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7"/>
  </p:notesMasterIdLst>
  <p:sldIdLst>
    <p:sldId id="256" r:id="rId2"/>
    <p:sldId id="305" r:id="rId3"/>
    <p:sldId id="306" r:id="rId4"/>
    <p:sldId id="307" r:id="rId5"/>
    <p:sldId id="308" r:id="rId6"/>
    <p:sldId id="309" r:id="rId7"/>
    <p:sldId id="266" r:id="rId8"/>
    <p:sldId id="265" r:id="rId9"/>
    <p:sldId id="325" r:id="rId10"/>
    <p:sldId id="326" r:id="rId11"/>
    <p:sldId id="267" r:id="rId12"/>
    <p:sldId id="269" r:id="rId13"/>
    <p:sldId id="268" r:id="rId14"/>
    <p:sldId id="270" r:id="rId15"/>
    <p:sldId id="314" r:id="rId16"/>
  </p:sldIdLst>
  <p:sldSz cx="9144000" cy="5143500" type="screen16x9"/>
  <p:notesSz cx="6858000" cy="9144000"/>
  <p:embeddedFontLst>
    <p:embeddedFont>
      <p:font typeface="Century Gothic" panose="020B0502020202020204" pitchFamily="34" charset="0"/>
      <p:regular r:id="rId18"/>
      <p:bold r:id="rId19"/>
      <p:italic r:id="rId20"/>
      <p:boldItalic r:id="rId21"/>
    </p:embeddedFont>
    <p:embeddedFont>
      <p:font typeface="Ubuntu" panose="020B0604020202020204" charset="0"/>
      <p:regular r:id="rId22"/>
      <p:bold r:id="rId23"/>
      <p:italic r:id="rId24"/>
      <p:boldItalic r:id="rId25"/>
    </p:embeddedFont>
    <p:embeddedFont>
      <p:font typeface="Ubuntu Medium"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5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310FDA-A2F8-4A25-8B53-B3F435F43C3F}">
  <a:tblStyle styleId="{52310FDA-A2F8-4A25-8B53-B3F435F43C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9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6"/>
        <p:cNvGrpSpPr/>
        <p:nvPr/>
      </p:nvGrpSpPr>
      <p:grpSpPr>
        <a:xfrm>
          <a:off x="0" y="0"/>
          <a:ext cx="0" cy="0"/>
          <a:chOff x="0" y="0"/>
          <a:chExt cx="0" cy="0"/>
        </a:xfrm>
      </p:grpSpPr>
      <p:sp>
        <p:nvSpPr>
          <p:cNvPr id="19087" name="Google Shape;190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88" name="Google Shape;190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5F0FEBEC-A29C-4AA4-BAC7-10377D2395DE}"/>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C7966373-CE5F-4363-9354-15BCE6373A5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793B9864-211F-484B-9BEF-D246EB77148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EAF26DB8-D8B8-411B-A8B3-1534F1C2706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A50DA774-C227-4A14-B4DF-8C07E0B2CBB2}"/>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C36697A7-AD3D-445C-8E67-53B451BDF8A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6A336B82-CF46-4CE0-82A3-E85E3CC6C7F2}"/>
              </a:ext>
            </a:extLst>
          </p:cNvPr>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1E14C0B5-CB32-4C26-9A8F-1CF8E5CAEA4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36"/>
        <p:cNvGrpSpPr/>
        <p:nvPr/>
      </p:nvGrpSpPr>
      <p:grpSpPr>
        <a:xfrm>
          <a:off x="0" y="0"/>
          <a:ext cx="0" cy="0"/>
          <a:chOff x="0" y="0"/>
          <a:chExt cx="0" cy="0"/>
        </a:xfrm>
      </p:grpSpPr>
      <p:sp>
        <p:nvSpPr>
          <p:cNvPr id="19237" name="Google Shape;19237;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38" name="Google Shape;19238;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46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7"/>
        <p:cNvGrpSpPr/>
        <p:nvPr/>
      </p:nvGrpSpPr>
      <p:grpSpPr>
        <a:xfrm>
          <a:off x="0" y="0"/>
          <a:ext cx="0" cy="0"/>
          <a:chOff x="0" y="0"/>
          <a:chExt cx="0" cy="0"/>
        </a:xfrm>
      </p:grpSpPr>
      <p:sp>
        <p:nvSpPr>
          <p:cNvPr id="19248" name="Google Shape;19248;gaa8cf9b84d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9" name="Google Shape;19249;gaa8cf9b84d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59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7"/>
        <p:cNvGrpSpPr/>
        <p:nvPr/>
      </p:nvGrpSpPr>
      <p:grpSpPr>
        <a:xfrm>
          <a:off x="0" y="0"/>
          <a:ext cx="0" cy="0"/>
          <a:chOff x="0" y="0"/>
          <a:chExt cx="0" cy="0"/>
        </a:xfrm>
      </p:grpSpPr>
      <p:sp>
        <p:nvSpPr>
          <p:cNvPr id="19248" name="Google Shape;19248;gaa8cf9b84d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9" name="Google Shape;19249;gaa8cf9b84d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92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7"/>
        <p:cNvGrpSpPr/>
        <p:nvPr/>
      </p:nvGrpSpPr>
      <p:grpSpPr>
        <a:xfrm>
          <a:off x="0" y="0"/>
          <a:ext cx="0" cy="0"/>
          <a:chOff x="0" y="0"/>
          <a:chExt cx="0" cy="0"/>
        </a:xfrm>
      </p:grpSpPr>
      <p:sp>
        <p:nvSpPr>
          <p:cNvPr id="19248" name="Google Shape;19248;gaa8cf9b84d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9" name="Google Shape;19249;gaa8cf9b84d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7"/>
        <p:cNvGrpSpPr/>
        <p:nvPr/>
      </p:nvGrpSpPr>
      <p:grpSpPr>
        <a:xfrm>
          <a:off x="0" y="0"/>
          <a:ext cx="0" cy="0"/>
          <a:chOff x="0" y="0"/>
          <a:chExt cx="0" cy="0"/>
        </a:xfrm>
      </p:grpSpPr>
      <p:sp>
        <p:nvSpPr>
          <p:cNvPr id="19248" name="Google Shape;19248;gaa8cf9b84d_0_1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9" name="Google Shape;19249;gaa8cf9b84d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10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4"/>
        <p:cNvGrpSpPr/>
        <p:nvPr/>
      </p:nvGrpSpPr>
      <p:grpSpPr>
        <a:xfrm>
          <a:off x="0" y="0"/>
          <a:ext cx="0" cy="0"/>
          <a:chOff x="0" y="0"/>
          <a:chExt cx="0" cy="0"/>
        </a:xfrm>
      </p:grpSpPr>
      <p:sp>
        <p:nvSpPr>
          <p:cNvPr id="19255" name="Google Shape;19255;gaa8cf9b84d_0_1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56" name="Google Shape;19256;gaa8cf9b84d_0_1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8EEE6C5C-BE84-4C92-AC77-B2F414F642A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08ECA0A3-6298-44A5-9066-C55937F43BB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3A40844B-776A-4F2C-8511-BC14C2615DCA}"/>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ECFA0394-035E-4DEC-AA88-568BD8512CB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rot="-1277079">
            <a:off x="-1041446" y="919381"/>
            <a:ext cx="11043087" cy="3304739"/>
            <a:chOff x="2223722" y="2597355"/>
            <a:chExt cx="1338183" cy="424846"/>
          </a:xfrm>
        </p:grpSpPr>
        <p:sp>
          <p:nvSpPr>
            <p:cNvPr id="10" name="Google Shape;10;p2"/>
            <p:cNvSpPr/>
            <p:nvPr/>
          </p:nvSpPr>
          <p:spPr>
            <a:xfrm>
              <a:off x="2260170" y="2612178"/>
              <a:ext cx="1291272" cy="410024"/>
            </a:xfrm>
            <a:custGeom>
              <a:avLst/>
              <a:gdLst/>
              <a:ahLst/>
              <a:cxnLst/>
              <a:rect l="l" t="t" r="r" b="b"/>
              <a:pathLst>
                <a:path w="90094" h="28603" extrusionOk="0">
                  <a:moveTo>
                    <a:pt x="72343" y="821"/>
                  </a:moveTo>
                  <a:lnTo>
                    <a:pt x="72343" y="821"/>
                  </a:lnTo>
                  <a:cubicBezTo>
                    <a:pt x="72326" y="889"/>
                    <a:pt x="72309" y="944"/>
                    <a:pt x="72293" y="989"/>
                  </a:cubicBezTo>
                  <a:lnTo>
                    <a:pt x="72293" y="989"/>
                  </a:lnTo>
                  <a:cubicBezTo>
                    <a:pt x="72290" y="994"/>
                    <a:pt x="72286" y="999"/>
                    <a:pt x="72282" y="1003"/>
                  </a:cubicBezTo>
                  <a:cubicBezTo>
                    <a:pt x="72282" y="973"/>
                    <a:pt x="72282" y="943"/>
                    <a:pt x="72252" y="912"/>
                  </a:cubicBezTo>
                  <a:cubicBezTo>
                    <a:pt x="72252" y="882"/>
                    <a:pt x="72282" y="882"/>
                    <a:pt x="72343" y="821"/>
                  </a:cubicBezTo>
                  <a:close/>
                  <a:moveTo>
                    <a:pt x="74379" y="821"/>
                  </a:moveTo>
                  <a:lnTo>
                    <a:pt x="74379" y="1064"/>
                  </a:lnTo>
                  <a:lnTo>
                    <a:pt x="74227" y="1155"/>
                  </a:lnTo>
                  <a:lnTo>
                    <a:pt x="74014" y="1034"/>
                  </a:lnTo>
                  <a:lnTo>
                    <a:pt x="74136" y="943"/>
                  </a:lnTo>
                  <a:lnTo>
                    <a:pt x="74288" y="1034"/>
                  </a:lnTo>
                  <a:lnTo>
                    <a:pt x="74379" y="821"/>
                  </a:lnTo>
                  <a:close/>
                  <a:moveTo>
                    <a:pt x="71917" y="943"/>
                  </a:moveTo>
                  <a:lnTo>
                    <a:pt x="72100" y="1095"/>
                  </a:lnTo>
                  <a:cubicBezTo>
                    <a:pt x="72162" y="1057"/>
                    <a:pt x="72199" y="1035"/>
                    <a:pt x="72227" y="1035"/>
                  </a:cubicBezTo>
                  <a:cubicBezTo>
                    <a:pt x="72242" y="1035"/>
                    <a:pt x="72255" y="1041"/>
                    <a:pt x="72268" y="1055"/>
                  </a:cubicBezTo>
                  <a:lnTo>
                    <a:pt x="72268" y="1055"/>
                  </a:lnTo>
                  <a:cubicBezTo>
                    <a:pt x="72223" y="1154"/>
                    <a:pt x="72181" y="1178"/>
                    <a:pt x="72139" y="1178"/>
                  </a:cubicBezTo>
                  <a:cubicBezTo>
                    <a:pt x="72097" y="1178"/>
                    <a:pt x="72055" y="1155"/>
                    <a:pt x="72008" y="1155"/>
                  </a:cubicBezTo>
                  <a:lnTo>
                    <a:pt x="71856" y="1277"/>
                  </a:lnTo>
                  <a:lnTo>
                    <a:pt x="71826" y="1064"/>
                  </a:lnTo>
                  <a:lnTo>
                    <a:pt x="71917" y="943"/>
                  </a:lnTo>
                  <a:close/>
                  <a:moveTo>
                    <a:pt x="73194" y="912"/>
                  </a:moveTo>
                  <a:cubicBezTo>
                    <a:pt x="73224" y="973"/>
                    <a:pt x="73224" y="1003"/>
                    <a:pt x="73224" y="1034"/>
                  </a:cubicBezTo>
                  <a:cubicBezTo>
                    <a:pt x="73194" y="1125"/>
                    <a:pt x="73163" y="1186"/>
                    <a:pt x="73103" y="1307"/>
                  </a:cubicBezTo>
                  <a:lnTo>
                    <a:pt x="73011" y="1125"/>
                  </a:lnTo>
                  <a:lnTo>
                    <a:pt x="73194" y="912"/>
                  </a:lnTo>
                  <a:close/>
                  <a:moveTo>
                    <a:pt x="68148" y="1642"/>
                  </a:moveTo>
                  <a:lnTo>
                    <a:pt x="68148" y="1672"/>
                  </a:lnTo>
                  <a:lnTo>
                    <a:pt x="68057" y="1672"/>
                  </a:lnTo>
                  <a:lnTo>
                    <a:pt x="68057" y="1642"/>
                  </a:lnTo>
                  <a:close/>
                  <a:moveTo>
                    <a:pt x="65382" y="1733"/>
                  </a:moveTo>
                  <a:lnTo>
                    <a:pt x="65382" y="1763"/>
                  </a:lnTo>
                  <a:lnTo>
                    <a:pt x="65230" y="1763"/>
                  </a:lnTo>
                  <a:lnTo>
                    <a:pt x="65230" y="1733"/>
                  </a:lnTo>
                  <a:close/>
                  <a:moveTo>
                    <a:pt x="73984" y="1642"/>
                  </a:moveTo>
                  <a:lnTo>
                    <a:pt x="74152" y="1738"/>
                  </a:lnTo>
                  <a:lnTo>
                    <a:pt x="74152" y="1738"/>
                  </a:lnTo>
                  <a:cubicBezTo>
                    <a:pt x="74063" y="1815"/>
                    <a:pt x="74023" y="1835"/>
                    <a:pt x="73984" y="1854"/>
                  </a:cubicBezTo>
                  <a:lnTo>
                    <a:pt x="73893" y="1763"/>
                  </a:lnTo>
                  <a:lnTo>
                    <a:pt x="73984" y="1642"/>
                  </a:lnTo>
                  <a:close/>
                  <a:moveTo>
                    <a:pt x="74320" y="1725"/>
                  </a:moveTo>
                  <a:cubicBezTo>
                    <a:pt x="74392" y="1725"/>
                    <a:pt x="74401" y="1790"/>
                    <a:pt x="74379" y="1854"/>
                  </a:cubicBezTo>
                  <a:lnTo>
                    <a:pt x="74136" y="1854"/>
                  </a:lnTo>
                  <a:lnTo>
                    <a:pt x="74201" y="1761"/>
                  </a:lnTo>
                  <a:lnTo>
                    <a:pt x="74201" y="1761"/>
                  </a:lnTo>
                  <a:cubicBezTo>
                    <a:pt x="74253" y="1736"/>
                    <a:pt x="74291" y="1725"/>
                    <a:pt x="74320" y="1725"/>
                  </a:cubicBezTo>
                  <a:close/>
                  <a:moveTo>
                    <a:pt x="61947" y="2098"/>
                  </a:moveTo>
                  <a:lnTo>
                    <a:pt x="61947" y="2099"/>
                  </a:lnTo>
                  <a:lnTo>
                    <a:pt x="61947" y="2099"/>
                  </a:lnTo>
                  <a:lnTo>
                    <a:pt x="61948" y="2099"/>
                  </a:lnTo>
                  <a:lnTo>
                    <a:pt x="61948" y="2099"/>
                  </a:lnTo>
                  <a:lnTo>
                    <a:pt x="61947" y="2098"/>
                  </a:lnTo>
                  <a:close/>
                  <a:moveTo>
                    <a:pt x="67145" y="1854"/>
                  </a:moveTo>
                  <a:cubicBezTo>
                    <a:pt x="67206" y="1976"/>
                    <a:pt x="67145" y="2128"/>
                    <a:pt x="67023" y="2158"/>
                  </a:cubicBezTo>
                  <a:lnTo>
                    <a:pt x="66871" y="2067"/>
                  </a:lnTo>
                  <a:lnTo>
                    <a:pt x="66750" y="2158"/>
                  </a:lnTo>
                  <a:cubicBezTo>
                    <a:pt x="66750" y="2128"/>
                    <a:pt x="66750" y="2037"/>
                    <a:pt x="66750" y="2037"/>
                  </a:cubicBezTo>
                  <a:cubicBezTo>
                    <a:pt x="66841" y="1915"/>
                    <a:pt x="66902" y="1854"/>
                    <a:pt x="67145" y="1854"/>
                  </a:cubicBezTo>
                  <a:close/>
                  <a:moveTo>
                    <a:pt x="75200" y="2067"/>
                  </a:moveTo>
                  <a:lnTo>
                    <a:pt x="75200" y="2158"/>
                  </a:lnTo>
                  <a:lnTo>
                    <a:pt x="75169" y="2158"/>
                  </a:lnTo>
                  <a:lnTo>
                    <a:pt x="75169" y="2067"/>
                  </a:lnTo>
                  <a:close/>
                  <a:moveTo>
                    <a:pt x="76081" y="2158"/>
                  </a:moveTo>
                  <a:lnTo>
                    <a:pt x="76081" y="2219"/>
                  </a:lnTo>
                  <a:lnTo>
                    <a:pt x="76051" y="2219"/>
                  </a:lnTo>
                  <a:lnTo>
                    <a:pt x="76051" y="2158"/>
                  </a:lnTo>
                  <a:close/>
                  <a:moveTo>
                    <a:pt x="60823" y="2158"/>
                  </a:moveTo>
                  <a:lnTo>
                    <a:pt x="60823" y="2462"/>
                  </a:lnTo>
                  <a:lnTo>
                    <a:pt x="60792" y="2462"/>
                  </a:lnTo>
                  <a:lnTo>
                    <a:pt x="60792" y="2158"/>
                  </a:lnTo>
                  <a:close/>
                  <a:moveTo>
                    <a:pt x="58634" y="2554"/>
                  </a:moveTo>
                  <a:lnTo>
                    <a:pt x="58634" y="2584"/>
                  </a:lnTo>
                  <a:lnTo>
                    <a:pt x="58482" y="2584"/>
                  </a:lnTo>
                  <a:lnTo>
                    <a:pt x="58482" y="2554"/>
                  </a:lnTo>
                  <a:close/>
                  <a:moveTo>
                    <a:pt x="61583" y="2462"/>
                  </a:moveTo>
                  <a:lnTo>
                    <a:pt x="61510" y="2644"/>
                  </a:lnTo>
                  <a:lnTo>
                    <a:pt x="61510" y="2644"/>
                  </a:lnTo>
                  <a:cubicBezTo>
                    <a:pt x="61448" y="2601"/>
                    <a:pt x="61431" y="2532"/>
                    <a:pt x="61431" y="2462"/>
                  </a:cubicBezTo>
                  <a:close/>
                  <a:moveTo>
                    <a:pt x="61498" y="2675"/>
                  </a:moveTo>
                  <a:lnTo>
                    <a:pt x="61493" y="2685"/>
                  </a:lnTo>
                  <a:lnTo>
                    <a:pt x="61493" y="2685"/>
                  </a:lnTo>
                  <a:lnTo>
                    <a:pt x="61491" y="2675"/>
                  </a:lnTo>
                  <a:close/>
                  <a:moveTo>
                    <a:pt x="61947" y="2584"/>
                  </a:moveTo>
                  <a:lnTo>
                    <a:pt x="62099" y="2675"/>
                  </a:lnTo>
                  <a:lnTo>
                    <a:pt x="61947" y="2705"/>
                  </a:lnTo>
                  <a:lnTo>
                    <a:pt x="61947" y="2584"/>
                  </a:lnTo>
                  <a:close/>
                  <a:moveTo>
                    <a:pt x="64014" y="2645"/>
                  </a:moveTo>
                  <a:lnTo>
                    <a:pt x="64075" y="2705"/>
                  </a:lnTo>
                  <a:cubicBezTo>
                    <a:pt x="64045" y="2675"/>
                    <a:pt x="64014" y="2675"/>
                    <a:pt x="63984" y="2645"/>
                  </a:cubicBezTo>
                  <a:close/>
                  <a:moveTo>
                    <a:pt x="64075" y="2705"/>
                  </a:moveTo>
                  <a:lnTo>
                    <a:pt x="64075" y="2705"/>
                  </a:lnTo>
                  <a:cubicBezTo>
                    <a:pt x="64105" y="2705"/>
                    <a:pt x="64136" y="2706"/>
                    <a:pt x="64136" y="2736"/>
                  </a:cubicBezTo>
                  <a:lnTo>
                    <a:pt x="64136" y="2766"/>
                  </a:lnTo>
                  <a:lnTo>
                    <a:pt x="64075" y="2705"/>
                  </a:lnTo>
                  <a:close/>
                  <a:moveTo>
                    <a:pt x="75838" y="2523"/>
                  </a:moveTo>
                  <a:lnTo>
                    <a:pt x="75838" y="2523"/>
                  </a:lnTo>
                  <a:cubicBezTo>
                    <a:pt x="75960" y="2645"/>
                    <a:pt x="75808" y="2675"/>
                    <a:pt x="75777" y="2766"/>
                  </a:cubicBezTo>
                  <a:lnTo>
                    <a:pt x="75656" y="2645"/>
                  </a:lnTo>
                  <a:lnTo>
                    <a:pt x="75838" y="2523"/>
                  </a:lnTo>
                  <a:close/>
                  <a:moveTo>
                    <a:pt x="57054" y="2614"/>
                  </a:moveTo>
                  <a:lnTo>
                    <a:pt x="57054" y="2797"/>
                  </a:lnTo>
                  <a:lnTo>
                    <a:pt x="56871" y="2705"/>
                  </a:lnTo>
                  <a:lnTo>
                    <a:pt x="56871" y="2614"/>
                  </a:lnTo>
                  <a:close/>
                  <a:moveTo>
                    <a:pt x="58634" y="2705"/>
                  </a:moveTo>
                  <a:lnTo>
                    <a:pt x="58634" y="2827"/>
                  </a:lnTo>
                  <a:lnTo>
                    <a:pt x="58515" y="2827"/>
                  </a:lnTo>
                  <a:cubicBezTo>
                    <a:pt x="58527" y="2759"/>
                    <a:pt x="58581" y="2732"/>
                    <a:pt x="58634" y="2705"/>
                  </a:cubicBezTo>
                  <a:close/>
                  <a:moveTo>
                    <a:pt x="61518" y="2758"/>
                  </a:moveTo>
                  <a:cubicBezTo>
                    <a:pt x="61583" y="2758"/>
                    <a:pt x="61583" y="2802"/>
                    <a:pt x="61583" y="2827"/>
                  </a:cubicBezTo>
                  <a:lnTo>
                    <a:pt x="61522" y="2827"/>
                  </a:lnTo>
                  <a:lnTo>
                    <a:pt x="61508" y="2758"/>
                  </a:lnTo>
                  <a:lnTo>
                    <a:pt x="61508" y="2758"/>
                  </a:lnTo>
                  <a:cubicBezTo>
                    <a:pt x="61512" y="2758"/>
                    <a:pt x="61515" y="2758"/>
                    <a:pt x="61518" y="2758"/>
                  </a:cubicBezTo>
                  <a:close/>
                  <a:moveTo>
                    <a:pt x="60336" y="2341"/>
                  </a:moveTo>
                  <a:lnTo>
                    <a:pt x="60640" y="2645"/>
                  </a:lnTo>
                  <a:lnTo>
                    <a:pt x="60610" y="2705"/>
                  </a:lnTo>
                  <a:lnTo>
                    <a:pt x="60397" y="2645"/>
                  </a:lnTo>
                  <a:lnTo>
                    <a:pt x="60276" y="2857"/>
                  </a:lnTo>
                  <a:lnTo>
                    <a:pt x="60032" y="2675"/>
                  </a:lnTo>
                  <a:lnTo>
                    <a:pt x="59607" y="2736"/>
                  </a:lnTo>
                  <a:lnTo>
                    <a:pt x="59546" y="2857"/>
                  </a:lnTo>
                  <a:lnTo>
                    <a:pt x="59425" y="2736"/>
                  </a:lnTo>
                  <a:lnTo>
                    <a:pt x="59546" y="2462"/>
                  </a:lnTo>
                  <a:cubicBezTo>
                    <a:pt x="59652" y="2538"/>
                    <a:pt x="59766" y="2554"/>
                    <a:pt x="59884" y="2554"/>
                  </a:cubicBezTo>
                  <a:cubicBezTo>
                    <a:pt x="59963" y="2554"/>
                    <a:pt x="60043" y="2547"/>
                    <a:pt x="60124" y="2547"/>
                  </a:cubicBezTo>
                  <a:cubicBezTo>
                    <a:pt x="60164" y="2547"/>
                    <a:pt x="60205" y="2548"/>
                    <a:pt x="60245" y="2554"/>
                  </a:cubicBezTo>
                  <a:lnTo>
                    <a:pt x="60154" y="2341"/>
                  </a:lnTo>
                  <a:close/>
                  <a:moveTo>
                    <a:pt x="55807" y="2736"/>
                  </a:moveTo>
                  <a:lnTo>
                    <a:pt x="55807" y="2918"/>
                  </a:lnTo>
                  <a:lnTo>
                    <a:pt x="55777" y="2918"/>
                  </a:lnTo>
                  <a:lnTo>
                    <a:pt x="55777" y="2736"/>
                  </a:lnTo>
                  <a:close/>
                  <a:moveTo>
                    <a:pt x="75321" y="2614"/>
                  </a:moveTo>
                  <a:lnTo>
                    <a:pt x="75473" y="2827"/>
                  </a:lnTo>
                  <a:cubicBezTo>
                    <a:pt x="75433" y="2908"/>
                    <a:pt x="75352" y="2922"/>
                    <a:pt x="75266" y="2922"/>
                  </a:cubicBezTo>
                  <a:cubicBezTo>
                    <a:pt x="75224" y="2922"/>
                    <a:pt x="75180" y="2918"/>
                    <a:pt x="75139" y="2918"/>
                  </a:cubicBezTo>
                  <a:lnTo>
                    <a:pt x="75018" y="2736"/>
                  </a:lnTo>
                  <a:lnTo>
                    <a:pt x="75321" y="2614"/>
                  </a:lnTo>
                  <a:close/>
                  <a:moveTo>
                    <a:pt x="58467" y="2903"/>
                  </a:moveTo>
                  <a:cubicBezTo>
                    <a:pt x="58468" y="2921"/>
                    <a:pt x="58471" y="2937"/>
                    <a:pt x="58482" y="2949"/>
                  </a:cubicBezTo>
                  <a:lnTo>
                    <a:pt x="58452" y="2918"/>
                  </a:lnTo>
                  <a:lnTo>
                    <a:pt x="58467" y="2903"/>
                  </a:lnTo>
                  <a:close/>
                  <a:moveTo>
                    <a:pt x="54196" y="2827"/>
                  </a:moveTo>
                  <a:lnTo>
                    <a:pt x="54196" y="2979"/>
                  </a:lnTo>
                  <a:lnTo>
                    <a:pt x="54136" y="2979"/>
                  </a:lnTo>
                  <a:lnTo>
                    <a:pt x="54136" y="2827"/>
                  </a:lnTo>
                  <a:close/>
                  <a:moveTo>
                    <a:pt x="54744" y="2888"/>
                  </a:moveTo>
                  <a:lnTo>
                    <a:pt x="54865" y="2979"/>
                  </a:lnTo>
                  <a:lnTo>
                    <a:pt x="54744" y="3009"/>
                  </a:lnTo>
                  <a:lnTo>
                    <a:pt x="54744" y="2888"/>
                  </a:lnTo>
                  <a:close/>
                  <a:moveTo>
                    <a:pt x="56598" y="2857"/>
                  </a:moveTo>
                  <a:lnTo>
                    <a:pt x="56355" y="3009"/>
                  </a:lnTo>
                  <a:lnTo>
                    <a:pt x="56324" y="2857"/>
                  </a:lnTo>
                  <a:close/>
                  <a:moveTo>
                    <a:pt x="63953" y="2857"/>
                  </a:moveTo>
                  <a:lnTo>
                    <a:pt x="64014" y="2918"/>
                  </a:lnTo>
                  <a:cubicBezTo>
                    <a:pt x="64045" y="2918"/>
                    <a:pt x="64105" y="2918"/>
                    <a:pt x="64136" y="2949"/>
                  </a:cubicBezTo>
                  <a:lnTo>
                    <a:pt x="64136" y="3070"/>
                  </a:lnTo>
                  <a:lnTo>
                    <a:pt x="63953" y="2979"/>
                  </a:lnTo>
                  <a:lnTo>
                    <a:pt x="64014" y="2918"/>
                  </a:lnTo>
                  <a:cubicBezTo>
                    <a:pt x="63984" y="2918"/>
                    <a:pt x="63953" y="2888"/>
                    <a:pt x="63923" y="2888"/>
                  </a:cubicBezTo>
                  <a:lnTo>
                    <a:pt x="63953" y="2857"/>
                  </a:lnTo>
                  <a:close/>
                  <a:moveTo>
                    <a:pt x="74683" y="2523"/>
                  </a:moveTo>
                  <a:lnTo>
                    <a:pt x="74683" y="2675"/>
                  </a:lnTo>
                  <a:lnTo>
                    <a:pt x="74957" y="2705"/>
                  </a:lnTo>
                  <a:cubicBezTo>
                    <a:pt x="75018" y="2766"/>
                    <a:pt x="74957" y="2949"/>
                    <a:pt x="74805" y="3101"/>
                  </a:cubicBezTo>
                  <a:lnTo>
                    <a:pt x="74744" y="2797"/>
                  </a:lnTo>
                  <a:lnTo>
                    <a:pt x="74592" y="3070"/>
                  </a:lnTo>
                  <a:lnTo>
                    <a:pt x="74440" y="2736"/>
                  </a:lnTo>
                  <a:lnTo>
                    <a:pt x="74683" y="2523"/>
                  </a:lnTo>
                  <a:close/>
                  <a:moveTo>
                    <a:pt x="36597" y="3101"/>
                  </a:moveTo>
                  <a:lnTo>
                    <a:pt x="36597" y="3131"/>
                  </a:lnTo>
                  <a:lnTo>
                    <a:pt x="36506" y="3131"/>
                  </a:lnTo>
                  <a:lnTo>
                    <a:pt x="36506" y="3101"/>
                  </a:lnTo>
                  <a:close/>
                  <a:moveTo>
                    <a:pt x="75048" y="3070"/>
                  </a:moveTo>
                  <a:lnTo>
                    <a:pt x="75048" y="3131"/>
                  </a:lnTo>
                  <a:lnTo>
                    <a:pt x="75018" y="3131"/>
                  </a:lnTo>
                  <a:lnTo>
                    <a:pt x="75018" y="3070"/>
                  </a:lnTo>
                  <a:close/>
                  <a:moveTo>
                    <a:pt x="72890" y="2857"/>
                  </a:moveTo>
                  <a:lnTo>
                    <a:pt x="73194" y="3161"/>
                  </a:lnTo>
                  <a:cubicBezTo>
                    <a:pt x="72981" y="3131"/>
                    <a:pt x="72951" y="3070"/>
                    <a:pt x="72890" y="2857"/>
                  </a:cubicBezTo>
                  <a:close/>
                  <a:moveTo>
                    <a:pt x="52160" y="3161"/>
                  </a:moveTo>
                  <a:lnTo>
                    <a:pt x="52160" y="3192"/>
                  </a:lnTo>
                  <a:lnTo>
                    <a:pt x="52069" y="3192"/>
                  </a:lnTo>
                  <a:lnTo>
                    <a:pt x="52069" y="3161"/>
                  </a:lnTo>
                  <a:close/>
                  <a:moveTo>
                    <a:pt x="63346" y="2797"/>
                  </a:moveTo>
                  <a:lnTo>
                    <a:pt x="63467" y="3192"/>
                  </a:lnTo>
                  <a:lnTo>
                    <a:pt x="63224" y="3192"/>
                  </a:lnTo>
                  <a:lnTo>
                    <a:pt x="63163" y="3040"/>
                  </a:lnTo>
                  <a:cubicBezTo>
                    <a:pt x="63144" y="3116"/>
                    <a:pt x="63113" y="3180"/>
                    <a:pt x="63070" y="3180"/>
                  </a:cubicBezTo>
                  <a:cubicBezTo>
                    <a:pt x="63045" y="3180"/>
                    <a:pt x="63015" y="3157"/>
                    <a:pt x="62981" y="3101"/>
                  </a:cubicBezTo>
                  <a:cubicBezTo>
                    <a:pt x="62950" y="3040"/>
                    <a:pt x="62920" y="3009"/>
                    <a:pt x="62890" y="2979"/>
                  </a:cubicBezTo>
                  <a:lnTo>
                    <a:pt x="63346" y="2797"/>
                  </a:lnTo>
                  <a:close/>
                  <a:moveTo>
                    <a:pt x="36246" y="3005"/>
                  </a:moveTo>
                  <a:cubicBezTo>
                    <a:pt x="36294" y="3005"/>
                    <a:pt x="36418" y="3113"/>
                    <a:pt x="36445" y="3222"/>
                  </a:cubicBezTo>
                  <a:lnTo>
                    <a:pt x="36233" y="3222"/>
                  </a:lnTo>
                  <a:lnTo>
                    <a:pt x="36233" y="3009"/>
                  </a:lnTo>
                  <a:cubicBezTo>
                    <a:pt x="36236" y="3006"/>
                    <a:pt x="36240" y="3005"/>
                    <a:pt x="36246" y="3005"/>
                  </a:cubicBezTo>
                  <a:close/>
                  <a:moveTo>
                    <a:pt x="44166" y="2979"/>
                  </a:moveTo>
                  <a:lnTo>
                    <a:pt x="44166" y="3222"/>
                  </a:lnTo>
                  <a:lnTo>
                    <a:pt x="44014" y="3009"/>
                  </a:lnTo>
                  <a:lnTo>
                    <a:pt x="44166" y="2979"/>
                  </a:lnTo>
                  <a:close/>
                  <a:moveTo>
                    <a:pt x="62494" y="2979"/>
                  </a:moveTo>
                  <a:lnTo>
                    <a:pt x="62616" y="3192"/>
                  </a:lnTo>
                  <a:lnTo>
                    <a:pt x="62586" y="3222"/>
                  </a:lnTo>
                  <a:cubicBezTo>
                    <a:pt x="62555" y="3192"/>
                    <a:pt x="62525" y="3161"/>
                    <a:pt x="62494" y="3131"/>
                  </a:cubicBezTo>
                  <a:cubicBezTo>
                    <a:pt x="62464" y="3101"/>
                    <a:pt x="62464" y="3070"/>
                    <a:pt x="62464" y="3040"/>
                  </a:cubicBezTo>
                  <a:lnTo>
                    <a:pt x="62494" y="2979"/>
                  </a:lnTo>
                  <a:close/>
                  <a:moveTo>
                    <a:pt x="62749" y="3062"/>
                  </a:moveTo>
                  <a:cubicBezTo>
                    <a:pt x="62807" y="3062"/>
                    <a:pt x="62824" y="3122"/>
                    <a:pt x="62798" y="3222"/>
                  </a:cubicBezTo>
                  <a:lnTo>
                    <a:pt x="62707" y="3070"/>
                  </a:lnTo>
                  <a:cubicBezTo>
                    <a:pt x="62723" y="3065"/>
                    <a:pt x="62737" y="3062"/>
                    <a:pt x="62749" y="3062"/>
                  </a:cubicBezTo>
                  <a:close/>
                  <a:moveTo>
                    <a:pt x="75656" y="3131"/>
                  </a:moveTo>
                  <a:lnTo>
                    <a:pt x="75686" y="3161"/>
                  </a:lnTo>
                  <a:lnTo>
                    <a:pt x="75625" y="3222"/>
                  </a:lnTo>
                  <a:cubicBezTo>
                    <a:pt x="75636" y="3192"/>
                    <a:pt x="75646" y="3161"/>
                    <a:pt x="75656" y="3131"/>
                  </a:cubicBezTo>
                  <a:close/>
                  <a:moveTo>
                    <a:pt x="75595" y="3222"/>
                  </a:moveTo>
                  <a:cubicBezTo>
                    <a:pt x="75602" y="3229"/>
                    <a:pt x="75607" y="3236"/>
                    <a:pt x="75611" y="3243"/>
                  </a:cubicBezTo>
                  <a:lnTo>
                    <a:pt x="75611" y="3243"/>
                  </a:lnTo>
                  <a:cubicBezTo>
                    <a:pt x="75598" y="3263"/>
                    <a:pt x="75591" y="3270"/>
                    <a:pt x="75589" y="3270"/>
                  </a:cubicBezTo>
                  <a:cubicBezTo>
                    <a:pt x="75584" y="3270"/>
                    <a:pt x="75595" y="3241"/>
                    <a:pt x="75595" y="3222"/>
                  </a:cubicBezTo>
                  <a:close/>
                  <a:moveTo>
                    <a:pt x="43132" y="3222"/>
                  </a:moveTo>
                  <a:lnTo>
                    <a:pt x="43132" y="3283"/>
                  </a:lnTo>
                  <a:lnTo>
                    <a:pt x="43102" y="3283"/>
                  </a:lnTo>
                  <a:lnTo>
                    <a:pt x="43102" y="3222"/>
                  </a:lnTo>
                  <a:close/>
                  <a:moveTo>
                    <a:pt x="52342" y="3161"/>
                  </a:moveTo>
                  <a:lnTo>
                    <a:pt x="52342" y="3283"/>
                  </a:lnTo>
                  <a:lnTo>
                    <a:pt x="52312" y="3283"/>
                  </a:lnTo>
                  <a:lnTo>
                    <a:pt x="52282" y="3161"/>
                  </a:lnTo>
                  <a:close/>
                  <a:moveTo>
                    <a:pt x="52616" y="3222"/>
                  </a:moveTo>
                  <a:lnTo>
                    <a:pt x="52525" y="3374"/>
                  </a:lnTo>
                  <a:lnTo>
                    <a:pt x="52494" y="3222"/>
                  </a:lnTo>
                  <a:close/>
                  <a:moveTo>
                    <a:pt x="75616" y="3251"/>
                  </a:moveTo>
                  <a:cubicBezTo>
                    <a:pt x="75625" y="3272"/>
                    <a:pt x="75625" y="3293"/>
                    <a:pt x="75625" y="3313"/>
                  </a:cubicBezTo>
                  <a:cubicBezTo>
                    <a:pt x="75625" y="3344"/>
                    <a:pt x="75595" y="3344"/>
                    <a:pt x="75565" y="3405"/>
                  </a:cubicBezTo>
                  <a:cubicBezTo>
                    <a:pt x="75582" y="3353"/>
                    <a:pt x="75599" y="3302"/>
                    <a:pt x="75616" y="3251"/>
                  </a:cubicBezTo>
                  <a:close/>
                  <a:moveTo>
                    <a:pt x="37073" y="3368"/>
                  </a:moveTo>
                  <a:cubicBezTo>
                    <a:pt x="37056" y="3383"/>
                    <a:pt x="37035" y="3398"/>
                    <a:pt x="37005" y="3425"/>
                  </a:cubicBezTo>
                  <a:lnTo>
                    <a:pt x="37005" y="3425"/>
                  </a:lnTo>
                  <a:cubicBezTo>
                    <a:pt x="37026" y="3411"/>
                    <a:pt x="37053" y="3394"/>
                    <a:pt x="37084" y="3374"/>
                  </a:cubicBezTo>
                  <a:cubicBezTo>
                    <a:pt x="37080" y="3372"/>
                    <a:pt x="37076" y="3370"/>
                    <a:pt x="37073" y="3368"/>
                  </a:cubicBezTo>
                  <a:close/>
                  <a:moveTo>
                    <a:pt x="46263" y="3313"/>
                  </a:moveTo>
                  <a:lnTo>
                    <a:pt x="46263" y="3433"/>
                  </a:lnTo>
                  <a:lnTo>
                    <a:pt x="46263" y="3433"/>
                  </a:lnTo>
                  <a:cubicBezTo>
                    <a:pt x="46189" y="3421"/>
                    <a:pt x="46138" y="3367"/>
                    <a:pt x="46111" y="3313"/>
                  </a:cubicBezTo>
                  <a:close/>
                  <a:moveTo>
                    <a:pt x="36628" y="3192"/>
                  </a:moveTo>
                  <a:lnTo>
                    <a:pt x="36780" y="3435"/>
                  </a:lnTo>
                  <a:lnTo>
                    <a:pt x="36506" y="3435"/>
                  </a:lnTo>
                  <a:lnTo>
                    <a:pt x="36628" y="3192"/>
                  </a:lnTo>
                  <a:close/>
                  <a:moveTo>
                    <a:pt x="43467" y="3222"/>
                  </a:moveTo>
                  <a:lnTo>
                    <a:pt x="43528" y="3283"/>
                  </a:lnTo>
                  <a:lnTo>
                    <a:pt x="43406" y="3435"/>
                  </a:lnTo>
                  <a:lnTo>
                    <a:pt x="43376" y="3253"/>
                  </a:lnTo>
                  <a:lnTo>
                    <a:pt x="43467" y="3222"/>
                  </a:lnTo>
                  <a:close/>
                  <a:moveTo>
                    <a:pt x="47114" y="3374"/>
                  </a:moveTo>
                  <a:lnTo>
                    <a:pt x="47114" y="3435"/>
                  </a:lnTo>
                  <a:lnTo>
                    <a:pt x="47084" y="3435"/>
                  </a:lnTo>
                  <a:lnTo>
                    <a:pt x="47084" y="3374"/>
                  </a:lnTo>
                  <a:close/>
                  <a:moveTo>
                    <a:pt x="59151" y="3405"/>
                  </a:moveTo>
                  <a:lnTo>
                    <a:pt x="59151" y="3435"/>
                  </a:lnTo>
                  <a:lnTo>
                    <a:pt x="59060" y="3435"/>
                  </a:lnTo>
                  <a:lnTo>
                    <a:pt x="59060" y="3405"/>
                  </a:lnTo>
                  <a:close/>
                  <a:moveTo>
                    <a:pt x="62403" y="2797"/>
                  </a:moveTo>
                  <a:lnTo>
                    <a:pt x="62282" y="3131"/>
                  </a:lnTo>
                  <a:cubicBezTo>
                    <a:pt x="62241" y="3131"/>
                    <a:pt x="62201" y="3091"/>
                    <a:pt x="62169" y="3091"/>
                  </a:cubicBezTo>
                  <a:cubicBezTo>
                    <a:pt x="62153" y="3091"/>
                    <a:pt x="62140" y="3101"/>
                    <a:pt x="62130" y="3131"/>
                  </a:cubicBezTo>
                  <a:cubicBezTo>
                    <a:pt x="62099" y="3222"/>
                    <a:pt x="62099" y="3344"/>
                    <a:pt x="62069" y="3435"/>
                  </a:cubicBezTo>
                  <a:lnTo>
                    <a:pt x="61887" y="3435"/>
                  </a:lnTo>
                  <a:lnTo>
                    <a:pt x="61887" y="3222"/>
                  </a:lnTo>
                  <a:cubicBezTo>
                    <a:pt x="61704" y="3222"/>
                    <a:pt x="61552" y="3131"/>
                    <a:pt x="61491" y="2979"/>
                  </a:cubicBezTo>
                  <a:lnTo>
                    <a:pt x="61917" y="2979"/>
                  </a:lnTo>
                  <a:lnTo>
                    <a:pt x="62069" y="2797"/>
                  </a:lnTo>
                  <a:lnTo>
                    <a:pt x="62191" y="2888"/>
                  </a:lnTo>
                  <a:lnTo>
                    <a:pt x="62403" y="2797"/>
                  </a:lnTo>
                  <a:close/>
                  <a:moveTo>
                    <a:pt x="75109" y="3283"/>
                  </a:moveTo>
                  <a:lnTo>
                    <a:pt x="75109" y="3435"/>
                  </a:lnTo>
                  <a:lnTo>
                    <a:pt x="75078" y="3435"/>
                  </a:lnTo>
                  <a:lnTo>
                    <a:pt x="75078" y="3283"/>
                  </a:lnTo>
                  <a:close/>
                  <a:moveTo>
                    <a:pt x="59880" y="2949"/>
                  </a:moveTo>
                  <a:lnTo>
                    <a:pt x="60002" y="3101"/>
                  </a:lnTo>
                  <a:cubicBezTo>
                    <a:pt x="60050" y="3114"/>
                    <a:pt x="60095" y="3120"/>
                    <a:pt x="60137" y="3120"/>
                  </a:cubicBezTo>
                  <a:cubicBezTo>
                    <a:pt x="60283" y="3120"/>
                    <a:pt x="60401" y="3050"/>
                    <a:pt x="60519" y="2979"/>
                  </a:cubicBezTo>
                  <a:lnTo>
                    <a:pt x="60549" y="2979"/>
                  </a:lnTo>
                  <a:cubicBezTo>
                    <a:pt x="60610" y="3040"/>
                    <a:pt x="60663" y="3070"/>
                    <a:pt x="60713" y="3070"/>
                  </a:cubicBezTo>
                  <a:cubicBezTo>
                    <a:pt x="60762" y="3070"/>
                    <a:pt x="60808" y="3040"/>
                    <a:pt x="60853" y="2979"/>
                  </a:cubicBezTo>
                  <a:lnTo>
                    <a:pt x="61127" y="3253"/>
                  </a:lnTo>
                  <a:lnTo>
                    <a:pt x="60853" y="3435"/>
                  </a:lnTo>
                  <a:lnTo>
                    <a:pt x="60792" y="3344"/>
                  </a:lnTo>
                  <a:lnTo>
                    <a:pt x="60701" y="3435"/>
                  </a:lnTo>
                  <a:lnTo>
                    <a:pt x="60580" y="3283"/>
                  </a:lnTo>
                  <a:cubicBezTo>
                    <a:pt x="60514" y="3332"/>
                    <a:pt x="60458" y="3363"/>
                    <a:pt x="60406" y="3363"/>
                  </a:cubicBezTo>
                  <a:cubicBezTo>
                    <a:pt x="60360" y="3363"/>
                    <a:pt x="60318" y="3340"/>
                    <a:pt x="60276" y="3283"/>
                  </a:cubicBezTo>
                  <a:lnTo>
                    <a:pt x="60002" y="3465"/>
                  </a:lnTo>
                  <a:lnTo>
                    <a:pt x="59880" y="3344"/>
                  </a:lnTo>
                  <a:lnTo>
                    <a:pt x="59728" y="3435"/>
                  </a:lnTo>
                  <a:lnTo>
                    <a:pt x="59668" y="3374"/>
                  </a:lnTo>
                  <a:lnTo>
                    <a:pt x="59607" y="3435"/>
                  </a:lnTo>
                  <a:lnTo>
                    <a:pt x="59394" y="3192"/>
                  </a:lnTo>
                  <a:lnTo>
                    <a:pt x="59668" y="3070"/>
                  </a:lnTo>
                  <a:cubicBezTo>
                    <a:pt x="59728" y="3040"/>
                    <a:pt x="59789" y="2979"/>
                    <a:pt x="59880" y="2949"/>
                  </a:cubicBezTo>
                  <a:close/>
                  <a:moveTo>
                    <a:pt x="73802" y="2614"/>
                  </a:moveTo>
                  <a:lnTo>
                    <a:pt x="74136" y="2736"/>
                  </a:lnTo>
                  <a:lnTo>
                    <a:pt x="74258" y="2949"/>
                  </a:lnTo>
                  <a:lnTo>
                    <a:pt x="74197" y="3040"/>
                  </a:lnTo>
                  <a:lnTo>
                    <a:pt x="74531" y="3435"/>
                  </a:lnTo>
                  <a:lnTo>
                    <a:pt x="74227" y="3465"/>
                  </a:lnTo>
                  <a:lnTo>
                    <a:pt x="74136" y="3283"/>
                  </a:lnTo>
                  <a:lnTo>
                    <a:pt x="74045" y="3344"/>
                  </a:lnTo>
                  <a:lnTo>
                    <a:pt x="73832" y="3131"/>
                  </a:lnTo>
                  <a:lnTo>
                    <a:pt x="73498" y="3465"/>
                  </a:lnTo>
                  <a:lnTo>
                    <a:pt x="73285" y="3253"/>
                  </a:lnTo>
                  <a:cubicBezTo>
                    <a:pt x="73285" y="3222"/>
                    <a:pt x="73376" y="3101"/>
                    <a:pt x="73528" y="2949"/>
                  </a:cubicBezTo>
                  <a:cubicBezTo>
                    <a:pt x="73619" y="2857"/>
                    <a:pt x="73711" y="2736"/>
                    <a:pt x="73802" y="2614"/>
                  </a:cubicBezTo>
                  <a:close/>
                  <a:moveTo>
                    <a:pt x="49181" y="3465"/>
                  </a:moveTo>
                  <a:lnTo>
                    <a:pt x="49181" y="3496"/>
                  </a:lnTo>
                  <a:lnTo>
                    <a:pt x="49120" y="3496"/>
                  </a:lnTo>
                  <a:lnTo>
                    <a:pt x="49120" y="3465"/>
                  </a:lnTo>
                  <a:close/>
                  <a:moveTo>
                    <a:pt x="64379" y="3435"/>
                  </a:moveTo>
                  <a:lnTo>
                    <a:pt x="64379" y="3526"/>
                  </a:lnTo>
                  <a:lnTo>
                    <a:pt x="64257" y="3526"/>
                  </a:lnTo>
                  <a:lnTo>
                    <a:pt x="64227" y="3465"/>
                  </a:lnTo>
                  <a:lnTo>
                    <a:pt x="64379" y="3435"/>
                  </a:lnTo>
                  <a:close/>
                  <a:moveTo>
                    <a:pt x="46277" y="3502"/>
                  </a:moveTo>
                  <a:cubicBezTo>
                    <a:pt x="46324" y="3518"/>
                    <a:pt x="46324" y="3563"/>
                    <a:pt x="46324" y="3587"/>
                  </a:cubicBezTo>
                  <a:lnTo>
                    <a:pt x="46294" y="3587"/>
                  </a:lnTo>
                  <a:lnTo>
                    <a:pt x="46277" y="3502"/>
                  </a:lnTo>
                  <a:close/>
                  <a:moveTo>
                    <a:pt x="46506" y="3526"/>
                  </a:moveTo>
                  <a:cubicBezTo>
                    <a:pt x="46578" y="3541"/>
                    <a:pt x="46635" y="3553"/>
                    <a:pt x="46679" y="3565"/>
                  </a:cubicBezTo>
                  <a:lnTo>
                    <a:pt x="46679" y="3565"/>
                  </a:lnTo>
                  <a:cubicBezTo>
                    <a:pt x="46647" y="3587"/>
                    <a:pt x="46598" y="3587"/>
                    <a:pt x="46598" y="3587"/>
                  </a:cubicBezTo>
                  <a:cubicBezTo>
                    <a:pt x="46598" y="3587"/>
                    <a:pt x="46567" y="3587"/>
                    <a:pt x="46506" y="3526"/>
                  </a:cubicBezTo>
                  <a:close/>
                  <a:moveTo>
                    <a:pt x="57479" y="3283"/>
                  </a:moveTo>
                  <a:lnTo>
                    <a:pt x="57783" y="3374"/>
                  </a:lnTo>
                  <a:lnTo>
                    <a:pt x="57844" y="3313"/>
                  </a:lnTo>
                  <a:lnTo>
                    <a:pt x="58087" y="3435"/>
                  </a:lnTo>
                  <a:cubicBezTo>
                    <a:pt x="57935" y="3526"/>
                    <a:pt x="57783" y="3587"/>
                    <a:pt x="57631" y="3587"/>
                  </a:cubicBezTo>
                  <a:lnTo>
                    <a:pt x="57479" y="3283"/>
                  </a:lnTo>
                  <a:close/>
                  <a:moveTo>
                    <a:pt x="57297" y="3496"/>
                  </a:moveTo>
                  <a:lnTo>
                    <a:pt x="57449" y="3587"/>
                  </a:lnTo>
                  <a:lnTo>
                    <a:pt x="57297" y="3617"/>
                  </a:lnTo>
                  <a:lnTo>
                    <a:pt x="57297" y="3496"/>
                  </a:lnTo>
                  <a:close/>
                  <a:moveTo>
                    <a:pt x="56172" y="3435"/>
                  </a:moveTo>
                  <a:lnTo>
                    <a:pt x="56203" y="3648"/>
                  </a:lnTo>
                  <a:lnTo>
                    <a:pt x="56020" y="3465"/>
                  </a:lnTo>
                  <a:lnTo>
                    <a:pt x="56172" y="3435"/>
                  </a:lnTo>
                  <a:close/>
                  <a:moveTo>
                    <a:pt x="46751" y="3585"/>
                  </a:moveTo>
                  <a:cubicBezTo>
                    <a:pt x="46829" y="3611"/>
                    <a:pt x="46841" y="3629"/>
                    <a:pt x="46841" y="3648"/>
                  </a:cubicBezTo>
                  <a:lnTo>
                    <a:pt x="46689" y="3648"/>
                  </a:lnTo>
                  <a:lnTo>
                    <a:pt x="46751" y="3585"/>
                  </a:lnTo>
                  <a:close/>
                  <a:moveTo>
                    <a:pt x="74744" y="3192"/>
                  </a:moveTo>
                  <a:lnTo>
                    <a:pt x="74805" y="3344"/>
                  </a:lnTo>
                  <a:lnTo>
                    <a:pt x="74987" y="3253"/>
                  </a:lnTo>
                  <a:lnTo>
                    <a:pt x="75018" y="3496"/>
                  </a:lnTo>
                  <a:lnTo>
                    <a:pt x="75169" y="3526"/>
                  </a:lnTo>
                  <a:cubicBezTo>
                    <a:pt x="75109" y="3587"/>
                    <a:pt x="75078" y="3648"/>
                    <a:pt x="75018" y="3648"/>
                  </a:cubicBezTo>
                  <a:cubicBezTo>
                    <a:pt x="74992" y="3654"/>
                    <a:pt x="74971" y="3658"/>
                    <a:pt x="74952" y="3658"/>
                  </a:cubicBezTo>
                  <a:cubicBezTo>
                    <a:pt x="74879" y="3658"/>
                    <a:pt x="74840" y="3604"/>
                    <a:pt x="74744" y="3435"/>
                  </a:cubicBezTo>
                  <a:lnTo>
                    <a:pt x="74653" y="3496"/>
                  </a:lnTo>
                  <a:lnTo>
                    <a:pt x="74653" y="3526"/>
                  </a:lnTo>
                  <a:cubicBezTo>
                    <a:pt x="74562" y="3405"/>
                    <a:pt x="74622" y="3253"/>
                    <a:pt x="74744" y="3192"/>
                  </a:cubicBezTo>
                  <a:close/>
                  <a:moveTo>
                    <a:pt x="31339" y="3617"/>
                  </a:moveTo>
                  <a:lnTo>
                    <a:pt x="31339" y="3678"/>
                  </a:lnTo>
                  <a:lnTo>
                    <a:pt x="31278" y="3678"/>
                  </a:lnTo>
                  <a:lnTo>
                    <a:pt x="31278" y="3617"/>
                  </a:lnTo>
                  <a:close/>
                  <a:moveTo>
                    <a:pt x="43132" y="3617"/>
                  </a:moveTo>
                  <a:lnTo>
                    <a:pt x="43132" y="3678"/>
                  </a:lnTo>
                  <a:lnTo>
                    <a:pt x="43102" y="3678"/>
                  </a:lnTo>
                  <a:lnTo>
                    <a:pt x="43102" y="3617"/>
                  </a:lnTo>
                  <a:close/>
                  <a:moveTo>
                    <a:pt x="47388" y="3465"/>
                  </a:moveTo>
                  <a:lnTo>
                    <a:pt x="47418" y="3648"/>
                  </a:lnTo>
                  <a:lnTo>
                    <a:pt x="47297" y="3678"/>
                  </a:lnTo>
                  <a:lnTo>
                    <a:pt x="47266" y="3648"/>
                  </a:lnTo>
                  <a:lnTo>
                    <a:pt x="47388" y="3465"/>
                  </a:lnTo>
                  <a:close/>
                  <a:moveTo>
                    <a:pt x="58786" y="3344"/>
                  </a:moveTo>
                  <a:lnTo>
                    <a:pt x="58573" y="3678"/>
                  </a:lnTo>
                  <a:lnTo>
                    <a:pt x="58543" y="3648"/>
                  </a:lnTo>
                  <a:cubicBezTo>
                    <a:pt x="58543" y="3557"/>
                    <a:pt x="58573" y="3496"/>
                    <a:pt x="58604" y="3435"/>
                  </a:cubicBezTo>
                  <a:cubicBezTo>
                    <a:pt x="58634" y="3405"/>
                    <a:pt x="58695" y="3374"/>
                    <a:pt x="58786" y="3344"/>
                  </a:cubicBezTo>
                  <a:close/>
                  <a:moveTo>
                    <a:pt x="74622" y="3617"/>
                  </a:moveTo>
                  <a:lnTo>
                    <a:pt x="74622" y="3678"/>
                  </a:lnTo>
                  <a:lnTo>
                    <a:pt x="74562" y="3678"/>
                  </a:lnTo>
                  <a:lnTo>
                    <a:pt x="74562" y="3617"/>
                  </a:lnTo>
                  <a:close/>
                  <a:moveTo>
                    <a:pt x="55108" y="3435"/>
                  </a:moveTo>
                  <a:lnTo>
                    <a:pt x="55108" y="3709"/>
                  </a:lnTo>
                  <a:lnTo>
                    <a:pt x="54835" y="3587"/>
                  </a:lnTo>
                  <a:lnTo>
                    <a:pt x="55108" y="3435"/>
                  </a:lnTo>
                  <a:close/>
                  <a:moveTo>
                    <a:pt x="53041" y="3678"/>
                  </a:moveTo>
                  <a:lnTo>
                    <a:pt x="53072" y="3709"/>
                  </a:lnTo>
                  <a:lnTo>
                    <a:pt x="53041" y="3724"/>
                  </a:lnTo>
                  <a:lnTo>
                    <a:pt x="53041" y="3724"/>
                  </a:lnTo>
                  <a:cubicBezTo>
                    <a:pt x="53041" y="3706"/>
                    <a:pt x="53041" y="3692"/>
                    <a:pt x="53041" y="3678"/>
                  </a:cubicBezTo>
                  <a:close/>
                  <a:moveTo>
                    <a:pt x="61187" y="3678"/>
                  </a:moveTo>
                  <a:lnTo>
                    <a:pt x="61187" y="3739"/>
                  </a:lnTo>
                  <a:lnTo>
                    <a:pt x="61157" y="3739"/>
                  </a:lnTo>
                  <a:lnTo>
                    <a:pt x="61157" y="3678"/>
                  </a:lnTo>
                  <a:close/>
                  <a:moveTo>
                    <a:pt x="77267" y="3526"/>
                  </a:moveTo>
                  <a:cubicBezTo>
                    <a:pt x="77297" y="3557"/>
                    <a:pt x="77358" y="3587"/>
                    <a:pt x="77388" y="3617"/>
                  </a:cubicBezTo>
                  <a:lnTo>
                    <a:pt x="77571" y="3617"/>
                  </a:lnTo>
                  <a:lnTo>
                    <a:pt x="77540" y="3739"/>
                  </a:lnTo>
                  <a:lnTo>
                    <a:pt x="77267" y="3739"/>
                  </a:lnTo>
                  <a:lnTo>
                    <a:pt x="77267" y="3526"/>
                  </a:lnTo>
                  <a:close/>
                  <a:moveTo>
                    <a:pt x="53801" y="3161"/>
                  </a:moveTo>
                  <a:lnTo>
                    <a:pt x="53923" y="3769"/>
                  </a:lnTo>
                  <a:lnTo>
                    <a:pt x="53680" y="3769"/>
                  </a:lnTo>
                  <a:cubicBezTo>
                    <a:pt x="53710" y="3526"/>
                    <a:pt x="53649" y="3344"/>
                    <a:pt x="53801" y="3161"/>
                  </a:cubicBezTo>
                  <a:close/>
                  <a:moveTo>
                    <a:pt x="75656" y="3739"/>
                  </a:moveTo>
                  <a:lnTo>
                    <a:pt x="75686" y="3769"/>
                  </a:lnTo>
                  <a:lnTo>
                    <a:pt x="75671" y="3777"/>
                  </a:lnTo>
                  <a:lnTo>
                    <a:pt x="75671" y="3777"/>
                  </a:lnTo>
                  <a:cubicBezTo>
                    <a:pt x="75670" y="3763"/>
                    <a:pt x="75668" y="3751"/>
                    <a:pt x="75656" y="3739"/>
                  </a:cubicBezTo>
                  <a:close/>
                  <a:moveTo>
                    <a:pt x="36354" y="3678"/>
                  </a:moveTo>
                  <a:lnTo>
                    <a:pt x="36385" y="3800"/>
                  </a:lnTo>
                  <a:lnTo>
                    <a:pt x="36324" y="3800"/>
                  </a:lnTo>
                  <a:lnTo>
                    <a:pt x="36324" y="3678"/>
                  </a:lnTo>
                  <a:close/>
                  <a:moveTo>
                    <a:pt x="53011" y="3739"/>
                  </a:moveTo>
                  <a:cubicBezTo>
                    <a:pt x="52981" y="3800"/>
                    <a:pt x="52920" y="3830"/>
                    <a:pt x="52859" y="3830"/>
                  </a:cubicBezTo>
                  <a:lnTo>
                    <a:pt x="52859" y="3769"/>
                  </a:lnTo>
                  <a:lnTo>
                    <a:pt x="53011" y="3739"/>
                  </a:lnTo>
                  <a:close/>
                  <a:moveTo>
                    <a:pt x="54136" y="3526"/>
                  </a:moveTo>
                  <a:cubicBezTo>
                    <a:pt x="54288" y="3526"/>
                    <a:pt x="54318" y="3617"/>
                    <a:pt x="54318" y="3830"/>
                  </a:cubicBezTo>
                  <a:lnTo>
                    <a:pt x="54136" y="3709"/>
                  </a:lnTo>
                  <a:lnTo>
                    <a:pt x="54136" y="3526"/>
                  </a:lnTo>
                  <a:close/>
                  <a:moveTo>
                    <a:pt x="43381" y="3519"/>
                  </a:moveTo>
                  <a:cubicBezTo>
                    <a:pt x="43398" y="3519"/>
                    <a:pt x="43416" y="3521"/>
                    <a:pt x="43436" y="3526"/>
                  </a:cubicBezTo>
                  <a:cubicBezTo>
                    <a:pt x="43588" y="3557"/>
                    <a:pt x="43588" y="3678"/>
                    <a:pt x="43588" y="3830"/>
                  </a:cubicBezTo>
                  <a:cubicBezTo>
                    <a:pt x="43548" y="3830"/>
                    <a:pt x="43534" y="3844"/>
                    <a:pt x="43503" y="3844"/>
                  </a:cubicBezTo>
                  <a:cubicBezTo>
                    <a:pt x="43487" y="3844"/>
                    <a:pt x="43467" y="3840"/>
                    <a:pt x="43436" y="3830"/>
                  </a:cubicBezTo>
                  <a:cubicBezTo>
                    <a:pt x="43376" y="3769"/>
                    <a:pt x="43284" y="3739"/>
                    <a:pt x="43224" y="3709"/>
                  </a:cubicBezTo>
                  <a:cubicBezTo>
                    <a:pt x="43249" y="3582"/>
                    <a:pt x="43295" y="3519"/>
                    <a:pt x="43381" y="3519"/>
                  </a:cubicBezTo>
                  <a:close/>
                  <a:moveTo>
                    <a:pt x="52069" y="3830"/>
                  </a:moveTo>
                  <a:lnTo>
                    <a:pt x="52069" y="3861"/>
                  </a:lnTo>
                  <a:lnTo>
                    <a:pt x="51947" y="3861"/>
                  </a:lnTo>
                  <a:lnTo>
                    <a:pt x="51947" y="3830"/>
                  </a:lnTo>
                  <a:close/>
                  <a:moveTo>
                    <a:pt x="39910" y="3830"/>
                  </a:moveTo>
                  <a:lnTo>
                    <a:pt x="39910" y="3861"/>
                  </a:lnTo>
                  <a:lnTo>
                    <a:pt x="39789" y="3891"/>
                  </a:lnTo>
                  <a:lnTo>
                    <a:pt x="39789" y="3830"/>
                  </a:lnTo>
                  <a:close/>
                  <a:moveTo>
                    <a:pt x="52646" y="3830"/>
                  </a:moveTo>
                  <a:lnTo>
                    <a:pt x="52646" y="3861"/>
                  </a:lnTo>
                  <a:lnTo>
                    <a:pt x="52525" y="3891"/>
                  </a:lnTo>
                  <a:lnTo>
                    <a:pt x="52525" y="3830"/>
                  </a:lnTo>
                  <a:close/>
                  <a:moveTo>
                    <a:pt x="74379" y="3526"/>
                  </a:moveTo>
                  <a:lnTo>
                    <a:pt x="74379" y="3891"/>
                  </a:lnTo>
                  <a:lnTo>
                    <a:pt x="74106" y="3678"/>
                  </a:lnTo>
                  <a:lnTo>
                    <a:pt x="74379" y="3526"/>
                  </a:lnTo>
                  <a:close/>
                  <a:moveTo>
                    <a:pt x="31491" y="3830"/>
                  </a:moveTo>
                  <a:lnTo>
                    <a:pt x="31491" y="3921"/>
                  </a:lnTo>
                  <a:lnTo>
                    <a:pt x="31460" y="3921"/>
                  </a:lnTo>
                  <a:lnTo>
                    <a:pt x="31460" y="3830"/>
                  </a:lnTo>
                  <a:close/>
                  <a:moveTo>
                    <a:pt x="44926" y="3465"/>
                  </a:moveTo>
                  <a:lnTo>
                    <a:pt x="45078" y="3678"/>
                  </a:lnTo>
                  <a:lnTo>
                    <a:pt x="44987" y="3891"/>
                  </a:lnTo>
                  <a:lnTo>
                    <a:pt x="44774" y="3648"/>
                  </a:lnTo>
                  <a:lnTo>
                    <a:pt x="44774" y="3739"/>
                  </a:lnTo>
                  <a:lnTo>
                    <a:pt x="44500" y="3830"/>
                  </a:lnTo>
                  <a:lnTo>
                    <a:pt x="44379" y="3709"/>
                  </a:lnTo>
                  <a:lnTo>
                    <a:pt x="44257" y="3800"/>
                  </a:lnTo>
                  <a:lnTo>
                    <a:pt x="44348" y="3952"/>
                  </a:lnTo>
                  <a:cubicBezTo>
                    <a:pt x="44257" y="3891"/>
                    <a:pt x="44135" y="3861"/>
                    <a:pt x="44044" y="3861"/>
                  </a:cubicBezTo>
                  <a:cubicBezTo>
                    <a:pt x="43953" y="3861"/>
                    <a:pt x="43862" y="3891"/>
                    <a:pt x="43801" y="3952"/>
                  </a:cubicBezTo>
                  <a:lnTo>
                    <a:pt x="43649" y="3830"/>
                  </a:lnTo>
                  <a:lnTo>
                    <a:pt x="43801" y="3496"/>
                  </a:lnTo>
                  <a:lnTo>
                    <a:pt x="44105" y="3648"/>
                  </a:lnTo>
                  <a:lnTo>
                    <a:pt x="44257" y="3465"/>
                  </a:lnTo>
                  <a:lnTo>
                    <a:pt x="44470" y="3648"/>
                  </a:lnTo>
                  <a:lnTo>
                    <a:pt x="44652" y="3465"/>
                  </a:lnTo>
                  <a:lnTo>
                    <a:pt x="44683" y="3526"/>
                  </a:lnTo>
                  <a:lnTo>
                    <a:pt x="44926" y="3465"/>
                  </a:lnTo>
                  <a:close/>
                  <a:moveTo>
                    <a:pt x="51552" y="4013"/>
                  </a:moveTo>
                  <a:lnTo>
                    <a:pt x="51552" y="4043"/>
                  </a:lnTo>
                  <a:lnTo>
                    <a:pt x="51491" y="4043"/>
                  </a:lnTo>
                  <a:lnTo>
                    <a:pt x="51491" y="4013"/>
                  </a:lnTo>
                  <a:close/>
                  <a:moveTo>
                    <a:pt x="57814" y="3921"/>
                  </a:moveTo>
                  <a:lnTo>
                    <a:pt x="57844" y="4043"/>
                  </a:lnTo>
                  <a:lnTo>
                    <a:pt x="57783" y="4043"/>
                  </a:lnTo>
                  <a:lnTo>
                    <a:pt x="57783" y="3921"/>
                  </a:lnTo>
                  <a:close/>
                  <a:moveTo>
                    <a:pt x="50853" y="3769"/>
                  </a:moveTo>
                  <a:lnTo>
                    <a:pt x="51096" y="4073"/>
                  </a:lnTo>
                  <a:lnTo>
                    <a:pt x="50975" y="4073"/>
                  </a:lnTo>
                  <a:lnTo>
                    <a:pt x="50762" y="3861"/>
                  </a:lnTo>
                  <a:lnTo>
                    <a:pt x="50853" y="3769"/>
                  </a:lnTo>
                  <a:close/>
                  <a:moveTo>
                    <a:pt x="51847" y="3871"/>
                  </a:moveTo>
                  <a:cubicBezTo>
                    <a:pt x="51825" y="3904"/>
                    <a:pt x="51822" y="3955"/>
                    <a:pt x="51795" y="3982"/>
                  </a:cubicBezTo>
                  <a:cubicBezTo>
                    <a:pt x="51765" y="4013"/>
                    <a:pt x="51704" y="4073"/>
                    <a:pt x="51643" y="4104"/>
                  </a:cubicBezTo>
                  <a:cubicBezTo>
                    <a:pt x="51585" y="3842"/>
                    <a:pt x="51777" y="3942"/>
                    <a:pt x="51847" y="3871"/>
                  </a:cubicBezTo>
                  <a:close/>
                  <a:moveTo>
                    <a:pt x="40184" y="4073"/>
                  </a:moveTo>
                  <a:lnTo>
                    <a:pt x="40184" y="4134"/>
                  </a:lnTo>
                  <a:lnTo>
                    <a:pt x="40062" y="4134"/>
                  </a:lnTo>
                  <a:lnTo>
                    <a:pt x="40062" y="4104"/>
                  </a:lnTo>
                  <a:lnTo>
                    <a:pt x="40184" y="4073"/>
                  </a:lnTo>
                  <a:close/>
                  <a:moveTo>
                    <a:pt x="50792" y="4013"/>
                  </a:moveTo>
                  <a:lnTo>
                    <a:pt x="50488" y="4164"/>
                  </a:lnTo>
                  <a:lnTo>
                    <a:pt x="50427" y="4013"/>
                  </a:lnTo>
                  <a:close/>
                  <a:moveTo>
                    <a:pt x="36385" y="3982"/>
                  </a:moveTo>
                  <a:cubicBezTo>
                    <a:pt x="36445" y="4104"/>
                    <a:pt x="36445" y="4104"/>
                    <a:pt x="36385" y="4195"/>
                  </a:cubicBezTo>
                  <a:lnTo>
                    <a:pt x="36385" y="3982"/>
                  </a:lnTo>
                  <a:close/>
                  <a:moveTo>
                    <a:pt x="48664" y="4164"/>
                  </a:moveTo>
                  <a:lnTo>
                    <a:pt x="48664" y="4195"/>
                  </a:lnTo>
                  <a:lnTo>
                    <a:pt x="48543" y="4195"/>
                  </a:lnTo>
                  <a:lnTo>
                    <a:pt x="48543" y="4164"/>
                  </a:lnTo>
                  <a:close/>
                  <a:moveTo>
                    <a:pt x="50179" y="3818"/>
                  </a:moveTo>
                  <a:cubicBezTo>
                    <a:pt x="50228" y="3818"/>
                    <a:pt x="50282" y="3830"/>
                    <a:pt x="50336" y="3830"/>
                  </a:cubicBezTo>
                  <a:cubicBezTo>
                    <a:pt x="50367" y="3982"/>
                    <a:pt x="50367" y="4104"/>
                    <a:pt x="50275" y="4195"/>
                  </a:cubicBezTo>
                  <a:lnTo>
                    <a:pt x="50002" y="3921"/>
                  </a:lnTo>
                  <a:lnTo>
                    <a:pt x="50032" y="3921"/>
                  </a:lnTo>
                  <a:cubicBezTo>
                    <a:pt x="50066" y="3837"/>
                    <a:pt x="50119" y="3818"/>
                    <a:pt x="50179" y="3818"/>
                  </a:cubicBezTo>
                  <a:close/>
                  <a:moveTo>
                    <a:pt x="39880" y="4134"/>
                  </a:moveTo>
                  <a:lnTo>
                    <a:pt x="39880" y="4225"/>
                  </a:lnTo>
                  <a:lnTo>
                    <a:pt x="39850" y="4225"/>
                  </a:lnTo>
                  <a:lnTo>
                    <a:pt x="39850" y="4134"/>
                  </a:lnTo>
                  <a:close/>
                  <a:moveTo>
                    <a:pt x="43801" y="4225"/>
                  </a:moveTo>
                  <a:lnTo>
                    <a:pt x="43801" y="4256"/>
                  </a:lnTo>
                  <a:lnTo>
                    <a:pt x="43740" y="4256"/>
                  </a:lnTo>
                  <a:lnTo>
                    <a:pt x="43740" y="4225"/>
                  </a:lnTo>
                  <a:close/>
                  <a:moveTo>
                    <a:pt x="36374" y="4230"/>
                  </a:moveTo>
                  <a:cubicBezTo>
                    <a:pt x="36366" y="4249"/>
                    <a:pt x="36354" y="4268"/>
                    <a:pt x="36354" y="4286"/>
                  </a:cubicBezTo>
                  <a:lnTo>
                    <a:pt x="36324" y="4256"/>
                  </a:lnTo>
                  <a:lnTo>
                    <a:pt x="36374" y="4230"/>
                  </a:lnTo>
                  <a:close/>
                  <a:moveTo>
                    <a:pt x="46172" y="4225"/>
                  </a:moveTo>
                  <a:lnTo>
                    <a:pt x="46172" y="4225"/>
                  </a:lnTo>
                  <a:cubicBezTo>
                    <a:pt x="46230" y="4283"/>
                    <a:pt x="46260" y="4314"/>
                    <a:pt x="46263" y="4343"/>
                  </a:cubicBezTo>
                  <a:lnTo>
                    <a:pt x="46263" y="4343"/>
                  </a:lnTo>
                  <a:cubicBezTo>
                    <a:pt x="46172" y="4328"/>
                    <a:pt x="46172" y="4277"/>
                    <a:pt x="46172" y="4225"/>
                  </a:cubicBezTo>
                  <a:close/>
                  <a:moveTo>
                    <a:pt x="44166" y="4225"/>
                  </a:moveTo>
                  <a:lnTo>
                    <a:pt x="44166" y="4347"/>
                  </a:lnTo>
                  <a:lnTo>
                    <a:pt x="44105" y="4347"/>
                  </a:lnTo>
                  <a:lnTo>
                    <a:pt x="44105" y="4225"/>
                  </a:lnTo>
                  <a:close/>
                  <a:moveTo>
                    <a:pt x="73072" y="4316"/>
                  </a:moveTo>
                  <a:lnTo>
                    <a:pt x="73072" y="4347"/>
                  </a:lnTo>
                  <a:lnTo>
                    <a:pt x="73011" y="4347"/>
                  </a:lnTo>
                  <a:lnTo>
                    <a:pt x="73011" y="4316"/>
                  </a:lnTo>
                  <a:close/>
                  <a:moveTo>
                    <a:pt x="76689" y="4134"/>
                  </a:moveTo>
                  <a:cubicBezTo>
                    <a:pt x="76750" y="4134"/>
                    <a:pt x="76780" y="4164"/>
                    <a:pt x="76811" y="4164"/>
                  </a:cubicBezTo>
                  <a:cubicBezTo>
                    <a:pt x="76811" y="4286"/>
                    <a:pt x="76932" y="4286"/>
                    <a:pt x="76993" y="4347"/>
                  </a:cubicBezTo>
                  <a:lnTo>
                    <a:pt x="76963" y="4347"/>
                  </a:lnTo>
                  <a:cubicBezTo>
                    <a:pt x="76780" y="4347"/>
                    <a:pt x="76780" y="4347"/>
                    <a:pt x="76689" y="4134"/>
                  </a:cubicBezTo>
                  <a:close/>
                  <a:moveTo>
                    <a:pt x="35655" y="4043"/>
                  </a:moveTo>
                  <a:lnTo>
                    <a:pt x="35929" y="4164"/>
                  </a:lnTo>
                  <a:lnTo>
                    <a:pt x="35929" y="4377"/>
                  </a:lnTo>
                  <a:lnTo>
                    <a:pt x="35655" y="4043"/>
                  </a:lnTo>
                  <a:close/>
                  <a:moveTo>
                    <a:pt x="36932" y="3891"/>
                  </a:moveTo>
                  <a:lnTo>
                    <a:pt x="37084" y="4134"/>
                  </a:lnTo>
                  <a:lnTo>
                    <a:pt x="37205" y="4073"/>
                  </a:lnTo>
                  <a:lnTo>
                    <a:pt x="37479" y="4164"/>
                  </a:lnTo>
                  <a:lnTo>
                    <a:pt x="37448" y="4316"/>
                  </a:lnTo>
                  <a:lnTo>
                    <a:pt x="37296" y="4225"/>
                  </a:lnTo>
                  <a:lnTo>
                    <a:pt x="37236" y="4286"/>
                  </a:lnTo>
                  <a:lnTo>
                    <a:pt x="37053" y="4195"/>
                  </a:lnTo>
                  <a:lnTo>
                    <a:pt x="36992" y="4438"/>
                  </a:lnTo>
                  <a:cubicBezTo>
                    <a:pt x="36971" y="4443"/>
                    <a:pt x="36952" y="4446"/>
                    <a:pt x="36936" y="4446"/>
                  </a:cubicBezTo>
                  <a:cubicBezTo>
                    <a:pt x="36862" y="4446"/>
                    <a:pt x="36846" y="4391"/>
                    <a:pt x="36871" y="4316"/>
                  </a:cubicBezTo>
                  <a:lnTo>
                    <a:pt x="36658" y="4286"/>
                  </a:lnTo>
                  <a:cubicBezTo>
                    <a:pt x="36658" y="4225"/>
                    <a:pt x="36658" y="4195"/>
                    <a:pt x="36658" y="4164"/>
                  </a:cubicBezTo>
                  <a:cubicBezTo>
                    <a:pt x="36689" y="4073"/>
                    <a:pt x="36719" y="3982"/>
                    <a:pt x="36780" y="3891"/>
                  </a:cubicBezTo>
                  <a:lnTo>
                    <a:pt x="36841" y="3982"/>
                  </a:lnTo>
                  <a:lnTo>
                    <a:pt x="36932" y="3891"/>
                  </a:lnTo>
                  <a:close/>
                  <a:moveTo>
                    <a:pt x="75504" y="3739"/>
                  </a:moveTo>
                  <a:lnTo>
                    <a:pt x="75615" y="3827"/>
                  </a:lnTo>
                  <a:lnTo>
                    <a:pt x="75615" y="3827"/>
                  </a:lnTo>
                  <a:cubicBezTo>
                    <a:pt x="75561" y="3967"/>
                    <a:pt x="75529" y="4081"/>
                    <a:pt x="75443" y="4195"/>
                  </a:cubicBezTo>
                  <a:lnTo>
                    <a:pt x="75808" y="4195"/>
                  </a:lnTo>
                  <a:lnTo>
                    <a:pt x="75990" y="4468"/>
                  </a:lnTo>
                  <a:cubicBezTo>
                    <a:pt x="75890" y="4418"/>
                    <a:pt x="75771" y="4396"/>
                    <a:pt x="75654" y="4396"/>
                  </a:cubicBezTo>
                  <a:cubicBezTo>
                    <a:pt x="75559" y="4396"/>
                    <a:pt x="75464" y="4411"/>
                    <a:pt x="75382" y="4438"/>
                  </a:cubicBezTo>
                  <a:cubicBezTo>
                    <a:pt x="75367" y="4423"/>
                    <a:pt x="75359" y="4423"/>
                    <a:pt x="75356" y="4423"/>
                  </a:cubicBezTo>
                  <a:cubicBezTo>
                    <a:pt x="75352" y="4423"/>
                    <a:pt x="75352" y="4423"/>
                    <a:pt x="75352" y="4408"/>
                  </a:cubicBezTo>
                  <a:cubicBezTo>
                    <a:pt x="75352" y="4377"/>
                    <a:pt x="75321" y="4347"/>
                    <a:pt x="75321" y="4286"/>
                  </a:cubicBezTo>
                  <a:lnTo>
                    <a:pt x="75048" y="4316"/>
                  </a:lnTo>
                  <a:cubicBezTo>
                    <a:pt x="74957" y="4256"/>
                    <a:pt x="74957" y="4134"/>
                    <a:pt x="74987" y="4013"/>
                  </a:cubicBezTo>
                  <a:lnTo>
                    <a:pt x="75291" y="3891"/>
                  </a:lnTo>
                  <a:lnTo>
                    <a:pt x="75352" y="3952"/>
                  </a:lnTo>
                  <a:lnTo>
                    <a:pt x="75504" y="3739"/>
                  </a:lnTo>
                  <a:close/>
                  <a:moveTo>
                    <a:pt x="30549" y="4316"/>
                  </a:moveTo>
                  <a:cubicBezTo>
                    <a:pt x="30531" y="4368"/>
                    <a:pt x="30514" y="4420"/>
                    <a:pt x="30497" y="4471"/>
                  </a:cubicBezTo>
                  <a:lnTo>
                    <a:pt x="30497" y="4471"/>
                  </a:lnTo>
                  <a:cubicBezTo>
                    <a:pt x="30488" y="4435"/>
                    <a:pt x="30488" y="4408"/>
                    <a:pt x="30488" y="4408"/>
                  </a:cubicBezTo>
                  <a:cubicBezTo>
                    <a:pt x="30488" y="4408"/>
                    <a:pt x="30488" y="4377"/>
                    <a:pt x="30549" y="4316"/>
                  </a:cubicBezTo>
                  <a:close/>
                  <a:moveTo>
                    <a:pt x="60732" y="4316"/>
                  </a:moveTo>
                  <a:lnTo>
                    <a:pt x="60762" y="4499"/>
                  </a:lnTo>
                  <a:lnTo>
                    <a:pt x="60701" y="4499"/>
                  </a:lnTo>
                  <a:lnTo>
                    <a:pt x="60701" y="4316"/>
                  </a:lnTo>
                  <a:close/>
                  <a:moveTo>
                    <a:pt x="72829" y="4286"/>
                  </a:moveTo>
                  <a:lnTo>
                    <a:pt x="72829" y="4499"/>
                  </a:lnTo>
                  <a:lnTo>
                    <a:pt x="72707" y="4499"/>
                  </a:lnTo>
                  <a:lnTo>
                    <a:pt x="72707" y="4286"/>
                  </a:lnTo>
                  <a:close/>
                  <a:moveTo>
                    <a:pt x="30513" y="4472"/>
                  </a:moveTo>
                  <a:cubicBezTo>
                    <a:pt x="30518" y="4472"/>
                    <a:pt x="30518" y="4496"/>
                    <a:pt x="30518" y="4529"/>
                  </a:cubicBezTo>
                  <a:cubicBezTo>
                    <a:pt x="30511" y="4516"/>
                    <a:pt x="30506" y="4502"/>
                    <a:pt x="30502" y="4490"/>
                  </a:cubicBezTo>
                  <a:lnTo>
                    <a:pt x="30502" y="4490"/>
                  </a:lnTo>
                  <a:cubicBezTo>
                    <a:pt x="30507" y="4477"/>
                    <a:pt x="30511" y="4472"/>
                    <a:pt x="30513" y="4472"/>
                  </a:cubicBezTo>
                  <a:close/>
                  <a:moveTo>
                    <a:pt x="30476" y="4535"/>
                  </a:moveTo>
                  <a:lnTo>
                    <a:pt x="30476" y="4535"/>
                  </a:lnTo>
                  <a:cubicBezTo>
                    <a:pt x="30470" y="4554"/>
                    <a:pt x="30463" y="4572"/>
                    <a:pt x="30457" y="4590"/>
                  </a:cubicBezTo>
                  <a:lnTo>
                    <a:pt x="30427" y="4560"/>
                  </a:lnTo>
                  <a:lnTo>
                    <a:pt x="30476" y="4535"/>
                  </a:lnTo>
                  <a:close/>
                  <a:moveTo>
                    <a:pt x="59698" y="4438"/>
                  </a:moveTo>
                  <a:lnTo>
                    <a:pt x="59728" y="4560"/>
                  </a:lnTo>
                  <a:lnTo>
                    <a:pt x="59546" y="4620"/>
                  </a:lnTo>
                  <a:lnTo>
                    <a:pt x="59698" y="4438"/>
                  </a:lnTo>
                  <a:close/>
                  <a:moveTo>
                    <a:pt x="44531" y="4438"/>
                  </a:moveTo>
                  <a:lnTo>
                    <a:pt x="44591" y="4620"/>
                  </a:lnTo>
                  <a:lnTo>
                    <a:pt x="44500" y="4681"/>
                  </a:lnTo>
                  <a:lnTo>
                    <a:pt x="44470" y="4468"/>
                  </a:lnTo>
                  <a:lnTo>
                    <a:pt x="44531" y="4438"/>
                  </a:lnTo>
                  <a:close/>
                  <a:moveTo>
                    <a:pt x="73559" y="4499"/>
                  </a:moveTo>
                  <a:lnTo>
                    <a:pt x="73376" y="4681"/>
                  </a:lnTo>
                  <a:lnTo>
                    <a:pt x="73376" y="4529"/>
                  </a:lnTo>
                  <a:lnTo>
                    <a:pt x="73559" y="4499"/>
                  </a:lnTo>
                  <a:close/>
                  <a:moveTo>
                    <a:pt x="20062" y="4651"/>
                  </a:moveTo>
                  <a:cubicBezTo>
                    <a:pt x="20092" y="4681"/>
                    <a:pt x="20123" y="4681"/>
                    <a:pt x="20123" y="4712"/>
                  </a:cubicBezTo>
                  <a:lnTo>
                    <a:pt x="20092" y="4712"/>
                  </a:lnTo>
                  <a:lnTo>
                    <a:pt x="20062" y="4651"/>
                  </a:lnTo>
                  <a:close/>
                  <a:moveTo>
                    <a:pt x="44956" y="4438"/>
                  </a:moveTo>
                  <a:lnTo>
                    <a:pt x="45169" y="4499"/>
                  </a:lnTo>
                  <a:lnTo>
                    <a:pt x="45321" y="4438"/>
                  </a:lnTo>
                  <a:lnTo>
                    <a:pt x="45321" y="4438"/>
                  </a:lnTo>
                  <a:cubicBezTo>
                    <a:pt x="45291" y="4529"/>
                    <a:pt x="45199" y="4651"/>
                    <a:pt x="45108" y="4712"/>
                  </a:cubicBezTo>
                  <a:lnTo>
                    <a:pt x="44956" y="4438"/>
                  </a:lnTo>
                  <a:close/>
                  <a:moveTo>
                    <a:pt x="59941" y="4590"/>
                  </a:moveTo>
                  <a:lnTo>
                    <a:pt x="59941" y="4742"/>
                  </a:lnTo>
                  <a:lnTo>
                    <a:pt x="59820" y="4742"/>
                  </a:lnTo>
                  <a:lnTo>
                    <a:pt x="59789" y="4620"/>
                  </a:lnTo>
                  <a:lnTo>
                    <a:pt x="59941" y="4590"/>
                  </a:lnTo>
                  <a:close/>
                  <a:moveTo>
                    <a:pt x="77449" y="4529"/>
                  </a:moveTo>
                  <a:lnTo>
                    <a:pt x="77601" y="4712"/>
                  </a:lnTo>
                  <a:lnTo>
                    <a:pt x="77449" y="4742"/>
                  </a:lnTo>
                  <a:lnTo>
                    <a:pt x="77449" y="4529"/>
                  </a:lnTo>
                  <a:close/>
                  <a:moveTo>
                    <a:pt x="30883" y="4468"/>
                  </a:moveTo>
                  <a:lnTo>
                    <a:pt x="30883" y="4468"/>
                  </a:lnTo>
                  <a:cubicBezTo>
                    <a:pt x="30944" y="4681"/>
                    <a:pt x="30792" y="4712"/>
                    <a:pt x="30731" y="4803"/>
                  </a:cubicBezTo>
                  <a:lnTo>
                    <a:pt x="30549" y="4803"/>
                  </a:lnTo>
                  <a:lnTo>
                    <a:pt x="30549" y="4681"/>
                  </a:lnTo>
                  <a:cubicBezTo>
                    <a:pt x="30670" y="4620"/>
                    <a:pt x="30761" y="4560"/>
                    <a:pt x="30883" y="4468"/>
                  </a:cubicBezTo>
                  <a:close/>
                  <a:moveTo>
                    <a:pt x="32950" y="4134"/>
                  </a:moveTo>
                  <a:lnTo>
                    <a:pt x="33071" y="4468"/>
                  </a:lnTo>
                  <a:lnTo>
                    <a:pt x="32919" y="4590"/>
                  </a:lnTo>
                  <a:lnTo>
                    <a:pt x="33011" y="4803"/>
                  </a:lnTo>
                  <a:lnTo>
                    <a:pt x="32950" y="4833"/>
                  </a:lnTo>
                  <a:lnTo>
                    <a:pt x="32737" y="4681"/>
                  </a:lnTo>
                  <a:lnTo>
                    <a:pt x="32676" y="4742"/>
                  </a:lnTo>
                  <a:lnTo>
                    <a:pt x="32524" y="4590"/>
                  </a:lnTo>
                  <a:lnTo>
                    <a:pt x="32798" y="4286"/>
                  </a:lnTo>
                  <a:lnTo>
                    <a:pt x="32676" y="4134"/>
                  </a:lnTo>
                  <a:lnTo>
                    <a:pt x="32889" y="4195"/>
                  </a:lnTo>
                  <a:lnTo>
                    <a:pt x="32950" y="4134"/>
                  </a:lnTo>
                  <a:close/>
                  <a:moveTo>
                    <a:pt x="39303" y="4742"/>
                  </a:moveTo>
                  <a:lnTo>
                    <a:pt x="39333" y="4894"/>
                  </a:lnTo>
                  <a:lnTo>
                    <a:pt x="39272" y="4894"/>
                  </a:lnTo>
                  <a:lnTo>
                    <a:pt x="39272" y="4742"/>
                  </a:lnTo>
                  <a:close/>
                  <a:moveTo>
                    <a:pt x="21035" y="4924"/>
                  </a:moveTo>
                  <a:lnTo>
                    <a:pt x="21035" y="4955"/>
                  </a:lnTo>
                  <a:lnTo>
                    <a:pt x="20974" y="4955"/>
                  </a:lnTo>
                  <a:lnTo>
                    <a:pt x="20974" y="4924"/>
                  </a:lnTo>
                  <a:close/>
                  <a:moveTo>
                    <a:pt x="20822" y="4833"/>
                  </a:moveTo>
                  <a:cubicBezTo>
                    <a:pt x="20822" y="4898"/>
                    <a:pt x="20837" y="4962"/>
                    <a:pt x="20771" y="4962"/>
                  </a:cubicBezTo>
                  <a:cubicBezTo>
                    <a:pt x="20743" y="4962"/>
                    <a:pt x="20702" y="4951"/>
                    <a:pt x="20640" y="4924"/>
                  </a:cubicBezTo>
                  <a:lnTo>
                    <a:pt x="20822" y="4833"/>
                  </a:lnTo>
                  <a:close/>
                  <a:moveTo>
                    <a:pt x="52646" y="4894"/>
                  </a:moveTo>
                  <a:lnTo>
                    <a:pt x="52646" y="4985"/>
                  </a:lnTo>
                  <a:lnTo>
                    <a:pt x="52616" y="4985"/>
                  </a:lnTo>
                  <a:lnTo>
                    <a:pt x="52616" y="4894"/>
                  </a:lnTo>
                  <a:close/>
                  <a:moveTo>
                    <a:pt x="37813" y="4924"/>
                  </a:moveTo>
                  <a:cubicBezTo>
                    <a:pt x="37996" y="4924"/>
                    <a:pt x="37996" y="4924"/>
                    <a:pt x="37965" y="5046"/>
                  </a:cubicBezTo>
                  <a:lnTo>
                    <a:pt x="37813" y="4924"/>
                  </a:lnTo>
                  <a:close/>
                  <a:moveTo>
                    <a:pt x="23822" y="4894"/>
                  </a:moveTo>
                  <a:cubicBezTo>
                    <a:pt x="23872" y="4894"/>
                    <a:pt x="23953" y="4935"/>
                    <a:pt x="24074" y="5016"/>
                  </a:cubicBezTo>
                  <a:lnTo>
                    <a:pt x="23953" y="5107"/>
                  </a:lnTo>
                  <a:lnTo>
                    <a:pt x="23770" y="4924"/>
                  </a:lnTo>
                  <a:cubicBezTo>
                    <a:pt x="23780" y="4904"/>
                    <a:pt x="23797" y="4894"/>
                    <a:pt x="23822" y="4894"/>
                  </a:cubicBezTo>
                  <a:close/>
                  <a:moveTo>
                    <a:pt x="24044" y="5289"/>
                  </a:moveTo>
                  <a:lnTo>
                    <a:pt x="24044" y="5350"/>
                  </a:lnTo>
                  <a:lnTo>
                    <a:pt x="24014" y="5350"/>
                  </a:lnTo>
                  <a:lnTo>
                    <a:pt x="24014" y="5289"/>
                  </a:lnTo>
                  <a:close/>
                  <a:moveTo>
                    <a:pt x="25229" y="4894"/>
                  </a:moveTo>
                  <a:lnTo>
                    <a:pt x="25260" y="5046"/>
                  </a:lnTo>
                  <a:lnTo>
                    <a:pt x="25533" y="5046"/>
                  </a:lnTo>
                  <a:cubicBezTo>
                    <a:pt x="25260" y="5320"/>
                    <a:pt x="25260" y="5320"/>
                    <a:pt x="25169" y="5320"/>
                  </a:cubicBezTo>
                  <a:lnTo>
                    <a:pt x="25260" y="5228"/>
                  </a:lnTo>
                  <a:cubicBezTo>
                    <a:pt x="25217" y="5207"/>
                    <a:pt x="25219" y="5185"/>
                    <a:pt x="25192" y="5185"/>
                  </a:cubicBezTo>
                  <a:cubicBezTo>
                    <a:pt x="25181" y="5185"/>
                    <a:pt x="25165" y="5189"/>
                    <a:pt x="25138" y="5198"/>
                  </a:cubicBezTo>
                  <a:cubicBezTo>
                    <a:pt x="25077" y="5259"/>
                    <a:pt x="24986" y="5320"/>
                    <a:pt x="24895" y="5411"/>
                  </a:cubicBezTo>
                  <a:cubicBezTo>
                    <a:pt x="24925" y="5137"/>
                    <a:pt x="25077" y="5046"/>
                    <a:pt x="25229" y="4894"/>
                  </a:cubicBezTo>
                  <a:close/>
                  <a:moveTo>
                    <a:pt x="24348" y="5350"/>
                  </a:moveTo>
                  <a:lnTo>
                    <a:pt x="24348" y="5441"/>
                  </a:lnTo>
                  <a:lnTo>
                    <a:pt x="24317" y="5441"/>
                  </a:lnTo>
                  <a:lnTo>
                    <a:pt x="24317" y="5350"/>
                  </a:lnTo>
                  <a:close/>
                  <a:moveTo>
                    <a:pt x="79607" y="5380"/>
                  </a:moveTo>
                  <a:lnTo>
                    <a:pt x="79607" y="5441"/>
                  </a:lnTo>
                  <a:lnTo>
                    <a:pt x="79577" y="5441"/>
                  </a:lnTo>
                  <a:lnTo>
                    <a:pt x="79577" y="5380"/>
                  </a:lnTo>
                  <a:close/>
                  <a:moveTo>
                    <a:pt x="13892" y="5593"/>
                  </a:moveTo>
                  <a:lnTo>
                    <a:pt x="13892" y="5715"/>
                  </a:lnTo>
                  <a:lnTo>
                    <a:pt x="13831" y="5715"/>
                  </a:lnTo>
                  <a:lnTo>
                    <a:pt x="13801" y="5593"/>
                  </a:lnTo>
                  <a:close/>
                  <a:moveTo>
                    <a:pt x="23041" y="5623"/>
                  </a:moveTo>
                  <a:lnTo>
                    <a:pt x="23223" y="5715"/>
                  </a:lnTo>
                  <a:lnTo>
                    <a:pt x="23041" y="5745"/>
                  </a:lnTo>
                  <a:lnTo>
                    <a:pt x="23041" y="5623"/>
                  </a:lnTo>
                  <a:close/>
                  <a:moveTo>
                    <a:pt x="79577" y="5563"/>
                  </a:moveTo>
                  <a:lnTo>
                    <a:pt x="79790" y="5684"/>
                  </a:lnTo>
                  <a:lnTo>
                    <a:pt x="79486" y="5775"/>
                  </a:lnTo>
                  <a:lnTo>
                    <a:pt x="79577" y="5563"/>
                  </a:lnTo>
                  <a:close/>
                  <a:moveTo>
                    <a:pt x="17266" y="5684"/>
                  </a:moveTo>
                  <a:lnTo>
                    <a:pt x="17266" y="5806"/>
                  </a:lnTo>
                  <a:lnTo>
                    <a:pt x="17235" y="5806"/>
                  </a:lnTo>
                  <a:lnTo>
                    <a:pt x="17205" y="5684"/>
                  </a:lnTo>
                  <a:close/>
                  <a:moveTo>
                    <a:pt x="18299" y="5593"/>
                  </a:moveTo>
                  <a:lnTo>
                    <a:pt x="18299" y="5836"/>
                  </a:lnTo>
                  <a:lnTo>
                    <a:pt x="18056" y="5715"/>
                  </a:lnTo>
                  <a:lnTo>
                    <a:pt x="18299" y="5593"/>
                  </a:lnTo>
                  <a:close/>
                  <a:moveTo>
                    <a:pt x="19545" y="5745"/>
                  </a:moveTo>
                  <a:lnTo>
                    <a:pt x="19545" y="5897"/>
                  </a:lnTo>
                  <a:lnTo>
                    <a:pt x="19515" y="5897"/>
                  </a:lnTo>
                  <a:lnTo>
                    <a:pt x="19485" y="5745"/>
                  </a:lnTo>
                  <a:close/>
                  <a:moveTo>
                    <a:pt x="9758" y="5927"/>
                  </a:moveTo>
                  <a:lnTo>
                    <a:pt x="9758" y="5958"/>
                  </a:lnTo>
                  <a:lnTo>
                    <a:pt x="9697" y="5958"/>
                  </a:lnTo>
                  <a:lnTo>
                    <a:pt x="9697" y="5927"/>
                  </a:lnTo>
                  <a:close/>
                  <a:moveTo>
                    <a:pt x="14013" y="5806"/>
                  </a:moveTo>
                  <a:lnTo>
                    <a:pt x="14013" y="5958"/>
                  </a:lnTo>
                  <a:lnTo>
                    <a:pt x="13983" y="5988"/>
                  </a:lnTo>
                  <a:lnTo>
                    <a:pt x="13922" y="5836"/>
                  </a:lnTo>
                  <a:lnTo>
                    <a:pt x="14013" y="5806"/>
                  </a:lnTo>
                  <a:close/>
                  <a:moveTo>
                    <a:pt x="19970" y="4808"/>
                  </a:moveTo>
                  <a:lnTo>
                    <a:pt x="19970" y="4808"/>
                  </a:lnTo>
                  <a:cubicBezTo>
                    <a:pt x="19970" y="4817"/>
                    <a:pt x="19971" y="4825"/>
                    <a:pt x="19971" y="4833"/>
                  </a:cubicBezTo>
                  <a:lnTo>
                    <a:pt x="20244" y="4833"/>
                  </a:lnTo>
                  <a:lnTo>
                    <a:pt x="20184" y="5076"/>
                  </a:lnTo>
                  <a:lnTo>
                    <a:pt x="20305" y="5228"/>
                  </a:lnTo>
                  <a:lnTo>
                    <a:pt x="20366" y="5076"/>
                  </a:lnTo>
                  <a:lnTo>
                    <a:pt x="20609" y="5350"/>
                  </a:lnTo>
                  <a:lnTo>
                    <a:pt x="20579" y="5380"/>
                  </a:lnTo>
                  <a:lnTo>
                    <a:pt x="20700" y="5532"/>
                  </a:lnTo>
                  <a:lnTo>
                    <a:pt x="20792" y="5289"/>
                  </a:lnTo>
                  <a:cubicBezTo>
                    <a:pt x="20852" y="5380"/>
                    <a:pt x="20852" y="5411"/>
                    <a:pt x="20852" y="5411"/>
                  </a:cubicBezTo>
                  <a:cubicBezTo>
                    <a:pt x="20822" y="5563"/>
                    <a:pt x="20761" y="5715"/>
                    <a:pt x="20700" y="5897"/>
                  </a:cubicBezTo>
                  <a:lnTo>
                    <a:pt x="20488" y="5715"/>
                  </a:lnTo>
                  <a:lnTo>
                    <a:pt x="20396" y="5897"/>
                  </a:lnTo>
                  <a:cubicBezTo>
                    <a:pt x="20366" y="5882"/>
                    <a:pt x="20343" y="5874"/>
                    <a:pt x="20320" y="5874"/>
                  </a:cubicBezTo>
                  <a:cubicBezTo>
                    <a:pt x="20298" y="5874"/>
                    <a:pt x="20275" y="5882"/>
                    <a:pt x="20244" y="5897"/>
                  </a:cubicBezTo>
                  <a:cubicBezTo>
                    <a:pt x="20214" y="5897"/>
                    <a:pt x="20153" y="5927"/>
                    <a:pt x="20092" y="5927"/>
                  </a:cubicBezTo>
                  <a:lnTo>
                    <a:pt x="19910" y="5897"/>
                  </a:lnTo>
                  <a:lnTo>
                    <a:pt x="19849" y="5988"/>
                  </a:lnTo>
                  <a:cubicBezTo>
                    <a:pt x="19728" y="5897"/>
                    <a:pt x="19606" y="5775"/>
                    <a:pt x="19576" y="5654"/>
                  </a:cubicBezTo>
                  <a:lnTo>
                    <a:pt x="19393" y="5654"/>
                  </a:lnTo>
                  <a:lnTo>
                    <a:pt x="19576" y="5320"/>
                  </a:lnTo>
                  <a:lnTo>
                    <a:pt x="19637" y="5471"/>
                  </a:lnTo>
                  <a:lnTo>
                    <a:pt x="19971" y="5593"/>
                  </a:lnTo>
                  <a:cubicBezTo>
                    <a:pt x="19971" y="5532"/>
                    <a:pt x="19971" y="5471"/>
                    <a:pt x="19971" y="5411"/>
                  </a:cubicBezTo>
                  <a:cubicBezTo>
                    <a:pt x="20001" y="5380"/>
                    <a:pt x="20032" y="5350"/>
                    <a:pt x="20032" y="5289"/>
                  </a:cubicBezTo>
                  <a:lnTo>
                    <a:pt x="19910" y="5228"/>
                  </a:lnTo>
                  <a:lnTo>
                    <a:pt x="19971" y="5168"/>
                  </a:lnTo>
                  <a:lnTo>
                    <a:pt x="19910" y="5076"/>
                  </a:lnTo>
                  <a:lnTo>
                    <a:pt x="19970" y="4808"/>
                  </a:lnTo>
                  <a:close/>
                  <a:moveTo>
                    <a:pt x="8664" y="5988"/>
                  </a:moveTo>
                  <a:lnTo>
                    <a:pt x="8664" y="6019"/>
                  </a:lnTo>
                  <a:lnTo>
                    <a:pt x="8573" y="6019"/>
                  </a:lnTo>
                  <a:lnTo>
                    <a:pt x="8573" y="5988"/>
                  </a:lnTo>
                  <a:close/>
                  <a:moveTo>
                    <a:pt x="22889" y="5988"/>
                  </a:moveTo>
                  <a:lnTo>
                    <a:pt x="22889" y="6019"/>
                  </a:lnTo>
                  <a:lnTo>
                    <a:pt x="22828" y="6019"/>
                  </a:lnTo>
                  <a:lnTo>
                    <a:pt x="22828" y="5988"/>
                  </a:lnTo>
                  <a:close/>
                  <a:moveTo>
                    <a:pt x="17934" y="5745"/>
                  </a:moveTo>
                  <a:lnTo>
                    <a:pt x="18056" y="6049"/>
                  </a:lnTo>
                  <a:lnTo>
                    <a:pt x="17752" y="6049"/>
                  </a:lnTo>
                  <a:lnTo>
                    <a:pt x="17630" y="5867"/>
                  </a:lnTo>
                  <a:lnTo>
                    <a:pt x="17934" y="5745"/>
                  </a:lnTo>
                  <a:close/>
                  <a:moveTo>
                    <a:pt x="18451" y="5471"/>
                  </a:moveTo>
                  <a:lnTo>
                    <a:pt x="18725" y="5654"/>
                  </a:lnTo>
                  <a:lnTo>
                    <a:pt x="18755" y="5532"/>
                  </a:lnTo>
                  <a:lnTo>
                    <a:pt x="19099" y="5647"/>
                  </a:lnTo>
                  <a:lnTo>
                    <a:pt x="19089" y="5654"/>
                  </a:lnTo>
                  <a:cubicBezTo>
                    <a:pt x="19089" y="5733"/>
                    <a:pt x="19112" y="5834"/>
                    <a:pt x="19158" y="5900"/>
                  </a:cubicBezTo>
                  <a:lnTo>
                    <a:pt x="19158" y="5900"/>
                  </a:lnTo>
                  <a:cubicBezTo>
                    <a:pt x="19178" y="5897"/>
                    <a:pt x="19197" y="5897"/>
                    <a:pt x="19211" y="5897"/>
                  </a:cubicBezTo>
                  <a:cubicBezTo>
                    <a:pt x="19211" y="5897"/>
                    <a:pt x="19241" y="5927"/>
                    <a:pt x="19211" y="5927"/>
                  </a:cubicBezTo>
                  <a:cubicBezTo>
                    <a:pt x="19197" y="5921"/>
                    <a:pt x="19182" y="5915"/>
                    <a:pt x="19166" y="5911"/>
                  </a:cubicBezTo>
                  <a:lnTo>
                    <a:pt x="19166" y="5911"/>
                  </a:lnTo>
                  <a:cubicBezTo>
                    <a:pt x="19171" y="5917"/>
                    <a:pt x="19176" y="5922"/>
                    <a:pt x="19181" y="5927"/>
                  </a:cubicBezTo>
                  <a:cubicBezTo>
                    <a:pt x="19181" y="5938"/>
                    <a:pt x="19177" y="5941"/>
                    <a:pt x="19170" y="5941"/>
                  </a:cubicBezTo>
                  <a:cubicBezTo>
                    <a:pt x="19157" y="5941"/>
                    <a:pt x="19130" y="5927"/>
                    <a:pt x="19089" y="5927"/>
                  </a:cubicBezTo>
                  <a:cubicBezTo>
                    <a:pt x="19101" y="5916"/>
                    <a:pt x="19116" y="5909"/>
                    <a:pt x="19133" y="5904"/>
                  </a:cubicBezTo>
                  <a:lnTo>
                    <a:pt x="19133" y="5904"/>
                  </a:lnTo>
                  <a:cubicBezTo>
                    <a:pt x="19144" y="5906"/>
                    <a:pt x="19155" y="5908"/>
                    <a:pt x="19166" y="5911"/>
                  </a:cubicBezTo>
                  <a:lnTo>
                    <a:pt x="19166" y="5911"/>
                  </a:lnTo>
                  <a:cubicBezTo>
                    <a:pt x="19163" y="5908"/>
                    <a:pt x="19160" y="5904"/>
                    <a:pt x="19158" y="5900"/>
                  </a:cubicBezTo>
                  <a:lnTo>
                    <a:pt x="19158" y="5900"/>
                  </a:lnTo>
                  <a:cubicBezTo>
                    <a:pt x="19149" y="5901"/>
                    <a:pt x="19141" y="5902"/>
                    <a:pt x="19133" y="5904"/>
                  </a:cubicBezTo>
                  <a:lnTo>
                    <a:pt x="19133" y="5904"/>
                  </a:lnTo>
                  <a:cubicBezTo>
                    <a:pt x="19086" y="5897"/>
                    <a:pt x="19036" y="5897"/>
                    <a:pt x="18998" y="5897"/>
                  </a:cubicBezTo>
                  <a:lnTo>
                    <a:pt x="18937" y="5715"/>
                  </a:lnTo>
                  <a:lnTo>
                    <a:pt x="18694" y="6079"/>
                  </a:lnTo>
                  <a:lnTo>
                    <a:pt x="18694" y="5836"/>
                  </a:lnTo>
                  <a:lnTo>
                    <a:pt x="18451" y="5806"/>
                  </a:lnTo>
                  <a:lnTo>
                    <a:pt x="18451" y="5471"/>
                  </a:lnTo>
                  <a:close/>
                  <a:moveTo>
                    <a:pt x="77996" y="5927"/>
                  </a:moveTo>
                  <a:lnTo>
                    <a:pt x="78087" y="6019"/>
                  </a:lnTo>
                  <a:lnTo>
                    <a:pt x="77996" y="6140"/>
                  </a:lnTo>
                  <a:lnTo>
                    <a:pt x="77784" y="6019"/>
                  </a:lnTo>
                  <a:cubicBezTo>
                    <a:pt x="77753" y="5988"/>
                    <a:pt x="77753" y="5958"/>
                    <a:pt x="77723" y="5927"/>
                  </a:cubicBezTo>
                  <a:lnTo>
                    <a:pt x="77753" y="5927"/>
                  </a:lnTo>
                  <a:lnTo>
                    <a:pt x="77784" y="5988"/>
                  </a:lnTo>
                  <a:cubicBezTo>
                    <a:pt x="77844" y="5958"/>
                    <a:pt x="77905" y="5958"/>
                    <a:pt x="77996" y="5927"/>
                  </a:cubicBezTo>
                  <a:close/>
                  <a:moveTo>
                    <a:pt x="12706" y="5927"/>
                  </a:moveTo>
                  <a:lnTo>
                    <a:pt x="12706" y="6201"/>
                  </a:lnTo>
                  <a:lnTo>
                    <a:pt x="12463" y="6079"/>
                  </a:lnTo>
                  <a:lnTo>
                    <a:pt x="12706" y="5927"/>
                  </a:lnTo>
                  <a:close/>
                  <a:moveTo>
                    <a:pt x="15229" y="6231"/>
                  </a:moveTo>
                  <a:lnTo>
                    <a:pt x="15229" y="6262"/>
                  </a:lnTo>
                  <a:lnTo>
                    <a:pt x="15138" y="6262"/>
                  </a:lnTo>
                  <a:lnTo>
                    <a:pt x="15138" y="6231"/>
                  </a:lnTo>
                  <a:close/>
                  <a:moveTo>
                    <a:pt x="74592" y="6110"/>
                  </a:moveTo>
                  <a:lnTo>
                    <a:pt x="74592" y="6262"/>
                  </a:lnTo>
                  <a:lnTo>
                    <a:pt x="74562" y="6262"/>
                  </a:lnTo>
                  <a:lnTo>
                    <a:pt x="74562" y="6110"/>
                  </a:lnTo>
                  <a:close/>
                  <a:moveTo>
                    <a:pt x="15746" y="5958"/>
                  </a:moveTo>
                  <a:lnTo>
                    <a:pt x="15776" y="5988"/>
                  </a:lnTo>
                  <a:lnTo>
                    <a:pt x="15716" y="6049"/>
                  </a:lnTo>
                  <a:cubicBezTo>
                    <a:pt x="15716" y="6171"/>
                    <a:pt x="15655" y="6231"/>
                    <a:pt x="15503" y="6292"/>
                  </a:cubicBezTo>
                  <a:lnTo>
                    <a:pt x="15503" y="6110"/>
                  </a:lnTo>
                  <a:lnTo>
                    <a:pt x="15495" y="6100"/>
                  </a:lnTo>
                  <a:lnTo>
                    <a:pt x="15495" y="6100"/>
                  </a:lnTo>
                  <a:lnTo>
                    <a:pt x="15685" y="6019"/>
                  </a:lnTo>
                  <a:cubicBezTo>
                    <a:pt x="15716" y="5988"/>
                    <a:pt x="15716" y="5988"/>
                    <a:pt x="15746" y="5958"/>
                  </a:cubicBezTo>
                  <a:close/>
                  <a:moveTo>
                    <a:pt x="71036" y="6079"/>
                  </a:moveTo>
                  <a:lnTo>
                    <a:pt x="71218" y="6262"/>
                  </a:lnTo>
                  <a:lnTo>
                    <a:pt x="71096" y="6292"/>
                  </a:lnTo>
                  <a:lnTo>
                    <a:pt x="71036" y="6079"/>
                  </a:lnTo>
                  <a:close/>
                  <a:moveTo>
                    <a:pt x="69637" y="6231"/>
                  </a:moveTo>
                  <a:lnTo>
                    <a:pt x="69850" y="6414"/>
                  </a:lnTo>
                  <a:lnTo>
                    <a:pt x="69577" y="6414"/>
                  </a:lnTo>
                  <a:lnTo>
                    <a:pt x="69637" y="6231"/>
                  </a:lnTo>
                  <a:close/>
                  <a:moveTo>
                    <a:pt x="80702" y="6353"/>
                  </a:moveTo>
                  <a:lnTo>
                    <a:pt x="80702" y="6414"/>
                  </a:lnTo>
                  <a:lnTo>
                    <a:pt x="80671" y="6414"/>
                  </a:lnTo>
                  <a:lnTo>
                    <a:pt x="80671" y="6353"/>
                  </a:lnTo>
                  <a:close/>
                  <a:moveTo>
                    <a:pt x="13801" y="6292"/>
                  </a:moveTo>
                  <a:lnTo>
                    <a:pt x="13770" y="6444"/>
                  </a:lnTo>
                  <a:lnTo>
                    <a:pt x="13709" y="6444"/>
                  </a:lnTo>
                  <a:lnTo>
                    <a:pt x="13588" y="6292"/>
                  </a:lnTo>
                  <a:close/>
                  <a:moveTo>
                    <a:pt x="15655" y="6444"/>
                  </a:moveTo>
                  <a:lnTo>
                    <a:pt x="15655" y="6475"/>
                  </a:lnTo>
                  <a:lnTo>
                    <a:pt x="15594" y="6475"/>
                  </a:lnTo>
                  <a:lnTo>
                    <a:pt x="15594" y="6444"/>
                  </a:lnTo>
                  <a:close/>
                  <a:moveTo>
                    <a:pt x="21855" y="6444"/>
                  </a:moveTo>
                  <a:lnTo>
                    <a:pt x="21855" y="6475"/>
                  </a:lnTo>
                  <a:lnTo>
                    <a:pt x="21764" y="6475"/>
                  </a:lnTo>
                  <a:lnTo>
                    <a:pt x="21764" y="6444"/>
                  </a:lnTo>
                  <a:close/>
                  <a:moveTo>
                    <a:pt x="22372" y="6444"/>
                  </a:moveTo>
                  <a:lnTo>
                    <a:pt x="22372" y="6475"/>
                  </a:lnTo>
                  <a:lnTo>
                    <a:pt x="22281" y="6475"/>
                  </a:lnTo>
                  <a:lnTo>
                    <a:pt x="22281" y="6444"/>
                  </a:lnTo>
                  <a:close/>
                  <a:moveTo>
                    <a:pt x="80580" y="6414"/>
                  </a:moveTo>
                  <a:lnTo>
                    <a:pt x="80580" y="6505"/>
                  </a:lnTo>
                  <a:lnTo>
                    <a:pt x="80550" y="6505"/>
                  </a:lnTo>
                  <a:lnTo>
                    <a:pt x="80550" y="6414"/>
                  </a:lnTo>
                  <a:close/>
                  <a:moveTo>
                    <a:pt x="81218" y="6414"/>
                  </a:moveTo>
                  <a:lnTo>
                    <a:pt x="81218" y="6505"/>
                  </a:lnTo>
                  <a:lnTo>
                    <a:pt x="81188" y="6505"/>
                  </a:lnTo>
                  <a:lnTo>
                    <a:pt x="81188" y="6414"/>
                  </a:lnTo>
                  <a:close/>
                  <a:moveTo>
                    <a:pt x="80033" y="5988"/>
                  </a:moveTo>
                  <a:lnTo>
                    <a:pt x="80215" y="6231"/>
                  </a:lnTo>
                  <a:cubicBezTo>
                    <a:pt x="80246" y="6535"/>
                    <a:pt x="79942" y="6414"/>
                    <a:pt x="79759" y="6535"/>
                  </a:cubicBezTo>
                  <a:lnTo>
                    <a:pt x="79486" y="6171"/>
                  </a:lnTo>
                  <a:lnTo>
                    <a:pt x="79638" y="6140"/>
                  </a:lnTo>
                  <a:lnTo>
                    <a:pt x="79577" y="5988"/>
                  </a:lnTo>
                  <a:close/>
                  <a:moveTo>
                    <a:pt x="12098" y="6201"/>
                  </a:moveTo>
                  <a:lnTo>
                    <a:pt x="12098" y="6231"/>
                  </a:lnTo>
                  <a:lnTo>
                    <a:pt x="12038" y="6292"/>
                  </a:lnTo>
                  <a:cubicBezTo>
                    <a:pt x="12098" y="6383"/>
                    <a:pt x="12190" y="6475"/>
                    <a:pt x="12098" y="6596"/>
                  </a:cubicBezTo>
                  <a:cubicBezTo>
                    <a:pt x="11946" y="6566"/>
                    <a:pt x="11886" y="6475"/>
                    <a:pt x="11794" y="6323"/>
                  </a:cubicBezTo>
                  <a:lnTo>
                    <a:pt x="12038" y="6262"/>
                  </a:lnTo>
                  <a:cubicBezTo>
                    <a:pt x="12068" y="6262"/>
                    <a:pt x="12068" y="6231"/>
                    <a:pt x="12098" y="6201"/>
                  </a:cubicBezTo>
                  <a:close/>
                  <a:moveTo>
                    <a:pt x="81460" y="6597"/>
                  </a:moveTo>
                  <a:lnTo>
                    <a:pt x="81460" y="6597"/>
                  </a:lnTo>
                  <a:cubicBezTo>
                    <a:pt x="81455" y="6607"/>
                    <a:pt x="81451" y="6617"/>
                    <a:pt x="81446" y="6627"/>
                  </a:cubicBezTo>
                  <a:lnTo>
                    <a:pt x="81446" y="6627"/>
                  </a:lnTo>
                  <a:cubicBezTo>
                    <a:pt x="81451" y="6627"/>
                    <a:pt x="81456" y="6627"/>
                    <a:pt x="81461" y="6628"/>
                  </a:cubicBezTo>
                  <a:lnTo>
                    <a:pt x="81461" y="6628"/>
                  </a:lnTo>
                  <a:cubicBezTo>
                    <a:pt x="81461" y="6616"/>
                    <a:pt x="81461" y="6606"/>
                    <a:pt x="81460" y="6597"/>
                  </a:cubicBezTo>
                  <a:close/>
                  <a:moveTo>
                    <a:pt x="13223" y="6110"/>
                  </a:moveTo>
                  <a:lnTo>
                    <a:pt x="13314" y="6657"/>
                  </a:lnTo>
                  <a:cubicBezTo>
                    <a:pt x="13041" y="6566"/>
                    <a:pt x="13253" y="6323"/>
                    <a:pt x="13071" y="6231"/>
                  </a:cubicBezTo>
                  <a:lnTo>
                    <a:pt x="13223" y="6110"/>
                  </a:lnTo>
                  <a:close/>
                  <a:moveTo>
                    <a:pt x="6293" y="6596"/>
                  </a:moveTo>
                  <a:lnTo>
                    <a:pt x="6293" y="6718"/>
                  </a:lnTo>
                  <a:lnTo>
                    <a:pt x="6171" y="6596"/>
                  </a:lnTo>
                  <a:close/>
                  <a:moveTo>
                    <a:pt x="7813" y="6839"/>
                  </a:moveTo>
                  <a:lnTo>
                    <a:pt x="7965" y="6930"/>
                  </a:lnTo>
                  <a:cubicBezTo>
                    <a:pt x="7904" y="6941"/>
                    <a:pt x="7863" y="6947"/>
                    <a:pt x="7837" y="6947"/>
                  </a:cubicBezTo>
                  <a:cubicBezTo>
                    <a:pt x="7786" y="6947"/>
                    <a:pt x="7792" y="6920"/>
                    <a:pt x="7813" y="6839"/>
                  </a:cubicBezTo>
                  <a:close/>
                  <a:moveTo>
                    <a:pt x="80610" y="6839"/>
                  </a:moveTo>
                  <a:lnTo>
                    <a:pt x="80671" y="6900"/>
                  </a:lnTo>
                  <a:cubicBezTo>
                    <a:pt x="80671" y="6900"/>
                    <a:pt x="80702" y="6900"/>
                    <a:pt x="80732" y="6930"/>
                  </a:cubicBezTo>
                  <a:lnTo>
                    <a:pt x="80702" y="6961"/>
                  </a:lnTo>
                  <a:lnTo>
                    <a:pt x="80641" y="6900"/>
                  </a:lnTo>
                  <a:cubicBezTo>
                    <a:pt x="80610" y="6900"/>
                    <a:pt x="80610" y="6870"/>
                    <a:pt x="80580" y="6870"/>
                  </a:cubicBezTo>
                  <a:lnTo>
                    <a:pt x="80610" y="6839"/>
                  </a:lnTo>
                  <a:close/>
                  <a:moveTo>
                    <a:pt x="8056" y="6961"/>
                  </a:moveTo>
                  <a:lnTo>
                    <a:pt x="8086" y="7113"/>
                  </a:lnTo>
                  <a:lnTo>
                    <a:pt x="7873" y="7143"/>
                  </a:lnTo>
                  <a:lnTo>
                    <a:pt x="7873" y="7143"/>
                  </a:lnTo>
                  <a:lnTo>
                    <a:pt x="8056" y="6961"/>
                  </a:lnTo>
                  <a:close/>
                  <a:moveTo>
                    <a:pt x="4651" y="7052"/>
                  </a:moveTo>
                  <a:lnTo>
                    <a:pt x="4651" y="7174"/>
                  </a:lnTo>
                  <a:lnTo>
                    <a:pt x="4621" y="7174"/>
                  </a:lnTo>
                  <a:lnTo>
                    <a:pt x="4591" y="7052"/>
                  </a:lnTo>
                  <a:close/>
                  <a:moveTo>
                    <a:pt x="4074" y="7113"/>
                  </a:moveTo>
                  <a:lnTo>
                    <a:pt x="4074" y="7204"/>
                  </a:lnTo>
                  <a:lnTo>
                    <a:pt x="4044" y="7204"/>
                  </a:lnTo>
                  <a:lnTo>
                    <a:pt x="4044" y="7113"/>
                  </a:lnTo>
                  <a:close/>
                  <a:moveTo>
                    <a:pt x="81887" y="7174"/>
                  </a:moveTo>
                  <a:lnTo>
                    <a:pt x="81887" y="7265"/>
                  </a:lnTo>
                  <a:lnTo>
                    <a:pt x="81857" y="7265"/>
                  </a:lnTo>
                  <a:lnTo>
                    <a:pt x="81857" y="7174"/>
                  </a:lnTo>
                  <a:close/>
                  <a:moveTo>
                    <a:pt x="81583" y="7174"/>
                  </a:moveTo>
                  <a:lnTo>
                    <a:pt x="81674" y="7326"/>
                  </a:lnTo>
                  <a:cubicBezTo>
                    <a:pt x="81642" y="7336"/>
                    <a:pt x="81610" y="7347"/>
                    <a:pt x="81586" y="7347"/>
                  </a:cubicBezTo>
                  <a:cubicBezTo>
                    <a:pt x="81541" y="7347"/>
                    <a:pt x="81524" y="7311"/>
                    <a:pt x="81583" y="7174"/>
                  </a:cubicBezTo>
                  <a:close/>
                  <a:moveTo>
                    <a:pt x="6323" y="7082"/>
                  </a:moveTo>
                  <a:cubicBezTo>
                    <a:pt x="6293" y="7143"/>
                    <a:pt x="6262" y="7234"/>
                    <a:pt x="6232" y="7326"/>
                  </a:cubicBezTo>
                  <a:cubicBezTo>
                    <a:pt x="6202" y="7356"/>
                    <a:pt x="6202" y="7417"/>
                    <a:pt x="6232" y="7478"/>
                  </a:cubicBezTo>
                  <a:cubicBezTo>
                    <a:pt x="6141" y="7356"/>
                    <a:pt x="6110" y="7204"/>
                    <a:pt x="6323" y="7082"/>
                  </a:cubicBezTo>
                  <a:close/>
                  <a:moveTo>
                    <a:pt x="46385" y="8420"/>
                  </a:moveTo>
                  <a:lnTo>
                    <a:pt x="46385" y="8481"/>
                  </a:lnTo>
                  <a:lnTo>
                    <a:pt x="46354" y="8481"/>
                  </a:lnTo>
                  <a:lnTo>
                    <a:pt x="46354" y="8420"/>
                  </a:lnTo>
                  <a:close/>
                  <a:moveTo>
                    <a:pt x="10275" y="8146"/>
                  </a:moveTo>
                  <a:lnTo>
                    <a:pt x="10548" y="8298"/>
                  </a:lnTo>
                  <a:lnTo>
                    <a:pt x="10275" y="8511"/>
                  </a:lnTo>
                  <a:lnTo>
                    <a:pt x="10275" y="8146"/>
                  </a:lnTo>
                  <a:close/>
                  <a:moveTo>
                    <a:pt x="81344" y="8146"/>
                  </a:moveTo>
                  <a:cubicBezTo>
                    <a:pt x="81385" y="8146"/>
                    <a:pt x="81431" y="8177"/>
                    <a:pt x="81522" y="8237"/>
                  </a:cubicBezTo>
                  <a:lnTo>
                    <a:pt x="81522" y="8481"/>
                  </a:lnTo>
                  <a:lnTo>
                    <a:pt x="81340" y="8511"/>
                  </a:lnTo>
                  <a:lnTo>
                    <a:pt x="81340" y="8329"/>
                  </a:lnTo>
                  <a:lnTo>
                    <a:pt x="81188" y="8237"/>
                  </a:lnTo>
                  <a:cubicBezTo>
                    <a:pt x="81264" y="8177"/>
                    <a:pt x="81302" y="8146"/>
                    <a:pt x="81344" y="8146"/>
                  </a:cubicBezTo>
                  <a:close/>
                  <a:moveTo>
                    <a:pt x="46598" y="8572"/>
                  </a:moveTo>
                  <a:lnTo>
                    <a:pt x="46598" y="8633"/>
                  </a:lnTo>
                  <a:lnTo>
                    <a:pt x="46567" y="8633"/>
                  </a:lnTo>
                  <a:lnTo>
                    <a:pt x="46567" y="8572"/>
                  </a:lnTo>
                  <a:close/>
                  <a:moveTo>
                    <a:pt x="82951" y="8724"/>
                  </a:moveTo>
                  <a:cubicBezTo>
                    <a:pt x="82951" y="8754"/>
                    <a:pt x="82920" y="8785"/>
                    <a:pt x="82920" y="8785"/>
                  </a:cubicBezTo>
                  <a:lnTo>
                    <a:pt x="82890" y="8785"/>
                  </a:lnTo>
                  <a:lnTo>
                    <a:pt x="82951" y="8724"/>
                  </a:lnTo>
                  <a:close/>
                  <a:moveTo>
                    <a:pt x="40154" y="8906"/>
                  </a:moveTo>
                  <a:lnTo>
                    <a:pt x="40178" y="8954"/>
                  </a:lnTo>
                  <a:lnTo>
                    <a:pt x="40178" y="8954"/>
                  </a:lnTo>
                  <a:cubicBezTo>
                    <a:pt x="40159" y="8942"/>
                    <a:pt x="40141" y="8924"/>
                    <a:pt x="40123" y="8906"/>
                  </a:cubicBezTo>
                  <a:close/>
                  <a:moveTo>
                    <a:pt x="7387" y="9028"/>
                  </a:moveTo>
                  <a:lnTo>
                    <a:pt x="7387" y="9089"/>
                  </a:lnTo>
                  <a:lnTo>
                    <a:pt x="7205" y="9089"/>
                  </a:lnTo>
                  <a:lnTo>
                    <a:pt x="7205" y="9058"/>
                  </a:lnTo>
                  <a:lnTo>
                    <a:pt x="7387" y="9028"/>
                  </a:lnTo>
                  <a:close/>
                  <a:moveTo>
                    <a:pt x="7569" y="8937"/>
                  </a:moveTo>
                  <a:lnTo>
                    <a:pt x="7721" y="9149"/>
                  </a:lnTo>
                  <a:lnTo>
                    <a:pt x="7569" y="9180"/>
                  </a:lnTo>
                  <a:lnTo>
                    <a:pt x="7569" y="8937"/>
                  </a:lnTo>
                  <a:close/>
                  <a:moveTo>
                    <a:pt x="4955" y="8876"/>
                  </a:moveTo>
                  <a:lnTo>
                    <a:pt x="4955" y="9241"/>
                  </a:lnTo>
                  <a:lnTo>
                    <a:pt x="4712" y="9241"/>
                  </a:lnTo>
                  <a:cubicBezTo>
                    <a:pt x="4803" y="9119"/>
                    <a:pt x="4803" y="8997"/>
                    <a:pt x="4955" y="8876"/>
                  </a:cubicBezTo>
                  <a:close/>
                  <a:moveTo>
                    <a:pt x="40211" y="8971"/>
                  </a:moveTo>
                  <a:lnTo>
                    <a:pt x="40211" y="8971"/>
                  </a:lnTo>
                  <a:cubicBezTo>
                    <a:pt x="40262" y="8985"/>
                    <a:pt x="40310" y="9037"/>
                    <a:pt x="40336" y="9089"/>
                  </a:cubicBezTo>
                  <a:lnTo>
                    <a:pt x="40123" y="9241"/>
                  </a:lnTo>
                  <a:lnTo>
                    <a:pt x="40032" y="9149"/>
                  </a:lnTo>
                  <a:lnTo>
                    <a:pt x="40211" y="8971"/>
                  </a:lnTo>
                  <a:close/>
                  <a:moveTo>
                    <a:pt x="8451" y="9423"/>
                  </a:moveTo>
                  <a:lnTo>
                    <a:pt x="8451" y="9453"/>
                  </a:lnTo>
                  <a:lnTo>
                    <a:pt x="8390" y="9453"/>
                  </a:lnTo>
                  <a:lnTo>
                    <a:pt x="8390" y="9423"/>
                  </a:lnTo>
                  <a:close/>
                  <a:moveTo>
                    <a:pt x="6962" y="9666"/>
                  </a:moveTo>
                  <a:lnTo>
                    <a:pt x="6962" y="9696"/>
                  </a:lnTo>
                  <a:lnTo>
                    <a:pt x="6810" y="9696"/>
                  </a:lnTo>
                  <a:lnTo>
                    <a:pt x="6810" y="9666"/>
                  </a:lnTo>
                  <a:close/>
                  <a:moveTo>
                    <a:pt x="52616" y="9605"/>
                  </a:moveTo>
                  <a:lnTo>
                    <a:pt x="52677" y="9757"/>
                  </a:lnTo>
                  <a:cubicBezTo>
                    <a:pt x="52655" y="9768"/>
                    <a:pt x="52630" y="9779"/>
                    <a:pt x="52610" y="9779"/>
                  </a:cubicBezTo>
                  <a:cubicBezTo>
                    <a:pt x="52574" y="9779"/>
                    <a:pt x="52557" y="9743"/>
                    <a:pt x="52616" y="9605"/>
                  </a:cubicBezTo>
                  <a:close/>
                  <a:moveTo>
                    <a:pt x="50275" y="9788"/>
                  </a:moveTo>
                  <a:lnTo>
                    <a:pt x="50275" y="9848"/>
                  </a:lnTo>
                  <a:lnTo>
                    <a:pt x="50245" y="9848"/>
                  </a:lnTo>
                  <a:lnTo>
                    <a:pt x="50245" y="9788"/>
                  </a:lnTo>
                  <a:close/>
                  <a:moveTo>
                    <a:pt x="7630" y="9757"/>
                  </a:moveTo>
                  <a:lnTo>
                    <a:pt x="7630" y="9879"/>
                  </a:lnTo>
                  <a:lnTo>
                    <a:pt x="7357" y="9757"/>
                  </a:lnTo>
                  <a:close/>
                  <a:moveTo>
                    <a:pt x="43254" y="9727"/>
                  </a:moveTo>
                  <a:lnTo>
                    <a:pt x="43284" y="9909"/>
                  </a:lnTo>
                  <a:lnTo>
                    <a:pt x="43163" y="9909"/>
                  </a:lnTo>
                  <a:lnTo>
                    <a:pt x="43254" y="9727"/>
                  </a:lnTo>
                  <a:close/>
                  <a:moveTo>
                    <a:pt x="46020" y="9848"/>
                  </a:moveTo>
                  <a:lnTo>
                    <a:pt x="46020" y="9909"/>
                  </a:lnTo>
                  <a:lnTo>
                    <a:pt x="45898" y="9909"/>
                  </a:lnTo>
                  <a:lnTo>
                    <a:pt x="45898" y="9879"/>
                  </a:lnTo>
                  <a:lnTo>
                    <a:pt x="46020" y="9848"/>
                  </a:lnTo>
                  <a:close/>
                  <a:moveTo>
                    <a:pt x="40853" y="9848"/>
                  </a:moveTo>
                  <a:lnTo>
                    <a:pt x="40853" y="9940"/>
                  </a:lnTo>
                  <a:lnTo>
                    <a:pt x="40822" y="9940"/>
                  </a:lnTo>
                  <a:lnTo>
                    <a:pt x="40822" y="9848"/>
                  </a:lnTo>
                  <a:close/>
                  <a:moveTo>
                    <a:pt x="78726" y="9788"/>
                  </a:moveTo>
                  <a:lnTo>
                    <a:pt x="78756" y="9940"/>
                  </a:lnTo>
                  <a:lnTo>
                    <a:pt x="78695" y="9940"/>
                  </a:lnTo>
                  <a:lnTo>
                    <a:pt x="78695" y="9788"/>
                  </a:lnTo>
                  <a:close/>
                  <a:moveTo>
                    <a:pt x="77844" y="9940"/>
                  </a:moveTo>
                  <a:lnTo>
                    <a:pt x="77844" y="10031"/>
                  </a:lnTo>
                  <a:lnTo>
                    <a:pt x="77814" y="10031"/>
                  </a:lnTo>
                  <a:lnTo>
                    <a:pt x="77814" y="9940"/>
                  </a:lnTo>
                  <a:close/>
                  <a:moveTo>
                    <a:pt x="73923" y="9970"/>
                  </a:moveTo>
                  <a:cubicBezTo>
                    <a:pt x="73945" y="10036"/>
                    <a:pt x="73951" y="10086"/>
                    <a:pt x="73885" y="10086"/>
                  </a:cubicBezTo>
                  <a:cubicBezTo>
                    <a:pt x="73859" y="10086"/>
                    <a:pt x="73822" y="10078"/>
                    <a:pt x="73771" y="10061"/>
                  </a:cubicBezTo>
                  <a:lnTo>
                    <a:pt x="73923" y="9970"/>
                  </a:lnTo>
                  <a:close/>
                  <a:moveTo>
                    <a:pt x="45716" y="9940"/>
                  </a:moveTo>
                  <a:lnTo>
                    <a:pt x="45716" y="10092"/>
                  </a:lnTo>
                  <a:lnTo>
                    <a:pt x="45686" y="10092"/>
                  </a:lnTo>
                  <a:lnTo>
                    <a:pt x="45686" y="9940"/>
                  </a:lnTo>
                  <a:close/>
                  <a:moveTo>
                    <a:pt x="73437" y="9970"/>
                  </a:moveTo>
                  <a:lnTo>
                    <a:pt x="73528" y="10092"/>
                  </a:lnTo>
                  <a:lnTo>
                    <a:pt x="73437" y="10092"/>
                  </a:lnTo>
                  <a:lnTo>
                    <a:pt x="73437" y="9970"/>
                  </a:lnTo>
                  <a:close/>
                  <a:moveTo>
                    <a:pt x="75169" y="10000"/>
                  </a:moveTo>
                  <a:lnTo>
                    <a:pt x="75200" y="10031"/>
                  </a:lnTo>
                  <a:lnTo>
                    <a:pt x="75139" y="10092"/>
                  </a:lnTo>
                  <a:cubicBezTo>
                    <a:pt x="75139" y="10061"/>
                    <a:pt x="75139" y="10031"/>
                    <a:pt x="75169" y="10000"/>
                  </a:cubicBezTo>
                  <a:close/>
                  <a:moveTo>
                    <a:pt x="79060" y="9605"/>
                  </a:moveTo>
                  <a:lnTo>
                    <a:pt x="79516" y="9848"/>
                  </a:lnTo>
                  <a:lnTo>
                    <a:pt x="79121" y="9879"/>
                  </a:lnTo>
                  <a:lnTo>
                    <a:pt x="79060" y="10092"/>
                  </a:lnTo>
                  <a:lnTo>
                    <a:pt x="79060" y="9605"/>
                  </a:lnTo>
                  <a:close/>
                  <a:moveTo>
                    <a:pt x="41126" y="9848"/>
                  </a:moveTo>
                  <a:lnTo>
                    <a:pt x="41126" y="9848"/>
                  </a:lnTo>
                  <a:cubicBezTo>
                    <a:pt x="41309" y="9879"/>
                    <a:pt x="41400" y="9940"/>
                    <a:pt x="41369" y="10122"/>
                  </a:cubicBezTo>
                  <a:cubicBezTo>
                    <a:pt x="41339" y="10061"/>
                    <a:pt x="41278" y="10031"/>
                    <a:pt x="41248" y="10000"/>
                  </a:cubicBezTo>
                  <a:cubicBezTo>
                    <a:pt x="41217" y="9970"/>
                    <a:pt x="41187" y="9909"/>
                    <a:pt x="41126" y="9848"/>
                  </a:cubicBezTo>
                  <a:close/>
                  <a:moveTo>
                    <a:pt x="75139" y="10092"/>
                  </a:moveTo>
                  <a:cubicBezTo>
                    <a:pt x="75139" y="10122"/>
                    <a:pt x="75109" y="10152"/>
                    <a:pt x="75109" y="10152"/>
                  </a:cubicBezTo>
                  <a:lnTo>
                    <a:pt x="75078" y="10152"/>
                  </a:lnTo>
                  <a:lnTo>
                    <a:pt x="75139" y="10092"/>
                  </a:lnTo>
                  <a:close/>
                  <a:moveTo>
                    <a:pt x="65139" y="10092"/>
                  </a:moveTo>
                  <a:lnTo>
                    <a:pt x="65169" y="10122"/>
                  </a:lnTo>
                  <a:lnTo>
                    <a:pt x="65109" y="10183"/>
                  </a:lnTo>
                  <a:cubicBezTo>
                    <a:pt x="65109" y="10152"/>
                    <a:pt x="65139" y="10122"/>
                    <a:pt x="65139" y="10092"/>
                  </a:cubicBezTo>
                  <a:close/>
                  <a:moveTo>
                    <a:pt x="75777" y="10092"/>
                  </a:moveTo>
                  <a:lnTo>
                    <a:pt x="75777" y="10183"/>
                  </a:lnTo>
                  <a:lnTo>
                    <a:pt x="75747" y="10183"/>
                  </a:lnTo>
                  <a:lnTo>
                    <a:pt x="75747" y="10092"/>
                  </a:lnTo>
                  <a:close/>
                  <a:moveTo>
                    <a:pt x="77844" y="10092"/>
                  </a:moveTo>
                  <a:lnTo>
                    <a:pt x="77844" y="10183"/>
                  </a:lnTo>
                  <a:lnTo>
                    <a:pt x="77814" y="10183"/>
                  </a:lnTo>
                  <a:lnTo>
                    <a:pt x="77814" y="10092"/>
                  </a:lnTo>
                  <a:close/>
                  <a:moveTo>
                    <a:pt x="49242" y="10152"/>
                  </a:moveTo>
                  <a:lnTo>
                    <a:pt x="49242" y="10244"/>
                  </a:lnTo>
                  <a:lnTo>
                    <a:pt x="49212" y="10244"/>
                  </a:lnTo>
                  <a:lnTo>
                    <a:pt x="49212" y="10152"/>
                  </a:lnTo>
                  <a:close/>
                  <a:moveTo>
                    <a:pt x="52342" y="10152"/>
                  </a:moveTo>
                  <a:lnTo>
                    <a:pt x="52342" y="10244"/>
                  </a:lnTo>
                  <a:lnTo>
                    <a:pt x="52221" y="10244"/>
                  </a:lnTo>
                  <a:lnTo>
                    <a:pt x="52221" y="10183"/>
                  </a:lnTo>
                  <a:lnTo>
                    <a:pt x="52342" y="10152"/>
                  </a:lnTo>
                  <a:close/>
                  <a:moveTo>
                    <a:pt x="65109" y="10183"/>
                  </a:moveTo>
                  <a:cubicBezTo>
                    <a:pt x="65109" y="10213"/>
                    <a:pt x="65078" y="10244"/>
                    <a:pt x="65078" y="10244"/>
                  </a:cubicBezTo>
                  <a:lnTo>
                    <a:pt x="65048" y="10244"/>
                  </a:lnTo>
                  <a:lnTo>
                    <a:pt x="65109" y="10183"/>
                  </a:lnTo>
                  <a:close/>
                  <a:moveTo>
                    <a:pt x="65808" y="10152"/>
                  </a:moveTo>
                  <a:lnTo>
                    <a:pt x="65808" y="10244"/>
                  </a:lnTo>
                  <a:lnTo>
                    <a:pt x="65777" y="10244"/>
                  </a:lnTo>
                  <a:lnTo>
                    <a:pt x="65777" y="10152"/>
                  </a:lnTo>
                  <a:close/>
                  <a:moveTo>
                    <a:pt x="79546" y="10122"/>
                  </a:moveTo>
                  <a:lnTo>
                    <a:pt x="79668" y="10244"/>
                  </a:lnTo>
                  <a:lnTo>
                    <a:pt x="79425" y="10213"/>
                  </a:lnTo>
                  <a:lnTo>
                    <a:pt x="79303" y="10274"/>
                  </a:lnTo>
                  <a:lnTo>
                    <a:pt x="79212" y="10122"/>
                  </a:lnTo>
                  <a:close/>
                  <a:moveTo>
                    <a:pt x="64683" y="10152"/>
                  </a:moveTo>
                  <a:lnTo>
                    <a:pt x="64683" y="10304"/>
                  </a:lnTo>
                  <a:lnTo>
                    <a:pt x="64409" y="10304"/>
                  </a:lnTo>
                  <a:lnTo>
                    <a:pt x="64683" y="10152"/>
                  </a:lnTo>
                  <a:close/>
                  <a:moveTo>
                    <a:pt x="64045" y="10092"/>
                  </a:moveTo>
                  <a:lnTo>
                    <a:pt x="64045" y="10092"/>
                  </a:lnTo>
                  <a:cubicBezTo>
                    <a:pt x="64105" y="10152"/>
                    <a:pt x="64197" y="10183"/>
                    <a:pt x="64136" y="10335"/>
                  </a:cubicBezTo>
                  <a:cubicBezTo>
                    <a:pt x="64075" y="10244"/>
                    <a:pt x="63953" y="10213"/>
                    <a:pt x="64045" y="10092"/>
                  </a:cubicBezTo>
                  <a:close/>
                  <a:moveTo>
                    <a:pt x="57054" y="9940"/>
                  </a:moveTo>
                  <a:lnTo>
                    <a:pt x="57266" y="10152"/>
                  </a:lnTo>
                  <a:lnTo>
                    <a:pt x="57054" y="10365"/>
                  </a:lnTo>
                  <a:lnTo>
                    <a:pt x="56962" y="10274"/>
                  </a:lnTo>
                  <a:lnTo>
                    <a:pt x="57054" y="9940"/>
                  </a:lnTo>
                  <a:close/>
                  <a:moveTo>
                    <a:pt x="78817" y="10335"/>
                  </a:moveTo>
                  <a:lnTo>
                    <a:pt x="78817" y="10365"/>
                  </a:lnTo>
                  <a:lnTo>
                    <a:pt x="78726" y="10365"/>
                  </a:lnTo>
                  <a:lnTo>
                    <a:pt x="78726" y="10335"/>
                  </a:lnTo>
                  <a:close/>
                  <a:moveTo>
                    <a:pt x="45321" y="10304"/>
                  </a:moveTo>
                  <a:lnTo>
                    <a:pt x="45321" y="10396"/>
                  </a:lnTo>
                  <a:lnTo>
                    <a:pt x="45291" y="10396"/>
                  </a:lnTo>
                  <a:lnTo>
                    <a:pt x="45291" y="10304"/>
                  </a:lnTo>
                  <a:close/>
                  <a:moveTo>
                    <a:pt x="45443" y="10274"/>
                  </a:moveTo>
                  <a:lnTo>
                    <a:pt x="45503" y="10335"/>
                  </a:lnTo>
                  <a:lnTo>
                    <a:pt x="45777" y="10335"/>
                  </a:lnTo>
                  <a:cubicBezTo>
                    <a:pt x="45777" y="10365"/>
                    <a:pt x="45777" y="10396"/>
                    <a:pt x="45746" y="10396"/>
                  </a:cubicBezTo>
                  <a:cubicBezTo>
                    <a:pt x="45701" y="10396"/>
                    <a:pt x="45655" y="10411"/>
                    <a:pt x="45610" y="10411"/>
                  </a:cubicBezTo>
                  <a:cubicBezTo>
                    <a:pt x="45564" y="10411"/>
                    <a:pt x="45518" y="10396"/>
                    <a:pt x="45473" y="10335"/>
                  </a:cubicBezTo>
                  <a:cubicBezTo>
                    <a:pt x="45473" y="10335"/>
                    <a:pt x="45443" y="10304"/>
                    <a:pt x="45412" y="10304"/>
                  </a:cubicBezTo>
                  <a:lnTo>
                    <a:pt x="45443" y="10274"/>
                  </a:lnTo>
                  <a:close/>
                  <a:moveTo>
                    <a:pt x="79546" y="10396"/>
                  </a:moveTo>
                  <a:lnTo>
                    <a:pt x="79546" y="10456"/>
                  </a:lnTo>
                  <a:lnTo>
                    <a:pt x="79364" y="10456"/>
                  </a:lnTo>
                  <a:lnTo>
                    <a:pt x="79546" y="10396"/>
                  </a:lnTo>
                  <a:close/>
                  <a:moveTo>
                    <a:pt x="79972" y="10426"/>
                  </a:moveTo>
                  <a:lnTo>
                    <a:pt x="79972" y="10456"/>
                  </a:lnTo>
                  <a:lnTo>
                    <a:pt x="79911" y="10456"/>
                  </a:lnTo>
                  <a:lnTo>
                    <a:pt x="79911" y="10426"/>
                  </a:lnTo>
                  <a:close/>
                  <a:moveTo>
                    <a:pt x="46111" y="10365"/>
                  </a:moveTo>
                  <a:lnTo>
                    <a:pt x="46202" y="10487"/>
                  </a:lnTo>
                  <a:lnTo>
                    <a:pt x="46111" y="10487"/>
                  </a:lnTo>
                  <a:lnTo>
                    <a:pt x="46111" y="10365"/>
                  </a:lnTo>
                  <a:close/>
                  <a:moveTo>
                    <a:pt x="41066" y="10183"/>
                  </a:moveTo>
                  <a:lnTo>
                    <a:pt x="41096" y="10517"/>
                  </a:lnTo>
                  <a:lnTo>
                    <a:pt x="40579" y="10426"/>
                  </a:lnTo>
                  <a:lnTo>
                    <a:pt x="40579" y="10304"/>
                  </a:lnTo>
                  <a:lnTo>
                    <a:pt x="40853" y="10335"/>
                  </a:lnTo>
                  <a:lnTo>
                    <a:pt x="41066" y="10183"/>
                  </a:lnTo>
                  <a:close/>
                  <a:moveTo>
                    <a:pt x="58604" y="10396"/>
                  </a:moveTo>
                  <a:lnTo>
                    <a:pt x="58604" y="10517"/>
                  </a:lnTo>
                  <a:lnTo>
                    <a:pt x="58573" y="10517"/>
                  </a:lnTo>
                  <a:lnTo>
                    <a:pt x="58543" y="10396"/>
                  </a:lnTo>
                  <a:close/>
                  <a:moveTo>
                    <a:pt x="39363" y="10335"/>
                  </a:moveTo>
                  <a:lnTo>
                    <a:pt x="39394" y="10548"/>
                  </a:lnTo>
                  <a:lnTo>
                    <a:pt x="39303" y="10548"/>
                  </a:lnTo>
                  <a:lnTo>
                    <a:pt x="39303" y="10335"/>
                  </a:lnTo>
                  <a:close/>
                  <a:moveTo>
                    <a:pt x="64926" y="10548"/>
                  </a:moveTo>
                  <a:lnTo>
                    <a:pt x="64926" y="10608"/>
                  </a:lnTo>
                  <a:lnTo>
                    <a:pt x="64896" y="10608"/>
                  </a:lnTo>
                  <a:lnTo>
                    <a:pt x="64896" y="10548"/>
                  </a:lnTo>
                  <a:close/>
                  <a:moveTo>
                    <a:pt x="68878" y="10639"/>
                  </a:moveTo>
                  <a:lnTo>
                    <a:pt x="68878" y="10669"/>
                  </a:lnTo>
                  <a:lnTo>
                    <a:pt x="68786" y="10669"/>
                  </a:lnTo>
                  <a:lnTo>
                    <a:pt x="68786" y="10639"/>
                  </a:lnTo>
                  <a:close/>
                  <a:moveTo>
                    <a:pt x="69637" y="10396"/>
                  </a:moveTo>
                  <a:lnTo>
                    <a:pt x="69637" y="10396"/>
                  </a:lnTo>
                  <a:cubicBezTo>
                    <a:pt x="69729" y="10487"/>
                    <a:pt x="69698" y="10608"/>
                    <a:pt x="69607" y="10669"/>
                  </a:cubicBezTo>
                  <a:lnTo>
                    <a:pt x="69399" y="10617"/>
                  </a:lnTo>
                  <a:lnTo>
                    <a:pt x="69399" y="10617"/>
                  </a:lnTo>
                  <a:cubicBezTo>
                    <a:pt x="69428" y="10487"/>
                    <a:pt x="69464" y="10482"/>
                    <a:pt x="69637" y="10396"/>
                  </a:cubicBezTo>
                  <a:close/>
                  <a:moveTo>
                    <a:pt x="48452" y="10456"/>
                  </a:moveTo>
                  <a:lnTo>
                    <a:pt x="48604" y="10608"/>
                  </a:lnTo>
                  <a:lnTo>
                    <a:pt x="48452" y="10700"/>
                  </a:lnTo>
                  <a:lnTo>
                    <a:pt x="48452" y="10456"/>
                  </a:lnTo>
                  <a:close/>
                  <a:moveTo>
                    <a:pt x="69386" y="10647"/>
                  </a:moveTo>
                  <a:cubicBezTo>
                    <a:pt x="69389" y="10664"/>
                    <a:pt x="69381" y="10682"/>
                    <a:pt x="69364" y="10700"/>
                  </a:cubicBezTo>
                  <a:lnTo>
                    <a:pt x="69334" y="10700"/>
                  </a:lnTo>
                  <a:lnTo>
                    <a:pt x="69386" y="10647"/>
                  </a:lnTo>
                  <a:close/>
                  <a:moveTo>
                    <a:pt x="63498" y="10608"/>
                  </a:moveTo>
                  <a:lnTo>
                    <a:pt x="63528" y="10639"/>
                  </a:lnTo>
                  <a:lnTo>
                    <a:pt x="63467" y="10700"/>
                  </a:lnTo>
                  <a:cubicBezTo>
                    <a:pt x="63454" y="10712"/>
                    <a:pt x="63442" y="10720"/>
                    <a:pt x="63429" y="10726"/>
                  </a:cubicBezTo>
                  <a:lnTo>
                    <a:pt x="63429" y="10726"/>
                  </a:lnTo>
                  <a:cubicBezTo>
                    <a:pt x="63437" y="10707"/>
                    <a:pt x="63452" y="10700"/>
                    <a:pt x="63467" y="10700"/>
                  </a:cubicBezTo>
                  <a:cubicBezTo>
                    <a:pt x="63467" y="10669"/>
                    <a:pt x="63498" y="10639"/>
                    <a:pt x="63498" y="10608"/>
                  </a:cubicBezTo>
                  <a:close/>
                  <a:moveTo>
                    <a:pt x="42221" y="10426"/>
                  </a:moveTo>
                  <a:cubicBezTo>
                    <a:pt x="42373" y="10517"/>
                    <a:pt x="42433" y="10608"/>
                    <a:pt x="42525" y="10700"/>
                  </a:cubicBezTo>
                  <a:lnTo>
                    <a:pt x="42525" y="10730"/>
                  </a:lnTo>
                  <a:cubicBezTo>
                    <a:pt x="42312" y="10700"/>
                    <a:pt x="42281" y="10608"/>
                    <a:pt x="42221" y="10426"/>
                  </a:cubicBezTo>
                  <a:close/>
                  <a:moveTo>
                    <a:pt x="4621" y="10700"/>
                  </a:moveTo>
                  <a:lnTo>
                    <a:pt x="4661" y="10760"/>
                  </a:lnTo>
                  <a:lnTo>
                    <a:pt x="4661" y="10760"/>
                  </a:lnTo>
                  <a:cubicBezTo>
                    <a:pt x="4639" y="10759"/>
                    <a:pt x="4621" y="10753"/>
                    <a:pt x="4621" y="10730"/>
                  </a:cubicBezTo>
                  <a:lnTo>
                    <a:pt x="4621" y="10700"/>
                  </a:lnTo>
                  <a:close/>
                  <a:moveTo>
                    <a:pt x="42069" y="10700"/>
                  </a:moveTo>
                  <a:lnTo>
                    <a:pt x="42109" y="10760"/>
                  </a:lnTo>
                  <a:lnTo>
                    <a:pt x="42109" y="10760"/>
                  </a:lnTo>
                  <a:cubicBezTo>
                    <a:pt x="42085" y="10759"/>
                    <a:pt x="42062" y="10753"/>
                    <a:pt x="42038" y="10730"/>
                  </a:cubicBezTo>
                  <a:lnTo>
                    <a:pt x="42069" y="10700"/>
                  </a:lnTo>
                  <a:close/>
                  <a:moveTo>
                    <a:pt x="41886" y="10092"/>
                  </a:moveTo>
                  <a:lnTo>
                    <a:pt x="41917" y="10244"/>
                  </a:lnTo>
                  <a:lnTo>
                    <a:pt x="42038" y="10244"/>
                  </a:lnTo>
                  <a:lnTo>
                    <a:pt x="42038" y="10487"/>
                  </a:lnTo>
                  <a:lnTo>
                    <a:pt x="41673" y="10244"/>
                  </a:lnTo>
                  <a:lnTo>
                    <a:pt x="41673" y="10244"/>
                  </a:lnTo>
                  <a:cubicBezTo>
                    <a:pt x="41704" y="10396"/>
                    <a:pt x="41734" y="10487"/>
                    <a:pt x="41734" y="10578"/>
                  </a:cubicBezTo>
                  <a:cubicBezTo>
                    <a:pt x="41765" y="10639"/>
                    <a:pt x="41977" y="10578"/>
                    <a:pt x="41856" y="10760"/>
                  </a:cubicBezTo>
                  <a:cubicBezTo>
                    <a:pt x="41643" y="10760"/>
                    <a:pt x="41552" y="10578"/>
                    <a:pt x="41430" y="10456"/>
                  </a:cubicBezTo>
                  <a:lnTo>
                    <a:pt x="41187" y="10456"/>
                  </a:lnTo>
                  <a:lnTo>
                    <a:pt x="41430" y="10274"/>
                  </a:lnTo>
                  <a:lnTo>
                    <a:pt x="41521" y="10335"/>
                  </a:lnTo>
                  <a:lnTo>
                    <a:pt x="41734" y="10092"/>
                  </a:lnTo>
                  <a:close/>
                  <a:moveTo>
                    <a:pt x="43649" y="10730"/>
                  </a:moveTo>
                  <a:lnTo>
                    <a:pt x="43649" y="10760"/>
                  </a:lnTo>
                  <a:lnTo>
                    <a:pt x="43588" y="10760"/>
                  </a:lnTo>
                  <a:lnTo>
                    <a:pt x="43588" y="10730"/>
                  </a:lnTo>
                  <a:close/>
                  <a:moveTo>
                    <a:pt x="58847" y="10730"/>
                  </a:moveTo>
                  <a:lnTo>
                    <a:pt x="58847" y="10760"/>
                  </a:lnTo>
                  <a:lnTo>
                    <a:pt x="58786" y="10760"/>
                  </a:lnTo>
                  <a:lnTo>
                    <a:pt x="58786" y="10730"/>
                  </a:lnTo>
                  <a:close/>
                  <a:moveTo>
                    <a:pt x="65200" y="10730"/>
                  </a:moveTo>
                  <a:lnTo>
                    <a:pt x="65200" y="10760"/>
                  </a:lnTo>
                  <a:lnTo>
                    <a:pt x="65109" y="10760"/>
                  </a:lnTo>
                  <a:lnTo>
                    <a:pt x="65109" y="10730"/>
                  </a:lnTo>
                  <a:close/>
                  <a:moveTo>
                    <a:pt x="44743" y="10700"/>
                  </a:moveTo>
                  <a:lnTo>
                    <a:pt x="44743" y="10791"/>
                  </a:lnTo>
                  <a:lnTo>
                    <a:pt x="44713" y="10791"/>
                  </a:lnTo>
                  <a:lnTo>
                    <a:pt x="44713" y="10700"/>
                  </a:lnTo>
                  <a:close/>
                  <a:moveTo>
                    <a:pt x="48756" y="10760"/>
                  </a:moveTo>
                  <a:lnTo>
                    <a:pt x="48756" y="10791"/>
                  </a:lnTo>
                  <a:lnTo>
                    <a:pt x="48604" y="10791"/>
                  </a:lnTo>
                  <a:lnTo>
                    <a:pt x="48604" y="10760"/>
                  </a:lnTo>
                  <a:close/>
                  <a:moveTo>
                    <a:pt x="63254" y="10669"/>
                  </a:moveTo>
                  <a:lnTo>
                    <a:pt x="63368" y="10764"/>
                  </a:lnTo>
                  <a:lnTo>
                    <a:pt x="63368" y="10764"/>
                  </a:lnTo>
                  <a:cubicBezTo>
                    <a:pt x="63248" y="10821"/>
                    <a:pt x="63099" y="10821"/>
                    <a:pt x="62950" y="10821"/>
                  </a:cubicBezTo>
                  <a:lnTo>
                    <a:pt x="62950" y="10791"/>
                  </a:lnTo>
                  <a:cubicBezTo>
                    <a:pt x="63011" y="10791"/>
                    <a:pt x="63042" y="10760"/>
                    <a:pt x="63072" y="10760"/>
                  </a:cubicBezTo>
                  <a:cubicBezTo>
                    <a:pt x="63133" y="10730"/>
                    <a:pt x="63194" y="10700"/>
                    <a:pt x="63254" y="10669"/>
                  </a:cubicBezTo>
                  <a:close/>
                  <a:moveTo>
                    <a:pt x="4702" y="10791"/>
                  </a:moveTo>
                  <a:cubicBezTo>
                    <a:pt x="4725" y="10792"/>
                    <a:pt x="4743" y="10798"/>
                    <a:pt x="4743" y="10821"/>
                  </a:cubicBezTo>
                  <a:lnTo>
                    <a:pt x="4743" y="10852"/>
                  </a:lnTo>
                  <a:lnTo>
                    <a:pt x="4702" y="10791"/>
                  </a:lnTo>
                  <a:close/>
                  <a:moveTo>
                    <a:pt x="33041" y="10791"/>
                  </a:moveTo>
                  <a:lnTo>
                    <a:pt x="33041" y="10852"/>
                  </a:lnTo>
                  <a:lnTo>
                    <a:pt x="33011" y="10852"/>
                  </a:lnTo>
                  <a:lnTo>
                    <a:pt x="33011" y="10791"/>
                  </a:lnTo>
                  <a:close/>
                  <a:moveTo>
                    <a:pt x="42140" y="10791"/>
                  </a:moveTo>
                  <a:lnTo>
                    <a:pt x="42140" y="10791"/>
                  </a:lnTo>
                  <a:cubicBezTo>
                    <a:pt x="42166" y="10791"/>
                    <a:pt x="42190" y="10794"/>
                    <a:pt x="42190" y="10821"/>
                  </a:cubicBezTo>
                  <a:lnTo>
                    <a:pt x="42160" y="10852"/>
                  </a:lnTo>
                  <a:lnTo>
                    <a:pt x="42140" y="10791"/>
                  </a:lnTo>
                  <a:close/>
                  <a:moveTo>
                    <a:pt x="80428" y="10669"/>
                  </a:moveTo>
                  <a:lnTo>
                    <a:pt x="80489" y="10852"/>
                  </a:lnTo>
                  <a:lnTo>
                    <a:pt x="80428" y="10852"/>
                  </a:lnTo>
                  <a:lnTo>
                    <a:pt x="80428" y="10669"/>
                  </a:lnTo>
                  <a:close/>
                  <a:moveTo>
                    <a:pt x="31734" y="10760"/>
                  </a:moveTo>
                  <a:lnTo>
                    <a:pt x="31977" y="10882"/>
                  </a:lnTo>
                  <a:lnTo>
                    <a:pt x="31704" y="10912"/>
                  </a:lnTo>
                  <a:lnTo>
                    <a:pt x="31734" y="10760"/>
                  </a:lnTo>
                  <a:close/>
                  <a:moveTo>
                    <a:pt x="63771" y="10882"/>
                  </a:moveTo>
                  <a:lnTo>
                    <a:pt x="63771" y="10912"/>
                  </a:lnTo>
                  <a:lnTo>
                    <a:pt x="63650" y="10912"/>
                  </a:lnTo>
                  <a:lnTo>
                    <a:pt x="63650" y="10882"/>
                  </a:lnTo>
                  <a:close/>
                  <a:moveTo>
                    <a:pt x="33315" y="10760"/>
                  </a:moveTo>
                  <a:lnTo>
                    <a:pt x="33467" y="10912"/>
                  </a:lnTo>
                  <a:lnTo>
                    <a:pt x="33284" y="10943"/>
                  </a:lnTo>
                  <a:lnTo>
                    <a:pt x="33284" y="10821"/>
                  </a:lnTo>
                  <a:lnTo>
                    <a:pt x="33315" y="10760"/>
                  </a:lnTo>
                  <a:close/>
                  <a:moveTo>
                    <a:pt x="34014" y="10700"/>
                  </a:moveTo>
                  <a:lnTo>
                    <a:pt x="33892" y="10943"/>
                  </a:lnTo>
                  <a:lnTo>
                    <a:pt x="33771" y="10821"/>
                  </a:lnTo>
                  <a:lnTo>
                    <a:pt x="34014" y="10700"/>
                  </a:lnTo>
                  <a:close/>
                  <a:moveTo>
                    <a:pt x="57054" y="10487"/>
                  </a:moveTo>
                  <a:lnTo>
                    <a:pt x="57084" y="10669"/>
                  </a:lnTo>
                  <a:lnTo>
                    <a:pt x="57206" y="10730"/>
                  </a:lnTo>
                  <a:lnTo>
                    <a:pt x="57206" y="10882"/>
                  </a:lnTo>
                  <a:lnTo>
                    <a:pt x="56962" y="10760"/>
                  </a:lnTo>
                  <a:lnTo>
                    <a:pt x="56871" y="10973"/>
                  </a:lnTo>
                  <a:lnTo>
                    <a:pt x="56719" y="10852"/>
                  </a:lnTo>
                  <a:lnTo>
                    <a:pt x="56537" y="10943"/>
                  </a:lnTo>
                  <a:lnTo>
                    <a:pt x="56385" y="10760"/>
                  </a:lnTo>
                  <a:cubicBezTo>
                    <a:pt x="56440" y="10717"/>
                    <a:pt x="56490" y="10700"/>
                    <a:pt x="56540" y="10700"/>
                  </a:cubicBezTo>
                  <a:cubicBezTo>
                    <a:pt x="56628" y="10700"/>
                    <a:pt x="56713" y="10752"/>
                    <a:pt x="56810" y="10791"/>
                  </a:cubicBezTo>
                  <a:lnTo>
                    <a:pt x="57054" y="10487"/>
                  </a:lnTo>
                  <a:close/>
                  <a:moveTo>
                    <a:pt x="5989" y="10852"/>
                  </a:moveTo>
                  <a:lnTo>
                    <a:pt x="5989" y="11003"/>
                  </a:lnTo>
                  <a:lnTo>
                    <a:pt x="5958" y="11003"/>
                  </a:lnTo>
                  <a:lnTo>
                    <a:pt x="5958" y="10852"/>
                  </a:lnTo>
                  <a:close/>
                  <a:moveTo>
                    <a:pt x="65868" y="10578"/>
                  </a:moveTo>
                  <a:lnTo>
                    <a:pt x="65929" y="10639"/>
                  </a:lnTo>
                  <a:cubicBezTo>
                    <a:pt x="65990" y="10700"/>
                    <a:pt x="66081" y="10760"/>
                    <a:pt x="66142" y="10852"/>
                  </a:cubicBezTo>
                  <a:lnTo>
                    <a:pt x="65929" y="10882"/>
                  </a:lnTo>
                  <a:lnTo>
                    <a:pt x="65868" y="11003"/>
                  </a:lnTo>
                  <a:lnTo>
                    <a:pt x="65838" y="11003"/>
                  </a:lnTo>
                  <a:lnTo>
                    <a:pt x="65899" y="10608"/>
                  </a:lnTo>
                  <a:lnTo>
                    <a:pt x="65899" y="10608"/>
                  </a:lnTo>
                  <a:cubicBezTo>
                    <a:pt x="65889" y="10618"/>
                    <a:pt x="65882" y="10622"/>
                    <a:pt x="65876" y="10622"/>
                  </a:cubicBezTo>
                  <a:cubicBezTo>
                    <a:pt x="65865" y="10622"/>
                    <a:pt x="65858" y="10608"/>
                    <a:pt x="65838" y="10608"/>
                  </a:cubicBezTo>
                  <a:lnTo>
                    <a:pt x="65868" y="10578"/>
                  </a:lnTo>
                  <a:close/>
                  <a:moveTo>
                    <a:pt x="83316" y="11003"/>
                  </a:moveTo>
                  <a:cubicBezTo>
                    <a:pt x="83316" y="11034"/>
                    <a:pt x="83285" y="11064"/>
                    <a:pt x="83285" y="11064"/>
                  </a:cubicBezTo>
                  <a:lnTo>
                    <a:pt x="83255" y="11034"/>
                  </a:lnTo>
                  <a:lnTo>
                    <a:pt x="83316" y="11003"/>
                  </a:lnTo>
                  <a:close/>
                  <a:moveTo>
                    <a:pt x="59941" y="11034"/>
                  </a:moveTo>
                  <a:lnTo>
                    <a:pt x="60032" y="11125"/>
                  </a:lnTo>
                  <a:lnTo>
                    <a:pt x="59820" y="11155"/>
                  </a:lnTo>
                  <a:lnTo>
                    <a:pt x="59789" y="11125"/>
                  </a:lnTo>
                  <a:lnTo>
                    <a:pt x="59941" y="11034"/>
                  </a:lnTo>
                  <a:close/>
                  <a:moveTo>
                    <a:pt x="62586" y="10760"/>
                  </a:moveTo>
                  <a:cubicBezTo>
                    <a:pt x="62616" y="10912"/>
                    <a:pt x="62646" y="11064"/>
                    <a:pt x="62494" y="11155"/>
                  </a:cubicBezTo>
                  <a:cubicBezTo>
                    <a:pt x="62434" y="11003"/>
                    <a:pt x="62434" y="10882"/>
                    <a:pt x="62586" y="10760"/>
                  </a:cubicBezTo>
                  <a:close/>
                  <a:moveTo>
                    <a:pt x="5047" y="11155"/>
                  </a:moveTo>
                  <a:lnTo>
                    <a:pt x="5107" y="11216"/>
                  </a:lnTo>
                  <a:lnTo>
                    <a:pt x="5107" y="11216"/>
                  </a:lnTo>
                  <a:cubicBezTo>
                    <a:pt x="5067" y="11215"/>
                    <a:pt x="5047" y="11211"/>
                    <a:pt x="5047" y="11186"/>
                  </a:cubicBezTo>
                  <a:lnTo>
                    <a:pt x="5047" y="11155"/>
                  </a:lnTo>
                  <a:close/>
                  <a:moveTo>
                    <a:pt x="63893" y="11155"/>
                  </a:moveTo>
                  <a:lnTo>
                    <a:pt x="63893" y="11247"/>
                  </a:lnTo>
                  <a:lnTo>
                    <a:pt x="63862" y="11247"/>
                  </a:lnTo>
                  <a:lnTo>
                    <a:pt x="63862" y="11155"/>
                  </a:lnTo>
                  <a:close/>
                  <a:moveTo>
                    <a:pt x="5107" y="11216"/>
                  </a:moveTo>
                  <a:cubicBezTo>
                    <a:pt x="5138" y="11216"/>
                    <a:pt x="5168" y="11247"/>
                    <a:pt x="5199" y="11277"/>
                  </a:cubicBezTo>
                  <a:lnTo>
                    <a:pt x="5168" y="11277"/>
                  </a:lnTo>
                  <a:lnTo>
                    <a:pt x="5107" y="11216"/>
                  </a:lnTo>
                  <a:close/>
                  <a:moveTo>
                    <a:pt x="4621" y="10912"/>
                  </a:moveTo>
                  <a:lnTo>
                    <a:pt x="4864" y="11003"/>
                  </a:lnTo>
                  <a:lnTo>
                    <a:pt x="4955" y="11277"/>
                  </a:lnTo>
                  <a:cubicBezTo>
                    <a:pt x="4935" y="11297"/>
                    <a:pt x="4905" y="11307"/>
                    <a:pt x="4869" y="11307"/>
                  </a:cubicBezTo>
                  <a:cubicBezTo>
                    <a:pt x="4797" y="11307"/>
                    <a:pt x="4702" y="11267"/>
                    <a:pt x="4621" y="11186"/>
                  </a:cubicBezTo>
                  <a:lnTo>
                    <a:pt x="4743" y="11125"/>
                  </a:lnTo>
                  <a:lnTo>
                    <a:pt x="4621" y="10912"/>
                  </a:lnTo>
                  <a:close/>
                  <a:moveTo>
                    <a:pt x="60519" y="11095"/>
                  </a:moveTo>
                  <a:lnTo>
                    <a:pt x="60519" y="11307"/>
                  </a:lnTo>
                  <a:lnTo>
                    <a:pt x="60306" y="11095"/>
                  </a:lnTo>
                  <a:close/>
                  <a:moveTo>
                    <a:pt x="56263" y="11338"/>
                  </a:moveTo>
                  <a:lnTo>
                    <a:pt x="56263" y="11368"/>
                  </a:lnTo>
                  <a:lnTo>
                    <a:pt x="56172" y="11368"/>
                  </a:lnTo>
                  <a:lnTo>
                    <a:pt x="56172" y="11338"/>
                  </a:lnTo>
                  <a:close/>
                  <a:moveTo>
                    <a:pt x="57297" y="11338"/>
                  </a:moveTo>
                  <a:lnTo>
                    <a:pt x="57297" y="11368"/>
                  </a:lnTo>
                  <a:lnTo>
                    <a:pt x="57206" y="11368"/>
                  </a:lnTo>
                  <a:lnTo>
                    <a:pt x="57206" y="11338"/>
                  </a:lnTo>
                  <a:close/>
                  <a:moveTo>
                    <a:pt x="82799" y="11338"/>
                  </a:moveTo>
                  <a:lnTo>
                    <a:pt x="82799" y="11368"/>
                  </a:lnTo>
                  <a:lnTo>
                    <a:pt x="82708" y="11368"/>
                  </a:lnTo>
                  <a:lnTo>
                    <a:pt x="82708" y="11338"/>
                  </a:lnTo>
                  <a:close/>
                  <a:moveTo>
                    <a:pt x="57510" y="11216"/>
                  </a:moveTo>
                  <a:lnTo>
                    <a:pt x="57540" y="11368"/>
                  </a:lnTo>
                  <a:lnTo>
                    <a:pt x="57388" y="11399"/>
                  </a:lnTo>
                  <a:lnTo>
                    <a:pt x="57388" y="11216"/>
                  </a:lnTo>
                  <a:close/>
                  <a:moveTo>
                    <a:pt x="80983" y="10882"/>
                  </a:moveTo>
                  <a:cubicBezTo>
                    <a:pt x="81066" y="10882"/>
                    <a:pt x="81127" y="10912"/>
                    <a:pt x="81249" y="10973"/>
                  </a:cubicBezTo>
                  <a:lnTo>
                    <a:pt x="81249" y="11247"/>
                  </a:lnTo>
                  <a:lnTo>
                    <a:pt x="81157" y="11216"/>
                  </a:lnTo>
                  <a:lnTo>
                    <a:pt x="80884" y="11368"/>
                  </a:lnTo>
                  <a:cubicBezTo>
                    <a:pt x="80884" y="11368"/>
                    <a:pt x="80853" y="11399"/>
                    <a:pt x="80823" y="11399"/>
                  </a:cubicBezTo>
                  <a:cubicBezTo>
                    <a:pt x="80808" y="11414"/>
                    <a:pt x="80800" y="11421"/>
                    <a:pt x="80793" y="11421"/>
                  </a:cubicBezTo>
                  <a:cubicBezTo>
                    <a:pt x="80785" y="11421"/>
                    <a:pt x="80778" y="11414"/>
                    <a:pt x="80762" y="11399"/>
                  </a:cubicBezTo>
                  <a:lnTo>
                    <a:pt x="80610" y="11399"/>
                  </a:lnTo>
                  <a:cubicBezTo>
                    <a:pt x="80641" y="11277"/>
                    <a:pt x="80732" y="11125"/>
                    <a:pt x="80580" y="11003"/>
                  </a:cubicBezTo>
                  <a:lnTo>
                    <a:pt x="80580" y="10973"/>
                  </a:lnTo>
                  <a:cubicBezTo>
                    <a:pt x="80793" y="10912"/>
                    <a:pt x="80899" y="10882"/>
                    <a:pt x="80983" y="10882"/>
                  </a:cubicBezTo>
                  <a:close/>
                  <a:moveTo>
                    <a:pt x="7813" y="11399"/>
                  </a:moveTo>
                  <a:lnTo>
                    <a:pt x="7813" y="11459"/>
                  </a:lnTo>
                  <a:lnTo>
                    <a:pt x="7782" y="11459"/>
                  </a:lnTo>
                  <a:lnTo>
                    <a:pt x="7782" y="11399"/>
                  </a:lnTo>
                  <a:close/>
                  <a:moveTo>
                    <a:pt x="58695" y="11034"/>
                  </a:moveTo>
                  <a:lnTo>
                    <a:pt x="58695" y="11247"/>
                  </a:lnTo>
                  <a:lnTo>
                    <a:pt x="58604" y="11155"/>
                  </a:lnTo>
                  <a:lnTo>
                    <a:pt x="58361" y="11520"/>
                  </a:lnTo>
                  <a:lnTo>
                    <a:pt x="58178" y="11338"/>
                  </a:lnTo>
                  <a:lnTo>
                    <a:pt x="58178" y="11064"/>
                  </a:lnTo>
                  <a:lnTo>
                    <a:pt x="58391" y="11125"/>
                  </a:lnTo>
                  <a:lnTo>
                    <a:pt x="58695" y="11034"/>
                  </a:lnTo>
                  <a:close/>
                  <a:moveTo>
                    <a:pt x="6323" y="11459"/>
                  </a:moveTo>
                  <a:lnTo>
                    <a:pt x="6354" y="11551"/>
                  </a:lnTo>
                  <a:lnTo>
                    <a:pt x="6323" y="11551"/>
                  </a:lnTo>
                  <a:lnTo>
                    <a:pt x="6323" y="11459"/>
                  </a:lnTo>
                  <a:close/>
                  <a:moveTo>
                    <a:pt x="52981" y="11459"/>
                  </a:moveTo>
                  <a:lnTo>
                    <a:pt x="52981" y="11551"/>
                  </a:lnTo>
                  <a:lnTo>
                    <a:pt x="52950" y="11551"/>
                  </a:lnTo>
                  <a:lnTo>
                    <a:pt x="52950" y="11459"/>
                  </a:lnTo>
                  <a:close/>
                  <a:moveTo>
                    <a:pt x="78574" y="11155"/>
                  </a:moveTo>
                  <a:lnTo>
                    <a:pt x="78787" y="11307"/>
                  </a:lnTo>
                  <a:lnTo>
                    <a:pt x="78574" y="11551"/>
                  </a:lnTo>
                  <a:lnTo>
                    <a:pt x="78452" y="11277"/>
                  </a:lnTo>
                  <a:lnTo>
                    <a:pt x="78574" y="11155"/>
                  </a:lnTo>
                  <a:close/>
                  <a:moveTo>
                    <a:pt x="81705" y="10882"/>
                  </a:moveTo>
                  <a:cubicBezTo>
                    <a:pt x="81674" y="11003"/>
                    <a:pt x="81674" y="11095"/>
                    <a:pt x="81644" y="11216"/>
                  </a:cubicBezTo>
                  <a:lnTo>
                    <a:pt x="81826" y="11155"/>
                  </a:lnTo>
                  <a:lnTo>
                    <a:pt x="81857" y="11490"/>
                  </a:lnTo>
                  <a:lnTo>
                    <a:pt x="81553" y="11581"/>
                  </a:lnTo>
                  <a:lnTo>
                    <a:pt x="81522" y="11247"/>
                  </a:lnTo>
                  <a:lnTo>
                    <a:pt x="81340" y="11125"/>
                  </a:lnTo>
                  <a:cubicBezTo>
                    <a:pt x="81401" y="11095"/>
                    <a:pt x="81492" y="11064"/>
                    <a:pt x="81553" y="11034"/>
                  </a:cubicBezTo>
                  <a:cubicBezTo>
                    <a:pt x="81583" y="10973"/>
                    <a:pt x="81644" y="10943"/>
                    <a:pt x="81705" y="10882"/>
                  </a:cubicBezTo>
                  <a:close/>
                  <a:moveTo>
                    <a:pt x="7569" y="11490"/>
                  </a:moveTo>
                  <a:lnTo>
                    <a:pt x="7630" y="11551"/>
                  </a:lnTo>
                  <a:cubicBezTo>
                    <a:pt x="7661" y="11551"/>
                    <a:pt x="7661" y="11551"/>
                    <a:pt x="7691" y="11581"/>
                  </a:cubicBezTo>
                  <a:lnTo>
                    <a:pt x="7661" y="11611"/>
                  </a:lnTo>
                  <a:lnTo>
                    <a:pt x="7630" y="11551"/>
                  </a:lnTo>
                  <a:cubicBezTo>
                    <a:pt x="7600" y="11520"/>
                    <a:pt x="7569" y="11520"/>
                    <a:pt x="7539" y="11490"/>
                  </a:cubicBezTo>
                  <a:close/>
                  <a:moveTo>
                    <a:pt x="52555" y="11551"/>
                  </a:moveTo>
                  <a:lnTo>
                    <a:pt x="52555" y="11611"/>
                  </a:lnTo>
                  <a:lnTo>
                    <a:pt x="52525" y="11611"/>
                  </a:lnTo>
                  <a:lnTo>
                    <a:pt x="52525" y="11551"/>
                  </a:lnTo>
                  <a:close/>
                  <a:moveTo>
                    <a:pt x="54926" y="11247"/>
                  </a:moveTo>
                  <a:lnTo>
                    <a:pt x="55078" y="11520"/>
                  </a:lnTo>
                  <a:lnTo>
                    <a:pt x="54926" y="11642"/>
                  </a:lnTo>
                  <a:lnTo>
                    <a:pt x="54835" y="11459"/>
                  </a:lnTo>
                  <a:lnTo>
                    <a:pt x="54926" y="11247"/>
                  </a:lnTo>
                  <a:close/>
                  <a:moveTo>
                    <a:pt x="74774" y="11581"/>
                  </a:moveTo>
                  <a:cubicBezTo>
                    <a:pt x="74753" y="11609"/>
                    <a:pt x="74733" y="11634"/>
                    <a:pt x="74714" y="11657"/>
                  </a:cubicBezTo>
                  <a:lnTo>
                    <a:pt x="74714" y="11657"/>
                  </a:lnTo>
                  <a:cubicBezTo>
                    <a:pt x="74716" y="11639"/>
                    <a:pt x="74726" y="11629"/>
                    <a:pt x="74774" y="11581"/>
                  </a:cubicBezTo>
                  <a:close/>
                  <a:moveTo>
                    <a:pt x="5047" y="11551"/>
                  </a:moveTo>
                  <a:lnTo>
                    <a:pt x="5047" y="11581"/>
                  </a:lnTo>
                  <a:lnTo>
                    <a:pt x="4895" y="11672"/>
                  </a:lnTo>
                  <a:lnTo>
                    <a:pt x="4895" y="11551"/>
                  </a:lnTo>
                  <a:close/>
                  <a:moveTo>
                    <a:pt x="6171" y="11642"/>
                  </a:moveTo>
                  <a:lnTo>
                    <a:pt x="6171" y="11672"/>
                  </a:lnTo>
                  <a:lnTo>
                    <a:pt x="6110" y="11672"/>
                  </a:lnTo>
                  <a:lnTo>
                    <a:pt x="6110" y="11642"/>
                  </a:lnTo>
                  <a:close/>
                  <a:moveTo>
                    <a:pt x="60093" y="11551"/>
                  </a:moveTo>
                  <a:lnTo>
                    <a:pt x="60093" y="11703"/>
                  </a:lnTo>
                  <a:lnTo>
                    <a:pt x="60063" y="11703"/>
                  </a:lnTo>
                  <a:lnTo>
                    <a:pt x="60063" y="11551"/>
                  </a:lnTo>
                  <a:close/>
                  <a:moveTo>
                    <a:pt x="78574" y="11611"/>
                  </a:moveTo>
                  <a:lnTo>
                    <a:pt x="78574" y="11703"/>
                  </a:lnTo>
                  <a:lnTo>
                    <a:pt x="78543" y="11703"/>
                  </a:lnTo>
                  <a:lnTo>
                    <a:pt x="78543" y="11611"/>
                  </a:lnTo>
                  <a:close/>
                  <a:moveTo>
                    <a:pt x="6019" y="11247"/>
                  </a:moveTo>
                  <a:lnTo>
                    <a:pt x="6019" y="11520"/>
                  </a:lnTo>
                  <a:lnTo>
                    <a:pt x="5807" y="11520"/>
                  </a:lnTo>
                  <a:lnTo>
                    <a:pt x="5442" y="11733"/>
                  </a:lnTo>
                  <a:lnTo>
                    <a:pt x="5351" y="11551"/>
                  </a:lnTo>
                  <a:lnTo>
                    <a:pt x="5624" y="11551"/>
                  </a:lnTo>
                  <a:lnTo>
                    <a:pt x="5655" y="11429"/>
                  </a:lnTo>
                  <a:lnTo>
                    <a:pt x="6019" y="11247"/>
                  </a:lnTo>
                  <a:close/>
                  <a:moveTo>
                    <a:pt x="53437" y="11581"/>
                  </a:moveTo>
                  <a:cubicBezTo>
                    <a:pt x="53619" y="11581"/>
                    <a:pt x="53619" y="11581"/>
                    <a:pt x="53680" y="11733"/>
                  </a:cubicBezTo>
                  <a:lnTo>
                    <a:pt x="53437" y="11581"/>
                  </a:lnTo>
                  <a:close/>
                  <a:moveTo>
                    <a:pt x="8603" y="11642"/>
                  </a:moveTo>
                  <a:lnTo>
                    <a:pt x="8664" y="11703"/>
                  </a:lnTo>
                  <a:cubicBezTo>
                    <a:pt x="8694" y="11703"/>
                    <a:pt x="8724" y="11733"/>
                    <a:pt x="8755" y="11733"/>
                  </a:cubicBezTo>
                  <a:lnTo>
                    <a:pt x="8724" y="11763"/>
                  </a:lnTo>
                  <a:lnTo>
                    <a:pt x="8664" y="11703"/>
                  </a:lnTo>
                  <a:cubicBezTo>
                    <a:pt x="8633" y="11703"/>
                    <a:pt x="8603" y="11672"/>
                    <a:pt x="8573" y="11672"/>
                  </a:cubicBezTo>
                  <a:lnTo>
                    <a:pt x="8603" y="11642"/>
                  </a:lnTo>
                  <a:close/>
                  <a:moveTo>
                    <a:pt x="74736" y="11725"/>
                  </a:moveTo>
                  <a:cubicBezTo>
                    <a:pt x="74744" y="11725"/>
                    <a:pt x="74744" y="11748"/>
                    <a:pt x="74744" y="11763"/>
                  </a:cubicBezTo>
                  <a:cubicBezTo>
                    <a:pt x="74735" y="11754"/>
                    <a:pt x="74729" y="11745"/>
                    <a:pt x="74724" y="11737"/>
                  </a:cubicBezTo>
                  <a:lnTo>
                    <a:pt x="74724" y="11737"/>
                  </a:lnTo>
                  <a:cubicBezTo>
                    <a:pt x="74730" y="11729"/>
                    <a:pt x="74734" y="11725"/>
                    <a:pt x="74736" y="11725"/>
                  </a:cubicBezTo>
                  <a:close/>
                  <a:moveTo>
                    <a:pt x="77936" y="10943"/>
                  </a:moveTo>
                  <a:lnTo>
                    <a:pt x="78057" y="11125"/>
                  </a:lnTo>
                  <a:lnTo>
                    <a:pt x="77966" y="11216"/>
                  </a:lnTo>
                  <a:lnTo>
                    <a:pt x="78148" y="11216"/>
                  </a:lnTo>
                  <a:cubicBezTo>
                    <a:pt x="78148" y="11216"/>
                    <a:pt x="78148" y="11186"/>
                    <a:pt x="78179" y="11155"/>
                  </a:cubicBezTo>
                  <a:lnTo>
                    <a:pt x="78209" y="11186"/>
                  </a:lnTo>
                  <a:lnTo>
                    <a:pt x="78148" y="11247"/>
                  </a:lnTo>
                  <a:cubicBezTo>
                    <a:pt x="78179" y="11277"/>
                    <a:pt x="78179" y="11338"/>
                    <a:pt x="78209" y="11368"/>
                  </a:cubicBezTo>
                  <a:lnTo>
                    <a:pt x="78087" y="11581"/>
                  </a:lnTo>
                  <a:lnTo>
                    <a:pt x="78179" y="11763"/>
                  </a:lnTo>
                  <a:lnTo>
                    <a:pt x="77936" y="11763"/>
                  </a:lnTo>
                  <a:lnTo>
                    <a:pt x="77936" y="11611"/>
                  </a:lnTo>
                  <a:cubicBezTo>
                    <a:pt x="77827" y="11611"/>
                    <a:pt x="77734" y="11689"/>
                    <a:pt x="77612" y="11689"/>
                  </a:cubicBezTo>
                  <a:cubicBezTo>
                    <a:pt x="77563" y="11689"/>
                    <a:pt x="77510" y="11677"/>
                    <a:pt x="77449" y="11642"/>
                  </a:cubicBezTo>
                  <a:cubicBezTo>
                    <a:pt x="77540" y="11459"/>
                    <a:pt x="77662" y="11307"/>
                    <a:pt x="77844" y="11186"/>
                  </a:cubicBezTo>
                  <a:lnTo>
                    <a:pt x="77753" y="11064"/>
                  </a:lnTo>
                  <a:lnTo>
                    <a:pt x="77936" y="10943"/>
                  </a:lnTo>
                  <a:close/>
                  <a:moveTo>
                    <a:pt x="50245" y="11581"/>
                  </a:moveTo>
                  <a:lnTo>
                    <a:pt x="50002" y="11824"/>
                  </a:lnTo>
                  <a:cubicBezTo>
                    <a:pt x="49971" y="11672"/>
                    <a:pt x="50063" y="11642"/>
                    <a:pt x="50245" y="11581"/>
                  </a:cubicBezTo>
                  <a:close/>
                  <a:moveTo>
                    <a:pt x="54561" y="11186"/>
                  </a:moveTo>
                  <a:lnTo>
                    <a:pt x="54561" y="11824"/>
                  </a:lnTo>
                  <a:lnTo>
                    <a:pt x="54348" y="11703"/>
                  </a:lnTo>
                  <a:lnTo>
                    <a:pt x="54227" y="11794"/>
                  </a:lnTo>
                  <a:lnTo>
                    <a:pt x="54105" y="11642"/>
                  </a:lnTo>
                  <a:lnTo>
                    <a:pt x="54014" y="11794"/>
                  </a:lnTo>
                  <a:lnTo>
                    <a:pt x="53923" y="11703"/>
                  </a:lnTo>
                  <a:lnTo>
                    <a:pt x="54014" y="11490"/>
                  </a:lnTo>
                  <a:lnTo>
                    <a:pt x="53771" y="11581"/>
                  </a:lnTo>
                  <a:lnTo>
                    <a:pt x="53771" y="11338"/>
                  </a:lnTo>
                  <a:lnTo>
                    <a:pt x="53923" y="11429"/>
                  </a:lnTo>
                  <a:lnTo>
                    <a:pt x="54044" y="11338"/>
                  </a:lnTo>
                  <a:lnTo>
                    <a:pt x="54196" y="11490"/>
                  </a:lnTo>
                  <a:lnTo>
                    <a:pt x="54227" y="11368"/>
                  </a:lnTo>
                  <a:lnTo>
                    <a:pt x="54561" y="11186"/>
                  </a:lnTo>
                  <a:close/>
                  <a:moveTo>
                    <a:pt x="54956" y="11794"/>
                  </a:moveTo>
                  <a:lnTo>
                    <a:pt x="54956" y="11824"/>
                  </a:lnTo>
                  <a:lnTo>
                    <a:pt x="54865" y="11824"/>
                  </a:lnTo>
                  <a:lnTo>
                    <a:pt x="54865" y="11794"/>
                  </a:lnTo>
                  <a:close/>
                  <a:moveTo>
                    <a:pt x="74558" y="11794"/>
                  </a:moveTo>
                  <a:cubicBezTo>
                    <a:pt x="74501" y="11824"/>
                    <a:pt x="74455" y="11824"/>
                    <a:pt x="74410" y="11824"/>
                  </a:cubicBezTo>
                  <a:lnTo>
                    <a:pt x="74410" y="11794"/>
                  </a:lnTo>
                  <a:close/>
                  <a:moveTo>
                    <a:pt x="81005" y="11672"/>
                  </a:moveTo>
                  <a:lnTo>
                    <a:pt x="81036" y="11824"/>
                  </a:lnTo>
                  <a:lnTo>
                    <a:pt x="80823" y="11855"/>
                  </a:lnTo>
                  <a:lnTo>
                    <a:pt x="81005" y="11672"/>
                  </a:lnTo>
                  <a:close/>
                  <a:moveTo>
                    <a:pt x="61947" y="11976"/>
                  </a:moveTo>
                  <a:lnTo>
                    <a:pt x="61947" y="12007"/>
                  </a:lnTo>
                  <a:lnTo>
                    <a:pt x="61795" y="12007"/>
                  </a:lnTo>
                  <a:lnTo>
                    <a:pt x="61795" y="11976"/>
                  </a:lnTo>
                  <a:close/>
                  <a:moveTo>
                    <a:pt x="54683" y="11885"/>
                  </a:moveTo>
                  <a:lnTo>
                    <a:pt x="54713" y="12037"/>
                  </a:lnTo>
                  <a:lnTo>
                    <a:pt x="54652" y="12037"/>
                  </a:lnTo>
                  <a:lnTo>
                    <a:pt x="54652" y="11885"/>
                  </a:lnTo>
                  <a:close/>
                  <a:moveTo>
                    <a:pt x="55443" y="11855"/>
                  </a:moveTo>
                  <a:lnTo>
                    <a:pt x="55595" y="12067"/>
                  </a:lnTo>
                  <a:lnTo>
                    <a:pt x="55321" y="12098"/>
                  </a:lnTo>
                  <a:lnTo>
                    <a:pt x="55291" y="12098"/>
                  </a:lnTo>
                  <a:cubicBezTo>
                    <a:pt x="55321" y="12037"/>
                    <a:pt x="55321" y="12007"/>
                    <a:pt x="55321" y="11976"/>
                  </a:cubicBezTo>
                  <a:cubicBezTo>
                    <a:pt x="55382" y="11915"/>
                    <a:pt x="55412" y="11885"/>
                    <a:pt x="55443" y="11855"/>
                  </a:cubicBezTo>
                  <a:close/>
                  <a:moveTo>
                    <a:pt x="3679" y="11703"/>
                  </a:moveTo>
                  <a:cubicBezTo>
                    <a:pt x="3679" y="11794"/>
                    <a:pt x="3679" y="11885"/>
                    <a:pt x="3709" y="11946"/>
                  </a:cubicBezTo>
                  <a:cubicBezTo>
                    <a:pt x="3770" y="12007"/>
                    <a:pt x="3800" y="12067"/>
                    <a:pt x="3861" y="12098"/>
                  </a:cubicBezTo>
                  <a:lnTo>
                    <a:pt x="3831" y="12159"/>
                  </a:lnTo>
                  <a:lnTo>
                    <a:pt x="3648" y="12037"/>
                  </a:lnTo>
                  <a:lnTo>
                    <a:pt x="3466" y="11946"/>
                  </a:lnTo>
                  <a:lnTo>
                    <a:pt x="3679" y="11703"/>
                  </a:lnTo>
                  <a:close/>
                  <a:moveTo>
                    <a:pt x="5563" y="11855"/>
                  </a:moveTo>
                  <a:lnTo>
                    <a:pt x="5563" y="11915"/>
                  </a:lnTo>
                  <a:lnTo>
                    <a:pt x="5351" y="12189"/>
                  </a:lnTo>
                  <a:cubicBezTo>
                    <a:pt x="5229" y="12098"/>
                    <a:pt x="5320" y="11976"/>
                    <a:pt x="5290" y="11855"/>
                  </a:cubicBezTo>
                  <a:close/>
                  <a:moveTo>
                    <a:pt x="65412" y="11976"/>
                  </a:moveTo>
                  <a:lnTo>
                    <a:pt x="65412" y="12189"/>
                  </a:lnTo>
                  <a:lnTo>
                    <a:pt x="65321" y="11976"/>
                  </a:lnTo>
                  <a:close/>
                  <a:moveTo>
                    <a:pt x="4226" y="12159"/>
                  </a:moveTo>
                  <a:lnTo>
                    <a:pt x="4226" y="12219"/>
                  </a:lnTo>
                  <a:lnTo>
                    <a:pt x="4074" y="12219"/>
                  </a:lnTo>
                  <a:lnTo>
                    <a:pt x="4074" y="12159"/>
                  </a:lnTo>
                  <a:close/>
                  <a:moveTo>
                    <a:pt x="64440" y="12159"/>
                  </a:moveTo>
                  <a:lnTo>
                    <a:pt x="64440" y="12219"/>
                  </a:lnTo>
                  <a:lnTo>
                    <a:pt x="64409" y="12219"/>
                  </a:lnTo>
                  <a:lnTo>
                    <a:pt x="64409" y="12159"/>
                  </a:lnTo>
                  <a:close/>
                  <a:moveTo>
                    <a:pt x="62008" y="12007"/>
                  </a:moveTo>
                  <a:lnTo>
                    <a:pt x="62343" y="12280"/>
                  </a:lnTo>
                  <a:lnTo>
                    <a:pt x="62008" y="12311"/>
                  </a:lnTo>
                  <a:lnTo>
                    <a:pt x="62008" y="12007"/>
                  </a:lnTo>
                  <a:close/>
                  <a:moveTo>
                    <a:pt x="62434" y="12219"/>
                  </a:moveTo>
                  <a:lnTo>
                    <a:pt x="62434" y="12311"/>
                  </a:lnTo>
                  <a:lnTo>
                    <a:pt x="62403" y="12311"/>
                  </a:lnTo>
                  <a:lnTo>
                    <a:pt x="62403" y="12219"/>
                  </a:lnTo>
                  <a:close/>
                  <a:moveTo>
                    <a:pt x="4287" y="12402"/>
                  </a:moveTo>
                  <a:lnTo>
                    <a:pt x="4287" y="12402"/>
                  </a:lnTo>
                  <a:cubicBezTo>
                    <a:pt x="4309" y="12556"/>
                    <a:pt x="4315" y="12598"/>
                    <a:pt x="4270" y="12598"/>
                  </a:cubicBezTo>
                  <a:cubicBezTo>
                    <a:pt x="4253" y="12598"/>
                    <a:pt x="4229" y="12592"/>
                    <a:pt x="4196" y="12584"/>
                  </a:cubicBezTo>
                  <a:lnTo>
                    <a:pt x="4287" y="12402"/>
                  </a:lnTo>
                  <a:close/>
                  <a:moveTo>
                    <a:pt x="3010" y="12645"/>
                  </a:moveTo>
                  <a:lnTo>
                    <a:pt x="3017" y="12651"/>
                  </a:lnTo>
                  <a:lnTo>
                    <a:pt x="3017" y="12651"/>
                  </a:lnTo>
                  <a:cubicBezTo>
                    <a:pt x="3005" y="12659"/>
                    <a:pt x="2997" y="12662"/>
                    <a:pt x="2992" y="12662"/>
                  </a:cubicBezTo>
                  <a:cubicBezTo>
                    <a:pt x="2982" y="12662"/>
                    <a:pt x="2980" y="12654"/>
                    <a:pt x="2980" y="12645"/>
                  </a:cubicBezTo>
                  <a:close/>
                  <a:moveTo>
                    <a:pt x="60124" y="12523"/>
                  </a:moveTo>
                  <a:lnTo>
                    <a:pt x="60245" y="12645"/>
                  </a:lnTo>
                  <a:lnTo>
                    <a:pt x="60154" y="12888"/>
                  </a:lnTo>
                  <a:lnTo>
                    <a:pt x="59972" y="12888"/>
                  </a:lnTo>
                  <a:lnTo>
                    <a:pt x="60124" y="12523"/>
                  </a:lnTo>
                  <a:close/>
                  <a:moveTo>
                    <a:pt x="3494" y="12359"/>
                  </a:moveTo>
                  <a:cubicBezTo>
                    <a:pt x="3516" y="12359"/>
                    <a:pt x="3537" y="12364"/>
                    <a:pt x="3557" y="12371"/>
                  </a:cubicBezTo>
                  <a:lnTo>
                    <a:pt x="3618" y="12462"/>
                  </a:lnTo>
                  <a:lnTo>
                    <a:pt x="3557" y="12554"/>
                  </a:lnTo>
                  <a:lnTo>
                    <a:pt x="3405" y="12432"/>
                  </a:lnTo>
                  <a:lnTo>
                    <a:pt x="3314" y="12645"/>
                  </a:lnTo>
                  <a:cubicBezTo>
                    <a:pt x="3305" y="12636"/>
                    <a:pt x="3301" y="12632"/>
                    <a:pt x="3301" y="12632"/>
                  </a:cubicBezTo>
                  <a:cubicBezTo>
                    <a:pt x="3299" y="12632"/>
                    <a:pt x="3314" y="12654"/>
                    <a:pt x="3314" y="12675"/>
                  </a:cubicBezTo>
                  <a:cubicBezTo>
                    <a:pt x="3284" y="12797"/>
                    <a:pt x="3162" y="12888"/>
                    <a:pt x="3071" y="12918"/>
                  </a:cubicBezTo>
                  <a:cubicBezTo>
                    <a:pt x="3050" y="12834"/>
                    <a:pt x="3058" y="12761"/>
                    <a:pt x="3080" y="12695"/>
                  </a:cubicBezTo>
                  <a:lnTo>
                    <a:pt x="3080" y="12695"/>
                  </a:lnTo>
                  <a:cubicBezTo>
                    <a:pt x="3310" y="12421"/>
                    <a:pt x="3416" y="12359"/>
                    <a:pt x="3494" y="12359"/>
                  </a:cubicBezTo>
                  <a:close/>
                  <a:moveTo>
                    <a:pt x="4621" y="12827"/>
                  </a:moveTo>
                  <a:cubicBezTo>
                    <a:pt x="4803" y="12858"/>
                    <a:pt x="4864" y="12979"/>
                    <a:pt x="4803" y="13131"/>
                  </a:cubicBezTo>
                  <a:lnTo>
                    <a:pt x="4591" y="13131"/>
                  </a:lnTo>
                  <a:lnTo>
                    <a:pt x="4621" y="12827"/>
                  </a:lnTo>
                  <a:close/>
                  <a:moveTo>
                    <a:pt x="72829" y="13101"/>
                  </a:moveTo>
                  <a:lnTo>
                    <a:pt x="72829" y="13162"/>
                  </a:lnTo>
                  <a:lnTo>
                    <a:pt x="72799" y="13162"/>
                  </a:lnTo>
                  <a:lnTo>
                    <a:pt x="72799" y="13101"/>
                  </a:lnTo>
                  <a:close/>
                  <a:moveTo>
                    <a:pt x="73024" y="12988"/>
                  </a:moveTo>
                  <a:cubicBezTo>
                    <a:pt x="73070" y="12988"/>
                    <a:pt x="73081" y="13024"/>
                    <a:pt x="73042" y="13162"/>
                  </a:cubicBezTo>
                  <a:lnTo>
                    <a:pt x="72920" y="13010"/>
                  </a:lnTo>
                  <a:cubicBezTo>
                    <a:pt x="72963" y="12999"/>
                    <a:pt x="72999" y="12988"/>
                    <a:pt x="73024" y="12988"/>
                  </a:cubicBezTo>
                  <a:close/>
                  <a:moveTo>
                    <a:pt x="3709" y="13070"/>
                  </a:moveTo>
                  <a:lnTo>
                    <a:pt x="3709" y="13222"/>
                  </a:lnTo>
                  <a:lnTo>
                    <a:pt x="3648" y="13222"/>
                  </a:lnTo>
                  <a:lnTo>
                    <a:pt x="3648" y="13070"/>
                  </a:lnTo>
                  <a:close/>
                  <a:moveTo>
                    <a:pt x="4955" y="13162"/>
                  </a:moveTo>
                  <a:lnTo>
                    <a:pt x="4955" y="13222"/>
                  </a:lnTo>
                  <a:lnTo>
                    <a:pt x="4925" y="13222"/>
                  </a:lnTo>
                  <a:lnTo>
                    <a:pt x="4925" y="13162"/>
                  </a:lnTo>
                  <a:close/>
                  <a:moveTo>
                    <a:pt x="68482" y="13162"/>
                  </a:moveTo>
                  <a:lnTo>
                    <a:pt x="68482" y="13222"/>
                  </a:lnTo>
                  <a:lnTo>
                    <a:pt x="68452" y="13222"/>
                  </a:lnTo>
                  <a:lnTo>
                    <a:pt x="68452" y="13162"/>
                  </a:lnTo>
                  <a:close/>
                  <a:moveTo>
                    <a:pt x="72008" y="13131"/>
                  </a:moveTo>
                  <a:lnTo>
                    <a:pt x="72008" y="13222"/>
                  </a:lnTo>
                  <a:lnTo>
                    <a:pt x="71978" y="13222"/>
                  </a:lnTo>
                  <a:lnTo>
                    <a:pt x="71978" y="13131"/>
                  </a:lnTo>
                  <a:close/>
                  <a:moveTo>
                    <a:pt x="73498" y="13070"/>
                  </a:moveTo>
                  <a:lnTo>
                    <a:pt x="73528" y="13222"/>
                  </a:lnTo>
                  <a:lnTo>
                    <a:pt x="73315" y="13192"/>
                  </a:lnTo>
                  <a:lnTo>
                    <a:pt x="73285" y="13070"/>
                  </a:lnTo>
                  <a:close/>
                  <a:moveTo>
                    <a:pt x="4074" y="13131"/>
                  </a:moveTo>
                  <a:lnTo>
                    <a:pt x="4074" y="13253"/>
                  </a:lnTo>
                  <a:lnTo>
                    <a:pt x="3892" y="13162"/>
                  </a:lnTo>
                  <a:lnTo>
                    <a:pt x="4074" y="13131"/>
                  </a:lnTo>
                  <a:close/>
                  <a:moveTo>
                    <a:pt x="74501" y="13089"/>
                  </a:moveTo>
                  <a:cubicBezTo>
                    <a:pt x="74541" y="13089"/>
                    <a:pt x="74582" y="13093"/>
                    <a:pt x="74622" y="13101"/>
                  </a:cubicBezTo>
                  <a:lnTo>
                    <a:pt x="74622" y="13283"/>
                  </a:lnTo>
                  <a:cubicBezTo>
                    <a:pt x="74613" y="13286"/>
                    <a:pt x="74604" y="13288"/>
                    <a:pt x="74596" y="13288"/>
                  </a:cubicBezTo>
                  <a:cubicBezTo>
                    <a:pt x="74530" y="13288"/>
                    <a:pt x="74525" y="13185"/>
                    <a:pt x="74470" y="13131"/>
                  </a:cubicBezTo>
                  <a:lnTo>
                    <a:pt x="74267" y="13131"/>
                  </a:lnTo>
                  <a:cubicBezTo>
                    <a:pt x="74339" y="13105"/>
                    <a:pt x="74419" y="13089"/>
                    <a:pt x="74501" y="13089"/>
                  </a:cubicBezTo>
                  <a:close/>
                  <a:moveTo>
                    <a:pt x="67145" y="13162"/>
                  </a:moveTo>
                  <a:lnTo>
                    <a:pt x="67145" y="13314"/>
                  </a:lnTo>
                  <a:lnTo>
                    <a:pt x="67115" y="13314"/>
                  </a:lnTo>
                  <a:lnTo>
                    <a:pt x="67115" y="13162"/>
                  </a:lnTo>
                  <a:close/>
                  <a:moveTo>
                    <a:pt x="72523" y="13140"/>
                  </a:moveTo>
                  <a:cubicBezTo>
                    <a:pt x="72567" y="13140"/>
                    <a:pt x="72584" y="13176"/>
                    <a:pt x="72525" y="13314"/>
                  </a:cubicBezTo>
                  <a:lnTo>
                    <a:pt x="72434" y="13162"/>
                  </a:lnTo>
                  <a:cubicBezTo>
                    <a:pt x="72466" y="13151"/>
                    <a:pt x="72498" y="13140"/>
                    <a:pt x="72523" y="13140"/>
                  </a:cubicBezTo>
                  <a:close/>
                  <a:moveTo>
                    <a:pt x="73954" y="13101"/>
                  </a:moveTo>
                  <a:lnTo>
                    <a:pt x="74166" y="13154"/>
                  </a:lnTo>
                  <a:lnTo>
                    <a:pt x="74166" y="13154"/>
                  </a:lnTo>
                  <a:cubicBezTo>
                    <a:pt x="74166" y="13199"/>
                    <a:pt x="74166" y="13249"/>
                    <a:pt x="74166" y="13314"/>
                  </a:cubicBezTo>
                  <a:cubicBezTo>
                    <a:pt x="74014" y="13314"/>
                    <a:pt x="73954" y="13222"/>
                    <a:pt x="73954" y="13101"/>
                  </a:cubicBezTo>
                  <a:close/>
                  <a:moveTo>
                    <a:pt x="66871" y="13131"/>
                  </a:moveTo>
                  <a:lnTo>
                    <a:pt x="66902" y="13344"/>
                  </a:lnTo>
                  <a:lnTo>
                    <a:pt x="66902" y="13344"/>
                  </a:lnTo>
                  <a:lnTo>
                    <a:pt x="66719" y="13162"/>
                  </a:lnTo>
                  <a:lnTo>
                    <a:pt x="66871" y="13131"/>
                  </a:lnTo>
                  <a:close/>
                  <a:moveTo>
                    <a:pt x="68999" y="13314"/>
                  </a:moveTo>
                  <a:lnTo>
                    <a:pt x="68999" y="13374"/>
                  </a:lnTo>
                  <a:lnTo>
                    <a:pt x="68969" y="13374"/>
                  </a:lnTo>
                  <a:lnTo>
                    <a:pt x="68969" y="13314"/>
                  </a:lnTo>
                  <a:close/>
                  <a:moveTo>
                    <a:pt x="73619" y="13070"/>
                  </a:moveTo>
                  <a:lnTo>
                    <a:pt x="73711" y="13101"/>
                  </a:lnTo>
                  <a:lnTo>
                    <a:pt x="73862" y="13192"/>
                  </a:lnTo>
                  <a:lnTo>
                    <a:pt x="73680" y="13374"/>
                  </a:lnTo>
                  <a:cubicBezTo>
                    <a:pt x="73711" y="13253"/>
                    <a:pt x="73498" y="13192"/>
                    <a:pt x="73619" y="13070"/>
                  </a:cubicBezTo>
                  <a:close/>
                  <a:moveTo>
                    <a:pt x="3192" y="13010"/>
                  </a:moveTo>
                  <a:lnTo>
                    <a:pt x="3162" y="13222"/>
                  </a:lnTo>
                  <a:lnTo>
                    <a:pt x="3223" y="13253"/>
                  </a:lnTo>
                  <a:lnTo>
                    <a:pt x="3010" y="13405"/>
                  </a:lnTo>
                  <a:lnTo>
                    <a:pt x="3010" y="13010"/>
                  </a:lnTo>
                  <a:close/>
                  <a:moveTo>
                    <a:pt x="67795" y="13224"/>
                  </a:moveTo>
                  <a:cubicBezTo>
                    <a:pt x="67869" y="13224"/>
                    <a:pt x="67933" y="13278"/>
                    <a:pt x="67996" y="13405"/>
                  </a:cubicBezTo>
                  <a:lnTo>
                    <a:pt x="67783" y="13314"/>
                  </a:lnTo>
                  <a:lnTo>
                    <a:pt x="67723" y="13405"/>
                  </a:lnTo>
                  <a:lnTo>
                    <a:pt x="67692" y="13253"/>
                  </a:lnTo>
                  <a:cubicBezTo>
                    <a:pt x="67729" y="13234"/>
                    <a:pt x="67763" y="13224"/>
                    <a:pt x="67795" y="13224"/>
                  </a:cubicBezTo>
                  <a:close/>
                  <a:moveTo>
                    <a:pt x="75382" y="13162"/>
                  </a:moveTo>
                  <a:lnTo>
                    <a:pt x="75382" y="13374"/>
                  </a:lnTo>
                  <a:cubicBezTo>
                    <a:pt x="75382" y="13374"/>
                    <a:pt x="75413" y="13374"/>
                    <a:pt x="75443" y="13405"/>
                  </a:cubicBezTo>
                  <a:lnTo>
                    <a:pt x="75413" y="13435"/>
                  </a:lnTo>
                  <a:lnTo>
                    <a:pt x="75352" y="13374"/>
                  </a:lnTo>
                  <a:cubicBezTo>
                    <a:pt x="75291" y="13374"/>
                    <a:pt x="75200" y="13374"/>
                    <a:pt x="75169" y="13405"/>
                  </a:cubicBezTo>
                  <a:cubicBezTo>
                    <a:pt x="75139" y="13435"/>
                    <a:pt x="75139" y="13466"/>
                    <a:pt x="75109" y="13466"/>
                  </a:cubicBezTo>
                  <a:lnTo>
                    <a:pt x="75078" y="13466"/>
                  </a:lnTo>
                  <a:lnTo>
                    <a:pt x="75139" y="13405"/>
                  </a:lnTo>
                  <a:cubicBezTo>
                    <a:pt x="75139" y="13314"/>
                    <a:pt x="75139" y="13253"/>
                    <a:pt x="75139" y="13162"/>
                  </a:cubicBezTo>
                  <a:cubicBezTo>
                    <a:pt x="75200" y="13192"/>
                    <a:pt x="75200" y="13222"/>
                    <a:pt x="75261" y="13222"/>
                  </a:cubicBezTo>
                  <a:cubicBezTo>
                    <a:pt x="75291" y="13222"/>
                    <a:pt x="75321" y="13192"/>
                    <a:pt x="75382" y="13162"/>
                  </a:cubicBezTo>
                  <a:close/>
                  <a:moveTo>
                    <a:pt x="3284" y="13192"/>
                  </a:moveTo>
                  <a:lnTo>
                    <a:pt x="3527" y="13344"/>
                  </a:lnTo>
                  <a:lnTo>
                    <a:pt x="3284" y="13496"/>
                  </a:lnTo>
                  <a:lnTo>
                    <a:pt x="3284" y="13192"/>
                  </a:lnTo>
                  <a:close/>
                  <a:moveTo>
                    <a:pt x="3983" y="13466"/>
                  </a:moveTo>
                  <a:lnTo>
                    <a:pt x="3983" y="13557"/>
                  </a:lnTo>
                  <a:lnTo>
                    <a:pt x="3952" y="13557"/>
                  </a:lnTo>
                  <a:lnTo>
                    <a:pt x="3952" y="13466"/>
                  </a:lnTo>
                  <a:close/>
                  <a:moveTo>
                    <a:pt x="68270" y="13557"/>
                  </a:moveTo>
                  <a:lnTo>
                    <a:pt x="68270" y="13618"/>
                  </a:lnTo>
                  <a:lnTo>
                    <a:pt x="68239" y="13618"/>
                  </a:lnTo>
                  <a:lnTo>
                    <a:pt x="68239" y="13557"/>
                  </a:lnTo>
                  <a:close/>
                  <a:moveTo>
                    <a:pt x="76811" y="13557"/>
                  </a:moveTo>
                  <a:lnTo>
                    <a:pt x="76811" y="13618"/>
                  </a:lnTo>
                  <a:lnTo>
                    <a:pt x="76780" y="13618"/>
                  </a:lnTo>
                  <a:lnTo>
                    <a:pt x="76780" y="13557"/>
                  </a:lnTo>
                  <a:close/>
                  <a:moveTo>
                    <a:pt x="59273" y="13648"/>
                  </a:moveTo>
                  <a:lnTo>
                    <a:pt x="59303" y="13769"/>
                  </a:lnTo>
                  <a:lnTo>
                    <a:pt x="59242" y="13769"/>
                  </a:lnTo>
                  <a:lnTo>
                    <a:pt x="59212" y="13648"/>
                  </a:lnTo>
                  <a:close/>
                  <a:moveTo>
                    <a:pt x="75473" y="13678"/>
                  </a:moveTo>
                  <a:lnTo>
                    <a:pt x="75473" y="13769"/>
                  </a:lnTo>
                  <a:lnTo>
                    <a:pt x="75443" y="13769"/>
                  </a:lnTo>
                  <a:lnTo>
                    <a:pt x="75443" y="13678"/>
                  </a:lnTo>
                  <a:close/>
                  <a:moveTo>
                    <a:pt x="59425" y="13769"/>
                  </a:moveTo>
                  <a:lnTo>
                    <a:pt x="59425" y="13800"/>
                  </a:lnTo>
                  <a:lnTo>
                    <a:pt x="59364" y="13800"/>
                  </a:lnTo>
                  <a:lnTo>
                    <a:pt x="59364" y="13769"/>
                  </a:lnTo>
                  <a:close/>
                  <a:moveTo>
                    <a:pt x="80337" y="13769"/>
                  </a:moveTo>
                  <a:lnTo>
                    <a:pt x="80337" y="13830"/>
                  </a:lnTo>
                  <a:lnTo>
                    <a:pt x="80306" y="13830"/>
                  </a:lnTo>
                  <a:lnTo>
                    <a:pt x="80306" y="13769"/>
                  </a:lnTo>
                  <a:close/>
                  <a:moveTo>
                    <a:pt x="83650" y="13800"/>
                  </a:moveTo>
                  <a:lnTo>
                    <a:pt x="83680" y="13921"/>
                  </a:lnTo>
                  <a:lnTo>
                    <a:pt x="83620" y="13921"/>
                  </a:lnTo>
                  <a:lnTo>
                    <a:pt x="83620" y="13800"/>
                  </a:lnTo>
                  <a:close/>
                  <a:moveTo>
                    <a:pt x="60245" y="13800"/>
                  </a:moveTo>
                  <a:lnTo>
                    <a:pt x="60093" y="14073"/>
                  </a:lnTo>
                  <a:lnTo>
                    <a:pt x="59820" y="14073"/>
                  </a:lnTo>
                  <a:lnTo>
                    <a:pt x="59820" y="13952"/>
                  </a:lnTo>
                  <a:lnTo>
                    <a:pt x="60245" y="13800"/>
                  </a:lnTo>
                  <a:close/>
                  <a:moveTo>
                    <a:pt x="65443" y="13891"/>
                  </a:moveTo>
                  <a:cubicBezTo>
                    <a:pt x="65443" y="14043"/>
                    <a:pt x="65443" y="14043"/>
                    <a:pt x="65291" y="14104"/>
                  </a:cubicBezTo>
                  <a:lnTo>
                    <a:pt x="65443" y="13891"/>
                  </a:lnTo>
                  <a:close/>
                  <a:moveTo>
                    <a:pt x="6171" y="14073"/>
                  </a:moveTo>
                  <a:lnTo>
                    <a:pt x="6232" y="14104"/>
                  </a:lnTo>
                  <a:lnTo>
                    <a:pt x="6110" y="14286"/>
                  </a:lnTo>
                  <a:lnTo>
                    <a:pt x="6080" y="14073"/>
                  </a:lnTo>
                  <a:close/>
                  <a:moveTo>
                    <a:pt x="59850" y="14134"/>
                  </a:moveTo>
                  <a:lnTo>
                    <a:pt x="59880" y="14256"/>
                  </a:lnTo>
                  <a:lnTo>
                    <a:pt x="59668" y="14317"/>
                  </a:lnTo>
                  <a:lnTo>
                    <a:pt x="59850" y="14134"/>
                  </a:lnTo>
                  <a:close/>
                  <a:moveTo>
                    <a:pt x="86781" y="14195"/>
                  </a:moveTo>
                  <a:lnTo>
                    <a:pt x="86781" y="14317"/>
                  </a:lnTo>
                  <a:lnTo>
                    <a:pt x="86750" y="14317"/>
                  </a:lnTo>
                  <a:lnTo>
                    <a:pt x="86750" y="14195"/>
                  </a:lnTo>
                  <a:close/>
                  <a:moveTo>
                    <a:pt x="56932" y="14286"/>
                  </a:moveTo>
                  <a:lnTo>
                    <a:pt x="56932" y="14347"/>
                  </a:lnTo>
                  <a:lnTo>
                    <a:pt x="56902" y="14347"/>
                  </a:lnTo>
                  <a:lnTo>
                    <a:pt x="56902" y="14286"/>
                  </a:lnTo>
                  <a:close/>
                  <a:moveTo>
                    <a:pt x="75291" y="14286"/>
                  </a:moveTo>
                  <a:lnTo>
                    <a:pt x="75291" y="14347"/>
                  </a:lnTo>
                  <a:lnTo>
                    <a:pt x="75169" y="14347"/>
                  </a:lnTo>
                  <a:lnTo>
                    <a:pt x="75169" y="14317"/>
                  </a:lnTo>
                  <a:lnTo>
                    <a:pt x="75291" y="14286"/>
                  </a:lnTo>
                  <a:close/>
                  <a:moveTo>
                    <a:pt x="4864" y="14438"/>
                  </a:moveTo>
                  <a:lnTo>
                    <a:pt x="4895" y="14469"/>
                  </a:lnTo>
                  <a:lnTo>
                    <a:pt x="4834" y="14529"/>
                  </a:lnTo>
                  <a:cubicBezTo>
                    <a:pt x="4834" y="14499"/>
                    <a:pt x="4834" y="14469"/>
                    <a:pt x="4864" y="14438"/>
                  </a:cubicBezTo>
                  <a:close/>
                  <a:moveTo>
                    <a:pt x="4803" y="13678"/>
                  </a:moveTo>
                  <a:lnTo>
                    <a:pt x="5229" y="14013"/>
                  </a:lnTo>
                  <a:lnTo>
                    <a:pt x="5472" y="13982"/>
                  </a:lnTo>
                  <a:lnTo>
                    <a:pt x="5533" y="13861"/>
                  </a:lnTo>
                  <a:lnTo>
                    <a:pt x="5776" y="14134"/>
                  </a:lnTo>
                  <a:lnTo>
                    <a:pt x="5715" y="14195"/>
                  </a:lnTo>
                  <a:lnTo>
                    <a:pt x="5837" y="14256"/>
                  </a:lnTo>
                  <a:cubicBezTo>
                    <a:pt x="5746" y="14469"/>
                    <a:pt x="5533" y="14317"/>
                    <a:pt x="5320" y="14438"/>
                  </a:cubicBezTo>
                  <a:lnTo>
                    <a:pt x="5411" y="14073"/>
                  </a:lnTo>
                  <a:lnTo>
                    <a:pt x="5229" y="14013"/>
                  </a:lnTo>
                  <a:cubicBezTo>
                    <a:pt x="5168" y="14104"/>
                    <a:pt x="5138" y="14165"/>
                    <a:pt x="5107" y="14256"/>
                  </a:cubicBezTo>
                  <a:cubicBezTo>
                    <a:pt x="5077" y="14317"/>
                    <a:pt x="5107" y="14408"/>
                    <a:pt x="5077" y="14529"/>
                  </a:cubicBezTo>
                  <a:cubicBezTo>
                    <a:pt x="5016" y="14286"/>
                    <a:pt x="4864" y="14256"/>
                    <a:pt x="4682" y="14195"/>
                  </a:cubicBezTo>
                  <a:lnTo>
                    <a:pt x="4348" y="14438"/>
                  </a:lnTo>
                  <a:lnTo>
                    <a:pt x="4196" y="14134"/>
                  </a:lnTo>
                  <a:lnTo>
                    <a:pt x="3922" y="14165"/>
                  </a:lnTo>
                  <a:lnTo>
                    <a:pt x="3740" y="13678"/>
                  </a:lnTo>
                  <a:lnTo>
                    <a:pt x="3983" y="13769"/>
                  </a:lnTo>
                  <a:lnTo>
                    <a:pt x="4013" y="13739"/>
                  </a:lnTo>
                  <a:cubicBezTo>
                    <a:pt x="4099" y="13761"/>
                    <a:pt x="4200" y="13782"/>
                    <a:pt x="4274" y="13782"/>
                  </a:cubicBezTo>
                  <a:cubicBezTo>
                    <a:pt x="4304" y="13782"/>
                    <a:pt x="4330" y="13778"/>
                    <a:pt x="4348" y="13769"/>
                  </a:cubicBezTo>
                  <a:cubicBezTo>
                    <a:pt x="4392" y="13714"/>
                    <a:pt x="4437" y="13695"/>
                    <a:pt x="4480" y="13695"/>
                  </a:cubicBezTo>
                  <a:cubicBezTo>
                    <a:pt x="4554" y="13695"/>
                    <a:pt x="4624" y="13750"/>
                    <a:pt x="4682" y="13769"/>
                  </a:cubicBezTo>
                  <a:lnTo>
                    <a:pt x="4803" y="13678"/>
                  </a:lnTo>
                  <a:close/>
                  <a:moveTo>
                    <a:pt x="3466" y="14225"/>
                  </a:moveTo>
                  <a:lnTo>
                    <a:pt x="3496" y="14256"/>
                  </a:lnTo>
                  <a:lnTo>
                    <a:pt x="3436" y="14317"/>
                  </a:lnTo>
                  <a:lnTo>
                    <a:pt x="3557" y="14560"/>
                  </a:lnTo>
                  <a:cubicBezTo>
                    <a:pt x="3436" y="14499"/>
                    <a:pt x="3344" y="14408"/>
                    <a:pt x="3253" y="14317"/>
                  </a:cubicBezTo>
                  <a:lnTo>
                    <a:pt x="3436" y="14317"/>
                  </a:lnTo>
                  <a:cubicBezTo>
                    <a:pt x="3436" y="14286"/>
                    <a:pt x="3466" y="14256"/>
                    <a:pt x="3466" y="14225"/>
                  </a:cubicBezTo>
                  <a:close/>
                  <a:moveTo>
                    <a:pt x="4802" y="14561"/>
                  </a:moveTo>
                  <a:cubicBezTo>
                    <a:pt x="4800" y="14581"/>
                    <a:pt x="4793" y="14601"/>
                    <a:pt x="4773" y="14621"/>
                  </a:cubicBezTo>
                  <a:lnTo>
                    <a:pt x="4773" y="14590"/>
                  </a:lnTo>
                  <a:lnTo>
                    <a:pt x="4802" y="14561"/>
                  </a:lnTo>
                  <a:close/>
                  <a:moveTo>
                    <a:pt x="86537" y="14529"/>
                  </a:moveTo>
                  <a:lnTo>
                    <a:pt x="86568" y="14560"/>
                  </a:lnTo>
                  <a:lnTo>
                    <a:pt x="86416" y="14621"/>
                  </a:lnTo>
                  <a:lnTo>
                    <a:pt x="86416" y="14529"/>
                  </a:lnTo>
                  <a:close/>
                  <a:moveTo>
                    <a:pt x="80124" y="14499"/>
                  </a:moveTo>
                  <a:lnTo>
                    <a:pt x="80215" y="14651"/>
                  </a:lnTo>
                  <a:cubicBezTo>
                    <a:pt x="80183" y="14662"/>
                    <a:pt x="80151" y="14672"/>
                    <a:pt x="80127" y="14672"/>
                  </a:cubicBezTo>
                  <a:cubicBezTo>
                    <a:pt x="80082" y="14672"/>
                    <a:pt x="80065" y="14637"/>
                    <a:pt x="80124" y="14499"/>
                  </a:cubicBezTo>
                  <a:close/>
                  <a:moveTo>
                    <a:pt x="6323" y="14621"/>
                  </a:moveTo>
                  <a:lnTo>
                    <a:pt x="6110" y="14742"/>
                  </a:lnTo>
                  <a:lnTo>
                    <a:pt x="6110" y="14621"/>
                  </a:lnTo>
                  <a:close/>
                  <a:moveTo>
                    <a:pt x="4682" y="14499"/>
                  </a:moveTo>
                  <a:lnTo>
                    <a:pt x="4682" y="14742"/>
                  </a:lnTo>
                  <a:lnTo>
                    <a:pt x="4408" y="14773"/>
                  </a:lnTo>
                  <a:cubicBezTo>
                    <a:pt x="4530" y="14651"/>
                    <a:pt x="4591" y="14590"/>
                    <a:pt x="4682" y="14499"/>
                  </a:cubicBezTo>
                  <a:close/>
                  <a:moveTo>
                    <a:pt x="3253" y="14681"/>
                  </a:moveTo>
                  <a:lnTo>
                    <a:pt x="3253" y="14803"/>
                  </a:lnTo>
                  <a:lnTo>
                    <a:pt x="3223" y="14803"/>
                  </a:lnTo>
                  <a:lnTo>
                    <a:pt x="3192" y="14681"/>
                  </a:lnTo>
                  <a:close/>
                  <a:moveTo>
                    <a:pt x="7235" y="14742"/>
                  </a:moveTo>
                  <a:lnTo>
                    <a:pt x="7235" y="14833"/>
                  </a:lnTo>
                  <a:lnTo>
                    <a:pt x="7205" y="14833"/>
                  </a:lnTo>
                  <a:lnTo>
                    <a:pt x="7205" y="14742"/>
                  </a:lnTo>
                  <a:close/>
                  <a:moveTo>
                    <a:pt x="88179" y="14742"/>
                  </a:moveTo>
                  <a:lnTo>
                    <a:pt x="88179" y="14833"/>
                  </a:lnTo>
                  <a:lnTo>
                    <a:pt x="88118" y="14833"/>
                  </a:lnTo>
                  <a:lnTo>
                    <a:pt x="88148" y="14742"/>
                  </a:lnTo>
                  <a:close/>
                  <a:moveTo>
                    <a:pt x="7022" y="14529"/>
                  </a:moveTo>
                  <a:lnTo>
                    <a:pt x="7022" y="14529"/>
                  </a:lnTo>
                  <a:cubicBezTo>
                    <a:pt x="7053" y="14712"/>
                    <a:pt x="6901" y="14742"/>
                    <a:pt x="6840" y="14864"/>
                  </a:cubicBezTo>
                  <a:cubicBezTo>
                    <a:pt x="6779" y="14651"/>
                    <a:pt x="6962" y="14621"/>
                    <a:pt x="7022" y="14529"/>
                  </a:cubicBezTo>
                  <a:close/>
                  <a:moveTo>
                    <a:pt x="67162" y="14771"/>
                  </a:moveTo>
                  <a:cubicBezTo>
                    <a:pt x="67188" y="14771"/>
                    <a:pt x="67224" y="14781"/>
                    <a:pt x="67267" y="14803"/>
                  </a:cubicBezTo>
                  <a:lnTo>
                    <a:pt x="67115" y="14864"/>
                  </a:lnTo>
                  <a:cubicBezTo>
                    <a:pt x="67095" y="14805"/>
                    <a:pt x="67113" y="14771"/>
                    <a:pt x="67162" y="14771"/>
                  </a:cubicBezTo>
                  <a:close/>
                  <a:moveTo>
                    <a:pt x="82434" y="15076"/>
                  </a:moveTo>
                  <a:lnTo>
                    <a:pt x="82434" y="15107"/>
                  </a:lnTo>
                  <a:lnTo>
                    <a:pt x="82373" y="15107"/>
                  </a:lnTo>
                  <a:lnTo>
                    <a:pt x="82373" y="15076"/>
                  </a:lnTo>
                  <a:close/>
                  <a:moveTo>
                    <a:pt x="79942" y="15168"/>
                  </a:moveTo>
                  <a:lnTo>
                    <a:pt x="79942" y="15198"/>
                  </a:lnTo>
                  <a:lnTo>
                    <a:pt x="79850" y="15198"/>
                  </a:lnTo>
                  <a:lnTo>
                    <a:pt x="79850" y="15168"/>
                  </a:lnTo>
                  <a:close/>
                  <a:moveTo>
                    <a:pt x="5199" y="15228"/>
                  </a:moveTo>
                  <a:lnTo>
                    <a:pt x="5199" y="15259"/>
                  </a:lnTo>
                  <a:lnTo>
                    <a:pt x="5107" y="15259"/>
                  </a:lnTo>
                  <a:lnTo>
                    <a:pt x="5107" y="15228"/>
                  </a:lnTo>
                  <a:close/>
                  <a:moveTo>
                    <a:pt x="61704" y="15198"/>
                  </a:moveTo>
                  <a:lnTo>
                    <a:pt x="61704" y="15289"/>
                  </a:lnTo>
                  <a:lnTo>
                    <a:pt x="61674" y="15289"/>
                  </a:lnTo>
                  <a:lnTo>
                    <a:pt x="61674" y="15198"/>
                  </a:lnTo>
                  <a:close/>
                  <a:moveTo>
                    <a:pt x="82586" y="15472"/>
                  </a:moveTo>
                  <a:lnTo>
                    <a:pt x="82586" y="15502"/>
                  </a:lnTo>
                  <a:lnTo>
                    <a:pt x="82495" y="15502"/>
                  </a:lnTo>
                  <a:lnTo>
                    <a:pt x="82495" y="15472"/>
                  </a:lnTo>
                  <a:close/>
                  <a:moveTo>
                    <a:pt x="6414" y="15441"/>
                  </a:moveTo>
                  <a:lnTo>
                    <a:pt x="6475" y="15532"/>
                  </a:lnTo>
                  <a:lnTo>
                    <a:pt x="6475" y="15532"/>
                  </a:lnTo>
                  <a:lnTo>
                    <a:pt x="6445" y="15502"/>
                  </a:lnTo>
                  <a:cubicBezTo>
                    <a:pt x="6414" y="15502"/>
                    <a:pt x="6384" y="15502"/>
                    <a:pt x="6384" y="15472"/>
                  </a:cubicBezTo>
                  <a:lnTo>
                    <a:pt x="6414" y="15441"/>
                  </a:lnTo>
                  <a:close/>
                  <a:moveTo>
                    <a:pt x="87814" y="15289"/>
                  </a:moveTo>
                  <a:lnTo>
                    <a:pt x="88179" y="15502"/>
                  </a:lnTo>
                  <a:lnTo>
                    <a:pt x="87814" y="15532"/>
                  </a:lnTo>
                  <a:lnTo>
                    <a:pt x="87814" y="15289"/>
                  </a:lnTo>
                  <a:close/>
                  <a:moveTo>
                    <a:pt x="6475" y="15532"/>
                  </a:moveTo>
                  <a:cubicBezTo>
                    <a:pt x="6475" y="15532"/>
                    <a:pt x="6506" y="15532"/>
                    <a:pt x="6536" y="15563"/>
                  </a:cubicBezTo>
                  <a:lnTo>
                    <a:pt x="6506" y="15593"/>
                  </a:lnTo>
                  <a:lnTo>
                    <a:pt x="6475" y="15532"/>
                  </a:lnTo>
                  <a:close/>
                  <a:moveTo>
                    <a:pt x="88604" y="15684"/>
                  </a:moveTo>
                  <a:lnTo>
                    <a:pt x="88604" y="15715"/>
                  </a:lnTo>
                  <a:lnTo>
                    <a:pt x="88544" y="15715"/>
                  </a:lnTo>
                  <a:lnTo>
                    <a:pt x="88544" y="15684"/>
                  </a:lnTo>
                  <a:close/>
                  <a:moveTo>
                    <a:pt x="86446" y="15046"/>
                  </a:moveTo>
                  <a:lnTo>
                    <a:pt x="86507" y="15350"/>
                  </a:lnTo>
                  <a:lnTo>
                    <a:pt x="86659" y="15411"/>
                  </a:lnTo>
                  <a:lnTo>
                    <a:pt x="86537" y="15745"/>
                  </a:lnTo>
                  <a:lnTo>
                    <a:pt x="86264" y="15745"/>
                  </a:lnTo>
                  <a:lnTo>
                    <a:pt x="86355" y="15502"/>
                  </a:lnTo>
                  <a:lnTo>
                    <a:pt x="86264" y="15380"/>
                  </a:lnTo>
                  <a:lnTo>
                    <a:pt x="86386" y="15350"/>
                  </a:lnTo>
                  <a:lnTo>
                    <a:pt x="86446" y="15046"/>
                  </a:lnTo>
                  <a:close/>
                  <a:moveTo>
                    <a:pt x="82495" y="15624"/>
                  </a:moveTo>
                  <a:lnTo>
                    <a:pt x="82495" y="15776"/>
                  </a:lnTo>
                  <a:lnTo>
                    <a:pt x="82464" y="15776"/>
                  </a:lnTo>
                  <a:lnTo>
                    <a:pt x="82464" y="15624"/>
                  </a:lnTo>
                  <a:close/>
                  <a:moveTo>
                    <a:pt x="85200" y="15836"/>
                  </a:moveTo>
                  <a:lnTo>
                    <a:pt x="85200" y="15897"/>
                  </a:lnTo>
                  <a:lnTo>
                    <a:pt x="85170" y="15897"/>
                  </a:lnTo>
                  <a:lnTo>
                    <a:pt x="85170" y="15836"/>
                  </a:lnTo>
                  <a:close/>
                  <a:moveTo>
                    <a:pt x="88209" y="15654"/>
                  </a:moveTo>
                  <a:lnTo>
                    <a:pt x="88331" y="15776"/>
                  </a:lnTo>
                  <a:lnTo>
                    <a:pt x="88148" y="15928"/>
                  </a:lnTo>
                  <a:lnTo>
                    <a:pt x="88088" y="15867"/>
                  </a:lnTo>
                  <a:lnTo>
                    <a:pt x="88209" y="15654"/>
                  </a:lnTo>
                  <a:close/>
                  <a:moveTo>
                    <a:pt x="87419" y="15137"/>
                  </a:moveTo>
                  <a:cubicBezTo>
                    <a:pt x="87510" y="15441"/>
                    <a:pt x="87237" y="15624"/>
                    <a:pt x="87267" y="15897"/>
                  </a:cubicBezTo>
                  <a:lnTo>
                    <a:pt x="87358" y="15897"/>
                  </a:lnTo>
                  <a:cubicBezTo>
                    <a:pt x="87371" y="15877"/>
                    <a:pt x="87380" y="15865"/>
                    <a:pt x="87386" y="15857"/>
                  </a:cubicBezTo>
                  <a:lnTo>
                    <a:pt x="87386" y="15857"/>
                  </a:lnTo>
                  <a:cubicBezTo>
                    <a:pt x="87386" y="15859"/>
                    <a:pt x="87387" y="15861"/>
                    <a:pt x="87387" y="15862"/>
                  </a:cubicBezTo>
                  <a:lnTo>
                    <a:pt x="87387" y="15862"/>
                  </a:lnTo>
                  <a:cubicBezTo>
                    <a:pt x="87388" y="15859"/>
                    <a:pt x="87389" y="15856"/>
                    <a:pt x="87390" y="15853"/>
                  </a:cubicBezTo>
                  <a:lnTo>
                    <a:pt x="87390" y="15853"/>
                  </a:lnTo>
                  <a:cubicBezTo>
                    <a:pt x="87389" y="15854"/>
                    <a:pt x="87388" y="15856"/>
                    <a:pt x="87386" y="15857"/>
                  </a:cubicBezTo>
                  <a:lnTo>
                    <a:pt x="87386" y="15857"/>
                  </a:lnTo>
                  <a:cubicBezTo>
                    <a:pt x="87383" y="15840"/>
                    <a:pt x="87375" y="15823"/>
                    <a:pt x="87358" y="15806"/>
                  </a:cubicBezTo>
                  <a:cubicBezTo>
                    <a:pt x="87358" y="15806"/>
                    <a:pt x="87389" y="15776"/>
                    <a:pt x="87449" y="15715"/>
                  </a:cubicBezTo>
                  <a:lnTo>
                    <a:pt x="87449" y="15715"/>
                  </a:lnTo>
                  <a:cubicBezTo>
                    <a:pt x="87425" y="15764"/>
                    <a:pt x="87405" y="15809"/>
                    <a:pt x="87390" y="15853"/>
                  </a:cubicBezTo>
                  <a:lnTo>
                    <a:pt x="87390" y="15853"/>
                  </a:lnTo>
                  <a:cubicBezTo>
                    <a:pt x="87392" y="15850"/>
                    <a:pt x="87394" y="15849"/>
                    <a:pt x="87395" y="15849"/>
                  </a:cubicBezTo>
                  <a:lnTo>
                    <a:pt x="87395" y="15849"/>
                  </a:lnTo>
                  <a:cubicBezTo>
                    <a:pt x="87400" y="15849"/>
                    <a:pt x="87389" y="15879"/>
                    <a:pt x="87389" y="15897"/>
                  </a:cubicBezTo>
                  <a:cubicBezTo>
                    <a:pt x="87389" y="15886"/>
                    <a:pt x="87389" y="15874"/>
                    <a:pt x="87387" y="15862"/>
                  </a:cubicBezTo>
                  <a:lnTo>
                    <a:pt x="87387" y="15862"/>
                  </a:lnTo>
                  <a:cubicBezTo>
                    <a:pt x="87368" y="15922"/>
                    <a:pt x="87358" y="15981"/>
                    <a:pt x="87358" y="16049"/>
                  </a:cubicBezTo>
                  <a:lnTo>
                    <a:pt x="87145" y="16080"/>
                  </a:lnTo>
                  <a:lnTo>
                    <a:pt x="87145" y="16201"/>
                  </a:lnTo>
                  <a:lnTo>
                    <a:pt x="87024" y="16201"/>
                  </a:lnTo>
                  <a:cubicBezTo>
                    <a:pt x="87024" y="16140"/>
                    <a:pt x="87085" y="16049"/>
                    <a:pt x="87085" y="15988"/>
                  </a:cubicBezTo>
                  <a:lnTo>
                    <a:pt x="87085" y="15745"/>
                  </a:lnTo>
                  <a:lnTo>
                    <a:pt x="86963" y="15836"/>
                  </a:lnTo>
                  <a:lnTo>
                    <a:pt x="86902" y="15715"/>
                  </a:lnTo>
                  <a:lnTo>
                    <a:pt x="87085" y="15624"/>
                  </a:lnTo>
                  <a:lnTo>
                    <a:pt x="86963" y="15350"/>
                  </a:lnTo>
                  <a:lnTo>
                    <a:pt x="86963" y="15350"/>
                  </a:lnTo>
                  <a:lnTo>
                    <a:pt x="87297" y="15411"/>
                  </a:lnTo>
                  <a:lnTo>
                    <a:pt x="87297" y="15137"/>
                  </a:lnTo>
                  <a:close/>
                  <a:moveTo>
                    <a:pt x="12129" y="16232"/>
                  </a:moveTo>
                  <a:lnTo>
                    <a:pt x="12129" y="16262"/>
                  </a:lnTo>
                  <a:lnTo>
                    <a:pt x="12038" y="16262"/>
                  </a:lnTo>
                  <a:lnTo>
                    <a:pt x="12038" y="16232"/>
                  </a:lnTo>
                  <a:close/>
                  <a:moveTo>
                    <a:pt x="23831" y="16110"/>
                  </a:moveTo>
                  <a:lnTo>
                    <a:pt x="23831" y="16292"/>
                  </a:lnTo>
                  <a:lnTo>
                    <a:pt x="23770" y="16292"/>
                  </a:lnTo>
                  <a:lnTo>
                    <a:pt x="23770" y="16110"/>
                  </a:lnTo>
                  <a:close/>
                  <a:moveTo>
                    <a:pt x="24135" y="16201"/>
                  </a:moveTo>
                  <a:lnTo>
                    <a:pt x="24409" y="16353"/>
                  </a:lnTo>
                  <a:lnTo>
                    <a:pt x="24166" y="16353"/>
                  </a:lnTo>
                  <a:lnTo>
                    <a:pt x="24135" y="16201"/>
                  </a:lnTo>
                  <a:close/>
                  <a:moveTo>
                    <a:pt x="88817" y="16292"/>
                  </a:moveTo>
                  <a:lnTo>
                    <a:pt x="88817" y="16353"/>
                  </a:lnTo>
                  <a:lnTo>
                    <a:pt x="88787" y="16353"/>
                  </a:lnTo>
                  <a:lnTo>
                    <a:pt x="88787" y="16292"/>
                  </a:lnTo>
                  <a:close/>
                  <a:moveTo>
                    <a:pt x="19971" y="16262"/>
                  </a:moveTo>
                  <a:lnTo>
                    <a:pt x="20062" y="16414"/>
                  </a:lnTo>
                  <a:lnTo>
                    <a:pt x="19941" y="16414"/>
                  </a:lnTo>
                  <a:lnTo>
                    <a:pt x="19941" y="16292"/>
                  </a:lnTo>
                  <a:lnTo>
                    <a:pt x="19971" y="16262"/>
                  </a:lnTo>
                  <a:close/>
                  <a:moveTo>
                    <a:pt x="18208" y="16292"/>
                  </a:moveTo>
                  <a:lnTo>
                    <a:pt x="18208" y="16444"/>
                  </a:lnTo>
                  <a:lnTo>
                    <a:pt x="18178" y="16444"/>
                  </a:lnTo>
                  <a:lnTo>
                    <a:pt x="18178" y="16292"/>
                  </a:lnTo>
                  <a:close/>
                  <a:moveTo>
                    <a:pt x="19089" y="16262"/>
                  </a:moveTo>
                  <a:lnTo>
                    <a:pt x="18937" y="16444"/>
                  </a:lnTo>
                  <a:lnTo>
                    <a:pt x="18816" y="16323"/>
                  </a:lnTo>
                  <a:lnTo>
                    <a:pt x="19089" y="16262"/>
                  </a:lnTo>
                  <a:close/>
                  <a:moveTo>
                    <a:pt x="26992" y="16444"/>
                  </a:moveTo>
                  <a:lnTo>
                    <a:pt x="26992" y="16475"/>
                  </a:lnTo>
                  <a:lnTo>
                    <a:pt x="26962" y="16475"/>
                  </a:lnTo>
                  <a:lnTo>
                    <a:pt x="26962" y="16444"/>
                  </a:lnTo>
                  <a:close/>
                  <a:moveTo>
                    <a:pt x="87480" y="16444"/>
                  </a:moveTo>
                  <a:lnTo>
                    <a:pt x="87480" y="16475"/>
                  </a:lnTo>
                  <a:lnTo>
                    <a:pt x="87358" y="16505"/>
                  </a:lnTo>
                  <a:lnTo>
                    <a:pt x="87358" y="16444"/>
                  </a:lnTo>
                  <a:close/>
                  <a:moveTo>
                    <a:pt x="87233" y="16209"/>
                  </a:moveTo>
                  <a:cubicBezTo>
                    <a:pt x="87259" y="16209"/>
                    <a:pt x="87282" y="16216"/>
                    <a:pt x="87297" y="16232"/>
                  </a:cubicBezTo>
                  <a:lnTo>
                    <a:pt x="87176" y="16566"/>
                  </a:lnTo>
                  <a:lnTo>
                    <a:pt x="87148" y="16230"/>
                  </a:lnTo>
                  <a:lnTo>
                    <a:pt x="87148" y="16230"/>
                  </a:lnTo>
                  <a:cubicBezTo>
                    <a:pt x="87177" y="16216"/>
                    <a:pt x="87207" y="16209"/>
                    <a:pt x="87233" y="16209"/>
                  </a:cubicBezTo>
                  <a:close/>
                  <a:moveTo>
                    <a:pt x="25351" y="16292"/>
                  </a:moveTo>
                  <a:lnTo>
                    <a:pt x="25351" y="16292"/>
                  </a:lnTo>
                  <a:cubicBezTo>
                    <a:pt x="25503" y="16384"/>
                    <a:pt x="25473" y="16505"/>
                    <a:pt x="25442" y="16657"/>
                  </a:cubicBezTo>
                  <a:cubicBezTo>
                    <a:pt x="25199" y="16566"/>
                    <a:pt x="25169" y="16505"/>
                    <a:pt x="25351" y="16292"/>
                  </a:cubicBezTo>
                  <a:close/>
                  <a:moveTo>
                    <a:pt x="35290" y="16687"/>
                  </a:moveTo>
                  <a:lnTo>
                    <a:pt x="35290" y="16718"/>
                  </a:lnTo>
                  <a:lnTo>
                    <a:pt x="35199" y="16718"/>
                  </a:lnTo>
                  <a:lnTo>
                    <a:pt x="35199" y="16687"/>
                  </a:lnTo>
                  <a:close/>
                  <a:moveTo>
                    <a:pt x="26445" y="16563"/>
                  </a:moveTo>
                  <a:cubicBezTo>
                    <a:pt x="26465" y="16563"/>
                    <a:pt x="26486" y="16586"/>
                    <a:pt x="26506" y="16657"/>
                  </a:cubicBezTo>
                  <a:cubicBezTo>
                    <a:pt x="26536" y="16657"/>
                    <a:pt x="26567" y="16657"/>
                    <a:pt x="26567" y="16687"/>
                  </a:cubicBezTo>
                  <a:lnTo>
                    <a:pt x="26567" y="16718"/>
                  </a:lnTo>
                  <a:lnTo>
                    <a:pt x="26506" y="16657"/>
                  </a:lnTo>
                  <a:cubicBezTo>
                    <a:pt x="26437" y="16680"/>
                    <a:pt x="26367" y="16738"/>
                    <a:pt x="26298" y="16738"/>
                  </a:cubicBezTo>
                  <a:cubicBezTo>
                    <a:pt x="26276" y="16738"/>
                    <a:pt x="26254" y="16732"/>
                    <a:pt x="26232" y="16718"/>
                  </a:cubicBezTo>
                  <a:lnTo>
                    <a:pt x="26232" y="16566"/>
                  </a:lnTo>
                  <a:lnTo>
                    <a:pt x="26324" y="16657"/>
                  </a:lnTo>
                  <a:cubicBezTo>
                    <a:pt x="26364" y="16657"/>
                    <a:pt x="26405" y="16563"/>
                    <a:pt x="26445" y="16563"/>
                  </a:cubicBezTo>
                  <a:close/>
                  <a:moveTo>
                    <a:pt x="86720" y="16748"/>
                  </a:moveTo>
                  <a:lnTo>
                    <a:pt x="86720" y="16779"/>
                  </a:lnTo>
                  <a:lnTo>
                    <a:pt x="86659" y="16779"/>
                  </a:lnTo>
                  <a:lnTo>
                    <a:pt x="86659" y="16748"/>
                  </a:lnTo>
                  <a:close/>
                  <a:moveTo>
                    <a:pt x="29576" y="16748"/>
                  </a:moveTo>
                  <a:lnTo>
                    <a:pt x="29576" y="16779"/>
                  </a:lnTo>
                  <a:lnTo>
                    <a:pt x="29454" y="16809"/>
                  </a:lnTo>
                  <a:lnTo>
                    <a:pt x="29454" y="16748"/>
                  </a:lnTo>
                  <a:close/>
                  <a:moveTo>
                    <a:pt x="29971" y="16566"/>
                  </a:moveTo>
                  <a:lnTo>
                    <a:pt x="30093" y="16809"/>
                  </a:lnTo>
                  <a:lnTo>
                    <a:pt x="29971" y="16809"/>
                  </a:lnTo>
                  <a:lnTo>
                    <a:pt x="29971" y="16566"/>
                  </a:lnTo>
                  <a:close/>
                  <a:moveTo>
                    <a:pt x="33102" y="16596"/>
                  </a:moveTo>
                  <a:lnTo>
                    <a:pt x="33132" y="16809"/>
                  </a:lnTo>
                  <a:lnTo>
                    <a:pt x="33011" y="16809"/>
                  </a:lnTo>
                  <a:lnTo>
                    <a:pt x="33102" y="16596"/>
                  </a:lnTo>
                  <a:close/>
                  <a:moveTo>
                    <a:pt x="28816" y="16596"/>
                  </a:moveTo>
                  <a:lnTo>
                    <a:pt x="28998" y="16839"/>
                  </a:lnTo>
                  <a:lnTo>
                    <a:pt x="28816" y="16748"/>
                  </a:lnTo>
                  <a:lnTo>
                    <a:pt x="28725" y="16809"/>
                  </a:lnTo>
                  <a:lnTo>
                    <a:pt x="28634" y="16687"/>
                  </a:lnTo>
                  <a:lnTo>
                    <a:pt x="28816" y="16596"/>
                  </a:lnTo>
                  <a:close/>
                  <a:moveTo>
                    <a:pt x="32372" y="16809"/>
                  </a:moveTo>
                  <a:lnTo>
                    <a:pt x="32372" y="16870"/>
                  </a:lnTo>
                  <a:lnTo>
                    <a:pt x="32342" y="16870"/>
                  </a:lnTo>
                  <a:lnTo>
                    <a:pt x="32342" y="16809"/>
                  </a:lnTo>
                  <a:close/>
                  <a:moveTo>
                    <a:pt x="23071" y="16809"/>
                  </a:moveTo>
                  <a:cubicBezTo>
                    <a:pt x="23071" y="16870"/>
                    <a:pt x="23071" y="16900"/>
                    <a:pt x="23071" y="16900"/>
                  </a:cubicBezTo>
                  <a:cubicBezTo>
                    <a:pt x="23081" y="16890"/>
                    <a:pt x="23091" y="16881"/>
                    <a:pt x="23100" y="16873"/>
                  </a:cubicBezTo>
                  <a:lnTo>
                    <a:pt x="23100" y="16873"/>
                  </a:lnTo>
                  <a:cubicBezTo>
                    <a:pt x="23097" y="16847"/>
                    <a:pt x="23090" y="16828"/>
                    <a:pt x="23071" y="16809"/>
                  </a:cubicBezTo>
                  <a:close/>
                  <a:moveTo>
                    <a:pt x="33254" y="16687"/>
                  </a:moveTo>
                  <a:lnTo>
                    <a:pt x="33284" y="16900"/>
                  </a:lnTo>
                  <a:lnTo>
                    <a:pt x="33223" y="16900"/>
                  </a:lnTo>
                  <a:lnTo>
                    <a:pt x="33223" y="16687"/>
                  </a:lnTo>
                  <a:close/>
                  <a:moveTo>
                    <a:pt x="26688" y="16839"/>
                  </a:moveTo>
                  <a:cubicBezTo>
                    <a:pt x="26840" y="16839"/>
                    <a:pt x="26840" y="16839"/>
                    <a:pt x="26840" y="16961"/>
                  </a:cubicBezTo>
                  <a:lnTo>
                    <a:pt x="26688" y="16839"/>
                  </a:lnTo>
                  <a:close/>
                  <a:moveTo>
                    <a:pt x="35412" y="16991"/>
                  </a:moveTo>
                  <a:lnTo>
                    <a:pt x="35412" y="17022"/>
                  </a:lnTo>
                  <a:lnTo>
                    <a:pt x="35351" y="17022"/>
                  </a:lnTo>
                  <a:lnTo>
                    <a:pt x="35351" y="16991"/>
                  </a:lnTo>
                  <a:close/>
                  <a:moveTo>
                    <a:pt x="87054" y="16444"/>
                  </a:moveTo>
                  <a:lnTo>
                    <a:pt x="87024" y="16657"/>
                  </a:lnTo>
                  <a:lnTo>
                    <a:pt x="87115" y="16748"/>
                  </a:lnTo>
                  <a:lnTo>
                    <a:pt x="87176" y="16596"/>
                  </a:lnTo>
                  <a:lnTo>
                    <a:pt x="87267" y="16596"/>
                  </a:lnTo>
                  <a:lnTo>
                    <a:pt x="87328" y="17022"/>
                  </a:lnTo>
                  <a:lnTo>
                    <a:pt x="86598" y="16931"/>
                  </a:lnTo>
                  <a:lnTo>
                    <a:pt x="86781" y="16839"/>
                  </a:lnTo>
                  <a:lnTo>
                    <a:pt x="86902" y="16444"/>
                  </a:lnTo>
                  <a:close/>
                  <a:moveTo>
                    <a:pt x="36141" y="16961"/>
                  </a:moveTo>
                  <a:lnTo>
                    <a:pt x="36202" y="17022"/>
                  </a:lnTo>
                  <a:cubicBezTo>
                    <a:pt x="36212" y="17032"/>
                    <a:pt x="36222" y="17041"/>
                    <a:pt x="36231" y="17051"/>
                  </a:cubicBezTo>
                  <a:lnTo>
                    <a:pt x="36231" y="17051"/>
                  </a:lnTo>
                  <a:cubicBezTo>
                    <a:pt x="36171" y="17022"/>
                    <a:pt x="36141" y="17021"/>
                    <a:pt x="36111" y="16991"/>
                  </a:cubicBezTo>
                  <a:lnTo>
                    <a:pt x="36141" y="16961"/>
                  </a:lnTo>
                  <a:close/>
                  <a:moveTo>
                    <a:pt x="42828" y="16961"/>
                  </a:moveTo>
                  <a:lnTo>
                    <a:pt x="42828" y="17052"/>
                  </a:lnTo>
                  <a:lnTo>
                    <a:pt x="42798" y="17052"/>
                  </a:lnTo>
                  <a:lnTo>
                    <a:pt x="42798" y="16961"/>
                  </a:lnTo>
                  <a:close/>
                  <a:moveTo>
                    <a:pt x="36780" y="16961"/>
                  </a:moveTo>
                  <a:lnTo>
                    <a:pt x="36780" y="17113"/>
                  </a:lnTo>
                  <a:lnTo>
                    <a:pt x="36749" y="17113"/>
                  </a:lnTo>
                  <a:lnTo>
                    <a:pt x="36749" y="16961"/>
                  </a:lnTo>
                  <a:close/>
                  <a:moveTo>
                    <a:pt x="37813" y="17052"/>
                  </a:moveTo>
                  <a:lnTo>
                    <a:pt x="37813" y="17113"/>
                  </a:lnTo>
                  <a:lnTo>
                    <a:pt x="37692" y="17113"/>
                  </a:lnTo>
                  <a:lnTo>
                    <a:pt x="37692" y="17052"/>
                  </a:lnTo>
                  <a:close/>
                  <a:moveTo>
                    <a:pt x="40792" y="17052"/>
                  </a:moveTo>
                  <a:cubicBezTo>
                    <a:pt x="40792" y="17083"/>
                    <a:pt x="40762" y="17083"/>
                    <a:pt x="40762" y="17113"/>
                  </a:cubicBezTo>
                  <a:lnTo>
                    <a:pt x="40731" y="17083"/>
                  </a:lnTo>
                  <a:lnTo>
                    <a:pt x="40792" y="17052"/>
                  </a:lnTo>
                  <a:close/>
                  <a:moveTo>
                    <a:pt x="43923" y="16961"/>
                  </a:moveTo>
                  <a:lnTo>
                    <a:pt x="43832" y="17143"/>
                  </a:lnTo>
                  <a:lnTo>
                    <a:pt x="43649" y="16961"/>
                  </a:lnTo>
                  <a:close/>
                  <a:moveTo>
                    <a:pt x="87480" y="16991"/>
                  </a:moveTo>
                  <a:lnTo>
                    <a:pt x="87510" y="17143"/>
                  </a:lnTo>
                  <a:lnTo>
                    <a:pt x="87449" y="17143"/>
                  </a:lnTo>
                  <a:lnTo>
                    <a:pt x="87449" y="17022"/>
                  </a:lnTo>
                  <a:lnTo>
                    <a:pt x="87480" y="16991"/>
                  </a:lnTo>
                  <a:close/>
                  <a:moveTo>
                    <a:pt x="36658" y="16900"/>
                  </a:moveTo>
                  <a:lnTo>
                    <a:pt x="36658" y="16900"/>
                  </a:lnTo>
                  <a:cubicBezTo>
                    <a:pt x="36572" y="17044"/>
                    <a:pt x="36459" y="17187"/>
                    <a:pt x="36293" y="17254"/>
                  </a:cubicBezTo>
                  <a:lnTo>
                    <a:pt x="36293" y="17254"/>
                  </a:lnTo>
                  <a:lnTo>
                    <a:pt x="36293" y="17113"/>
                  </a:lnTo>
                  <a:lnTo>
                    <a:pt x="36283" y="17103"/>
                  </a:lnTo>
                  <a:lnTo>
                    <a:pt x="36283" y="17103"/>
                  </a:lnTo>
                  <a:cubicBezTo>
                    <a:pt x="36337" y="17076"/>
                    <a:pt x="36391" y="17052"/>
                    <a:pt x="36445" y="17052"/>
                  </a:cubicBezTo>
                  <a:cubicBezTo>
                    <a:pt x="36506" y="17022"/>
                    <a:pt x="36537" y="16961"/>
                    <a:pt x="36658" y="16900"/>
                  </a:cubicBezTo>
                  <a:close/>
                  <a:moveTo>
                    <a:pt x="33315" y="17113"/>
                  </a:moveTo>
                  <a:lnTo>
                    <a:pt x="33406" y="17265"/>
                  </a:lnTo>
                  <a:cubicBezTo>
                    <a:pt x="33379" y="17274"/>
                    <a:pt x="33353" y="17280"/>
                    <a:pt x="33331" y="17280"/>
                  </a:cubicBezTo>
                  <a:cubicBezTo>
                    <a:pt x="33277" y="17280"/>
                    <a:pt x="33250" y="17243"/>
                    <a:pt x="33315" y="17113"/>
                  </a:cubicBezTo>
                  <a:close/>
                  <a:moveTo>
                    <a:pt x="42190" y="16961"/>
                  </a:moveTo>
                  <a:lnTo>
                    <a:pt x="42190" y="17022"/>
                  </a:lnTo>
                  <a:lnTo>
                    <a:pt x="42038" y="17052"/>
                  </a:lnTo>
                  <a:lnTo>
                    <a:pt x="42038" y="17387"/>
                  </a:lnTo>
                  <a:lnTo>
                    <a:pt x="41825" y="17235"/>
                  </a:lnTo>
                  <a:cubicBezTo>
                    <a:pt x="41856" y="17113"/>
                    <a:pt x="41917" y="17052"/>
                    <a:pt x="42038" y="17052"/>
                  </a:cubicBezTo>
                  <a:cubicBezTo>
                    <a:pt x="42069" y="16991"/>
                    <a:pt x="42129" y="16961"/>
                    <a:pt x="42190" y="16961"/>
                  </a:cubicBezTo>
                  <a:close/>
                  <a:moveTo>
                    <a:pt x="36263" y="17265"/>
                  </a:moveTo>
                  <a:lnTo>
                    <a:pt x="36263" y="17417"/>
                  </a:lnTo>
                  <a:lnTo>
                    <a:pt x="36141" y="17417"/>
                  </a:lnTo>
                  <a:lnTo>
                    <a:pt x="36141" y="17265"/>
                  </a:lnTo>
                  <a:close/>
                  <a:moveTo>
                    <a:pt x="37965" y="17356"/>
                  </a:moveTo>
                  <a:lnTo>
                    <a:pt x="37965" y="17417"/>
                  </a:lnTo>
                  <a:lnTo>
                    <a:pt x="37935" y="17417"/>
                  </a:lnTo>
                  <a:lnTo>
                    <a:pt x="37935" y="17356"/>
                  </a:lnTo>
                  <a:close/>
                  <a:moveTo>
                    <a:pt x="39090" y="17356"/>
                  </a:moveTo>
                  <a:lnTo>
                    <a:pt x="39090" y="17387"/>
                  </a:lnTo>
                  <a:lnTo>
                    <a:pt x="38968" y="17417"/>
                  </a:lnTo>
                  <a:lnTo>
                    <a:pt x="38968" y="17356"/>
                  </a:lnTo>
                  <a:close/>
                  <a:moveTo>
                    <a:pt x="42433" y="16961"/>
                  </a:moveTo>
                  <a:cubicBezTo>
                    <a:pt x="42555" y="17052"/>
                    <a:pt x="42676" y="17083"/>
                    <a:pt x="42676" y="17265"/>
                  </a:cubicBezTo>
                  <a:lnTo>
                    <a:pt x="42464" y="17356"/>
                  </a:lnTo>
                  <a:lnTo>
                    <a:pt x="42342" y="17295"/>
                  </a:lnTo>
                  <a:lnTo>
                    <a:pt x="42312" y="17447"/>
                  </a:lnTo>
                  <a:lnTo>
                    <a:pt x="42190" y="17356"/>
                  </a:lnTo>
                  <a:lnTo>
                    <a:pt x="42433" y="16961"/>
                  </a:lnTo>
                  <a:close/>
                  <a:moveTo>
                    <a:pt x="45868" y="17447"/>
                  </a:moveTo>
                  <a:lnTo>
                    <a:pt x="45868" y="17569"/>
                  </a:lnTo>
                  <a:lnTo>
                    <a:pt x="45726" y="17569"/>
                  </a:lnTo>
                  <a:cubicBezTo>
                    <a:pt x="45735" y="17523"/>
                    <a:pt x="45746" y="17485"/>
                    <a:pt x="45746" y="17447"/>
                  </a:cubicBezTo>
                  <a:close/>
                  <a:moveTo>
                    <a:pt x="45506" y="17353"/>
                  </a:moveTo>
                  <a:cubicBezTo>
                    <a:pt x="45620" y="17353"/>
                    <a:pt x="45632" y="17472"/>
                    <a:pt x="45673" y="17578"/>
                  </a:cubicBezTo>
                  <a:lnTo>
                    <a:pt x="45673" y="17578"/>
                  </a:lnTo>
                  <a:cubicBezTo>
                    <a:pt x="45637" y="17585"/>
                    <a:pt x="45602" y="17589"/>
                    <a:pt x="45567" y="17589"/>
                  </a:cubicBezTo>
                  <a:cubicBezTo>
                    <a:pt x="45499" y="17589"/>
                    <a:pt x="45435" y="17574"/>
                    <a:pt x="45382" y="17539"/>
                  </a:cubicBezTo>
                  <a:lnTo>
                    <a:pt x="45473" y="17356"/>
                  </a:lnTo>
                  <a:cubicBezTo>
                    <a:pt x="45485" y="17354"/>
                    <a:pt x="45496" y="17353"/>
                    <a:pt x="45506" y="17353"/>
                  </a:cubicBezTo>
                  <a:close/>
                  <a:moveTo>
                    <a:pt x="39059" y="17569"/>
                  </a:moveTo>
                  <a:lnTo>
                    <a:pt x="39151" y="17721"/>
                  </a:lnTo>
                  <a:lnTo>
                    <a:pt x="38847" y="17721"/>
                  </a:lnTo>
                  <a:lnTo>
                    <a:pt x="38816" y="17691"/>
                  </a:lnTo>
                  <a:lnTo>
                    <a:pt x="39059" y="17569"/>
                  </a:lnTo>
                  <a:close/>
                  <a:moveTo>
                    <a:pt x="43041" y="17660"/>
                  </a:moveTo>
                  <a:lnTo>
                    <a:pt x="43041" y="17721"/>
                  </a:lnTo>
                  <a:lnTo>
                    <a:pt x="43011" y="17721"/>
                  </a:lnTo>
                  <a:lnTo>
                    <a:pt x="43011" y="17660"/>
                  </a:lnTo>
                  <a:close/>
                  <a:moveTo>
                    <a:pt x="44470" y="17660"/>
                  </a:moveTo>
                  <a:lnTo>
                    <a:pt x="44561" y="17691"/>
                  </a:lnTo>
                  <a:lnTo>
                    <a:pt x="44561" y="17721"/>
                  </a:lnTo>
                  <a:lnTo>
                    <a:pt x="44470" y="17721"/>
                  </a:lnTo>
                  <a:lnTo>
                    <a:pt x="44470" y="17660"/>
                  </a:lnTo>
                  <a:close/>
                  <a:moveTo>
                    <a:pt x="51096" y="17660"/>
                  </a:moveTo>
                  <a:lnTo>
                    <a:pt x="51187" y="17691"/>
                  </a:lnTo>
                  <a:lnTo>
                    <a:pt x="51187" y="17721"/>
                  </a:lnTo>
                  <a:lnTo>
                    <a:pt x="51096" y="17721"/>
                  </a:lnTo>
                  <a:lnTo>
                    <a:pt x="51096" y="17660"/>
                  </a:lnTo>
                  <a:close/>
                  <a:moveTo>
                    <a:pt x="41673" y="17660"/>
                  </a:moveTo>
                  <a:cubicBezTo>
                    <a:pt x="41673" y="17691"/>
                    <a:pt x="41673" y="17721"/>
                    <a:pt x="41643" y="17751"/>
                  </a:cubicBezTo>
                  <a:lnTo>
                    <a:pt x="41613" y="17721"/>
                  </a:lnTo>
                  <a:lnTo>
                    <a:pt x="41673" y="17660"/>
                  </a:lnTo>
                  <a:close/>
                  <a:moveTo>
                    <a:pt x="42007" y="17741"/>
                  </a:moveTo>
                  <a:lnTo>
                    <a:pt x="41977" y="17751"/>
                  </a:lnTo>
                  <a:cubicBezTo>
                    <a:pt x="41993" y="17751"/>
                    <a:pt x="42015" y="17759"/>
                    <a:pt x="42023" y="17759"/>
                  </a:cubicBezTo>
                  <a:cubicBezTo>
                    <a:pt x="42028" y="17759"/>
                    <a:pt x="42026" y="17755"/>
                    <a:pt x="42007" y="17741"/>
                  </a:cubicBezTo>
                  <a:close/>
                  <a:moveTo>
                    <a:pt x="41066" y="16687"/>
                  </a:moveTo>
                  <a:lnTo>
                    <a:pt x="41096" y="16870"/>
                  </a:lnTo>
                  <a:lnTo>
                    <a:pt x="41491" y="16870"/>
                  </a:lnTo>
                  <a:lnTo>
                    <a:pt x="41643" y="16718"/>
                  </a:lnTo>
                  <a:lnTo>
                    <a:pt x="41673" y="16870"/>
                  </a:lnTo>
                  <a:lnTo>
                    <a:pt x="41886" y="16779"/>
                  </a:lnTo>
                  <a:cubicBezTo>
                    <a:pt x="41886" y="16870"/>
                    <a:pt x="41947" y="16900"/>
                    <a:pt x="41886" y="16931"/>
                  </a:cubicBezTo>
                  <a:cubicBezTo>
                    <a:pt x="41825" y="16961"/>
                    <a:pt x="41734" y="16991"/>
                    <a:pt x="41734" y="17113"/>
                  </a:cubicBezTo>
                  <a:lnTo>
                    <a:pt x="41369" y="17113"/>
                  </a:lnTo>
                  <a:lnTo>
                    <a:pt x="41369" y="17539"/>
                  </a:lnTo>
                  <a:lnTo>
                    <a:pt x="41187" y="17599"/>
                  </a:lnTo>
                  <a:lnTo>
                    <a:pt x="41126" y="17812"/>
                  </a:lnTo>
                  <a:lnTo>
                    <a:pt x="40883" y="17660"/>
                  </a:lnTo>
                  <a:lnTo>
                    <a:pt x="40822" y="17204"/>
                  </a:lnTo>
                  <a:lnTo>
                    <a:pt x="41005" y="17265"/>
                  </a:lnTo>
                  <a:cubicBezTo>
                    <a:pt x="41005" y="17204"/>
                    <a:pt x="40974" y="17174"/>
                    <a:pt x="40944" y="17113"/>
                  </a:cubicBezTo>
                  <a:cubicBezTo>
                    <a:pt x="40914" y="17083"/>
                    <a:pt x="40883" y="17052"/>
                    <a:pt x="40853" y="17052"/>
                  </a:cubicBezTo>
                  <a:lnTo>
                    <a:pt x="40792" y="17052"/>
                  </a:lnTo>
                  <a:cubicBezTo>
                    <a:pt x="40792" y="17022"/>
                    <a:pt x="40822" y="16991"/>
                    <a:pt x="40822" y="16961"/>
                  </a:cubicBezTo>
                  <a:lnTo>
                    <a:pt x="40853" y="17052"/>
                  </a:lnTo>
                  <a:lnTo>
                    <a:pt x="41005" y="16931"/>
                  </a:lnTo>
                  <a:lnTo>
                    <a:pt x="40944" y="16870"/>
                  </a:lnTo>
                  <a:lnTo>
                    <a:pt x="41066" y="16687"/>
                  </a:lnTo>
                  <a:close/>
                  <a:moveTo>
                    <a:pt x="42008" y="17417"/>
                  </a:moveTo>
                  <a:lnTo>
                    <a:pt x="41977" y="17721"/>
                  </a:lnTo>
                  <a:cubicBezTo>
                    <a:pt x="41990" y="17729"/>
                    <a:pt x="42000" y="17736"/>
                    <a:pt x="42007" y="17741"/>
                  </a:cubicBezTo>
                  <a:lnTo>
                    <a:pt x="42007" y="17741"/>
                  </a:lnTo>
                  <a:lnTo>
                    <a:pt x="42069" y="17721"/>
                  </a:lnTo>
                  <a:cubicBezTo>
                    <a:pt x="42099" y="17721"/>
                    <a:pt x="42099" y="17751"/>
                    <a:pt x="42160" y="17812"/>
                  </a:cubicBezTo>
                  <a:cubicBezTo>
                    <a:pt x="41977" y="17782"/>
                    <a:pt x="41825" y="17721"/>
                    <a:pt x="41673" y="17660"/>
                  </a:cubicBezTo>
                  <a:cubicBezTo>
                    <a:pt x="41734" y="17630"/>
                    <a:pt x="41765" y="17599"/>
                    <a:pt x="41795" y="17569"/>
                  </a:cubicBezTo>
                  <a:cubicBezTo>
                    <a:pt x="41825" y="17508"/>
                    <a:pt x="41825" y="17478"/>
                    <a:pt x="41856" y="17417"/>
                  </a:cubicBezTo>
                  <a:close/>
                  <a:moveTo>
                    <a:pt x="89256" y="17784"/>
                  </a:moveTo>
                  <a:lnTo>
                    <a:pt x="89273" y="17812"/>
                  </a:lnTo>
                  <a:cubicBezTo>
                    <a:pt x="89273" y="17812"/>
                    <a:pt x="89273" y="17792"/>
                    <a:pt x="89256" y="17784"/>
                  </a:cubicBezTo>
                  <a:close/>
                  <a:moveTo>
                    <a:pt x="46324" y="17447"/>
                  </a:moveTo>
                  <a:cubicBezTo>
                    <a:pt x="46324" y="17630"/>
                    <a:pt x="46202" y="17782"/>
                    <a:pt x="46050" y="17842"/>
                  </a:cubicBezTo>
                  <a:lnTo>
                    <a:pt x="46020" y="17630"/>
                  </a:lnTo>
                  <a:lnTo>
                    <a:pt x="46324" y="17447"/>
                  </a:lnTo>
                  <a:close/>
                  <a:moveTo>
                    <a:pt x="48756" y="17812"/>
                  </a:moveTo>
                  <a:lnTo>
                    <a:pt x="48756" y="17842"/>
                  </a:lnTo>
                  <a:lnTo>
                    <a:pt x="48664" y="17842"/>
                  </a:lnTo>
                  <a:lnTo>
                    <a:pt x="48664" y="17812"/>
                  </a:lnTo>
                  <a:close/>
                  <a:moveTo>
                    <a:pt x="43531" y="17378"/>
                  </a:moveTo>
                  <a:cubicBezTo>
                    <a:pt x="43716" y="17378"/>
                    <a:pt x="43900" y="17469"/>
                    <a:pt x="44084" y="17469"/>
                  </a:cubicBezTo>
                  <a:cubicBezTo>
                    <a:pt x="44172" y="17469"/>
                    <a:pt x="44260" y="17448"/>
                    <a:pt x="44348" y="17387"/>
                  </a:cubicBezTo>
                  <a:lnTo>
                    <a:pt x="44348" y="17630"/>
                  </a:lnTo>
                  <a:lnTo>
                    <a:pt x="44135" y="17539"/>
                  </a:lnTo>
                  <a:cubicBezTo>
                    <a:pt x="44135" y="17630"/>
                    <a:pt x="44135" y="17691"/>
                    <a:pt x="44135" y="17751"/>
                  </a:cubicBezTo>
                  <a:cubicBezTo>
                    <a:pt x="44113" y="17820"/>
                    <a:pt x="44090" y="17888"/>
                    <a:pt x="44054" y="17944"/>
                  </a:cubicBezTo>
                  <a:lnTo>
                    <a:pt x="44054" y="17944"/>
                  </a:lnTo>
                  <a:lnTo>
                    <a:pt x="44044" y="17934"/>
                  </a:lnTo>
                  <a:lnTo>
                    <a:pt x="44044" y="17958"/>
                  </a:lnTo>
                  <a:lnTo>
                    <a:pt x="44044" y="17958"/>
                  </a:lnTo>
                  <a:cubicBezTo>
                    <a:pt x="44044" y="17959"/>
                    <a:pt x="44043" y="17960"/>
                    <a:pt x="44042" y="17961"/>
                  </a:cubicBezTo>
                  <a:lnTo>
                    <a:pt x="44042" y="17961"/>
                  </a:lnTo>
                  <a:cubicBezTo>
                    <a:pt x="43983" y="17871"/>
                    <a:pt x="43953" y="17781"/>
                    <a:pt x="43984" y="17691"/>
                  </a:cubicBezTo>
                  <a:lnTo>
                    <a:pt x="43649" y="17478"/>
                  </a:lnTo>
                  <a:lnTo>
                    <a:pt x="43497" y="17569"/>
                  </a:lnTo>
                  <a:lnTo>
                    <a:pt x="43558" y="17721"/>
                  </a:lnTo>
                  <a:lnTo>
                    <a:pt x="43345" y="17599"/>
                  </a:lnTo>
                  <a:lnTo>
                    <a:pt x="43436" y="17387"/>
                  </a:lnTo>
                  <a:cubicBezTo>
                    <a:pt x="43468" y="17380"/>
                    <a:pt x="43500" y="17378"/>
                    <a:pt x="43531" y="17378"/>
                  </a:cubicBezTo>
                  <a:close/>
                  <a:moveTo>
                    <a:pt x="37448" y="17873"/>
                  </a:moveTo>
                  <a:lnTo>
                    <a:pt x="37448" y="17964"/>
                  </a:lnTo>
                  <a:lnTo>
                    <a:pt x="37418" y="17964"/>
                  </a:lnTo>
                  <a:lnTo>
                    <a:pt x="37418" y="17873"/>
                  </a:lnTo>
                  <a:close/>
                  <a:moveTo>
                    <a:pt x="46081" y="17873"/>
                  </a:moveTo>
                  <a:lnTo>
                    <a:pt x="46081" y="17964"/>
                  </a:lnTo>
                  <a:lnTo>
                    <a:pt x="46050" y="17964"/>
                  </a:lnTo>
                  <a:lnTo>
                    <a:pt x="46050" y="17873"/>
                  </a:lnTo>
                  <a:close/>
                  <a:moveTo>
                    <a:pt x="44082" y="17956"/>
                  </a:moveTo>
                  <a:cubicBezTo>
                    <a:pt x="44097" y="17956"/>
                    <a:pt x="44105" y="17964"/>
                    <a:pt x="44105" y="17964"/>
                  </a:cubicBezTo>
                  <a:lnTo>
                    <a:pt x="44105" y="17994"/>
                  </a:lnTo>
                  <a:lnTo>
                    <a:pt x="44069" y="17958"/>
                  </a:lnTo>
                  <a:lnTo>
                    <a:pt x="44069" y="17958"/>
                  </a:lnTo>
                  <a:cubicBezTo>
                    <a:pt x="44074" y="17957"/>
                    <a:pt x="44078" y="17956"/>
                    <a:pt x="44082" y="17956"/>
                  </a:cubicBezTo>
                  <a:close/>
                  <a:moveTo>
                    <a:pt x="87966" y="17630"/>
                  </a:moveTo>
                  <a:cubicBezTo>
                    <a:pt x="87996" y="17660"/>
                    <a:pt x="87996" y="17691"/>
                    <a:pt x="88027" y="17751"/>
                  </a:cubicBezTo>
                  <a:cubicBezTo>
                    <a:pt x="88057" y="17782"/>
                    <a:pt x="88088" y="17842"/>
                    <a:pt x="88088" y="17873"/>
                  </a:cubicBezTo>
                  <a:lnTo>
                    <a:pt x="87905" y="18025"/>
                  </a:lnTo>
                  <a:lnTo>
                    <a:pt x="87875" y="17691"/>
                  </a:lnTo>
                  <a:lnTo>
                    <a:pt x="87966" y="17660"/>
                  </a:lnTo>
                  <a:lnTo>
                    <a:pt x="87966" y="17630"/>
                  </a:lnTo>
                  <a:close/>
                  <a:moveTo>
                    <a:pt x="44591" y="17873"/>
                  </a:moveTo>
                  <a:lnTo>
                    <a:pt x="44683" y="17994"/>
                  </a:lnTo>
                  <a:lnTo>
                    <a:pt x="44439" y="18055"/>
                  </a:lnTo>
                  <a:lnTo>
                    <a:pt x="44439" y="18055"/>
                  </a:lnTo>
                  <a:lnTo>
                    <a:pt x="44591" y="17873"/>
                  </a:lnTo>
                  <a:close/>
                  <a:moveTo>
                    <a:pt x="34713" y="18025"/>
                  </a:moveTo>
                  <a:lnTo>
                    <a:pt x="34774" y="18055"/>
                  </a:lnTo>
                  <a:lnTo>
                    <a:pt x="34743" y="18086"/>
                  </a:lnTo>
                  <a:lnTo>
                    <a:pt x="34713" y="18025"/>
                  </a:lnTo>
                  <a:close/>
                  <a:moveTo>
                    <a:pt x="40610" y="17204"/>
                  </a:moveTo>
                  <a:lnTo>
                    <a:pt x="40701" y="17660"/>
                  </a:lnTo>
                  <a:lnTo>
                    <a:pt x="40549" y="17721"/>
                  </a:lnTo>
                  <a:lnTo>
                    <a:pt x="40701" y="17782"/>
                  </a:lnTo>
                  <a:lnTo>
                    <a:pt x="40701" y="17903"/>
                  </a:lnTo>
                  <a:lnTo>
                    <a:pt x="40306" y="17630"/>
                  </a:lnTo>
                  <a:lnTo>
                    <a:pt x="40275" y="17873"/>
                  </a:lnTo>
                  <a:lnTo>
                    <a:pt x="40123" y="17812"/>
                  </a:lnTo>
                  <a:cubicBezTo>
                    <a:pt x="40093" y="17812"/>
                    <a:pt x="40032" y="17782"/>
                    <a:pt x="40002" y="17751"/>
                  </a:cubicBezTo>
                  <a:lnTo>
                    <a:pt x="39850" y="18086"/>
                  </a:lnTo>
                  <a:lnTo>
                    <a:pt x="39667" y="17934"/>
                  </a:lnTo>
                  <a:lnTo>
                    <a:pt x="39759" y="17721"/>
                  </a:lnTo>
                  <a:lnTo>
                    <a:pt x="39759" y="17691"/>
                  </a:lnTo>
                  <a:cubicBezTo>
                    <a:pt x="39646" y="17728"/>
                    <a:pt x="39545" y="17800"/>
                    <a:pt x="39463" y="17800"/>
                  </a:cubicBezTo>
                  <a:cubicBezTo>
                    <a:pt x="39412" y="17800"/>
                    <a:pt x="39368" y="17772"/>
                    <a:pt x="39333" y="17691"/>
                  </a:cubicBezTo>
                  <a:lnTo>
                    <a:pt x="39424" y="17599"/>
                  </a:lnTo>
                  <a:cubicBezTo>
                    <a:pt x="39470" y="17584"/>
                    <a:pt x="39515" y="17577"/>
                    <a:pt x="39561" y="17577"/>
                  </a:cubicBezTo>
                  <a:cubicBezTo>
                    <a:pt x="39607" y="17577"/>
                    <a:pt x="39652" y="17584"/>
                    <a:pt x="39698" y="17599"/>
                  </a:cubicBezTo>
                  <a:cubicBezTo>
                    <a:pt x="39705" y="17602"/>
                    <a:pt x="39712" y="17603"/>
                    <a:pt x="39719" y="17603"/>
                  </a:cubicBezTo>
                  <a:cubicBezTo>
                    <a:pt x="39776" y="17603"/>
                    <a:pt x="39831" y="17538"/>
                    <a:pt x="39878" y="17538"/>
                  </a:cubicBezTo>
                  <a:cubicBezTo>
                    <a:pt x="39901" y="17538"/>
                    <a:pt x="39923" y="17553"/>
                    <a:pt x="39941" y="17599"/>
                  </a:cubicBezTo>
                  <a:cubicBezTo>
                    <a:pt x="39981" y="17518"/>
                    <a:pt x="40049" y="17518"/>
                    <a:pt x="40116" y="17518"/>
                  </a:cubicBezTo>
                  <a:lnTo>
                    <a:pt x="40116" y="17518"/>
                  </a:lnTo>
                  <a:cubicBezTo>
                    <a:pt x="40150" y="17518"/>
                    <a:pt x="40184" y="17518"/>
                    <a:pt x="40214" y="17508"/>
                  </a:cubicBezTo>
                  <a:cubicBezTo>
                    <a:pt x="40306" y="17478"/>
                    <a:pt x="40397" y="17447"/>
                    <a:pt x="40488" y="17417"/>
                  </a:cubicBezTo>
                  <a:lnTo>
                    <a:pt x="40610" y="17204"/>
                  </a:lnTo>
                  <a:close/>
                  <a:moveTo>
                    <a:pt x="41734" y="18025"/>
                  </a:moveTo>
                  <a:lnTo>
                    <a:pt x="41734" y="18116"/>
                  </a:lnTo>
                  <a:lnTo>
                    <a:pt x="41704" y="18116"/>
                  </a:lnTo>
                  <a:lnTo>
                    <a:pt x="41704" y="18025"/>
                  </a:lnTo>
                  <a:close/>
                  <a:moveTo>
                    <a:pt x="42707" y="17842"/>
                  </a:moveTo>
                  <a:lnTo>
                    <a:pt x="42707" y="18116"/>
                  </a:lnTo>
                  <a:lnTo>
                    <a:pt x="42525" y="18086"/>
                  </a:lnTo>
                  <a:lnTo>
                    <a:pt x="42707" y="17842"/>
                  </a:lnTo>
                  <a:close/>
                  <a:moveTo>
                    <a:pt x="40792" y="18116"/>
                  </a:moveTo>
                  <a:lnTo>
                    <a:pt x="40792" y="18146"/>
                  </a:lnTo>
                  <a:lnTo>
                    <a:pt x="40670" y="18177"/>
                  </a:lnTo>
                  <a:lnTo>
                    <a:pt x="40670" y="18116"/>
                  </a:lnTo>
                  <a:close/>
                  <a:moveTo>
                    <a:pt x="42099" y="17934"/>
                  </a:moveTo>
                  <a:lnTo>
                    <a:pt x="42281" y="18055"/>
                  </a:lnTo>
                  <a:lnTo>
                    <a:pt x="42160" y="18177"/>
                  </a:lnTo>
                  <a:lnTo>
                    <a:pt x="41977" y="18086"/>
                  </a:lnTo>
                  <a:lnTo>
                    <a:pt x="42099" y="17934"/>
                  </a:lnTo>
                  <a:close/>
                  <a:moveTo>
                    <a:pt x="44865" y="17842"/>
                  </a:moveTo>
                  <a:lnTo>
                    <a:pt x="45108" y="17994"/>
                  </a:lnTo>
                  <a:lnTo>
                    <a:pt x="44865" y="18177"/>
                  </a:lnTo>
                  <a:lnTo>
                    <a:pt x="44865" y="17842"/>
                  </a:lnTo>
                  <a:close/>
                  <a:moveTo>
                    <a:pt x="86568" y="18055"/>
                  </a:moveTo>
                  <a:lnTo>
                    <a:pt x="86537" y="18177"/>
                  </a:lnTo>
                  <a:lnTo>
                    <a:pt x="86507" y="18177"/>
                  </a:lnTo>
                  <a:lnTo>
                    <a:pt x="86477" y="18055"/>
                  </a:lnTo>
                  <a:close/>
                  <a:moveTo>
                    <a:pt x="87693" y="18055"/>
                  </a:moveTo>
                  <a:lnTo>
                    <a:pt x="87753" y="18116"/>
                  </a:lnTo>
                  <a:cubicBezTo>
                    <a:pt x="87784" y="18116"/>
                    <a:pt x="87784" y="18116"/>
                    <a:pt x="87814" y="18146"/>
                  </a:cubicBezTo>
                  <a:lnTo>
                    <a:pt x="87784" y="18177"/>
                  </a:lnTo>
                  <a:lnTo>
                    <a:pt x="87753" y="18116"/>
                  </a:lnTo>
                  <a:cubicBezTo>
                    <a:pt x="87723" y="18086"/>
                    <a:pt x="87693" y="18086"/>
                    <a:pt x="87662" y="18055"/>
                  </a:cubicBezTo>
                  <a:close/>
                  <a:moveTo>
                    <a:pt x="89516" y="18268"/>
                  </a:moveTo>
                  <a:lnTo>
                    <a:pt x="89516" y="18298"/>
                  </a:lnTo>
                  <a:lnTo>
                    <a:pt x="89364" y="18298"/>
                  </a:lnTo>
                  <a:lnTo>
                    <a:pt x="89364" y="18268"/>
                  </a:lnTo>
                  <a:close/>
                  <a:moveTo>
                    <a:pt x="56689" y="18268"/>
                  </a:moveTo>
                  <a:lnTo>
                    <a:pt x="56689" y="18329"/>
                  </a:lnTo>
                  <a:lnTo>
                    <a:pt x="56659" y="18329"/>
                  </a:lnTo>
                  <a:lnTo>
                    <a:pt x="56659" y="18268"/>
                  </a:lnTo>
                  <a:close/>
                  <a:moveTo>
                    <a:pt x="36081" y="18268"/>
                  </a:moveTo>
                  <a:lnTo>
                    <a:pt x="36081" y="18420"/>
                  </a:lnTo>
                  <a:lnTo>
                    <a:pt x="36050" y="18420"/>
                  </a:lnTo>
                  <a:lnTo>
                    <a:pt x="36020" y="18268"/>
                  </a:lnTo>
                  <a:close/>
                  <a:moveTo>
                    <a:pt x="33102" y="18390"/>
                  </a:moveTo>
                  <a:lnTo>
                    <a:pt x="33102" y="18481"/>
                  </a:lnTo>
                  <a:lnTo>
                    <a:pt x="33071" y="18481"/>
                  </a:lnTo>
                  <a:lnTo>
                    <a:pt x="33071" y="18390"/>
                  </a:lnTo>
                  <a:close/>
                  <a:moveTo>
                    <a:pt x="55321" y="18238"/>
                  </a:moveTo>
                  <a:lnTo>
                    <a:pt x="55503" y="18298"/>
                  </a:lnTo>
                  <a:lnTo>
                    <a:pt x="55321" y="18511"/>
                  </a:lnTo>
                  <a:lnTo>
                    <a:pt x="55321" y="18238"/>
                  </a:lnTo>
                  <a:close/>
                  <a:moveTo>
                    <a:pt x="42251" y="18481"/>
                  </a:moveTo>
                  <a:lnTo>
                    <a:pt x="42251" y="18572"/>
                  </a:lnTo>
                  <a:lnTo>
                    <a:pt x="42221" y="18572"/>
                  </a:lnTo>
                  <a:lnTo>
                    <a:pt x="42221" y="18481"/>
                  </a:lnTo>
                  <a:close/>
                  <a:moveTo>
                    <a:pt x="54744" y="18390"/>
                  </a:moveTo>
                  <a:lnTo>
                    <a:pt x="54811" y="18457"/>
                  </a:lnTo>
                  <a:lnTo>
                    <a:pt x="54811" y="18457"/>
                  </a:lnTo>
                  <a:cubicBezTo>
                    <a:pt x="54829" y="18572"/>
                    <a:pt x="54799" y="18572"/>
                    <a:pt x="54744" y="18572"/>
                  </a:cubicBezTo>
                  <a:lnTo>
                    <a:pt x="54744" y="18390"/>
                  </a:lnTo>
                  <a:close/>
                  <a:moveTo>
                    <a:pt x="55747" y="18359"/>
                  </a:moveTo>
                  <a:lnTo>
                    <a:pt x="55747" y="18572"/>
                  </a:lnTo>
                  <a:lnTo>
                    <a:pt x="55686" y="18572"/>
                  </a:lnTo>
                  <a:lnTo>
                    <a:pt x="55686" y="18359"/>
                  </a:lnTo>
                  <a:close/>
                  <a:moveTo>
                    <a:pt x="54987" y="18572"/>
                  </a:moveTo>
                  <a:cubicBezTo>
                    <a:pt x="54968" y="18590"/>
                    <a:pt x="54961" y="18620"/>
                    <a:pt x="54972" y="18620"/>
                  </a:cubicBezTo>
                  <a:cubicBezTo>
                    <a:pt x="54977" y="18620"/>
                    <a:pt x="54987" y="18613"/>
                    <a:pt x="55003" y="18592"/>
                  </a:cubicBezTo>
                  <a:lnTo>
                    <a:pt x="55003" y="18592"/>
                  </a:lnTo>
                  <a:cubicBezTo>
                    <a:pt x="54999" y="18585"/>
                    <a:pt x="54993" y="18579"/>
                    <a:pt x="54987" y="18572"/>
                  </a:cubicBezTo>
                  <a:close/>
                  <a:moveTo>
                    <a:pt x="31096" y="18542"/>
                  </a:moveTo>
                  <a:lnTo>
                    <a:pt x="31278" y="18633"/>
                  </a:lnTo>
                  <a:lnTo>
                    <a:pt x="31005" y="18633"/>
                  </a:lnTo>
                  <a:lnTo>
                    <a:pt x="30974" y="18602"/>
                  </a:lnTo>
                  <a:lnTo>
                    <a:pt x="31096" y="18542"/>
                  </a:lnTo>
                  <a:close/>
                  <a:moveTo>
                    <a:pt x="86781" y="18633"/>
                  </a:moveTo>
                  <a:lnTo>
                    <a:pt x="86781" y="18694"/>
                  </a:lnTo>
                  <a:lnTo>
                    <a:pt x="86659" y="18694"/>
                  </a:lnTo>
                  <a:lnTo>
                    <a:pt x="86659" y="18663"/>
                  </a:lnTo>
                  <a:lnTo>
                    <a:pt x="86781" y="18633"/>
                  </a:lnTo>
                  <a:close/>
                  <a:moveTo>
                    <a:pt x="54988" y="18346"/>
                  </a:moveTo>
                  <a:cubicBezTo>
                    <a:pt x="55023" y="18346"/>
                    <a:pt x="55075" y="18383"/>
                    <a:pt x="55169" y="18450"/>
                  </a:cubicBezTo>
                  <a:lnTo>
                    <a:pt x="55017" y="18572"/>
                  </a:lnTo>
                  <a:cubicBezTo>
                    <a:pt x="55012" y="18580"/>
                    <a:pt x="55007" y="18587"/>
                    <a:pt x="55003" y="18592"/>
                  </a:cubicBezTo>
                  <a:lnTo>
                    <a:pt x="55003" y="18592"/>
                  </a:lnTo>
                  <a:cubicBezTo>
                    <a:pt x="55017" y="18616"/>
                    <a:pt x="55017" y="18640"/>
                    <a:pt x="55017" y="18663"/>
                  </a:cubicBezTo>
                  <a:cubicBezTo>
                    <a:pt x="55017" y="18694"/>
                    <a:pt x="54987" y="18694"/>
                    <a:pt x="54926" y="18754"/>
                  </a:cubicBezTo>
                  <a:cubicBezTo>
                    <a:pt x="54962" y="18575"/>
                    <a:pt x="54955" y="18490"/>
                    <a:pt x="54919" y="18452"/>
                  </a:cubicBezTo>
                  <a:lnTo>
                    <a:pt x="54919" y="18452"/>
                  </a:lnTo>
                  <a:cubicBezTo>
                    <a:pt x="54939" y="18379"/>
                    <a:pt x="54956" y="18346"/>
                    <a:pt x="54988" y="18346"/>
                  </a:cubicBezTo>
                  <a:close/>
                  <a:moveTo>
                    <a:pt x="27205" y="18724"/>
                  </a:moveTo>
                  <a:lnTo>
                    <a:pt x="27205" y="18785"/>
                  </a:lnTo>
                  <a:lnTo>
                    <a:pt x="27175" y="18785"/>
                  </a:lnTo>
                  <a:lnTo>
                    <a:pt x="27175" y="18724"/>
                  </a:lnTo>
                  <a:close/>
                  <a:moveTo>
                    <a:pt x="56294" y="18359"/>
                  </a:moveTo>
                  <a:lnTo>
                    <a:pt x="56294" y="18785"/>
                  </a:lnTo>
                  <a:lnTo>
                    <a:pt x="56263" y="18785"/>
                  </a:lnTo>
                  <a:cubicBezTo>
                    <a:pt x="56081" y="18694"/>
                    <a:pt x="55868" y="18633"/>
                    <a:pt x="55929" y="18359"/>
                  </a:cubicBezTo>
                  <a:close/>
                  <a:moveTo>
                    <a:pt x="56294" y="18785"/>
                  </a:moveTo>
                  <a:cubicBezTo>
                    <a:pt x="56294" y="18785"/>
                    <a:pt x="56324" y="18785"/>
                    <a:pt x="56355" y="18815"/>
                  </a:cubicBezTo>
                  <a:lnTo>
                    <a:pt x="56324" y="18846"/>
                  </a:lnTo>
                  <a:lnTo>
                    <a:pt x="56294" y="18785"/>
                  </a:lnTo>
                  <a:close/>
                  <a:moveTo>
                    <a:pt x="55564" y="18602"/>
                  </a:moveTo>
                  <a:lnTo>
                    <a:pt x="55959" y="18754"/>
                  </a:lnTo>
                  <a:lnTo>
                    <a:pt x="55959" y="18876"/>
                  </a:lnTo>
                  <a:cubicBezTo>
                    <a:pt x="55868" y="18846"/>
                    <a:pt x="55777" y="18815"/>
                    <a:pt x="55686" y="18815"/>
                  </a:cubicBezTo>
                  <a:cubicBezTo>
                    <a:pt x="55577" y="18815"/>
                    <a:pt x="55484" y="18831"/>
                    <a:pt x="55396" y="18862"/>
                  </a:cubicBezTo>
                  <a:lnTo>
                    <a:pt x="55396" y="18862"/>
                  </a:lnTo>
                  <a:cubicBezTo>
                    <a:pt x="55452" y="18802"/>
                    <a:pt x="55510" y="18722"/>
                    <a:pt x="55595" y="18694"/>
                  </a:cubicBezTo>
                  <a:lnTo>
                    <a:pt x="55564" y="18602"/>
                  </a:lnTo>
                  <a:close/>
                  <a:moveTo>
                    <a:pt x="27631" y="18724"/>
                  </a:moveTo>
                  <a:lnTo>
                    <a:pt x="27691" y="18876"/>
                  </a:lnTo>
                  <a:cubicBezTo>
                    <a:pt x="27678" y="18889"/>
                    <a:pt x="27666" y="18895"/>
                    <a:pt x="27656" y="18895"/>
                  </a:cubicBezTo>
                  <a:cubicBezTo>
                    <a:pt x="27620" y="18895"/>
                    <a:pt x="27607" y="18819"/>
                    <a:pt x="27631" y="18724"/>
                  </a:cubicBezTo>
                  <a:close/>
                  <a:moveTo>
                    <a:pt x="55230" y="18906"/>
                  </a:moveTo>
                  <a:lnTo>
                    <a:pt x="55169" y="18937"/>
                  </a:lnTo>
                  <a:lnTo>
                    <a:pt x="55169" y="18906"/>
                  </a:lnTo>
                  <a:close/>
                  <a:moveTo>
                    <a:pt x="55341" y="18917"/>
                  </a:moveTo>
                  <a:cubicBezTo>
                    <a:pt x="55368" y="18935"/>
                    <a:pt x="55352" y="18967"/>
                    <a:pt x="55352" y="18967"/>
                  </a:cubicBezTo>
                  <a:lnTo>
                    <a:pt x="55321" y="18937"/>
                  </a:lnTo>
                  <a:lnTo>
                    <a:pt x="55341" y="18917"/>
                  </a:lnTo>
                  <a:close/>
                  <a:moveTo>
                    <a:pt x="47509" y="18967"/>
                  </a:moveTo>
                  <a:lnTo>
                    <a:pt x="47509" y="18998"/>
                  </a:lnTo>
                  <a:lnTo>
                    <a:pt x="47449" y="18998"/>
                  </a:lnTo>
                  <a:lnTo>
                    <a:pt x="47449" y="18967"/>
                  </a:lnTo>
                  <a:close/>
                  <a:moveTo>
                    <a:pt x="52677" y="18967"/>
                  </a:moveTo>
                  <a:lnTo>
                    <a:pt x="52677" y="18998"/>
                  </a:lnTo>
                  <a:lnTo>
                    <a:pt x="52585" y="18998"/>
                  </a:lnTo>
                  <a:lnTo>
                    <a:pt x="52585" y="18967"/>
                  </a:lnTo>
                  <a:close/>
                  <a:moveTo>
                    <a:pt x="24986" y="18967"/>
                  </a:moveTo>
                  <a:lnTo>
                    <a:pt x="25017" y="19089"/>
                  </a:lnTo>
                  <a:lnTo>
                    <a:pt x="24956" y="19089"/>
                  </a:lnTo>
                  <a:lnTo>
                    <a:pt x="24956" y="18967"/>
                  </a:lnTo>
                  <a:close/>
                  <a:moveTo>
                    <a:pt x="54379" y="19058"/>
                  </a:moveTo>
                  <a:lnTo>
                    <a:pt x="54379" y="19089"/>
                  </a:lnTo>
                  <a:lnTo>
                    <a:pt x="54288" y="19089"/>
                  </a:lnTo>
                  <a:lnTo>
                    <a:pt x="54288" y="19058"/>
                  </a:lnTo>
                  <a:close/>
                  <a:moveTo>
                    <a:pt x="28846" y="19028"/>
                  </a:moveTo>
                  <a:lnTo>
                    <a:pt x="28846" y="19089"/>
                  </a:lnTo>
                  <a:lnTo>
                    <a:pt x="28725" y="19119"/>
                  </a:lnTo>
                  <a:lnTo>
                    <a:pt x="28725" y="19028"/>
                  </a:lnTo>
                  <a:close/>
                  <a:moveTo>
                    <a:pt x="84501" y="19119"/>
                  </a:moveTo>
                  <a:lnTo>
                    <a:pt x="84501" y="19150"/>
                  </a:lnTo>
                  <a:lnTo>
                    <a:pt x="84440" y="19150"/>
                  </a:lnTo>
                  <a:lnTo>
                    <a:pt x="84440" y="19119"/>
                  </a:lnTo>
                  <a:close/>
                  <a:moveTo>
                    <a:pt x="23041" y="19210"/>
                  </a:moveTo>
                  <a:lnTo>
                    <a:pt x="23041" y="19241"/>
                  </a:lnTo>
                  <a:lnTo>
                    <a:pt x="22950" y="19241"/>
                  </a:lnTo>
                  <a:lnTo>
                    <a:pt x="22950" y="19210"/>
                  </a:lnTo>
                  <a:close/>
                  <a:moveTo>
                    <a:pt x="86355" y="18724"/>
                  </a:moveTo>
                  <a:lnTo>
                    <a:pt x="86537" y="18937"/>
                  </a:lnTo>
                  <a:lnTo>
                    <a:pt x="86720" y="19119"/>
                  </a:lnTo>
                  <a:lnTo>
                    <a:pt x="86477" y="19271"/>
                  </a:lnTo>
                  <a:lnTo>
                    <a:pt x="86477" y="19058"/>
                  </a:lnTo>
                  <a:lnTo>
                    <a:pt x="86355" y="19028"/>
                  </a:lnTo>
                  <a:lnTo>
                    <a:pt x="86355" y="18724"/>
                  </a:lnTo>
                  <a:close/>
                  <a:moveTo>
                    <a:pt x="53528" y="19362"/>
                  </a:moveTo>
                  <a:lnTo>
                    <a:pt x="53528" y="19393"/>
                  </a:lnTo>
                  <a:lnTo>
                    <a:pt x="53467" y="19393"/>
                  </a:lnTo>
                  <a:lnTo>
                    <a:pt x="53467" y="19362"/>
                  </a:lnTo>
                  <a:close/>
                  <a:moveTo>
                    <a:pt x="84015" y="19362"/>
                  </a:moveTo>
                  <a:lnTo>
                    <a:pt x="84167" y="19453"/>
                  </a:lnTo>
                  <a:cubicBezTo>
                    <a:pt x="84106" y="19464"/>
                    <a:pt x="84065" y="19470"/>
                    <a:pt x="84039" y="19470"/>
                  </a:cubicBezTo>
                  <a:cubicBezTo>
                    <a:pt x="83988" y="19470"/>
                    <a:pt x="83994" y="19443"/>
                    <a:pt x="84015" y="19362"/>
                  </a:cubicBezTo>
                  <a:close/>
                  <a:moveTo>
                    <a:pt x="30913" y="19514"/>
                  </a:moveTo>
                  <a:lnTo>
                    <a:pt x="30913" y="19545"/>
                  </a:lnTo>
                  <a:lnTo>
                    <a:pt x="30853" y="19545"/>
                  </a:lnTo>
                  <a:lnTo>
                    <a:pt x="30853" y="19514"/>
                  </a:lnTo>
                  <a:close/>
                  <a:moveTo>
                    <a:pt x="31187" y="19362"/>
                  </a:moveTo>
                  <a:lnTo>
                    <a:pt x="31187" y="19545"/>
                  </a:lnTo>
                  <a:lnTo>
                    <a:pt x="31157" y="19545"/>
                  </a:lnTo>
                  <a:lnTo>
                    <a:pt x="31126" y="19362"/>
                  </a:lnTo>
                  <a:close/>
                  <a:moveTo>
                    <a:pt x="55230" y="19271"/>
                  </a:moveTo>
                  <a:lnTo>
                    <a:pt x="55230" y="19484"/>
                  </a:lnTo>
                  <a:cubicBezTo>
                    <a:pt x="55260" y="19484"/>
                    <a:pt x="55291" y="19484"/>
                    <a:pt x="55321" y="19514"/>
                  </a:cubicBezTo>
                  <a:lnTo>
                    <a:pt x="55291" y="19545"/>
                  </a:lnTo>
                  <a:lnTo>
                    <a:pt x="55230" y="19484"/>
                  </a:lnTo>
                  <a:cubicBezTo>
                    <a:pt x="55200" y="19453"/>
                    <a:pt x="55139" y="19393"/>
                    <a:pt x="55108" y="19362"/>
                  </a:cubicBezTo>
                  <a:lnTo>
                    <a:pt x="55230" y="19271"/>
                  </a:lnTo>
                  <a:close/>
                  <a:moveTo>
                    <a:pt x="84927" y="19484"/>
                  </a:moveTo>
                  <a:lnTo>
                    <a:pt x="84927" y="19575"/>
                  </a:lnTo>
                  <a:lnTo>
                    <a:pt x="84896" y="19575"/>
                  </a:lnTo>
                  <a:lnTo>
                    <a:pt x="84896" y="19484"/>
                  </a:lnTo>
                  <a:close/>
                  <a:moveTo>
                    <a:pt x="81461" y="19484"/>
                  </a:moveTo>
                  <a:cubicBezTo>
                    <a:pt x="81483" y="19571"/>
                    <a:pt x="81489" y="19642"/>
                    <a:pt x="81424" y="19642"/>
                  </a:cubicBezTo>
                  <a:cubicBezTo>
                    <a:pt x="81398" y="19642"/>
                    <a:pt x="81361" y="19631"/>
                    <a:pt x="81309" y="19605"/>
                  </a:cubicBezTo>
                  <a:lnTo>
                    <a:pt x="81461" y="19484"/>
                  </a:lnTo>
                  <a:close/>
                  <a:moveTo>
                    <a:pt x="54926" y="19605"/>
                  </a:moveTo>
                  <a:lnTo>
                    <a:pt x="54744" y="19818"/>
                  </a:lnTo>
                  <a:lnTo>
                    <a:pt x="54713" y="19666"/>
                  </a:lnTo>
                  <a:lnTo>
                    <a:pt x="54926" y="19605"/>
                  </a:lnTo>
                  <a:close/>
                  <a:moveTo>
                    <a:pt x="18269" y="19727"/>
                  </a:moveTo>
                  <a:lnTo>
                    <a:pt x="18299" y="19909"/>
                  </a:lnTo>
                  <a:lnTo>
                    <a:pt x="18178" y="19909"/>
                  </a:lnTo>
                  <a:lnTo>
                    <a:pt x="18269" y="19727"/>
                  </a:lnTo>
                  <a:close/>
                  <a:moveTo>
                    <a:pt x="17387" y="19575"/>
                  </a:moveTo>
                  <a:cubicBezTo>
                    <a:pt x="17418" y="19666"/>
                    <a:pt x="17448" y="19757"/>
                    <a:pt x="17448" y="19849"/>
                  </a:cubicBezTo>
                  <a:lnTo>
                    <a:pt x="17661" y="19940"/>
                  </a:lnTo>
                  <a:lnTo>
                    <a:pt x="17114" y="19940"/>
                  </a:lnTo>
                  <a:cubicBezTo>
                    <a:pt x="17205" y="19879"/>
                    <a:pt x="17266" y="19849"/>
                    <a:pt x="17296" y="19788"/>
                  </a:cubicBezTo>
                  <a:cubicBezTo>
                    <a:pt x="17326" y="19727"/>
                    <a:pt x="17357" y="19666"/>
                    <a:pt x="17387" y="19575"/>
                  </a:cubicBezTo>
                  <a:close/>
                  <a:moveTo>
                    <a:pt x="64653" y="19879"/>
                  </a:moveTo>
                  <a:lnTo>
                    <a:pt x="64622" y="19940"/>
                  </a:lnTo>
                  <a:lnTo>
                    <a:pt x="64622" y="19879"/>
                  </a:lnTo>
                  <a:close/>
                  <a:moveTo>
                    <a:pt x="82069" y="19849"/>
                  </a:moveTo>
                  <a:lnTo>
                    <a:pt x="82100" y="19879"/>
                  </a:lnTo>
                  <a:lnTo>
                    <a:pt x="82039" y="19940"/>
                  </a:lnTo>
                  <a:cubicBezTo>
                    <a:pt x="82049" y="19909"/>
                    <a:pt x="82059" y="19879"/>
                    <a:pt x="82069" y="19849"/>
                  </a:cubicBezTo>
                  <a:close/>
                  <a:moveTo>
                    <a:pt x="27935" y="19757"/>
                  </a:moveTo>
                  <a:lnTo>
                    <a:pt x="28026" y="19940"/>
                  </a:lnTo>
                  <a:cubicBezTo>
                    <a:pt x="28005" y="19940"/>
                    <a:pt x="27985" y="19941"/>
                    <a:pt x="27967" y="19941"/>
                  </a:cubicBezTo>
                  <a:cubicBezTo>
                    <a:pt x="27903" y="19941"/>
                    <a:pt x="27864" y="19923"/>
                    <a:pt x="27935" y="19757"/>
                  </a:cubicBezTo>
                  <a:close/>
                  <a:moveTo>
                    <a:pt x="82009" y="19940"/>
                  </a:moveTo>
                  <a:cubicBezTo>
                    <a:pt x="82015" y="19947"/>
                    <a:pt x="82021" y="19954"/>
                    <a:pt x="82025" y="19961"/>
                  </a:cubicBezTo>
                  <a:lnTo>
                    <a:pt x="82025" y="19961"/>
                  </a:lnTo>
                  <a:cubicBezTo>
                    <a:pt x="82008" y="19987"/>
                    <a:pt x="82002" y="19997"/>
                    <a:pt x="82001" y="19997"/>
                  </a:cubicBezTo>
                  <a:cubicBezTo>
                    <a:pt x="81999" y="19997"/>
                    <a:pt x="82009" y="19973"/>
                    <a:pt x="82009" y="19940"/>
                  </a:cubicBezTo>
                  <a:close/>
                  <a:moveTo>
                    <a:pt x="80428" y="19940"/>
                  </a:moveTo>
                  <a:lnTo>
                    <a:pt x="80428" y="20031"/>
                  </a:lnTo>
                  <a:lnTo>
                    <a:pt x="80398" y="20031"/>
                  </a:lnTo>
                  <a:lnTo>
                    <a:pt x="80398" y="19940"/>
                  </a:lnTo>
                  <a:close/>
                  <a:moveTo>
                    <a:pt x="82029" y="19969"/>
                  </a:moveTo>
                  <a:cubicBezTo>
                    <a:pt x="82039" y="19992"/>
                    <a:pt x="82039" y="20020"/>
                    <a:pt x="82039" y="20061"/>
                  </a:cubicBezTo>
                  <a:cubicBezTo>
                    <a:pt x="82039" y="20061"/>
                    <a:pt x="82009" y="20061"/>
                    <a:pt x="81978" y="20122"/>
                  </a:cubicBezTo>
                  <a:cubicBezTo>
                    <a:pt x="81995" y="20071"/>
                    <a:pt x="82012" y="20020"/>
                    <a:pt x="82029" y="19969"/>
                  </a:cubicBezTo>
                  <a:close/>
                  <a:moveTo>
                    <a:pt x="72616" y="20244"/>
                  </a:moveTo>
                  <a:lnTo>
                    <a:pt x="72556" y="20304"/>
                  </a:lnTo>
                  <a:lnTo>
                    <a:pt x="72556" y="20304"/>
                  </a:lnTo>
                  <a:cubicBezTo>
                    <a:pt x="72558" y="20275"/>
                    <a:pt x="72564" y="20244"/>
                    <a:pt x="72586" y="20244"/>
                  </a:cubicBezTo>
                  <a:close/>
                  <a:moveTo>
                    <a:pt x="71218" y="20183"/>
                  </a:moveTo>
                  <a:lnTo>
                    <a:pt x="71218" y="20305"/>
                  </a:lnTo>
                  <a:lnTo>
                    <a:pt x="71157" y="20305"/>
                  </a:lnTo>
                  <a:lnTo>
                    <a:pt x="71157" y="20183"/>
                  </a:lnTo>
                  <a:close/>
                  <a:moveTo>
                    <a:pt x="13649" y="20335"/>
                  </a:moveTo>
                  <a:lnTo>
                    <a:pt x="13649" y="20396"/>
                  </a:lnTo>
                  <a:lnTo>
                    <a:pt x="13618" y="20396"/>
                  </a:lnTo>
                  <a:lnTo>
                    <a:pt x="13618" y="20335"/>
                  </a:lnTo>
                  <a:close/>
                  <a:moveTo>
                    <a:pt x="71704" y="20305"/>
                  </a:moveTo>
                  <a:lnTo>
                    <a:pt x="71917" y="20426"/>
                  </a:lnTo>
                  <a:cubicBezTo>
                    <a:pt x="71877" y="20458"/>
                    <a:pt x="71845" y="20471"/>
                    <a:pt x="71820" y="20471"/>
                  </a:cubicBezTo>
                  <a:cubicBezTo>
                    <a:pt x="71749" y="20471"/>
                    <a:pt x="71727" y="20372"/>
                    <a:pt x="71704" y="20305"/>
                  </a:cubicBezTo>
                  <a:close/>
                  <a:moveTo>
                    <a:pt x="12798" y="20092"/>
                  </a:moveTo>
                  <a:cubicBezTo>
                    <a:pt x="12767" y="20153"/>
                    <a:pt x="12767" y="20213"/>
                    <a:pt x="12737" y="20274"/>
                  </a:cubicBezTo>
                  <a:cubicBezTo>
                    <a:pt x="12676" y="20396"/>
                    <a:pt x="12676" y="20487"/>
                    <a:pt x="12828" y="20578"/>
                  </a:cubicBezTo>
                  <a:lnTo>
                    <a:pt x="12585" y="20578"/>
                  </a:lnTo>
                  <a:cubicBezTo>
                    <a:pt x="12554" y="20487"/>
                    <a:pt x="12524" y="20365"/>
                    <a:pt x="12494" y="20274"/>
                  </a:cubicBezTo>
                  <a:lnTo>
                    <a:pt x="12494" y="20274"/>
                  </a:lnTo>
                  <a:cubicBezTo>
                    <a:pt x="12513" y="20284"/>
                    <a:pt x="12531" y="20288"/>
                    <a:pt x="12547" y="20288"/>
                  </a:cubicBezTo>
                  <a:cubicBezTo>
                    <a:pt x="12636" y="20288"/>
                    <a:pt x="12695" y="20168"/>
                    <a:pt x="12798" y="20092"/>
                  </a:cubicBezTo>
                  <a:close/>
                  <a:moveTo>
                    <a:pt x="70549" y="20639"/>
                  </a:moveTo>
                  <a:lnTo>
                    <a:pt x="70580" y="20760"/>
                  </a:lnTo>
                  <a:lnTo>
                    <a:pt x="70519" y="20760"/>
                  </a:lnTo>
                  <a:lnTo>
                    <a:pt x="70519" y="20639"/>
                  </a:lnTo>
                  <a:close/>
                  <a:moveTo>
                    <a:pt x="77632" y="20608"/>
                  </a:moveTo>
                  <a:lnTo>
                    <a:pt x="77632" y="20760"/>
                  </a:lnTo>
                  <a:lnTo>
                    <a:pt x="77601" y="20760"/>
                  </a:lnTo>
                  <a:lnTo>
                    <a:pt x="77601" y="20608"/>
                  </a:lnTo>
                  <a:close/>
                  <a:moveTo>
                    <a:pt x="69486" y="20608"/>
                  </a:moveTo>
                  <a:lnTo>
                    <a:pt x="69486" y="20760"/>
                  </a:lnTo>
                  <a:lnTo>
                    <a:pt x="69465" y="20771"/>
                  </a:lnTo>
                  <a:lnTo>
                    <a:pt x="69465" y="20771"/>
                  </a:lnTo>
                  <a:lnTo>
                    <a:pt x="69455" y="20760"/>
                  </a:lnTo>
                  <a:cubicBezTo>
                    <a:pt x="69394" y="20760"/>
                    <a:pt x="69364" y="20700"/>
                    <a:pt x="69334" y="20608"/>
                  </a:cubicBezTo>
                  <a:close/>
                  <a:moveTo>
                    <a:pt x="72555" y="20305"/>
                  </a:moveTo>
                  <a:cubicBezTo>
                    <a:pt x="72555" y="20365"/>
                    <a:pt x="72555" y="20426"/>
                    <a:pt x="72555" y="20457"/>
                  </a:cubicBezTo>
                  <a:lnTo>
                    <a:pt x="72890" y="20457"/>
                  </a:lnTo>
                  <a:lnTo>
                    <a:pt x="72890" y="20791"/>
                  </a:lnTo>
                  <a:cubicBezTo>
                    <a:pt x="72707" y="20730"/>
                    <a:pt x="72647" y="20578"/>
                    <a:pt x="72495" y="20457"/>
                  </a:cubicBezTo>
                  <a:lnTo>
                    <a:pt x="72343" y="20457"/>
                  </a:lnTo>
                  <a:lnTo>
                    <a:pt x="72555" y="20305"/>
                  </a:lnTo>
                  <a:close/>
                  <a:moveTo>
                    <a:pt x="69476" y="20777"/>
                  </a:moveTo>
                  <a:cubicBezTo>
                    <a:pt x="69506" y="20777"/>
                    <a:pt x="69526" y="20791"/>
                    <a:pt x="69546" y="20791"/>
                  </a:cubicBezTo>
                  <a:lnTo>
                    <a:pt x="69516" y="20821"/>
                  </a:lnTo>
                  <a:lnTo>
                    <a:pt x="69472" y="20777"/>
                  </a:lnTo>
                  <a:lnTo>
                    <a:pt x="69472" y="20777"/>
                  </a:lnTo>
                  <a:cubicBezTo>
                    <a:pt x="69474" y="20777"/>
                    <a:pt x="69475" y="20777"/>
                    <a:pt x="69476" y="20777"/>
                  </a:cubicBezTo>
                  <a:close/>
                  <a:moveTo>
                    <a:pt x="70762" y="20730"/>
                  </a:moveTo>
                  <a:lnTo>
                    <a:pt x="70762" y="20852"/>
                  </a:lnTo>
                  <a:lnTo>
                    <a:pt x="70701" y="20852"/>
                  </a:lnTo>
                  <a:lnTo>
                    <a:pt x="70701" y="20730"/>
                  </a:lnTo>
                  <a:close/>
                  <a:moveTo>
                    <a:pt x="34500" y="20852"/>
                  </a:moveTo>
                  <a:lnTo>
                    <a:pt x="34500" y="20943"/>
                  </a:lnTo>
                  <a:lnTo>
                    <a:pt x="34470" y="20943"/>
                  </a:lnTo>
                  <a:lnTo>
                    <a:pt x="34470" y="20852"/>
                  </a:lnTo>
                  <a:close/>
                  <a:moveTo>
                    <a:pt x="21673" y="20943"/>
                  </a:moveTo>
                  <a:lnTo>
                    <a:pt x="21703" y="21004"/>
                  </a:lnTo>
                  <a:cubicBezTo>
                    <a:pt x="21734" y="21004"/>
                    <a:pt x="21764" y="21034"/>
                    <a:pt x="21795" y="21034"/>
                  </a:cubicBezTo>
                  <a:lnTo>
                    <a:pt x="21764" y="21064"/>
                  </a:lnTo>
                  <a:lnTo>
                    <a:pt x="21703" y="21004"/>
                  </a:lnTo>
                  <a:cubicBezTo>
                    <a:pt x="21673" y="21004"/>
                    <a:pt x="21643" y="20973"/>
                    <a:pt x="21643" y="20973"/>
                  </a:cubicBezTo>
                  <a:lnTo>
                    <a:pt x="21673" y="20943"/>
                  </a:lnTo>
                  <a:close/>
                  <a:moveTo>
                    <a:pt x="73011" y="21034"/>
                  </a:moveTo>
                  <a:lnTo>
                    <a:pt x="73011" y="21064"/>
                  </a:lnTo>
                  <a:lnTo>
                    <a:pt x="72859" y="21064"/>
                  </a:lnTo>
                  <a:lnTo>
                    <a:pt x="72859" y="21034"/>
                  </a:lnTo>
                  <a:close/>
                  <a:moveTo>
                    <a:pt x="70580" y="21004"/>
                  </a:moveTo>
                  <a:lnTo>
                    <a:pt x="70610" y="21034"/>
                  </a:lnTo>
                  <a:lnTo>
                    <a:pt x="70574" y="21070"/>
                  </a:lnTo>
                  <a:lnTo>
                    <a:pt x="70574" y="21070"/>
                  </a:lnTo>
                  <a:cubicBezTo>
                    <a:pt x="70565" y="21045"/>
                    <a:pt x="70563" y="21020"/>
                    <a:pt x="70580" y="21004"/>
                  </a:cubicBezTo>
                  <a:close/>
                  <a:moveTo>
                    <a:pt x="70578" y="21079"/>
                  </a:moveTo>
                  <a:cubicBezTo>
                    <a:pt x="70589" y="21084"/>
                    <a:pt x="70599" y="21089"/>
                    <a:pt x="70610" y="21095"/>
                  </a:cubicBezTo>
                  <a:lnTo>
                    <a:pt x="70610" y="21125"/>
                  </a:lnTo>
                  <a:cubicBezTo>
                    <a:pt x="70598" y="21113"/>
                    <a:pt x="70586" y="21097"/>
                    <a:pt x="70578" y="21079"/>
                  </a:cubicBezTo>
                  <a:close/>
                  <a:moveTo>
                    <a:pt x="66689" y="20912"/>
                  </a:moveTo>
                  <a:lnTo>
                    <a:pt x="66811" y="21156"/>
                  </a:lnTo>
                  <a:lnTo>
                    <a:pt x="66568" y="21156"/>
                  </a:lnTo>
                  <a:lnTo>
                    <a:pt x="66689" y="20912"/>
                  </a:lnTo>
                  <a:close/>
                  <a:moveTo>
                    <a:pt x="68118" y="20943"/>
                  </a:moveTo>
                  <a:lnTo>
                    <a:pt x="68239" y="21064"/>
                  </a:lnTo>
                  <a:lnTo>
                    <a:pt x="68057" y="21064"/>
                  </a:lnTo>
                  <a:lnTo>
                    <a:pt x="68118" y="21156"/>
                  </a:lnTo>
                  <a:cubicBezTo>
                    <a:pt x="68072" y="21163"/>
                    <a:pt x="68027" y="21167"/>
                    <a:pt x="67981" y="21167"/>
                  </a:cubicBezTo>
                  <a:cubicBezTo>
                    <a:pt x="67846" y="21167"/>
                    <a:pt x="67715" y="21133"/>
                    <a:pt x="67601" y="21064"/>
                  </a:cubicBezTo>
                  <a:lnTo>
                    <a:pt x="67844" y="20943"/>
                  </a:lnTo>
                  <a:lnTo>
                    <a:pt x="67996" y="21034"/>
                  </a:lnTo>
                  <a:lnTo>
                    <a:pt x="68118" y="20943"/>
                  </a:lnTo>
                  <a:close/>
                  <a:moveTo>
                    <a:pt x="67236" y="21095"/>
                  </a:moveTo>
                  <a:lnTo>
                    <a:pt x="67236" y="21186"/>
                  </a:lnTo>
                  <a:lnTo>
                    <a:pt x="67206" y="21186"/>
                  </a:lnTo>
                  <a:lnTo>
                    <a:pt x="67206" y="21095"/>
                  </a:lnTo>
                  <a:close/>
                  <a:moveTo>
                    <a:pt x="67023" y="20943"/>
                  </a:moveTo>
                  <a:lnTo>
                    <a:pt x="67145" y="21216"/>
                  </a:lnTo>
                  <a:lnTo>
                    <a:pt x="66841" y="21064"/>
                  </a:lnTo>
                  <a:lnTo>
                    <a:pt x="67023" y="20943"/>
                  </a:lnTo>
                  <a:close/>
                  <a:moveTo>
                    <a:pt x="65321" y="21095"/>
                  </a:moveTo>
                  <a:lnTo>
                    <a:pt x="65352" y="21247"/>
                  </a:lnTo>
                  <a:lnTo>
                    <a:pt x="65291" y="21247"/>
                  </a:lnTo>
                  <a:lnTo>
                    <a:pt x="65291" y="21095"/>
                  </a:lnTo>
                  <a:close/>
                  <a:moveTo>
                    <a:pt x="65838" y="21186"/>
                  </a:moveTo>
                  <a:lnTo>
                    <a:pt x="65838" y="21247"/>
                  </a:lnTo>
                  <a:lnTo>
                    <a:pt x="65808" y="21247"/>
                  </a:lnTo>
                  <a:lnTo>
                    <a:pt x="65808" y="21186"/>
                  </a:lnTo>
                  <a:close/>
                  <a:moveTo>
                    <a:pt x="68270" y="21156"/>
                  </a:moveTo>
                  <a:cubicBezTo>
                    <a:pt x="68270" y="21186"/>
                    <a:pt x="68270" y="21216"/>
                    <a:pt x="68239" y="21247"/>
                  </a:cubicBezTo>
                  <a:lnTo>
                    <a:pt x="68239" y="21216"/>
                  </a:lnTo>
                  <a:lnTo>
                    <a:pt x="68270" y="21156"/>
                  </a:lnTo>
                  <a:close/>
                  <a:moveTo>
                    <a:pt x="68817" y="20669"/>
                  </a:moveTo>
                  <a:lnTo>
                    <a:pt x="69090" y="21034"/>
                  </a:lnTo>
                  <a:lnTo>
                    <a:pt x="69273" y="20730"/>
                  </a:lnTo>
                  <a:lnTo>
                    <a:pt x="69394" y="21034"/>
                  </a:lnTo>
                  <a:lnTo>
                    <a:pt x="69182" y="21156"/>
                  </a:lnTo>
                  <a:lnTo>
                    <a:pt x="69121" y="21095"/>
                  </a:lnTo>
                  <a:lnTo>
                    <a:pt x="68969" y="21247"/>
                  </a:lnTo>
                  <a:lnTo>
                    <a:pt x="68908" y="21095"/>
                  </a:lnTo>
                  <a:lnTo>
                    <a:pt x="68665" y="21095"/>
                  </a:lnTo>
                  <a:lnTo>
                    <a:pt x="68574" y="21247"/>
                  </a:lnTo>
                  <a:lnTo>
                    <a:pt x="68270" y="21156"/>
                  </a:lnTo>
                  <a:cubicBezTo>
                    <a:pt x="68330" y="20821"/>
                    <a:pt x="68604" y="20912"/>
                    <a:pt x="68786" y="20821"/>
                  </a:cubicBezTo>
                  <a:lnTo>
                    <a:pt x="68817" y="20669"/>
                  </a:lnTo>
                  <a:close/>
                  <a:moveTo>
                    <a:pt x="77170" y="20148"/>
                  </a:moveTo>
                  <a:cubicBezTo>
                    <a:pt x="77317" y="20148"/>
                    <a:pt x="77468" y="20188"/>
                    <a:pt x="77629" y="20188"/>
                  </a:cubicBezTo>
                  <a:cubicBezTo>
                    <a:pt x="77660" y="20188"/>
                    <a:pt x="77691" y="20186"/>
                    <a:pt x="77723" y="20183"/>
                  </a:cubicBezTo>
                  <a:lnTo>
                    <a:pt x="77723" y="20183"/>
                  </a:lnTo>
                  <a:cubicBezTo>
                    <a:pt x="77662" y="20335"/>
                    <a:pt x="77632" y="20457"/>
                    <a:pt x="77601" y="20578"/>
                  </a:cubicBezTo>
                  <a:lnTo>
                    <a:pt x="77510" y="20578"/>
                  </a:lnTo>
                  <a:lnTo>
                    <a:pt x="77510" y="20821"/>
                  </a:lnTo>
                  <a:lnTo>
                    <a:pt x="77176" y="21095"/>
                  </a:lnTo>
                  <a:lnTo>
                    <a:pt x="76993" y="21095"/>
                  </a:lnTo>
                  <a:lnTo>
                    <a:pt x="76932" y="21277"/>
                  </a:lnTo>
                  <a:lnTo>
                    <a:pt x="76872" y="21095"/>
                  </a:lnTo>
                  <a:lnTo>
                    <a:pt x="76325" y="21095"/>
                  </a:lnTo>
                  <a:lnTo>
                    <a:pt x="76325" y="20700"/>
                  </a:lnTo>
                  <a:lnTo>
                    <a:pt x="76659" y="20791"/>
                  </a:lnTo>
                  <a:cubicBezTo>
                    <a:pt x="76689" y="20548"/>
                    <a:pt x="76689" y="20548"/>
                    <a:pt x="76537" y="20305"/>
                  </a:cubicBezTo>
                  <a:lnTo>
                    <a:pt x="76355" y="20487"/>
                  </a:lnTo>
                  <a:lnTo>
                    <a:pt x="76264" y="20274"/>
                  </a:lnTo>
                  <a:lnTo>
                    <a:pt x="76233" y="20517"/>
                  </a:lnTo>
                  <a:lnTo>
                    <a:pt x="76081" y="20639"/>
                  </a:lnTo>
                  <a:lnTo>
                    <a:pt x="76142" y="21034"/>
                  </a:lnTo>
                  <a:cubicBezTo>
                    <a:pt x="76081" y="21110"/>
                    <a:pt x="75983" y="21110"/>
                    <a:pt x="75880" y="21110"/>
                  </a:cubicBezTo>
                  <a:cubicBezTo>
                    <a:pt x="75777" y="21110"/>
                    <a:pt x="75671" y="21110"/>
                    <a:pt x="75595" y="21186"/>
                  </a:cubicBezTo>
                  <a:cubicBezTo>
                    <a:pt x="75495" y="21161"/>
                    <a:pt x="75436" y="21011"/>
                    <a:pt x="75316" y="21011"/>
                  </a:cubicBezTo>
                  <a:cubicBezTo>
                    <a:pt x="75290" y="21011"/>
                    <a:pt x="75262" y="21018"/>
                    <a:pt x="75230" y="21034"/>
                  </a:cubicBezTo>
                  <a:lnTo>
                    <a:pt x="75169" y="21186"/>
                  </a:lnTo>
                  <a:lnTo>
                    <a:pt x="74774" y="21064"/>
                  </a:lnTo>
                  <a:lnTo>
                    <a:pt x="74774" y="20882"/>
                  </a:lnTo>
                  <a:lnTo>
                    <a:pt x="75048" y="21064"/>
                  </a:lnTo>
                  <a:lnTo>
                    <a:pt x="75048" y="20730"/>
                  </a:lnTo>
                  <a:lnTo>
                    <a:pt x="74866" y="20700"/>
                  </a:lnTo>
                  <a:lnTo>
                    <a:pt x="74744" y="20578"/>
                  </a:lnTo>
                  <a:lnTo>
                    <a:pt x="74531" y="20578"/>
                  </a:lnTo>
                  <a:cubicBezTo>
                    <a:pt x="74482" y="20504"/>
                    <a:pt x="74393" y="20470"/>
                    <a:pt x="74361" y="20363"/>
                  </a:cubicBezTo>
                  <a:lnTo>
                    <a:pt x="74361" y="20363"/>
                  </a:lnTo>
                  <a:cubicBezTo>
                    <a:pt x="74403" y="20332"/>
                    <a:pt x="74439" y="20320"/>
                    <a:pt x="74470" y="20320"/>
                  </a:cubicBezTo>
                  <a:cubicBezTo>
                    <a:pt x="74553" y="20320"/>
                    <a:pt x="74606" y="20409"/>
                    <a:pt x="74683" y="20487"/>
                  </a:cubicBezTo>
                  <a:lnTo>
                    <a:pt x="74805" y="20274"/>
                  </a:lnTo>
                  <a:lnTo>
                    <a:pt x="74957" y="20365"/>
                  </a:lnTo>
                  <a:lnTo>
                    <a:pt x="75109" y="20274"/>
                  </a:lnTo>
                  <a:cubicBezTo>
                    <a:pt x="75169" y="20274"/>
                    <a:pt x="75244" y="20342"/>
                    <a:pt x="75323" y="20342"/>
                  </a:cubicBezTo>
                  <a:cubicBezTo>
                    <a:pt x="75362" y="20342"/>
                    <a:pt x="75403" y="20325"/>
                    <a:pt x="75443" y="20274"/>
                  </a:cubicBezTo>
                  <a:cubicBezTo>
                    <a:pt x="75449" y="20268"/>
                    <a:pt x="75459" y="20266"/>
                    <a:pt x="75472" y="20266"/>
                  </a:cubicBezTo>
                  <a:cubicBezTo>
                    <a:pt x="75522" y="20266"/>
                    <a:pt x="75619" y="20305"/>
                    <a:pt x="75717" y="20305"/>
                  </a:cubicBezTo>
                  <a:cubicBezTo>
                    <a:pt x="75823" y="20213"/>
                    <a:pt x="75967" y="20206"/>
                    <a:pt x="76119" y="20206"/>
                  </a:cubicBezTo>
                  <a:cubicBezTo>
                    <a:pt x="76150" y="20206"/>
                    <a:pt x="76180" y="20206"/>
                    <a:pt x="76211" y="20206"/>
                  </a:cubicBezTo>
                  <a:cubicBezTo>
                    <a:pt x="76334" y="20206"/>
                    <a:pt x="76458" y="20201"/>
                    <a:pt x="76568" y="20153"/>
                  </a:cubicBezTo>
                  <a:cubicBezTo>
                    <a:pt x="76689" y="20153"/>
                    <a:pt x="76791" y="20191"/>
                    <a:pt x="76890" y="20191"/>
                  </a:cubicBezTo>
                  <a:cubicBezTo>
                    <a:pt x="76914" y="20191"/>
                    <a:pt x="76939" y="20189"/>
                    <a:pt x="76963" y="20183"/>
                  </a:cubicBezTo>
                  <a:cubicBezTo>
                    <a:pt x="77032" y="20157"/>
                    <a:pt x="77100" y="20148"/>
                    <a:pt x="77170" y="20148"/>
                  </a:cubicBezTo>
                  <a:close/>
                  <a:moveTo>
                    <a:pt x="64805" y="21186"/>
                  </a:moveTo>
                  <a:lnTo>
                    <a:pt x="64835" y="21308"/>
                  </a:lnTo>
                  <a:lnTo>
                    <a:pt x="64774" y="21308"/>
                  </a:lnTo>
                  <a:lnTo>
                    <a:pt x="64774" y="21186"/>
                  </a:lnTo>
                  <a:close/>
                  <a:moveTo>
                    <a:pt x="71613" y="20517"/>
                  </a:moveTo>
                  <a:lnTo>
                    <a:pt x="72191" y="20973"/>
                  </a:lnTo>
                  <a:lnTo>
                    <a:pt x="72525" y="20760"/>
                  </a:lnTo>
                  <a:cubicBezTo>
                    <a:pt x="72582" y="20818"/>
                    <a:pt x="72628" y="20899"/>
                    <a:pt x="72654" y="20990"/>
                  </a:cubicBezTo>
                  <a:lnTo>
                    <a:pt x="72654" y="20990"/>
                  </a:lnTo>
                  <a:cubicBezTo>
                    <a:pt x="72581" y="21038"/>
                    <a:pt x="72499" y="21066"/>
                    <a:pt x="72420" y="21066"/>
                  </a:cubicBezTo>
                  <a:cubicBezTo>
                    <a:pt x="72372" y="21066"/>
                    <a:pt x="72325" y="21056"/>
                    <a:pt x="72282" y="21034"/>
                  </a:cubicBezTo>
                  <a:lnTo>
                    <a:pt x="72252" y="21247"/>
                  </a:lnTo>
                  <a:cubicBezTo>
                    <a:pt x="72213" y="21276"/>
                    <a:pt x="72177" y="21286"/>
                    <a:pt x="72144" y="21286"/>
                  </a:cubicBezTo>
                  <a:cubicBezTo>
                    <a:pt x="72072" y="21286"/>
                    <a:pt x="72010" y="21237"/>
                    <a:pt x="71948" y="21216"/>
                  </a:cubicBezTo>
                  <a:lnTo>
                    <a:pt x="71765" y="21308"/>
                  </a:lnTo>
                  <a:lnTo>
                    <a:pt x="71704" y="21004"/>
                  </a:lnTo>
                  <a:lnTo>
                    <a:pt x="71583" y="21247"/>
                  </a:lnTo>
                  <a:lnTo>
                    <a:pt x="71218" y="21064"/>
                  </a:lnTo>
                  <a:lnTo>
                    <a:pt x="71005" y="21064"/>
                  </a:lnTo>
                  <a:lnTo>
                    <a:pt x="70853" y="21247"/>
                  </a:lnTo>
                  <a:lnTo>
                    <a:pt x="70853" y="20791"/>
                  </a:lnTo>
                  <a:cubicBezTo>
                    <a:pt x="70944" y="20669"/>
                    <a:pt x="71127" y="20760"/>
                    <a:pt x="71309" y="20639"/>
                  </a:cubicBezTo>
                  <a:lnTo>
                    <a:pt x="71309" y="20639"/>
                  </a:lnTo>
                  <a:lnTo>
                    <a:pt x="71218" y="20791"/>
                  </a:lnTo>
                  <a:lnTo>
                    <a:pt x="71279" y="20852"/>
                  </a:lnTo>
                  <a:lnTo>
                    <a:pt x="71218" y="20943"/>
                  </a:lnTo>
                  <a:cubicBezTo>
                    <a:pt x="71248" y="20973"/>
                    <a:pt x="71309" y="20973"/>
                    <a:pt x="71309" y="20973"/>
                  </a:cubicBezTo>
                  <a:cubicBezTo>
                    <a:pt x="71370" y="20943"/>
                    <a:pt x="71400" y="20882"/>
                    <a:pt x="71431" y="20821"/>
                  </a:cubicBezTo>
                  <a:cubicBezTo>
                    <a:pt x="71492" y="20730"/>
                    <a:pt x="71552" y="20639"/>
                    <a:pt x="71613" y="20517"/>
                  </a:cubicBezTo>
                  <a:close/>
                  <a:moveTo>
                    <a:pt x="69692" y="20781"/>
                  </a:moveTo>
                  <a:cubicBezTo>
                    <a:pt x="69757" y="20781"/>
                    <a:pt x="69882" y="20811"/>
                    <a:pt x="70185" y="20882"/>
                  </a:cubicBezTo>
                  <a:lnTo>
                    <a:pt x="70215" y="21004"/>
                  </a:lnTo>
                  <a:lnTo>
                    <a:pt x="70397" y="21004"/>
                  </a:lnTo>
                  <a:cubicBezTo>
                    <a:pt x="70468" y="21027"/>
                    <a:pt x="70521" y="21051"/>
                    <a:pt x="70570" y="21075"/>
                  </a:cubicBezTo>
                  <a:lnTo>
                    <a:pt x="70570" y="21075"/>
                  </a:lnTo>
                  <a:lnTo>
                    <a:pt x="70549" y="21095"/>
                  </a:lnTo>
                  <a:cubicBezTo>
                    <a:pt x="70489" y="21156"/>
                    <a:pt x="70397" y="21216"/>
                    <a:pt x="70306" y="21247"/>
                  </a:cubicBezTo>
                  <a:lnTo>
                    <a:pt x="70215" y="21064"/>
                  </a:lnTo>
                  <a:lnTo>
                    <a:pt x="69911" y="21338"/>
                  </a:lnTo>
                  <a:lnTo>
                    <a:pt x="69607" y="21125"/>
                  </a:lnTo>
                  <a:lnTo>
                    <a:pt x="69607" y="20821"/>
                  </a:lnTo>
                  <a:cubicBezTo>
                    <a:pt x="69632" y="20796"/>
                    <a:pt x="69647" y="20781"/>
                    <a:pt x="69692" y="20781"/>
                  </a:cubicBezTo>
                  <a:close/>
                  <a:moveTo>
                    <a:pt x="74337" y="20381"/>
                  </a:moveTo>
                  <a:lnTo>
                    <a:pt x="74337" y="20381"/>
                  </a:lnTo>
                  <a:cubicBezTo>
                    <a:pt x="74311" y="20616"/>
                    <a:pt x="74284" y="20749"/>
                    <a:pt x="74258" y="20882"/>
                  </a:cubicBezTo>
                  <a:lnTo>
                    <a:pt x="74410" y="20791"/>
                  </a:lnTo>
                  <a:cubicBezTo>
                    <a:pt x="74410" y="20760"/>
                    <a:pt x="74410" y="20760"/>
                    <a:pt x="74410" y="20730"/>
                  </a:cubicBezTo>
                  <a:lnTo>
                    <a:pt x="74440" y="20760"/>
                  </a:lnTo>
                  <a:lnTo>
                    <a:pt x="74379" y="20821"/>
                  </a:lnTo>
                  <a:lnTo>
                    <a:pt x="74379" y="21125"/>
                  </a:lnTo>
                  <a:cubicBezTo>
                    <a:pt x="74258" y="21064"/>
                    <a:pt x="74227" y="21004"/>
                    <a:pt x="74227" y="20912"/>
                  </a:cubicBezTo>
                  <a:lnTo>
                    <a:pt x="74014" y="21004"/>
                  </a:lnTo>
                  <a:lnTo>
                    <a:pt x="74014" y="20700"/>
                  </a:lnTo>
                  <a:lnTo>
                    <a:pt x="73802" y="20517"/>
                  </a:lnTo>
                  <a:lnTo>
                    <a:pt x="73802" y="20517"/>
                  </a:lnTo>
                  <a:cubicBezTo>
                    <a:pt x="73741" y="20669"/>
                    <a:pt x="73893" y="20700"/>
                    <a:pt x="73954" y="20821"/>
                  </a:cubicBezTo>
                  <a:lnTo>
                    <a:pt x="73832" y="21247"/>
                  </a:lnTo>
                  <a:lnTo>
                    <a:pt x="73346" y="21368"/>
                  </a:lnTo>
                  <a:lnTo>
                    <a:pt x="73042" y="21156"/>
                  </a:lnTo>
                  <a:lnTo>
                    <a:pt x="73011" y="20912"/>
                  </a:lnTo>
                  <a:lnTo>
                    <a:pt x="73194" y="20821"/>
                  </a:lnTo>
                  <a:lnTo>
                    <a:pt x="73619" y="21064"/>
                  </a:lnTo>
                  <a:lnTo>
                    <a:pt x="73771" y="20791"/>
                  </a:lnTo>
                  <a:cubicBezTo>
                    <a:pt x="73711" y="20669"/>
                    <a:pt x="73559" y="20639"/>
                    <a:pt x="73559" y="20457"/>
                  </a:cubicBezTo>
                  <a:lnTo>
                    <a:pt x="73559" y="20457"/>
                  </a:lnTo>
                  <a:lnTo>
                    <a:pt x="73771" y="20517"/>
                  </a:lnTo>
                  <a:cubicBezTo>
                    <a:pt x="73805" y="20461"/>
                    <a:pt x="73834" y="20442"/>
                    <a:pt x="73860" y="20442"/>
                  </a:cubicBezTo>
                  <a:cubicBezTo>
                    <a:pt x="73903" y="20442"/>
                    <a:pt x="73934" y="20498"/>
                    <a:pt x="73954" y="20517"/>
                  </a:cubicBezTo>
                  <a:lnTo>
                    <a:pt x="74288" y="20426"/>
                  </a:lnTo>
                  <a:cubicBezTo>
                    <a:pt x="74305" y="20409"/>
                    <a:pt x="74322" y="20394"/>
                    <a:pt x="74337" y="20381"/>
                  </a:cubicBezTo>
                  <a:close/>
                  <a:moveTo>
                    <a:pt x="7174" y="21338"/>
                  </a:moveTo>
                  <a:cubicBezTo>
                    <a:pt x="7235" y="21368"/>
                    <a:pt x="7296" y="21429"/>
                    <a:pt x="7326" y="21490"/>
                  </a:cubicBezTo>
                  <a:lnTo>
                    <a:pt x="7174" y="21490"/>
                  </a:lnTo>
                  <a:lnTo>
                    <a:pt x="7174" y="21338"/>
                  </a:lnTo>
                  <a:close/>
                  <a:moveTo>
                    <a:pt x="77510" y="21642"/>
                  </a:moveTo>
                  <a:lnTo>
                    <a:pt x="77510" y="21672"/>
                  </a:lnTo>
                  <a:lnTo>
                    <a:pt x="77419" y="21672"/>
                  </a:lnTo>
                  <a:lnTo>
                    <a:pt x="77419" y="21642"/>
                  </a:lnTo>
                  <a:close/>
                  <a:moveTo>
                    <a:pt x="64470" y="21551"/>
                  </a:moveTo>
                  <a:lnTo>
                    <a:pt x="64653" y="21672"/>
                  </a:lnTo>
                  <a:lnTo>
                    <a:pt x="64622" y="21703"/>
                  </a:lnTo>
                  <a:lnTo>
                    <a:pt x="64470" y="21703"/>
                  </a:lnTo>
                  <a:lnTo>
                    <a:pt x="64470" y="21551"/>
                  </a:lnTo>
                  <a:close/>
                  <a:moveTo>
                    <a:pt x="4530" y="21733"/>
                  </a:moveTo>
                  <a:lnTo>
                    <a:pt x="4530" y="21764"/>
                  </a:lnTo>
                  <a:lnTo>
                    <a:pt x="4469" y="21764"/>
                  </a:lnTo>
                  <a:lnTo>
                    <a:pt x="4469" y="21733"/>
                  </a:lnTo>
                  <a:close/>
                  <a:moveTo>
                    <a:pt x="62950" y="21703"/>
                  </a:moveTo>
                  <a:lnTo>
                    <a:pt x="62950" y="21764"/>
                  </a:lnTo>
                  <a:lnTo>
                    <a:pt x="62920" y="21764"/>
                  </a:lnTo>
                  <a:lnTo>
                    <a:pt x="62920" y="21703"/>
                  </a:lnTo>
                  <a:close/>
                  <a:moveTo>
                    <a:pt x="69455" y="21733"/>
                  </a:moveTo>
                  <a:lnTo>
                    <a:pt x="69455" y="21764"/>
                  </a:lnTo>
                  <a:lnTo>
                    <a:pt x="69394" y="21764"/>
                  </a:lnTo>
                  <a:lnTo>
                    <a:pt x="69394" y="21733"/>
                  </a:lnTo>
                  <a:close/>
                  <a:moveTo>
                    <a:pt x="21916" y="21794"/>
                  </a:moveTo>
                  <a:lnTo>
                    <a:pt x="21916" y="21824"/>
                  </a:lnTo>
                  <a:lnTo>
                    <a:pt x="21855" y="21824"/>
                  </a:lnTo>
                  <a:lnTo>
                    <a:pt x="21855" y="21794"/>
                  </a:lnTo>
                  <a:close/>
                  <a:moveTo>
                    <a:pt x="64622" y="21703"/>
                  </a:moveTo>
                  <a:lnTo>
                    <a:pt x="64622" y="21703"/>
                  </a:lnTo>
                  <a:cubicBezTo>
                    <a:pt x="64653" y="21733"/>
                    <a:pt x="64683" y="21794"/>
                    <a:pt x="64683" y="21855"/>
                  </a:cubicBezTo>
                  <a:lnTo>
                    <a:pt x="64653" y="21855"/>
                  </a:lnTo>
                  <a:lnTo>
                    <a:pt x="64622" y="21703"/>
                  </a:lnTo>
                  <a:close/>
                  <a:moveTo>
                    <a:pt x="78008" y="21161"/>
                  </a:moveTo>
                  <a:cubicBezTo>
                    <a:pt x="78060" y="21161"/>
                    <a:pt x="78117" y="21174"/>
                    <a:pt x="78179" y="21186"/>
                  </a:cubicBezTo>
                  <a:lnTo>
                    <a:pt x="78118" y="21460"/>
                  </a:lnTo>
                  <a:lnTo>
                    <a:pt x="78209" y="21551"/>
                  </a:lnTo>
                  <a:lnTo>
                    <a:pt x="78148" y="21855"/>
                  </a:lnTo>
                  <a:lnTo>
                    <a:pt x="77814" y="21612"/>
                  </a:lnTo>
                  <a:lnTo>
                    <a:pt x="77814" y="21277"/>
                  </a:lnTo>
                  <a:cubicBezTo>
                    <a:pt x="77868" y="21187"/>
                    <a:pt x="77932" y="21161"/>
                    <a:pt x="78008" y="21161"/>
                  </a:cubicBezTo>
                  <a:close/>
                  <a:moveTo>
                    <a:pt x="64166" y="21764"/>
                  </a:moveTo>
                  <a:lnTo>
                    <a:pt x="64166" y="21916"/>
                  </a:lnTo>
                  <a:lnTo>
                    <a:pt x="64105" y="21916"/>
                  </a:lnTo>
                  <a:lnTo>
                    <a:pt x="64105" y="21764"/>
                  </a:lnTo>
                  <a:close/>
                  <a:moveTo>
                    <a:pt x="5624" y="21855"/>
                  </a:moveTo>
                  <a:lnTo>
                    <a:pt x="5624" y="21946"/>
                  </a:lnTo>
                  <a:lnTo>
                    <a:pt x="5594" y="21946"/>
                  </a:lnTo>
                  <a:lnTo>
                    <a:pt x="5594" y="21855"/>
                  </a:lnTo>
                  <a:close/>
                  <a:moveTo>
                    <a:pt x="77996" y="21855"/>
                  </a:moveTo>
                  <a:lnTo>
                    <a:pt x="77996" y="21946"/>
                  </a:lnTo>
                  <a:lnTo>
                    <a:pt x="77966" y="21946"/>
                  </a:lnTo>
                  <a:lnTo>
                    <a:pt x="77966" y="21855"/>
                  </a:lnTo>
                  <a:close/>
                  <a:moveTo>
                    <a:pt x="72768" y="21551"/>
                  </a:moveTo>
                  <a:cubicBezTo>
                    <a:pt x="72768" y="21672"/>
                    <a:pt x="72799" y="21764"/>
                    <a:pt x="72799" y="21855"/>
                  </a:cubicBezTo>
                  <a:cubicBezTo>
                    <a:pt x="72799" y="21855"/>
                    <a:pt x="72859" y="21916"/>
                    <a:pt x="72859" y="21916"/>
                  </a:cubicBezTo>
                  <a:lnTo>
                    <a:pt x="72616" y="22007"/>
                  </a:lnTo>
                  <a:cubicBezTo>
                    <a:pt x="72647" y="21855"/>
                    <a:pt x="72555" y="21672"/>
                    <a:pt x="72768" y="21551"/>
                  </a:cubicBezTo>
                  <a:close/>
                  <a:moveTo>
                    <a:pt x="5867" y="22067"/>
                  </a:moveTo>
                  <a:lnTo>
                    <a:pt x="5867" y="22067"/>
                  </a:lnTo>
                  <a:cubicBezTo>
                    <a:pt x="5888" y="22088"/>
                    <a:pt x="5880" y="22124"/>
                    <a:pt x="5823" y="22124"/>
                  </a:cubicBezTo>
                  <a:cubicBezTo>
                    <a:pt x="5798" y="22124"/>
                    <a:pt x="5762" y="22117"/>
                    <a:pt x="5715" y="22098"/>
                  </a:cubicBezTo>
                  <a:lnTo>
                    <a:pt x="5867" y="22067"/>
                  </a:lnTo>
                  <a:close/>
                  <a:moveTo>
                    <a:pt x="77692" y="21946"/>
                  </a:moveTo>
                  <a:lnTo>
                    <a:pt x="77875" y="22037"/>
                  </a:lnTo>
                  <a:lnTo>
                    <a:pt x="77844" y="22159"/>
                  </a:lnTo>
                  <a:lnTo>
                    <a:pt x="77571" y="22037"/>
                  </a:lnTo>
                  <a:lnTo>
                    <a:pt x="77692" y="21946"/>
                  </a:lnTo>
                  <a:close/>
                  <a:moveTo>
                    <a:pt x="5381" y="22159"/>
                  </a:moveTo>
                  <a:lnTo>
                    <a:pt x="5381" y="22250"/>
                  </a:lnTo>
                  <a:lnTo>
                    <a:pt x="5351" y="22250"/>
                  </a:lnTo>
                  <a:lnTo>
                    <a:pt x="5351" y="22159"/>
                  </a:lnTo>
                  <a:close/>
                  <a:moveTo>
                    <a:pt x="8269" y="22159"/>
                  </a:moveTo>
                  <a:lnTo>
                    <a:pt x="8269" y="22250"/>
                  </a:lnTo>
                  <a:lnTo>
                    <a:pt x="8238" y="22250"/>
                  </a:lnTo>
                  <a:lnTo>
                    <a:pt x="8238" y="22159"/>
                  </a:lnTo>
                  <a:close/>
                  <a:moveTo>
                    <a:pt x="8816" y="22128"/>
                  </a:moveTo>
                  <a:lnTo>
                    <a:pt x="8785" y="22280"/>
                  </a:lnTo>
                  <a:lnTo>
                    <a:pt x="8755" y="22280"/>
                  </a:lnTo>
                  <a:lnTo>
                    <a:pt x="8755" y="22128"/>
                  </a:lnTo>
                  <a:close/>
                  <a:moveTo>
                    <a:pt x="79546" y="22159"/>
                  </a:moveTo>
                  <a:lnTo>
                    <a:pt x="79577" y="22280"/>
                  </a:lnTo>
                  <a:lnTo>
                    <a:pt x="79516" y="22280"/>
                  </a:lnTo>
                  <a:lnTo>
                    <a:pt x="79516" y="22159"/>
                  </a:lnTo>
                  <a:close/>
                  <a:moveTo>
                    <a:pt x="4317" y="22341"/>
                  </a:moveTo>
                  <a:lnTo>
                    <a:pt x="4317" y="22371"/>
                  </a:lnTo>
                  <a:lnTo>
                    <a:pt x="4226" y="22371"/>
                  </a:lnTo>
                  <a:lnTo>
                    <a:pt x="4226" y="22341"/>
                  </a:lnTo>
                  <a:close/>
                  <a:moveTo>
                    <a:pt x="59425" y="22037"/>
                  </a:moveTo>
                  <a:lnTo>
                    <a:pt x="59698" y="22159"/>
                  </a:lnTo>
                  <a:lnTo>
                    <a:pt x="59516" y="22371"/>
                  </a:lnTo>
                  <a:cubicBezTo>
                    <a:pt x="59485" y="22280"/>
                    <a:pt x="59455" y="22189"/>
                    <a:pt x="59425" y="22037"/>
                  </a:cubicBezTo>
                  <a:close/>
                  <a:moveTo>
                    <a:pt x="78300" y="22067"/>
                  </a:moveTo>
                  <a:cubicBezTo>
                    <a:pt x="78513" y="22159"/>
                    <a:pt x="78422" y="22311"/>
                    <a:pt x="78391" y="22463"/>
                  </a:cubicBezTo>
                  <a:cubicBezTo>
                    <a:pt x="78391" y="22371"/>
                    <a:pt x="78361" y="22311"/>
                    <a:pt x="78361" y="22250"/>
                  </a:cubicBezTo>
                  <a:cubicBezTo>
                    <a:pt x="78331" y="22189"/>
                    <a:pt x="78300" y="22128"/>
                    <a:pt x="78300" y="22067"/>
                  </a:cubicBezTo>
                  <a:close/>
                  <a:moveTo>
                    <a:pt x="81218" y="22402"/>
                  </a:moveTo>
                  <a:lnTo>
                    <a:pt x="81218" y="22463"/>
                  </a:lnTo>
                  <a:lnTo>
                    <a:pt x="81188" y="22463"/>
                  </a:lnTo>
                  <a:lnTo>
                    <a:pt x="81188" y="22402"/>
                  </a:lnTo>
                  <a:close/>
                  <a:moveTo>
                    <a:pt x="80702" y="22189"/>
                  </a:moveTo>
                  <a:lnTo>
                    <a:pt x="80702" y="22189"/>
                  </a:lnTo>
                  <a:cubicBezTo>
                    <a:pt x="80823" y="22250"/>
                    <a:pt x="80884" y="22341"/>
                    <a:pt x="80762" y="22493"/>
                  </a:cubicBezTo>
                  <a:cubicBezTo>
                    <a:pt x="80702" y="22371"/>
                    <a:pt x="80610" y="22311"/>
                    <a:pt x="80702" y="22189"/>
                  </a:cubicBezTo>
                  <a:close/>
                  <a:moveTo>
                    <a:pt x="3831" y="22189"/>
                  </a:moveTo>
                  <a:lnTo>
                    <a:pt x="4013" y="22341"/>
                  </a:lnTo>
                  <a:cubicBezTo>
                    <a:pt x="3944" y="22411"/>
                    <a:pt x="3892" y="22534"/>
                    <a:pt x="3763" y="22534"/>
                  </a:cubicBezTo>
                  <a:cubicBezTo>
                    <a:pt x="3723" y="22534"/>
                    <a:pt x="3675" y="22522"/>
                    <a:pt x="3618" y="22493"/>
                  </a:cubicBezTo>
                  <a:lnTo>
                    <a:pt x="3770" y="22432"/>
                  </a:lnTo>
                  <a:lnTo>
                    <a:pt x="3831" y="22189"/>
                  </a:lnTo>
                  <a:close/>
                  <a:moveTo>
                    <a:pt x="80732" y="22523"/>
                  </a:moveTo>
                  <a:cubicBezTo>
                    <a:pt x="80732" y="22534"/>
                    <a:pt x="80732" y="22544"/>
                    <a:pt x="80732" y="22554"/>
                  </a:cubicBezTo>
                  <a:lnTo>
                    <a:pt x="80702" y="22554"/>
                  </a:lnTo>
                  <a:lnTo>
                    <a:pt x="80732" y="22523"/>
                  </a:lnTo>
                  <a:close/>
                  <a:moveTo>
                    <a:pt x="4074" y="22463"/>
                  </a:moveTo>
                  <a:lnTo>
                    <a:pt x="4074" y="22615"/>
                  </a:lnTo>
                  <a:lnTo>
                    <a:pt x="4044" y="22615"/>
                  </a:lnTo>
                  <a:lnTo>
                    <a:pt x="4044" y="22463"/>
                  </a:lnTo>
                  <a:close/>
                  <a:moveTo>
                    <a:pt x="4621" y="22098"/>
                  </a:moveTo>
                  <a:lnTo>
                    <a:pt x="4986" y="22189"/>
                  </a:lnTo>
                  <a:lnTo>
                    <a:pt x="4986" y="22280"/>
                  </a:lnTo>
                  <a:cubicBezTo>
                    <a:pt x="4712" y="22341"/>
                    <a:pt x="4712" y="22341"/>
                    <a:pt x="4651" y="22615"/>
                  </a:cubicBezTo>
                  <a:lnTo>
                    <a:pt x="4469" y="22432"/>
                  </a:lnTo>
                  <a:lnTo>
                    <a:pt x="4621" y="22098"/>
                  </a:lnTo>
                  <a:close/>
                  <a:moveTo>
                    <a:pt x="47388" y="22615"/>
                  </a:moveTo>
                  <a:lnTo>
                    <a:pt x="47418" y="22645"/>
                  </a:lnTo>
                  <a:lnTo>
                    <a:pt x="47357" y="22675"/>
                  </a:lnTo>
                  <a:cubicBezTo>
                    <a:pt x="47357" y="22645"/>
                    <a:pt x="47357" y="22615"/>
                    <a:pt x="47388" y="22615"/>
                  </a:cubicBezTo>
                  <a:close/>
                  <a:moveTo>
                    <a:pt x="5989" y="22615"/>
                  </a:moveTo>
                  <a:lnTo>
                    <a:pt x="5989" y="22706"/>
                  </a:lnTo>
                  <a:lnTo>
                    <a:pt x="5958" y="22706"/>
                  </a:lnTo>
                  <a:lnTo>
                    <a:pt x="5958" y="22615"/>
                  </a:lnTo>
                  <a:close/>
                  <a:moveTo>
                    <a:pt x="78665" y="22706"/>
                  </a:moveTo>
                  <a:lnTo>
                    <a:pt x="78665" y="22736"/>
                  </a:lnTo>
                  <a:lnTo>
                    <a:pt x="78565" y="22761"/>
                  </a:lnTo>
                  <a:lnTo>
                    <a:pt x="78565" y="22761"/>
                  </a:lnTo>
                  <a:cubicBezTo>
                    <a:pt x="78597" y="22706"/>
                    <a:pt x="78624" y="22706"/>
                    <a:pt x="78665" y="22706"/>
                  </a:cubicBezTo>
                  <a:close/>
                  <a:moveTo>
                    <a:pt x="47357" y="22675"/>
                  </a:moveTo>
                  <a:cubicBezTo>
                    <a:pt x="47357" y="22706"/>
                    <a:pt x="47327" y="22736"/>
                    <a:pt x="47327" y="22767"/>
                  </a:cubicBezTo>
                  <a:lnTo>
                    <a:pt x="47297" y="22736"/>
                  </a:lnTo>
                  <a:lnTo>
                    <a:pt x="47357" y="22675"/>
                  </a:lnTo>
                  <a:close/>
                  <a:moveTo>
                    <a:pt x="78969" y="22706"/>
                  </a:moveTo>
                  <a:lnTo>
                    <a:pt x="78969" y="22797"/>
                  </a:lnTo>
                  <a:lnTo>
                    <a:pt x="78787" y="22858"/>
                  </a:lnTo>
                  <a:lnTo>
                    <a:pt x="78756" y="22706"/>
                  </a:lnTo>
                  <a:close/>
                  <a:moveTo>
                    <a:pt x="3648" y="22767"/>
                  </a:moveTo>
                  <a:lnTo>
                    <a:pt x="3648" y="22979"/>
                  </a:lnTo>
                  <a:lnTo>
                    <a:pt x="3618" y="22979"/>
                  </a:lnTo>
                  <a:lnTo>
                    <a:pt x="3588" y="22767"/>
                  </a:lnTo>
                  <a:close/>
                  <a:moveTo>
                    <a:pt x="4895" y="22949"/>
                  </a:moveTo>
                  <a:lnTo>
                    <a:pt x="4895" y="22979"/>
                  </a:lnTo>
                  <a:lnTo>
                    <a:pt x="4834" y="22979"/>
                  </a:lnTo>
                  <a:lnTo>
                    <a:pt x="4834" y="22949"/>
                  </a:lnTo>
                  <a:close/>
                  <a:moveTo>
                    <a:pt x="3344" y="22919"/>
                  </a:moveTo>
                  <a:lnTo>
                    <a:pt x="3375" y="23040"/>
                  </a:lnTo>
                  <a:lnTo>
                    <a:pt x="3314" y="23040"/>
                  </a:lnTo>
                  <a:lnTo>
                    <a:pt x="3314" y="22919"/>
                  </a:lnTo>
                  <a:close/>
                  <a:moveTo>
                    <a:pt x="4895" y="23071"/>
                  </a:moveTo>
                  <a:lnTo>
                    <a:pt x="4895" y="23101"/>
                  </a:lnTo>
                  <a:lnTo>
                    <a:pt x="4773" y="23131"/>
                  </a:lnTo>
                  <a:lnTo>
                    <a:pt x="4773" y="23071"/>
                  </a:lnTo>
                  <a:close/>
                  <a:moveTo>
                    <a:pt x="78087" y="22554"/>
                  </a:moveTo>
                  <a:lnTo>
                    <a:pt x="78239" y="22797"/>
                  </a:lnTo>
                  <a:lnTo>
                    <a:pt x="78361" y="22675"/>
                  </a:lnTo>
                  <a:cubicBezTo>
                    <a:pt x="78415" y="22711"/>
                    <a:pt x="78468" y="22736"/>
                    <a:pt x="78497" y="22776"/>
                  </a:cubicBezTo>
                  <a:lnTo>
                    <a:pt x="78497" y="22776"/>
                  </a:lnTo>
                  <a:cubicBezTo>
                    <a:pt x="78412" y="22894"/>
                    <a:pt x="78302" y="22984"/>
                    <a:pt x="78148" y="23010"/>
                  </a:cubicBezTo>
                  <a:lnTo>
                    <a:pt x="78239" y="23131"/>
                  </a:lnTo>
                  <a:cubicBezTo>
                    <a:pt x="78210" y="23143"/>
                    <a:pt x="78186" y="23148"/>
                    <a:pt x="78165" y="23148"/>
                  </a:cubicBezTo>
                  <a:cubicBezTo>
                    <a:pt x="78075" y="23148"/>
                    <a:pt x="78045" y="23059"/>
                    <a:pt x="77996" y="23010"/>
                  </a:cubicBezTo>
                  <a:lnTo>
                    <a:pt x="77692" y="23071"/>
                  </a:lnTo>
                  <a:lnTo>
                    <a:pt x="77571" y="22979"/>
                  </a:lnTo>
                  <a:lnTo>
                    <a:pt x="77571" y="22675"/>
                  </a:lnTo>
                  <a:lnTo>
                    <a:pt x="77753" y="22736"/>
                  </a:lnTo>
                  <a:lnTo>
                    <a:pt x="77966" y="22645"/>
                  </a:lnTo>
                  <a:lnTo>
                    <a:pt x="77966" y="22645"/>
                  </a:lnTo>
                  <a:lnTo>
                    <a:pt x="77844" y="22827"/>
                  </a:lnTo>
                  <a:lnTo>
                    <a:pt x="77966" y="22888"/>
                  </a:lnTo>
                  <a:lnTo>
                    <a:pt x="78087" y="22554"/>
                  </a:lnTo>
                  <a:close/>
                  <a:moveTo>
                    <a:pt x="62798" y="23071"/>
                  </a:moveTo>
                  <a:lnTo>
                    <a:pt x="62798" y="23162"/>
                  </a:lnTo>
                  <a:lnTo>
                    <a:pt x="62768" y="23162"/>
                  </a:lnTo>
                  <a:lnTo>
                    <a:pt x="62768" y="23071"/>
                  </a:lnTo>
                  <a:close/>
                  <a:moveTo>
                    <a:pt x="3314" y="23192"/>
                  </a:moveTo>
                  <a:lnTo>
                    <a:pt x="3527" y="23344"/>
                  </a:lnTo>
                  <a:lnTo>
                    <a:pt x="3284" y="23374"/>
                  </a:lnTo>
                  <a:lnTo>
                    <a:pt x="3314" y="23192"/>
                  </a:lnTo>
                  <a:close/>
                  <a:moveTo>
                    <a:pt x="3922" y="23526"/>
                  </a:moveTo>
                  <a:lnTo>
                    <a:pt x="3922" y="23618"/>
                  </a:lnTo>
                  <a:lnTo>
                    <a:pt x="3892" y="23618"/>
                  </a:lnTo>
                  <a:lnTo>
                    <a:pt x="3892" y="23526"/>
                  </a:lnTo>
                  <a:close/>
                  <a:moveTo>
                    <a:pt x="80154" y="23557"/>
                  </a:moveTo>
                  <a:lnTo>
                    <a:pt x="79942" y="23709"/>
                  </a:lnTo>
                  <a:lnTo>
                    <a:pt x="79911" y="23557"/>
                  </a:lnTo>
                  <a:close/>
                  <a:moveTo>
                    <a:pt x="77844" y="23830"/>
                  </a:moveTo>
                  <a:lnTo>
                    <a:pt x="77844" y="23922"/>
                  </a:lnTo>
                  <a:lnTo>
                    <a:pt x="77814" y="23922"/>
                  </a:lnTo>
                  <a:lnTo>
                    <a:pt x="77814" y="23830"/>
                  </a:lnTo>
                  <a:close/>
                  <a:moveTo>
                    <a:pt x="45047" y="23861"/>
                  </a:moveTo>
                  <a:cubicBezTo>
                    <a:pt x="45230" y="23861"/>
                    <a:pt x="45230" y="23861"/>
                    <a:pt x="45199" y="23982"/>
                  </a:cubicBezTo>
                  <a:lnTo>
                    <a:pt x="45047" y="23861"/>
                  </a:lnTo>
                  <a:close/>
                  <a:moveTo>
                    <a:pt x="46598" y="24134"/>
                  </a:moveTo>
                  <a:lnTo>
                    <a:pt x="46598" y="24226"/>
                  </a:lnTo>
                  <a:lnTo>
                    <a:pt x="46567" y="24226"/>
                  </a:lnTo>
                  <a:lnTo>
                    <a:pt x="46567" y="24134"/>
                  </a:lnTo>
                  <a:close/>
                  <a:moveTo>
                    <a:pt x="81742" y="24061"/>
                  </a:moveTo>
                  <a:cubicBezTo>
                    <a:pt x="81753" y="24061"/>
                    <a:pt x="81769" y="24065"/>
                    <a:pt x="81796" y="24074"/>
                  </a:cubicBezTo>
                  <a:cubicBezTo>
                    <a:pt x="81857" y="24104"/>
                    <a:pt x="81917" y="24134"/>
                    <a:pt x="82039" y="24195"/>
                  </a:cubicBezTo>
                  <a:lnTo>
                    <a:pt x="81796" y="24226"/>
                  </a:lnTo>
                  <a:lnTo>
                    <a:pt x="81674" y="24104"/>
                  </a:lnTo>
                  <a:cubicBezTo>
                    <a:pt x="81717" y="24082"/>
                    <a:pt x="81715" y="24061"/>
                    <a:pt x="81742" y="24061"/>
                  </a:cubicBezTo>
                  <a:close/>
                  <a:moveTo>
                    <a:pt x="2676" y="23770"/>
                  </a:moveTo>
                  <a:lnTo>
                    <a:pt x="2676" y="23922"/>
                  </a:lnTo>
                  <a:lnTo>
                    <a:pt x="2797" y="23830"/>
                  </a:lnTo>
                  <a:lnTo>
                    <a:pt x="2919" y="23952"/>
                  </a:lnTo>
                  <a:lnTo>
                    <a:pt x="2676" y="23982"/>
                  </a:lnTo>
                  <a:lnTo>
                    <a:pt x="2737" y="24195"/>
                  </a:lnTo>
                  <a:lnTo>
                    <a:pt x="2645" y="24378"/>
                  </a:lnTo>
                  <a:cubicBezTo>
                    <a:pt x="2645" y="24347"/>
                    <a:pt x="2615" y="24317"/>
                    <a:pt x="2615" y="24317"/>
                  </a:cubicBezTo>
                  <a:cubicBezTo>
                    <a:pt x="2585" y="24226"/>
                    <a:pt x="2585" y="24104"/>
                    <a:pt x="2554" y="24043"/>
                  </a:cubicBezTo>
                  <a:cubicBezTo>
                    <a:pt x="2524" y="23982"/>
                    <a:pt x="2524" y="23861"/>
                    <a:pt x="2524" y="23770"/>
                  </a:cubicBezTo>
                  <a:close/>
                  <a:moveTo>
                    <a:pt x="80762" y="24134"/>
                  </a:moveTo>
                  <a:cubicBezTo>
                    <a:pt x="80884" y="24134"/>
                    <a:pt x="80945" y="24226"/>
                    <a:pt x="80975" y="24378"/>
                  </a:cubicBezTo>
                  <a:lnTo>
                    <a:pt x="80732" y="24256"/>
                  </a:lnTo>
                  <a:lnTo>
                    <a:pt x="80762" y="24134"/>
                  </a:lnTo>
                  <a:close/>
                  <a:moveTo>
                    <a:pt x="80732" y="24378"/>
                  </a:moveTo>
                  <a:lnTo>
                    <a:pt x="80732" y="24408"/>
                  </a:lnTo>
                  <a:lnTo>
                    <a:pt x="80428" y="24408"/>
                  </a:lnTo>
                  <a:lnTo>
                    <a:pt x="80428" y="24378"/>
                  </a:lnTo>
                  <a:close/>
                  <a:moveTo>
                    <a:pt x="80276" y="24378"/>
                  </a:moveTo>
                  <a:lnTo>
                    <a:pt x="80276" y="24438"/>
                  </a:lnTo>
                  <a:lnTo>
                    <a:pt x="80246" y="24438"/>
                  </a:lnTo>
                  <a:lnTo>
                    <a:pt x="80246" y="24378"/>
                  </a:lnTo>
                  <a:close/>
                  <a:moveTo>
                    <a:pt x="3800" y="24469"/>
                  </a:moveTo>
                  <a:lnTo>
                    <a:pt x="3800" y="24499"/>
                  </a:lnTo>
                  <a:lnTo>
                    <a:pt x="3709" y="24499"/>
                  </a:lnTo>
                  <a:lnTo>
                    <a:pt x="3709" y="24469"/>
                  </a:lnTo>
                  <a:close/>
                  <a:moveTo>
                    <a:pt x="81340" y="24104"/>
                  </a:moveTo>
                  <a:lnTo>
                    <a:pt x="81127" y="24499"/>
                  </a:lnTo>
                  <a:cubicBezTo>
                    <a:pt x="81097" y="24165"/>
                    <a:pt x="81097" y="24165"/>
                    <a:pt x="81340" y="24104"/>
                  </a:cubicBezTo>
                  <a:close/>
                  <a:moveTo>
                    <a:pt x="64683" y="24256"/>
                  </a:moveTo>
                  <a:lnTo>
                    <a:pt x="64926" y="24408"/>
                  </a:lnTo>
                  <a:lnTo>
                    <a:pt x="64774" y="24530"/>
                  </a:lnTo>
                  <a:lnTo>
                    <a:pt x="64683" y="24256"/>
                  </a:lnTo>
                  <a:close/>
                  <a:moveTo>
                    <a:pt x="80063" y="24438"/>
                  </a:moveTo>
                  <a:lnTo>
                    <a:pt x="80063" y="24530"/>
                  </a:lnTo>
                  <a:lnTo>
                    <a:pt x="80033" y="24530"/>
                  </a:lnTo>
                  <a:lnTo>
                    <a:pt x="80033" y="24438"/>
                  </a:lnTo>
                  <a:close/>
                  <a:moveTo>
                    <a:pt x="61704" y="24530"/>
                  </a:moveTo>
                  <a:lnTo>
                    <a:pt x="61704" y="24590"/>
                  </a:lnTo>
                  <a:lnTo>
                    <a:pt x="61583" y="24590"/>
                  </a:lnTo>
                  <a:lnTo>
                    <a:pt x="61583" y="24560"/>
                  </a:lnTo>
                  <a:lnTo>
                    <a:pt x="61704" y="24530"/>
                  </a:lnTo>
                  <a:close/>
                  <a:moveTo>
                    <a:pt x="3466" y="24530"/>
                  </a:moveTo>
                  <a:lnTo>
                    <a:pt x="3496" y="24651"/>
                  </a:lnTo>
                  <a:lnTo>
                    <a:pt x="3436" y="24651"/>
                  </a:lnTo>
                  <a:lnTo>
                    <a:pt x="3436" y="24530"/>
                  </a:lnTo>
                  <a:close/>
                  <a:moveTo>
                    <a:pt x="79566" y="24376"/>
                  </a:moveTo>
                  <a:cubicBezTo>
                    <a:pt x="79638" y="24376"/>
                    <a:pt x="79683" y="24461"/>
                    <a:pt x="79729" y="24530"/>
                  </a:cubicBezTo>
                  <a:lnTo>
                    <a:pt x="79638" y="24651"/>
                  </a:lnTo>
                  <a:lnTo>
                    <a:pt x="79486" y="24408"/>
                  </a:lnTo>
                  <a:cubicBezTo>
                    <a:pt x="79516" y="24385"/>
                    <a:pt x="79543" y="24376"/>
                    <a:pt x="79566" y="24376"/>
                  </a:cubicBezTo>
                  <a:close/>
                  <a:moveTo>
                    <a:pt x="40914" y="24378"/>
                  </a:moveTo>
                  <a:lnTo>
                    <a:pt x="41217" y="24621"/>
                  </a:lnTo>
                  <a:cubicBezTo>
                    <a:pt x="41197" y="24663"/>
                    <a:pt x="41190" y="24734"/>
                    <a:pt x="41148" y="24734"/>
                  </a:cubicBezTo>
                  <a:cubicBezTo>
                    <a:pt x="41129" y="24734"/>
                    <a:pt x="41103" y="24719"/>
                    <a:pt x="41066" y="24681"/>
                  </a:cubicBezTo>
                  <a:cubicBezTo>
                    <a:pt x="40974" y="24621"/>
                    <a:pt x="40883" y="24560"/>
                    <a:pt x="40762" y="24530"/>
                  </a:cubicBezTo>
                  <a:lnTo>
                    <a:pt x="40914" y="24378"/>
                  </a:lnTo>
                  <a:close/>
                  <a:moveTo>
                    <a:pt x="2307" y="24765"/>
                  </a:moveTo>
                  <a:cubicBezTo>
                    <a:pt x="2334" y="24765"/>
                    <a:pt x="2357" y="24788"/>
                    <a:pt x="2402" y="24833"/>
                  </a:cubicBezTo>
                  <a:cubicBezTo>
                    <a:pt x="2433" y="24833"/>
                    <a:pt x="2463" y="24864"/>
                    <a:pt x="2493" y="24864"/>
                  </a:cubicBezTo>
                  <a:lnTo>
                    <a:pt x="2463" y="24894"/>
                  </a:lnTo>
                  <a:lnTo>
                    <a:pt x="2402" y="24833"/>
                  </a:lnTo>
                  <a:lnTo>
                    <a:pt x="2189" y="24833"/>
                  </a:lnTo>
                  <a:cubicBezTo>
                    <a:pt x="2250" y="24788"/>
                    <a:pt x="2281" y="24765"/>
                    <a:pt x="2307" y="24765"/>
                  </a:cubicBezTo>
                  <a:close/>
                  <a:moveTo>
                    <a:pt x="41005" y="24803"/>
                  </a:moveTo>
                  <a:lnTo>
                    <a:pt x="41005" y="24894"/>
                  </a:lnTo>
                  <a:lnTo>
                    <a:pt x="40883" y="24894"/>
                  </a:lnTo>
                  <a:lnTo>
                    <a:pt x="40883" y="24833"/>
                  </a:lnTo>
                  <a:lnTo>
                    <a:pt x="41005" y="24803"/>
                  </a:lnTo>
                  <a:close/>
                  <a:moveTo>
                    <a:pt x="82009" y="24651"/>
                  </a:moveTo>
                  <a:lnTo>
                    <a:pt x="81917" y="24833"/>
                  </a:lnTo>
                  <a:lnTo>
                    <a:pt x="81978" y="24955"/>
                  </a:lnTo>
                  <a:lnTo>
                    <a:pt x="81857" y="24985"/>
                  </a:lnTo>
                  <a:lnTo>
                    <a:pt x="81857" y="24681"/>
                  </a:lnTo>
                  <a:lnTo>
                    <a:pt x="82009" y="24651"/>
                  </a:lnTo>
                  <a:close/>
                  <a:moveTo>
                    <a:pt x="1885" y="25077"/>
                  </a:moveTo>
                  <a:lnTo>
                    <a:pt x="1885" y="25107"/>
                  </a:lnTo>
                  <a:lnTo>
                    <a:pt x="1794" y="25107"/>
                  </a:lnTo>
                  <a:lnTo>
                    <a:pt x="1794" y="25077"/>
                  </a:lnTo>
                  <a:close/>
                  <a:moveTo>
                    <a:pt x="2129" y="24864"/>
                  </a:moveTo>
                  <a:lnTo>
                    <a:pt x="2250" y="25168"/>
                  </a:lnTo>
                  <a:cubicBezTo>
                    <a:pt x="2159" y="25137"/>
                    <a:pt x="2037" y="25077"/>
                    <a:pt x="2007" y="24955"/>
                  </a:cubicBezTo>
                  <a:lnTo>
                    <a:pt x="2129" y="24864"/>
                  </a:lnTo>
                  <a:close/>
                  <a:moveTo>
                    <a:pt x="40792" y="25107"/>
                  </a:moveTo>
                  <a:lnTo>
                    <a:pt x="40792" y="25198"/>
                  </a:lnTo>
                  <a:lnTo>
                    <a:pt x="40670" y="25198"/>
                  </a:lnTo>
                  <a:lnTo>
                    <a:pt x="40670" y="25137"/>
                  </a:lnTo>
                  <a:lnTo>
                    <a:pt x="40792" y="25107"/>
                  </a:lnTo>
                  <a:close/>
                  <a:moveTo>
                    <a:pt x="63558" y="25198"/>
                  </a:moveTo>
                  <a:lnTo>
                    <a:pt x="63558" y="25350"/>
                  </a:lnTo>
                  <a:lnTo>
                    <a:pt x="63528" y="25350"/>
                  </a:lnTo>
                  <a:lnTo>
                    <a:pt x="63498" y="25198"/>
                  </a:lnTo>
                  <a:close/>
                  <a:moveTo>
                    <a:pt x="27266" y="25350"/>
                  </a:moveTo>
                  <a:cubicBezTo>
                    <a:pt x="27327" y="25441"/>
                    <a:pt x="27327" y="25502"/>
                    <a:pt x="27175" y="25502"/>
                  </a:cubicBezTo>
                  <a:lnTo>
                    <a:pt x="27175" y="25350"/>
                  </a:lnTo>
                  <a:close/>
                  <a:moveTo>
                    <a:pt x="1095" y="25411"/>
                  </a:moveTo>
                  <a:lnTo>
                    <a:pt x="1217" y="25502"/>
                  </a:lnTo>
                  <a:lnTo>
                    <a:pt x="1095" y="25533"/>
                  </a:lnTo>
                  <a:lnTo>
                    <a:pt x="1095" y="25411"/>
                  </a:lnTo>
                  <a:close/>
                  <a:moveTo>
                    <a:pt x="51978" y="25441"/>
                  </a:moveTo>
                  <a:lnTo>
                    <a:pt x="52008" y="25593"/>
                  </a:lnTo>
                  <a:lnTo>
                    <a:pt x="51947" y="25593"/>
                  </a:lnTo>
                  <a:lnTo>
                    <a:pt x="51947" y="25441"/>
                  </a:lnTo>
                  <a:close/>
                  <a:moveTo>
                    <a:pt x="16962" y="25654"/>
                  </a:moveTo>
                  <a:lnTo>
                    <a:pt x="16962" y="25745"/>
                  </a:lnTo>
                  <a:lnTo>
                    <a:pt x="16931" y="25745"/>
                  </a:lnTo>
                  <a:lnTo>
                    <a:pt x="16931" y="25654"/>
                  </a:lnTo>
                  <a:close/>
                  <a:moveTo>
                    <a:pt x="54470" y="25654"/>
                  </a:moveTo>
                  <a:lnTo>
                    <a:pt x="54470" y="25745"/>
                  </a:lnTo>
                  <a:lnTo>
                    <a:pt x="54440" y="25745"/>
                  </a:lnTo>
                  <a:lnTo>
                    <a:pt x="54440" y="25654"/>
                  </a:lnTo>
                  <a:close/>
                  <a:moveTo>
                    <a:pt x="1581" y="25776"/>
                  </a:moveTo>
                  <a:lnTo>
                    <a:pt x="1581" y="25806"/>
                  </a:lnTo>
                  <a:lnTo>
                    <a:pt x="1521" y="25806"/>
                  </a:lnTo>
                  <a:lnTo>
                    <a:pt x="1521" y="25776"/>
                  </a:lnTo>
                  <a:close/>
                  <a:moveTo>
                    <a:pt x="24196" y="25989"/>
                  </a:moveTo>
                  <a:lnTo>
                    <a:pt x="24196" y="26019"/>
                  </a:lnTo>
                  <a:lnTo>
                    <a:pt x="24135" y="26019"/>
                  </a:lnTo>
                  <a:lnTo>
                    <a:pt x="24135" y="25989"/>
                  </a:lnTo>
                  <a:close/>
                  <a:moveTo>
                    <a:pt x="28087" y="25989"/>
                  </a:moveTo>
                  <a:lnTo>
                    <a:pt x="28087" y="26019"/>
                  </a:lnTo>
                  <a:lnTo>
                    <a:pt x="27995" y="26049"/>
                  </a:lnTo>
                  <a:lnTo>
                    <a:pt x="27995" y="25989"/>
                  </a:lnTo>
                  <a:close/>
                  <a:moveTo>
                    <a:pt x="47114" y="25928"/>
                  </a:moveTo>
                  <a:lnTo>
                    <a:pt x="47388" y="26019"/>
                  </a:lnTo>
                  <a:lnTo>
                    <a:pt x="47145" y="26049"/>
                  </a:lnTo>
                  <a:lnTo>
                    <a:pt x="47114" y="25928"/>
                  </a:lnTo>
                  <a:close/>
                  <a:moveTo>
                    <a:pt x="25564" y="26049"/>
                  </a:moveTo>
                  <a:lnTo>
                    <a:pt x="25625" y="26110"/>
                  </a:lnTo>
                  <a:cubicBezTo>
                    <a:pt x="25655" y="26110"/>
                    <a:pt x="25655" y="26140"/>
                    <a:pt x="25685" y="26171"/>
                  </a:cubicBezTo>
                  <a:lnTo>
                    <a:pt x="25655" y="26171"/>
                  </a:lnTo>
                  <a:lnTo>
                    <a:pt x="25625" y="26110"/>
                  </a:lnTo>
                  <a:cubicBezTo>
                    <a:pt x="25594" y="26110"/>
                    <a:pt x="25564" y="26110"/>
                    <a:pt x="25533" y="26080"/>
                  </a:cubicBezTo>
                  <a:lnTo>
                    <a:pt x="25564" y="26049"/>
                  </a:lnTo>
                  <a:close/>
                  <a:moveTo>
                    <a:pt x="15594" y="26292"/>
                  </a:moveTo>
                  <a:lnTo>
                    <a:pt x="15594" y="26323"/>
                  </a:lnTo>
                  <a:lnTo>
                    <a:pt x="15503" y="26323"/>
                  </a:lnTo>
                  <a:lnTo>
                    <a:pt x="15503" y="26292"/>
                  </a:lnTo>
                  <a:close/>
                  <a:moveTo>
                    <a:pt x="26354" y="26384"/>
                  </a:moveTo>
                  <a:lnTo>
                    <a:pt x="26354" y="26414"/>
                  </a:lnTo>
                  <a:lnTo>
                    <a:pt x="26263" y="26414"/>
                  </a:lnTo>
                  <a:lnTo>
                    <a:pt x="26263" y="26384"/>
                  </a:lnTo>
                  <a:close/>
                  <a:moveTo>
                    <a:pt x="25655" y="26444"/>
                  </a:moveTo>
                  <a:lnTo>
                    <a:pt x="25655" y="26475"/>
                  </a:lnTo>
                  <a:lnTo>
                    <a:pt x="25533" y="26505"/>
                  </a:lnTo>
                  <a:lnTo>
                    <a:pt x="25533" y="26444"/>
                  </a:lnTo>
                  <a:close/>
                  <a:moveTo>
                    <a:pt x="19485" y="26536"/>
                  </a:moveTo>
                  <a:lnTo>
                    <a:pt x="19485" y="26566"/>
                  </a:lnTo>
                  <a:lnTo>
                    <a:pt x="19424" y="26566"/>
                  </a:lnTo>
                  <a:lnTo>
                    <a:pt x="19424" y="26536"/>
                  </a:lnTo>
                  <a:close/>
                  <a:moveTo>
                    <a:pt x="1430" y="26809"/>
                  </a:moveTo>
                  <a:lnTo>
                    <a:pt x="1430" y="26870"/>
                  </a:lnTo>
                  <a:lnTo>
                    <a:pt x="1308" y="26870"/>
                  </a:lnTo>
                  <a:lnTo>
                    <a:pt x="1308" y="26840"/>
                  </a:lnTo>
                  <a:lnTo>
                    <a:pt x="1430" y="26809"/>
                  </a:lnTo>
                  <a:close/>
                  <a:moveTo>
                    <a:pt x="12524" y="27083"/>
                  </a:moveTo>
                  <a:lnTo>
                    <a:pt x="12585" y="27144"/>
                  </a:lnTo>
                  <a:lnTo>
                    <a:pt x="12585" y="27144"/>
                  </a:lnTo>
                  <a:lnTo>
                    <a:pt x="12494" y="27113"/>
                  </a:lnTo>
                  <a:lnTo>
                    <a:pt x="12524" y="27083"/>
                  </a:lnTo>
                  <a:close/>
                  <a:moveTo>
                    <a:pt x="8876" y="27144"/>
                  </a:moveTo>
                  <a:lnTo>
                    <a:pt x="8876" y="27174"/>
                  </a:lnTo>
                  <a:lnTo>
                    <a:pt x="8816" y="27174"/>
                  </a:lnTo>
                  <a:lnTo>
                    <a:pt x="8816" y="27144"/>
                  </a:lnTo>
                  <a:close/>
                  <a:moveTo>
                    <a:pt x="1673" y="26961"/>
                  </a:moveTo>
                  <a:lnTo>
                    <a:pt x="2068" y="27052"/>
                  </a:lnTo>
                  <a:lnTo>
                    <a:pt x="1794" y="27204"/>
                  </a:lnTo>
                  <a:lnTo>
                    <a:pt x="1642" y="27052"/>
                  </a:lnTo>
                  <a:lnTo>
                    <a:pt x="1673" y="26961"/>
                  </a:lnTo>
                  <a:close/>
                  <a:moveTo>
                    <a:pt x="1794" y="27265"/>
                  </a:moveTo>
                  <a:lnTo>
                    <a:pt x="1794" y="27356"/>
                  </a:lnTo>
                  <a:lnTo>
                    <a:pt x="1764" y="27356"/>
                  </a:lnTo>
                  <a:lnTo>
                    <a:pt x="1764" y="27265"/>
                  </a:lnTo>
                  <a:close/>
                  <a:moveTo>
                    <a:pt x="4348" y="27539"/>
                  </a:moveTo>
                  <a:cubicBezTo>
                    <a:pt x="4469" y="27691"/>
                    <a:pt x="4469" y="27691"/>
                    <a:pt x="4348" y="27934"/>
                  </a:cubicBezTo>
                  <a:lnTo>
                    <a:pt x="4317" y="27934"/>
                  </a:lnTo>
                  <a:lnTo>
                    <a:pt x="4256" y="27873"/>
                  </a:lnTo>
                  <a:lnTo>
                    <a:pt x="4348" y="27539"/>
                  </a:lnTo>
                  <a:close/>
                  <a:moveTo>
                    <a:pt x="73923" y="0"/>
                  </a:moveTo>
                  <a:lnTo>
                    <a:pt x="73862" y="31"/>
                  </a:lnTo>
                  <a:lnTo>
                    <a:pt x="73954" y="183"/>
                  </a:lnTo>
                  <a:lnTo>
                    <a:pt x="73832" y="304"/>
                  </a:lnTo>
                  <a:lnTo>
                    <a:pt x="73498" y="213"/>
                  </a:lnTo>
                  <a:cubicBezTo>
                    <a:pt x="73498" y="213"/>
                    <a:pt x="73437" y="213"/>
                    <a:pt x="73437" y="243"/>
                  </a:cubicBezTo>
                  <a:lnTo>
                    <a:pt x="73437" y="335"/>
                  </a:lnTo>
                  <a:lnTo>
                    <a:pt x="73802" y="487"/>
                  </a:lnTo>
                  <a:lnTo>
                    <a:pt x="73862" y="730"/>
                  </a:lnTo>
                  <a:lnTo>
                    <a:pt x="73619" y="1064"/>
                  </a:lnTo>
                  <a:cubicBezTo>
                    <a:pt x="73559" y="943"/>
                    <a:pt x="73346" y="973"/>
                    <a:pt x="73376" y="791"/>
                  </a:cubicBezTo>
                  <a:lnTo>
                    <a:pt x="73528" y="730"/>
                  </a:lnTo>
                  <a:lnTo>
                    <a:pt x="73437" y="639"/>
                  </a:lnTo>
                  <a:cubicBezTo>
                    <a:pt x="73346" y="639"/>
                    <a:pt x="73255" y="669"/>
                    <a:pt x="73194" y="699"/>
                  </a:cubicBezTo>
                  <a:cubicBezTo>
                    <a:pt x="73133" y="730"/>
                    <a:pt x="73072" y="821"/>
                    <a:pt x="73042" y="882"/>
                  </a:cubicBezTo>
                  <a:lnTo>
                    <a:pt x="72738" y="487"/>
                  </a:lnTo>
                  <a:lnTo>
                    <a:pt x="72252" y="699"/>
                  </a:lnTo>
                  <a:lnTo>
                    <a:pt x="72069" y="517"/>
                  </a:lnTo>
                  <a:lnTo>
                    <a:pt x="71978" y="791"/>
                  </a:lnTo>
                  <a:lnTo>
                    <a:pt x="71552" y="912"/>
                  </a:lnTo>
                  <a:lnTo>
                    <a:pt x="71492" y="1064"/>
                  </a:lnTo>
                  <a:lnTo>
                    <a:pt x="71461" y="1064"/>
                  </a:lnTo>
                  <a:lnTo>
                    <a:pt x="71461" y="791"/>
                  </a:lnTo>
                  <a:lnTo>
                    <a:pt x="71188" y="791"/>
                  </a:lnTo>
                  <a:lnTo>
                    <a:pt x="71431" y="1277"/>
                  </a:lnTo>
                  <a:lnTo>
                    <a:pt x="71309" y="1307"/>
                  </a:lnTo>
                  <a:lnTo>
                    <a:pt x="71188" y="1642"/>
                  </a:lnTo>
                  <a:cubicBezTo>
                    <a:pt x="71108" y="1562"/>
                    <a:pt x="71038" y="1534"/>
                    <a:pt x="70970" y="1534"/>
                  </a:cubicBezTo>
                  <a:cubicBezTo>
                    <a:pt x="70857" y="1534"/>
                    <a:pt x="70755" y="1615"/>
                    <a:pt x="70641" y="1672"/>
                  </a:cubicBezTo>
                  <a:lnTo>
                    <a:pt x="70519" y="1550"/>
                  </a:lnTo>
                  <a:cubicBezTo>
                    <a:pt x="70473" y="1596"/>
                    <a:pt x="70413" y="1619"/>
                    <a:pt x="70352" y="1619"/>
                  </a:cubicBezTo>
                  <a:cubicBezTo>
                    <a:pt x="70291" y="1619"/>
                    <a:pt x="70230" y="1596"/>
                    <a:pt x="70185" y="1550"/>
                  </a:cubicBezTo>
                  <a:lnTo>
                    <a:pt x="70063" y="1733"/>
                  </a:lnTo>
                  <a:lnTo>
                    <a:pt x="69850" y="1581"/>
                  </a:lnTo>
                  <a:lnTo>
                    <a:pt x="69911" y="1155"/>
                  </a:lnTo>
                  <a:lnTo>
                    <a:pt x="69759" y="943"/>
                  </a:lnTo>
                  <a:lnTo>
                    <a:pt x="69546" y="1155"/>
                  </a:lnTo>
                  <a:lnTo>
                    <a:pt x="69303" y="973"/>
                  </a:lnTo>
                  <a:lnTo>
                    <a:pt x="69303" y="1216"/>
                  </a:lnTo>
                  <a:lnTo>
                    <a:pt x="69729" y="1247"/>
                  </a:lnTo>
                  <a:lnTo>
                    <a:pt x="69729" y="1550"/>
                  </a:lnTo>
                  <a:cubicBezTo>
                    <a:pt x="69631" y="1502"/>
                    <a:pt x="69577" y="1470"/>
                    <a:pt x="69525" y="1470"/>
                  </a:cubicBezTo>
                  <a:cubicBezTo>
                    <a:pt x="69479" y="1470"/>
                    <a:pt x="69435" y="1494"/>
                    <a:pt x="69364" y="1550"/>
                  </a:cubicBezTo>
                  <a:cubicBezTo>
                    <a:pt x="69212" y="1642"/>
                    <a:pt x="69212" y="1642"/>
                    <a:pt x="68847" y="1642"/>
                  </a:cubicBezTo>
                  <a:lnTo>
                    <a:pt x="68817" y="1763"/>
                  </a:lnTo>
                  <a:lnTo>
                    <a:pt x="68574" y="1763"/>
                  </a:lnTo>
                  <a:lnTo>
                    <a:pt x="68422" y="1581"/>
                  </a:lnTo>
                  <a:lnTo>
                    <a:pt x="68361" y="1854"/>
                  </a:lnTo>
                  <a:lnTo>
                    <a:pt x="68270" y="1854"/>
                  </a:lnTo>
                  <a:cubicBezTo>
                    <a:pt x="68178" y="1702"/>
                    <a:pt x="68330" y="1611"/>
                    <a:pt x="68330" y="1520"/>
                  </a:cubicBezTo>
                  <a:lnTo>
                    <a:pt x="68239" y="1429"/>
                  </a:lnTo>
                  <a:lnTo>
                    <a:pt x="67905" y="1490"/>
                  </a:lnTo>
                  <a:cubicBezTo>
                    <a:pt x="67844" y="1611"/>
                    <a:pt x="68057" y="1733"/>
                    <a:pt x="67905" y="1885"/>
                  </a:cubicBezTo>
                  <a:lnTo>
                    <a:pt x="67783" y="1794"/>
                  </a:lnTo>
                  <a:lnTo>
                    <a:pt x="67571" y="2006"/>
                  </a:lnTo>
                  <a:lnTo>
                    <a:pt x="67571" y="1794"/>
                  </a:lnTo>
                  <a:lnTo>
                    <a:pt x="67479" y="1915"/>
                  </a:lnTo>
                  <a:lnTo>
                    <a:pt x="67267" y="1915"/>
                  </a:lnTo>
                  <a:lnTo>
                    <a:pt x="67358" y="1702"/>
                  </a:lnTo>
                  <a:lnTo>
                    <a:pt x="67236" y="1490"/>
                  </a:lnTo>
                  <a:lnTo>
                    <a:pt x="66993" y="1550"/>
                  </a:lnTo>
                  <a:lnTo>
                    <a:pt x="66689" y="1277"/>
                  </a:lnTo>
                  <a:lnTo>
                    <a:pt x="66628" y="1277"/>
                  </a:lnTo>
                  <a:lnTo>
                    <a:pt x="66628" y="1581"/>
                  </a:lnTo>
                  <a:lnTo>
                    <a:pt x="66811" y="1672"/>
                  </a:lnTo>
                  <a:cubicBezTo>
                    <a:pt x="66719" y="1824"/>
                    <a:pt x="66598" y="1885"/>
                    <a:pt x="66598" y="2067"/>
                  </a:cubicBezTo>
                  <a:cubicBezTo>
                    <a:pt x="66598" y="2067"/>
                    <a:pt x="66537" y="2098"/>
                    <a:pt x="66476" y="2098"/>
                  </a:cubicBezTo>
                  <a:lnTo>
                    <a:pt x="66446" y="1794"/>
                  </a:lnTo>
                  <a:lnTo>
                    <a:pt x="66233" y="2310"/>
                  </a:lnTo>
                  <a:cubicBezTo>
                    <a:pt x="66227" y="2312"/>
                    <a:pt x="66221" y="2312"/>
                    <a:pt x="66216" y="2312"/>
                  </a:cubicBezTo>
                  <a:cubicBezTo>
                    <a:pt x="66111" y="2312"/>
                    <a:pt x="66143" y="2091"/>
                    <a:pt x="66046" y="2091"/>
                  </a:cubicBezTo>
                  <a:cubicBezTo>
                    <a:pt x="66024" y="2091"/>
                    <a:pt x="65997" y="2102"/>
                    <a:pt x="65960" y="2128"/>
                  </a:cubicBezTo>
                  <a:lnTo>
                    <a:pt x="66020" y="2219"/>
                  </a:lnTo>
                  <a:lnTo>
                    <a:pt x="65990" y="2250"/>
                  </a:lnTo>
                  <a:lnTo>
                    <a:pt x="65808" y="2158"/>
                  </a:lnTo>
                  <a:cubicBezTo>
                    <a:pt x="65754" y="2222"/>
                    <a:pt x="65701" y="2245"/>
                    <a:pt x="65647" y="2245"/>
                  </a:cubicBezTo>
                  <a:cubicBezTo>
                    <a:pt x="65549" y="2245"/>
                    <a:pt x="65450" y="2167"/>
                    <a:pt x="65352" y="2128"/>
                  </a:cubicBezTo>
                  <a:lnTo>
                    <a:pt x="65504" y="1733"/>
                  </a:lnTo>
                  <a:lnTo>
                    <a:pt x="65716" y="1946"/>
                  </a:lnTo>
                  <a:lnTo>
                    <a:pt x="65899" y="1854"/>
                  </a:lnTo>
                  <a:lnTo>
                    <a:pt x="65595" y="1550"/>
                  </a:lnTo>
                  <a:lnTo>
                    <a:pt x="65564" y="1338"/>
                  </a:lnTo>
                  <a:lnTo>
                    <a:pt x="65352" y="1672"/>
                  </a:lnTo>
                  <a:lnTo>
                    <a:pt x="65412" y="1338"/>
                  </a:lnTo>
                  <a:cubicBezTo>
                    <a:pt x="65399" y="1336"/>
                    <a:pt x="65386" y="1335"/>
                    <a:pt x="65374" y="1335"/>
                  </a:cubicBezTo>
                  <a:cubicBezTo>
                    <a:pt x="65207" y="1335"/>
                    <a:pt x="65255" y="1530"/>
                    <a:pt x="65169" y="1672"/>
                  </a:cubicBezTo>
                  <a:lnTo>
                    <a:pt x="65169" y="1277"/>
                  </a:lnTo>
                  <a:lnTo>
                    <a:pt x="64926" y="1216"/>
                  </a:lnTo>
                  <a:lnTo>
                    <a:pt x="65017" y="1125"/>
                  </a:lnTo>
                  <a:lnTo>
                    <a:pt x="64774" y="1064"/>
                  </a:lnTo>
                  <a:lnTo>
                    <a:pt x="64835" y="851"/>
                  </a:lnTo>
                  <a:lnTo>
                    <a:pt x="64744" y="851"/>
                  </a:lnTo>
                  <a:lnTo>
                    <a:pt x="64622" y="1095"/>
                  </a:lnTo>
                  <a:lnTo>
                    <a:pt x="64470" y="973"/>
                  </a:lnTo>
                  <a:cubicBezTo>
                    <a:pt x="64409" y="1095"/>
                    <a:pt x="64379" y="1155"/>
                    <a:pt x="64349" y="1247"/>
                  </a:cubicBezTo>
                  <a:cubicBezTo>
                    <a:pt x="64349" y="1277"/>
                    <a:pt x="64379" y="1277"/>
                    <a:pt x="64379" y="1307"/>
                  </a:cubicBezTo>
                  <a:lnTo>
                    <a:pt x="64501" y="1216"/>
                  </a:lnTo>
                  <a:cubicBezTo>
                    <a:pt x="64592" y="1398"/>
                    <a:pt x="64774" y="1520"/>
                    <a:pt x="64987" y="1581"/>
                  </a:cubicBezTo>
                  <a:lnTo>
                    <a:pt x="65048" y="1854"/>
                  </a:lnTo>
                  <a:lnTo>
                    <a:pt x="64865" y="1976"/>
                  </a:lnTo>
                  <a:cubicBezTo>
                    <a:pt x="64957" y="2067"/>
                    <a:pt x="65109" y="2098"/>
                    <a:pt x="65230" y="2128"/>
                  </a:cubicBezTo>
                  <a:lnTo>
                    <a:pt x="64896" y="2462"/>
                  </a:lnTo>
                  <a:cubicBezTo>
                    <a:pt x="64835" y="2158"/>
                    <a:pt x="64835" y="2158"/>
                    <a:pt x="64622" y="2158"/>
                  </a:cubicBezTo>
                  <a:lnTo>
                    <a:pt x="64349" y="2493"/>
                  </a:lnTo>
                  <a:lnTo>
                    <a:pt x="64257" y="2402"/>
                  </a:lnTo>
                  <a:lnTo>
                    <a:pt x="64136" y="2462"/>
                  </a:lnTo>
                  <a:lnTo>
                    <a:pt x="63862" y="2128"/>
                  </a:lnTo>
                  <a:cubicBezTo>
                    <a:pt x="63984" y="1976"/>
                    <a:pt x="63893" y="1854"/>
                    <a:pt x="63862" y="1702"/>
                  </a:cubicBezTo>
                  <a:lnTo>
                    <a:pt x="63741" y="2067"/>
                  </a:lnTo>
                  <a:lnTo>
                    <a:pt x="63558" y="2067"/>
                  </a:lnTo>
                  <a:lnTo>
                    <a:pt x="63528" y="1915"/>
                  </a:lnTo>
                  <a:lnTo>
                    <a:pt x="63285" y="1946"/>
                  </a:lnTo>
                  <a:cubicBezTo>
                    <a:pt x="63437" y="2037"/>
                    <a:pt x="63406" y="2158"/>
                    <a:pt x="63406" y="2280"/>
                  </a:cubicBezTo>
                  <a:lnTo>
                    <a:pt x="63194" y="2432"/>
                  </a:lnTo>
                  <a:lnTo>
                    <a:pt x="63163" y="2675"/>
                  </a:lnTo>
                  <a:lnTo>
                    <a:pt x="62859" y="2675"/>
                  </a:lnTo>
                  <a:cubicBezTo>
                    <a:pt x="62677" y="2584"/>
                    <a:pt x="62738" y="2432"/>
                    <a:pt x="62738" y="2310"/>
                  </a:cubicBezTo>
                  <a:cubicBezTo>
                    <a:pt x="62748" y="2308"/>
                    <a:pt x="62758" y="2307"/>
                    <a:pt x="62768" y="2307"/>
                  </a:cubicBezTo>
                  <a:cubicBezTo>
                    <a:pt x="62858" y="2307"/>
                    <a:pt x="62928" y="2385"/>
                    <a:pt x="63007" y="2385"/>
                  </a:cubicBezTo>
                  <a:cubicBezTo>
                    <a:pt x="63045" y="2385"/>
                    <a:pt x="63086" y="2366"/>
                    <a:pt x="63133" y="2310"/>
                  </a:cubicBezTo>
                  <a:lnTo>
                    <a:pt x="62798" y="2189"/>
                  </a:lnTo>
                  <a:lnTo>
                    <a:pt x="62434" y="2371"/>
                  </a:lnTo>
                  <a:lnTo>
                    <a:pt x="62191" y="2280"/>
                  </a:lnTo>
                  <a:lnTo>
                    <a:pt x="62282" y="2432"/>
                  </a:lnTo>
                  <a:lnTo>
                    <a:pt x="62130" y="2554"/>
                  </a:lnTo>
                  <a:lnTo>
                    <a:pt x="62130" y="2067"/>
                  </a:lnTo>
                  <a:lnTo>
                    <a:pt x="61948" y="2099"/>
                  </a:lnTo>
                  <a:lnTo>
                    <a:pt x="61948" y="2099"/>
                  </a:lnTo>
                  <a:lnTo>
                    <a:pt x="62069" y="2280"/>
                  </a:lnTo>
                  <a:lnTo>
                    <a:pt x="61947" y="2523"/>
                  </a:lnTo>
                  <a:lnTo>
                    <a:pt x="61947" y="2099"/>
                  </a:lnTo>
                  <a:lnTo>
                    <a:pt x="61947" y="2099"/>
                  </a:lnTo>
                  <a:lnTo>
                    <a:pt x="61431" y="2189"/>
                  </a:lnTo>
                  <a:lnTo>
                    <a:pt x="61279" y="2584"/>
                  </a:lnTo>
                  <a:lnTo>
                    <a:pt x="60914" y="2189"/>
                  </a:lnTo>
                  <a:lnTo>
                    <a:pt x="61096" y="2037"/>
                  </a:lnTo>
                  <a:lnTo>
                    <a:pt x="61096" y="1763"/>
                  </a:lnTo>
                  <a:lnTo>
                    <a:pt x="61066" y="1733"/>
                  </a:lnTo>
                  <a:lnTo>
                    <a:pt x="60944" y="1946"/>
                  </a:lnTo>
                  <a:lnTo>
                    <a:pt x="60884" y="1794"/>
                  </a:lnTo>
                  <a:lnTo>
                    <a:pt x="60701" y="2006"/>
                  </a:lnTo>
                  <a:cubicBezTo>
                    <a:pt x="60428" y="2006"/>
                    <a:pt x="60184" y="2067"/>
                    <a:pt x="59972" y="2250"/>
                  </a:cubicBezTo>
                  <a:lnTo>
                    <a:pt x="59698" y="1915"/>
                  </a:lnTo>
                  <a:lnTo>
                    <a:pt x="59607" y="2098"/>
                  </a:lnTo>
                  <a:lnTo>
                    <a:pt x="59394" y="2006"/>
                  </a:lnTo>
                  <a:lnTo>
                    <a:pt x="59516" y="2341"/>
                  </a:lnTo>
                  <a:cubicBezTo>
                    <a:pt x="59404" y="2285"/>
                    <a:pt x="59315" y="2229"/>
                    <a:pt x="59228" y="2229"/>
                  </a:cubicBezTo>
                  <a:cubicBezTo>
                    <a:pt x="59173" y="2229"/>
                    <a:pt x="59119" y="2251"/>
                    <a:pt x="59060" y="2310"/>
                  </a:cubicBezTo>
                  <a:cubicBezTo>
                    <a:pt x="59053" y="2314"/>
                    <a:pt x="59046" y="2315"/>
                    <a:pt x="59038" y="2315"/>
                  </a:cubicBezTo>
                  <a:cubicBezTo>
                    <a:pt x="58973" y="2315"/>
                    <a:pt x="58877" y="2219"/>
                    <a:pt x="58877" y="2219"/>
                  </a:cubicBezTo>
                  <a:lnTo>
                    <a:pt x="58786" y="2219"/>
                  </a:lnTo>
                  <a:lnTo>
                    <a:pt x="58695" y="2310"/>
                  </a:lnTo>
                  <a:lnTo>
                    <a:pt x="58665" y="2098"/>
                  </a:lnTo>
                  <a:cubicBezTo>
                    <a:pt x="58482" y="2128"/>
                    <a:pt x="58573" y="2280"/>
                    <a:pt x="58482" y="2402"/>
                  </a:cubicBezTo>
                  <a:lnTo>
                    <a:pt x="58361" y="2310"/>
                  </a:lnTo>
                  <a:lnTo>
                    <a:pt x="58178" y="2371"/>
                  </a:lnTo>
                  <a:lnTo>
                    <a:pt x="58148" y="2158"/>
                  </a:lnTo>
                  <a:lnTo>
                    <a:pt x="58026" y="2250"/>
                  </a:lnTo>
                  <a:cubicBezTo>
                    <a:pt x="58049" y="2137"/>
                    <a:pt x="58038" y="2074"/>
                    <a:pt x="57981" y="2074"/>
                  </a:cubicBezTo>
                  <a:cubicBezTo>
                    <a:pt x="57961" y="2074"/>
                    <a:pt x="57936" y="2082"/>
                    <a:pt x="57905" y="2098"/>
                  </a:cubicBezTo>
                  <a:lnTo>
                    <a:pt x="57905" y="2280"/>
                  </a:lnTo>
                  <a:lnTo>
                    <a:pt x="58026" y="2310"/>
                  </a:lnTo>
                  <a:lnTo>
                    <a:pt x="58087" y="2493"/>
                  </a:lnTo>
                  <a:lnTo>
                    <a:pt x="58026" y="2584"/>
                  </a:lnTo>
                  <a:lnTo>
                    <a:pt x="58209" y="2645"/>
                  </a:lnTo>
                  <a:lnTo>
                    <a:pt x="57996" y="2827"/>
                  </a:lnTo>
                  <a:lnTo>
                    <a:pt x="57753" y="2645"/>
                  </a:lnTo>
                  <a:lnTo>
                    <a:pt x="57814" y="2554"/>
                  </a:lnTo>
                  <a:lnTo>
                    <a:pt x="57175" y="2493"/>
                  </a:lnTo>
                  <a:lnTo>
                    <a:pt x="57054" y="2554"/>
                  </a:lnTo>
                  <a:cubicBezTo>
                    <a:pt x="57023" y="2523"/>
                    <a:pt x="57023" y="2462"/>
                    <a:pt x="56993" y="2432"/>
                  </a:cubicBezTo>
                  <a:cubicBezTo>
                    <a:pt x="56993" y="2402"/>
                    <a:pt x="56962" y="2402"/>
                    <a:pt x="56932" y="2371"/>
                  </a:cubicBezTo>
                  <a:lnTo>
                    <a:pt x="56855" y="2578"/>
                  </a:lnTo>
                  <a:lnTo>
                    <a:pt x="56855" y="2578"/>
                  </a:lnTo>
                  <a:cubicBezTo>
                    <a:pt x="56772" y="2546"/>
                    <a:pt x="56714" y="2491"/>
                    <a:pt x="56628" y="2462"/>
                  </a:cubicBezTo>
                  <a:cubicBezTo>
                    <a:pt x="56598" y="2462"/>
                    <a:pt x="56598" y="2493"/>
                    <a:pt x="56567" y="2493"/>
                  </a:cubicBezTo>
                  <a:lnTo>
                    <a:pt x="56567" y="2645"/>
                  </a:lnTo>
                  <a:cubicBezTo>
                    <a:pt x="56507" y="2645"/>
                    <a:pt x="56446" y="2614"/>
                    <a:pt x="56415" y="2584"/>
                  </a:cubicBezTo>
                  <a:cubicBezTo>
                    <a:pt x="56355" y="2523"/>
                    <a:pt x="56294" y="2432"/>
                    <a:pt x="56263" y="2371"/>
                  </a:cubicBezTo>
                  <a:lnTo>
                    <a:pt x="56263" y="2979"/>
                  </a:lnTo>
                  <a:lnTo>
                    <a:pt x="56233" y="2979"/>
                  </a:lnTo>
                  <a:lnTo>
                    <a:pt x="56203" y="2827"/>
                  </a:lnTo>
                  <a:lnTo>
                    <a:pt x="55899" y="2493"/>
                  </a:lnTo>
                  <a:lnTo>
                    <a:pt x="55564" y="2584"/>
                  </a:lnTo>
                  <a:lnTo>
                    <a:pt x="55503" y="2432"/>
                  </a:lnTo>
                  <a:cubicBezTo>
                    <a:pt x="55473" y="2523"/>
                    <a:pt x="55443" y="2614"/>
                    <a:pt x="55412" y="2705"/>
                  </a:cubicBezTo>
                  <a:cubicBezTo>
                    <a:pt x="55412" y="2797"/>
                    <a:pt x="55412" y="2888"/>
                    <a:pt x="55443" y="2979"/>
                  </a:cubicBezTo>
                  <a:lnTo>
                    <a:pt x="55352" y="2979"/>
                  </a:lnTo>
                  <a:lnTo>
                    <a:pt x="55200" y="2645"/>
                  </a:lnTo>
                  <a:lnTo>
                    <a:pt x="55017" y="2766"/>
                  </a:lnTo>
                  <a:lnTo>
                    <a:pt x="54896" y="2584"/>
                  </a:lnTo>
                  <a:lnTo>
                    <a:pt x="54105" y="2766"/>
                  </a:lnTo>
                  <a:cubicBezTo>
                    <a:pt x="54061" y="2633"/>
                    <a:pt x="54033" y="2548"/>
                    <a:pt x="53973" y="2548"/>
                  </a:cubicBezTo>
                  <a:cubicBezTo>
                    <a:pt x="53951" y="2548"/>
                    <a:pt x="53925" y="2559"/>
                    <a:pt x="53893" y="2584"/>
                  </a:cubicBezTo>
                  <a:cubicBezTo>
                    <a:pt x="53862" y="2675"/>
                    <a:pt x="53832" y="2675"/>
                    <a:pt x="53771" y="2675"/>
                  </a:cubicBezTo>
                  <a:lnTo>
                    <a:pt x="53771" y="2493"/>
                  </a:lnTo>
                  <a:cubicBezTo>
                    <a:pt x="53832" y="2554"/>
                    <a:pt x="53893" y="2584"/>
                    <a:pt x="53893" y="2584"/>
                  </a:cubicBezTo>
                  <a:cubicBezTo>
                    <a:pt x="53832" y="2402"/>
                    <a:pt x="53862" y="2310"/>
                    <a:pt x="53984" y="2280"/>
                  </a:cubicBezTo>
                  <a:lnTo>
                    <a:pt x="53953" y="2006"/>
                  </a:lnTo>
                  <a:lnTo>
                    <a:pt x="53771" y="2189"/>
                  </a:lnTo>
                  <a:lnTo>
                    <a:pt x="53619" y="2280"/>
                  </a:lnTo>
                  <a:cubicBezTo>
                    <a:pt x="53649" y="2310"/>
                    <a:pt x="53649" y="2310"/>
                    <a:pt x="53680" y="2341"/>
                  </a:cubicBezTo>
                  <a:lnTo>
                    <a:pt x="53649" y="2371"/>
                  </a:lnTo>
                  <a:lnTo>
                    <a:pt x="53619" y="2310"/>
                  </a:lnTo>
                  <a:cubicBezTo>
                    <a:pt x="53595" y="2302"/>
                    <a:pt x="53570" y="2298"/>
                    <a:pt x="53547" y="2298"/>
                  </a:cubicBezTo>
                  <a:cubicBezTo>
                    <a:pt x="53483" y="2298"/>
                    <a:pt x="53428" y="2327"/>
                    <a:pt x="53406" y="2371"/>
                  </a:cubicBezTo>
                  <a:cubicBezTo>
                    <a:pt x="53406" y="2432"/>
                    <a:pt x="53376" y="2493"/>
                    <a:pt x="53376" y="2584"/>
                  </a:cubicBezTo>
                  <a:lnTo>
                    <a:pt x="53741" y="2857"/>
                  </a:lnTo>
                  <a:cubicBezTo>
                    <a:pt x="53741" y="2888"/>
                    <a:pt x="53710" y="2918"/>
                    <a:pt x="53710" y="2949"/>
                  </a:cubicBezTo>
                  <a:lnTo>
                    <a:pt x="53497" y="2766"/>
                  </a:lnTo>
                  <a:lnTo>
                    <a:pt x="53254" y="2766"/>
                  </a:lnTo>
                  <a:lnTo>
                    <a:pt x="53254" y="3040"/>
                  </a:lnTo>
                  <a:lnTo>
                    <a:pt x="52555" y="2827"/>
                  </a:lnTo>
                  <a:lnTo>
                    <a:pt x="52403" y="2979"/>
                  </a:lnTo>
                  <a:cubicBezTo>
                    <a:pt x="52342" y="2888"/>
                    <a:pt x="52190" y="2857"/>
                    <a:pt x="52221" y="2675"/>
                  </a:cubicBezTo>
                  <a:lnTo>
                    <a:pt x="52221" y="2675"/>
                  </a:lnTo>
                  <a:cubicBezTo>
                    <a:pt x="51978" y="2736"/>
                    <a:pt x="51947" y="2979"/>
                    <a:pt x="51765" y="3101"/>
                  </a:cubicBezTo>
                  <a:lnTo>
                    <a:pt x="51765" y="3344"/>
                  </a:lnTo>
                  <a:lnTo>
                    <a:pt x="51491" y="2979"/>
                  </a:lnTo>
                  <a:lnTo>
                    <a:pt x="51400" y="3009"/>
                  </a:lnTo>
                  <a:cubicBezTo>
                    <a:pt x="51522" y="3374"/>
                    <a:pt x="51491" y="3557"/>
                    <a:pt x="51370" y="3587"/>
                  </a:cubicBezTo>
                  <a:cubicBezTo>
                    <a:pt x="51339" y="3526"/>
                    <a:pt x="51309" y="3496"/>
                    <a:pt x="51309" y="3465"/>
                  </a:cubicBezTo>
                  <a:lnTo>
                    <a:pt x="51187" y="3405"/>
                  </a:lnTo>
                  <a:lnTo>
                    <a:pt x="51187" y="3070"/>
                  </a:lnTo>
                  <a:lnTo>
                    <a:pt x="51035" y="3070"/>
                  </a:lnTo>
                  <a:lnTo>
                    <a:pt x="50823" y="3344"/>
                  </a:lnTo>
                  <a:cubicBezTo>
                    <a:pt x="50671" y="3313"/>
                    <a:pt x="50549" y="3313"/>
                    <a:pt x="50458" y="3253"/>
                  </a:cubicBezTo>
                  <a:cubicBezTo>
                    <a:pt x="50451" y="3249"/>
                    <a:pt x="50443" y="3248"/>
                    <a:pt x="50435" y="3248"/>
                  </a:cubicBezTo>
                  <a:cubicBezTo>
                    <a:pt x="50399" y="3248"/>
                    <a:pt x="50357" y="3277"/>
                    <a:pt x="50317" y="3277"/>
                  </a:cubicBezTo>
                  <a:cubicBezTo>
                    <a:pt x="50291" y="3277"/>
                    <a:pt x="50266" y="3265"/>
                    <a:pt x="50245" y="3222"/>
                  </a:cubicBezTo>
                  <a:lnTo>
                    <a:pt x="49971" y="3313"/>
                  </a:lnTo>
                  <a:lnTo>
                    <a:pt x="49880" y="3101"/>
                  </a:lnTo>
                  <a:lnTo>
                    <a:pt x="49789" y="3222"/>
                  </a:lnTo>
                  <a:lnTo>
                    <a:pt x="49850" y="3253"/>
                  </a:lnTo>
                  <a:lnTo>
                    <a:pt x="49819" y="3283"/>
                  </a:lnTo>
                  <a:lnTo>
                    <a:pt x="49789" y="3222"/>
                  </a:lnTo>
                  <a:cubicBezTo>
                    <a:pt x="49607" y="3222"/>
                    <a:pt x="49759" y="3040"/>
                    <a:pt x="49637" y="3009"/>
                  </a:cubicBezTo>
                  <a:lnTo>
                    <a:pt x="49637" y="3009"/>
                  </a:lnTo>
                  <a:lnTo>
                    <a:pt x="49516" y="3405"/>
                  </a:lnTo>
                  <a:lnTo>
                    <a:pt x="49303" y="3283"/>
                  </a:lnTo>
                  <a:lnTo>
                    <a:pt x="49181" y="3131"/>
                  </a:lnTo>
                  <a:lnTo>
                    <a:pt x="49029" y="3253"/>
                  </a:lnTo>
                  <a:lnTo>
                    <a:pt x="49029" y="2918"/>
                  </a:lnTo>
                  <a:lnTo>
                    <a:pt x="48573" y="3070"/>
                  </a:lnTo>
                  <a:lnTo>
                    <a:pt x="48482" y="3009"/>
                  </a:lnTo>
                  <a:cubicBezTo>
                    <a:pt x="48391" y="3070"/>
                    <a:pt x="48300" y="3101"/>
                    <a:pt x="48178" y="3131"/>
                  </a:cubicBezTo>
                  <a:cubicBezTo>
                    <a:pt x="48074" y="3157"/>
                    <a:pt x="48126" y="3362"/>
                    <a:pt x="48009" y="3362"/>
                  </a:cubicBezTo>
                  <a:cubicBezTo>
                    <a:pt x="47989" y="3362"/>
                    <a:pt x="47965" y="3357"/>
                    <a:pt x="47935" y="3344"/>
                  </a:cubicBezTo>
                  <a:lnTo>
                    <a:pt x="47935" y="3070"/>
                  </a:lnTo>
                  <a:lnTo>
                    <a:pt x="47783" y="3070"/>
                  </a:lnTo>
                  <a:lnTo>
                    <a:pt x="47905" y="2827"/>
                  </a:lnTo>
                  <a:cubicBezTo>
                    <a:pt x="47935" y="2918"/>
                    <a:pt x="47935" y="3009"/>
                    <a:pt x="47935" y="3070"/>
                  </a:cubicBezTo>
                  <a:lnTo>
                    <a:pt x="48117" y="2888"/>
                  </a:lnTo>
                  <a:lnTo>
                    <a:pt x="47813" y="2705"/>
                  </a:lnTo>
                  <a:lnTo>
                    <a:pt x="47631" y="2918"/>
                  </a:lnTo>
                  <a:lnTo>
                    <a:pt x="47692" y="3070"/>
                  </a:lnTo>
                  <a:lnTo>
                    <a:pt x="47509" y="3161"/>
                  </a:lnTo>
                  <a:lnTo>
                    <a:pt x="47449" y="3009"/>
                  </a:lnTo>
                  <a:lnTo>
                    <a:pt x="47266" y="3222"/>
                  </a:lnTo>
                  <a:lnTo>
                    <a:pt x="46962" y="3222"/>
                  </a:lnTo>
                  <a:lnTo>
                    <a:pt x="46810" y="2827"/>
                  </a:lnTo>
                  <a:lnTo>
                    <a:pt x="46567" y="2979"/>
                  </a:lnTo>
                  <a:lnTo>
                    <a:pt x="46658" y="3192"/>
                  </a:lnTo>
                  <a:cubicBezTo>
                    <a:pt x="46628" y="3222"/>
                    <a:pt x="46628" y="3283"/>
                    <a:pt x="46628" y="3313"/>
                  </a:cubicBezTo>
                  <a:cubicBezTo>
                    <a:pt x="46658" y="3344"/>
                    <a:pt x="46658" y="3405"/>
                    <a:pt x="46658" y="3465"/>
                  </a:cubicBezTo>
                  <a:lnTo>
                    <a:pt x="46628" y="3465"/>
                  </a:lnTo>
                  <a:lnTo>
                    <a:pt x="46598" y="3313"/>
                  </a:lnTo>
                  <a:lnTo>
                    <a:pt x="46628" y="3313"/>
                  </a:lnTo>
                  <a:cubicBezTo>
                    <a:pt x="46476" y="3283"/>
                    <a:pt x="46537" y="3192"/>
                    <a:pt x="46537" y="3131"/>
                  </a:cubicBezTo>
                  <a:cubicBezTo>
                    <a:pt x="46506" y="3070"/>
                    <a:pt x="46446" y="3040"/>
                    <a:pt x="46415" y="3009"/>
                  </a:cubicBezTo>
                  <a:lnTo>
                    <a:pt x="46142" y="3161"/>
                  </a:lnTo>
                  <a:lnTo>
                    <a:pt x="45898" y="2979"/>
                  </a:lnTo>
                  <a:cubicBezTo>
                    <a:pt x="45777" y="3161"/>
                    <a:pt x="45625" y="3313"/>
                    <a:pt x="45777" y="3526"/>
                  </a:cubicBezTo>
                  <a:cubicBezTo>
                    <a:pt x="45868" y="3526"/>
                    <a:pt x="45868" y="3617"/>
                    <a:pt x="45838" y="3648"/>
                  </a:cubicBezTo>
                  <a:cubicBezTo>
                    <a:pt x="45838" y="3678"/>
                    <a:pt x="45777" y="3709"/>
                    <a:pt x="45746" y="3769"/>
                  </a:cubicBezTo>
                  <a:lnTo>
                    <a:pt x="45716" y="3617"/>
                  </a:lnTo>
                  <a:lnTo>
                    <a:pt x="45564" y="3587"/>
                  </a:lnTo>
                  <a:lnTo>
                    <a:pt x="45594" y="3526"/>
                  </a:lnTo>
                  <a:lnTo>
                    <a:pt x="45351" y="3222"/>
                  </a:lnTo>
                  <a:lnTo>
                    <a:pt x="45199" y="3222"/>
                  </a:lnTo>
                  <a:lnTo>
                    <a:pt x="45169" y="3496"/>
                  </a:lnTo>
                  <a:cubicBezTo>
                    <a:pt x="45047" y="3283"/>
                    <a:pt x="44956" y="3070"/>
                    <a:pt x="44713" y="3070"/>
                  </a:cubicBezTo>
                  <a:cubicBezTo>
                    <a:pt x="44683" y="3101"/>
                    <a:pt x="44652" y="3161"/>
                    <a:pt x="44652" y="3222"/>
                  </a:cubicBezTo>
                  <a:cubicBezTo>
                    <a:pt x="44652" y="3253"/>
                    <a:pt x="44683" y="3313"/>
                    <a:pt x="44683" y="3374"/>
                  </a:cubicBezTo>
                  <a:lnTo>
                    <a:pt x="44622" y="3374"/>
                  </a:lnTo>
                  <a:lnTo>
                    <a:pt x="44591" y="3222"/>
                  </a:lnTo>
                  <a:lnTo>
                    <a:pt x="44622" y="3222"/>
                  </a:lnTo>
                  <a:cubicBezTo>
                    <a:pt x="44591" y="3192"/>
                    <a:pt x="44531" y="3161"/>
                    <a:pt x="44531" y="3161"/>
                  </a:cubicBezTo>
                  <a:lnTo>
                    <a:pt x="44531" y="2918"/>
                  </a:lnTo>
                  <a:lnTo>
                    <a:pt x="44348" y="2705"/>
                  </a:lnTo>
                  <a:lnTo>
                    <a:pt x="43984" y="2827"/>
                  </a:lnTo>
                  <a:lnTo>
                    <a:pt x="43832" y="3131"/>
                  </a:lnTo>
                  <a:cubicBezTo>
                    <a:pt x="43740" y="2918"/>
                    <a:pt x="43558" y="2857"/>
                    <a:pt x="43406" y="2766"/>
                  </a:cubicBezTo>
                  <a:lnTo>
                    <a:pt x="43224" y="2888"/>
                  </a:lnTo>
                  <a:cubicBezTo>
                    <a:pt x="43193" y="2949"/>
                    <a:pt x="43254" y="3040"/>
                    <a:pt x="43132" y="3040"/>
                  </a:cubicBezTo>
                  <a:cubicBezTo>
                    <a:pt x="43102" y="3101"/>
                    <a:pt x="43064" y="3131"/>
                    <a:pt x="43026" y="3131"/>
                  </a:cubicBezTo>
                  <a:cubicBezTo>
                    <a:pt x="42988" y="3131"/>
                    <a:pt x="42950" y="3101"/>
                    <a:pt x="42920" y="3040"/>
                  </a:cubicBezTo>
                  <a:lnTo>
                    <a:pt x="42859" y="2979"/>
                  </a:lnTo>
                  <a:cubicBezTo>
                    <a:pt x="42730" y="2979"/>
                    <a:pt x="42617" y="2888"/>
                    <a:pt x="42486" y="2888"/>
                  </a:cubicBezTo>
                  <a:cubicBezTo>
                    <a:pt x="42432" y="2888"/>
                    <a:pt x="42374" y="2904"/>
                    <a:pt x="42312" y="2949"/>
                  </a:cubicBezTo>
                  <a:lnTo>
                    <a:pt x="42312" y="3313"/>
                  </a:lnTo>
                  <a:cubicBezTo>
                    <a:pt x="42190" y="3222"/>
                    <a:pt x="42099" y="3253"/>
                    <a:pt x="41977" y="3222"/>
                  </a:cubicBezTo>
                  <a:cubicBezTo>
                    <a:pt x="41901" y="3207"/>
                    <a:pt x="41833" y="3199"/>
                    <a:pt x="41765" y="3199"/>
                  </a:cubicBezTo>
                  <a:cubicBezTo>
                    <a:pt x="41696" y="3199"/>
                    <a:pt x="41628" y="3207"/>
                    <a:pt x="41552" y="3222"/>
                  </a:cubicBezTo>
                  <a:lnTo>
                    <a:pt x="41430" y="3374"/>
                  </a:lnTo>
                  <a:lnTo>
                    <a:pt x="41552" y="3496"/>
                  </a:lnTo>
                  <a:cubicBezTo>
                    <a:pt x="41491" y="3557"/>
                    <a:pt x="41369" y="3617"/>
                    <a:pt x="41552" y="3709"/>
                  </a:cubicBezTo>
                  <a:lnTo>
                    <a:pt x="41673" y="3587"/>
                  </a:lnTo>
                  <a:lnTo>
                    <a:pt x="41613" y="3496"/>
                  </a:lnTo>
                  <a:cubicBezTo>
                    <a:pt x="41656" y="3461"/>
                    <a:pt x="41699" y="3449"/>
                    <a:pt x="41743" y="3449"/>
                  </a:cubicBezTo>
                  <a:cubicBezTo>
                    <a:pt x="41851" y="3449"/>
                    <a:pt x="41960" y="3526"/>
                    <a:pt x="42069" y="3526"/>
                  </a:cubicBezTo>
                  <a:lnTo>
                    <a:pt x="42251" y="3374"/>
                  </a:lnTo>
                  <a:lnTo>
                    <a:pt x="42494" y="3496"/>
                  </a:lnTo>
                  <a:cubicBezTo>
                    <a:pt x="42433" y="3678"/>
                    <a:pt x="42585" y="3739"/>
                    <a:pt x="42676" y="3830"/>
                  </a:cubicBezTo>
                  <a:cubicBezTo>
                    <a:pt x="42737" y="3769"/>
                    <a:pt x="42828" y="3678"/>
                    <a:pt x="42920" y="3617"/>
                  </a:cubicBezTo>
                  <a:lnTo>
                    <a:pt x="42920" y="4013"/>
                  </a:lnTo>
                  <a:lnTo>
                    <a:pt x="42707" y="3891"/>
                  </a:lnTo>
                  <a:cubicBezTo>
                    <a:pt x="42631" y="3952"/>
                    <a:pt x="42532" y="3982"/>
                    <a:pt x="42430" y="3982"/>
                  </a:cubicBezTo>
                  <a:cubicBezTo>
                    <a:pt x="42327" y="3982"/>
                    <a:pt x="42221" y="3952"/>
                    <a:pt x="42129" y="3891"/>
                  </a:cubicBezTo>
                  <a:cubicBezTo>
                    <a:pt x="42038" y="3921"/>
                    <a:pt x="41947" y="3952"/>
                    <a:pt x="41856" y="3952"/>
                  </a:cubicBezTo>
                  <a:lnTo>
                    <a:pt x="41582" y="4043"/>
                  </a:lnTo>
                  <a:cubicBezTo>
                    <a:pt x="41552" y="4013"/>
                    <a:pt x="41491" y="3982"/>
                    <a:pt x="41430" y="3982"/>
                  </a:cubicBezTo>
                  <a:cubicBezTo>
                    <a:pt x="41369" y="3982"/>
                    <a:pt x="41309" y="4013"/>
                    <a:pt x="41248" y="4013"/>
                  </a:cubicBezTo>
                  <a:lnTo>
                    <a:pt x="41187" y="3952"/>
                  </a:lnTo>
                  <a:lnTo>
                    <a:pt x="41309" y="3283"/>
                  </a:lnTo>
                  <a:lnTo>
                    <a:pt x="41066" y="3405"/>
                  </a:lnTo>
                  <a:lnTo>
                    <a:pt x="41187" y="3617"/>
                  </a:lnTo>
                  <a:lnTo>
                    <a:pt x="41035" y="3739"/>
                  </a:lnTo>
                  <a:lnTo>
                    <a:pt x="40974" y="3374"/>
                  </a:lnTo>
                  <a:lnTo>
                    <a:pt x="40792" y="3526"/>
                  </a:lnTo>
                  <a:lnTo>
                    <a:pt x="40792" y="3830"/>
                  </a:lnTo>
                  <a:lnTo>
                    <a:pt x="40944" y="3891"/>
                  </a:lnTo>
                  <a:lnTo>
                    <a:pt x="40944" y="3952"/>
                  </a:lnTo>
                  <a:lnTo>
                    <a:pt x="40701" y="3952"/>
                  </a:lnTo>
                  <a:lnTo>
                    <a:pt x="40610" y="3769"/>
                  </a:lnTo>
                  <a:lnTo>
                    <a:pt x="40427" y="4073"/>
                  </a:lnTo>
                  <a:lnTo>
                    <a:pt x="40214" y="3800"/>
                  </a:lnTo>
                  <a:cubicBezTo>
                    <a:pt x="40245" y="3678"/>
                    <a:pt x="40366" y="3557"/>
                    <a:pt x="40366" y="3405"/>
                  </a:cubicBezTo>
                  <a:lnTo>
                    <a:pt x="39971" y="3344"/>
                  </a:lnTo>
                  <a:lnTo>
                    <a:pt x="39971" y="3557"/>
                  </a:lnTo>
                  <a:cubicBezTo>
                    <a:pt x="39880" y="3617"/>
                    <a:pt x="39728" y="3648"/>
                    <a:pt x="39667" y="3800"/>
                  </a:cubicBezTo>
                  <a:cubicBezTo>
                    <a:pt x="39576" y="3952"/>
                    <a:pt x="39424" y="3982"/>
                    <a:pt x="39363" y="4073"/>
                  </a:cubicBezTo>
                  <a:cubicBezTo>
                    <a:pt x="39151" y="4073"/>
                    <a:pt x="38938" y="4104"/>
                    <a:pt x="38725" y="4195"/>
                  </a:cubicBezTo>
                  <a:cubicBezTo>
                    <a:pt x="38634" y="4225"/>
                    <a:pt x="38543" y="4240"/>
                    <a:pt x="38451" y="4240"/>
                  </a:cubicBezTo>
                  <a:cubicBezTo>
                    <a:pt x="38360" y="4240"/>
                    <a:pt x="38269" y="4225"/>
                    <a:pt x="38178" y="4195"/>
                  </a:cubicBezTo>
                  <a:lnTo>
                    <a:pt x="38087" y="4256"/>
                  </a:lnTo>
                  <a:lnTo>
                    <a:pt x="38026" y="4104"/>
                  </a:lnTo>
                  <a:lnTo>
                    <a:pt x="37813" y="4256"/>
                  </a:lnTo>
                  <a:lnTo>
                    <a:pt x="37540" y="4164"/>
                  </a:lnTo>
                  <a:lnTo>
                    <a:pt x="37540" y="3921"/>
                  </a:lnTo>
                  <a:lnTo>
                    <a:pt x="37722" y="4043"/>
                  </a:lnTo>
                  <a:lnTo>
                    <a:pt x="37813" y="3921"/>
                  </a:lnTo>
                  <a:lnTo>
                    <a:pt x="37752" y="3830"/>
                  </a:lnTo>
                  <a:lnTo>
                    <a:pt x="37874" y="3830"/>
                  </a:lnTo>
                  <a:lnTo>
                    <a:pt x="37904" y="4043"/>
                  </a:lnTo>
                  <a:cubicBezTo>
                    <a:pt x="38056" y="3891"/>
                    <a:pt x="38087" y="3739"/>
                    <a:pt x="38026" y="3678"/>
                  </a:cubicBezTo>
                  <a:lnTo>
                    <a:pt x="38026" y="3678"/>
                  </a:lnTo>
                  <a:lnTo>
                    <a:pt x="37904" y="3861"/>
                  </a:lnTo>
                  <a:lnTo>
                    <a:pt x="37904" y="3861"/>
                  </a:lnTo>
                  <a:lnTo>
                    <a:pt x="37996" y="3557"/>
                  </a:lnTo>
                  <a:lnTo>
                    <a:pt x="37904" y="3435"/>
                  </a:lnTo>
                  <a:lnTo>
                    <a:pt x="38117" y="3131"/>
                  </a:lnTo>
                  <a:lnTo>
                    <a:pt x="37752" y="3131"/>
                  </a:lnTo>
                  <a:cubicBezTo>
                    <a:pt x="37783" y="3101"/>
                    <a:pt x="37783" y="3070"/>
                    <a:pt x="37813" y="3040"/>
                  </a:cubicBezTo>
                  <a:cubicBezTo>
                    <a:pt x="37844" y="3009"/>
                    <a:pt x="37844" y="3009"/>
                    <a:pt x="37844" y="3009"/>
                  </a:cubicBezTo>
                  <a:cubicBezTo>
                    <a:pt x="37844" y="3009"/>
                    <a:pt x="37813" y="3009"/>
                    <a:pt x="37813" y="2979"/>
                  </a:cubicBezTo>
                  <a:lnTo>
                    <a:pt x="37540" y="2979"/>
                  </a:lnTo>
                  <a:cubicBezTo>
                    <a:pt x="37540" y="3070"/>
                    <a:pt x="37540" y="3131"/>
                    <a:pt x="37600" y="3161"/>
                  </a:cubicBezTo>
                  <a:cubicBezTo>
                    <a:pt x="37661" y="3222"/>
                    <a:pt x="37722" y="3283"/>
                    <a:pt x="37752" y="3374"/>
                  </a:cubicBezTo>
                  <a:cubicBezTo>
                    <a:pt x="37783" y="3435"/>
                    <a:pt x="37783" y="3526"/>
                    <a:pt x="37752" y="3526"/>
                  </a:cubicBezTo>
                  <a:cubicBezTo>
                    <a:pt x="37631" y="3587"/>
                    <a:pt x="37783" y="3648"/>
                    <a:pt x="37752" y="3709"/>
                  </a:cubicBezTo>
                  <a:cubicBezTo>
                    <a:pt x="37725" y="3722"/>
                    <a:pt x="37702" y="3728"/>
                    <a:pt x="37684" y="3728"/>
                  </a:cubicBezTo>
                  <a:cubicBezTo>
                    <a:pt x="37620" y="3728"/>
                    <a:pt x="37607" y="3658"/>
                    <a:pt x="37631" y="3587"/>
                  </a:cubicBezTo>
                  <a:lnTo>
                    <a:pt x="37418" y="3557"/>
                  </a:lnTo>
                  <a:cubicBezTo>
                    <a:pt x="37418" y="3526"/>
                    <a:pt x="37418" y="3496"/>
                    <a:pt x="37418" y="3465"/>
                  </a:cubicBezTo>
                  <a:cubicBezTo>
                    <a:pt x="37418" y="3313"/>
                    <a:pt x="37540" y="3253"/>
                    <a:pt x="37600" y="3161"/>
                  </a:cubicBezTo>
                  <a:lnTo>
                    <a:pt x="37600" y="3161"/>
                  </a:lnTo>
                  <a:cubicBezTo>
                    <a:pt x="37540" y="3192"/>
                    <a:pt x="37479" y="3192"/>
                    <a:pt x="37418" y="3192"/>
                  </a:cubicBezTo>
                  <a:lnTo>
                    <a:pt x="37479" y="3040"/>
                  </a:lnTo>
                  <a:lnTo>
                    <a:pt x="37296" y="3040"/>
                  </a:lnTo>
                  <a:lnTo>
                    <a:pt x="37175" y="3192"/>
                  </a:lnTo>
                  <a:lnTo>
                    <a:pt x="37236" y="3374"/>
                  </a:lnTo>
                  <a:cubicBezTo>
                    <a:pt x="37191" y="3397"/>
                    <a:pt x="37162" y="3520"/>
                    <a:pt x="37076" y="3520"/>
                  </a:cubicBezTo>
                  <a:cubicBezTo>
                    <a:pt x="37046" y="3520"/>
                    <a:pt x="37009" y="3505"/>
                    <a:pt x="36962" y="3465"/>
                  </a:cubicBezTo>
                  <a:cubicBezTo>
                    <a:pt x="36978" y="3449"/>
                    <a:pt x="36992" y="3436"/>
                    <a:pt x="37005" y="3425"/>
                  </a:cubicBezTo>
                  <a:lnTo>
                    <a:pt x="37005" y="3425"/>
                  </a:lnTo>
                  <a:cubicBezTo>
                    <a:pt x="36979" y="3441"/>
                    <a:pt x="36961" y="3453"/>
                    <a:pt x="36956" y="3459"/>
                  </a:cubicBezTo>
                  <a:lnTo>
                    <a:pt x="36956" y="3459"/>
                  </a:lnTo>
                  <a:cubicBezTo>
                    <a:pt x="36898" y="3397"/>
                    <a:pt x="36911" y="3336"/>
                    <a:pt x="36975" y="3336"/>
                  </a:cubicBezTo>
                  <a:cubicBezTo>
                    <a:pt x="37000" y="3336"/>
                    <a:pt x="37033" y="3346"/>
                    <a:pt x="37073" y="3368"/>
                  </a:cubicBezTo>
                  <a:lnTo>
                    <a:pt x="37073" y="3368"/>
                  </a:lnTo>
                  <a:cubicBezTo>
                    <a:pt x="37089" y="3353"/>
                    <a:pt x="37102" y="3338"/>
                    <a:pt x="37114" y="3313"/>
                  </a:cubicBezTo>
                  <a:cubicBezTo>
                    <a:pt x="37114" y="3253"/>
                    <a:pt x="37084" y="3192"/>
                    <a:pt x="37175" y="3192"/>
                  </a:cubicBezTo>
                  <a:lnTo>
                    <a:pt x="37175" y="2979"/>
                  </a:lnTo>
                  <a:lnTo>
                    <a:pt x="36901" y="2827"/>
                  </a:lnTo>
                  <a:lnTo>
                    <a:pt x="36992" y="2705"/>
                  </a:lnTo>
                  <a:lnTo>
                    <a:pt x="36992" y="2705"/>
                  </a:lnTo>
                  <a:lnTo>
                    <a:pt x="36628" y="2797"/>
                  </a:lnTo>
                  <a:lnTo>
                    <a:pt x="36537" y="2736"/>
                  </a:lnTo>
                  <a:lnTo>
                    <a:pt x="36415" y="2949"/>
                  </a:lnTo>
                  <a:lnTo>
                    <a:pt x="36172" y="2949"/>
                  </a:lnTo>
                  <a:lnTo>
                    <a:pt x="36141" y="2857"/>
                  </a:lnTo>
                  <a:lnTo>
                    <a:pt x="35959" y="3040"/>
                  </a:lnTo>
                  <a:lnTo>
                    <a:pt x="36020" y="3070"/>
                  </a:lnTo>
                  <a:cubicBezTo>
                    <a:pt x="35989" y="3192"/>
                    <a:pt x="35868" y="3313"/>
                    <a:pt x="35959" y="3465"/>
                  </a:cubicBezTo>
                  <a:lnTo>
                    <a:pt x="36111" y="3557"/>
                  </a:lnTo>
                  <a:lnTo>
                    <a:pt x="36263" y="3405"/>
                  </a:lnTo>
                  <a:lnTo>
                    <a:pt x="36293" y="3435"/>
                  </a:lnTo>
                  <a:lnTo>
                    <a:pt x="36172" y="3709"/>
                  </a:lnTo>
                  <a:lnTo>
                    <a:pt x="35989" y="3617"/>
                  </a:lnTo>
                  <a:lnTo>
                    <a:pt x="35989" y="4013"/>
                  </a:lnTo>
                  <a:lnTo>
                    <a:pt x="35898" y="4013"/>
                  </a:lnTo>
                  <a:lnTo>
                    <a:pt x="35777" y="3800"/>
                  </a:lnTo>
                  <a:lnTo>
                    <a:pt x="35837" y="3739"/>
                  </a:lnTo>
                  <a:lnTo>
                    <a:pt x="35625" y="3587"/>
                  </a:lnTo>
                  <a:lnTo>
                    <a:pt x="35746" y="3374"/>
                  </a:lnTo>
                  <a:lnTo>
                    <a:pt x="35655" y="3161"/>
                  </a:lnTo>
                  <a:lnTo>
                    <a:pt x="35473" y="3161"/>
                  </a:lnTo>
                  <a:lnTo>
                    <a:pt x="35564" y="2888"/>
                  </a:lnTo>
                  <a:lnTo>
                    <a:pt x="35564" y="2888"/>
                  </a:lnTo>
                  <a:cubicBezTo>
                    <a:pt x="35382" y="2979"/>
                    <a:pt x="35290" y="3161"/>
                    <a:pt x="35351" y="3344"/>
                  </a:cubicBezTo>
                  <a:lnTo>
                    <a:pt x="35534" y="3344"/>
                  </a:lnTo>
                  <a:cubicBezTo>
                    <a:pt x="35594" y="3557"/>
                    <a:pt x="35321" y="3769"/>
                    <a:pt x="35534" y="3982"/>
                  </a:cubicBezTo>
                  <a:cubicBezTo>
                    <a:pt x="35474" y="4042"/>
                    <a:pt x="35387" y="4115"/>
                    <a:pt x="35318" y="4115"/>
                  </a:cubicBezTo>
                  <a:cubicBezTo>
                    <a:pt x="35282" y="4115"/>
                    <a:pt x="35250" y="4095"/>
                    <a:pt x="35230" y="4043"/>
                  </a:cubicBezTo>
                  <a:cubicBezTo>
                    <a:pt x="35169" y="3891"/>
                    <a:pt x="35412" y="3800"/>
                    <a:pt x="35260" y="3617"/>
                  </a:cubicBezTo>
                  <a:lnTo>
                    <a:pt x="35260" y="3617"/>
                  </a:lnTo>
                  <a:cubicBezTo>
                    <a:pt x="35138" y="3709"/>
                    <a:pt x="35047" y="3861"/>
                    <a:pt x="35017" y="4013"/>
                  </a:cubicBezTo>
                  <a:lnTo>
                    <a:pt x="35138" y="4256"/>
                  </a:lnTo>
                  <a:lnTo>
                    <a:pt x="35290" y="4164"/>
                  </a:lnTo>
                  <a:lnTo>
                    <a:pt x="35351" y="4225"/>
                  </a:lnTo>
                  <a:lnTo>
                    <a:pt x="35412" y="4164"/>
                  </a:lnTo>
                  <a:lnTo>
                    <a:pt x="35625" y="4286"/>
                  </a:lnTo>
                  <a:lnTo>
                    <a:pt x="35230" y="4468"/>
                  </a:lnTo>
                  <a:lnTo>
                    <a:pt x="35047" y="4377"/>
                  </a:lnTo>
                  <a:lnTo>
                    <a:pt x="34986" y="4560"/>
                  </a:lnTo>
                  <a:lnTo>
                    <a:pt x="34804" y="4560"/>
                  </a:lnTo>
                  <a:lnTo>
                    <a:pt x="34774" y="4681"/>
                  </a:lnTo>
                  <a:lnTo>
                    <a:pt x="34470" y="4529"/>
                  </a:lnTo>
                  <a:cubicBezTo>
                    <a:pt x="34421" y="4578"/>
                    <a:pt x="34372" y="4609"/>
                    <a:pt x="34319" y="4609"/>
                  </a:cubicBezTo>
                  <a:cubicBezTo>
                    <a:pt x="34272" y="4609"/>
                    <a:pt x="34222" y="4586"/>
                    <a:pt x="34166" y="4529"/>
                  </a:cubicBezTo>
                  <a:lnTo>
                    <a:pt x="34014" y="4681"/>
                  </a:lnTo>
                  <a:lnTo>
                    <a:pt x="33983" y="4468"/>
                  </a:lnTo>
                  <a:lnTo>
                    <a:pt x="33862" y="4438"/>
                  </a:lnTo>
                  <a:lnTo>
                    <a:pt x="33862" y="4225"/>
                  </a:lnTo>
                  <a:lnTo>
                    <a:pt x="34044" y="4195"/>
                  </a:lnTo>
                  <a:lnTo>
                    <a:pt x="34044" y="3921"/>
                  </a:lnTo>
                  <a:lnTo>
                    <a:pt x="33831" y="3800"/>
                  </a:lnTo>
                  <a:lnTo>
                    <a:pt x="33679" y="3861"/>
                  </a:lnTo>
                  <a:cubicBezTo>
                    <a:pt x="33710" y="3982"/>
                    <a:pt x="33801" y="4134"/>
                    <a:pt x="33771" y="4164"/>
                  </a:cubicBezTo>
                  <a:cubicBezTo>
                    <a:pt x="33588" y="4316"/>
                    <a:pt x="33771" y="4438"/>
                    <a:pt x="33710" y="4529"/>
                  </a:cubicBezTo>
                  <a:lnTo>
                    <a:pt x="33649" y="4712"/>
                  </a:lnTo>
                  <a:lnTo>
                    <a:pt x="33375" y="4529"/>
                  </a:lnTo>
                  <a:lnTo>
                    <a:pt x="33193" y="4620"/>
                  </a:lnTo>
                  <a:lnTo>
                    <a:pt x="33193" y="4347"/>
                  </a:lnTo>
                  <a:lnTo>
                    <a:pt x="33527" y="4499"/>
                  </a:lnTo>
                  <a:lnTo>
                    <a:pt x="33619" y="4286"/>
                  </a:lnTo>
                  <a:lnTo>
                    <a:pt x="33436" y="4013"/>
                  </a:lnTo>
                  <a:lnTo>
                    <a:pt x="33223" y="4073"/>
                  </a:lnTo>
                  <a:lnTo>
                    <a:pt x="33011" y="3861"/>
                  </a:lnTo>
                  <a:lnTo>
                    <a:pt x="32737" y="4043"/>
                  </a:lnTo>
                  <a:lnTo>
                    <a:pt x="32707" y="3861"/>
                  </a:lnTo>
                  <a:lnTo>
                    <a:pt x="32524" y="3769"/>
                  </a:lnTo>
                  <a:lnTo>
                    <a:pt x="32251" y="4134"/>
                  </a:lnTo>
                  <a:cubicBezTo>
                    <a:pt x="32216" y="4088"/>
                    <a:pt x="32186" y="4073"/>
                    <a:pt x="32157" y="4073"/>
                  </a:cubicBezTo>
                  <a:cubicBezTo>
                    <a:pt x="32109" y="4073"/>
                    <a:pt x="32064" y="4115"/>
                    <a:pt x="32008" y="4134"/>
                  </a:cubicBezTo>
                  <a:cubicBezTo>
                    <a:pt x="31977" y="4013"/>
                    <a:pt x="32160" y="3891"/>
                    <a:pt x="32038" y="3769"/>
                  </a:cubicBezTo>
                  <a:lnTo>
                    <a:pt x="32038" y="3769"/>
                  </a:lnTo>
                  <a:cubicBezTo>
                    <a:pt x="31916" y="3861"/>
                    <a:pt x="31856" y="3982"/>
                    <a:pt x="31856" y="4134"/>
                  </a:cubicBezTo>
                  <a:cubicBezTo>
                    <a:pt x="31886" y="4164"/>
                    <a:pt x="31886" y="4164"/>
                    <a:pt x="31916" y="4195"/>
                  </a:cubicBezTo>
                  <a:lnTo>
                    <a:pt x="31886" y="4225"/>
                  </a:lnTo>
                  <a:lnTo>
                    <a:pt x="31825" y="4164"/>
                  </a:lnTo>
                  <a:cubicBezTo>
                    <a:pt x="31825" y="4134"/>
                    <a:pt x="31764" y="4104"/>
                    <a:pt x="31764" y="4073"/>
                  </a:cubicBezTo>
                  <a:cubicBezTo>
                    <a:pt x="31734" y="3952"/>
                    <a:pt x="31704" y="3861"/>
                    <a:pt x="31704" y="3739"/>
                  </a:cubicBezTo>
                  <a:lnTo>
                    <a:pt x="31764" y="3617"/>
                  </a:lnTo>
                  <a:cubicBezTo>
                    <a:pt x="31673" y="3617"/>
                    <a:pt x="31582" y="3587"/>
                    <a:pt x="31491" y="3557"/>
                  </a:cubicBezTo>
                  <a:cubicBezTo>
                    <a:pt x="31455" y="3545"/>
                    <a:pt x="31420" y="3540"/>
                    <a:pt x="31384" y="3540"/>
                  </a:cubicBezTo>
                  <a:cubicBezTo>
                    <a:pt x="31236" y="3540"/>
                    <a:pt x="31085" y="3623"/>
                    <a:pt x="30913" y="3648"/>
                  </a:cubicBezTo>
                  <a:cubicBezTo>
                    <a:pt x="31035" y="3739"/>
                    <a:pt x="31126" y="3800"/>
                    <a:pt x="31248" y="3891"/>
                  </a:cubicBezTo>
                  <a:cubicBezTo>
                    <a:pt x="31339" y="3982"/>
                    <a:pt x="31460" y="4104"/>
                    <a:pt x="31552" y="4195"/>
                  </a:cubicBezTo>
                  <a:lnTo>
                    <a:pt x="31460" y="4468"/>
                  </a:lnTo>
                  <a:cubicBezTo>
                    <a:pt x="31633" y="4468"/>
                    <a:pt x="31833" y="4441"/>
                    <a:pt x="32009" y="4387"/>
                  </a:cubicBezTo>
                  <a:lnTo>
                    <a:pt x="32009" y="4387"/>
                  </a:lnTo>
                  <a:cubicBezTo>
                    <a:pt x="32011" y="4416"/>
                    <a:pt x="32018" y="4449"/>
                    <a:pt x="32038" y="4468"/>
                  </a:cubicBezTo>
                  <a:cubicBezTo>
                    <a:pt x="32038" y="4408"/>
                    <a:pt x="32038" y="4377"/>
                    <a:pt x="32038" y="4377"/>
                  </a:cubicBezTo>
                  <a:cubicBezTo>
                    <a:pt x="32028" y="4380"/>
                    <a:pt x="32019" y="4384"/>
                    <a:pt x="32009" y="4387"/>
                  </a:cubicBezTo>
                  <a:lnTo>
                    <a:pt x="32009" y="4387"/>
                  </a:lnTo>
                  <a:cubicBezTo>
                    <a:pt x="32008" y="4371"/>
                    <a:pt x="32008" y="4357"/>
                    <a:pt x="32008" y="4347"/>
                  </a:cubicBezTo>
                  <a:cubicBezTo>
                    <a:pt x="31992" y="4332"/>
                    <a:pt x="32000" y="4324"/>
                    <a:pt x="32011" y="4324"/>
                  </a:cubicBezTo>
                  <a:cubicBezTo>
                    <a:pt x="32023" y="4324"/>
                    <a:pt x="32038" y="4332"/>
                    <a:pt x="32038" y="4347"/>
                  </a:cubicBezTo>
                  <a:cubicBezTo>
                    <a:pt x="32038" y="4468"/>
                    <a:pt x="32068" y="4560"/>
                    <a:pt x="32160" y="4651"/>
                  </a:cubicBezTo>
                  <a:lnTo>
                    <a:pt x="32464" y="4073"/>
                  </a:lnTo>
                  <a:cubicBezTo>
                    <a:pt x="32464" y="4134"/>
                    <a:pt x="32464" y="4225"/>
                    <a:pt x="32464" y="4316"/>
                  </a:cubicBezTo>
                  <a:lnTo>
                    <a:pt x="32464" y="4620"/>
                  </a:lnTo>
                  <a:cubicBezTo>
                    <a:pt x="32464" y="4620"/>
                    <a:pt x="32433" y="4651"/>
                    <a:pt x="32433" y="4681"/>
                  </a:cubicBezTo>
                  <a:lnTo>
                    <a:pt x="32281" y="4681"/>
                  </a:lnTo>
                  <a:cubicBezTo>
                    <a:pt x="32251" y="4681"/>
                    <a:pt x="32220" y="4712"/>
                    <a:pt x="32190" y="4742"/>
                  </a:cubicBezTo>
                  <a:lnTo>
                    <a:pt x="32129" y="4681"/>
                  </a:lnTo>
                  <a:lnTo>
                    <a:pt x="31916" y="4864"/>
                  </a:lnTo>
                  <a:lnTo>
                    <a:pt x="31734" y="4590"/>
                  </a:lnTo>
                  <a:lnTo>
                    <a:pt x="31582" y="4590"/>
                  </a:lnTo>
                  <a:lnTo>
                    <a:pt x="31552" y="4742"/>
                  </a:lnTo>
                  <a:lnTo>
                    <a:pt x="31278" y="4712"/>
                  </a:lnTo>
                  <a:cubicBezTo>
                    <a:pt x="31278" y="4712"/>
                    <a:pt x="31278" y="4712"/>
                    <a:pt x="31278" y="4681"/>
                  </a:cubicBezTo>
                  <a:cubicBezTo>
                    <a:pt x="31460" y="4468"/>
                    <a:pt x="31278" y="4286"/>
                    <a:pt x="31278" y="4073"/>
                  </a:cubicBezTo>
                  <a:cubicBezTo>
                    <a:pt x="31137" y="4045"/>
                    <a:pt x="30999" y="4031"/>
                    <a:pt x="30863" y="4031"/>
                  </a:cubicBezTo>
                  <a:cubicBezTo>
                    <a:pt x="30562" y="4031"/>
                    <a:pt x="30274" y="4099"/>
                    <a:pt x="30001" y="4225"/>
                  </a:cubicBezTo>
                  <a:lnTo>
                    <a:pt x="29941" y="4073"/>
                  </a:lnTo>
                  <a:lnTo>
                    <a:pt x="29576" y="4164"/>
                  </a:lnTo>
                  <a:lnTo>
                    <a:pt x="29698" y="4590"/>
                  </a:lnTo>
                  <a:lnTo>
                    <a:pt x="29850" y="4438"/>
                  </a:lnTo>
                  <a:lnTo>
                    <a:pt x="30062" y="4620"/>
                  </a:lnTo>
                  <a:lnTo>
                    <a:pt x="30153" y="4438"/>
                  </a:lnTo>
                  <a:lnTo>
                    <a:pt x="30397" y="4772"/>
                  </a:lnTo>
                  <a:cubicBezTo>
                    <a:pt x="30295" y="4772"/>
                    <a:pt x="30207" y="4826"/>
                    <a:pt x="30124" y="4826"/>
                  </a:cubicBezTo>
                  <a:cubicBezTo>
                    <a:pt x="30083" y="4826"/>
                    <a:pt x="30042" y="4813"/>
                    <a:pt x="30001" y="4772"/>
                  </a:cubicBezTo>
                  <a:cubicBezTo>
                    <a:pt x="29880" y="4772"/>
                    <a:pt x="29789" y="4864"/>
                    <a:pt x="29789" y="4985"/>
                  </a:cubicBezTo>
                  <a:cubicBezTo>
                    <a:pt x="29770" y="4988"/>
                    <a:pt x="29752" y="4989"/>
                    <a:pt x="29736" y="4989"/>
                  </a:cubicBezTo>
                  <a:cubicBezTo>
                    <a:pt x="29565" y="4989"/>
                    <a:pt x="29507" y="4856"/>
                    <a:pt x="29424" y="4772"/>
                  </a:cubicBezTo>
                  <a:cubicBezTo>
                    <a:pt x="29454" y="4651"/>
                    <a:pt x="29606" y="4529"/>
                    <a:pt x="29424" y="4438"/>
                  </a:cubicBezTo>
                  <a:lnTo>
                    <a:pt x="29272" y="4560"/>
                  </a:lnTo>
                  <a:lnTo>
                    <a:pt x="29363" y="4864"/>
                  </a:lnTo>
                  <a:lnTo>
                    <a:pt x="29242" y="4985"/>
                  </a:lnTo>
                  <a:lnTo>
                    <a:pt x="28542" y="4985"/>
                  </a:lnTo>
                  <a:cubicBezTo>
                    <a:pt x="28482" y="4955"/>
                    <a:pt x="28391" y="4955"/>
                    <a:pt x="28330" y="4894"/>
                  </a:cubicBezTo>
                  <a:cubicBezTo>
                    <a:pt x="28316" y="4974"/>
                    <a:pt x="28285" y="4990"/>
                    <a:pt x="28247" y="4990"/>
                  </a:cubicBezTo>
                  <a:cubicBezTo>
                    <a:pt x="28223" y="4990"/>
                    <a:pt x="28196" y="4983"/>
                    <a:pt x="28168" y="4983"/>
                  </a:cubicBezTo>
                  <a:cubicBezTo>
                    <a:pt x="28140" y="4983"/>
                    <a:pt x="28112" y="4990"/>
                    <a:pt x="28087" y="5016"/>
                  </a:cubicBezTo>
                  <a:cubicBezTo>
                    <a:pt x="28026" y="5107"/>
                    <a:pt x="27935" y="5168"/>
                    <a:pt x="27843" y="5198"/>
                  </a:cubicBezTo>
                  <a:lnTo>
                    <a:pt x="27691" y="4894"/>
                  </a:lnTo>
                  <a:lnTo>
                    <a:pt x="27144" y="5137"/>
                  </a:lnTo>
                  <a:lnTo>
                    <a:pt x="27175" y="4681"/>
                  </a:lnTo>
                  <a:cubicBezTo>
                    <a:pt x="27144" y="4620"/>
                    <a:pt x="27114" y="4590"/>
                    <a:pt x="27083" y="4529"/>
                  </a:cubicBezTo>
                  <a:cubicBezTo>
                    <a:pt x="27023" y="4499"/>
                    <a:pt x="26992" y="4468"/>
                    <a:pt x="26962" y="4438"/>
                  </a:cubicBezTo>
                  <a:lnTo>
                    <a:pt x="26871" y="4924"/>
                  </a:lnTo>
                  <a:lnTo>
                    <a:pt x="26932" y="5137"/>
                  </a:lnTo>
                  <a:cubicBezTo>
                    <a:pt x="26922" y="5135"/>
                    <a:pt x="26913" y="5134"/>
                    <a:pt x="26904" y="5134"/>
                  </a:cubicBezTo>
                  <a:cubicBezTo>
                    <a:pt x="26829" y="5134"/>
                    <a:pt x="26775" y="5210"/>
                    <a:pt x="26698" y="5210"/>
                  </a:cubicBezTo>
                  <a:cubicBezTo>
                    <a:pt x="26669" y="5210"/>
                    <a:pt x="26636" y="5199"/>
                    <a:pt x="26597" y="5168"/>
                  </a:cubicBezTo>
                  <a:cubicBezTo>
                    <a:pt x="26591" y="5155"/>
                    <a:pt x="26580" y="5150"/>
                    <a:pt x="26565" y="5150"/>
                  </a:cubicBezTo>
                  <a:cubicBezTo>
                    <a:pt x="26515" y="5150"/>
                    <a:pt x="26427" y="5203"/>
                    <a:pt x="26357" y="5203"/>
                  </a:cubicBezTo>
                  <a:cubicBezTo>
                    <a:pt x="26345" y="5203"/>
                    <a:pt x="26334" y="5201"/>
                    <a:pt x="26324" y="5198"/>
                  </a:cubicBezTo>
                  <a:cubicBezTo>
                    <a:pt x="26243" y="5198"/>
                    <a:pt x="26175" y="5293"/>
                    <a:pt x="26112" y="5293"/>
                  </a:cubicBezTo>
                  <a:cubicBezTo>
                    <a:pt x="26080" y="5293"/>
                    <a:pt x="26050" y="5269"/>
                    <a:pt x="26020" y="5198"/>
                  </a:cubicBezTo>
                  <a:cubicBezTo>
                    <a:pt x="25959" y="5259"/>
                    <a:pt x="25906" y="5274"/>
                    <a:pt x="25852" y="5274"/>
                  </a:cubicBezTo>
                  <a:cubicBezTo>
                    <a:pt x="25799" y="5274"/>
                    <a:pt x="25746" y="5259"/>
                    <a:pt x="25685" y="5259"/>
                  </a:cubicBezTo>
                  <a:lnTo>
                    <a:pt x="25564" y="5107"/>
                  </a:lnTo>
                  <a:lnTo>
                    <a:pt x="25746" y="5016"/>
                  </a:lnTo>
                  <a:lnTo>
                    <a:pt x="25594" y="4924"/>
                  </a:lnTo>
                  <a:cubicBezTo>
                    <a:pt x="25625" y="4803"/>
                    <a:pt x="25746" y="4681"/>
                    <a:pt x="25655" y="4529"/>
                  </a:cubicBezTo>
                  <a:lnTo>
                    <a:pt x="25321" y="4529"/>
                  </a:lnTo>
                  <a:lnTo>
                    <a:pt x="25533" y="4894"/>
                  </a:lnTo>
                  <a:cubicBezTo>
                    <a:pt x="25521" y="4896"/>
                    <a:pt x="25509" y="4897"/>
                    <a:pt x="25498" y="4897"/>
                  </a:cubicBezTo>
                  <a:cubicBezTo>
                    <a:pt x="25317" y="4897"/>
                    <a:pt x="25281" y="4679"/>
                    <a:pt x="25138" y="4651"/>
                  </a:cubicBezTo>
                  <a:cubicBezTo>
                    <a:pt x="25077" y="4712"/>
                    <a:pt x="25047" y="4772"/>
                    <a:pt x="24986" y="4803"/>
                  </a:cubicBezTo>
                  <a:cubicBezTo>
                    <a:pt x="24925" y="4833"/>
                    <a:pt x="24865" y="4833"/>
                    <a:pt x="24804" y="4833"/>
                  </a:cubicBezTo>
                  <a:lnTo>
                    <a:pt x="24773" y="4955"/>
                  </a:lnTo>
                  <a:lnTo>
                    <a:pt x="24439" y="4864"/>
                  </a:lnTo>
                  <a:lnTo>
                    <a:pt x="24135" y="4560"/>
                  </a:lnTo>
                  <a:lnTo>
                    <a:pt x="23953" y="4651"/>
                  </a:lnTo>
                  <a:lnTo>
                    <a:pt x="24257" y="4712"/>
                  </a:lnTo>
                  <a:lnTo>
                    <a:pt x="23588" y="4864"/>
                  </a:lnTo>
                  <a:lnTo>
                    <a:pt x="23527" y="4955"/>
                  </a:lnTo>
                  <a:lnTo>
                    <a:pt x="23162" y="4742"/>
                  </a:lnTo>
                  <a:lnTo>
                    <a:pt x="23102" y="4803"/>
                  </a:lnTo>
                  <a:lnTo>
                    <a:pt x="23102" y="4742"/>
                  </a:lnTo>
                  <a:lnTo>
                    <a:pt x="22980" y="4742"/>
                  </a:lnTo>
                  <a:lnTo>
                    <a:pt x="22919" y="4590"/>
                  </a:lnTo>
                  <a:cubicBezTo>
                    <a:pt x="22828" y="4620"/>
                    <a:pt x="22767" y="4712"/>
                    <a:pt x="22798" y="4833"/>
                  </a:cubicBezTo>
                  <a:cubicBezTo>
                    <a:pt x="22828" y="4833"/>
                    <a:pt x="22858" y="4818"/>
                    <a:pt x="22885" y="4818"/>
                  </a:cubicBezTo>
                  <a:cubicBezTo>
                    <a:pt x="22912" y="4818"/>
                    <a:pt x="22934" y="4833"/>
                    <a:pt x="22950" y="4894"/>
                  </a:cubicBezTo>
                  <a:cubicBezTo>
                    <a:pt x="22980" y="4985"/>
                    <a:pt x="23102" y="5046"/>
                    <a:pt x="23162" y="5137"/>
                  </a:cubicBezTo>
                  <a:cubicBezTo>
                    <a:pt x="23193" y="5137"/>
                    <a:pt x="23223" y="5137"/>
                    <a:pt x="23254" y="5107"/>
                  </a:cubicBezTo>
                  <a:cubicBezTo>
                    <a:pt x="23277" y="5100"/>
                    <a:pt x="23299" y="5097"/>
                    <a:pt x="23320" y="5097"/>
                  </a:cubicBezTo>
                  <a:cubicBezTo>
                    <a:pt x="23489" y="5097"/>
                    <a:pt x="23588" y="5292"/>
                    <a:pt x="23831" y="5320"/>
                  </a:cubicBezTo>
                  <a:cubicBezTo>
                    <a:pt x="23679" y="5350"/>
                    <a:pt x="23588" y="5380"/>
                    <a:pt x="23558" y="5380"/>
                  </a:cubicBezTo>
                  <a:cubicBezTo>
                    <a:pt x="23527" y="5380"/>
                    <a:pt x="23497" y="5411"/>
                    <a:pt x="23497" y="5411"/>
                  </a:cubicBezTo>
                  <a:lnTo>
                    <a:pt x="23345" y="5350"/>
                  </a:lnTo>
                  <a:cubicBezTo>
                    <a:pt x="23314" y="5259"/>
                    <a:pt x="23284" y="5168"/>
                    <a:pt x="23254" y="5107"/>
                  </a:cubicBezTo>
                  <a:lnTo>
                    <a:pt x="23254" y="5411"/>
                  </a:lnTo>
                  <a:lnTo>
                    <a:pt x="22980" y="5532"/>
                  </a:lnTo>
                  <a:lnTo>
                    <a:pt x="22919" y="5350"/>
                  </a:lnTo>
                  <a:lnTo>
                    <a:pt x="22798" y="5350"/>
                  </a:lnTo>
                  <a:lnTo>
                    <a:pt x="22707" y="5654"/>
                  </a:lnTo>
                  <a:lnTo>
                    <a:pt x="22403" y="5715"/>
                  </a:lnTo>
                  <a:lnTo>
                    <a:pt x="22281" y="5654"/>
                  </a:lnTo>
                  <a:lnTo>
                    <a:pt x="22190" y="5623"/>
                  </a:lnTo>
                  <a:cubicBezTo>
                    <a:pt x="22251" y="5471"/>
                    <a:pt x="22372" y="5380"/>
                    <a:pt x="22494" y="5320"/>
                  </a:cubicBezTo>
                  <a:lnTo>
                    <a:pt x="22494" y="4985"/>
                  </a:lnTo>
                  <a:lnTo>
                    <a:pt x="22342" y="5228"/>
                  </a:lnTo>
                  <a:lnTo>
                    <a:pt x="22251" y="5046"/>
                  </a:lnTo>
                  <a:lnTo>
                    <a:pt x="22099" y="5046"/>
                  </a:lnTo>
                  <a:lnTo>
                    <a:pt x="21916" y="4742"/>
                  </a:lnTo>
                  <a:cubicBezTo>
                    <a:pt x="21764" y="4651"/>
                    <a:pt x="21886" y="4499"/>
                    <a:pt x="21825" y="4408"/>
                  </a:cubicBezTo>
                  <a:lnTo>
                    <a:pt x="21673" y="4164"/>
                  </a:lnTo>
                  <a:lnTo>
                    <a:pt x="21369" y="4073"/>
                  </a:lnTo>
                  <a:lnTo>
                    <a:pt x="21369" y="4073"/>
                  </a:lnTo>
                  <a:lnTo>
                    <a:pt x="21491" y="4499"/>
                  </a:lnTo>
                  <a:lnTo>
                    <a:pt x="21612" y="4560"/>
                  </a:lnTo>
                  <a:cubicBezTo>
                    <a:pt x="21612" y="4864"/>
                    <a:pt x="21673" y="5168"/>
                    <a:pt x="21825" y="5471"/>
                  </a:cubicBezTo>
                  <a:cubicBezTo>
                    <a:pt x="21932" y="5391"/>
                    <a:pt x="21921" y="5218"/>
                    <a:pt x="22061" y="5218"/>
                  </a:cubicBezTo>
                  <a:cubicBezTo>
                    <a:pt x="22081" y="5218"/>
                    <a:pt x="22103" y="5221"/>
                    <a:pt x="22129" y="5228"/>
                  </a:cubicBezTo>
                  <a:lnTo>
                    <a:pt x="22129" y="5563"/>
                  </a:lnTo>
                  <a:lnTo>
                    <a:pt x="21977" y="5684"/>
                  </a:lnTo>
                  <a:lnTo>
                    <a:pt x="21795" y="5532"/>
                  </a:lnTo>
                  <a:lnTo>
                    <a:pt x="21734" y="5593"/>
                  </a:lnTo>
                  <a:lnTo>
                    <a:pt x="21612" y="5502"/>
                  </a:lnTo>
                  <a:lnTo>
                    <a:pt x="21460" y="5654"/>
                  </a:lnTo>
                  <a:lnTo>
                    <a:pt x="21643" y="5775"/>
                  </a:lnTo>
                  <a:cubicBezTo>
                    <a:pt x="21582" y="5806"/>
                    <a:pt x="21521" y="5806"/>
                    <a:pt x="21460" y="5806"/>
                  </a:cubicBezTo>
                  <a:cubicBezTo>
                    <a:pt x="21430" y="5836"/>
                    <a:pt x="21399" y="5836"/>
                    <a:pt x="21339" y="5867"/>
                  </a:cubicBezTo>
                  <a:lnTo>
                    <a:pt x="21278" y="5684"/>
                  </a:lnTo>
                  <a:lnTo>
                    <a:pt x="21460" y="5623"/>
                  </a:lnTo>
                  <a:lnTo>
                    <a:pt x="21187" y="5563"/>
                  </a:lnTo>
                  <a:lnTo>
                    <a:pt x="21187" y="5380"/>
                  </a:lnTo>
                  <a:lnTo>
                    <a:pt x="21339" y="5320"/>
                  </a:lnTo>
                  <a:lnTo>
                    <a:pt x="21217" y="5076"/>
                  </a:lnTo>
                  <a:lnTo>
                    <a:pt x="21126" y="5016"/>
                  </a:lnTo>
                  <a:cubicBezTo>
                    <a:pt x="21187" y="4894"/>
                    <a:pt x="21278" y="4924"/>
                    <a:pt x="21369" y="4894"/>
                  </a:cubicBezTo>
                  <a:cubicBezTo>
                    <a:pt x="21460" y="4864"/>
                    <a:pt x="21551" y="4712"/>
                    <a:pt x="21491" y="4651"/>
                  </a:cubicBezTo>
                  <a:lnTo>
                    <a:pt x="21491" y="4651"/>
                  </a:lnTo>
                  <a:lnTo>
                    <a:pt x="21308" y="4803"/>
                  </a:lnTo>
                  <a:lnTo>
                    <a:pt x="20974" y="4681"/>
                  </a:lnTo>
                  <a:cubicBezTo>
                    <a:pt x="20951" y="4727"/>
                    <a:pt x="20924" y="4743"/>
                    <a:pt x="20895" y="4743"/>
                  </a:cubicBezTo>
                  <a:cubicBezTo>
                    <a:pt x="20849" y="4743"/>
                    <a:pt x="20799" y="4700"/>
                    <a:pt x="20761" y="4681"/>
                  </a:cubicBezTo>
                  <a:lnTo>
                    <a:pt x="20579" y="4833"/>
                  </a:lnTo>
                  <a:cubicBezTo>
                    <a:pt x="20579" y="4833"/>
                    <a:pt x="20548" y="4864"/>
                    <a:pt x="20548" y="4894"/>
                  </a:cubicBezTo>
                  <a:lnTo>
                    <a:pt x="20518" y="4864"/>
                  </a:lnTo>
                  <a:lnTo>
                    <a:pt x="20579" y="4803"/>
                  </a:lnTo>
                  <a:lnTo>
                    <a:pt x="20518" y="4590"/>
                  </a:lnTo>
                  <a:lnTo>
                    <a:pt x="20609" y="4438"/>
                  </a:lnTo>
                  <a:lnTo>
                    <a:pt x="20366" y="4408"/>
                  </a:lnTo>
                  <a:lnTo>
                    <a:pt x="20427" y="4195"/>
                  </a:lnTo>
                  <a:lnTo>
                    <a:pt x="20336" y="4195"/>
                  </a:lnTo>
                  <a:lnTo>
                    <a:pt x="20244" y="4377"/>
                  </a:lnTo>
                  <a:lnTo>
                    <a:pt x="20062" y="4286"/>
                  </a:lnTo>
                  <a:lnTo>
                    <a:pt x="20123" y="4529"/>
                  </a:lnTo>
                  <a:lnTo>
                    <a:pt x="20062" y="4651"/>
                  </a:lnTo>
                  <a:cubicBezTo>
                    <a:pt x="19961" y="4676"/>
                    <a:pt x="19965" y="4744"/>
                    <a:pt x="19969" y="4801"/>
                  </a:cubicBezTo>
                  <a:lnTo>
                    <a:pt x="19969" y="4801"/>
                  </a:lnTo>
                  <a:lnTo>
                    <a:pt x="19789" y="4590"/>
                  </a:lnTo>
                  <a:lnTo>
                    <a:pt x="19758" y="5016"/>
                  </a:lnTo>
                  <a:cubicBezTo>
                    <a:pt x="19667" y="5046"/>
                    <a:pt x="19576" y="5076"/>
                    <a:pt x="19515" y="5107"/>
                  </a:cubicBezTo>
                  <a:cubicBezTo>
                    <a:pt x="19454" y="5168"/>
                    <a:pt x="19393" y="5198"/>
                    <a:pt x="19333" y="5198"/>
                  </a:cubicBezTo>
                  <a:lnTo>
                    <a:pt x="19333" y="5471"/>
                  </a:lnTo>
                  <a:lnTo>
                    <a:pt x="19120" y="5631"/>
                  </a:lnTo>
                  <a:lnTo>
                    <a:pt x="19120" y="5320"/>
                  </a:lnTo>
                  <a:lnTo>
                    <a:pt x="18968" y="5198"/>
                  </a:lnTo>
                  <a:cubicBezTo>
                    <a:pt x="18931" y="5198"/>
                    <a:pt x="18890" y="5193"/>
                    <a:pt x="18852" y="5193"/>
                  </a:cubicBezTo>
                  <a:cubicBezTo>
                    <a:pt x="18794" y="5193"/>
                    <a:pt x="18743" y="5204"/>
                    <a:pt x="18725" y="5259"/>
                  </a:cubicBezTo>
                  <a:lnTo>
                    <a:pt x="18512" y="5168"/>
                  </a:lnTo>
                  <a:lnTo>
                    <a:pt x="18603" y="4833"/>
                  </a:lnTo>
                  <a:lnTo>
                    <a:pt x="18603" y="4833"/>
                  </a:lnTo>
                  <a:cubicBezTo>
                    <a:pt x="18482" y="4864"/>
                    <a:pt x="18451" y="4955"/>
                    <a:pt x="18451" y="5076"/>
                  </a:cubicBezTo>
                  <a:cubicBezTo>
                    <a:pt x="18451" y="5137"/>
                    <a:pt x="18360" y="5168"/>
                    <a:pt x="18360" y="5168"/>
                  </a:cubicBezTo>
                  <a:lnTo>
                    <a:pt x="18086" y="5107"/>
                  </a:lnTo>
                  <a:lnTo>
                    <a:pt x="18299" y="5411"/>
                  </a:lnTo>
                  <a:lnTo>
                    <a:pt x="17904" y="5563"/>
                  </a:lnTo>
                  <a:lnTo>
                    <a:pt x="17722" y="5471"/>
                  </a:lnTo>
                  <a:lnTo>
                    <a:pt x="17691" y="5198"/>
                  </a:lnTo>
                  <a:lnTo>
                    <a:pt x="17600" y="5289"/>
                  </a:lnTo>
                  <a:lnTo>
                    <a:pt x="17509" y="5137"/>
                  </a:lnTo>
                  <a:cubicBezTo>
                    <a:pt x="17296" y="5228"/>
                    <a:pt x="17144" y="5380"/>
                    <a:pt x="17053" y="5593"/>
                  </a:cubicBezTo>
                  <a:cubicBezTo>
                    <a:pt x="17114" y="5684"/>
                    <a:pt x="17144" y="5836"/>
                    <a:pt x="17083" y="5958"/>
                  </a:cubicBezTo>
                  <a:cubicBezTo>
                    <a:pt x="17023" y="6049"/>
                    <a:pt x="16931" y="6140"/>
                    <a:pt x="16840" y="6231"/>
                  </a:cubicBezTo>
                  <a:lnTo>
                    <a:pt x="16506" y="5988"/>
                  </a:lnTo>
                  <a:lnTo>
                    <a:pt x="16506" y="5563"/>
                  </a:lnTo>
                  <a:lnTo>
                    <a:pt x="16415" y="5411"/>
                  </a:lnTo>
                  <a:lnTo>
                    <a:pt x="16232" y="5411"/>
                  </a:lnTo>
                  <a:cubicBezTo>
                    <a:pt x="16293" y="5623"/>
                    <a:pt x="16263" y="5775"/>
                    <a:pt x="16141" y="5775"/>
                  </a:cubicBezTo>
                  <a:lnTo>
                    <a:pt x="16141" y="5775"/>
                  </a:lnTo>
                  <a:cubicBezTo>
                    <a:pt x="16171" y="5654"/>
                    <a:pt x="16080" y="5563"/>
                    <a:pt x="15989" y="5563"/>
                  </a:cubicBezTo>
                  <a:lnTo>
                    <a:pt x="15837" y="5654"/>
                  </a:lnTo>
                  <a:lnTo>
                    <a:pt x="15959" y="5988"/>
                  </a:lnTo>
                  <a:cubicBezTo>
                    <a:pt x="15877" y="5907"/>
                    <a:pt x="15809" y="5879"/>
                    <a:pt x="15747" y="5879"/>
                  </a:cubicBezTo>
                  <a:cubicBezTo>
                    <a:pt x="15648" y="5879"/>
                    <a:pt x="15566" y="5951"/>
                    <a:pt x="15472" y="5988"/>
                  </a:cubicBezTo>
                  <a:lnTo>
                    <a:pt x="15472" y="6072"/>
                  </a:lnTo>
                  <a:lnTo>
                    <a:pt x="15381" y="5958"/>
                  </a:lnTo>
                  <a:lnTo>
                    <a:pt x="15290" y="6049"/>
                  </a:lnTo>
                  <a:lnTo>
                    <a:pt x="14895" y="5836"/>
                  </a:lnTo>
                  <a:lnTo>
                    <a:pt x="14895" y="5806"/>
                  </a:lnTo>
                  <a:lnTo>
                    <a:pt x="14712" y="5958"/>
                  </a:lnTo>
                  <a:lnTo>
                    <a:pt x="14895" y="5988"/>
                  </a:lnTo>
                  <a:cubicBezTo>
                    <a:pt x="14895" y="6262"/>
                    <a:pt x="14895" y="6262"/>
                    <a:pt x="14743" y="6353"/>
                  </a:cubicBezTo>
                  <a:cubicBezTo>
                    <a:pt x="14621" y="6201"/>
                    <a:pt x="14500" y="6079"/>
                    <a:pt x="14317" y="5988"/>
                  </a:cubicBezTo>
                  <a:lnTo>
                    <a:pt x="14317" y="5988"/>
                  </a:lnTo>
                  <a:lnTo>
                    <a:pt x="14500" y="6353"/>
                  </a:lnTo>
                  <a:lnTo>
                    <a:pt x="14287" y="6353"/>
                  </a:lnTo>
                  <a:cubicBezTo>
                    <a:pt x="14196" y="6140"/>
                    <a:pt x="14165" y="5927"/>
                    <a:pt x="14257" y="5715"/>
                  </a:cubicBezTo>
                  <a:cubicBezTo>
                    <a:pt x="14105" y="5654"/>
                    <a:pt x="13922" y="5654"/>
                    <a:pt x="13953" y="5441"/>
                  </a:cubicBezTo>
                  <a:lnTo>
                    <a:pt x="13557" y="5441"/>
                  </a:lnTo>
                  <a:lnTo>
                    <a:pt x="13618" y="5775"/>
                  </a:lnTo>
                  <a:lnTo>
                    <a:pt x="13618" y="5775"/>
                  </a:lnTo>
                  <a:lnTo>
                    <a:pt x="13405" y="5654"/>
                  </a:lnTo>
                  <a:lnTo>
                    <a:pt x="13253" y="5988"/>
                  </a:lnTo>
                  <a:lnTo>
                    <a:pt x="13132" y="5927"/>
                  </a:lnTo>
                  <a:lnTo>
                    <a:pt x="13223" y="5623"/>
                  </a:lnTo>
                  <a:lnTo>
                    <a:pt x="12858" y="5563"/>
                  </a:lnTo>
                  <a:cubicBezTo>
                    <a:pt x="12823" y="5607"/>
                    <a:pt x="12787" y="5623"/>
                    <a:pt x="12750" y="5623"/>
                  </a:cubicBezTo>
                  <a:cubicBezTo>
                    <a:pt x="12663" y="5623"/>
                    <a:pt x="12570" y="5532"/>
                    <a:pt x="12463" y="5532"/>
                  </a:cubicBezTo>
                  <a:cubicBezTo>
                    <a:pt x="12402" y="5654"/>
                    <a:pt x="12524" y="5867"/>
                    <a:pt x="12342" y="5897"/>
                  </a:cubicBezTo>
                  <a:cubicBezTo>
                    <a:pt x="12220" y="5806"/>
                    <a:pt x="12342" y="5593"/>
                    <a:pt x="12159" y="5532"/>
                  </a:cubicBezTo>
                  <a:lnTo>
                    <a:pt x="12159" y="5684"/>
                  </a:lnTo>
                  <a:lnTo>
                    <a:pt x="11855" y="5958"/>
                  </a:lnTo>
                  <a:lnTo>
                    <a:pt x="11825" y="5958"/>
                  </a:lnTo>
                  <a:lnTo>
                    <a:pt x="11734" y="5715"/>
                  </a:lnTo>
                  <a:lnTo>
                    <a:pt x="11521" y="5563"/>
                  </a:lnTo>
                  <a:lnTo>
                    <a:pt x="11582" y="5350"/>
                  </a:lnTo>
                  <a:lnTo>
                    <a:pt x="11582" y="5350"/>
                  </a:lnTo>
                  <a:lnTo>
                    <a:pt x="11369" y="5593"/>
                  </a:lnTo>
                  <a:lnTo>
                    <a:pt x="11247" y="5532"/>
                  </a:lnTo>
                  <a:lnTo>
                    <a:pt x="11156" y="5623"/>
                  </a:lnTo>
                  <a:lnTo>
                    <a:pt x="11217" y="5897"/>
                  </a:lnTo>
                  <a:cubicBezTo>
                    <a:pt x="11208" y="5898"/>
                    <a:pt x="11199" y="5899"/>
                    <a:pt x="11191" y="5899"/>
                  </a:cubicBezTo>
                  <a:cubicBezTo>
                    <a:pt x="11032" y="5899"/>
                    <a:pt x="11048" y="5668"/>
                    <a:pt x="10918" y="5668"/>
                  </a:cubicBezTo>
                  <a:cubicBezTo>
                    <a:pt x="10900" y="5668"/>
                    <a:pt x="10878" y="5673"/>
                    <a:pt x="10852" y="5684"/>
                  </a:cubicBezTo>
                  <a:cubicBezTo>
                    <a:pt x="10852" y="5715"/>
                    <a:pt x="10883" y="5745"/>
                    <a:pt x="10852" y="5775"/>
                  </a:cubicBezTo>
                  <a:cubicBezTo>
                    <a:pt x="10852" y="5806"/>
                    <a:pt x="10852" y="5836"/>
                    <a:pt x="10852" y="5927"/>
                  </a:cubicBezTo>
                  <a:cubicBezTo>
                    <a:pt x="10775" y="5799"/>
                    <a:pt x="10763" y="5671"/>
                    <a:pt x="10651" y="5671"/>
                  </a:cubicBezTo>
                  <a:cubicBezTo>
                    <a:pt x="10631" y="5671"/>
                    <a:pt x="10607" y="5675"/>
                    <a:pt x="10579" y="5684"/>
                  </a:cubicBezTo>
                  <a:lnTo>
                    <a:pt x="10548" y="5897"/>
                  </a:lnTo>
                  <a:lnTo>
                    <a:pt x="10305" y="5593"/>
                  </a:lnTo>
                  <a:lnTo>
                    <a:pt x="10153" y="5684"/>
                  </a:lnTo>
                  <a:lnTo>
                    <a:pt x="10092" y="5380"/>
                  </a:lnTo>
                  <a:lnTo>
                    <a:pt x="9940" y="5563"/>
                  </a:lnTo>
                  <a:lnTo>
                    <a:pt x="9697" y="5715"/>
                  </a:lnTo>
                  <a:lnTo>
                    <a:pt x="9758" y="5806"/>
                  </a:lnTo>
                  <a:lnTo>
                    <a:pt x="9636" y="5806"/>
                  </a:lnTo>
                  <a:lnTo>
                    <a:pt x="9576" y="5654"/>
                  </a:lnTo>
                  <a:lnTo>
                    <a:pt x="9393" y="5654"/>
                  </a:lnTo>
                  <a:lnTo>
                    <a:pt x="9120" y="5411"/>
                  </a:lnTo>
                  <a:lnTo>
                    <a:pt x="8998" y="5654"/>
                  </a:lnTo>
                  <a:cubicBezTo>
                    <a:pt x="8907" y="5684"/>
                    <a:pt x="8816" y="5715"/>
                    <a:pt x="8724" y="5745"/>
                  </a:cubicBezTo>
                  <a:cubicBezTo>
                    <a:pt x="8680" y="5745"/>
                    <a:pt x="8620" y="5809"/>
                    <a:pt x="8567" y="5809"/>
                  </a:cubicBezTo>
                  <a:cubicBezTo>
                    <a:pt x="8547" y="5809"/>
                    <a:pt x="8528" y="5800"/>
                    <a:pt x="8512" y="5775"/>
                  </a:cubicBezTo>
                  <a:cubicBezTo>
                    <a:pt x="8501" y="5765"/>
                    <a:pt x="8490" y="5761"/>
                    <a:pt x="8478" y="5761"/>
                  </a:cubicBezTo>
                  <a:cubicBezTo>
                    <a:pt x="8432" y="5761"/>
                    <a:pt x="8375" y="5820"/>
                    <a:pt x="8316" y="5820"/>
                  </a:cubicBezTo>
                  <a:cubicBezTo>
                    <a:pt x="8300" y="5820"/>
                    <a:pt x="8284" y="5816"/>
                    <a:pt x="8269" y="5806"/>
                  </a:cubicBezTo>
                  <a:cubicBezTo>
                    <a:pt x="8242" y="5859"/>
                    <a:pt x="8210" y="5871"/>
                    <a:pt x="8177" y="5871"/>
                  </a:cubicBezTo>
                  <a:cubicBezTo>
                    <a:pt x="8147" y="5871"/>
                    <a:pt x="8115" y="5860"/>
                    <a:pt x="8087" y="5860"/>
                  </a:cubicBezTo>
                  <a:cubicBezTo>
                    <a:pt x="8076" y="5860"/>
                    <a:pt x="8066" y="5862"/>
                    <a:pt x="8056" y="5867"/>
                  </a:cubicBezTo>
                  <a:cubicBezTo>
                    <a:pt x="8047" y="5871"/>
                    <a:pt x="8038" y="5873"/>
                    <a:pt x="8030" y="5873"/>
                  </a:cubicBezTo>
                  <a:cubicBezTo>
                    <a:pt x="7977" y="5873"/>
                    <a:pt x="7921" y="5806"/>
                    <a:pt x="7843" y="5806"/>
                  </a:cubicBezTo>
                  <a:lnTo>
                    <a:pt x="7569" y="5806"/>
                  </a:lnTo>
                  <a:cubicBezTo>
                    <a:pt x="7539" y="5958"/>
                    <a:pt x="7600" y="6110"/>
                    <a:pt x="7357" y="6201"/>
                  </a:cubicBezTo>
                  <a:lnTo>
                    <a:pt x="6810" y="5623"/>
                  </a:lnTo>
                  <a:lnTo>
                    <a:pt x="6810" y="5927"/>
                  </a:lnTo>
                  <a:lnTo>
                    <a:pt x="6536" y="6019"/>
                  </a:lnTo>
                  <a:lnTo>
                    <a:pt x="6384" y="5806"/>
                  </a:lnTo>
                  <a:lnTo>
                    <a:pt x="6232" y="5806"/>
                  </a:lnTo>
                  <a:lnTo>
                    <a:pt x="6232" y="6323"/>
                  </a:lnTo>
                  <a:lnTo>
                    <a:pt x="6080" y="6262"/>
                  </a:lnTo>
                  <a:lnTo>
                    <a:pt x="5898" y="6353"/>
                  </a:lnTo>
                  <a:lnTo>
                    <a:pt x="5837" y="6201"/>
                  </a:lnTo>
                  <a:lnTo>
                    <a:pt x="5533" y="6079"/>
                  </a:lnTo>
                  <a:lnTo>
                    <a:pt x="5563" y="5775"/>
                  </a:lnTo>
                  <a:lnTo>
                    <a:pt x="5411" y="5836"/>
                  </a:lnTo>
                  <a:lnTo>
                    <a:pt x="5290" y="5867"/>
                  </a:lnTo>
                  <a:lnTo>
                    <a:pt x="5229" y="5684"/>
                  </a:lnTo>
                  <a:cubicBezTo>
                    <a:pt x="5107" y="5806"/>
                    <a:pt x="4925" y="5775"/>
                    <a:pt x="4895" y="5958"/>
                  </a:cubicBezTo>
                  <a:cubicBezTo>
                    <a:pt x="4834" y="6110"/>
                    <a:pt x="4773" y="6231"/>
                    <a:pt x="4712" y="6353"/>
                  </a:cubicBezTo>
                  <a:lnTo>
                    <a:pt x="4469" y="6049"/>
                  </a:lnTo>
                  <a:cubicBezTo>
                    <a:pt x="4408" y="6110"/>
                    <a:pt x="4378" y="6171"/>
                    <a:pt x="4348" y="6262"/>
                  </a:cubicBezTo>
                  <a:lnTo>
                    <a:pt x="4226" y="6171"/>
                  </a:lnTo>
                  <a:lnTo>
                    <a:pt x="4135" y="6262"/>
                  </a:lnTo>
                  <a:lnTo>
                    <a:pt x="3983" y="6140"/>
                  </a:lnTo>
                  <a:lnTo>
                    <a:pt x="3740" y="6140"/>
                  </a:lnTo>
                  <a:lnTo>
                    <a:pt x="3648" y="6657"/>
                  </a:lnTo>
                  <a:lnTo>
                    <a:pt x="4013" y="6657"/>
                  </a:lnTo>
                  <a:lnTo>
                    <a:pt x="3922" y="6475"/>
                  </a:lnTo>
                  <a:lnTo>
                    <a:pt x="4104" y="6323"/>
                  </a:lnTo>
                  <a:lnTo>
                    <a:pt x="4135" y="6414"/>
                  </a:lnTo>
                  <a:lnTo>
                    <a:pt x="4074" y="6505"/>
                  </a:lnTo>
                  <a:lnTo>
                    <a:pt x="4165" y="6687"/>
                  </a:lnTo>
                  <a:lnTo>
                    <a:pt x="4469" y="6596"/>
                  </a:lnTo>
                  <a:lnTo>
                    <a:pt x="4591" y="6718"/>
                  </a:lnTo>
                  <a:lnTo>
                    <a:pt x="4408" y="6930"/>
                  </a:lnTo>
                  <a:lnTo>
                    <a:pt x="4104" y="6870"/>
                  </a:lnTo>
                  <a:cubicBezTo>
                    <a:pt x="4135" y="6809"/>
                    <a:pt x="4165" y="6748"/>
                    <a:pt x="4165" y="6687"/>
                  </a:cubicBezTo>
                  <a:cubicBezTo>
                    <a:pt x="4135" y="6672"/>
                    <a:pt x="4112" y="6665"/>
                    <a:pt x="4089" y="6665"/>
                  </a:cubicBezTo>
                  <a:cubicBezTo>
                    <a:pt x="4066" y="6665"/>
                    <a:pt x="4044" y="6672"/>
                    <a:pt x="4013" y="6687"/>
                  </a:cubicBezTo>
                  <a:lnTo>
                    <a:pt x="4013" y="6779"/>
                  </a:lnTo>
                  <a:lnTo>
                    <a:pt x="3709" y="6930"/>
                  </a:lnTo>
                  <a:lnTo>
                    <a:pt x="3831" y="7082"/>
                  </a:lnTo>
                  <a:lnTo>
                    <a:pt x="3679" y="7143"/>
                  </a:lnTo>
                  <a:lnTo>
                    <a:pt x="3618" y="7356"/>
                  </a:lnTo>
                  <a:lnTo>
                    <a:pt x="3648" y="7569"/>
                  </a:lnTo>
                  <a:lnTo>
                    <a:pt x="3770" y="7569"/>
                  </a:lnTo>
                  <a:lnTo>
                    <a:pt x="3831" y="7204"/>
                  </a:lnTo>
                  <a:lnTo>
                    <a:pt x="3892" y="7386"/>
                  </a:lnTo>
                  <a:lnTo>
                    <a:pt x="4074" y="7447"/>
                  </a:lnTo>
                  <a:lnTo>
                    <a:pt x="4104" y="7599"/>
                  </a:lnTo>
                  <a:cubicBezTo>
                    <a:pt x="4160" y="7526"/>
                    <a:pt x="4215" y="7485"/>
                    <a:pt x="4277" y="7485"/>
                  </a:cubicBezTo>
                  <a:cubicBezTo>
                    <a:pt x="4317" y="7485"/>
                    <a:pt x="4360" y="7502"/>
                    <a:pt x="4408" y="7538"/>
                  </a:cubicBezTo>
                  <a:lnTo>
                    <a:pt x="4287" y="7873"/>
                  </a:lnTo>
                  <a:lnTo>
                    <a:pt x="4591" y="7873"/>
                  </a:lnTo>
                  <a:lnTo>
                    <a:pt x="4682" y="8086"/>
                  </a:lnTo>
                  <a:lnTo>
                    <a:pt x="4834" y="7842"/>
                  </a:lnTo>
                  <a:lnTo>
                    <a:pt x="5047" y="7903"/>
                  </a:lnTo>
                  <a:lnTo>
                    <a:pt x="4530" y="8329"/>
                  </a:lnTo>
                  <a:lnTo>
                    <a:pt x="4439" y="8268"/>
                  </a:lnTo>
                  <a:lnTo>
                    <a:pt x="4317" y="8329"/>
                  </a:lnTo>
                  <a:cubicBezTo>
                    <a:pt x="4196" y="8268"/>
                    <a:pt x="4135" y="8146"/>
                    <a:pt x="3983" y="8146"/>
                  </a:cubicBezTo>
                  <a:cubicBezTo>
                    <a:pt x="3922" y="8146"/>
                    <a:pt x="3831" y="8116"/>
                    <a:pt x="3800" y="8025"/>
                  </a:cubicBezTo>
                  <a:cubicBezTo>
                    <a:pt x="3770" y="7873"/>
                    <a:pt x="3618" y="7934"/>
                    <a:pt x="3557" y="7873"/>
                  </a:cubicBezTo>
                  <a:lnTo>
                    <a:pt x="3527" y="7903"/>
                  </a:lnTo>
                  <a:cubicBezTo>
                    <a:pt x="3527" y="7934"/>
                    <a:pt x="3557" y="7964"/>
                    <a:pt x="3588" y="8025"/>
                  </a:cubicBezTo>
                  <a:cubicBezTo>
                    <a:pt x="3618" y="8025"/>
                    <a:pt x="3618" y="8025"/>
                    <a:pt x="3648" y="8055"/>
                  </a:cubicBezTo>
                  <a:lnTo>
                    <a:pt x="3618" y="8086"/>
                  </a:lnTo>
                  <a:lnTo>
                    <a:pt x="3557" y="8025"/>
                  </a:lnTo>
                  <a:cubicBezTo>
                    <a:pt x="3541" y="8019"/>
                    <a:pt x="3526" y="8017"/>
                    <a:pt x="3511" y="8017"/>
                  </a:cubicBezTo>
                  <a:cubicBezTo>
                    <a:pt x="3444" y="8017"/>
                    <a:pt x="3394" y="8071"/>
                    <a:pt x="3344" y="8146"/>
                  </a:cubicBezTo>
                  <a:cubicBezTo>
                    <a:pt x="3436" y="8268"/>
                    <a:pt x="3618" y="8237"/>
                    <a:pt x="3648" y="8420"/>
                  </a:cubicBezTo>
                  <a:lnTo>
                    <a:pt x="3861" y="8511"/>
                  </a:lnTo>
                  <a:lnTo>
                    <a:pt x="3770" y="8663"/>
                  </a:lnTo>
                  <a:lnTo>
                    <a:pt x="4013" y="8785"/>
                  </a:lnTo>
                  <a:lnTo>
                    <a:pt x="4135" y="8511"/>
                  </a:lnTo>
                  <a:lnTo>
                    <a:pt x="4439" y="8511"/>
                  </a:lnTo>
                  <a:lnTo>
                    <a:pt x="4439" y="8602"/>
                  </a:lnTo>
                  <a:lnTo>
                    <a:pt x="4317" y="8663"/>
                  </a:lnTo>
                  <a:lnTo>
                    <a:pt x="4378" y="8754"/>
                  </a:lnTo>
                  <a:lnTo>
                    <a:pt x="4317" y="8876"/>
                  </a:lnTo>
                  <a:lnTo>
                    <a:pt x="4591" y="8876"/>
                  </a:lnTo>
                  <a:cubicBezTo>
                    <a:pt x="4560" y="9210"/>
                    <a:pt x="4530" y="9514"/>
                    <a:pt x="4135" y="9575"/>
                  </a:cubicBezTo>
                  <a:cubicBezTo>
                    <a:pt x="4256" y="9666"/>
                    <a:pt x="4226" y="9757"/>
                    <a:pt x="4135" y="9848"/>
                  </a:cubicBezTo>
                  <a:lnTo>
                    <a:pt x="4317" y="9940"/>
                  </a:lnTo>
                  <a:lnTo>
                    <a:pt x="4408" y="9757"/>
                  </a:lnTo>
                  <a:cubicBezTo>
                    <a:pt x="4530" y="9818"/>
                    <a:pt x="4682" y="9818"/>
                    <a:pt x="4773" y="9940"/>
                  </a:cubicBezTo>
                  <a:cubicBezTo>
                    <a:pt x="4803" y="9940"/>
                    <a:pt x="4834" y="9970"/>
                    <a:pt x="4834" y="9970"/>
                  </a:cubicBezTo>
                  <a:lnTo>
                    <a:pt x="4834" y="10000"/>
                  </a:lnTo>
                  <a:lnTo>
                    <a:pt x="4773" y="9940"/>
                  </a:lnTo>
                  <a:lnTo>
                    <a:pt x="4530" y="9940"/>
                  </a:lnTo>
                  <a:lnTo>
                    <a:pt x="4651" y="10456"/>
                  </a:lnTo>
                  <a:lnTo>
                    <a:pt x="4712" y="10487"/>
                  </a:lnTo>
                  <a:lnTo>
                    <a:pt x="4651" y="10639"/>
                  </a:lnTo>
                  <a:lnTo>
                    <a:pt x="4591" y="10548"/>
                  </a:lnTo>
                  <a:cubicBezTo>
                    <a:pt x="4591" y="10548"/>
                    <a:pt x="4560" y="10578"/>
                    <a:pt x="4530" y="10578"/>
                  </a:cubicBezTo>
                  <a:lnTo>
                    <a:pt x="4378" y="10852"/>
                  </a:lnTo>
                  <a:cubicBezTo>
                    <a:pt x="4340" y="10861"/>
                    <a:pt x="4300" y="10867"/>
                    <a:pt x="4259" y="10867"/>
                  </a:cubicBezTo>
                  <a:cubicBezTo>
                    <a:pt x="4168" y="10867"/>
                    <a:pt x="4076" y="10835"/>
                    <a:pt x="4013" y="10730"/>
                  </a:cubicBezTo>
                  <a:lnTo>
                    <a:pt x="4165" y="10669"/>
                  </a:lnTo>
                  <a:lnTo>
                    <a:pt x="4074" y="10396"/>
                  </a:lnTo>
                  <a:lnTo>
                    <a:pt x="3831" y="10365"/>
                  </a:lnTo>
                  <a:lnTo>
                    <a:pt x="3831" y="10304"/>
                  </a:lnTo>
                  <a:lnTo>
                    <a:pt x="4104" y="10304"/>
                  </a:lnTo>
                  <a:cubicBezTo>
                    <a:pt x="4080" y="10136"/>
                    <a:pt x="3999" y="10082"/>
                    <a:pt x="3906" y="10082"/>
                  </a:cubicBezTo>
                  <a:cubicBezTo>
                    <a:pt x="3881" y="10082"/>
                    <a:pt x="3856" y="10085"/>
                    <a:pt x="3831" y="10092"/>
                  </a:cubicBezTo>
                  <a:cubicBezTo>
                    <a:pt x="3709" y="10396"/>
                    <a:pt x="3648" y="10669"/>
                    <a:pt x="3618" y="10973"/>
                  </a:cubicBezTo>
                  <a:lnTo>
                    <a:pt x="3740" y="10852"/>
                  </a:lnTo>
                  <a:lnTo>
                    <a:pt x="3892" y="11186"/>
                  </a:lnTo>
                  <a:lnTo>
                    <a:pt x="4104" y="11003"/>
                  </a:lnTo>
                  <a:lnTo>
                    <a:pt x="4196" y="11095"/>
                  </a:lnTo>
                  <a:lnTo>
                    <a:pt x="4256" y="10943"/>
                  </a:lnTo>
                  <a:lnTo>
                    <a:pt x="4530" y="11095"/>
                  </a:lnTo>
                  <a:lnTo>
                    <a:pt x="4439" y="11186"/>
                  </a:lnTo>
                  <a:cubicBezTo>
                    <a:pt x="4560" y="11307"/>
                    <a:pt x="4499" y="11429"/>
                    <a:pt x="4499" y="11551"/>
                  </a:cubicBezTo>
                  <a:lnTo>
                    <a:pt x="4317" y="11551"/>
                  </a:lnTo>
                  <a:lnTo>
                    <a:pt x="4196" y="11277"/>
                  </a:lnTo>
                  <a:lnTo>
                    <a:pt x="3952" y="11490"/>
                  </a:lnTo>
                  <a:lnTo>
                    <a:pt x="4135" y="11733"/>
                  </a:lnTo>
                  <a:lnTo>
                    <a:pt x="4408" y="11824"/>
                  </a:lnTo>
                  <a:lnTo>
                    <a:pt x="4165" y="11946"/>
                  </a:lnTo>
                  <a:lnTo>
                    <a:pt x="3770" y="11885"/>
                  </a:lnTo>
                  <a:lnTo>
                    <a:pt x="3892" y="11611"/>
                  </a:lnTo>
                  <a:lnTo>
                    <a:pt x="3588" y="11581"/>
                  </a:lnTo>
                  <a:lnTo>
                    <a:pt x="3314" y="11551"/>
                  </a:lnTo>
                  <a:lnTo>
                    <a:pt x="3253" y="11703"/>
                  </a:lnTo>
                  <a:lnTo>
                    <a:pt x="3071" y="11611"/>
                  </a:lnTo>
                  <a:cubicBezTo>
                    <a:pt x="3071" y="11733"/>
                    <a:pt x="3071" y="11855"/>
                    <a:pt x="2919" y="11915"/>
                  </a:cubicBezTo>
                  <a:lnTo>
                    <a:pt x="2493" y="11703"/>
                  </a:lnTo>
                  <a:lnTo>
                    <a:pt x="2433" y="11763"/>
                  </a:lnTo>
                  <a:lnTo>
                    <a:pt x="2311" y="11672"/>
                  </a:lnTo>
                  <a:lnTo>
                    <a:pt x="2220" y="11976"/>
                  </a:lnTo>
                  <a:lnTo>
                    <a:pt x="2463" y="12159"/>
                  </a:lnTo>
                  <a:lnTo>
                    <a:pt x="2493" y="12402"/>
                  </a:lnTo>
                  <a:lnTo>
                    <a:pt x="2676" y="12311"/>
                  </a:lnTo>
                  <a:cubicBezTo>
                    <a:pt x="2706" y="12371"/>
                    <a:pt x="2737" y="12402"/>
                    <a:pt x="2797" y="12462"/>
                  </a:cubicBezTo>
                  <a:cubicBezTo>
                    <a:pt x="2797" y="12462"/>
                    <a:pt x="2828" y="12493"/>
                    <a:pt x="2858" y="12493"/>
                  </a:cubicBezTo>
                  <a:lnTo>
                    <a:pt x="2828" y="12523"/>
                  </a:lnTo>
                  <a:lnTo>
                    <a:pt x="2767" y="12462"/>
                  </a:lnTo>
                  <a:lnTo>
                    <a:pt x="2645" y="12462"/>
                  </a:lnTo>
                  <a:lnTo>
                    <a:pt x="2433" y="12645"/>
                  </a:lnTo>
                  <a:lnTo>
                    <a:pt x="2463" y="12858"/>
                  </a:lnTo>
                  <a:lnTo>
                    <a:pt x="2615" y="12766"/>
                  </a:lnTo>
                  <a:lnTo>
                    <a:pt x="2615" y="12766"/>
                  </a:lnTo>
                  <a:lnTo>
                    <a:pt x="2554" y="13010"/>
                  </a:lnTo>
                  <a:lnTo>
                    <a:pt x="2828" y="13101"/>
                  </a:lnTo>
                  <a:cubicBezTo>
                    <a:pt x="2737" y="13253"/>
                    <a:pt x="2797" y="13435"/>
                    <a:pt x="2767" y="13618"/>
                  </a:cubicBezTo>
                  <a:lnTo>
                    <a:pt x="2949" y="13739"/>
                  </a:lnTo>
                  <a:lnTo>
                    <a:pt x="2858" y="13982"/>
                  </a:lnTo>
                  <a:cubicBezTo>
                    <a:pt x="3162" y="13982"/>
                    <a:pt x="3192" y="13921"/>
                    <a:pt x="3071" y="13648"/>
                  </a:cubicBezTo>
                  <a:lnTo>
                    <a:pt x="3192" y="13526"/>
                  </a:lnTo>
                  <a:lnTo>
                    <a:pt x="3405" y="13587"/>
                  </a:lnTo>
                  <a:lnTo>
                    <a:pt x="3344" y="14043"/>
                  </a:lnTo>
                  <a:lnTo>
                    <a:pt x="3132" y="14286"/>
                  </a:lnTo>
                  <a:lnTo>
                    <a:pt x="2919" y="14225"/>
                  </a:lnTo>
                  <a:lnTo>
                    <a:pt x="2919" y="14225"/>
                  </a:lnTo>
                  <a:cubicBezTo>
                    <a:pt x="2980" y="14317"/>
                    <a:pt x="3071" y="14377"/>
                    <a:pt x="3132" y="14469"/>
                  </a:cubicBezTo>
                  <a:cubicBezTo>
                    <a:pt x="3132" y="14529"/>
                    <a:pt x="3132" y="14590"/>
                    <a:pt x="3132" y="14651"/>
                  </a:cubicBezTo>
                  <a:lnTo>
                    <a:pt x="2919" y="14742"/>
                  </a:lnTo>
                  <a:lnTo>
                    <a:pt x="2889" y="14621"/>
                  </a:lnTo>
                  <a:lnTo>
                    <a:pt x="2858" y="14621"/>
                  </a:lnTo>
                  <a:lnTo>
                    <a:pt x="2858" y="14864"/>
                  </a:lnTo>
                  <a:lnTo>
                    <a:pt x="2980" y="14925"/>
                  </a:lnTo>
                  <a:lnTo>
                    <a:pt x="2980" y="15168"/>
                  </a:lnTo>
                  <a:lnTo>
                    <a:pt x="3101" y="15259"/>
                  </a:lnTo>
                  <a:lnTo>
                    <a:pt x="3253" y="15259"/>
                  </a:lnTo>
                  <a:cubicBezTo>
                    <a:pt x="3375" y="15107"/>
                    <a:pt x="3375" y="15107"/>
                    <a:pt x="3344" y="15076"/>
                  </a:cubicBezTo>
                  <a:lnTo>
                    <a:pt x="3344" y="15076"/>
                  </a:lnTo>
                  <a:lnTo>
                    <a:pt x="3132" y="15107"/>
                  </a:lnTo>
                  <a:lnTo>
                    <a:pt x="3132" y="15016"/>
                  </a:lnTo>
                  <a:cubicBezTo>
                    <a:pt x="3375" y="14925"/>
                    <a:pt x="3375" y="14925"/>
                    <a:pt x="3527" y="14712"/>
                  </a:cubicBezTo>
                  <a:lnTo>
                    <a:pt x="3648" y="14833"/>
                  </a:lnTo>
                  <a:lnTo>
                    <a:pt x="3496" y="15076"/>
                  </a:lnTo>
                  <a:lnTo>
                    <a:pt x="3648" y="15137"/>
                  </a:lnTo>
                  <a:lnTo>
                    <a:pt x="3648" y="15350"/>
                  </a:lnTo>
                  <a:lnTo>
                    <a:pt x="3527" y="15289"/>
                  </a:lnTo>
                  <a:lnTo>
                    <a:pt x="3527" y="15411"/>
                  </a:lnTo>
                  <a:lnTo>
                    <a:pt x="3831" y="15532"/>
                  </a:lnTo>
                  <a:lnTo>
                    <a:pt x="4013" y="15228"/>
                  </a:lnTo>
                  <a:cubicBezTo>
                    <a:pt x="3922" y="15137"/>
                    <a:pt x="3952" y="15016"/>
                    <a:pt x="3952" y="14894"/>
                  </a:cubicBezTo>
                  <a:lnTo>
                    <a:pt x="3952" y="14894"/>
                  </a:lnTo>
                  <a:lnTo>
                    <a:pt x="4196" y="14925"/>
                  </a:lnTo>
                  <a:lnTo>
                    <a:pt x="4135" y="14985"/>
                  </a:lnTo>
                  <a:lnTo>
                    <a:pt x="4378" y="15198"/>
                  </a:lnTo>
                  <a:lnTo>
                    <a:pt x="4469" y="15107"/>
                  </a:lnTo>
                  <a:lnTo>
                    <a:pt x="4469" y="15259"/>
                  </a:lnTo>
                  <a:lnTo>
                    <a:pt x="4682" y="15502"/>
                  </a:lnTo>
                  <a:lnTo>
                    <a:pt x="4895" y="15441"/>
                  </a:lnTo>
                  <a:lnTo>
                    <a:pt x="5047" y="15654"/>
                  </a:lnTo>
                  <a:cubicBezTo>
                    <a:pt x="5168" y="15654"/>
                    <a:pt x="5290" y="15749"/>
                    <a:pt x="5411" y="15749"/>
                  </a:cubicBezTo>
                  <a:cubicBezTo>
                    <a:pt x="5472" y="15749"/>
                    <a:pt x="5533" y="15725"/>
                    <a:pt x="5594" y="15654"/>
                  </a:cubicBezTo>
                  <a:cubicBezTo>
                    <a:pt x="5657" y="15696"/>
                    <a:pt x="5721" y="15753"/>
                    <a:pt x="5784" y="15753"/>
                  </a:cubicBezTo>
                  <a:cubicBezTo>
                    <a:pt x="5812" y="15753"/>
                    <a:pt x="5840" y="15743"/>
                    <a:pt x="5867" y="15715"/>
                  </a:cubicBezTo>
                  <a:lnTo>
                    <a:pt x="5776" y="15532"/>
                  </a:lnTo>
                  <a:lnTo>
                    <a:pt x="6019" y="15441"/>
                  </a:lnTo>
                  <a:lnTo>
                    <a:pt x="6019" y="15776"/>
                  </a:lnTo>
                  <a:cubicBezTo>
                    <a:pt x="6118" y="15751"/>
                    <a:pt x="6196" y="15707"/>
                    <a:pt x="6255" y="15707"/>
                  </a:cubicBezTo>
                  <a:cubicBezTo>
                    <a:pt x="6269" y="15707"/>
                    <a:pt x="6281" y="15709"/>
                    <a:pt x="6293" y="15715"/>
                  </a:cubicBezTo>
                  <a:cubicBezTo>
                    <a:pt x="6360" y="15757"/>
                    <a:pt x="6425" y="15773"/>
                    <a:pt x="6488" y="15773"/>
                  </a:cubicBezTo>
                  <a:cubicBezTo>
                    <a:pt x="6653" y="15773"/>
                    <a:pt x="6807" y="15659"/>
                    <a:pt x="6962" y="15593"/>
                  </a:cubicBezTo>
                  <a:cubicBezTo>
                    <a:pt x="6992" y="15563"/>
                    <a:pt x="6992" y="15563"/>
                    <a:pt x="7022" y="15532"/>
                  </a:cubicBezTo>
                  <a:lnTo>
                    <a:pt x="7053" y="15563"/>
                  </a:lnTo>
                  <a:lnTo>
                    <a:pt x="6992" y="15624"/>
                  </a:lnTo>
                  <a:lnTo>
                    <a:pt x="6992" y="15836"/>
                  </a:lnTo>
                  <a:lnTo>
                    <a:pt x="6749" y="15867"/>
                  </a:lnTo>
                  <a:lnTo>
                    <a:pt x="6779" y="15988"/>
                  </a:lnTo>
                  <a:lnTo>
                    <a:pt x="7205" y="16049"/>
                  </a:lnTo>
                  <a:lnTo>
                    <a:pt x="7326" y="15684"/>
                  </a:lnTo>
                  <a:lnTo>
                    <a:pt x="7630" y="15806"/>
                  </a:lnTo>
                  <a:lnTo>
                    <a:pt x="7630" y="15958"/>
                  </a:lnTo>
                  <a:cubicBezTo>
                    <a:pt x="7721" y="16110"/>
                    <a:pt x="7934" y="16080"/>
                    <a:pt x="7995" y="16232"/>
                  </a:cubicBezTo>
                  <a:lnTo>
                    <a:pt x="8208" y="16232"/>
                  </a:lnTo>
                  <a:lnTo>
                    <a:pt x="8329" y="16080"/>
                  </a:lnTo>
                  <a:cubicBezTo>
                    <a:pt x="8431" y="16080"/>
                    <a:pt x="8532" y="16039"/>
                    <a:pt x="8624" y="16039"/>
                  </a:cubicBezTo>
                  <a:cubicBezTo>
                    <a:pt x="8670" y="16039"/>
                    <a:pt x="8714" y="16049"/>
                    <a:pt x="8755" y="16080"/>
                  </a:cubicBezTo>
                  <a:cubicBezTo>
                    <a:pt x="8778" y="16102"/>
                    <a:pt x="8802" y="16110"/>
                    <a:pt x="8828" y="16110"/>
                  </a:cubicBezTo>
                  <a:cubicBezTo>
                    <a:pt x="8879" y="16110"/>
                    <a:pt x="8934" y="16080"/>
                    <a:pt x="8986" y="16080"/>
                  </a:cubicBezTo>
                  <a:cubicBezTo>
                    <a:pt x="9011" y="16080"/>
                    <a:pt x="9036" y="16087"/>
                    <a:pt x="9059" y="16110"/>
                  </a:cubicBezTo>
                  <a:cubicBezTo>
                    <a:pt x="9104" y="16156"/>
                    <a:pt x="9165" y="16156"/>
                    <a:pt x="9226" y="16156"/>
                  </a:cubicBezTo>
                  <a:cubicBezTo>
                    <a:pt x="9287" y="16156"/>
                    <a:pt x="9348" y="16156"/>
                    <a:pt x="9393" y="16201"/>
                  </a:cubicBezTo>
                  <a:cubicBezTo>
                    <a:pt x="9434" y="16161"/>
                    <a:pt x="9471" y="16147"/>
                    <a:pt x="9506" y="16147"/>
                  </a:cubicBezTo>
                  <a:cubicBezTo>
                    <a:pt x="9576" y="16147"/>
                    <a:pt x="9636" y="16201"/>
                    <a:pt x="9697" y="16201"/>
                  </a:cubicBezTo>
                  <a:cubicBezTo>
                    <a:pt x="9819" y="16232"/>
                    <a:pt x="9940" y="16262"/>
                    <a:pt x="10062" y="16323"/>
                  </a:cubicBezTo>
                  <a:lnTo>
                    <a:pt x="10092" y="16232"/>
                  </a:lnTo>
                  <a:cubicBezTo>
                    <a:pt x="10244" y="16253"/>
                    <a:pt x="10396" y="16352"/>
                    <a:pt x="10547" y="16352"/>
                  </a:cubicBezTo>
                  <a:cubicBezTo>
                    <a:pt x="10608" y="16352"/>
                    <a:pt x="10669" y="16336"/>
                    <a:pt x="10731" y="16292"/>
                  </a:cubicBezTo>
                  <a:cubicBezTo>
                    <a:pt x="10791" y="16338"/>
                    <a:pt x="10860" y="16361"/>
                    <a:pt x="10928" y="16361"/>
                  </a:cubicBezTo>
                  <a:cubicBezTo>
                    <a:pt x="10997" y="16361"/>
                    <a:pt x="11065" y="16338"/>
                    <a:pt x="11126" y="16292"/>
                  </a:cubicBezTo>
                  <a:lnTo>
                    <a:pt x="11460" y="16384"/>
                  </a:lnTo>
                  <a:lnTo>
                    <a:pt x="11673" y="16171"/>
                  </a:lnTo>
                  <a:lnTo>
                    <a:pt x="11946" y="16505"/>
                  </a:lnTo>
                  <a:lnTo>
                    <a:pt x="12311" y="16414"/>
                  </a:lnTo>
                  <a:lnTo>
                    <a:pt x="12342" y="16566"/>
                  </a:lnTo>
                  <a:lnTo>
                    <a:pt x="12767" y="16657"/>
                  </a:lnTo>
                  <a:lnTo>
                    <a:pt x="12889" y="16505"/>
                  </a:lnTo>
                  <a:lnTo>
                    <a:pt x="13132" y="16505"/>
                  </a:lnTo>
                  <a:cubicBezTo>
                    <a:pt x="13193" y="16535"/>
                    <a:pt x="13253" y="16566"/>
                    <a:pt x="13314" y="16596"/>
                  </a:cubicBezTo>
                  <a:lnTo>
                    <a:pt x="13497" y="16657"/>
                  </a:lnTo>
                  <a:lnTo>
                    <a:pt x="13770" y="16444"/>
                  </a:lnTo>
                  <a:lnTo>
                    <a:pt x="13983" y="16566"/>
                  </a:lnTo>
                  <a:lnTo>
                    <a:pt x="14226" y="16505"/>
                  </a:lnTo>
                  <a:cubicBezTo>
                    <a:pt x="14287" y="16566"/>
                    <a:pt x="14317" y="16627"/>
                    <a:pt x="14378" y="16687"/>
                  </a:cubicBezTo>
                  <a:cubicBezTo>
                    <a:pt x="14408" y="16748"/>
                    <a:pt x="14439" y="16809"/>
                    <a:pt x="14469" y="16870"/>
                  </a:cubicBezTo>
                  <a:cubicBezTo>
                    <a:pt x="14621" y="16718"/>
                    <a:pt x="14741" y="16582"/>
                    <a:pt x="14886" y="16582"/>
                  </a:cubicBezTo>
                  <a:cubicBezTo>
                    <a:pt x="14945" y="16582"/>
                    <a:pt x="15007" y="16605"/>
                    <a:pt x="15077" y="16657"/>
                  </a:cubicBezTo>
                  <a:lnTo>
                    <a:pt x="15442" y="16535"/>
                  </a:lnTo>
                  <a:lnTo>
                    <a:pt x="15229" y="16384"/>
                  </a:lnTo>
                  <a:lnTo>
                    <a:pt x="15472" y="16384"/>
                  </a:lnTo>
                  <a:lnTo>
                    <a:pt x="15594" y="16596"/>
                  </a:lnTo>
                  <a:lnTo>
                    <a:pt x="16111" y="16353"/>
                  </a:lnTo>
                  <a:lnTo>
                    <a:pt x="16475" y="16687"/>
                  </a:lnTo>
                  <a:lnTo>
                    <a:pt x="16567" y="16596"/>
                  </a:lnTo>
                  <a:lnTo>
                    <a:pt x="16749" y="16748"/>
                  </a:lnTo>
                  <a:lnTo>
                    <a:pt x="16931" y="16657"/>
                  </a:lnTo>
                  <a:lnTo>
                    <a:pt x="17144" y="16839"/>
                  </a:lnTo>
                  <a:cubicBezTo>
                    <a:pt x="17193" y="16778"/>
                    <a:pt x="17242" y="16756"/>
                    <a:pt x="17292" y="16756"/>
                  </a:cubicBezTo>
                  <a:cubicBezTo>
                    <a:pt x="17364" y="16756"/>
                    <a:pt x="17436" y="16803"/>
                    <a:pt x="17509" y="16839"/>
                  </a:cubicBezTo>
                  <a:lnTo>
                    <a:pt x="17630" y="16748"/>
                  </a:lnTo>
                  <a:cubicBezTo>
                    <a:pt x="17691" y="16748"/>
                    <a:pt x="17739" y="16829"/>
                    <a:pt x="17790" y="16829"/>
                  </a:cubicBezTo>
                  <a:cubicBezTo>
                    <a:pt x="17816" y="16829"/>
                    <a:pt x="17843" y="16809"/>
                    <a:pt x="17874" y="16748"/>
                  </a:cubicBezTo>
                  <a:cubicBezTo>
                    <a:pt x="17843" y="16748"/>
                    <a:pt x="17813" y="16748"/>
                    <a:pt x="17813" y="16718"/>
                  </a:cubicBezTo>
                  <a:lnTo>
                    <a:pt x="17813" y="16687"/>
                  </a:lnTo>
                  <a:lnTo>
                    <a:pt x="17874" y="16748"/>
                  </a:lnTo>
                  <a:lnTo>
                    <a:pt x="18086" y="16748"/>
                  </a:lnTo>
                  <a:lnTo>
                    <a:pt x="18147" y="16505"/>
                  </a:lnTo>
                  <a:lnTo>
                    <a:pt x="18421" y="16748"/>
                  </a:lnTo>
                  <a:lnTo>
                    <a:pt x="18330" y="16900"/>
                  </a:lnTo>
                  <a:lnTo>
                    <a:pt x="18512" y="16900"/>
                  </a:lnTo>
                  <a:lnTo>
                    <a:pt x="18633" y="16596"/>
                  </a:lnTo>
                  <a:lnTo>
                    <a:pt x="18725" y="16657"/>
                  </a:lnTo>
                  <a:cubicBezTo>
                    <a:pt x="18785" y="16627"/>
                    <a:pt x="18877" y="16627"/>
                    <a:pt x="18937" y="16596"/>
                  </a:cubicBezTo>
                  <a:lnTo>
                    <a:pt x="19029" y="16596"/>
                  </a:lnTo>
                  <a:lnTo>
                    <a:pt x="19059" y="16809"/>
                  </a:lnTo>
                  <a:lnTo>
                    <a:pt x="19241" y="16657"/>
                  </a:lnTo>
                  <a:lnTo>
                    <a:pt x="19424" y="16900"/>
                  </a:lnTo>
                  <a:lnTo>
                    <a:pt x="19789" y="16505"/>
                  </a:lnTo>
                  <a:lnTo>
                    <a:pt x="19758" y="16444"/>
                  </a:lnTo>
                  <a:lnTo>
                    <a:pt x="19819" y="16292"/>
                  </a:lnTo>
                  <a:lnTo>
                    <a:pt x="19849" y="16323"/>
                  </a:lnTo>
                  <a:lnTo>
                    <a:pt x="19880" y="16687"/>
                  </a:lnTo>
                  <a:lnTo>
                    <a:pt x="20092" y="16596"/>
                  </a:lnTo>
                  <a:lnTo>
                    <a:pt x="20244" y="16657"/>
                  </a:lnTo>
                  <a:lnTo>
                    <a:pt x="20336" y="16596"/>
                  </a:lnTo>
                  <a:lnTo>
                    <a:pt x="20640" y="16687"/>
                  </a:lnTo>
                  <a:lnTo>
                    <a:pt x="20670" y="16535"/>
                  </a:lnTo>
                  <a:lnTo>
                    <a:pt x="21217" y="16353"/>
                  </a:lnTo>
                  <a:lnTo>
                    <a:pt x="21308" y="16505"/>
                  </a:lnTo>
                  <a:lnTo>
                    <a:pt x="21430" y="16505"/>
                  </a:lnTo>
                  <a:lnTo>
                    <a:pt x="21339" y="16384"/>
                  </a:lnTo>
                  <a:lnTo>
                    <a:pt x="21551" y="16232"/>
                  </a:lnTo>
                  <a:lnTo>
                    <a:pt x="21582" y="16505"/>
                  </a:lnTo>
                  <a:lnTo>
                    <a:pt x="21977" y="16279"/>
                  </a:lnTo>
                  <a:lnTo>
                    <a:pt x="21977" y="16279"/>
                  </a:lnTo>
                  <a:cubicBezTo>
                    <a:pt x="21973" y="16425"/>
                    <a:pt x="21922" y="16569"/>
                    <a:pt x="22068" y="16657"/>
                  </a:cubicBezTo>
                  <a:lnTo>
                    <a:pt x="22281" y="16657"/>
                  </a:lnTo>
                  <a:lnTo>
                    <a:pt x="22494" y="16384"/>
                  </a:lnTo>
                  <a:lnTo>
                    <a:pt x="22494" y="16657"/>
                  </a:lnTo>
                  <a:lnTo>
                    <a:pt x="22190" y="16809"/>
                  </a:lnTo>
                  <a:lnTo>
                    <a:pt x="22068" y="16718"/>
                  </a:lnTo>
                  <a:lnTo>
                    <a:pt x="22068" y="16870"/>
                  </a:lnTo>
                  <a:lnTo>
                    <a:pt x="22676" y="16991"/>
                  </a:lnTo>
                  <a:cubicBezTo>
                    <a:pt x="22757" y="17072"/>
                    <a:pt x="22852" y="17113"/>
                    <a:pt x="22960" y="17113"/>
                  </a:cubicBezTo>
                  <a:cubicBezTo>
                    <a:pt x="23014" y="17113"/>
                    <a:pt x="23071" y="17103"/>
                    <a:pt x="23132" y="17083"/>
                  </a:cubicBezTo>
                  <a:cubicBezTo>
                    <a:pt x="23132" y="16991"/>
                    <a:pt x="23314" y="16991"/>
                    <a:pt x="23254" y="16809"/>
                  </a:cubicBezTo>
                  <a:cubicBezTo>
                    <a:pt x="23227" y="16809"/>
                    <a:pt x="23175" y="16809"/>
                    <a:pt x="23100" y="16873"/>
                  </a:cubicBezTo>
                  <a:lnTo>
                    <a:pt x="23100" y="16873"/>
                  </a:lnTo>
                  <a:cubicBezTo>
                    <a:pt x="23102" y="16889"/>
                    <a:pt x="23102" y="16908"/>
                    <a:pt x="23102" y="16931"/>
                  </a:cubicBezTo>
                  <a:cubicBezTo>
                    <a:pt x="23122" y="16931"/>
                    <a:pt x="23102" y="16944"/>
                    <a:pt x="23086" y="16944"/>
                  </a:cubicBezTo>
                  <a:cubicBezTo>
                    <a:pt x="23078" y="16944"/>
                    <a:pt x="23071" y="16941"/>
                    <a:pt x="23071" y="16931"/>
                  </a:cubicBezTo>
                  <a:cubicBezTo>
                    <a:pt x="23071" y="16779"/>
                    <a:pt x="23010" y="16748"/>
                    <a:pt x="22919" y="16657"/>
                  </a:cubicBezTo>
                  <a:lnTo>
                    <a:pt x="23132" y="16566"/>
                  </a:lnTo>
                  <a:lnTo>
                    <a:pt x="22889" y="16414"/>
                  </a:lnTo>
                  <a:lnTo>
                    <a:pt x="23041" y="16049"/>
                  </a:lnTo>
                  <a:lnTo>
                    <a:pt x="23223" y="16262"/>
                  </a:lnTo>
                  <a:lnTo>
                    <a:pt x="23162" y="16475"/>
                  </a:lnTo>
                  <a:lnTo>
                    <a:pt x="23162" y="16475"/>
                  </a:lnTo>
                  <a:lnTo>
                    <a:pt x="23466" y="16353"/>
                  </a:lnTo>
                  <a:lnTo>
                    <a:pt x="23588" y="16475"/>
                  </a:lnTo>
                  <a:lnTo>
                    <a:pt x="23466" y="16900"/>
                  </a:lnTo>
                  <a:cubicBezTo>
                    <a:pt x="23588" y="17083"/>
                    <a:pt x="23831" y="17022"/>
                    <a:pt x="23953" y="17204"/>
                  </a:cubicBezTo>
                  <a:cubicBezTo>
                    <a:pt x="24196" y="17174"/>
                    <a:pt x="24409" y="17235"/>
                    <a:pt x="24591" y="17052"/>
                  </a:cubicBezTo>
                  <a:cubicBezTo>
                    <a:pt x="24561" y="16961"/>
                    <a:pt x="24439" y="16870"/>
                    <a:pt x="24530" y="16748"/>
                  </a:cubicBezTo>
                  <a:lnTo>
                    <a:pt x="24804" y="16748"/>
                  </a:lnTo>
                  <a:lnTo>
                    <a:pt x="24804" y="17204"/>
                  </a:lnTo>
                  <a:lnTo>
                    <a:pt x="25169" y="16961"/>
                  </a:lnTo>
                  <a:cubicBezTo>
                    <a:pt x="25199" y="16961"/>
                    <a:pt x="25236" y="16958"/>
                    <a:pt x="25273" y="16958"/>
                  </a:cubicBezTo>
                  <a:cubicBezTo>
                    <a:pt x="25348" y="16958"/>
                    <a:pt x="25422" y="16971"/>
                    <a:pt x="25442" y="17052"/>
                  </a:cubicBezTo>
                  <a:lnTo>
                    <a:pt x="25412" y="17265"/>
                  </a:lnTo>
                  <a:lnTo>
                    <a:pt x="25503" y="17265"/>
                  </a:lnTo>
                  <a:lnTo>
                    <a:pt x="25564" y="17113"/>
                  </a:lnTo>
                  <a:lnTo>
                    <a:pt x="25716" y="17204"/>
                  </a:lnTo>
                  <a:lnTo>
                    <a:pt x="25837" y="17083"/>
                  </a:lnTo>
                  <a:lnTo>
                    <a:pt x="25746" y="16961"/>
                  </a:lnTo>
                  <a:lnTo>
                    <a:pt x="25898" y="16961"/>
                  </a:lnTo>
                  <a:lnTo>
                    <a:pt x="25928" y="17204"/>
                  </a:lnTo>
                  <a:lnTo>
                    <a:pt x="26050" y="17083"/>
                  </a:lnTo>
                  <a:lnTo>
                    <a:pt x="25959" y="16900"/>
                  </a:lnTo>
                  <a:lnTo>
                    <a:pt x="26172" y="16900"/>
                  </a:lnTo>
                  <a:cubicBezTo>
                    <a:pt x="26232" y="16991"/>
                    <a:pt x="26293" y="17083"/>
                    <a:pt x="26354" y="17174"/>
                  </a:cubicBezTo>
                  <a:cubicBezTo>
                    <a:pt x="26384" y="17204"/>
                    <a:pt x="26415" y="17204"/>
                    <a:pt x="26445" y="17204"/>
                  </a:cubicBezTo>
                  <a:lnTo>
                    <a:pt x="26597" y="17113"/>
                  </a:lnTo>
                  <a:lnTo>
                    <a:pt x="26810" y="17295"/>
                  </a:lnTo>
                  <a:lnTo>
                    <a:pt x="27023" y="17083"/>
                  </a:lnTo>
                  <a:lnTo>
                    <a:pt x="27357" y="17235"/>
                  </a:lnTo>
                  <a:lnTo>
                    <a:pt x="27448" y="17143"/>
                  </a:lnTo>
                  <a:cubicBezTo>
                    <a:pt x="27448" y="17113"/>
                    <a:pt x="27357" y="17113"/>
                    <a:pt x="27418" y="17022"/>
                  </a:cubicBezTo>
                  <a:lnTo>
                    <a:pt x="27418" y="17022"/>
                  </a:lnTo>
                  <a:lnTo>
                    <a:pt x="27661" y="17143"/>
                  </a:lnTo>
                  <a:lnTo>
                    <a:pt x="27691" y="17356"/>
                  </a:lnTo>
                  <a:lnTo>
                    <a:pt x="27935" y="17295"/>
                  </a:lnTo>
                  <a:lnTo>
                    <a:pt x="28147" y="17356"/>
                  </a:lnTo>
                  <a:lnTo>
                    <a:pt x="28147" y="17113"/>
                  </a:lnTo>
                  <a:lnTo>
                    <a:pt x="28421" y="17113"/>
                  </a:lnTo>
                  <a:cubicBezTo>
                    <a:pt x="28391" y="17356"/>
                    <a:pt x="28573" y="17326"/>
                    <a:pt x="28664" y="17356"/>
                  </a:cubicBezTo>
                  <a:lnTo>
                    <a:pt x="28877" y="17630"/>
                  </a:lnTo>
                  <a:lnTo>
                    <a:pt x="28938" y="17447"/>
                  </a:lnTo>
                  <a:lnTo>
                    <a:pt x="29272" y="17356"/>
                  </a:lnTo>
                  <a:lnTo>
                    <a:pt x="29333" y="17478"/>
                  </a:lnTo>
                  <a:lnTo>
                    <a:pt x="29728" y="17235"/>
                  </a:lnTo>
                  <a:lnTo>
                    <a:pt x="29606" y="17113"/>
                  </a:lnTo>
                  <a:lnTo>
                    <a:pt x="29363" y="17295"/>
                  </a:lnTo>
                  <a:lnTo>
                    <a:pt x="29181" y="17113"/>
                  </a:lnTo>
                  <a:lnTo>
                    <a:pt x="29090" y="17295"/>
                  </a:lnTo>
                  <a:lnTo>
                    <a:pt x="28938" y="17174"/>
                  </a:lnTo>
                  <a:lnTo>
                    <a:pt x="29029" y="17083"/>
                  </a:lnTo>
                  <a:lnTo>
                    <a:pt x="29576" y="16991"/>
                  </a:lnTo>
                  <a:lnTo>
                    <a:pt x="29637" y="17052"/>
                  </a:lnTo>
                  <a:lnTo>
                    <a:pt x="29819" y="16870"/>
                  </a:lnTo>
                  <a:cubicBezTo>
                    <a:pt x="30001" y="17022"/>
                    <a:pt x="29971" y="17204"/>
                    <a:pt x="30001" y="17356"/>
                  </a:cubicBezTo>
                  <a:lnTo>
                    <a:pt x="30153" y="17630"/>
                  </a:lnTo>
                  <a:lnTo>
                    <a:pt x="30397" y="17417"/>
                  </a:lnTo>
                  <a:cubicBezTo>
                    <a:pt x="30422" y="17442"/>
                    <a:pt x="30446" y="17452"/>
                    <a:pt x="30469" y="17452"/>
                  </a:cubicBezTo>
                  <a:cubicBezTo>
                    <a:pt x="30540" y="17452"/>
                    <a:pt x="30607" y="17366"/>
                    <a:pt x="30691" y="17366"/>
                  </a:cubicBezTo>
                  <a:cubicBezTo>
                    <a:pt x="30713" y="17366"/>
                    <a:pt x="30736" y="17372"/>
                    <a:pt x="30761" y="17387"/>
                  </a:cubicBezTo>
                  <a:cubicBezTo>
                    <a:pt x="30792" y="17402"/>
                    <a:pt x="30824" y="17407"/>
                    <a:pt x="30858" y="17407"/>
                  </a:cubicBezTo>
                  <a:cubicBezTo>
                    <a:pt x="30959" y="17407"/>
                    <a:pt x="31073" y="17356"/>
                    <a:pt x="31187" y="17356"/>
                  </a:cubicBezTo>
                  <a:lnTo>
                    <a:pt x="31278" y="17660"/>
                  </a:lnTo>
                  <a:lnTo>
                    <a:pt x="31430" y="17660"/>
                  </a:lnTo>
                  <a:cubicBezTo>
                    <a:pt x="31430" y="17508"/>
                    <a:pt x="31552" y="17508"/>
                    <a:pt x="31704" y="17417"/>
                  </a:cubicBezTo>
                  <a:lnTo>
                    <a:pt x="31795" y="17599"/>
                  </a:lnTo>
                  <a:lnTo>
                    <a:pt x="32129" y="17508"/>
                  </a:lnTo>
                  <a:lnTo>
                    <a:pt x="32160" y="17447"/>
                  </a:lnTo>
                  <a:lnTo>
                    <a:pt x="32190" y="17508"/>
                  </a:lnTo>
                  <a:cubicBezTo>
                    <a:pt x="32378" y="17626"/>
                    <a:pt x="32567" y="17671"/>
                    <a:pt x="32770" y="17671"/>
                  </a:cubicBezTo>
                  <a:cubicBezTo>
                    <a:pt x="32828" y="17671"/>
                    <a:pt x="32888" y="17667"/>
                    <a:pt x="32950" y="17660"/>
                  </a:cubicBezTo>
                  <a:lnTo>
                    <a:pt x="33071" y="17569"/>
                  </a:lnTo>
                  <a:lnTo>
                    <a:pt x="32767" y="17417"/>
                  </a:lnTo>
                  <a:lnTo>
                    <a:pt x="32798" y="17356"/>
                  </a:lnTo>
                  <a:lnTo>
                    <a:pt x="33102" y="17417"/>
                  </a:lnTo>
                  <a:lnTo>
                    <a:pt x="33223" y="17356"/>
                  </a:lnTo>
                  <a:lnTo>
                    <a:pt x="33223" y="17599"/>
                  </a:lnTo>
                  <a:cubicBezTo>
                    <a:pt x="33254" y="17569"/>
                    <a:pt x="33284" y="17539"/>
                    <a:pt x="33315" y="17508"/>
                  </a:cubicBezTo>
                  <a:cubicBezTo>
                    <a:pt x="33375" y="17569"/>
                    <a:pt x="33451" y="17584"/>
                    <a:pt x="33531" y="17584"/>
                  </a:cubicBezTo>
                  <a:cubicBezTo>
                    <a:pt x="33611" y="17584"/>
                    <a:pt x="33695" y="17569"/>
                    <a:pt x="33771" y="17569"/>
                  </a:cubicBezTo>
                  <a:cubicBezTo>
                    <a:pt x="33771" y="17569"/>
                    <a:pt x="33801" y="17539"/>
                    <a:pt x="33801" y="17508"/>
                  </a:cubicBezTo>
                  <a:lnTo>
                    <a:pt x="33588" y="17478"/>
                  </a:lnTo>
                  <a:cubicBezTo>
                    <a:pt x="33649" y="17326"/>
                    <a:pt x="33436" y="17204"/>
                    <a:pt x="33588" y="17022"/>
                  </a:cubicBezTo>
                  <a:lnTo>
                    <a:pt x="33588" y="17022"/>
                  </a:lnTo>
                  <a:lnTo>
                    <a:pt x="33862" y="17356"/>
                  </a:lnTo>
                  <a:lnTo>
                    <a:pt x="33923" y="17204"/>
                  </a:lnTo>
                  <a:lnTo>
                    <a:pt x="34287" y="17508"/>
                  </a:lnTo>
                  <a:lnTo>
                    <a:pt x="34622" y="17508"/>
                  </a:lnTo>
                  <a:cubicBezTo>
                    <a:pt x="34743" y="17508"/>
                    <a:pt x="34865" y="17508"/>
                    <a:pt x="34986" y="17478"/>
                  </a:cubicBezTo>
                  <a:cubicBezTo>
                    <a:pt x="35078" y="17417"/>
                    <a:pt x="35169" y="17417"/>
                    <a:pt x="35290" y="17417"/>
                  </a:cubicBezTo>
                  <a:lnTo>
                    <a:pt x="35321" y="17691"/>
                  </a:lnTo>
                  <a:lnTo>
                    <a:pt x="35473" y="17599"/>
                  </a:lnTo>
                  <a:lnTo>
                    <a:pt x="36324" y="17721"/>
                  </a:lnTo>
                  <a:lnTo>
                    <a:pt x="36506" y="17417"/>
                  </a:lnTo>
                  <a:lnTo>
                    <a:pt x="36658" y="17417"/>
                  </a:lnTo>
                  <a:lnTo>
                    <a:pt x="36810" y="17174"/>
                  </a:lnTo>
                  <a:cubicBezTo>
                    <a:pt x="36871" y="17295"/>
                    <a:pt x="36871" y="17417"/>
                    <a:pt x="37023" y="17417"/>
                  </a:cubicBezTo>
                  <a:cubicBezTo>
                    <a:pt x="37205" y="17417"/>
                    <a:pt x="37357" y="17508"/>
                    <a:pt x="37388" y="17691"/>
                  </a:cubicBezTo>
                  <a:lnTo>
                    <a:pt x="37540" y="17478"/>
                  </a:lnTo>
                  <a:lnTo>
                    <a:pt x="37965" y="17599"/>
                  </a:lnTo>
                  <a:cubicBezTo>
                    <a:pt x="38056" y="17630"/>
                    <a:pt x="38087" y="17691"/>
                    <a:pt x="38178" y="17721"/>
                  </a:cubicBezTo>
                  <a:lnTo>
                    <a:pt x="38178" y="17356"/>
                  </a:lnTo>
                  <a:cubicBezTo>
                    <a:pt x="38391" y="17356"/>
                    <a:pt x="38421" y="17569"/>
                    <a:pt x="38543" y="17660"/>
                  </a:cubicBezTo>
                  <a:lnTo>
                    <a:pt x="38360" y="17782"/>
                  </a:lnTo>
                  <a:cubicBezTo>
                    <a:pt x="38300" y="17751"/>
                    <a:pt x="38239" y="17721"/>
                    <a:pt x="38178" y="17691"/>
                  </a:cubicBezTo>
                  <a:lnTo>
                    <a:pt x="38178" y="17691"/>
                  </a:lnTo>
                  <a:cubicBezTo>
                    <a:pt x="38208" y="17782"/>
                    <a:pt x="38269" y="17842"/>
                    <a:pt x="38300" y="17934"/>
                  </a:cubicBezTo>
                  <a:cubicBezTo>
                    <a:pt x="38148" y="17782"/>
                    <a:pt x="37874" y="17964"/>
                    <a:pt x="37752" y="17691"/>
                  </a:cubicBezTo>
                  <a:lnTo>
                    <a:pt x="37692" y="17903"/>
                  </a:lnTo>
                  <a:lnTo>
                    <a:pt x="37479" y="17721"/>
                  </a:lnTo>
                  <a:lnTo>
                    <a:pt x="37084" y="17964"/>
                  </a:lnTo>
                  <a:lnTo>
                    <a:pt x="36841" y="17782"/>
                  </a:lnTo>
                  <a:cubicBezTo>
                    <a:pt x="36720" y="17950"/>
                    <a:pt x="36657" y="18004"/>
                    <a:pt x="36469" y="18004"/>
                  </a:cubicBezTo>
                  <a:cubicBezTo>
                    <a:pt x="36420" y="18004"/>
                    <a:pt x="36363" y="18001"/>
                    <a:pt x="36293" y="17994"/>
                  </a:cubicBezTo>
                  <a:lnTo>
                    <a:pt x="36172" y="17812"/>
                  </a:lnTo>
                  <a:lnTo>
                    <a:pt x="35807" y="17994"/>
                  </a:lnTo>
                  <a:lnTo>
                    <a:pt x="35442" y="17873"/>
                  </a:lnTo>
                  <a:lnTo>
                    <a:pt x="35442" y="17964"/>
                  </a:lnTo>
                  <a:lnTo>
                    <a:pt x="35108" y="18025"/>
                  </a:lnTo>
                  <a:lnTo>
                    <a:pt x="34956" y="17873"/>
                  </a:lnTo>
                  <a:lnTo>
                    <a:pt x="34926" y="17903"/>
                  </a:lnTo>
                  <a:lnTo>
                    <a:pt x="34622" y="17873"/>
                  </a:lnTo>
                  <a:lnTo>
                    <a:pt x="34622" y="17873"/>
                  </a:lnTo>
                  <a:cubicBezTo>
                    <a:pt x="34652" y="17903"/>
                    <a:pt x="34682" y="17964"/>
                    <a:pt x="34713" y="18025"/>
                  </a:cubicBezTo>
                  <a:lnTo>
                    <a:pt x="34591" y="18025"/>
                  </a:lnTo>
                  <a:lnTo>
                    <a:pt x="34439" y="18268"/>
                  </a:lnTo>
                  <a:lnTo>
                    <a:pt x="34378" y="18116"/>
                  </a:lnTo>
                  <a:cubicBezTo>
                    <a:pt x="34287" y="18116"/>
                    <a:pt x="34166" y="18055"/>
                    <a:pt x="34105" y="17964"/>
                  </a:cubicBezTo>
                  <a:lnTo>
                    <a:pt x="34044" y="17964"/>
                  </a:lnTo>
                  <a:lnTo>
                    <a:pt x="34014" y="18116"/>
                  </a:lnTo>
                  <a:lnTo>
                    <a:pt x="33831" y="18116"/>
                  </a:lnTo>
                  <a:lnTo>
                    <a:pt x="33801" y="18207"/>
                  </a:lnTo>
                  <a:lnTo>
                    <a:pt x="33649" y="18146"/>
                  </a:lnTo>
                  <a:lnTo>
                    <a:pt x="33740" y="17964"/>
                  </a:lnTo>
                  <a:cubicBezTo>
                    <a:pt x="33558" y="17964"/>
                    <a:pt x="33527" y="18086"/>
                    <a:pt x="33436" y="18177"/>
                  </a:cubicBezTo>
                  <a:lnTo>
                    <a:pt x="33497" y="18481"/>
                  </a:lnTo>
                  <a:lnTo>
                    <a:pt x="33284" y="18481"/>
                  </a:lnTo>
                  <a:lnTo>
                    <a:pt x="33375" y="18359"/>
                  </a:lnTo>
                  <a:lnTo>
                    <a:pt x="33163" y="18116"/>
                  </a:lnTo>
                  <a:lnTo>
                    <a:pt x="32767" y="18329"/>
                  </a:lnTo>
                  <a:lnTo>
                    <a:pt x="32616" y="18055"/>
                  </a:lnTo>
                  <a:lnTo>
                    <a:pt x="32494" y="18207"/>
                  </a:lnTo>
                  <a:lnTo>
                    <a:pt x="32190" y="18207"/>
                  </a:lnTo>
                  <a:lnTo>
                    <a:pt x="31916" y="18390"/>
                  </a:lnTo>
                  <a:lnTo>
                    <a:pt x="32068" y="18572"/>
                  </a:lnTo>
                  <a:lnTo>
                    <a:pt x="31795" y="18572"/>
                  </a:lnTo>
                  <a:lnTo>
                    <a:pt x="31856" y="18298"/>
                  </a:lnTo>
                  <a:lnTo>
                    <a:pt x="31643" y="18298"/>
                  </a:lnTo>
                  <a:lnTo>
                    <a:pt x="31582" y="18420"/>
                  </a:lnTo>
                  <a:cubicBezTo>
                    <a:pt x="31426" y="18331"/>
                    <a:pt x="31222" y="18275"/>
                    <a:pt x="31028" y="18275"/>
                  </a:cubicBezTo>
                  <a:cubicBezTo>
                    <a:pt x="30957" y="18275"/>
                    <a:pt x="30887" y="18282"/>
                    <a:pt x="30822" y="18298"/>
                  </a:cubicBezTo>
                  <a:lnTo>
                    <a:pt x="30701" y="18511"/>
                  </a:lnTo>
                  <a:lnTo>
                    <a:pt x="30640" y="18390"/>
                  </a:lnTo>
                  <a:cubicBezTo>
                    <a:pt x="30427" y="18329"/>
                    <a:pt x="30427" y="18329"/>
                    <a:pt x="30336" y="18146"/>
                  </a:cubicBezTo>
                  <a:lnTo>
                    <a:pt x="29941" y="18086"/>
                  </a:lnTo>
                  <a:lnTo>
                    <a:pt x="29910" y="18207"/>
                  </a:lnTo>
                  <a:lnTo>
                    <a:pt x="29789" y="18116"/>
                  </a:lnTo>
                  <a:lnTo>
                    <a:pt x="29637" y="18207"/>
                  </a:lnTo>
                  <a:lnTo>
                    <a:pt x="29485" y="18116"/>
                  </a:lnTo>
                  <a:lnTo>
                    <a:pt x="29454" y="18359"/>
                  </a:lnTo>
                  <a:lnTo>
                    <a:pt x="29211" y="18359"/>
                  </a:lnTo>
                  <a:cubicBezTo>
                    <a:pt x="29157" y="18413"/>
                    <a:pt x="29103" y="18516"/>
                    <a:pt x="29005" y="18516"/>
                  </a:cubicBezTo>
                  <a:cubicBezTo>
                    <a:pt x="28994" y="18516"/>
                    <a:pt x="28981" y="18514"/>
                    <a:pt x="28968" y="18511"/>
                  </a:cubicBezTo>
                  <a:cubicBezTo>
                    <a:pt x="28952" y="18503"/>
                    <a:pt x="28933" y="18499"/>
                    <a:pt x="28914" y="18499"/>
                  </a:cubicBezTo>
                  <a:cubicBezTo>
                    <a:pt x="28863" y="18499"/>
                    <a:pt x="28808" y="18527"/>
                    <a:pt x="28786" y="18572"/>
                  </a:cubicBezTo>
                  <a:cubicBezTo>
                    <a:pt x="28786" y="18602"/>
                    <a:pt x="28786" y="18602"/>
                    <a:pt x="28786" y="18633"/>
                  </a:cubicBezTo>
                  <a:cubicBezTo>
                    <a:pt x="28786" y="18663"/>
                    <a:pt x="28816" y="18694"/>
                    <a:pt x="28816" y="18724"/>
                  </a:cubicBezTo>
                  <a:lnTo>
                    <a:pt x="28603" y="18937"/>
                  </a:lnTo>
                  <a:lnTo>
                    <a:pt x="28512" y="18420"/>
                  </a:lnTo>
                  <a:cubicBezTo>
                    <a:pt x="28476" y="18365"/>
                    <a:pt x="28417" y="18354"/>
                    <a:pt x="28344" y="18354"/>
                  </a:cubicBezTo>
                  <a:cubicBezTo>
                    <a:pt x="28294" y="18354"/>
                    <a:pt x="28239" y="18359"/>
                    <a:pt x="28178" y="18359"/>
                  </a:cubicBezTo>
                  <a:lnTo>
                    <a:pt x="28056" y="18572"/>
                  </a:lnTo>
                  <a:lnTo>
                    <a:pt x="27813" y="18481"/>
                  </a:lnTo>
                  <a:lnTo>
                    <a:pt x="27631" y="18694"/>
                  </a:lnTo>
                  <a:lnTo>
                    <a:pt x="27448" y="18420"/>
                  </a:lnTo>
                  <a:lnTo>
                    <a:pt x="27175" y="18572"/>
                  </a:lnTo>
                  <a:lnTo>
                    <a:pt x="27114" y="18481"/>
                  </a:lnTo>
                  <a:lnTo>
                    <a:pt x="26840" y="18511"/>
                  </a:lnTo>
                  <a:lnTo>
                    <a:pt x="26536" y="18298"/>
                  </a:lnTo>
                  <a:lnTo>
                    <a:pt x="26597" y="18572"/>
                  </a:lnTo>
                  <a:lnTo>
                    <a:pt x="26141" y="18663"/>
                  </a:lnTo>
                  <a:cubicBezTo>
                    <a:pt x="26080" y="18572"/>
                    <a:pt x="25928" y="18572"/>
                    <a:pt x="25928" y="18450"/>
                  </a:cubicBezTo>
                  <a:lnTo>
                    <a:pt x="25746" y="18450"/>
                  </a:lnTo>
                  <a:lnTo>
                    <a:pt x="25746" y="18724"/>
                  </a:lnTo>
                  <a:cubicBezTo>
                    <a:pt x="25685" y="18678"/>
                    <a:pt x="25609" y="18656"/>
                    <a:pt x="25530" y="18656"/>
                  </a:cubicBezTo>
                  <a:cubicBezTo>
                    <a:pt x="25450" y="18656"/>
                    <a:pt x="25366" y="18678"/>
                    <a:pt x="25290" y="18724"/>
                  </a:cubicBezTo>
                  <a:cubicBezTo>
                    <a:pt x="25187" y="18621"/>
                    <a:pt x="25056" y="18560"/>
                    <a:pt x="24925" y="18560"/>
                  </a:cubicBezTo>
                  <a:cubicBezTo>
                    <a:pt x="24863" y="18560"/>
                    <a:pt x="24801" y="18573"/>
                    <a:pt x="24743" y="18602"/>
                  </a:cubicBezTo>
                  <a:lnTo>
                    <a:pt x="24743" y="18633"/>
                  </a:lnTo>
                  <a:lnTo>
                    <a:pt x="24865" y="18694"/>
                  </a:lnTo>
                  <a:cubicBezTo>
                    <a:pt x="24819" y="18716"/>
                    <a:pt x="24781" y="18726"/>
                    <a:pt x="24748" y="18726"/>
                  </a:cubicBezTo>
                  <a:cubicBezTo>
                    <a:pt x="24650" y="18726"/>
                    <a:pt x="24599" y="18640"/>
                    <a:pt x="24530" y="18572"/>
                  </a:cubicBezTo>
                  <a:lnTo>
                    <a:pt x="24439" y="18572"/>
                  </a:lnTo>
                  <a:lnTo>
                    <a:pt x="24378" y="18937"/>
                  </a:lnTo>
                  <a:lnTo>
                    <a:pt x="24166" y="18633"/>
                  </a:lnTo>
                  <a:lnTo>
                    <a:pt x="24074" y="18724"/>
                  </a:lnTo>
                  <a:lnTo>
                    <a:pt x="23801" y="18633"/>
                  </a:lnTo>
                  <a:lnTo>
                    <a:pt x="23801" y="18633"/>
                  </a:lnTo>
                  <a:cubicBezTo>
                    <a:pt x="23862" y="18724"/>
                    <a:pt x="23862" y="18724"/>
                    <a:pt x="23862" y="18785"/>
                  </a:cubicBezTo>
                  <a:lnTo>
                    <a:pt x="23588" y="18724"/>
                  </a:lnTo>
                  <a:lnTo>
                    <a:pt x="23436" y="18906"/>
                  </a:lnTo>
                  <a:lnTo>
                    <a:pt x="23345" y="18724"/>
                  </a:lnTo>
                  <a:lnTo>
                    <a:pt x="23223" y="18876"/>
                  </a:lnTo>
                  <a:cubicBezTo>
                    <a:pt x="23196" y="18840"/>
                    <a:pt x="23170" y="18828"/>
                    <a:pt x="23143" y="18828"/>
                  </a:cubicBezTo>
                  <a:cubicBezTo>
                    <a:pt x="23087" y="18828"/>
                    <a:pt x="23031" y="18880"/>
                    <a:pt x="22976" y="18880"/>
                  </a:cubicBezTo>
                  <a:cubicBezTo>
                    <a:pt x="22967" y="18880"/>
                    <a:pt x="22958" y="18879"/>
                    <a:pt x="22950" y="18876"/>
                  </a:cubicBezTo>
                  <a:lnTo>
                    <a:pt x="22950" y="18998"/>
                  </a:lnTo>
                  <a:lnTo>
                    <a:pt x="22919" y="19028"/>
                  </a:lnTo>
                  <a:lnTo>
                    <a:pt x="22858" y="18876"/>
                  </a:lnTo>
                  <a:lnTo>
                    <a:pt x="22950" y="18876"/>
                  </a:lnTo>
                  <a:cubicBezTo>
                    <a:pt x="22919" y="18805"/>
                    <a:pt x="22886" y="18781"/>
                    <a:pt x="22851" y="18781"/>
                  </a:cubicBezTo>
                  <a:cubicBezTo>
                    <a:pt x="22781" y="18781"/>
                    <a:pt x="22707" y="18876"/>
                    <a:pt x="22646" y="18876"/>
                  </a:cubicBezTo>
                  <a:cubicBezTo>
                    <a:pt x="22539" y="18830"/>
                    <a:pt x="22479" y="18808"/>
                    <a:pt x="22422" y="18808"/>
                  </a:cubicBezTo>
                  <a:cubicBezTo>
                    <a:pt x="22365" y="18808"/>
                    <a:pt x="22311" y="18830"/>
                    <a:pt x="22220" y="18876"/>
                  </a:cubicBezTo>
                  <a:lnTo>
                    <a:pt x="22433" y="18876"/>
                  </a:lnTo>
                  <a:lnTo>
                    <a:pt x="22433" y="18998"/>
                  </a:lnTo>
                  <a:lnTo>
                    <a:pt x="22220" y="18998"/>
                  </a:lnTo>
                  <a:lnTo>
                    <a:pt x="22220" y="18876"/>
                  </a:lnTo>
                  <a:cubicBezTo>
                    <a:pt x="22196" y="18866"/>
                    <a:pt x="22174" y="18862"/>
                    <a:pt x="22155" y="18862"/>
                  </a:cubicBezTo>
                  <a:cubicBezTo>
                    <a:pt x="22057" y="18862"/>
                    <a:pt x="22023" y="18977"/>
                    <a:pt x="21947" y="19028"/>
                  </a:cubicBezTo>
                  <a:lnTo>
                    <a:pt x="21886" y="18876"/>
                  </a:lnTo>
                  <a:lnTo>
                    <a:pt x="21764" y="18906"/>
                  </a:lnTo>
                  <a:lnTo>
                    <a:pt x="21551" y="18876"/>
                  </a:lnTo>
                  <a:lnTo>
                    <a:pt x="21308" y="19058"/>
                  </a:lnTo>
                  <a:lnTo>
                    <a:pt x="21187" y="18846"/>
                  </a:lnTo>
                  <a:lnTo>
                    <a:pt x="20944" y="19180"/>
                  </a:lnTo>
                  <a:lnTo>
                    <a:pt x="20336" y="19180"/>
                  </a:lnTo>
                  <a:lnTo>
                    <a:pt x="20275" y="19028"/>
                  </a:lnTo>
                  <a:lnTo>
                    <a:pt x="20214" y="19028"/>
                  </a:lnTo>
                  <a:lnTo>
                    <a:pt x="20123" y="19180"/>
                  </a:lnTo>
                  <a:lnTo>
                    <a:pt x="19910" y="19089"/>
                  </a:lnTo>
                  <a:lnTo>
                    <a:pt x="19819" y="19301"/>
                  </a:lnTo>
                  <a:lnTo>
                    <a:pt x="19485" y="19089"/>
                  </a:lnTo>
                  <a:lnTo>
                    <a:pt x="19576" y="19332"/>
                  </a:lnTo>
                  <a:lnTo>
                    <a:pt x="19363" y="19362"/>
                  </a:lnTo>
                  <a:lnTo>
                    <a:pt x="19424" y="19453"/>
                  </a:lnTo>
                  <a:lnTo>
                    <a:pt x="19272" y="19514"/>
                  </a:lnTo>
                  <a:lnTo>
                    <a:pt x="19272" y="19666"/>
                  </a:lnTo>
                  <a:lnTo>
                    <a:pt x="19029" y="19940"/>
                  </a:lnTo>
                  <a:lnTo>
                    <a:pt x="18907" y="19727"/>
                  </a:lnTo>
                  <a:lnTo>
                    <a:pt x="19211" y="19514"/>
                  </a:lnTo>
                  <a:lnTo>
                    <a:pt x="19272" y="19271"/>
                  </a:lnTo>
                  <a:cubicBezTo>
                    <a:pt x="19249" y="19268"/>
                    <a:pt x="19228" y="19266"/>
                    <a:pt x="19207" y="19266"/>
                  </a:cubicBezTo>
                  <a:cubicBezTo>
                    <a:pt x="19033" y="19266"/>
                    <a:pt x="18921" y="19375"/>
                    <a:pt x="18785" y="19484"/>
                  </a:cubicBezTo>
                  <a:lnTo>
                    <a:pt x="18694" y="19393"/>
                  </a:lnTo>
                  <a:cubicBezTo>
                    <a:pt x="18558" y="19529"/>
                    <a:pt x="18398" y="19641"/>
                    <a:pt x="18235" y="19641"/>
                  </a:cubicBezTo>
                  <a:cubicBezTo>
                    <a:pt x="18216" y="19641"/>
                    <a:pt x="18197" y="19639"/>
                    <a:pt x="18178" y="19636"/>
                  </a:cubicBezTo>
                  <a:lnTo>
                    <a:pt x="17934" y="19484"/>
                  </a:lnTo>
                  <a:lnTo>
                    <a:pt x="17874" y="19514"/>
                  </a:lnTo>
                  <a:lnTo>
                    <a:pt x="17934" y="19697"/>
                  </a:lnTo>
                  <a:lnTo>
                    <a:pt x="17843" y="19879"/>
                  </a:lnTo>
                  <a:cubicBezTo>
                    <a:pt x="17782" y="19818"/>
                    <a:pt x="17752" y="19757"/>
                    <a:pt x="17722" y="19666"/>
                  </a:cubicBezTo>
                  <a:cubicBezTo>
                    <a:pt x="17691" y="19605"/>
                    <a:pt x="17661" y="19514"/>
                    <a:pt x="17630" y="19453"/>
                  </a:cubicBezTo>
                  <a:lnTo>
                    <a:pt x="17357" y="19362"/>
                  </a:lnTo>
                  <a:lnTo>
                    <a:pt x="17235" y="19666"/>
                  </a:lnTo>
                  <a:lnTo>
                    <a:pt x="16931" y="19666"/>
                  </a:lnTo>
                  <a:cubicBezTo>
                    <a:pt x="16901" y="19727"/>
                    <a:pt x="16840" y="19788"/>
                    <a:pt x="16779" y="19879"/>
                  </a:cubicBezTo>
                  <a:cubicBezTo>
                    <a:pt x="16749" y="19879"/>
                    <a:pt x="16779" y="19909"/>
                    <a:pt x="16779" y="19940"/>
                  </a:cubicBezTo>
                  <a:lnTo>
                    <a:pt x="16962" y="19849"/>
                  </a:lnTo>
                  <a:lnTo>
                    <a:pt x="16962" y="20031"/>
                  </a:lnTo>
                  <a:lnTo>
                    <a:pt x="16688" y="20031"/>
                  </a:lnTo>
                  <a:lnTo>
                    <a:pt x="16627" y="19727"/>
                  </a:lnTo>
                  <a:cubicBezTo>
                    <a:pt x="16560" y="19677"/>
                    <a:pt x="16475" y="19654"/>
                    <a:pt x="16387" y="19654"/>
                  </a:cubicBezTo>
                  <a:cubicBezTo>
                    <a:pt x="16314" y="19654"/>
                    <a:pt x="16240" y="19669"/>
                    <a:pt x="16171" y="19697"/>
                  </a:cubicBezTo>
                  <a:lnTo>
                    <a:pt x="16141" y="19818"/>
                  </a:lnTo>
                  <a:cubicBezTo>
                    <a:pt x="16103" y="19767"/>
                    <a:pt x="16059" y="19748"/>
                    <a:pt x="16011" y="19748"/>
                  </a:cubicBezTo>
                  <a:cubicBezTo>
                    <a:pt x="15947" y="19748"/>
                    <a:pt x="15877" y="19783"/>
                    <a:pt x="15807" y="19818"/>
                  </a:cubicBezTo>
                  <a:cubicBezTo>
                    <a:pt x="15807" y="19636"/>
                    <a:pt x="15807" y="19636"/>
                    <a:pt x="15685" y="19605"/>
                  </a:cubicBezTo>
                  <a:lnTo>
                    <a:pt x="15564" y="19970"/>
                  </a:lnTo>
                  <a:lnTo>
                    <a:pt x="15290" y="19849"/>
                  </a:lnTo>
                  <a:lnTo>
                    <a:pt x="15077" y="20061"/>
                  </a:lnTo>
                  <a:cubicBezTo>
                    <a:pt x="14864" y="19940"/>
                    <a:pt x="14591" y="19970"/>
                    <a:pt x="14439" y="19757"/>
                  </a:cubicBezTo>
                  <a:lnTo>
                    <a:pt x="14348" y="19818"/>
                  </a:lnTo>
                  <a:lnTo>
                    <a:pt x="14257" y="19879"/>
                  </a:lnTo>
                  <a:lnTo>
                    <a:pt x="14317" y="19970"/>
                  </a:lnTo>
                  <a:cubicBezTo>
                    <a:pt x="14165" y="19970"/>
                    <a:pt x="14013" y="19940"/>
                    <a:pt x="13892" y="19849"/>
                  </a:cubicBezTo>
                  <a:lnTo>
                    <a:pt x="13861" y="20092"/>
                  </a:lnTo>
                  <a:lnTo>
                    <a:pt x="13740" y="19909"/>
                  </a:lnTo>
                  <a:lnTo>
                    <a:pt x="13466" y="19909"/>
                  </a:lnTo>
                  <a:lnTo>
                    <a:pt x="13284" y="20183"/>
                  </a:lnTo>
                  <a:lnTo>
                    <a:pt x="13193" y="20001"/>
                  </a:lnTo>
                  <a:lnTo>
                    <a:pt x="12980" y="20001"/>
                  </a:lnTo>
                  <a:lnTo>
                    <a:pt x="12858" y="20213"/>
                  </a:lnTo>
                  <a:lnTo>
                    <a:pt x="12737" y="19909"/>
                  </a:lnTo>
                  <a:cubicBezTo>
                    <a:pt x="12615" y="20061"/>
                    <a:pt x="12463" y="20092"/>
                    <a:pt x="12494" y="20274"/>
                  </a:cubicBezTo>
                  <a:cubicBezTo>
                    <a:pt x="12478" y="20277"/>
                    <a:pt x="12463" y="20278"/>
                    <a:pt x="12449" y="20278"/>
                  </a:cubicBezTo>
                  <a:cubicBezTo>
                    <a:pt x="12306" y="20278"/>
                    <a:pt x="12275" y="20142"/>
                    <a:pt x="12220" y="20031"/>
                  </a:cubicBezTo>
                  <a:cubicBezTo>
                    <a:pt x="12068" y="20153"/>
                    <a:pt x="11825" y="20153"/>
                    <a:pt x="11734" y="20365"/>
                  </a:cubicBezTo>
                  <a:lnTo>
                    <a:pt x="11825" y="20517"/>
                  </a:lnTo>
                  <a:cubicBezTo>
                    <a:pt x="11642" y="20491"/>
                    <a:pt x="11549" y="20353"/>
                    <a:pt x="11411" y="20353"/>
                  </a:cubicBezTo>
                  <a:cubicBezTo>
                    <a:pt x="11388" y="20353"/>
                    <a:pt x="11364" y="20357"/>
                    <a:pt x="11339" y="20365"/>
                  </a:cubicBezTo>
                  <a:cubicBezTo>
                    <a:pt x="11278" y="20457"/>
                    <a:pt x="11247" y="20548"/>
                    <a:pt x="11217" y="20669"/>
                  </a:cubicBezTo>
                  <a:cubicBezTo>
                    <a:pt x="11187" y="20639"/>
                    <a:pt x="11156" y="20608"/>
                    <a:pt x="11156" y="20608"/>
                  </a:cubicBezTo>
                  <a:cubicBezTo>
                    <a:pt x="11035" y="20578"/>
                    <a:pt x="10905" y="20563"/>
                    <a:pt x="10776" y="20563"/>
                  </a:cubicBezTo>
                  <a:cubicBezTo>
                    <a:pt x="10647" y="20563"/>
                    <a:pt x="10518" y="20578"/>
                    <a:pt x="10396" y="20608"/>
                  </a:cubicBezTo>
                  <a:cubicBezTo>
                    <a:pt x="10335" y="20624"/>
                    <a:pt x="10275" y="20631"/>
                    <a:pt x="10214" y="20631"/>
                  </a:cubicBezTo>
                  <a:cubicBezTo>
                    <a:pt x="10153" y="20631"/>
                    <a:pt x="10092" y="20624"/>
                    <a:pt x="10032" y="20608"/>
                  </a:cubicBezTo>
                  <a:lnTo>
                    <a:pt x="9788" y="20882"/>
                  </a:lnTo>
                  <a:cubicBezTo>
                    <a:pt x="9773" y="20867"/>
                    <a:pt x="9773" y="20867"/>
                    <a:pt x="9773" y="20867"/>
                  </a:cubicBezTo>
                  <a:cubicBezTo>
                    <a:pt x="9773" y="20867"/>
                    <a:pt x="9773" y="20867"/>
                    <a:pt x="9758" y="20852"/>
                  </a:cubicBezTo>
                  <a:cubicBezTo>
                    <a:pt x="9728" y="20821"/>
                    <a:pt x="9728" y="20791"/>
                    <a:pt x="9728" y="20730"/>
                  </a:cubicBezTo>
                  <a:cubicBezTo>
                    <a:pt x="9667" y="20722"/>
                    <a:pt x="9608" y="20719"/>
                    <a:pt x="9550" y="20719"/>
                  </a:cubicBezTo>
                  <a:cubicBezTo>
                    <a:pt x="9378" y="20719"/>
                    <a:pt x="9218" y="20753"/>
                    <a:pt x="9059" y="20821"/>
                  </a:cubicBezTo>
                  <a:lnTo>
                    <a:pt x="9150" y="20578"/>
                  </a:lnTo>
                  <a:lnTo>
                    <a:pt x="8968" y="20578"/>
                  </a:lnTo>
                  <a:cubicBezTo>
                    <a:pt x="8913" y="20687"/>
                    <a:pt x="8883" y="20796"/>
                    <a:pt x="8769" y="20796"/>
                  </a:cubicBezTo>
                  <a:cubicBezTo>
                    <a:pt x="8755" y="20796"/>
                    <a:pt x="8741" y="20794"/>
                    <a:pt x="8724" y="20791"/>
                  </a:cubicBezTo>
                  <a:lnTo>
                    <a:pt x="8633" y="20882"/>
                  </a:lnTo>
                  <a:cubicBezTo>
                    <a:pt x="8611" y="20904"/>
                    <a:pt x="8589" y="20912"/>
                    <a:pt x="8567" y="20912"/>
                  </a:cubicBezTo>
                  <a:cubicBezTo>
                    <a:pt x="8515" y="20912"/>
                    <a:pt x="8466" y="20867"/>
                    <a:pt x="8425" y="20867"/>
                  </a:cubicBezTo>
                  <a:cubicBezTo>
                    <a:pt x="8412" y="20867"/>
                    <a:pt x="8401" y="20871"/>
                    <a:pt x="8390" y="20882"/>
                  </a:cubicBezTo>
                  <a:cubicBezTo>
                    <a:pt x="8329" y="20943"/>
                    <a:pt x="8177" y="20912"/>
                    <a:pt x="8086" y="20943"/>
                  </a:cubicBezTo>
                  <a:cubicBezTo>
                    <a:pt x="8018" y="20970"/>
                    <a:pt x="7943" y="20985"/>
                    <a:pt x="7868" y="20985"/>
                  </a:cubicBezTo>
                  <a:cubicBezTo>
                    <a:pt x="7776" y="20985"/>
                    <a:pt x="7684" y="20963"/>
                    <a:pt x="7600" y="20912"/>
                  </a:cubicBezTo>
                  <a:cubicBezTo>
                    <a:pt x="7539" y="20882"/>
                    <a:pt x="7478" y="20882"/>
                    <a:pt x="7417" y="20882"/>
                  </a:cubicBezTo>
                  <a:cubicBezTo>
                    <a:pt x="7326" y="20943"/>
                    <a:pt x="7205" y="20973"/>
                    <a:pt x="7083" y="21034"/>
                  </a:cubicBezTo>
                  <a:cubicBezTo>
                    <a:pt x="7141" y="21121"/>
                    <a:pt x="7171" y="21208"/>
                    <a:pt x="7174" y="21321"/>
                  </a:cubicBezTo>
                  <a:lnTo>
                    <a:pt x="7174" y="21321"/>
                  </a:lnTo>
                  <a:cubicBezTo>
                    <a:pt x="7133" y="21295"/>
                    <a:pt x="7108" y="21266"/>
                    <a:pt x="7083" y="21216"/>
                  </a:cubicBezTo>
                  <a:lnTo>
                    <a:pt x="6810" y="21156"/>
                  </a:lnTo>
                  <a:lnTo>
                    <a:pt x="6658" y="21460"/>
                  </a:lnTo>
                  <a:lnTo>
                    <a:pt x="6749" y="21581"/>
                  </a:lnTo>
                  <a:cubicBezTo>
                    <a:pt x="6713" y="21588"/>
                    <a:pt x="6680" y="21592"/>
                    <a:pt x="6651" y="21592"/>
                  </a:cubicBezTo>
                  <a:cubicBezTo>
                    <a:pt x="6555" y="21592"/>
                    <a:pt x="6491" y="21552"/>
                    <a:pt x="6445" y="21460"/>
                  </a:cubicBezTo>
                  <a:lnTo>
                    <a:pt x="6506" y="21429"/>
                  </a:lnTo>
                  <a:lnTo>
                    <a:pt x="6293" y="21247"/>
                  </a:lnTo>
                  <a:lnTo>
                    <a:pt x="6080" y="21429"/>
                  </a:lnTo>
                  <a:lnTo>
                    <a:pt x="5776" y="21247"/>
                  </a:lnTo>
                  <a:lnTo>
                    <a:pt x="5776" y="21733"/>
                  </a:lnTo>
                  <a:cubicBezTo>
                    <a:pt x="5563" y="21672"/>
                    <a:pt x="5655" y="21460"/>
                    <a:pt x="5624" y="21338"/>
                  </a:cubicBezTo>
                  <a:lnTo>
                    <a:pt x="5624" y="21338"/>
                  </a:lnTo>
                  <a:lnTo>
                    <a:pt x="5259" y="21429"/>
                  </a:lnTo>
                  <a:lnTo>
                    <a:pt x="5259" y="21429"/>
                  </a:lnTo>
                  <a:lnTo>
                    <a:pt x="5320" y="21308"/>
                  </a:lnTo>
                  <a:lnTo>
                    <a:pt x="5138" y="21216"/>
                  </a:lnTo>
                  <a:cubicBezTo>
                    <a:pt x="5047" y="21520"/>
                    <a:pt x="4743" y="21581"/>
                    <a:pt x="4439" y="21703"/>
                  </a:cubicBezTo>
                  <a:lnTo>
                    <a:pt x="4378" y="21520"/>
                  </a:lnTo>
                  <a:lnTo>
                    <a:pt x="4074" y="21794"/>
                  </a:lnTo>
                  <a:lnTo>
                    <a:pt x="4074" y="22007"/>
                  </a:lnTo>
                  <a:lnTo>
                    <a:pt x="3800" y="21612"/>
                  </a:lnTo>
                  <a:lnTo>
                    <a:pt x="3375" y="22007"/>
                  </a:lnTo>
                  <a:lnTo>
                    <a:pt x="3284" y="22128"/>
                  </a:lnTo>
                  <a:lnTo>
                    <a:pt x="3527" y="22159"/>
                  </a:lnTo>
                  <a:lnTo>
                    <a:pt x="3496" y="22189"/>
                  </a:lnTo>
                  <a:lnTo>
                    <a:pt x="3314" y="22189"/>
                  </a:lnTo>
                  <a:lnTo>
                    <a:pt x="3253" y="22402"/>
                  </a:lnTo>
                  <a:lnTo>
                    <a:pt x="3314" y="22584"/>
                  </a:lnTo>
                  <a:lnTo>
                    <a:pt x="3618" y="22463"/>
                  </a:lnTo>
                  <a:lnTo>
                    <a:pt x="3496" y="22767"/>
                  </a:lnTo>
                  <a:lnTo>
                    <a:pt x="3101" y="22858"/>
                  </a:lnTo>
                  <a:lnTo>
                    <a:pt x="2980" y="22767"/>
                  </a:lnTo>
                  <a:lnTo>
                    <a:pt x="2767" y="23010"/>
                  </a:lnTo>
                  <a:cubicBezTo>
                    <a:pt x="2767" y="23192"/>
                    <a:pt x="2828" y="23374"/>
                    <a:pt x="2980" y="23496"/>
                  </a:cubicBezTo>
                  <a:cubicBezTo>
                    <a:pt x="3010" y="23557"/>
                    <a:pt x="3071" y="23618"/>
                    <a:pt x="3101" y="23678"/>
                  </a:cubicBezTo>
                  <a:lnTo>
                    <a:pt x="2554" y="23678"/>
                  </a:lnTo>
                  <a:lnTo>
                    <a:pt x="2554" y="23648"/>
                  </a:lnTo>
                  <a:lnTo>
                    <a:pt x="2767" y="23618"/>
                  </a:lnTo>
                  <a:cubicBezTo>
                    <a:pt x="2828" y="23344"/>
                    <a:pt x="2645" y="23314"/>
                    <a:pt x="2524" y="23314"/>
                  </a:cubicBezTo>
                  <a:lnTo>
                    <a:pt x="2402" y="23101"/>
                  </a:lnTo>
                  <a:lnTo>
                    <a:pt x="2493" y="22919"/>
                  </a:lnTo>
                  <a:lnTo>
                    <a:pt x="2372" y="22858"/>
                  </a:lnTo>
                  <a:lnTo>
                    <a:pt x="2281" y="22554"/>
                  </a:lnTo>
                  <a:lnTo>
                    <a:pt x="2007" y="22919"/>
                  </a:lnTo>
                  <a:lnTo>
                    <a:pt x="1642" y="22736"/>
                  </a:lnTo>
                  <a:cubicBezTo>
                    <a:pt x="1673" y="22706"/>
                    <a:pt x="1703" y="22675"/>
                    <a:pt x="1733" y="22645"/>
                  </a:cubicBezTo>
                  <a:cubicBezTo>
                    <a:pt x="1794" y="22584"/>
                    <a:pt x="1825" y="22523"/>
                    <a:pt x="1855" y="22493"/>
                  </a:cubicBezTo>
                  <a:lnTo>
                    <a:pt x="1855" y="22493"/>
                  </a:lnTo>
                  <a:cubicBezTo>
                    <a:pt x="1754" y="22531"/>
                    <a:pt x="1695" y="22553"/>
                    <a:pt x="1650" y="22553"/>
                  </a:cubicBezTo>
                  <a:cubicBezTo>
                    <a:pt x="1586" y="22553"/>
                    <a:pt x="1549" y="22509"/>
                    <a:pt x="1460" y="22402"/>
                  </a:cubicBezTo>
                  <a:lnTo>
                    <a:pt x="1551" y="22219"/>
                  </a:lnTo>
                  <a:lnTo>
                    <a:pt x="1095" y="22098"/>
                  </a:lnTo>
                  <a:lnTo>
                    <a:pt x="1095" y="22098"/>
                  </a:lnTo>
                  <a:cubicBezTo>
                    <a:pt x="1034" y="22219"/>
                    <a:pt x="1156" y="22341"/>
                    <a:pt x="1004" y="22402"/>
                  </a:cubicBezTo>
                  <a:lnTo>
                    <a:pt x="943" y="22615"/>
                  </a:lnTo>
                  <a:lnTo>
                    <a:pt x="1034" y="22767"/>
                  </a:lnTo>
                  <a:lnTo>
                    <a:pt x="1004" y="23101"/>
                  </a:lnTo>
                  <a:lnTo>
                    <a:pt x="1217" y="23101"/>
                  </a:lnTo>
                  <a:lnTo>
                    <a:pt x="1247" y="23405"/>
                  </a:lnTo>
                  <a:lnTo>
                    <a:pt x="1369" y="23374"/>
                  </a:lnTo>
                  <a:lnTo>
                    <a:pt x="1278" y="23131"/>
                  </a:lnTo>
                  <a:lnTo>
                    <a:pt x="1430" y="23253"/>
                  </a:lnTo>
                  <a:cubicBezTo>
                    <a:pt x="1509" y="23213"/>
                    <a:pt x="1554" y="23191"/>
                    <a:pt x="1610" y="23191"/>
                  </a:cubicBezTo>
                  <a:cubicBezTo>
                    <a:pt x="1681" y="23191"/>
                    <a:pt x="1771" y="23228"/>
                    <a:pt x="1977" y="23314"/>
                  </a:cubicBezTo>
                  <a:lnTo>
                    <a:pt x="1916" y="23557"/>
                  </a:lnTo>
                  <a:lnTo>
                    <a:pt x="2189" y="23557"/>
                  </a:lnTo>
                  <a:cubicBezTo>
                    <a:pt x="2189" y="23466"/>
                    <a:pt x="2189" y="23405"/>
                    <a:pt x="2189" y="23344"/>
                  </a:cubicBezTo>
                  <a:lnTo>
                    <a:pt x="2311" y="23344"/>
                  </a:lnTo>
                  <a:lnTo>
                    <a:pt x="2311" y="23557"/>
                  </a:lnTo>
                  <a:lnTo>
                    <a:pt x="2189" y="23557"/>
                  </a:lnTo>
                  <a:cubicBezTo>
                    <a:pt x="2159" y="23618"/>
                    <a:pt x="2129" y="23678"/>
                    <a:pt x="2098" y="23739"/>
                  </a:cubicBezTo>
                  <a:lnTo>
                    <a:pt x="2189" y="23678"/>
                  </a:lnTo>
                  <a:lnTo>
                    <a:pt x="2189" y="23861"/>
                  </a:lnTo>
                  <a:lnTo>
                    <a:pt x="2281" y="23770"/>
                  </a:lnTo>
                  <a:lnTo>
                    <a:pt x="2372" y="23922"/>
                  </a:lnTo>
                  <a:lnTo>
                    <a:pt x="2281" y="24104"/>
                  </a:lnTo>
                  <a:lnTo>
                    <a:pt x="2037" y="23982"/>
                  </a:lnTo>
                  <a:cubicBezTo>
                    <a:pt x="1977" y="23861"/>
                    <a:pt x="1977" y="23648"/>
                    <a:pt x="1733" y="23618"/>
                  </a:cubicBezTo>
                  <a:lnTo>
                    <a:pt x="1733" y="23739"/>
                  </a:lnTo>
                  <a:lnTo>
                    <a:pt x="1885" y="23800"/>
                  </a:lnTo>
                  <a:lnTo>
                    <a:pt x="1885" y="23982"/>
                  </a:lnTo>
                  <a:lnTo>
                    <a:pt x="1581" y="23739"/>
                  </a:lnTo>
                  <a:lnTo>
                    <a:pt x="1581" y="23739"/>
                  </a:lnTo>
                  <a:cubicBezTo>
                    <a:pt x="1551" y="23891"/>
                    <a:pt x="1642" y="23922"/>
                    <a:pt x="1733" y="24013"/>
                  </a:cubicBezTo>
                  <a:cubicBezTo>
                    <a:pt x="1855" y="24134"/>
                    <a:pt x="1612" y="24195"/>
                    <a:pt x="1733" y="24317"/>
                  </a:cubicBezTo>
                  <a:lnTo>
                    <a:pt x="1551" y="24499"/>
                  </a:lnTo>
                  <a:lnTo>
                    <a:pt x="1825" y="24530"/>
                  </a:lnTo>
                  <a:lnTo>
                    <a:pt x="1825" y="24681"/>
                  </a:lnTo>
                  <a:lnTo>
                    <a:pt x="1521" y="24590"/>
                  </a:lnTo>
                  <a:lnTo>
                    <a:pt x="1642" y="24864"/>
                  </a:lnTo>
                  <a:lnTo>
                    <a:pt x="1885" y="24803"/>
                  </a:lnTo>
                  <a:lnTo>
                    <a:pt x="1885" y="24864"/>
                  </a:lnTo>
                  <a:lnTo>
                    <a:pt x="1673" y="25016"/>
                  </a:lnTo>
                  <a:lnTo>
                    <a:pt x="1673" y="25168"/>
                  </a:lnTo>
                  <a:lnTo>
                    <a:pt x="1399" y="25259"/>
                  </a:lnTo>
                  <a:cubicBezTo>
                    <a:pt x="1430" y="25320"/>
                    <a:pt x="1430" y="25381"/>
                    <a:pt x="1460" y="25472"/>
                  </a:cubicBezTo>
                  <a:cubicBezTo>
                    <a:pt x="1430" y="25533"/>
                    <a:pt x="1430" y="25593"/>
                    <a:pt x="1399" y="25654"/>
                  </a:cubicBezTo>
                  <a:cubicBezTo>
                    <a:pt x="1399" y="25654"/>
                    <a:pt x="1430" y="25685"/>
                    <a:pt x="1460" y="25715"/>
                  </a:cubicBezTo>
                  <a:lnTo>
                    <a:pt x="1430" y="25715"/>
                  </a:lnTo>
                  <a:lnTo>
                    <a:pt x="1369" y="25654"/>
                  </a:lnTo>
                  <a:lnTo>
                    <a:pt x="1308" y="25654"/>
                  </a:lnTo>
                  <a:cubicBezTo>
                    <a:pt x="1308" y="25502"/>
                    <a:pt x="1278" y="25350"/>
                    <a:pt x="1186" y="25198"/>
                  </a:cubicBezTo>
                  <a:cubicBezTo>
                    <a:pt x="1156" y="25077"/>
                    <a:pt x="1126" y="24985"/>
                    <a:pt x="1126" y="24864"/>
                  </a:cubicBezTo>
                  <a:lnTo>
                    <a:pt x="852" y="25107"/>
                  </a:lnTo>
                  <a:lnTo>
                    <a:pt x="852" y="25593"/>
                  </a:lnTo>
                  <a:cubicBezTo>
                    <a:pt x="730" y="25502"/>
                    <a:pt x="639" y="25381"/>
                    <a:pt x="639" y="25229"/>
                  </a:cubicBezTo>
                  <a:cubicBezTo>
                    <a:pt x="639" y="25123"/>
                    <a:pt x="548" y="25040"/>
                    <a:pt x="464" y="25040"/>
                  </a:cubicBezTo>
                  <a:cubicBezTo>
                    <a:pt x="451" y="25040"/>
                    <a:pt x="438" y="25042"/>
                    <a:pt x="426" y="25046"/>
                  </a:cubicBezTo>
                  <a:lnTo>
                    <a:pt x="426" y="25229"/>
                  </a:lnTo>
                  <a:cubicBezTo>
                    <a:pt x="609" y="25441"/>
                    <a:pt x="730" y="25685"/>
                    <a:pt x="791" y="25958"/>
                  </a:cubicBezTo>
                  <a:lnTo>
                    <a:pt x="1065" y="25989"/>
                  </a:lnTo>
                  <a:cubicBezTo>
                    <a:pt x="1095" y="26110"/>
                    <a:pt x="1004" y="26232"/>
                    <a:pt x="1034" y="26353"/>
                  </a:cubicBezTo>
                  <a:lnTo>
                    <a:pt x="822" y="26353"/>
                  </a:lnTo>
                  <a:lnTo>
                    <a:pt x="943" y="26657"/>
                  </a:lnTo>
                  <a:lnTo>
                    <a:pt x="943" y="26657"/>
                  </a:lnTo>
                  <a:lnTo>
                    <a:pt x="639" y="26414"/>
                  </a:lnTo>
                  <a:lnTo>
                    <a:pt x="335" y="26414"/>
                  </a:lnTo>
                  <a:lnTo>
                    <a:pt x="214" y="26201"/>
                  </a:lnTo>
                  <a:lnTo>
                    <a:pt x="1" y="26353"/>
                  </a:lnTo>
                  <a:cubicBezTo>
                    <a:pt x="183" y="26566"/>
                    <a:pt x="426" y="26688"/>
                    <a:pt x="730" y="26748"/>
                  </a:cubicBezTo>
                  <a:cubicBezTo>
                    <a:pt x="639" y="26840"/>
                    <a:pt x="487" y="26779"/>
                    <a:pt x="578" y="26931"/>
                  </a:cubicBezTo>
                  <a:cubicBezTo>
                    <a:pt x="670" y="26961"/>
                    <a:pt x="761" y="26992"/>
                    <a:pt x="852" y="27052"/>
                  </a:cubicBezTo>
                  <a:cubicBezTo>
                    <a:pt x="923" y="27123"/>
                    <a:pt x="1012" y="27194"/>
                    <a:pt x="1104" y="27194"/>
                  </a:cubicBezTo>
                  <a:cubicBezTo>
                    <a:pt x="1132" y="27194"/>
                    <a:pt x="1159" y="27188"/>
                    <a:pt x="1186" y="27174"/>
                  </a:cubicBezTo>
                  <a:cubicBezTo>
                    <a:pt x="1217" y="27144"/>
                    <a:pt x="1247" y="27144"/>
                    <a:pt x="1278" y="27113"/>
                  </a:cubicBezTo>
                  <a:lnTo>
                    <a:pt x="1308" y="27447"/>
                  </a:lnTo>
                  <a:lnTo>
                    <a:pt x="1703" y="27326"/>
                  </a:lnTo>
                  <a:lnTo>
                    <a:pt x="1703" y="27326"/>
                  </a:lnTo>
                  <a:lnTo>
                    <a:pt x="1551" y="27599"/>
                  </a:lnTo>
                  <a:lnTo>
                    <a:pt x="1095" y="27599"/>
                  </a:lnTo>
                  <a:cubicBezTo>
                    <a:pt x="1004" y="27630"/>
                    <a:pt x="913" y="27691"/>
                    <a:pt x="852" y="27751"/>
                  </a:cubicBezTo>
                  <a:cubicBezTo>
                    <a:pt x="852" y="27751"/>
                    <a:pt x="913" y="27812"/>
                    <a:pt x="913" y="27812"/>
                  </a:cubicBezTo>
                  <a:lnTo>
                    <a:pt x="1186" y="27812"/>
                  </a:lnTo>
                  <a:cubicBezTo>
                    <a:pt x="1186" y="27903"/>
                    <a:pt x="1217" y="27964"/>
                    <a:pt x="1247" y="28025"/>
                  </a:cubicBezTo>
                  <a:cubicBezTo>
                    <a:pt x="1308" y="28086"/>
                    <a:pt x="1369" y="28147"/>
                    <a:pt x="1430" y="28177"/>
                  </a:cubicBezTo>
                  <a:cubicBezTo>
                    <a:pt x="1369" y="28207"/>
                    <a:pt x="1338" y="28268"/>
                    <a:pt x="1278" y="28299"/>
                  </a:cubicBezTo>
                  <a:cubicBezTo>
                    <a:pt x="1217" y="28359"/>
                    <a:pt x="1156" y="28390"/>
                    <a:pt x="1095" y="28420"/>
                  </a:cubicBezTo>
                  <a:cubicBezTo>
                    <a:pt x="1136" y="28461"/>
                    <a:pt x="1171" y="28478"/>
                    <a:pt x="1203" y="28478"/>
                  </a:cubicBezTo>
                  <a:cubicBezTo>
                    <a:pt x="1241" y="28478"/>
                    <a:pt x="1275" y="28454"/>
                    <a:pt x="1308" y="28420"/>
                  </a:cubicBezTo>
                  <a:lnTo>
                    <a:pt x="1521" y="28603"/>
                  </a:lnTo>
                  <a:lnTo>
                    <a:pt x="1673" y="28390"/>
                  </a:lnTo>
                  <a:lnTo>
                    <a:pt x="1460" y="28147"/>
                  </a:lnTo>
                  <a:lnTo>
                    <a:pt x="1460" y="28147"/>
                  </a:lnTo>
                  <a:lnTo>
                    <a:pt x="2068" y="28268"/>
                  </a:lnTo>
                  <a:lnTo>
                    <a:pt x="2250" y="28451"/>
                  </a:lnTo>
                  <a:lnTo>
                    <a:pt x="2341" y="28207"/>
                  </a:lnTo>
                  <a:lnTo>
                    <a:pt x="2493" y="28481"/>
                  </a:lnTo>
                  <a:lnTo>
                    <a:pt x="2676" y="28268"/>
                  </a:lnTo>
                  <a:lnTo>
                    <a:pt x="2676" y="27995"/>
                  </a:lnTo>
                  <a:cubicBezTo>
                    <a:pt x="2676" y="27964"/>
                    <a:pt x="2737" y="27964"/>
                    <a:pt x="2737" y="27964"/>
                  </a:cubicBezTo>
                  <a:lnTo>
                    <a:pt x="2858" y="28177"/>
                  </a:lnTo>
                  <a:lnTo>
                    <a:pt x="2980" y="28086"/>
                  </a:lnTo>
                  <a:lnTo>
                    <a:pt x="3010" y="28329"/>
                  </a:lnTo>
                  <a:lnTo>
                    <a:pt x="3466" y="28329"/>
                  </a:lnTo>
                  <a:lnTo>
                    <a:pt x="3223" y="28177"/>
                  </a:lnTo>
                  <a:lnTo>
                    <a:pt x="3466" y="28177"/>
                  </a:lnTo>
                  <a:cubicBezTo>
                    <a:pt x="3527" y="28207"/>
                    <a:pt x="3557" y="28299"/>
                    <a:pt x="3618" y="28329"/>
                  </a:cubicBezTo>
                  <a:cubicBezTo>
                    <a:pt x="3679" y="28329"/>
                    <a:pt x="3709" y="28359"/>
                    <a:pt x="3770" y="28359"/>
                  </a:cubicBezTo>
                  <a:lnTo>
                    <a:pt x="3831" y="28481"/>
                  </a:lnTo>
                  <a:cubicBezTo>
                    <a:pt x="4013" y="28329"/>
                    <a:pt x="4226" y="28207"/>
                    <a:pt x="4469" y="28177"/>
                  </a:cubicBezTo>
                  <a:lnTo>
                    <a:pt x="4621" y="28329"/>
                  </a:lnTo>
                  <a:lnTo>
                    <a:pt x="4803" y="28177"/>
                  </a:lnTo>
                  <a:lnTo>
                    <a:pt x="5047" y="28177"/>
                  </a:lnTo>
                  <a:lnTo>
                    <a:pt x="5442" y="28359"/>
                  </a:lnTo>
                  <a:lnTo>
                    <a:pt x="5351" y="27995"/>
                  </a:lnTo>
                  <a:lnTo>
                    <a:pt x="5503" y="28116"/>
                  </a:lnTo>
                  <a:lnTo>
                    <a:pt x="5624" y="28025"/>
                  </a:lnTo>
                  <a:lnTo>
                    <a:pt x="5776" y="28177"/>
                  </a:lnTo>
                  <a:lnTo>
                    <a:pt x="6080" y="27873"/>
                  </a:lnTo>
                  <a:cubicBezTo>
                    <a:pt x="6178" y="27934"/>
                    <a:pt x="6242" y="27966"/>
                    <a:pt x="6286" y="27966"/>
                  </a:cubicBezTo>
                  <a:cubicBezTo>
                    <a:pt x="6353" y="27966"/>
                    <a:pt x="6378" y="27897"/>
                    <a:pt x="6414" y="27751"/>
                  </a:cubicBezTo>
                  <a:cubicBezTo>
                    <a:pt x="6384" y="27751"/>
                    <a:pt x="6354" y="27721"/>
                    <a:pt x="6323" y="27660"/>
                  </a:cubicBezTo>
                  <a:lnTo>
                    <a:pt x="6080" y="27843"/>
                  </a:lnTo>
                  <a:cubicBezTo>
                    <a:pt x="6080" y="27812"/>
                    <a:pt x="6080" y="27782"/>
                    <a:pt x="6080" y="27751"/>
                  </a:cubicBezTo>
                  <a:lnTo>
                    <a:pt x="6414" y="27417"/>
                  </a:lnTo>
                  <a:cubicBezTo>
                    <a:pt x="6445" y="27539"/>
                    <a:pt x="6445" y="27630"/>
                    <a:pt x="6445" y="27751"/>
                  </a:cubicBezTo>
                  <a:cubicBezTo>
                    <a:pt x="6506" y="27782"/>
                    <a:pt x="6566" y="27812"/>
                    <a:pt x="6627" y="27843"/>
                  </a:cubicBezTo>
                  <a:lnTo>
                    <a:pt x="6688" y="27691"/>
                  </a:lnTo>
                  <a:lnTo>
                    <a:pt x="6962" y="27569"/>
                  </a:lnTo>
                  <a:lnTo>
                    <a:pt x="7083" y="27660"/>
                  </a:lnTo>
                  <a:lnTo>
                    <a:pt x="7144" y="27599"/>
                  </a:lnTo>
                  <a:lnTo>
                    <a:pt x="7357" y="27751"/>
                  </a:lnTo>
                  <a:lnTo>
                    <a:pt x="7448" y="27569"/>
                  </a:lnTo>
                  <a:lnTo>
                    <a:pt x="7691" y="27782"/>
                  </a:lnTo>
                  <a:lnTo>
                    <a:pt x="7691" y="27599"/>
                  </a:lnTo>
                  <a:cubicBezTo>
                    <a:pt x="7661" y="27569"/>
                    <a:pt x="7630" y="27569"/>
                    <a:pt x="7630" y="27539"/>
                  </a:cubicBezTo>
                  <a:lnTo>
                    <a:pt x="7661" y="27508"/>
                  </a:lnTo>
                  <a:lnTo>
                    <a:pt x="7691" y="27569"/>
                  </a:lnTo>
                  <a:lnTo>
                    <a:pt x="7965" y="27356"/>
                  </a:lnTo>
                  <a:lnTo>
                    <a:pt x="8025" y="27508"/>
                  </a:lnTo>
                  <a:cubicBezTo>
                    <a:pt x="8208" y="27356"/>
                    <a:pt x="8512" y="27508"/>
                    <a:pt x="8633" y="27204"/>
                  </a:cubicBezTo>
                  <a:lnTo>
                    <a:pt x="8664" y="27204"/>
                  </a:lnTo>
                  <a:lnTo>
                    <a:pt x="8907" y="27356"/>
                  </a:lnTo>
                  <a:cubicBezTo>
                    <a:pt x="9089" y="27204"/>
                    <a:pt x="9089" y="27204"/>
                    <a:pt x="9424" y="27144"/>
                  </a:cubicBezTo>
                  <a:lnTo>
                    <a:pt x="9424" y="27144"/>
                  </a:lnTo>
                  <a:lnTo>
                    <a:pt x="9332" y="27356"/>
                  </a:lnTo>
                  <a:lnTo>
                    <a:pt x="9697" y="27235"/>
                  </a:lnTo>
                  <a:lnTo>
                    <a:pt x="9728" y="27113"/>
                  </a:lnTo>
                  <a:lnTo>
                    <a:pt x="10913" y="27356"/>
                  </a:lnTo>
                  <a:cubicBezTo>
                    <a:pt x="10974" y="27083"/>
                    <a:pt x="11217" y="27113"/>
                    <a:pt x="11369" y="26992"/>
                  </a:cubicBezTo>
                  <a:lnTo>
                    <a:pt x="11460" y="27052"/>
                  </a:lnTo>
                  <a:lnTo>
                    <a:pt x="11612" y="26992"/>
                  </a:lnTo>
                  <a:lnTo>
                    <a:pt x="11642" y="27204"/>
                  </a:lnTo>
                  <a:lnTo>
                    <a:pt x="11734" y="27204"/>
                  </a:lnTo>
                  <a:lnTo>
                    <a:pt x="11794" y="26992"/>
                  </a:lnTo>
                  <a:lnTo>
                    <a:pt x="11946" y="26992"/>
                  </a:lnTo>
                  <a:cubicBezTo>
                    <a:pt x="11977" y="26961"/>
                    <a:pt x="12007" y="26931"/>
                    <a:pt x="12038" y="26900"/>
                  </a:cubicBezTo>
                  <a:lnTo>
                    <a:pt x="12220" y="27265"/>
                  </a:lnTo>
                  <a:lnTo>
                    <a:pt x="12585" y="27265"/>
                  </a:lnTo>
                  <a:cubicBezTo>
                    <a:pt x="12585" y="27235"/>
                    <a:pt x="12585" y="27204"/>
                    <a:pt x="12585" y="27144"/>
                  </a:cubicBezTo>
                  <a:lnTo>
                    <a:pt x="12706" y="27204"/>
                  </a:lnTo>
                  <a:lnTo>
                    <a:pt x="12737" y="26992"/>
                  </a:lnTo>
                  <a:lnTo>
                    <a:pt x="13071" y="26992"/>
                  </a:lnTo>
                  <a:cubicBezTo>
                    <a:pt x="13122" y="26863"/>
                    <a:pt x="13174" y="26735"/>
                    <a:pt x="13280" y="26735"/>
                  </a:cubicBezTo>
                  <a:cubicBezTo>
                    <a:pt x="13300" y="26735"/>
                    <a:pt x="13321" y="26739"/>
                    <a:pt x="13345" y="26748"/>
                  </a:cubicBezTo>
                  <a:lnTo>
                    <a:pt x="13527" y="27174"/>
                  </a:lnTo>
                  <a:lnTo>
                    <a:pt x="13649" y="27083"/>
                  </a:lnTo>
                  <a:lnTo>
                    <a:pt x="13831" y="27144"/>
                  </a:lnTo>
                  <a:lnTo>
                    <a:pt x="13861" y="26688"/>
                  </a:lnTo>
                  <a:lnTo>
                    <a:pt x="14135" y="26688"/>
                  </a:lnTo>
                  <a:cubicBezTo>
                    <a:pt x="14135" y="26840"/>
                    <a:pt x="14135" y="26961"/>
                    <a:pt x="14317" y="26992"/>
                  </a:cubicBezTo>
                  <a:lnTo>
                    <a:pt x="14530" y="26748"/>
                  </a:lnTo>
                  <a:cubicBezTo>
                    <a:pt x="14652" y="26794"/>
                    <a:pt x="14712" y="26817"/>
                    <a:pt x="14766" y="26817"/>
                  </a:cubicBezTo>
                  <a:cubicBezTo>
                    <a:pt x="14819" y="26817"/>
                    <a:pt x="14864" y="26794"/>
                    <a:pt x="14956" y="26748"/>
                  </a:cubicBezTo>
                  <a:cubicBezTo>
                    <a:pt x="14986" y="26748"/>
                    <a:pt x="14986" y="26688"/>
                    <a:pt x="14986" y="26688"/>
                  </a:cubicBezTo>
                  <a:cubicBezTo>
                    <a:pt x="15199" y="26688"/>
                    <a:pt x="15412" y="26657"/>
                    <a:pt x="15685" y="26627"/>
                  </a:cubicBezTo>
                  <a:lnTo>
                    <a:pt x="15776" y="26718"/>
                  </a:lnTo>
                  <a:lnTo>
                    <a:pt x="15867" y="26536"/>
                  </a:lnTo>
                  <a:lnTo>
                    <a:pt x="16141" y="26809"/>
                  </a:lnTo>
                  <a:lnTo>
                    <a:pt x="15989" y="26870"/>
                  </a:lnTo>
                  <a:lnTo>
                    <a:pt x="15989" y="26961"/>
                  </a:lnTo>
                  <a:lnTo>
                    <a:pt x="16293" y="26961"/>
                  </a:lnTo>
                  <a:lnTo>
                    <a:pt x="16171" y="26748"/>
                  </a:lnTo>
                  <a:lnTo>
                    <a:pt x="16354" y="26444"/>
                  </a:lnTo>
                  <a:cubicBezTo>
                    <a:pt x="16509" y="26580"/>
                    <a:pt x="16676" y="26604"/>
                    <a:pt x="16847" y="26604"/>
                  </a:cubicBezTo>
                  <a:cubicBezTo>
                    <a:pt x="16945" y="26604"/>
                    <a:pt x="17045" y="26596"/>
                    <a:pt x="17144" y="26596"/>
                  </a:cubicBezTo>
                  <a:lnTo>
                    <a:pt x="17144" y="26292"/>
                  </a:lnTo>
                  <a:lnTo>
                    <a:pt x="17266" y="26292"/>
                  </a:lnTo>
                  <a:lnTo>
                    <a:pt x="17266" y="26475"/>
                  </a:lnTo>
                  <a:lnTo>
                    <a:pt x="17478" y="26596"/>
                  </a:lnTo>
                  <a:lnTo>
                    <a:pt x="17509" y="26900"/>
                  </a:lnTo>
                  <a:cubicBezTo>
                    <a:pt x="17691" y="26900"/>
                    <a:pt x="17691" y="26748"/>
                    <a:pt x="17813" y="26627"/>
                  </a:cubicBezTo>
                  <a:lnTo>
                    <a:pt x="17934" y="26840"/>
                  </a:lnTo>
                  <a:lnTo>
                    <a:pt x="17934" y="26627"/>
                  </a:lnTo>
                  <a:lnTo>
                    <a:pt x="18208" y="26536"/>
                  </a:lnTo>
                  <a:lnTo>
                    <a:pt x="18299" y="26627"/>
                  </a:lnTo>
                  <a:lnTo>
                    <a:pt x="18238" y="26748"/>
                  </a:lnTo>
                  <a:cubicBezTo>
                    <a:pt x="18330" y="26809"/>
                    <a:pt x="18421" y="26824"/>
                    <a:pt x="18512" y="26824"/>
                  </a:cubicBezTo>
                  <a:cubicBezTo>
                    <a:pt x="18603" y="26824"/>
                    <a:pt x="18694" y="26809"/>
                    <a:pt x="18785" y="26809"/>
                  </a:cubicBezTo>
                  <a:cubicBezTo>
                    <a:pt x="18801" y="26770"/>
                    <a:pt x="18818" y="26757"/>
                    <a:pt x="18837" y="26757"/>
                  </a:cubicBezTo>
                  <a:cubicBezTo>
                    <a:pt x="18875" y="26757"/>
                    <a:pt x="18918" y="26814"/>
                    <a:pt x="18955" y="26814"/>
                  </a:cubicBezTo>
                  <a:cubicBezTo>
                    <a:pt x="18971" y="26814"/>
                    <a:pt x="18985" y="26805"/>
                    <a:pt x="18998" y="26779"/>
                  </a:cubicBezTo>
                  <a:lnTo>
                    <a:pt x="19150" y="26566"/>
                  </a:lnTo>
                  <a:cubicBezTo>
                    <a:pt x="19249" y="26625"/>
                    <a:pt x="19335" y="26672"/>
                    <a:pt x="19425" y="26672"/>
                  </a:cubicBezTo>
                  <a:cubicBezTo>
                    <a:pt x="19473" y="26672"/>
                    <a:pt x="19523" y="26659"/>
                    <a:pt x="19576" y="26627"/>
                  </a:cubicBezTo>
                  <a:cubicBezTo>
                    <a:pt x="19596" y="26607"/>
                    <a:pt x="19620" y="26600"/>
                    <a:pt x="19647" y="26600"/>
                  </a:cubicBezTo>
                  <a:cubicBezTo>
                    <a:pt x="19701" y="26600"/>
                    <a:pt x="19768" y="26627"/>
                    <a:pt x="19849" y="26627"/>
                  </a:cubicBezTo>
                  <a:lnTo>
                    <a:pt x="19971" y="26505"/>
                  </a:lnTo>
                  <a:cubicBezTo>
                    <a:pt x="19971" y="26536"/>
                    <a:pt x="20001" y="26566"/>
                    <a:pt x="20001" y="26566"/>
                  </a:cubicBezTo>
                  <a:cubicBezTo>
                    <a:pt x="20092" y="26566"/>
                    <a:pt x="20184" y="26596"/>
                    <a:pt x="20275" y="26596"/>
                  </a:cubicBezTo>
                  <a:lnTo>
                    <a:pt x="20305" y="26718"/>
                  </a:lnTo>
                  <a:lnTo>
                    <a:pt x="20700" y="26475"/>
                  </a:lnTo>
                  <a:lnTo>
                    <a:pt x="20822" y="26657"/>
                  </a:lnTo>
                  <a:cubicBezTo>
                    <a:pt x="20903" y="26657"/>
                    <a:pt x="20971" y="26684"/>
                    <a:pt x="21025" y="26684"/>
                  </a:cubicBezTo>
                  <a:cubicBezTo>
                    <a:pt x="21052" y="26684"/>
                    <a:pt x="21075" y="26677"/>
                    <a:pt x="21096" y="26657"/>
                  </a:cubicBezTo>
                  <a:cubicBezTo>
                    <a:pt x="21161" y="26611"/>
                    <a:pt x="21220" y="26593"/>
                    <a:pt x="21276" y="26593"/>
                  </a:cubicBezTo>
                  <a:cubicBezTo>
                    <a:pt x="21401" y="26593"/>
                    <a:pt x="21507" y="26685"/>
                    <a:pt x="21612" y="26748"/>
                  </a:cubicBezTo>
                  <a:lnTo>
                    <a:pt x="21734" y="26596"/>
                  </a:lnTo>
                  <a:lnTo>
                    <a:pt x="21795" y="26657"/>
                  </a:lnTo>
                  <a:lnTo>
                    <a:pt x="21886" y="26596"/>
                  </a:lnTo>
                  <a:lnTo>
                    <a:pt x="21977" y="26657"/>
                  </a:lnTo>
                  <a:cubicBezTo>
                    <a:pt x="22159" y="26627"/>
                    <a:pt x="22342" y="26566"/>
                    <a:pt x="22494" y="26536"/>
                  </a:cubicBezTo>
                  <a:lnTo>
                    <a:pt x="23071" y="26688"/>
                  </a:lnTo>
                  <a:lnTo>
                    <a:pt x="23193" y="26505"/>
                  </a:lnTo>
                  <a:lnTo>
                    <a:pt x="23102" y="26384"/>
                  </a:lnTo>
                  <a:lnTo>
                    <a:pt x="23223" y="26384"/>
                  </a:lnTo>
                  <a:lnTo>
                    <a:pt x="23284" y="26536"/>
                  </a:lnTo>
                  <a:lnTo>
                    <a:pt x="23527" y="26414"/>
                  </a:lnTo>
                  <a:lnTo>
                    <a:pt x="23527" y="26414"/>
                  </a:lnTo>
                  <a:lnTo>
                    <a:pt x="23466" y="26657"/>
                  </a:lnTo>
                  <a:lnTo>
                    <a:pt x="23892" y="26657"/>
                  </a:lnTo>
                  <a:lnTo>
                    <a:pt x="23953" y="26505"/>
                  </a:lnTo>
                  <a:lnTo>
                    <a:pt x="24257" y="26596"/>
                  </a:lnTo>
                  <a:lnTo>
                    <a:pt x="24378" y="26475"/>
                  </a:lnTo>
                  <a:lnTo>
                    <a:pt x="24713" y="26475"/>
                  </a:lnTo>
                  <a:lnTo>
                    <a:pt x="24713" y="26748"/>
                  </a:lnTo>
                  <a:cubicBezTo>
                    <a:pt x="24783" y="26660"/>
                    <a:pt x="24854" y="26613"/>
                    <a:pt x="24925" y="26613"/>
                  </a:cubicBezTo>
                  <a:cubicBezTo>
                    <a:pt x="24976" y="26613"/>
                    <a:pt x="25027" y="26637"/>
                    <a:pt x="25077" y="26688"/>
                  </a:cubicBezTo>
                  <a:lnTo>
                    <a:pt x="25169" y="26596"/>
                  </a:lnTo>
                  <a:cubicBezTo>
                    <a:pt x="25381" y="26596"/>
                    <a:pt x="25594" y="26657"/>
                    <a:pt x="25776" y="26809"/>
                  </a:cubicBezTo>
                  <a:lnTo>
                    <a:pt x="25776" y="26414"/>
                  </a:lnTo>
                  <a:cubicBezTo>
                    <a:pt x="25959" y="26475"/>
                    <a:pt x="26080" y="26505"/>
                    <a:pt x="26293" y="26596"/>
                  </a:cubicBezTo>
                  <a:cubicBezTo>
                    <a:pt x="26335" y="26614"/>
                    <a:pt x="26375" y="26622"/>
                    <a:pt x="26412" y="26622"/>
                  </a:cubicBezTo>
                  <a:cubicBezTo>
                    <a:pt x="26566" y="26622"/>
                    <a:pt x="26688" y="26499"/>
                    <a:pt x="26810" y="26475"/>
                  </a:cubicBezTo>
                  <a:lnTo>
                    <a:pt x="26932" y="26536"/>
                  </a:lnTo>
                  <a:cubicBezTo>
                    <a:pt x="27008" y="26516"/>
                    <a:pt x="27085" y="26461"/>
                    <a:pt x="27154" y="26461"/>
                  </a:cubicBezTo>
                  <a:cubicBezTo>
                    <a:pt x="27195" y="26461"/>
                    <a:pt x="27232" y="26480"/>
                    <a:pt x="27266" y="26536"/>
                  </a:cubicBezTo>
                  <a:lnTo>
                    <a:pt x="27357" y="26475"/>
                  </a:lnTo>
                  <a:cubicBezTo>
                    <a:pt x="27451" y="26517"/>
                    <a:pt x="27552" y="26537"/>
                    <a:pt x="27653" y="26537"/>
                  </a:cubicBezTo>
                  <a:cubicBezTo>
                    <a:pt x="27846" y="26537"/>
                    <a:pt x="28038" y="26463"/>
                    <a:pt x="28178" y="26323"/>
                  </a:cubicBezTo>
                  <a:lnTo>
                    <a:pt x="28208" y="26444"/>
                  </a:lnTo>
                  <a:lnTo>
                    <a:pt x="28391" y="26536"/>
                  </a:lnTo>
                  <a:cubicBezTo>
                    <a:pt x="28485" y="26465"/>
                    <a:pt x="28561" y="26394"/>
                    <a:pt x="28675" y="26394"/>
                  </a:cubicBezTo>
                  <a:cubicBezTo>
                    <a:pt x="28708" y="26394"/>
                    <a:pt x="28745" y="26400"/>
                    <a:pt x="28786" y="26414"/>
                  </a:cubicBezTo>
                  <a:lnTo>
                    <a:pt x="28786" y="26505"/>
                  </a:lnTo>
                  <a:lnTo>
                    <a:pt x="29272" y="26596"/>
                  </a:lnTo>
                  <a:cubicBezTo>
                    <a:pt x="29348" y="26559"/>
                    <a:pt x="29423" y="26537"/>
                    <a:pt x="29527" y="26537"/>
                  </a:cubicBezTo>
                  <a:cubicBezTo>
                    <a:pt x="29673" y="26537"/>
                    <a:pt x="29876" y="26581"/>
                    <a:pt x="30214" y="26688"/>
                  </a:cubicBezTo>
                  <a:lnTo>
                    <a:pt x="30275" y="26536"/>
                  </a:lnTo>
                  <a:lnTo>
                    <a:pt x="30640" y="26536"/>
                  </a:lnTo>
                  <a:cubicBezTo>
                    <a:pt x="30761" y="26536"/>
                    <a:pt x="30913" y="26505"/>
                    <a:pt x="31035" y="26475"/>
                  </a:cubicBezTo>
                  <a:cubicBezTo>
                    <a:pt x="31042" y="26472"/>
                    <a:pt x="31049" y="26471"/>
                    <a:pt x="31057" y="26471"/>
                  </a:cubicBezTo>
                  <a:cubicBezTo>
                    <a:pt x="31117" y="26471"/>
                    <a:pt x="31179" y="26548"/>
                    <a:pt x="31251" y="26548"/>
                  </a:cubicBezTo>
                  <a:cubicBezTo>
                    <a:pt x="31279" y="26548"/>
                    <a:pt x="31308" y="26536"/>
                    <a:pt x="31339" y="26505"/>
                  </a:cubicBezTo>
                  <a:cubicBezTo>
                    <a:pt x="31386" y="26470"/>
                    <a:pt x="31433" y="26462"/>
                    <a:pt x="31482" y="26462"/>
                  </a:cubicBezTo>
                  <a:cubicBezTo>
                    <a:pt x="31522" y="26462"/>
                    <a:pt x="31563" y="26467"/>
                    <a:pt x="31606" y="26467"/>
                  </a:cubicBezTo>
                  <a:cubicBezTo>
                    <a:pt x="31646" y="26467"/>
                    <a:pt x="31689" y="26463"/>
                    <a:pt x="31734" y="26444"/>
                  </a:cubicBezTo>
                  <a:lnTo>
                    <a:pt x="31886" y="26688"/>
                  </a:lnTo>
                  <a:lnTo>
                    <a:pt x="31977" y="26444"/>
                  </a:lnTo>
                  <a:cubicBezTo>
                    <a:pt x="32145" y="26507"/>
                    <a:pt x="32284" y="26614"/>
                    <a:pt x="32434" y="26614"/>
                  </a:cubicBezTo>
                  <a:cubicBezTo>
                    <a:pt x="32501" y="26614"/>
                    <a:pt x="32571" y="26592"/>
                    <a:pt x="32646" y="26536"/>
                  </a:cubicBezTo>
                  <a:cubicBezTo>
                    <a:pt x="32658" y="26594"/>
                    <a:pt x="32678" y="26612"/>
                    <a:pt x="32703" y="26612"/>
                  </a:cubicBezTo>
                  <a:cubicBezTo>
                    <a:pt x="32742" y="26612"/>
                    <a:pt x="32791" y="26566"/>
                    <a:pt x="32828" y="26566"/>
                  </a:cubicBezTo>
                  <a:cubicBezTo>
                    <a:pt x="32935" y="26612"/>
                    <a:pt x="33049" y="26634"/>
                    <a:pt x="33163" y="26634"/>
                  </a:cubicBezTo>
                  <a:cubicBezTo>
                    <a:pt x="33277" y="26634"/>
                    <a:pt x="33391" y="26612"/>
                    <a:pt x="33497" y="26566"/>
                  </a:cubicBezTo>
                  <a:cubicBezTo>
                    <a:pt x="33506" y="26561"/>
                    <a:pt x="33516" y="26560"/>
                    <a:pt x="33526" y="26560"/>
                  </a:cubicBezTo>
                  <a:cubicBezTo>
                    <a:pt x="33566" y="26560"/>
                    <a:pt x="33612" y="26587"/>
                    <a:pt x="33645" y="26587"/>
                  </a:cubicBezTo>
                  <a:cubicBezTo>
                    <a:pt x="33659" y="26587"/>
                    <a:pt x="33671" y="26582"/>
                    <a:pt x="33679" y="26566"/>
                  </a:cubicBezTo>
                  <a:cubicBezTo>
                    <a:pt x="33695" y="26551"/>
                    <a:pt x="33733" y="26543"/>
                    <a:pt x="33778" y="26543"/>
                  </a:cubicBezTo>
                  <a:cubicBezTo>
                    <a:pt x="33824" y="26543"/>
                    <a:pt x="33877" y="26551"/>
                    <a:pt x="33923" y="26566"/>
                  </a:cubicBezTo>
                  <a:cubicBezTo>
                    <a:pt x="33983" y="26566"/>
                    <a:pt x="34044" y="26596"/>
                    <a:pt x="34105" y="26596"/>
                  </a:cubicBezTo>
                  <a:cubicBezTo>
                    <a:pt x="34226" y="26596"/>
                    <a:pt x="34348" y="26566"/>
                    <a:pt x="34530" y="26566"/>
                  </a:cubicBezTo>
                  <a:cubicBezTo>
                    <a:pt x="34615" y="26608"/>
                    <a:pt x="34706" y="26631"/>
                    <a:pt x="34795" y="26631"/>
                  </a:cubicBezTo>
                  <a:cubicBezTo>
                    <a:pt x="34897" y="26631"/>
                    <a:pt x="34996" y="26601"/>
                    <a:pt x="35078" y="26536"/>
                  </a:cubicBezTo>
                  <a:lnTo>
                    <a:pt x="35169" y="26627"/>
                  </a:lnTo>
                  <a:cubicBezTo>
                    <a:pt x="35260" y="26596"/>
                    <a:pt x="35321" y="26596"/>
                    <a:pt x="35412" y="26536"/>
                  </a:cubicBezTo>
                  <a:cubicBezTo>
                    <a:pt x="35421" y="26533"/>
                    <a:pt x="35429" y="26532"/>
                    <a:pt x="35438" y="26532"/>
                  </a:cubicBezTo>
                  <a:cubicBezTo>
                    <a:pt x="35493" y="26532"/>
                    <a:pt x="35549" y="26584"/>
                    <a:pt x="35605" y="26584"/>
                  </a:cubicBezTo>
                  <a:cubicBezTo>
                    <a:pt x="35632" y="26584"/>
                    <a:pt x="35659" y="26571"/>
                    <a:pt x="35685" y="26536"/>
                  </a:cubicBezTo>
                  <a:cubicBezTo>
                    <a:pt x="35694" y="26531"/>
                    <a:pt x="35704" y="26529"/>
                    <a:pt x="35715" y="26529"/>
                  </a:cubicBezTo>
                  <a:cubicBezTo>
                    <a:pt x="35780" y="26529"/>
                    <a:pt x="35881" y="26596"/>
                    <a:pt x="35959" y="26596"/>
                  </a:cubicBezTo>
                  <a:cubicBezTo>
                    <a:pt x="36005" y="26551"/>
                    <a:pt x="36065" y="26528"/>
                    <a:pt x="36122" y="26528"/>
                  </a:cubicBezTo>
                  <a:cubicBezTo>
                    <a:pt x="36179" y="26528"/>
                    <a:pt x="36233" y="26551"/>
                    <a:pt x="36263" y="26596"/>
                  </a:cubicBezTo>
                  <a:lnTo>
                    <a:pt x="36354" y="26505"/>
                  </a:lnTo>
                  <a:cubicBezTo>
                    <a:pt x="36423" y="26591"/>
                    <a:pt x="36501" y="26628"/>
                    <a:pt x="36572" y="26628"/>
                  </a:cubicBezTo>
                  <a:cubicBezTo>
                    <a:pt x="36628" y="26628"/>
                    <a:pt x="36679" y="26606"/>
                    <a:pt x="36719" y="26566"/>
                  </a:cubicBezTo>
                  <a:cubicBezTo>
                    <a:pt x="36816" y="26566"/>
                    <a:pt x="36913" y="26605"/>
                    <a:pt x="36964" y="26605"/>
                  </a:cubicBezTo>
                  <a:cubicBezTo>
                    <a:pt x="36977" y="26605"/>
                    <a:pt x="36986" y="26602"/>
                    <a:pt x="36992" y="26596"/>
                  </a:cubicBezTo>
                  <a:cubicBezTo>
                    <a:pt x="37048" y="26540"/>
                    <a:pt x="37100" y="26522"/>
                    <a:pt x="37148" y="26522"/>
                  </a:cubicBezTo>
                  <a:cubicBezTo>
                    <a:pt x="37230" y="26522"/>
                    <a:pt x="37300" y="26577"/>
                    <a:pt x="37357" y="26596"/>
                  </a:cubicBezTo>
                  <a:lnTo>
                    <a:pt x="37479" y="26505"/>
                  </a:lnTo>
                  <a:lnTo>
                    <a:pt x="37631" y="26596"/>
                  </a:lnTo>
                  <a:cubicBezTo>
                    <a:pt x="37696" y="26596"/>
                    <a:pt x="37761" y="26519"/>
                    <a:pt x="37837" y="26519"/>
                  </a:cubicBezTo>
                  <a:cubicBezTo>
                    <a:pt x="37868" y="26519"/>
                    <a:pt x="37900" y="26531"/>
                    <a:pt x="37935" y="26566"/>
                  </a:cubicBezTo>
                  <a:cubicBezTo>
                    <a:pt x="37943" y="26569"/>
                    <a:pt x="37953" y="26570"/>
                    <a:pt x="37962" y="26570"/>
                  </a:cubicBezTo>
                  <a:cubicBezTo>
                    <a:pt x="38019" y="26570"/>
                    <a:pt x="38092" y="26528"/>
                    <a:pt x="38158" y="26528"/>
                  </a:cubicBezTo>
                  <a:cubicBezTo>
                    <a:pt x="38199" y="26528"/>
                    <a:pt x="38238" y="26544"/>
                    <a:pt x="38269" y="26596"/>
                  </a:cubicBezTo>
                  <a:lnTo>
                    <a:pt x="38573" y="26353"/>
                  </a:lnTo>
                  <a:cubicBezTo>
                    <a:pt x="38628" y="26360"/>
                    <a:pt x="38682" y="26364"/>
                    <a:pt x="38736" y="26364"/>
                  </a:cubicBezTo>
                  <a:cubicBezTo>
                    <a:pt x="38922" y="26364"/>
                    <a:pt x="39100" y="26319"/>
                    <a:pt x="39242" y="26201"/>
                  </a:cubicBezTo>
                  <a:lnTo>
                    <a:pt x="39363" y="26384"/>
                  </a:lnTo>
                  <a:cubicBezTo>
                    <a:pt x="39394" y="26368"/>
                    <a:pt x="39432" y="26361"/>
                    <a:pt x="39470" y="26361"/>
                  </a:cubicBezTo>
                  <a:cubicBezTo>
                    <a:pt x="39508" y="26361"/>
                    <a:pt x="39546" y="26368"/>
                    <a:pt x="39576" y="26384"/>
                  </a:cubicBezTo>
                  <a:cubicBezTo>
                    <a:pt x="39607" y="26384"/>
                    <a:pt x="39667" y="26414"/>
                    <a:pt x="39728" y="26444"/>
                  </a:cubicBezTo>
                  <a:lnTo>
                    <a:pt x="39728" y="26171"/>
                  </a:lnTo>
                  <a:lnTo>
                    <a:pt x="39850" y="26414"/>
                  </a:lnTo>
                  <a:lnTo>
                    <a:pt x="39971" y="26201"/>
                  </a:lnTo>
                  <a:lnTo>
                    <a:pt x="40275" y="26292"/>
                  </a:lnTo>
                  <a:lnTo>
                    <a:pt x="40306" y="26080"/>
                  </a:lnTo>
                  <a:lnTo>
                    <a:pt x="40731" y="26080"/>
                  </a:lnTo>
                  <a:lnTo>
                    <a:pt x="40731" y="26232"/>
                  </a:lnTo>
                  <a:lnTo>
                    <a:pt x="40974" y="26353"/>
                  </a:lnTo>
                  <a:lnTo>
                    <a:pt x="41126" y="26232"/>
                  </a:lnTo>
                  <a:lnTo>
                    <a:pt x="41217" y="26323"/>
                  </a:lnTo>
                  <a:lnTo>
                    <a:pt x="41521" y="26110"/>
                  </a:lnTo>
                  <a:lnTo>
                    <a:pt x="41582" y="26262"/>
                  </a:lnTo>
                  <a:lnTo>
                    <a:pt x="41765" y="26232"/>
                  </a:lnTo>
                  <a:lnTo>
                    <a:pt x="41977" y="26262"/>
                  </a:lnTo>
                  <a:cubicBezTo>
                    <a:pt x="42008" y="26232"/>
                    <a:pt x="42008" y="26201"/>
                    <a:pt x="42038" y="26201"/>
                  </a:cubicBezTo>
                  <a:lnTo>
                    <a:pt x="42069" y="26232"/>
                  </a:lnTo>
                  <a:lnTo>
                    <a:pt x="42008" y="26262"/>
                  </a:lnTo>
                  <a:lnTo>
                    <a:pt x="42221" y="26444"/>
                  </a:lnTo>
                  <a:lnTo>
                    <a:pt x="42312" y="26353"/>
                  </a:lnTo>
                  <a:lnTo>
                    <a:pt x="42464" y="26444"/>
                  </a:lnTo>
                  <a:lnTo>
                    <a:pt x="42555" y="26262"/>
                  </a:lnTo>
                  <a:lnTo>
                    <a:pt x="42920" y="26262"/>
                  </a:lnTo>
                  <a:lnTo>
                    <a:pt x="42920" y="26232"/>
                  </a:lnTo>
                  <a:lnTo>
                    <a:pt x="43406" y="26080"/>
                  </a:lnTo>
                  <a:lnTo>
                    <a:pt x="43436" y="25958"/>
                  </a:lnTo>
                  <a:lnTo>
                    <a:pt x="43558" y="26049"/>
                  </a:lnTo>
                  <a:lnTo>
                    <a:pt x="43740" y="25958"/>
                  </a:lnTo>
                  <a:lnTo>
                    <a:pt x="43862" y="26140"/>
                  </a:lnTo>
                  <a:lnTo>
                    <a:pt x="43801" y="26232"/>
                  </a:lnTo>
                  <a:cubicBezTo>
                    <a:pt x="43856" y="26305"/>
                    <a:pt x="43912" y="26345"/>
                    <a:pt x="43974" y="26345"/>
                  </a:cubicBezTo>
                  <a:cubicBezTo>
                    <a:pt x="44014" y="26345"/>
                    <a:pt x="44057" y="26328"/>
                    <a:pt x="44105" y="26292"/>
                  </a:cubicBezTo>
                  <a:lnTo>
                    <a:pt x="44014" y="26140"/>
                  </a:lnTo>
                  <a:lnTo>
                    <a:pt x="44196" y="26140"/>
                  </a:lnTo>
                  <a:lnTo>
                    <a:pt x="44257" y="26292"/>
                  </a:lnTo>
                  <a:lnTo>
                    <a:pt x="44500" y="26201"/>
                  </a:lnTo>
                  <a:lnTo>
                    <a:pt x="44774" y="26292"/>
                  </a:lnTo>
                  <a:lnTo>
                    <a:pt x="44926" y="26019"/>
                  </a:lnTo>
                  <a:cubicBezTo>
                    <a:pt x="45057" y="26056"/>
                    <a:pt x="45177" y="26128"/>
                    <a:pt x="45292" y="26128"/>
                  </a:cubicBezTo>
                  <a:cubicBezTo>
                    <a:pt x="45363" y="26128"/>
                    <a:pt x="45433" y="26101"/>
                    <a:pt x="45503" y="26019"/>
                  </a:cubicBezTo>
                  <a:lnTo>
                    <a:pt x="45625" y="26171"/>
                  </a:lnTo>
                  <a:lnTo>
                    <a:pt x="45746" y="25928"/>
                  </a:lnTo>
                  <a:lnTo>
                    <a:pt x="45777" y="26171"/>
                  </a:lnTo>
                  <a:lnTo>
                    <a:pt x="46020" y="26232"/>
                  </a:lnTo>
                  <a:lnTo>
                    <a:pt x="46658" y="26049"/>
                  </a:lnTo>
                  <a:lnTo>
                    <a:pt x="46689" y="26353"/>
                  </a:lnTo>
                  <a:lnTo>
                    <a:pt x="46841" y="26140"/>
                  </a:lnTo>
                  <a:cubicBezTo>
                    <a:pt x="46890" y="26124"/>
                    <a:pt x="46938" y="26117"/>
                    <a:pt x="46987" y="26117"/>
                  </a:cubicBezTo>
                  <a:cubicBezTo>
                    <a:pt x="47119" y="26117"/>
                    <a:pt x="47246" y="26173"/>
                    <a:pt x="47357" y="26262"/>
                  </a:cubicBezTo>
                  <a:cubicBezTo>
                    <a:pt x="47439" y="26235"/>
                    <a:pt x="47485" y="26220"/>
                    <a:pt x="47523" y="26220"/>
                  </a:cubicBezTo>
                  <a:cubicBezTo>
                    <a:pt x="47571" y="26220"/>
                    <a:pt x="47608" y="26242"/>
                    <a:pt x="47692" y="26292"/>
                  </a:cubicBezTo>
                  <a:lnTo>
                    <a:pt x="47783" y="26140"/>
                  </a:lnTo>
                  <a:lnTo>
                    <a:pt x="48209" y="26262"/>
                  </a:lnTo>
                  <a:cubicBezTo>
                    <a:pt x="48263" y="26208"/>
                    <a:pt x="48293" y="26105"/>
                    <a:pt x="48385" y="26105"/>
                  </a:cubicBezTo>
                  <a:cubicBezTo>
                    <a:pt x="48396" y="26105"/>
                    <a:pt x="48408" y="26107"/>
                    <a:pt x="48421" y="26110"/>
                  </a:cubicBezTo>
                  <a:cubicBezTo>
                    <a:pt x="48449" y="26041"/>
                    <a:pt x="48489" y="26022"/>
                    <a:pt x="48533" y="26022"/>
                  </a:cubicBezTo>
                  <a:cubicBezTo>
                    <a:pt x="48586" y="26022"/>
                    <a:pt x="48645" y="26049"/>
                    <a:pt x="48695" y="26049"/>
                  </a:cubicBezTo>
                  <a:cubicBezTo>
                    <a:pt x="48776" y="26049"/>
                    <a:pt x="48857" y="26117"/>
                    <a:pt x="48938" y="26117"/>
                  </a:cubicBezTo>
                  <a:cubicBezTo>
                    <a:pt x="48979" y="26117"/>
                    <a:pt x="49019" y="26100"/>
                    <a:pt x="49060" y="26049"/>
                  </a:cubicBezTo>
                  <a:cubicBezTo>
                    <a:pt x="49120" y="26110"/>
                    <a:pt x="49189" y="26125"/>
                    <a:pt x="49257" y="26125"/>
                  </a:cubicBezTo>
                  <a:cubicBezTo>
                    <a:pt x="49326" y="26125"/>
                    <a:pt x="49394" y="26110"/>
                    <a:pt x="49455" y="26110"/>
                  </a:cubicBezTo>
                  <a:lnTo>
                    <a:pt x="49880" y="26171"/>
                  </a:lnTo>
                  <a:lnTo>
                    <a:pt x="49941" y="26140"/>
                  </a:lnTo>
                  <a:lnTo>
                    <a:pt x="50063" y="26201"/>
                  </a:lnTo>
                  <a:lnTo>
                    <a:pt x="50275" y="26019"/>
                  </a:lnTo>
                  <a:cubicBezTo>
                    <a:pt x="50311" y="26024"/>
                    <a:pt x="50346" y="26026"/>
                    <a:pt x="50382" y="26026"/>
                  </a:cubicBezTo>
                  <a:cubicBezTo>
                    <a:pt x="50452" y="26026"/>
                    <a:pt x="50521" y="26019"/>
                    <a:pt x="50587" y="26019"/>
                  </a:cubicBezTo>
                  <a:cubicBezTo>
                    <a:pt x="50686" y="26019"/>
                    <a:pt x="50777" y="26034"/>
                    <a:pt x="50853" y="26110"/>
                  </a:cubicBezTo>
                  <a:lnTo>
                    <a:pt x="51370" y="25928"/>
                  </a:lnTo>
                  <a:lnTo>
                    <a:pt x="51430" y="25745"/>
                  </a:lnTo>
                  <a:lnTo>
                    <a:pt x="51552" y="25989"/>
                  </a:lnTo>
                  <a:lnTo>
                    <a:pt x="51765" y="25897"/>
                  </a:lnTo>
                  <a:lnTo>
                    <a:pt x="51886" y="25958"/>
                  </a:lnTo>
                  <a:cubicBezTo>
                    <a:pt x="51917" y="25928"/>
                    <a:pt x="51917" y="25928"/>
                    <a:pt x="51947" y="25897"/>
                  </a:cubicBezTo>
                  <a:lnTo>
                    <a:pt x="51947" y="25928"/>
                  </a:lnTo>
                  <a:lnTo>
                    <a:pt x="51886" y="25989"/>
                  </a:lnTo>
                  <a:cubicBezTo>
                    <a:pt x="51947" y="26019"/>
                    <a:pt x="51978" y="26049"/>
                    <a:pt x="52008" y="26049"/>
                  </a:cubicBezTo>
                  <a:cubicBezTo>
                    <a:pt x="52099" y="26080"/>
                    <a:pt x="52221" y="26080"/>
                    <a:pt x="52312" y="26080"/>
                  </a:cubicBezTo>
                  <a:cubicBezTo>
                    <a:pt x="52342" y="26080"/>
                    <a:pt x="52373" y="26140"/>
                    <a:pt x="52403" y="26140"/>
                  </a:cubicBezTo>
                  <a:lnTo>
                    <a:pt x="52555" y="25958"/>
                  </a:lnTo>
                  <a:cubicBezTo>
                    <a:pt x="52653" y="25983"/>
                    <a:pt x="52731" y="26066"/>
                    <a:pt x="52821" y="26066"/>
                  </a:cubicBezTo>
                  <a:cubicBezTo>
                    <a:pt x="52843" y="26066"/>
                    <a:pt x="52866" y="26061"/>
                    <a:pt x="52889" y="26049"/>
                  </a:cubicBezTo>
                  <a:cubicBezTo>
                    <a:pt x="52918" y="26032"/>
                    <a:pt x="52945" y="26026"/>
                    <a:pt x="52970" y="26026"/>
                  </a:cubicBezTo>
                  <a:cubicBezTo>
                    <a:pt x="53040" y="26026"/>
                    <a:pt x="53098" y="26075"/>
                    <a:pt x="53157" y="26075"/>
                  </a:cubicBezTo>
                  <a:cubicBezTo>
                    <a:pt x="53188" y="26075"/>
                    <a:pt x="53220" y="26062"/>
                    <a:pt x="53254" y="26019"/>
                  </a:cubicBezTo>
                  <a:cubicBezTo>
                    <a:pt x="53288" y="26030"/>
                    <a:pt x="53325" y="26037"/>
                    <a:pt x="53364" y="26037"/>
                  </a:cubicBezTo>
                  <a:cubicBezTo>
                    <a:pt x="53430" y="26037"/>
                    <a:pt x="53500" y="26016"/>
                    <a:pt x="53558" y="25958"/>
                  </a:cubicBezTo>
                  <a:lnTo>
                    <a:pt x="53619" y="26019"/>
                  </a:lnTo>
                  <a:lnTo>
                    <a:pt x="54227" y="25867"/>
                  </a:lnTo>
                  <a:lnTo>
                    <a:pt x="54592" y="26019"/>
                  </a:lnTo>
                  <a:lnTo>
                    <a:pt x="54500" y="25867"/>
                  </a:lnTo>
                  <a:lnTo>
                    <a:pt x="54592" y="25715"/>
                  </a:lnTo>
                  <a:cubicBezTo>
                    <a:pt x="54622" y="25928"/>
                    <a:pt x="54774" y="25928"/>
                    <a:pt x="54865" y="25989"/>
                  </a:cubicBezTo>
                  <a:lnTo>
                    <a:pt x="55169" y="25776"/>
                  </a:lnTo>
                  <a:lnTo>
                    <a:pt x="55443" y="25928"/>
                  </a:lnTo>
                  <a:lnTo>
                    <a:pt x="55564" y="25745"/>
                  </a:lnTo>
                  <a:lnTo>
                    <a:pt x="55929" y="25989"/>
                  </a:lnTo>
                  <a:lnTo>
                    <a:pt x="56081" y="25897"/>
                  </a:lnTo>
                  <a:cubicBezTo>
                    <a:pt x="56111" y="25928"/>
                    <a:pt x="56172" y="25958"/>
                    <a:pt x="56203" y="25958"/>
                  </a:cubicBezTo>
                  <a:cubicBezTo>
                    <a:pt x="56294" y="25928"/>
                    <a:pt x="56415" y="25928"/>
                    <a:pt x="56537" y="25897"/>
                  </a:cubicBezTo>
                  <a:cubicBezTo>
                    <a:pt x="56600" y="25918"/>
                    <a:pt x="56663" y="25954"/>
                    <a:pt x="56736" y="25954"/>
                  </a:cubicBezTo>
                  <a:cubicBezTo>
                    <a:pt x="56768" y="25954"/>
                    <a:pt x="56803" y="25947"/>
                    <a:pt x="56841" y="25928"/>
                  </a:cubicBezTo>
                  <a:cubicBezTo>
                    <a:pt x="56937" y="25892"/>
                    <a:pt x="57037" y="25875"/>
                    <a:pt x="57137" y="25875"/>
                  </a:cubicBezTo>
                  <a:cubicBezTo>
                    <a:pt x="57290" y="25875"/>
                    <a:pt x="57442" y="25915"/>
                    <a:pt x="57570" y="25989"/>
                  </a:cubicBezTo>
                  <a:lnTo>
                    <a:pt x="57874" y="25806"/>
                  </a:lnTo>
                  <a:lnTo>
                    <a:pt x="57966" y="25897"/>
                  </a:lnTo>
                  <a:cubicBezTo>
                    <a:pt x="58118" y="25745"/>
                    <a:pt x="58361" y="25806"/>
                    <a:pt x="58513" y="25624"/>
                  </a:cubicBezTo>
                  <a:lnTo>
                    <a:pt x="58513" y="25624"/>
                  </a:lnTo>
                  <a:lnTo>
                    <a:pt x="58452" y="25806"/>
                  </a:lnTo>
                  <a:lnTo>
                    <a:pt x="58725" y="25806"/>
                  </a:lnTo>
                  <a:lnTo>
                    <a:pt x="58847" y="25685"/>
                  </a:lnTo>
                  <a:lnTo>
                    <a:pt x="59607" y="25806"/>
                  </a:lnTo>
                  <a:lnTo>
                    <a:pt x="59972" y="25563"/>
                  </a:lnTo>
                  <a:lnTo>
                    <a:pt x="60063" y="25776"/>
                  </a:lnTo>
                  <a:lnTo>
                    <a:pt x="60336" y="25685"/>
                  </a:lnTo>
                  <a:lnTo>
                    <a:pt x="60488" y="25472"/>
                  </a:lnTo>
                  <a:lnTo>
                    <a:pt x="60640" y="25685"/>
                  </a:lnTo>
                  <a:lnTo>
                    <a:pt x="60792" y="25533"/>
                  </a:lnTo>
                  <a:cubicBezTo>
                    <a:pt x="60898" y="25603"/>
                    <a:pt x="61009" y="25619"/>
                    <a:pt x="61121" y="25619"/>
                  </a:cubicBezTo>
                  <a:cubicBezTo>
                    <a:pt x="61212" y="25619"/>
                    <a:pt x="61303" y="25609"/>
                    <a:pt x="61393" y="25609"/>
                  </a:cubicBezTo>
                  <a:cubicBezTo>
                    <a:pt x="61478" y="25609"/>
                    <a:pt x="61562" y="25618"/>
                    <a:pt x="61643" y="25654"/>
                  </a:cubicBezTo>
                  <a:cubicBezTo>
                    <a:pt x="61694" y="25674"/>
                    <a:pt x="61751" y="25681"/>
                    <a:pt x="61816" y="25681"/>
                  </a:cubicBezTo>
                  <a:cubicBezTo>
                    <a:pt x="61944" y="25681"/>
                    <a:pt x="62099" y="25654"/>
                    <a:pt x="62282" y="25654"/>
                  </a:cubicBezTo>
                  <a:lnTo>
                    <a:pt x="62343" y="25472"/>
                  </a:lnTo>
                  <a:lnTo>
                    <a:pt x="62586" y="25624"/>
                  </a:lnTo>
                  <a:lnTo>
                    <a:pt x="62677" y="25472"/>
                  </a:lnTo>
                  <a:lnTo>
                    <a:pt x="63163" y="25411"/>
                  </a:lnTo>
                  <a:cubicBezTo>
                    <a:pt x="63224" y="25381"/>
                    <a:pt x="63254" y="25320"/>
                    <a:pt x="63315" y="25259"/>
                  </a:cubicBezTo>
                  <a:lnTo>
                    <a:pt x="63498" y="25654"/>
                  </a:lnTo>
                  <a:lnTo>
                    <a:pt x="63589" y="25563"/>
                  </a:lnTo>
                  <a:lnTo>
                    <a:pt x="63650" y="25624"/>
                  </a:lnTo>
                  <a:lnTo>
                    <a:pt x="63832" y="25563"/>
                  </a:lnTo>
                  <a:lnTo>
                    <a:pt x="63893" y="25715"/>
                  </a:lnTo>
                  <a:cubicBezTo>
                    <a:pt x="63933" y="25649"/>
                    <a:pt x="63984" y="25634"/>
                    <a:pt x="64042" y="25634"/>
                  </a:cubicBezTo>
                  <a:cubicBezTo>
                    <a:pt x="64085" y="25634"/>
                    <a:pt x="64132" y="25642"/>
                    <a:pt x="64181" y="25642"/>
                  </a:cubicBezTo>
                  <a:cubicBezTo>
                    <a:pt x="64216" y="25642"/>
                    <a:pt x="64252" y="25638"/>
                    <a:pt x="64288" y="25624"/>
                  </a:cubicBezTo>
                  <a:cubicBezTo>
                    <a:pt x="64288" y="25502"/>
                    <a:pt x="64349" y="25441"/>
                    <a:pt x="64501" y="25411"/>
                  </a:cubicBezTo>
                  <a:cubicBezTo>
                    <a:pt x="64501" y="25441"/>
                    <a:pt x="64501" y="25502"/>
                    <a:pt x="64531" y="25533"/>
                  </a:cubicBezTo>
                  <a:cubicBezTo>
                    <a:pt x="64561" y="25563"/>
                    <a:pt x="64592" y="25624"/>
                    <a:pt x="64653" y="25624"/>
                  </a:cubicBezTo>
                  <a:lnTo>
                    <a:pt x="64713" y="25563"/>
                  </a:lnTo>
                  <a:lnTo>
                    <a:pt x="64774" y="25715"/>
                  </a:lnTo>
                  <a:lnTo>
                    <a:pt x="64896" y="25624"/>
                  </a:lnTo>
                  <a:lnTo>
                    <a:pt x="65078" y="25806"/>
                  </a:lnTo>
                  <a:lnTo>
                    <a:pt x="65139" y="25563"/>
                  </a:lnTo>
                  <a:lnTo>
                    <a:pt x="65352" y="25563"/>
                  </a:lnTo>
                  <a:lnTo>
                    <a:pt x="65564" y="25745"/>
                  </a:lnTo>
                  <a:lnTo>
                    <a:pt x="65747" y="25441"/>
                  </a:lnTo>
                  <a:lnTo>
                    <a:pt x="66142" y="25654"/>
                  </a:lnTo>
                  <a:lnTo>
                    <a:pt x="66172" y="25593"/>
                  </a:lnTo>
                  <a:lnTo>
                    <a:pt x="66203" y="25654"/>
                  </a:lnTo>
                  <a:lnTo>
                    <a:pt x="66355" y="25533"/>
                  </a:lnTo>
                  <a:lnTo>
                    <a:pt x="66264" y="25441"/>
                  </a:lnTo>
                  <a:cubicBezTo>
                    <a:pt x="66297" y="25432"/>
                    <a:pt x="66326" y="25427"/>
                    <a:pt x="66350" y="25427"/>
                  </a:cubicBezTo>
                  <a:cubicBezTo>
                    <a:pt x="66478" y="25427"/>
                    <a:pt x="66486" y="25547"/>
                    <a:pt x="66537" y="25624"/>
                  </a:cubicBezTo>
                  <a:lnTo>
                    <a:pt x="66628" y="25563"/>
                  </a:lnTo>
                  <a:lnTo>
                    <a:pt x="66811" y="25654"/>
                  </a:lnTo>
                  <a:lnTo>
                    <a:pt x="66963" y="25563"/>
                  </a:lnTo>
                  <a:cubicBezTo>
                    <a:pt x="66992" y="25632"/>
                    <a:pt x="67031" y="25653"/>
                    <a:pt x="67075" y="25653"/>
                  </a:cubicBezTo>
                  <a:cubicBezTo>
                    <a:pt x="67143" y="25653"/>
                    <a:pt x="67221" y="25602"/>
                    <a:pt x="67291" y="25602"/>
                  </a:cubicBezTo>
                  <a:cubicBezTo>
                    <a:pt x="67314" y="25602"/>
                    <a:pt x="67337" y="25608"/>
                    <a:pt x="67358" y="25624"/>
                  </a:cubicBezTo>
                  <a:lnTo>
                    <a:pt x="67479" y="25502"/>
                  </a:lnTo>
                  <a:cubicBezTo>
                    <a:pt x="67531" y="25554"/>
                    <a:pt x="67582" y="25572"/>
                    <a:pt x="67631" y="25572"/>
                  </a:cubicBezTo>
                  <a:cubicBezTo>
                    <a:pt x="67698" y="25572"/>
                    <a:pt x="67761" y="25537"/>
                    <a:pt x="67814" y="25502"/>
                  </a:cubicBezTo>
                  <a:lnTo>
                    <a:pt x="68148" y="25654"/>
                  </a:lnTo>
                  <a:cubicBezTo>
                    <a:pt x="68183" y="25601"/>
                    <a:pt x="68250" y="25569"/>
                    <a:pt x="68317" y="25569"/>
                  </a:cubicBezTo>
                  <a:cubicBezTo>
                    <a:pt x="68365" y="25569"/>
                    <a:pt x="68414" y="25586"/>
                    <a:pt x="68452" y="25624"/>
                  </a:cubicBezTo>
                  <a:lnTo>
                    <a:pt x="68695" y="25502"/>
                  </a:lnTo>
                  <a:cubicBezTo>
                    <a:pt x="68817" y="25527"/>
                    <a:pt x="68920" y="25649"/>
                    <a:pt x="69050" y="25649"/>
                  </a:cubicBezTo>
                  <a:cubicBezTo>
                    <a:pt x="69082" y="25649"/>
                    <a:pt x="69115" y="25642"/>
                    <a:pt x="69151" y="25624"/>
                  </a:cubicBezTo>
                  <a:lnTo>
                    <a:pt x="69182" y="25320"/>
                  </a:lnTo>
                  <a:cubicBezTo>
                    <a:pt x="69302" y="25489"/>
                    <a:pt x="69346" y="25543"/>
                    <a:pt x="69405" y="25543"/>
                  </a:cubicBezTo>
                  <a:cubicBezTo>
                    <a:pt x="69420" y="25543"/>
                    <a:pt x="69436" y="25539"/>
                    <a:pt x="69455" y="25533"/>
                  </a:cubicBezTo>
                  <a:lnTo>
                    <a:pt x="69364" y="25441"/>
                  </a:lnTo>
                  <a:lnTo>
                    <a:pt x="69972" y="25502"/>
                  </a:lnTo>
                  <a:lnTo>
                    <a:pt x="70063" y="25381"/>
                  </a:lnTo>
                  <a:cubicBezTo>
                    <a:pt x="70124" y="25441"/>
                    <a:pt x="70185" y="25533"/>
                    <a:pt x="70245" y="25593"/>
                  </a:cubicBezTo>
                  <a:cubicBezTo>
                    <a:pt x="70306" y="25654"/>
                    <a:pt x="70397" y="25685"/>
                    <a:pt x="70458" y="25715"/>
                  </a:cubicBezTo>
                  <a:cubicBezTo>
                    <a:pt x="70534" y="25685"/>
                    <a:pt x="70572" y="25669"/>
                    <a:pt x="70614" y="25669"/>
                  </a:cubicBezTo>
                  <a:cubicBezTo>
                    <a:pt x="70656" y="25669"/>
                    <a:pt x="70701" y="25685"/>
                    <a:pt x="70793" y="25715"/>
                  </a:cubicBezTo>
                  <a:cubicBezTo>
                    <a:pt x="71031" y="25576"/>
                    <a:pt x="71166" y="25515"/>
                    <a:pt x="71282" y="25515"/>
                  </a:cubicBezTo>
                  <a:cubicBezTo>
                    <a:pt x="71343" y="25515"/>
                    <a:pt x="71398" y="25531"/>
                    <a:pt x="71461" y="25563"/>
                  </a:cubicBezTo>
                  <a:lnTo>
                    <a:pt x="71644" y="25472"/>
                  </a:lnTo>
                  <a:lnTo>
                    <a:pt x="71674" y="25685"/>
                  </a:lnTo>
                  <a:cubicBezTo>
                    <a:pt x="71831" y="25685"/>
                    <a:pt x="71955" y="25569"/>
                    <a:pt x="72094" y="25569"/>
                  </a:cubicBezTo>
                  <a:cubicBezTo>
                    <a:pt x="72144" y="25569"/>
                    <a:pt x="72196" y="25584"/>
                    <a:pt x="72252" y="25624"/>
                  </a:cubicBezTo>
                  <a:cubicBezTo>
                    <a:pt x="72297" y="25654"/>
                    <a:pt x="72335" y="25669"/>
                    <a:pt x="72369" y="25669"/>
                  </a:cubicBezTo>
                  <a:cubicBezTo>
                    <a:pt x="72403" y="25669"/>
                    <a:pt x="72434" y="25654"/>
                    <a:pt x="72464" y="25624"/>
                  </a:cubicBezTo>
                  <a:cubicBezTo>
                    <a:pt x="72555" y="25569"/>
                    <a:pt x="72647" y="25558"/>
                    <a:pt x="72738" y="25558"/>
                  </a:cubicBezTo>
                  <a:cubicBezTo>
                    <a:pt x="72799" y="25558"/>
                    <a:pt x="72859" y="25563"/>
                    <a:pt x="72920" y="25563"/>
                  </a:cubicBezTo>
                  <a:cubicBezTo>
                    <a:pt x="72981" y="25563"/>
                    <a:pt x="73011" y="25502"/>
                    <a:pt x="73011" y="25502"/>
                  </a:cubicBezTo>
                  <a:lnTo>
                    <a:pt x="73407" y="25745"/>
                  </a:lnTo>
                  <a:lnTo>
                    <a:pt x="73559" y="25533"/>
                  </a:lnTo>
                  <a:lnTo>
                    <a:pt x="74075" y="25685"/>
                  </a:lnTo>
                  <a:cubicBezTo>
                    <a:pt x="74127" y="25645"/>
                    <a:pt x="74185" y="25634"/>
                    <a:pt x="74244" y="25634"/>
                  </a:cubicBezTo>
                  <a:cubicBezTo>
                    <a:pt x="74322" y="25634"/>
                    <a:pt x="74401" y="25654"/>
                    <a:pt x="74470" y="25654"/>
                  </a:cubicBezTo>
                  <a:cubicBezTo>
                    <a:pt x="74653" y="25654"/>
                    <a:pt x="74805" y="25685"/>
                    <a:pt x="74957" y="25685"/>
                  </a:cubicBezTo>
                  <a:lnTo>
                    <a:pt x="75048" y="25624"/>
                  </a:lnTo>
                  <a:lnTo>
                    <a:pt x="75200" y="25715"/>
                  </a:lnTo>
                  <a:lnTo>
                    <a:pt x="75504" y="25563"/>
                  </a:lnTo>
                  <a:lnTo>
                    <a:pt x="75990" y="25624"/>
                  </a:lnTo>
                  <a:lnTo>
                    <a:pt x="76051" y="25563"/>
                  </a:lnTo>
                  <a:lnTo>
                    <a:pt x="76081" y="25685"/>
                  </a:lnTo>
                  <a:cubicBezTo>
                    <a:pt x="76112" y="25677"/>
                    <a:pt x="76140" y="25675"/>
                    <a:pt x="76168" y="25675"/>
                  </a:cubicBezTo>
                  <a:cubicBezTo>
                    <a:pt x="76195" y="25675"/>
                    <a:pt x="76222" y="25677"/>
                    <a:pt x="76249" y="25677"/>
                  </a:cubicBezTo>
                  <a:cubicBezTo>
                    <a:pt x="76302" y="25677"/>
                    <a:pt x="76355" y="25669"/>
                    <a:pt x="76416" y="25624"/>
                  </a:cubicBezTo>
                  <a:cubicBezTo>
                    <a:pt x="76489" y="25569"/>
                    <a:pt x="76573" y="25558"/>
                    <a:pt x="76648" y="25558"/>
                  </a:cubicBezTo>
                  <a:cubicBezTo>
                    <a:pt x="76698" y="25558"/>
                    <a:pt x="76744" y="25563"/>
                    <a:pt x="76780" y="25563"/>
                  </a:cubicBezTo>
                  <a:cubicBezTo>
                    <a:pt x="76841" y="25563"/>
                    <a:pt x="76910" y="25548"/>
                    <a:pt x="76974" y="25548"/>
                  </a:cubicBezTo>
                  <a:cubicBezTo>
                    <a:pt x="77039" y="25548"/>
                    <a:pt x="77100" y="25563"/>
                    <a:pt x="77145" y="25624"/>
                  </a:cubicBezTo>
                  <a:cubicBezTo>
                    <a:pt x="77176" y="25578"/>
                    <a:pt x="77229" y="25555"/>
                    <a:pt x="77286" y="25555"/>
                  </a:cubicBezTo>
                  <a:cubicBezTo>
                    <a:pt x="77343" y="25555"/>
                    <a:pt x="77404" y="25578"/>
                    <a:pt x="77449" y="25624"/>
                  </a:cubicBezTo>
                  <a:cubicBezTo>
                    <a:pt x="77632" y="25593"/>
                    <a:pt x="77814" y="25578"/>
                    <a:pt x="77996" y="25578"/>
                  </a:cubicBezTo>
                  <a:cubicBezTo>
                    <a:pt x="78179" y="25578"/>
                    <a:pt x="78361" y="25593"/>
                    <a:pt x="78543" y="25624"/>
                  </a:cubicBezTo>
                  <a:cubicBezTo>
                    <a:pt x="78604" y="25624"/>
                    <a:pt x="78665" y="25593"/>
                    <a:pt x="78726" y="25593"/>
                  </a:cubicBezTo>
                  <a:cubicBezTo>
                    <a:pt x="78774" y="25593"/>
                    <a:pt x="78843" y="25632"/>
                    <a:pt x="78899" y="25632"/>
                  </a:cubicBezTo>
                  <a:cubicBezTo>
                    <a:pt x="78913" y="25632"/>
                    <a:pt x="78926" y="25630"/>
                    <a:pt x="78939" y="25624"/>
                  </a:cubicBezTo>
                  <a:cubicBezTo>
                    <a:pt x="78974" y="25588"/>
                    <a:pt x="79031" y="25573"/>
                    <a:pt x="79090" y="25573"/>
                  </a:cubicBezTo>
                  <a:cubicBezTo>
                    <a:pt x="79131" y="25573"/>
                    <a:pt x="79174" y="25581"/>
                    <a:pt x="79212" y="25593"/>
                  </a:cubicBezTo>
                  <a:cubicBezTo>
                    <a:pt x="79299" y="25593"/>
                    <a:pt x="79396" y="25574"/>
                    <a:pt x="79485" y="25574"/>
                  </a:cubicBezTo>
                  <a:cubicBezTo>
                    <a:pt x="79553" y="25574"/>
                    <a:pt x="79616" y="25585"/>
                    <a:pt x="79668" y="25624"/>
                  </a:cubicBezTo>
                  <a:cubicBezTo>
                    <a:pt x="79706" y="25649"/>
                    <a:pt x="79740" y="25659"/>
                    <a:pt x="79771" y="25659"/>
                  </a:cubicBezTo>
                  <a:cubicBezTo>
                    <a:pt x="79866" y="25659"/>
                    <a:pt x="79937" y="25572"/>
                    <a:pt x="80023" y="25572"/>
                  </a:cubicBezTo>
                  <a:cubicBezTo>
                    <a:pt x="80045" y="25572"/>
                    <a:pt x="80069" y="25578"/>
                    <a:pt x="80094" y="25593"/>
                  </a:cubicBezTo>
                  <a:cubicBezTo>
                    <a:pt x="80124" y="25609"/>
                    <a:pt x="80154" y="25609"/>
                    <a:pt x="80185" y="25609"/>
                  </a:cubicBezTo>
                  <a:cubicBezTo>
                    <a:pt x="80215" y="25609"/>
                    <a:pt x="80246" y="25609"/>
                    <a:pt x="80276" y="25624"/>
                  </a:cubicBezTo>
                  <a:cubicBezTo>
                    <a:pt x="80337" y="25654"/>
                    <a:pt x="80398" y="25669"/>
                    <a:pt x="80458" y="25669"/>
                  </a:cubicBezTo>
                  <a:cubicBezTo>
                    <a:pt x="80519" y="25669"/>
                    <a:pt x="80580" y="25654"/>
                    <a:pt x="80641" y="25624"/>
                  </a:cubicBezTo>
                  <a:cubicBezTo>
                    <a:pt x="80740" y="25574"/>
                    <a:pt x="80860" y="25524"/>
                    <a:pt x="80950" y="25524"/>
                  </a:cubicBezTo>
                  <a:cubicBezTo>
                    <a:pt x="80970" y="25524"/>
                    <a:pt x="80989" y="25527"/>
                    <a:pt x="81005" y="25533"/>
                  </a:cubicBezTo>
                  <a:cubicBezTo>
                    <a:pt x="81068" y="25558"/>
                    <a:pt x="81137" y="25573"/>
                    <a:pt x="81206" y="25573"/>
                  </a:cubicBezTo>
                  <a:cubicBezTo>
                    <a:pt x="81303" y="25573"/>
                    <a:pt x="81403" y="25543"/>
                    <a:pt x="81492" y="25472"/>
                  </a:cubicBezTo>
                  <a:lnTo>
                    <a:pt x="81461" y="25198"/>
                  </a:lnTo>
                  <a:lnTo>
                    <a:pt x="81735" y="25411"/>
                  </a:lnTo>
                  <a:cubicBezTo>
                    <a:pt x="81826" y="25381"/>
                    <a:pt x="81917" y="25350"/>
                    <a:pt x="82009" y="25350"/>
                  </a:cubicBezTo>
                  <a:cubicBezTo>
                    <a:pt x="82100" y="25381"/>
                    <a:pt x="82191" y="25411"/>
                    <a:pt x="82252" y="25472"/>
                  </a:cubicBezTo>
                  <a:lnTo>
                    <a:pt x="82312" y="25624"/>
                  </a:lnTo>
                  <a:lnTo>
                    <a:pt x="82343" y="25472"/>
                  </a:lnTo>
                  <a:lnTo>
                    <a:pt x="82616" y="25320"/>
                  </a:lnTo>
                  <a:cubicBezTo>
                    <a:pt x="82647" y="25411"/>
                    <a:pt x="82677" y="25472"/>
                    <a:pt x="82738" y="25563"/>
                  </a:cubicBezTo>
                  <a:cubicBezTo>
                    <a:pt x="82768" y="25593"/>
                    <a:pt x="82799" y="25654"/>
                    <a:pt x="82860" y="25715"/>
                  </a:cubicBezTo>
                  <a:lnTo>
                    <a:pt x="83407" y="25745"/>
                  </a:lnTo>
                  <a:cubicBezTo>
                    <a:pt x="83498" y="25441"/>
                    <a:pt x="83224" y="25289"/>
                    <a:pt x="83224" y="24985"/>
                  </a:cubicBezTo>
                  <a:lnTo>
                    <a:pt x="83224" y="24985"/>
                  </a:lnTo>
                  <a:lnTo>
                    <a:pt x="83771" y="25077"/>
                  </a:lnTo>
                  <a:cubicBezTo>
                    <a:pt x="84015" y="24985"/>
                    <a:pt x="83923" y="24803"/>
                    <a:pt x="83954" y="24681"/>
                  </a:cubicBezTo>
                  <a:lnTo>
                    <a:pt x="84136" y="24651"/>
                  </a:lnTo>
                  <a:lnTo>
                    <a:pt x="84288" y="24347"/>
                  </a:lnTo>
                  <a:lnTo>
                    <a:pt x="84471" y="24347"/>
                  </a:lnTo>
                  <a:lnTo>
                    <a:pt x="84471" y="24226"/>
                  </a:lnTo>
                  <a:lnTo>
                    <a:pt x="84258" y="24195"/>
                  </a:lnTo>
                  <a:cubicBezTo>
                    <a:pt x="84197" y="24013"/>
                    <a:pt x="84410" y="23800"/>
                    <a:pt x="84258" y="23587"/>
                  </a:cubicBezTo>
                  <a:lnTo>
                    <a:pt x="84258" y="23587"/>
                  </a:lnTo>
                  <a:lnTo>
                    <a:pt x="84015" y="23830"/>
                  </a:lnTo>
                  <a:lnTo>
                    <a:pt x="84197" y="24226"/>
                  </a:lnTo>
                  <a:cubicBezTo>
                    <a:pt x="84156" y="24215"/>
                    <a:pt x="84119" y="24212"/>
                    <a:pt x="84087" y="24212"/>
                  </a:cubicBezTo>
                  <a:cubicBezTo>
                    <a:pt x="84021" y="24212"/>
                    <a:pt x="83974" y="24226"/>
                    <a:pt x="83954" y="24226"/>
                  </a:cubicBezTo>
                  <a:cubicBezTo>
                    <a:pt x="83954" y="24234"/>
                    <a:pt x="83952" y="24237"/>
                    <a:pt x="83946" y="24237"/>
                  </a:cubicBezTo>
                  <a:cubicBezTo>
                    <a:pt x="83931" y="24237"/>
                    <a:pt x="83891" y="24209"/>
                    <a:pt x="83802" y="24165"/>
                  </a:cubicBezTo>
                  <a:lnTo>
                    <a:pt x="84045" y="24043"/>
                  </a:lnTo>
                  <a:lnTo>
                    <a:pt x="83923" y="23922"/>
                  </a:lnTo>
                  <a:cubicBezTo>
                    <a:pt x="83863" y="23952"/>
                    <a:pt x="83794" y="23952"/>
                    <a:pt x="83730" y="23952"/>
                  </a:cubicBezTo>
                  <a:cubicBezTo>
                    <a:pt x="83665" y="23952"/>
                    <a:pt x="83604" y="23952"/>
                    <a:pt x="83559" y="23982"/>
                  </a:cubicBezTo>
                  <a:cubicBezTo>
                    <a:pt x="83536" y="23998"/>
                    <a:pt x="83509" y="24003"/>
                    <a:pt x="83480" y="24003"/>
                  </a:cubicBezTo>
                  <a:cubicBezTo>
                    <a:pt x="83392" y="24003"/>
                    <a:pt x="83278" y="23952"/>
                    <a:pt x="83164" y="23952"/>
                  </a:cubicBezTo>
                  <a:lnTo>
                    <a:pt x="83224" y="24165"/>
                  </a:lnTo>
                  <a:lnTo>
                    <a:pt x="83164" y="24165"/>
                  </a:lnTo>
                  <a:lnTo>
                    <a:pt x="82981" y="23891"/>
                  </a:lnTo>
                  <a:lnTo>
                    <a:pt x="82647" y="23830"/>
                  </a:lnTo>
                  <a:lnTo>
                    <a:pt x="82616" y="24074"/>
                  </a:lnTo>
                  <a:cubicBezTo>
                    <a:pt x="82489" y="24052"/>
                    <a:pt x="82376" y="23926"/>
                    <a:pt x="82236" y="23926"/>
                  </a:cubicBezTo>
                  <a:cubicBezTo>
                    <a:pt x="82176" y="23926"/>
                    <a:pt x="82112" y="23949"/>
                    <a:pt x="82039" y="24013"/>
                  </a:cubicBezTo>
                  <a:lnTo>
                    <a:pt x="82039" y="23770"/>
                  </a:lnTo>
                  <a:cubicBezTo>
                    <a:pt x="81857" y="23739"/>
                    <a:pt x="81674" y="23587"/>
                    <a:pt x="81492" y="23557"/>
                  </a:cubicBezTo>
                  <a:cubicBezTo>
                    <a:pt x="81279" y="23496"/>
                    <a:pt x="81066" y="23374"/>
                    <a:pt x="80914" y="23223"/>
                  </a:cubicBezTo>
                  <a:lnTo>
                    <a:pt x="81249" y="22979"/>
                  </a:lnTo>
                  <a:cubicBezTo>
                    <a:pt x="81313" y="23022"/>
                    <a:pt x="81393" y="23065"/>
                    <a:pt x="81466" y="23065"/>
                  </a:cubicBezTo>
                  <a:cubicBezTo>
                    <a:pt x="81497" y="23065"/>
                    <a:pt x="81526" y="23058"/>
                    <a:pt x="81553" y="23040"/>
                  </a:cubicBezTo>
                  <a:cubicBezTo>
                    <a:pt x="81598" y="23025"/>
                    <a:pt x="81659" y="23002"/>
                    <a:pt x="81724" y="23002"/>
                  </a:cubicBezTo>
                  <a:cubicBezTo>
                    <a:pt x="81788" y="23002"/>
                    <a:pt x="81857" y="23025"/>
                    <a:pt x="81917" y="23101"/>
                  </a:cubicBezTo>
                  <a:lnTo>
                    <a:pt x="82191" y="22888"/>
                  </a:lnTo>
                  <a:lnTo>
                    <a:pt x="82069" y="22736"/>
                  </a:lnTo>
                  <a:lnTo>
                    <a:pt x="82100" y="22675"/>
                  </a:lnTo>
                  <a:lnTo>
                    <a:pt x="81948" y="22463"/>
                  </a:lnTo>
                  <a:cubicBezTo>
                    <a:pt x="81852" y="22501"/>
                    <a:pt x="81768" y="22540"/>
                    <a:pt x="81680" y="22540"/>
                  </a:cubicBezTo>
                  <a:cubicBezTo>
                    <a:pt x="81630" y="22540"/>
                    <a:pt x="81578" y="22527"/>
                    <a:pt x="81522" y="22493"/>
                  </a:cubicBezTo>
                  <a:lnTo>
                    <a:pt x="81705" y="22341"/>
                  </a:lnTo>
                  <a:lnTo>
                    <a:pt x="81613" y="22189"/>
                  </a:lnTo>
                  <a:lnTo>
                    <a:pt x="81674" y="22098"/>
                  </a:lnTo>
                  <a:lnTo>
                    <a:pt x="81583" y="21764"/>
                  </a:lnTo>
                  <a:cubicBezTo>
                    <a:pt x="81522" y="21855"/>
                    <a:pt x="81492" y="21976"/>
                    <a:pt x="81401" y="22007"/>
                  </a:cubicBezTo>
                  <a:cubicBezTo>
                    <a:pt x="81305" y="22007"/>
                    <a:pt x="81322" y="22174"/>
                    <a:pt x="81261" y="22174"/>
                  </a:cubicBezTo>
                  <a:cubicBezTo>
                    <a:pt x="81244" y="22174"/>
                    <a:pt x="81221" y="22161"/>
                    <a:pt x="81188" y="22128"/>
                  </a:cubicBezTo>
                  <a:lnTo>
                    <a:pt x="81249" y="22007"/>
                  </a:lnTo>
                  <a:lnTo>
                    <a:pt x="81127" y="22007"/>
                  </a:lnTo>
                  <a:lnTo>
                    <a:pt x="81005" y="22341"/>
                  </a:lnTo>
                  <a:lnTo>
                    <a:pt x="80732" y="21794"/>
                  </a:lnTo>
                  <a:cubicBezTo>
                    <a:pt x="80702" y="21794"/>
                    <a:pt x="80641" y="21824"/>
                    <a:pt x="80610" y="21855"/>
                  </a:cubicBezTo>
                  <a:cubicBezTo>
                    <a:pt x="80600" y="21865"/>
                    <a:pt x="80590" y="21868"/>
                    <a:pt x="80579" y="21868"/>
                  </a:cubicBezTo>
                  <a:cubicBezTo>
                    <a:pt x="80556" y="21868"/>
                    <a:pt x="80529" y="21855"/>
                    <a:pt x="80489" y="21855"/>
                  </a:cubicBezTo>
                  <a:lnTo>
                    <a:pt x="80610" y="21551"/>
                  </a:lnTo>
                  <a:lnTo>
                    <a:pt x="80489" y="21612"/>
                  </a:lnTo>
                  <a:lnTo>
                    <a:pt x="80154" y="21490"/>
                  </a:lnTo>
                  <a:lnTo>
                    <a:pt x="80215" y="21672"/>
                  </a:lnTo>
                  <a:lnTo>
                    <a:pt x="79881" y="22037"/>
                  </a:lnTo>
                  <a:lnTo>
                    <a:pt x="79820" y="21885"/>
                  </a:lnTo>
                  <a:cubicBezTo>
                    <a:pt x="79791" y="21875"/>
                    <a:pt x="79763" y="21871"/>
                    <a:pt x="79736" y="21871"/>
                  </a:cubicBezTo>
                  <a:cubicBezTo>
                    <a:pt x="79598" y="21871"/>
                    <a:pt x="79496" y="21986"/>
                    <a:pt x="79395" y="22037"/>
                  </a:cubicBezTo>
                  <a:lnTo>
                    <a:pt x="79091" y="21733"/>
                  </a:lnTo>
                  <a:lnTo>
                    <a:pt x="79030" y="21946"/>
                  </a:lnTo>
                  <a:lnTo>
                    <a:pt x="78969" y="21916"/>
                  </a:lnTo>
                  <a:lnTo>
                    <a:pt x="79060" y="22250"/>
                  </a:lnTo>
                  <a:cubicBezTo>
                    <a:pt x="78665" y="22159"/>
                    <a:pt x="78665" y="22159"/>
                    <a:pt x="78300" y="21733"/>
                  </a:cubicBezTo>
                  <a:lnTo>
                    <a:pt x="78574" y="21733"/>
                  </a:lnTo>
                  <a:cubicBezTo>
                    <a:pt x="78574" y="21703"/>
                    <a:pt x="78604" y="21672"/>
                    <a:pt x="78604" y="21642"/>
                  </a:cubicBezTo>
                  <a:lnTo>
                    <a:pt x="78635" y="21672"/>
                  </a:lnTo>
                  <a:lnTo>
                    <a:pt x="78574" y="21733"/>
                  </a:lnTo>
                  <a:cubicBezTo>
                    <a:pt x="78604" y="21794"/>
                    <a:pt x="78665" y="21855"/>
                    <a:pt x="78695" y="21916"/>
                  </a:cubicBezTo>
                  <a:lnTo>
                    <a:pt x="78939" y="21794"/>
                  </a:lnTo>
                  <a:lnTo>
                    <a:pt x="78847" y="21551"/>
                  </a:lnTo>
                  <a:lnTo>
                    <a:pt x="78847" y="21551"/>
                  </a:lnTo>
                  <a:cubicBezTo>
                    <a:pt x="78939" y="21642"/>
                    <a:pt x="79091" y="21672"/>
                    <a:pt x="79243" y="21672"/>
                  </a:cubicBezTo>
                  <a:cubicBezTo>
                    <a:pt x="79271" y="21587"/>
                    <a:pt x="79319" y="21562"/>
                    <a:pt x="79368" y="21562"/>
                  </a:cubicBezTo>
                  <a:cubicBezTo>
                    <a:pt x="79425" y="21562"/>
                    <a:pt x="79484" y="21595"/>
                    <a:pt x="79516" y="21612"/>
                  </a:cubicBezTo>
                  <a:cubicBezTo>
                    <a:pt x="79546" y="21642"/>
                    <a:pt x="79592" y="21657"/>
                    <a:pt x="79641" y="21657"/>
                  </a:cubicBezTo>
                  <a:cubicBezTo>
                    <a:pt x="79691" y="21657"/>
                    <a:pt x="79744" y="21642"/>
                    <a:pt x="79790" y="21612"/>
                  </a:cubicBezTo>
                  <a:cubicBezTo>
                    <a:pt x="79881" y="21551"/>
                    <a:pt x="80033" y="21612"/>
                    <a:pt x="80124" y="21520"/>
                  </a:cubicBezTo>
                  <a:lnTo>
                    <a:pt x="80185" y="21308"/>
                  </a:lnTo>
                  <a:lnTo>
                    <a:pt x="79881" y="21216"/>
                  </a:lnTo>
                  <a:lnTo>
                    <a:pt x="79729" y="21368"/>
                  </a:lnTo>
                  <a:lnTo>
                    <a:pt x="78665" y="21186"/>
                  </a:lnTo>
                  <a:lnTo>
                    <a:pt x="78726" y="20943"/>
                  </a:lnTo>
                  <a:lnTo>
                    <a:pt x="78483" y="20821"/>
                  </a:lnTo>
                  <a:lnTo>
                    <a:pt x="78391" y="20912"/>
                  </a:lnTo>
                  <a:lnTo>
                    <a:pt x="77996" y="20639"/>
                  </a:lnTo>
                  <a:cubicBezTo>
                    <a:pt x="77966" y="20639"/>
                    <a:pt x="77936" y="20669"/>
                    <a:pt x="77936" y="20730"/>
                  </a:cubicBezTo>
                  <a:cubicBezTo>
                    <a:pt x="77936" y="20821"/>
                    <a:pt x="77905" y="20943"/>
                    <a:pt x="77844" y="21034"/>
                  </a:cubicBezTo>
                  <a:lnTo>
                    <a:pt x="77692" y="20882"/>
                  </a:lnTo>
                  <a:lnTo>
                    <a:pt x="77784" y="20608"/>
                  </a:lnTo>
                  <a:cubicBezTo>
                    <a:pt x="77875" y="20669"/>
                    <a:pt x="77936" y="20730"/>
                    <a:pt x="77936" y="20730"/>
                  </a:cubicBezTo>
                  <a:cubicBezTo>
                    <a:pt x="77875" y="20517"/>
                    <a:pt x="77814" y="20396"/>
                    <a:pt x="77784" y="20244"/>
                  </a:cubicBezTo>
                  <a:lnTo>
                    <a:pt x="77814" y="20153"/>
                  </a:lnTo>
                  <a:cubicBezTo>
                    <a:pt x="77814" y="20122"/>
                    <a:pt x="77784" y="20122"/>
                    <a:pt x="77753" y="20092"/>
                  </a:cubicBezTo>
                  <a:lnTo>
                    <a:pt x="77784" y="20061"/>
                  </a:lnTo>
                  <a:lnTo>
                    <a:pt x="77844" y="20153"/>
                  </a:lnTo>
                  <a:lnTo>
                    <a:pt x="77936" y="20001"/>
                  </a:lnTo>
                  <a:cubicBezTo>
                    <a:pt x="77979" y="19986"/>
                    <a:pt x="78022" y="19982"/>
                    <a:pt x="78065" y="19982"/>
                  </a:cubicBezTo>
                  <a:cubicBezTo>
                    <a:pt x="78125" y="19982"/>
                    <a:pt x="78184" y="19990"/>
                    <a:pt x="78244" y="19990"/>
                  </a:cubicBezTo>
                  <a:cubicBezTo>
                    <a:pt x="78323" y="19990"/>
                    <a:pt x="78403" y="19976"/>
                    <a:pt x="78483" y="19909"/>
                  </a:cubicBezTo>
                  <a:cubicBezTo>
                    <a:pt x="78498" y="19894"/>
                    <a:pt x="78513" y="19887"/>
                    <a:pt x="78528" y="19887"/>
                  </a:cubicBezTo>
                  <a:cubicBezTo>
                    <a:pt x="78543" y="19887"/>
                    <a:pt x="78559" y="19894"/>
                    <a:pt x="78574" y="19909"/>
                  </a:cubicBezTo>
                  <a:cubicBezTo>
                    <a:pt x="78635" y="19971"/>
                    <a:pt x="78692" y="19993"/>
                    <a:pt x="78747" y="19993"/>
                  </a:cubicBezTo>
                  <a:cubicBezTo>
                    <a:pt x="78829" y="19993"/>
                    <a:pt x="78909" y="19946"/>
                    <a:pt x="78999" y="19909"/>
                  </a:cubicBezTo>
                  <a:lnTo>
                    <a:pt x="79303" y="20061"/>
                  </a:lnTo>
                  <a:lnTo>
                    <a:pt x="79972" y="19757"/>
                  </a:lnTo>
                  <a:lnTo>
                    <a:pt x="79972" y="19940"/>
                  </a:lnTo>
                  <a:lnTo>
                    <a:pt x="79759" y="20092"/>
                  </a:lnTo>
                  <a:lnTo>
                    <a:pt x="79790" y="20183"/>
                  </a:lnTo>
                  <a:lnTo>
                    <a:pt x="79759" y="20365"/>
                  </a:lnTo>
                  <a:lnTo>
                    <a:pt x="79972" y="20365"/>
                  </a:lnTo>
                  <a:lnTo>
                    <a:pt x="79972" y="20122"/>
                  </a:lnTo>
                  <a:lnTo>
                    <a:pt x="80185" y="20335"/>
                  </a:lnTo>
                  <a:cubicBezTo>
                    <a:pt x="80367" y="20122"/>
                    <a:pt x="80610" y="20183"/>
                    <a:pt x="80793" y="20061"/>
                  </a:cubicBezTo>
                  <a:lnTo>
                    <a:pt x="81218" y="20305"/>
                  </a:lnTo>
                  <a:lnTo>
                    <a:pt x="81218" y="20001"/>
                  </a:lnTo>
                  <a:lnTo>
                    <a:pt x="81583" y="19849"/>
                  </a:lnTo>
                  <a:lnTo>
                    <a:pt x="81644" y="19940"/>
                  </a:lnTo>
                  <a:lnTo>
                    <a:pt x="81583" y="20183"/>
                  </a:lnTo>
                  <a:lnTo>
                    <a:pt x="81857" y="20305"/>
                  </a:lnTo>
                  <a:lnTo>
                    <a:pt x="81887" y="20213"/>
                  </a:lnTo>
                  <a:cubicBezTo>
                    <a:pt x="81765" y="20213"/>
                    <a:pt x="81826" y="20122"/>
                    <a:pt x="81826" y="20092"/>
                  </a:cubicBezTo>
                  <a:lnTo>
                    <a:pt x="81735" y="20031"/>
                  </a:lnTo>
                  <a:lnTo>
                    <a:pt x="81765" y="20001"/>
                  </a:lnTo>
                  <a:lnTo>
                    <a:pt x="81826" y="20061"/>
                  </a:lnTo>
                  <a:cubicBezTo>
                    <a:pt x="81948" y="20061"/>
                    <a:pt x="81887" y="20153"/>
                    <a:pt x="81887" y="20213"/>
                  </a:cubicBezTo>
                  <a:lnTo>
                    <a:pt x="82130" y="20213"/>
                  </a:lnTo>
                  <a:cubicBezTo>
                    <a:pt x="82130" y="20183"/>
                    <a:pt x="82130" y="20183"/>
                    <a:pt x="82161" y="20153"/>
                  </a:cubicBezTo>
                  <a:lnTo>
                    <a:pt x="82191" y="20183"/>
                  </a:lnTo>
                  <a:lnTo>
                    <a:pt x="82130" y="20213"/>
                  </a:lnTo>
                  <a:cubicBezTo>
                    <a:pt x="82100" y="20335"/>
                    <a:pt x="82161" y="20426"/>
                    <a:pt x="82252" y="20457"/>
                  </a:cubicBezTo>
                  <a:cubicBezTo>
                    <a:pt x="82312" y="20335"/>
                    <a:pt x="82252" y="20183"/>
                    <a:pt x="82404" y="20183"/>
                  </a:cubicBezTo>
                  <a:lnTo>
                    <a:pt x="82495" y="20244"/>
                  </a:lnTo>
                  <a:lnTo>
                    <a:pt x="82495" y="20122"/>
                  </a:lnTo>
                  <a:cubicBezTo>
                    <a:pt x="82556" y="20122"/>
                    <a:pt x="82589" y="20095"/>
                    <a:pt x="82632" y="20095"/>
                  </a:cubicBezTo>
                  <a:cubicBezTo>
                    <a:pt x="82654" y="20095"/>
                    <a:pt x="82677" y="20102"/>
                    <a:pt x="82708" y="20122"/>
                  </a:cubicBezTo>
                  <a:cubicBezTo>
                    <a:pt x="82729" y="20144"/>
                    <a:pt x="82755" y="20154"/>
                    <a:pt x="82784" y="20154"/>
                  </a:cubicBezTo>
                  <a:cubicBezTo>
                    <a:pt x="82831" y="20154"/>
                    <a:pt x="82888" y="20128"/>
                    <a:pt x="82954" y="20081"/>
                  </a:cubicBezTo>
                  <a:lnTo>
                    <a:pt x="82954" y="20081"/>
                  </a:lnTo>
                  <a:cubicBezTo>
                    <a:pt x="82956" y="20088"/>
                    <a:pt x="82960" y="20095"/>
                    <a:pt x="82963" y="20103"/>
                  </a:cubicBezTo>
                  <a:lnTo>
                    <a:pt x="82963" y="20103"/>
                  </a:lnTo>
                  <a:lnTo>
                    <a:pt x="82981" y="20061"/>
                  </a:lnTo>
                  <a:lnTo>
                    <a:pt x="82981" y="20061"/>
                  </a:lnTo>
                  <a:cubicBezTo>
                    <a:pt x="82972" y="20068"/>
                    <a:pt x="82963" y="20075"/>
                    <a:pt x="82954" y="20081"/>
                  </a:cubicBezTo>
                  <a:lnTo>
                    <a:pt x="82954" y="20081"/>
                  </a:lnTo>
                  <a:cubicBezTo>
                    <a:pt x="82952" y="20074"/>
                    <a:pt x="82951" y="20068"/>
                    <a:pt x="82951" y="20061"/>
                  </a:cubicBezTo>
                  <a:cubicBezTo>
                    <a:pt x="82951" y="20046"/>
                    <a:pt x="82958" y="20039"/>
                    <a:pt x="82966" y="20039"/>
                  </a:cubicBezTo>
                  <a:cubicBezTo>
                    <a:pt x="82974" y="20039"/>
                    <a:pt x="82981" y="20046"/>
                    <a:pt x="82981" y="20061"/>
                  </a:cubicBezTo>
                  <a:cubicBezTo>
                    <a:pt x="83012" y="20061"/>
                    <a:pt x="82981" y="20122"/>
                    <a:pt x="82981" y="20183"/>
                  </a:cubicBezTo>
                  <a:cubicBezTo>
                    <a:pt x="82981" y="20148"/>
                    <a:pt x="82971" y="20123"/>
                    <a:pt x="82963" y="20103"/>
                  </a:cubicBezTo>
                  <a:lnTo>
                    <a:pt x="82963" y="20103"/>
                  </a:lnTo>
                  <a:lnTo>
                    <a:pt x="82860" y="20335"/>
                  </a:lnTo>
                  <a:lnTo>
                    <a:pt x="83072" y="20608"/>
                  </a:lnTo>
                  <a:cubicBezTo>
                    <a:pt x="83072" y="20548"/>
                    <a:pt x="83072" y="20457"/>
                    <a:pt x="83103" y="20365"/>
                  </a:cubicBezTo>
                  <a:cubicBezTo>
                    <a:pt x="83133" y="20335"/>
                    <a:pt x="83164" y="20274"/>
                    <a:pt x="83194" y="20213"/>
                  </a:cubicBezTo>
                  <a:cubicBezTo>
                    <a:pt x="83224" y="20305"/>
                    <a:pt x="83316" y="20396"/>
                    <a:pt x="83407" y="20426"/>
                  </a:cubicBezTo>
                  <a:lnTo>
                    <a:pt x="83285" y="20031"/>
                  </a:lnTo>
                  <a:lnTo>
                    <a:pt x="83528" y="19879"/>
                  </a:lnTo>
                  <a:cubicBezTo>
                    <a:pt x="83437" y="19849"/>
                    <a:pt x="83346" y="19818"/>
                    <a:pt x="83255" y="19757"/>
                  </a:cubicBezTo>
                  <a:cubicBezTo>
                    <a:pt x="83224" y="19757"/>
                    <a:pt x="83194" y="19697"/>
                    <a:pt x="83133" y="19605"/>
                  </a:cubicBezTo>
                  <a:lnTo>
                    <a:pt x="83620" y="19605"/>
                  </a:lnTo>
                  <a:lnTo>
                    <a:pt x="83620" y="19423"/>
                  </a:lnTo>
                  <a:lnTo>
                    <a:pt x="83923" y="19423"/>
                  </a:lnTo>
                  <a:cubicBezTo>
                    <a:pt x="83923" y="19484"/>
                    <a:pt x="83923" y="19575"/>
                    <a:pt x="83923" y="19636"/>
                  </a:cubicBezTo>
                  <a:cubicBezTo>
                    <a:pt x="83893" y="19697"/>
                    <a:pt x="83893" y="19757"/>
                    <a:pt x="83863" y="19849"/>
                  </a:cubicBezTo>
                  <a:lnTo>
                    <a:pt x="83984" y="19879"/>
                  </a:lnTo>
                  <a:lnTo>
                    <a:pt x="83984" y="20001"/>
                  </a:lnTo>
                  <a:cubicBezTo>
                    <a:pt x="84055" y="19965"/>
                    <a:pt x="84127" y="19950"/>
                    <a:pt x="84198" y="19950"/>
                  </a:cubicBezTo>
                  <a:cubicBezTo>
                    <a:pt x="84248" y="19950"/>
                    <a:pt x="84299" y="19958"/>
                    <a:pt x="84349" y="19970"/>
                  </a:cubicBezTo>
                  <a:cubicBezTo>
                    <a:pt x="84349" y="19940"/>
                    <a:pt x="84349" y="19909"/>
                    <a:pt x="84349" y="19909"/>
                  </a:cubicBezTo>
                  <a:lnTo>
                    <a:pt x="84197" y="19849"/>
                  </a:lnTo>
                  <a:lnTo>
                    <a:pt x="84531" y="19575"/>
                  </a:lnTo>
                  <a:lnTo>
                    <a:pt x="84623" y="19727"/>
                  </a:lnTo>
                  <a:cubicBezTo>
                    <a:pt x="84653" y="19697"/>
                    <a:pt x="84653" y="19666"/>
                    <a:pt x="84683" y="19666"/>
                  </a:cubicBezTo>
                  <a:lnTo>
                    <a:pt x="84896" y="19666"/>
                  </a:lnTo>
                  <a:cubicBezTo>
                    <a:pt x="84805" y="19909"/>
                    <a:pt x="84683" y="20122"/>
                    <a:pt x="84531" y="20335"/>
                  </a:cubicBezTo>
                  <a:lnTo>
                    <a:pt x="84471" y="20031"/>
                  </a:lnTo>
                  <a:lnTo>
                    <a:pt x="84136" y="20183"/>
                  </a:lnTo>
                  <a:lnTo>
                    <a:pt x="84319" y="20305"/>
                  </a:lnTo>
                  <a:lnTo>
                    <a:pt x="84258" y="20548"/>
                  </a:lnTo>
                  <a:lnTo>
                    <a:pt x="84045" y="20700"/>
                  </a:lnTo>
                  <a:lnTo>
                    <a:pt x="84319" y="20791"/>
                  </a:lnTo>
                  <a:lnTo>
                    <a:pt x="84592" y="20608"/>
                  </a:lnTo>
                  <a:lnTo>
                    <a:pt x="84714" y="20669"/>
                  </a:lnTo>
                  <a:lnTo>
                    <a:pt x="84835" y="20578"/>
                  </a:lnTo>
                  <a:lnTo>
                    <a:pt x="84775" y="20365"/>
                  </a:lnTo>
                  <a:cubicBezTo>
                    <a:pt x="84813" y="20358"/>
                    <a:pt x="84851" y="20354"/>
                    <a:pt x="84888" y="20354"/>
                  </a:cubicBezTo>
                  <a:cubicBezTo>
                    <a:pt x="85001" y="20354"/>
                    <a:pt x="85109" y="20388"/>
                    <a:pt x="85200" y="20457"/>
                  </a:cubicBezTo>
                  <a:lnTo>
                    <a:pt x="85261" y="20608"/>
                  </a:lnTo>
                  <a:lnTo>
                    <a:pt x="85352" y="20305"/>
                  </a:lnTo>
                  <a:lnTo>
                    <a:pt x="85261" y="20122"/>
                  </a:lnTo>
                  <a:lnTo>
                    <a:pt x="85078" y="20122"/>
                  </a:lnTo>
                  <a:lnTo>
                    <a:pt x="85261" y="19788"/>
                  </a:lnTo>
                  <a:lnTo>
                    <a:pt x="85078" y="19697"/>
                  </a:lnTo>
                  <a:lnTo>
                    <a:pt x="85200" y="19484"/>
                  </a:lnTo>
                  <a:lnTo>
                    <a:pt x="85382" y="19575"/>
                  </a:lnTo>
                  <a:cubicBezTo>
                    <a:pt x="85504" y="19332"/>
                    <a:pt x="85626" y="19089"/>
                    <a:pt x="85747" y="18815"/>
                  </a:cubicBezTo>
                  <a:cubicBezTo>
                    <a:pt x="85778" y="18785"/>
                    <a:pt x="85808" y="18785"/>
                    <a:pt x="85838" y="18785"/>
                  </a:cubicBezTo>
                  <a:lnTo>
                    <a:pt x="86021" y="19028"/>
                  </a:lnTo>
                  <a:lnTo>
                    <a:pt x="86173" y="19028"/>
                  </a:lnTo>
                  <a:lnTo>
                    <a:pt x="86173" y="19241"/>
                  </a:lnTo>
                  <a:lnTo>
                    <a:pt x="85960" y="19393"/>
                  </a:lnTo>
                  <a:lnTo>
                    <a:pt x="86021" y="19332"/>
                  </a:lnTo>
                  <a:lnTo>
                    <a:pt x="85838" y="19301"/>
                  </a:lnTo>
                  <a:lnTo>
                    <a:pt x="85930" y="19150"/>
                  </a:lnTo>
                  <a:cubicBezTo>
                    <a:pt x="85869" y="19089"/>
                    <a:pt x="85808" y="19058"/>
                    <a:pt x="85747" y="19028"/>
                  </a:cubicBezTo>
                  <a:lnTo>
                    <a:pt x="85717" y="19058"/>
                  </a:lnTo>
                  <a:lnTo>
                    <a:pt x="85717" y="19241"/>
                  </a:lnTo>
                  <a:lnTo>
                    <a:pt x="85565" y="19271"/>
                  </a:lnTo>
                  <a:cubicBezTo>
                    <a:pt x="85565" y="19332"/>
                    <a:pt x="85565" y="19393"/>
                    <a:pt x="85565" y="19423"/>
                  </a:cubicBezTo>
                  <a:cubicBezTo>
                    <a:pt x="85565" y="19484"/>
                    <a:pt x="85595" y="19514"/>
                    <a:pt x="85595" y="19575"/>
                  </a:cubicBezTo>
                  <a:lnTo>
                    <a:pt x="85778" y="19484"/>
                  </a:lnTo>
                  <a:lnTo>
                    <a:pt x="85778" y="19697"/>
                  </a:lnTo>
                  <a:lnTo>
                    <a:pt x="86112" y="19818"/>
                  </a:lnTo>
                  <a:lnTo>
                    <a:pt x="86294" y="19636"/>
                  </a:lnTo>
                  <a:lnTo>
                    <a:pt x="86568" y="19636"/>
                  </a:lnTo>
                  <a:lnTo>
                    <a:pt x="86629" y="19484"/>
                  </a:lnTo>
                  <a:lnTo>
                    <a:pt x="86720" y="19545"/>
                  </a:lnTo>
                  <a:lnTo>
                    <a:pt x="86781" y="19484"/>
                  </a:lnTo>
                  <a:lnTo>
                    <a:pt x="86933" y="19575"/>
                  </a:lnTo>
                  <a:lnTo>
                    <a:pt x="87054" y="19393"/>
                  </a:lnTo>
                  <a:lnTo>
                    <a:pt x="86963" y="19301"/>
                  </a:lnTo>
                  <a:lnTo>
                    <a:pt x="87237" y="19089"/>
                  </a:lnTo>
                  <a:lnTo>
                    <a:pt x="87358" y="18511"/>
                  </a:lnTo>
                  <a:lnTo>
                    <a:pt x="87814" y="18329"/>
                  </a:lnTo>
                  <a:lnTo>
                    <a:pt x="87936" y="18511"/>
                  </a:lnTo>
                  <a:lnTo>
                    <a:pt x="88027" y="18420"/>
                  </a:lnTo>
                  <a:cubicBezTo>
                    <a:pt x="88088" y="18466"/>
                    <a:pt x="88156" y="18488"/>
                    <a:pt x="88224" y="18488"/>
                  </a:cubicBezTo>
                  <a:cubicBezTo>
                    <a:pt x="88293" y="18488"/>
                    <a:pt x="88361" y="18466"/>
                    <a:pt x="88422" y="18420"/>
                  </a:cubicBezTo>
                  <a:lnTo>
                    <a:pt x="88787" y="18572"/>
                  </a:lnTo>
                  <a:cubicBezTo>
                    <a:pt x="88848" y="18542"/>
                    <a:pt x="88878" y="18511"/>
                    <a:pt x="88939" y="18481"/>
                  </a:cubicBezTo>
                  <a:lnTo>
                    <a:pt x="89000" y="18633"/>
                  </a:lnTo>
                  <a:lnTo>
                    <a:pt x="89212" y="18359"/>
                  </a:lnTo>
                  <a:lnTo>
                    <a:pt x="89304" y="18542"/>
                  </a:lnTo>
                  <a:lnTo>
                    <a:pt x="89607" y="18572"/>
                  </a:lnTo>
                  <a:lnTo>
                    <a:pt x="89304" y="18785"/>
                  </a:lnTo>
                  <a:lnTo>
                    <a:pt x="89638" y="18785"/>
                  </a:lnTo>
                  <a:lnTo>
                    <a:pt x="90003" y="18602"/>
                  </a:lnTo>
                  <a:cubicBezTo>
                    <a:pt x="90033" y="18481"/>
                    <a:pt x="89942" y="18329"/>
                    <a:pt x="90094" y="18207"/>
                  </a:cubicBezTo>
                  <a:lnTo>
                    <a:pt x="89881" y="18177"/>
                  </a:lnTo>
                  <a:lnTo>
                    <a:pt x="89516" y="17721"/>
                  </a:lnTo>
                  <a:lnTo>
                    <a:pt x="89486" y="17964"/>
                  </a:lnTo>
                  <a:lnTo>
                    <a:pt x="89273" y="17812"/>
                  </a:lnTo>
                  <a:lnTo>
                    <a:pt x="89273" y="17964"/>
                  </a:lnTo>
                  <a:lnTo>
                    <a:pt x="89121" y="17964"/>
                  </a:lnTo>
                  <a:lnTo>
                    <a:pt x="89243" y="17782"/>
                  </a:lnTo>
                  <a:cubicBezTo>
                    <a:pt x="89248" y="17782"/>
                    <a:pt x="89253" y="17783"/>
                    <a:pt x="89256" y="17784"/>
                  </a:cubicBezTo>
                  <a:lnTo>
                    <a:pt x="89256" y="17784"/>
                  </a:lnTo>
                  <a:lnTo>
                    <a:pt x="89182" y="17660"/>
                  </a:lnTo>
                  <a:lnTo>
                    <a:pt x="89091" y="17751"/>
                  </a:lnTo>
                  <a:lnTo>
                    <a:pt x="88939" y="17478"/>
                  </a:lnTo>
                  <a:lnTo>
                    <a:pt x="88908" y="17660"/>
                  </a:lnTo>
                  <a:lnTo>
                    <a:pt x="88604" y="17569"/>
                  </a:lnTo>
                  <a:lnTo>
                    <a:pt x="88817" y="17447"/>
                  </a:lnTo>
                  <a:cubicBezTo>
                    <a:pt x="88739" y="17436"/>
                    <a:pt x="88670" y="17429"/>
                    <a:pt x="88606" y="17429"/>
                  </a:cubicBezTo>
                  <a:cubicBezTo>
                    <a:pt x="88497" y="17429"/>
                    <a:pt x="88408" y="17450"/>
                    <a:pt x="88331" y="17508"/>
                  </a:cubicBezTo>
                  <a:lnTo>
                    <a:pt x="88088" y="17204"/>
                  </a:lnTo>
                  <a:cubicBezTo>
                    <a:pt x="87990" y="17263"/>
                    <a:pt x="87891" y="17297"/>
                    <a:pt x="87793" y="17297"/>
                  </a:cubicBezTo>
                  <a:cubicBezTo>
                    <a:pt x="87739" y="17297"/>
                    <a:pt x="87686" y="17287"/>
                    <a:pt x="87632" y="17265"/>
                  </a:cubicBezTo>
                  <a:lnTo>
                    <a:pt x="87845" y="17174"/>
                  </a:lnTo>
                  <a:lnTo>
                    <a:pt x="87723" y="16809"/>
                  </a:lnTo>
                  <a:lnTo>
                    <a:pt x="87449" y="16900"/>
                  </a:lnTo>
                  <a:lnTo>
                    <a:pt x="87449" y="16718"/>
                  </a:lnTo>
                  <a:lnTo>
                    <a:pt x="87723" y="16566"/>
                  </a:lnTo>
                  <a:lnTo>
                    <a:pt x="87814" y="16201"/>
                  </a:lnTo>
                  <a:lnTo>
                    <a:pt x="87662" y="16080"/>
                  </a:lnTo>
                  <a:lnTo>
                    <a:pt x="87814" y="16019"/>
                  </a:lnTo>
                  <a:lnTo>
                    <a:pt x="87814" y="15836"/>
                  </a:lnTo>
                  <a:lnTo>
                    <a:pt x="87936" y="15836"/>
                  </a:lnTo>
                  <a:lnTo>
                    <a:pt x="87845" y="16080"/>
                  </a:lnTo>
                  <a:lnTo>
                    <a:pt x="88088" y="15958"/>
                  </a:lnTo>
                  <a:lnTo>
                    <a:pt x="88331" y="16080"/>
                  </a:lnTo>
                  <a:lnTo>
                    <a:pt x="88270" y="16201"/>
                  </a:lnTo>
                  <a:lnTo>
                    <a:pt x="88088" y="16110"/>
                  </a:lnTo>
                  <a:lnTo>
                    <a:pt x="88088" y="16323"/>
                  </a:lnTo>
                  <a:cubicBezTo>
                    <a:pt x="88179" y="16353"/>
                    <a:pt x="88300" y="16353"/>
                    <a:pt x="88392" y="16475"/>
                  </a:cubicBezTo>
                  <a:cubicBezTo>
                    <a:pt x="88422" y="16505"/>
                    <a:pt x="88483" y="16505"/>
                    <a:pt x="88513" y="16505"/>
                  </a:cubicBezTo>
                  <a:cubicBezTo>
                    <a:pt x="88544" y="16475"/>
                    <a:pt x="88544" y="16444"/>
                    <a:pt x="88574" y="16414"/>
                  </a:cubicBezTo>
                  <a:lnTo>
                    <a:pt x="88604" y="16444"/>
                  </a:lnTo>
                  <a:lnTo>
                    <a:pt x="88544" y="16505"/>
                  </a:lnTo>
                  <a:cubicBezTo>
                    <a:pt x="88513" y="16535"/>
                    <a:pt x="88483" y="16596"/>
                    <a:pt x="88452" y="16627"/>
                  </a:cubicBezTo>
                  <a:lnTo>
                    <a:pt x="88939" y="16748"/>
                  </a:lnTo>
                  <a:lnTo>
                    <a:pt x="89091" y="16991"/>
                  </a:lnTo>
                  <a:lnTo>
                    <a:pt x="89152" y="16748"/>
                  </a:lnTo>
                  <a:cubicBezTo>
                    <a:pt x="89165" y="16746"/>
                    <a:pt x="89178" y="16745"/>
                    <a:pt x="89190" y="16745"/>
                  </a:cubicBezTo>
                  <a:cubicBezTo>
                    <a:pt x="89330" y="16745"/>
                    <a:pt x="89308" y="16905"/>
                    <a:pt x="89364" y="16961"/>
                  </a:cubicBezTo>
                  <a:cubicBezTo>
                    <a:pt x="89455" y="17022"/>
                    <a:pt x="89577" y="17052"/>
                    <a:pt x="89668" y="17113"/>
                  </a:cubicBezTo>
                  <a:lnTo>
                    <a:pt x="89942" y="16991"/>
                  </a:lnTo>
                  <a:lnTo>
                    <a:pt x="89790" y="16931"/>
                  </a:lnTo>
                  <a:lnTo>
                    <a:pt x="89881" y="16627"/>
                  </a:lnTo>
                  <a:cubicBezTo>
                    <a:pt x="89729" y="16475"/>
                    <a:pt x="89425" y="16566"/>
                    <a:pt x="89395" y="16323"/>
                  </a:cubicBezTo>
                  <a:lnTo>
                    <a:pt x="88878" y="16019"/>
                  </a:lnTo>
                  <a:lnTo>
                    <a:pt x="89060" y="15928"/>
                  </a:lnTo>
                  <a:lnTo>
                    <a:pt x="88848" y="15593"/>
                  </a:lnTo>
                  <a:lnTo>
                    <a:pt x="89030" y="15563"/>
                  </a:lnTo>
                  <a:lnTo>
                    <a:pt x="88969" y="15380"/>
                  </a:lnTo>
                  <a:lnTo>
                    <a:pt x="89121" y="15380"/>
                  </a:lnTo>
                  <a:lnTo>
                    <a:pt x="89121" y="15836"/>
                  </a:lnTo>
                  <a:lnTo>
                    <a:pt x="89334" y="15624"/>
                  </a:lnTo>
                  <a:lnTo>
                    <a:pt x="89668" y="15715"/>
                  </a:lnTo>
                  <a:lnTo>
                    <a:pt x="89607" y="15624"/>
                  </a:lnTo>
                  <a:lnTo>
                    <a:pt x="89851" y="15472"/>
                  </a:lnTo>
                  <a:lnTo>
                    <a:pt x="89668" y="15441"/>
                  </a:lnTo>
                  <a:lnTo>
                    <a:pt x="89668" y="15259"/>
                  </a:lnTo>
                  <a:lnTo>
                    <a:pt x="89851" y="15168"/>
                  </a:lnTo>
                  <a:lnTo>
                    <a:pt x="89486" y="15137"/>
                  </a:lnTo>
                  <a:lnTo>
                    <a:pt x="89577" y="14985"/>
                  </a:lnTo>
                  <a:lnTo>
                    <a:pt x="89364" y="14985"/>
                  </a:lnTo>
                  <a:cubicBezTo>
                    <a:pt x="89334" y="15016"/>
                    <a:pt x="89334" y="15046"/>
                    <a:pt x="89304" y="15076"/>
                  </a:cubicBezTo>
                  <a:lnTo>
                    <a:pt x="89273" y="15046"/>
                  </a:lnTo>
                  <a:lnTo>
                    <a:pt x="89334" y="14985"/>
                  </a:lnTo>
                  <a:cubicBezTo>
                    <a:pt x="89243" y="14833"/>
                    <a:pt x="89182" y="14681"/>
                    <a:pt x="89091" y="14529"/>
                  </a:cubicBezTo>
                  <a:lnTo>
                    <a:pt x="89000" y="14621"/>
                  </a:lnTo>
                  <a:lnTo>
                    <a:pt x="89060" y="14955"/>
                  </a:lnTo>
                  <a:lnTo>
                    <a:pt x="88817" y="15046"/>
                  </a:lnTo>
                  <a:lnTo>
                    <a:pt x="88726" y="14773"/>
                  </a:lnTo>
                  <a:lnTo>
                    <a:pt x="88574" y="14773"/>
                  </a:lnTo>
                  <a:lnTo>
                    <a:pt x="88513" y="14925"/>
                  </a:lnTo>
                  <a:lnTo>
                    <a:pt x="88392" y="14925"/>
                  </a:lnTo>
                  <a:lnTo>
                    <a:pt x="88392" y="14529"/>
                  </a:lnTo>
                  <a:lnTo>
                    <a:pt x="88118" y="14438"/>
                  </a:lnTo>
                  <a:lnTo>
                    <a:pt x="88057" y="14256"/>
                  </a:lnTo>
                  <a:lnTo>
                    <a:pt x="87449" y="14681"/>
                  </a:lnTo>
                  <a:cubicBezTo>
                    <a:pt x="87449" y="14529"/>
                    <a:pt x="87480" y="14408"/>
                    <a:pt x="87389" y="14286"/>
                  </a:cubicBezTo>
                  <a:lnTo>
                    <a:pt x="87085" y="14286"/>
                  </a:lnTo>
                  <a:lnTo>
                    <a:pt x="87054" y="14165"/>
                  </a:lnTo>
                  <a:lnTo>
                    <a:pt x="86598" y="14073"/>
                  </a:lnTo>
                  <a:lnTo>
                    <a:pt x="86477" y="14195"/>
                  </a:lnTo>
                  <a:lnTo>
                    <a:pt x="86386" y="13982"/>
                  </a:lnTo>
                  <a:lnTo>
                    <a:pt x="86355" y="13982"/>
                  </a:lnTo>
                  <a:lnTo>
                    <a:pt x="86355" y="14195"/>
                  </a:lnTo>
                  <a:lnTo>
                    <a:pt x="86416" y="14256"/>
                  </a:lnTo>
                  <a:lnTo>
                    <a:pt x="86386" y="14256"/>
                  </a:lnTo>
                  <a:lnTo>
                    <a:pt x="86325" y="14195"/>
                  </a:lnTo>
                  <a:cubicBezTo>
                    <a:pt x="86264" y="14165"/>
                    <a:pt x="86173" y="14104"/>
                    <a:pt x="86082" y="14043"/>
                  </a:cubicBezTo>
                  <a:lnTo>
                    <a:pt x="85899" y="14195"/>
                  </a:lnTo>
                  <a:lnTo>
                    <a:pt x="85869" y="14043"/>
                  </a:lnTo>
                  <a:lnTo>
                    <a:pt x="85747" y="14043"/>
                  </a:lnTo>
                  <a:lnTo>
                    <a:pt x="85808" y="14195"/>
                  </a:lnTo>
                  <a:lnTo>
                    <a:pt x="85565" y="14195"/>
                  </a:lnTo>
                  <a:lnTo>
                    <a:pt x="85656" y="14104"/>
                  </a:lnTo>
                  <a:lnTo>
                    <a:pt x="85443" y="13709"/>
                  </a:lnTo>
                  <a:lnTo>
                    <a:pt x="85291" y="13891"/>
                  </a:lnTo>
                  <a:cubicBezTo>
                    <a:pt x="85291" y="14013"/>
                    <a:pt x="85534" y="13952"/>
                    <a:pt x="85413" y="14134"/>
                  </a:cubicBezTo>
                  <a:lnTo>
                    <a:pt x="85109" y="14134"/>
                  </a:lnTo>
                  <a:lnTo>
                    <a:pt x="85018" y="14286"/>
                  </a:lnTo>
                  <a:lnTo>
                    <a:pt x="84562" y="14013"/>
                  </a:lnTo>
                  <a:lnTo>
                    <a:pt x="84683" y="13891"/>
                  </a:lnTo>
                  <a:cubicBezTo>
                    <a:pt x="84579" y="13787"/>
                    <a:pt x="84518" y="13740"/>
                    <a:pt x="84470" y="13740"/>
                  </a:cubicBezTo>
                  <a:cubicBezTo>
                    <a:pt x="84448" y="13740"/>
                    <a:pt x="84429" y="13750"/>
                    <a:pt x="84410" y="13769"/>
                  </a:cubicBezTo>
                  <a:lnTo>
                    <a:pt x="84501" y="13952"/>
                  </a:lnTo>
                  <a:lnTo>
                    <a:pt x="84227" y="14043"/>
                  </a:lnTo>
                  <a:lnTo>
                    <a:pt x="84015" y="13952"/>
                  </a:lnTo>
                  <a:lnTo>
                    <a:pt x="84197" y="13891"/>
                  </a:lnTo>
                  <a:lnTo>
                    <a:pt x="84197" y="13739"/>
                  </a:lnTo>
                  <a:lnTo>
                    <a:pt x="83984" y="13830"/>
                  </a:lnTo>
                  <a:lnTo>
                    <a:pt x="83893" y="13618"/>
                  </a:lnTo>
                  <a:lnTo>
                    <a:pt x="83468" y="13557"/>
                  </a:lnTo>
                  <a:lnTo>
                    <a:pt x="83468" y="13891"/>
                  </a:lnTo>
                  <a:lnTo>
                    <a:pt x="83133" y="13739"/>
                  </a:lnTo>
                  <a:cubicBezTo>
                    <a:pt x="83133" y="13769"/>
                    <a:pt x="83103" y="13800"/>
                    <a:pt x="83103" y="13830"/>
                  </a:cubicBezTo>
                  <a:cubicBezTo>
                    <a:pt x="83133" y="13830"/>
                    <a:pt x="83133" y="13861"/>
                    <a:pt x="83164" y="13861"/>
                  </a:cubicBezTo>
                  <a:lnTo>
                    <a:pt x="83133" y="13891"/>
                  </a:lnTo>
                  <a:lnTo>
                    <a:pt x="83103" y="13830"/>
                  </a:lnTo>
                  <a:lnTo>
                    <a:pt x="82951" y="13830"/>
                  </a:lnTo>
                  <a:lnTo>
                    <a:pt x="82920" y="13618"/>
                  </a:lnTo>
                  <a:lnTo>
                    <a:pt x="82829" y="13618"/>
                  </a:lnTo>
                  <a:lnTo>
                    <a:pt x="82768" y="13709"/>
                  </a:lnTo>
                  <a:lnTo>
                    <a:pt x="82525" y="13678"/>
                  </a:lnTo>
                  <a:lnTo>
                    <a:pt x="82464" y="13861"/>
                  </a:lnTo>
                  <a:lnTo>
                    <a:pt x="82343" y="13800"/>
                  </a:lnTo>
                  <a:lnTo>
                    <a:pt x="82069" y="13830"/>
                  </a:lnTo>
                  <a:lnTo>
                    <a:pt x="82039" y="13678"/>
                  </a:lnTo>
                  <a:cubicBezTo>
                    <a:pt x="82009" y="13671"/>
                    <a:pt x="81978" y="13667"/>
                    <a:pt x="81948" y="13667"/>
                  </a:cubicBezTo>
                  <a:cubicBezTo>
                    <a:pt x="81857" y="13667"/>
                    <a:pt x="81765" y="13701"/>
                    <a:pt x="81674" y="13769"/>
                  </a:cubicBezTo>
                  <a:cubicBezTo>
                    <a:pt x="81661" y="13822"/>
                    <a:pt x="81631" y="13835"/>
                    <a:pt x="81596" y="13835"/>
                  </a:cubicBezTo>
                  <a:cubicBezTo>
                    <a:pt x="81563" y="13835"/>
                    <a:pt x="81526" y="13824"/>
                    <a:pt x="81495" y="13824"/>
                  </a:cubicBezTo>
                  <a:cubicBezTo>
                    <a:pt x="81482" y="13824"/>
                    <a:pt x="81471" y="13825"/>
                    <a:pt x="81461" y="13830"/>
                  </a:cubicBezTo>
                  <a:cubicBezTo>
                    <a:pt x="81461" y="13891"/>
                    <a:pt x="81454" y="13899"/>
                    <a:pt x="81435" y="13899"/>
                  </a:cubicBezTo>
                  <a:cubicBezTo>
                    <a:pt x="81428" y="13899"/>
                    <a:pt x="81421" y="13898"/>
                    <a:pt x="81412" y="13898"/>
                  </a:cubicBezTo>
                  <a:cubicBezTo>
                    <a:pt x="81394" y="13898"/>
                    <a:pt x="81370" y="13901"/>
                    <a:pt x="81340" y="13921"/>
                  </a:cubicBezTo>
                  <a:cubicBezTo>
                    <a:pt x="81321" y="13934"/>
                    <a:pt x="81300" y="13939"/>
                    <a:pt x="81279" y="13939"/>
                  </a:cubicBezTo>
                  <a:cubicBezTo>
                    <a:pt x="81221" y="13939"/>
                    <a:pt x="81160" y="13904"/>
                    <a:pt x="81112" y="13904"/>
                  </a:cubicBezTo>
                  <a:cubicBezTo>
                    <a:pt x="81095" y="13904"/>
                    <a:pt x="81079" y="13909"/>
                    <a:pt x="81066" y="13921"/>
                  </a:cubicBezTo>
                  <a:cubicBezTo>
                    <a:pt x="81036" y="13932"/>
                    <a:pt x="81002" y="13935"/>
                    <a:pt x="80967" y="13935"/>
                  </a:cubicBezTo>
                  <a:cubicBezTo>
                    <a:pt x="80897" y="13935"/>
                    <a:pt x="80823" y="13921"/>
                    <a:pt x="80762" y="13921"/>
                  </a:cubicBezTo>
                  <a:lnTo>
                    <a:pt x="80580" y="14195"/>
                  </a:lnTo>
                  <a:lnTo>
                    <a:pt x="80580" y="13861"/>
                  </a:lnTo>
                  <a:lnTo>
                    <a:pt x="80519" y="13891"/>
                  </a:lnTo>
                  <a:lnTo>
                    <a:pt x="80185" y="13557"/>
                  </a:lnTo>
                  <a:lnTo>
                    <a:pt x="80063" y="13709"/>
                  </a:lnTo>
                  <a:lnTo>
                    <a:pt x="79486" y="13648"/>
                  </a:lnTo>
                  <a:cubicBezTo>
                    <a:pt x="79469" y="13682"/>
                    <a:pt x="79447" y="13692"/>
                    <a:pt x="79424" y="13692"/>
                  </a:cubicBezTo>
                  <a:cubicBezTo>
                    <a:pt x="79386" y="13692"/>
                    <a:pt x="79342" y="13665"/>
                    <a:pt x="79304" y="13665"/>
                  </a:cubicBezTo>
                  <a:cubicBezTo>
                    <a:pt x="79281" y="13665"/>
                    <a:pt x="79259" y="13675"/>
                    <a:pt x="79243" y="13709"/>
                  </a:cubicBezTo>
                  <a:lnTo>
                    <a:pt x="78878" y="13618"/>
                  </a:lnTo>
                  <a:lnTo>
                    <a:pt x="78635" y="13891"/>
                  </a:lnTo>
                  <a:lnTo>
                    <a:pt x="78604" y="13648"/>
                  </a:lnTo>
                  <a:lnTo>
                    <a:pt x="78452" y="13648"/>
                  </a:lnTo>
                  <a:cubicBezTo>
                    <a:pt x="78391" y="13769"/>
                    <a:pt x="78300" y="13891"/>
                    <a:pt x="78148" y="13952"/>
                  </a:cubicBezTo>
                  <a:lnTo>
                    <a:pt x="78057" y="13830"/>
                  </a:lnTo>
                  <a:lnTo>
                    <a:pt x="78209" y="13587"/>
                  </a:lnTo>
                  <a:lnTo>
                    <a:pt x="78209" y="13587"/>
                  </a:lnTo>
                  <a:cubicBezTo>
                    <a:pt x="78108" y="13625"/>
                    <a:pt x="78049" y="13647"/>
                    <a:pt x="78004" y="13647"/>
                  </a:cubicBezTo>
                  <a:cubicBezTo>
                    <a:pt x="77940" y="13647"/>
                    <a:pt x="77903" y="13603"/>
                    <a:pt x="77814" y="13496"/>
                  </a:cubicBezTo>
                  <a:cubicBezTo>
                    <a:pt x="77784" y="13466"/>
                    <a:pt x="77753" y="13466"/>
                    <a:pt x="77753" y="13435"/>
                  </a:cubicBezTo>
                  <a:lnTo>
                    <a:pt x="77753" y="13435"/>
                  </a:lnTo>
                  <a:lnTo>
                    <a:pt x="77814" y="13496"/>
                  </a:lnTo>
                  <a:lnTo>
                    <a:pt x="77966" y="13496"/>
                  </a:lnTo>
                  <a:lnTo>
                    <a:pt x="77844" y="13253"/>
                  </a:lnTo>
                  <a:lnTo>
                    <a:pt x="77692" y="13253"/>
                  </a:lnTo>
                  <a:lnTo>
                    <a:pt x="77601" y="13466"/>
                  </a:lnTo>
                  <a:lnTo>
                    <a:pt x="77388" y="13222"/>
                  </a:lnTo>
                  <a:lnTo>
                    <a:pt x="77267" y="13314"/>
                  </a:lnTo>
                  <a:lnTo>
                    <a:pt x="77145" y="13253"/>
                  </a:lnTo>
                  <a:lnTo>
                    <a:pt x="77054" y="13314"/>
                  </a:lnTo>
                  <a:cubicBezTo>
                    <a:pt x="76963" y="13222"/>
                    <a:pt x="76872" y="13131"/>
                    <a:pt x="76811" y="13040"/>
                  </a:cubicBezTo>
                  <a:cubicBezTo>
                    <a:pt x="76801" y="13030"/>
                    <a:pt x="76787" y="13026"/>
                    <a:pt x="76774" y="13026"/>
                  </a:cubicBezTo>
                  <a:cubicBezTo>
                    <a:pt x="76747" y="13026"/>
                    <a:pt x="76720" y="13040"/>
                    <a:pt x="76720" y="13040"/>
                  </a:cubicBezTo>
                  <a:lnTo>
                    <a:pt x="76811" y="13314"/>
                  </a:lnTo>
                  <a:lnTo>
                    <a:pt x="76689" y="13192"/>
                  </a:lnTo>
                  <a:cubicBezTo>
                    <a:pt x="76628" y="13192"/>
                    <a:pt x="76568" y="13222"/>
                    <a:pt x="76537" y="13253"/>
                  </a:cubicBezTo>
                  <a:cubicBezTo>
                    <a:pt x="76515" y="13270"/>
                    <a:pt x="76493" y="13276"/>
                    <a:pt x="76472" y="13276"/>
                  </a:cubicBezTo>
                  <a:cubicBezTo>
                    <a:pt x="76408" y="13276"/>
                    <a:pt x="76352" y="13214"/>
                    <a:pt x="76298" y="13214"/>
                  </a:cubicBezTo>
                  <a:cubicBezTo>
                    <a:pt x="76276" y="13214"/>
                    <a:pt x="76255" y="13224"/>
                    <a:pt x="76233" y="13253"/>
                  </a:cubicBezTo>
                  <a:cubicBezTo>
                    <a:pt x="76203" y="13222"/>
                    <a:pt x="76233" y="13222"/>
                    <a:pt x="76173" y="13192"/>
                  </a:cubicBezTo>
                  <a:cubicBezTo>
                    <a:pt x="76150" y="13181"/>
                    <a:pt x="76128" y="13174"/>
                    <a:pt x="76109" y="13174"/>
                  </a:cubicBezTo>
                  <a:cubicBezTo>
                    <a:pt x="76075" y="13174"/>
                    <a:pt x="76051" y="13195"/>
                    <a:pt x="76051" y="13253"/>
                  </a:cubicBezTo>
                  <a:lnTo>
                    <a:pt x="76112" y="13314"/>
                  </a:lnTo>
                  <a:lnTo>
                    <a:pt x="76051" y="13344"/>
                  </a:lnTo>
                  <a:lnTo>
                    <a:pt x="75808" y="13526"/>
                  </a:lnTo>
                  <a:lnTo>
                    <a:pt x="75717" y="13314"/>
                  </a:lnTo>
                  <a:lnTo>
                    <a:pt x="75747" y="13162"/>
                  </a:lnTo>
                  <a:lnTo>
                    <a:pt x="75534" y="13253"/>
                  </a:lnTo>
                  <a:lnTo>
                    <a:pt x="75534" y="13131"/>
                  </a:lnTo>
                  <a:cubicBezTo>
                    <a:pt x="75625" y="13101"/>
                    <a:pt x="75717" y="13070"/>
                    <a:pt x="75808" y="13040"/>
                  </a:cubicBezTo>
                  <a:cubicBezTo>
                    <a:pt x="75822" y="13031"/>
                    <a:pt x="75835" y="13027"/>
                    <a:pt x="75849" y="13027"/>
                  </a:cubicBezTo>
                  <a:cubicBezTo>
                    <a:pt x="75903" y="13027"/>
                    <a:pt x="75956" y="13083"/>
                    <a:pt x="76010" y="13083"/>
                  </a:cubicBezTo>
                  <a:cubicBezTo>
                    <a:pt x="76034" y="13083"/>
                    <a:pt x="76058" y="13072"/>
                    <a:pt x="76081" y="13040"/>
                  </a:cubicBezTo>
                  <a:lnTo>
                    <a:pt x="76142" y="13070"/>
                  </a:lnTo>
                  <a:lnTo>
                    <a:pt x="76720" y="12827"/>
                  </a:lnTo>
                  <a:cubicBezTo>
                    <a:pt x="76784" y="12849"/>
                    <a:pt x="76849" y="12870"/>
                    <a:pt x="76892" y="12870"/>
                  </a:cubicBezTo>
                  <a:cubicBezTo>
                    <a:pt x="76909" y="12870"/>
                    <a:pt x="76924" y="12867"/>
                    <a:pt x="76932" y="12858"/>
                  </a:cubicBezTo>
                  <a:cubicBezTo>
                    <a:pt x="76985" y="12816"/>
                    <a:pt x="77037" y="12799"/>
                    <a:pt x="77089" y="12799"/>
                  </a:cubicBezTo>
                  <a:cubicBezTo>
                    <a:pt x="77186" y="12799"/>
                    <a:pt x="77278" y="12859"/>
                    <a:pt x="77358" y="12918"/>
                  </a:cubicBezTo>
                  <a:cubicBezTo>
                    <a:pt x="77419" y="12949"/>
                    <a:pt x="77480" y="12964"/>
                    <a:pt x="77540" y="12964"/>
                  </a:cubicBezTo>
                  <a:cubicBezTo>
                    <a:pt x="77601" y="12964"/>
                    <a:pt x="77662" y="12949"/>
                    <a:pt x="77723" y="12918"/>
                  </a:cubicBezTo>
                  <a:lnTo>
                    <a:pt x="77996" y="13040"/>
                  </a:lnTo>
                  <a:cubicBezTo>
                    <a:pt x="78057" y="12949"/>
                    <a:pt x="78057" y="12797"/>
                    <a:pt x="78209" y="12797"/>
                  </a:cubicBezTo>
                  <a:cubicBezTo>
                    <a:pt x="78270" y="12797"/>
                    <a:pt x="78361" y="12675"/>
                    <a:pt x="78361" y="12645"/>
                  </a:cubicBezTo>
                  <a:lnTo>
                    <a:pt x="78361" y="12584"/>
                  </a:lnTo>
                  <a:lnTo>
                    <a:pt x="78239" y="12554"/>
                  </a:lnTo>
                  <a:lnTo>
                    <a:pt x="78361" y="12189"/>
                  </a:lnTo>
                  <a:lnTo>
                    <a:pt x="78695" y="12189"/>
                  </a:lnTo>
                  <a:cubicBezTo>
                    <a:pt x="78695" y="12037"/>
                    <a:pt x="78756" y="11976"/>
                    <a:pt x="78908" y="11976"/>
                  </a:cubicBezTo>
                  <a:cubicBezTo>
                    <a:pt x="78923" y="11900"/>
                    <a:pt x="78969" y="11893"/>
                    <a:pt x="79015" y="11893"/>
                  </a:cubicBezTo>
                  <a:cubicBezTo>
                    <a:pt x="79026" y="11893"/>
                    <a:pt x="79037" y="11893"/>
                    <a:pt x="79048" y="11893"/>
                  </a:cubicBezTo>
                  <a:cubicBezTo>
                    <a:pt x="79081" y="11893"/>
                    <a:pt x="79110" y="11889"/>
                    <a:pt x="79121" y="11855"/>
                  </a:cubicBezTo>
                  <a:lnTo>
                    <a:pt x="78908" y="11399"/>
                  </a:lnTo>
                  <a:lnTo>
                    <a:pt x="79060" y="11277"/>
                  </a:lnTo>
                  <a:lnTo>
                    <a:pt x="79212" y="11368"/>
                  </a:lnTo>
                  <a:cubicBezTo>
                    <a:pt x="79151" y="11095"/>
                    <a:pt x="79395" y="11186"/>
                    <a:pt x="79516" y="11095"/>
                  </a:cubicBezTo>
                  <a:lnTo>
                    <a:pt x="79455" y="10943"/>
                  </a:lnTo>
                  <a:lnTo>
                    <a:pt x="79790" y="10760"/>
                  </a:lnTo>
                  <a:lnTo>
                    <a:pt x="79972" y="10852"/>
                  </a:lnTo>
                  <a:lnTo>
                    <a:pt x="80033" y="10669"/>
                  </a:lnTo>
                  <a:lnTo>
                    <a:pt x="80489" y="10912"/>
                  </a:lnTo>
                  <a:lnTo>
                    <a:pt x="80428" y="11186"/>
                  </a:lnTo>
                  <a:lnTo>
                    <a:pt x="80610" y="11490"/>
                  </a:lnTo>
                  <a:lnTo>
                    <a:pt x="80489" y="11581"/>
                  </a:lnTo>
                  <a:lnTo>
                    <a:pt x="80306" y="11399"/>
                  </a:lnTo>
                  <a:lnTo>
                    <a:pt x="80154" y="11581"/>
                  </a:lnTo>
                  <a:cubicBezTo>
                    <a:pt x="80246" y="11672"/>
                    <a:pt x="80306" y="11733"/>
                    <a:pt x="80367" y="11824"/>
                  </a:cubicBezTo>
                  <a:cubicBezTo>
                    <a:pt x="80458" y="11824"/>
                    <a:pt x="80519" y="11794"/>
                    <a:pt x="80610" y="11763"/>
                  </a:cubicBezTo>
                  <a:lnTo>
                    <a:pt x="80610" y="11976"/>
                  </a:lnTo>
                  <a:cubicBezTo>
                    <a:pt x="80519" y="11946"/>
                    <a:pt x="80428" y="11885"/>
                    <a:pt x="80367" y="11824"/>
                  </a:cubicBezTo>
                  <a:lnTo>
                    <a:pt x="80185" y="11824"/>
                  </a:lnTo>
                  <a:lnTo>
                    <a:pt x="80246" y="11885"/>
                  </a:lnTo>
                  <a:lnTo>
                    <a:pt x="80063" y="12067"/>
                  </a:lnTo>
                  <a:cubicBezTo>
                    <a:pt x="80096" y="12121"/>
                    <a:pt x="80132" y="12141"/>
                    <a:pt x="80170" y="12141"/>
                  </a:cubicBezTo>
                  <a:cubicBezTo>
                    <a:pt x="80241" y="12141"/>
                    <a:pt x="80319" y="12076"/>
                    <a:pt x="80398" y="12037"/>
                  </a:cubicBezTo>
                  <a:cubicBezTo>
                    <a:pt x="80443" y="12113"/>
                    <a:pt x="80496" y="12128"/>
                    <a:pt x="80550" y="12128"/>
                  </a:cubicBezTo>
                  <a:cubicBezTo>
                    <a:pt x="80585" y="12128"/>
                    <a:pt x="80620" y="12121"/>
                    <a:pt x="80654" y="12121"/>
                  </a:cubicBezTo>
                  <a:cubicBezTo>
                    <a:pt x="80670" y="12121"/>
                    <a:pt x="80686" y="12123"/>
                    <a:pt x="80702" y="12128"/>
                  </a:cubicBezTo>
                  <a:cubicBezTo>
                    <a:pt x="80793" y="12189"/>
                    <a:pt x="80884" y="12219"/>
                    <a:pt x="80945" y="12280"/>
                  </a:cubicBezTo>
                  <a:lnTo>
                    <a:pt x="80975" y="12250"/>
                  </a:lnTo>
                  <a:lnTo>
                    <a:pt x="80823" y="11976"/>
                  </a:lnTo>
                  <a:lnTo>
                    <a:pt x="80823" y="11976"/>
                  </a:lnTo>
                  <a:cubicBezTo>
                    <a:pt x="80834" y="11977"/>
                    <a:pt x="80846" y="11978"/>
                    <a:pt x="80857" y="11978"/>
                  </a:cubicBezTo>
                  <a:cubicBezTo>
                    <a:pt x="81080" y="11978"/>
                    <a:pt x="81256" y="11761"/>
                    <a:pt x="81489" y="11761"/>
                  </a:cubicBezTo>
                  <a:cubicBezTo>
                    <a:pt x="81555" y="11761"/>
                    <a:pt x="81627" y="11779"/>
                    <a:pt x="81705" y="11824"/>
                  </a:cubicBezTo>
                  <a:lnTo>
                    <a:pt x="81796" y="11672"/>
                  </a:lnTo>
                  <a:cubicBezTo>
                    <a:pt x="81940" y="11693"/>
                    <a:pt x="82071" y="11756"/>
                    <a:pt x="82197" y="11756"/>
                  </a:cubicBezTo>
                  <a:cubicBezTo>
                    <a:pt x="82256" y="11756"/>
                    <a:pt x="82315" y="11742"/>
                    <a:pt x="82373" y="11703"/>
                  </a:cubicBezTo>
                  <a:lnTo>
                    <a:pt x="82312" y="11551"/>
                  </a:lnTo>
                  <a:cubicBezTo>
                    <a:pt x="82395" y="11482"/>
                    <a:pt x="82489" y="11451"/>
                    <a:pt x="82582" y="11451"/>
                  </a:cubicBezTo>
                  <a:cubicBezTo>
                    <a:pt x="82695" y="11451"/>
                    <a:pt x="82806" y="11497"/>
                    <a:pt x="82890" y="11581"/>
                  </a:cubicBezTo>
                  <a:lnTo>
                    <a:pt x="82708" y="11733"/>
                  </a:lnTo>
                  <a:cubicBezTo>
                    <a:pt x="82738" y="11743"/>
                    <a:pt x="82763" y="11747"/>
                    <a:pt x="82786" y="11747"/>
                  </a:cubicBezTo>
                  <a:cubicBezTo>
                    <a:pt x="82901" y="11747"/>
                    <a:pt x="82930" y="11637"/>
                    <a:pt x="82981" y="11611"/>
                  </a:cubicBezTo>
                  <a:lnTo>
                    <a:pt x="83194" y="11733"/>
                  </a:lnTo>
                  <a:lnTo>
                    <a:pt x="83376" y="11672"/>
                  </a:lnTo>
                  <a:lnTo>
                    <a:pt x="83285" y="11459"/>
                  </a:lnTo>
                  <a:lnTo>
                    <a:pt x="83042" y="11459"/>
                  </a:lnTo>
                  <a:lnTo>
                    <a:pt x="83103" y="11429"/>
                  </a:lnTo>
                  <a:lnTo>
                    <a:pt x="82920" y="11368"/>
                  </a:lnTo>
                  <a:lnTo>
                    <a:pt x="82981" y="11307"/>
                  </a:lnTo>
                  <a:lnTo>
                    <a:pt x="83255" y="11307"/>
                  </a:lnTo>
                  <a:cubicBezTo>
                    <a:pt x="83376" y="11399"/>
                    <a:pt x="83498" y="11520"/>
                    <a:pt x="83620" y="11520"/>
                  </a:cubicBezTo>
                  <a:cubicBezTo>
                    <a:pt x="83802" y="11551"/>
                    <a:pt x="84015" y="11642"/>
                    <a:pt x="84136" y="11824"/>
                  </a:cubicBezTo>
                  <a:lnTo>
                    <a:pt x="84258" y="11611"/>
                  </a:lnTo>
                  <a:lnTo>
                    <a:pt x="84045" y="11307"/>
                  </a:lnTo>
                  <a:cubicBezTo>
                    <a:pt x="83953" y="11365"/>
                    <a:pt x="83853" y="11392"/>
                    <a:pt x="83753" y="11392"/>
                  </a:cubicBezTo>
                  <a:cubicBezTo>
                    <a:pt x="83590" y="11392"/>
                    <a:pt x="83429" y="11318"/>
                    <a:pt x="83316" y="11186"/>
                  </a:cubicBezTo>
                  <a:lnTo>
                    <a:pt x="83620" y="11003"/>
                  </a:lnTo>
                  <a:lnTo>
                    <a:pt x="83316" y="11003"/>
                  </a:lnTo>
                  <a:cubicBezTo>
                    <a:pt x="83285" y="10973"/>
                    <a:pt x="83255" y="10943"/>
                    <a:pt x="83224" y="10912"/>
                  </a:cubicBezTo>
                  <a:cubicBezTo>
                    <a:pt x="83042" y="10852"/>
                    <a:pt x="82860" y="10852"/>
                    <a:pt x="82768" y="10700"/>
                  </a:cubicBezTo>
                  <a:cubicBezTo>
                    <a:pt x="82732" y="10754"/>
                    <a:pt x="82674" y="10765"/>
                    <a:pt x="82613" y="10765"/>
                  </a:cubicBezTo>
                  <a:cubicBezTo>
                    <a:pt x="82573" y="10765"/>
                    <a:pt x="82531" y="10760"/>
                    <a:pt x="82495" y="10760"/>
                  </a:cubicBezTo>
                  <a:lnTo>
                    <a:pt x="82312" y="11003"/>
                  </a:lnTo>
                  <a:lnTo>
                    <a:pt x="82161" y="10760"/>
                  </a:lnTo>
                  <a:lnTo>
                    <a:pt x="81887" y="10760"/>
                  </a:lnTo>
                  <a:cubicBezTo>
                    <a:pt x="81826" y="10821"/>
                    <a:pt x="81765" y="10852"/>
                    <a:pt x="81705" y="10882"/>
                  </a:cubicBezTo>
                  <a:cubicBezTo>
                    <a:pt x="81644" y="10852"/>
                    <a:pt x="81613" y="10791"/>
                    <a:pt x="81583" y="10730"/>
                  </a:cubicBezTo>
                  <a:lnTo>
                    <a:pt x="81431" y="10821"/>
                  </a:lnTo>
                  <a:lnTo>
                    <a:pt x="81279" y="10669"/>
                  </a:lnTo>
                  <a:cubicBezTo>
                    <a:pt x="81222" y="10650"/>
                    <a:pt x="81165" y="10608"/>
                    <a:pt x="81109" y="10608"/>
                  </a:cubicBezTo>
                  <a:cubicBezTo>
                    <a:pt x="81074" y="10608"/>
                    <a:pt x="81040" y="10623"/>
                    <a:pt x="81005" y="10669"/>
                  </a:cubicBezTo>
                  <a:cubicBezTo>
                    <a:pt x="80823" y="10548"/>
                    <a:pt x="80641" y="10456"/>
                    <a:pt x="80428" y="10396"/>
                  </a:cubicBezTo>
                  <a:cubicBezTo>
                    <a:pt x="80154" y="10396"/>
                    <a:pt x="80033" y="10183"/>
                    <a:pt x="79820" y="10122"/>
                  </a:cubicBezTo>
                  <a:lnTo>
                    <a:pt x="79881" y="10000"/>
                  </a:lnTo>
                  <a:lnTo>
                    <a:pt x="79577" y="9818"/>
                  </a:lnTo>
                  <a:lnTo>
                    <a:pt x="79698" y="9696"/>
                  </a:lnTo>
                  <a:cubicBezTo>
                    <a:pt x="79838" y="9790"/>
                    <a:pt x="79943" y="9919"/>
                    <a:pt x="80093" y="9919"/>
                  </a:cubicBezTo>
                  <a:cubicBezTo>
                    <a:pt x="80139" y="9919"/>
                    <a:pt x="80189" y="9907"/>
                    <a:pt x="80246" y="9879"/>
                  </a:cubicBezTo>
                  <a:cubicBezTo>
                    <a:pt x="80312" y="9932"/>
                    <a:pt x="80396" y="9956"/>
                    <a:pt x="80485" y="9956"/>
                  </a:cubicBezTo>
                  <a:cubicBezTo>
                    <a:pt x="80599" y="9956"/>
                    <a:pt x="80721" y="9917"/>
                    <a:pt x="80823" y="9848"/>
                  </a:cubicBezTo>
                  <a:cubicBezTo>
                    <a:pt x="80884" y="9666"/>
                    <a:pt x="80945" y="9575"/>
                    <a:pt x="81157" y="9575"/>
                  </a:cubicBezTo>
                  <a:lnTo>
                    <a:pt x="81401" y="9848"/>
                  </a:lnTo>
                  <a:lnTo>
                    <a:pt x="81492" y="9757"/>
                  </a:lnTo>
                  <a:lnTo>
                    <a:pt x="81401" y="9636"/>
                  </a:lnTo>
                  <a:lnTo>
                    <a:pt x="81735" y="9241"/>
                  </a:lnTo>
                  <a:lnTo>
                    <a:pt x="81826" y="9332"/>
                  </a:lnTo>
                  <a:lnTo>
                    <a:pt x="81887" y="9180"/>
                  </a:lnTo>
                  <a:lnTo>
                    <a:pt x="81948" y="9180"/>
                  </a:lnTo>
                  <a:lnTo>
                    <a:pt x="81887" y="9545"/>
                  </a:lnTo>
                  <a:lnTo>
                    <a:pt x="81978" y="9696"/>
                  </a:lnTo>
                  <a:lnTo>
                    <a:pt x="82069" y="9696"/>
                  </a:lnTo>
                  <a:cubicBezTo>
                    <a:pt x="82069" y="9605"/>
                    <a:pt x="82069" y="9514"/>
                    <a:pt x="82039" y="9393"/>
                  </a:cubicBezTo>
                  <a:cubicBezTo>
                    <a:pt x="82009" y="9362"/>
                    <a:pt x="82009" y="9301"/>
                    <a:pt x="82009" y="9271"/>
                  </a:cubicBezTo>
                  <a:lnTo>
                    <a:pt x="82069" y="9271"/>
                  </a:lnTo>
                  <a:lnTo>
                    <a:pt x="82100" y="9423"/>
                  </a:lnTo>
                  <a:lnTo>
                    <a:pt x="82434" y="9423"/>
                  </a:lnTo>
                  <a:lnTo>
                    <a:pt x="82586" y="9666"/>
                  </a:lnTo>
                  <a:lnTo>
                    <a:pt x="82951" y="9545"/>
                  </a:lnTo>
                  <a:lnTo>
                    <a:pt x="82860" y="9423"/>
                  </a:lnTo>
                  <a:lnTo>
                    <a:pt x="83194" y="9271"/>
                  </a:lnTo>
                  <a:cubicBezTo>
                    <a:pt x="83278" y="9327"/>
                    <a:pt x="83259" y="9487"/>
                    <a:pt x="83399" y="9487"/>
                  </a:cubicBezTo>
                  <a:cubicBezTo>
                    <a:pt x="83411" y="9487"/>
                    <a:pt x="83423" y="9486"/>
                    <a:pt x="83437" y="9484"/>
                  </a:cubicBezTo>
                  <a:lnTo>
                    <a:pt x="83528" y="9058"/>
                  </a:lnTo>
                  <a:lnTo>
                    <a:pt x="83224" y="8815"/>
                  </a:lnTo>
                  <a:lnTo>
                    <a:pt x="83224" y="8663"/>
                  </a:lnTo>
                  <a:cubicBezTo>
                    <a:pt x="83133" y="8693"/>
                    <a:pt x="83042" y="8693"/>
                    <a:pt x="82951" y="8724"/>
                  </a:cubicBezTo>
                  <a:cubicBezTo>
                    <a:pt x="82951" y="8663"/>
                    <a:pt x="82981" y="8633"/>
                    <a:pt x="83012" y="8572"/>
                  </a:cubicBezTo>
                  <a:lnTo>
                    <a:pt x="82525" y="8572"/>
                  </a:lnTo>
                  <a:lnTo>
                    <a:pt x="82373" y="8389"/>
                  </a:lnTo>
                  <a:lnTo>
                    <a:pt x="82039" y="8511"/>
                  </a:lnTo>
                  <a:cubicBezTo>
                    <a:pt x="81917" y="8329"/>
                    <a:pt x="81644" y="8389"/>
                    <a:pt x="81613" y="8116"/>
                  </a:cubicBezTo>
                  <a:lnTo>
                    <a:pt x="81613" y="8116"/>
                  </a:lnTo>
                  <a:cubicBezTo>
                    <a:pt x="81676" y="8137"/>
                    <a:pt x="81754" y="8172"/>
                    <a:pt x="81806" y="8172"/>
                  </a:cubicBezTo>
                  <a:cubicBezTo>
                    <a:pt x="81829" y="8172"/>
                    <a:pt x="81847" y="8165"/>
                    <a:pt x="81857" y="8146"/>
                  </a:cubicBezTo>
                  <a:cubicBezTo>
                    <a:pt x="81923" y="8097"/>
                    <a:pt x="81985" y="8078"/>
                    <a:pt x="82044" y="8078"/>
                  </a:cubicBezTo>
                  <a:cubicBezTo>
                    <a:pt x="82201" y="8078"/>
                    <a:pt x="82340" y="8207"/>
                    <a:pt x="82495" y="8207"/>
                  </a:cubicBezTo>
                  <a:lnTo>
                    <a:pt x="82829" y="8055"/>
                  </a:lnTo>
                  <a:lnTo>
                    <a:pt x="82647" y="7994"/>
                  </a:lnTo>
                  <a:cubicBezTo>
                    <a:pt x="82708" y="7812"/>
                    <a:pt x="82981" y="7934"/>
                    <a:pt x="83042" y="7721"/>
                  </a:cubicBezTo>
                  <a:cubicBezTo>
                    <a:pt x="82890" y="7508"/>
                    <a:pt x="83012" y="7265"/>
                    <a:pt x="82920" y="7022"/>
                  </a:cubicBezTo>
                  <a:lnTo>
                    <a:pt x="82920" y="7022"/>
                  </a:lnTo>
                  <a:lnTo>
                    <a:pt x="82708" y="7113"/>
                  </a:lnTo>
                  <a:lnTo>
                    <a:pt x="82556" y="6718"/>
                  </a:lnTo>
                  <a:lnTo>
                    <a:pt x="82434" y="6748"/>
                  </a:lnTo>
                  <a:lnTo>
                    <a:pt x="82586" y="7082"/>
                  </a:lnTo>
                  <a:lnTo>
                    <a:pt x="82525" y="7143"/>
                  </a:lnTo>
                  <a:lnTo>
                    <a:pt x="82556" y="7204"/>
                  </a:lnTo>
                  <a:lnTo>
                    <a:pt x="82252" y="7660"/>
                  </a:lnTo>
                  <a:lnTo>
                    <a:pt x="82525" y="7812"/>
                  </a:lnTo>
                  <a:lnTo>
                    <a:pt x="82525" y="8025"/>
                  </a:lnTo>
                  <a:lnTo>
                    <a:pt x="82404" y="8025"/>
                  </a:lnTo>
                  <a:lnTo>
                    <a:pt x="82343" y="7842"/>
                  </a:lnTo>
                  <a:lnTo>
                    <a:pt x="82161" y="7964"/>
                  </a:lnTo>
                  <a:lnTo>
                    <a:pt x="82009" y="7721"/>
                  </a:lnTo>
                  <a:cubicBezTo>
                    <a:pt x="81974" y="7721"/>
                    <a:pt x="81939" y="7723"/>
                    <a:pt x="81906" y="7723"/>
                  </a:cubicBezTo>
                  <a:cubicBezTo>
                    <a:pt x="81825" y="7723"/>
                    <a:pt x="81757" y="7708"/>
                    <a:pt x="81735" y="7599"/>
                  </a:cubicBezTo>
                  <a:cubicBezTo>
                    <a:pt x="81674" y="7508"/>
                    <a:pt x="81735" y="7386"/>
                    <a:pt x="81826" y="7356"/>
                  </a:cubicBezTo>
                  <a:lnTo>
                    <a:pt x="81887" y="7508"/>
                  </a:lnTo>
                  <a:lnTo>
                    <a:pt x="82130" y="7386"/>
                  </a:lnTo>
                  <a:lnTo>
                    <a:pt x="82069" y="7174"/>
                  </a:lnTo>
                  <a:lnTo>
                    <a:pt x="82069" y="7174"/>
                  </a:lnTo>
                  <a:lnTo>
                    <a:pt x="82221" y="7204"/>
                  </a:lnTo>
                  <a:lnTo>
                    <a:pt x="82252" y="7447"/>
                  </a:lnTo>
                  <a:lnTo>
                    <a:pt x="82373" y="7326"/>
                  </a:lnTo>
                  <a:lnTo>
                    <a:pt x="82373" y="7143"/>
                  </a:lnTo>
                  <a:lnTo>
                    <a:pt x="82221" y="7082"/>
                  </a:lnTo>
                  <a:lnTo>
                    <a:pt x="82221" y="6930"/>
                  </a:lnTo>
                  <a:lnTo>
                    <a:pt x="82039" y="6718"/>
                  </a:lnTo>
                  <a:lnTo>
                    <a:pt x="81978" y="7022"/>
                  </a:lnTo>
                  <a:lnTo>
                    <a:pt x="81857" y="6809"/>
                  </a:lnTo>
                  <a:lnTo>
                    <a:pt x="81917" y="6718"/>
                  </a:lnTo>
                  <a:lnTo>
                    <a:pt x="81887" y="6687"/>
                  </a:lnTo>
                  <a:lnTo>
                    <a:pt x="81705" y="6809"/>
                  </a:lnTo>
                  <a:lnTo>
                    <a:pt x="81796" y="6900"/>
                  </a:lnTo>
                  <a:lnTo>
                    <a:pt x="81674" y="6930"/>
                  </a:lnTo>
                  <a:cubicBezTo>
                    <a:pt x="81588" y="6815"/>
                    <a:pt x="81638" y="6645"/>
                    <a:pt x="81461" y="6628"/>
                  </a:cubicBezTo>
                  <a:lnTo>
                    <a:pt x="81461" y="6628"/>
                  </a:lnTo>
                  <a:cubicBezTo>
                    <a:pt x="81461" y="6637"/>
                    <a:pt x="81461" y="6646"/>
                    <a:pt x="81461" y="6657"/>
                  </a:cubicBezTo>
                  <a:cubicBezTo>
                    <a:pt x="81482" y="6657"/>
                    <a:pt x="81461" y="6670"/>
                    <a:pt x="81446" y="6670"/>
                  </a:cubicBezTo>
                  <a:cubicBezTo>
                    <a:pt x="81438" y="6670"/>
                    <a:pt x="81431" y="6667"/>
                    <a:pt x="81431" y="6657"/>
                  </a:cubicBezTo>
                  <a:cubicBezTo>
                    <a:pt x="81436" y="6647"/>
                    <a:pt x="81441" y="6637"/>
                    <a:pt x="81446" y="6627"/>
                  </a:cubicBezTo>
                  <a:lnTo>
                    <a:pt x="81446" y="6627"/>
                  </a:lnTo>
                  <a:cubicBezTo>
                    <a:pt x="81441" y="6627"/>
                    <a:pt x="81436" y="6627"/>
                    <a:pt x="81431" y="6627"/>
                  </a:cubicBezTo>
                  <a:cubicBezTo>
                    <a:pt x="81431" y="6627"/>
                    <a:pt x="81431" y="6596"/>
                    <a:pt x="81431" y="6535"/>
                  </a:cubicBezTo>
                  <a:cubicBezTo>
                    <a:pt x="81449" y="6554"/>
                    <a:pt x="81457" y="6572"/>
                    <a:pt x="81460" y="6597"/>
                  </a:cubicBezTo>
                  <a:lnTo>
                    <a:pt x="81460" y="6597"/>
                  </a:lnTo>
                  <a:cubicBezTo>
                    <a:pt x="81501" y="6504"/>
                    <a:pt x="81522" y="6429"/>
                    <a:pt x="81522" y="6353"/>
                  </a:cubicBezTo>
                  <a:lnTo>
                    <a:pt x="81340" y="6323"/>
                  </a:lnTo>
                  <a:lnTo>
                    <a:pt x="81309" y="6171"/>
                  </a:lnTo>
                  <a:lnTo>
                    <a:pt x="81127" y="6171"/>
                  </a:lnTo>
                  <a:lnTo>
                    <a:pt x="81036" y="5958"/>
                  </a:lnTo>
                  <a:lnTo>
                    <a:pt x="81249" y="5867"/>
                  </a:lnTo>
                  <a:lnTo>
                    <a:pt x="81279" y="6019"/>
                  </a:lnTo>
                  <a:lnTo>
                    <a:pt x="81431" y="5927"/>
                  </a:lnTo>
                  <a:lnTo>
                    <a:pt x="81522" y="6019"/>
                  </a:lnTo>
                  <a:lnTo>
                    <a:pt x="81613" y="5927"/>
                  </a:lnTo>
                  <a:lnTo>
                    <a:pt x="81644" y="6201"/>
                  </a:lnTo>
                  <a:lnTo>
                    <a:pt x="81857" y="6079"/>
                  </a:lnTo>
                  <a:lnTo>
                    <a:pt x="82009" y="6171"/>
                  </a:lnTo>
                  <a:lnTo>
                    <a:pt x="82252" y="5988"/>
                  </a:lnTo>
                  <a:lnTo>
                    <a:pt x="82373" y="6171"/>
                  </a:lnTo>
                  <a:lnTo>
                    <a:pt x="82586" y="6171"/>
                  </a:lnTo>
                  <a:cubicBezTo>
                    <a:pt x="82647" y="6171"/>
                    <a:pt x="82677" y="6140"/>
                    <a:pt x="82738" y="6110"/>
                  </a:cubicBezTo>
                  <a:lnTo>
                    <a:pt x="82860" y="6323"/>
                  </a:lnTo>
                  <a:lnTo>
                    <a:pt x="83042" y="6110"/>
                  </a:lnTo>
                  <a:cubicBezTo>
                    <a:pt x="82981" y="5897"/>
                    <a:pt x="82738" y="5988"/>
                    <a:pt x="82738" y="5745"/>
                  </a:cubicBezTo>
                  <a:lnTo>
                    <a:pt x="82799" y="5684"/>
                  </a:lnTo>
                  <a:lnTo>
                    <a:pt x="82525" y="5593"/>
                  </a:lnTo>
                  <a:cubicBezTo>
                    <a:pt x="82464" y="5684"/>
                    <a:pt x="82252" y="5593"/>
                    <a:pt x="82221" y="5775"/>
                  </a:cubicBezTo>
                  <a:lnTo>
                    <a:pt x="82312" y="5897"/>
                  </a:lnTo>
                  <a:lnTo>
                    <a:pt x="81948" y="5836"/>
                  </a:lnTo>
                  <a:lnTo>
                    <a:pt x="81765" y="5897"/>
                  </a:lnTo>
                  <a:lnTo>
                    <a:pt x="81765" y="5745"/>
                  </a:lnTo>
                  <a:lnTo>
                    <a:pt x="82100" y="5684"/>
                  </a:lnTo>
                  <a:lnTo>
                    <a:pt x="81948" y="5411"/>
                  </a:lnTo>
                  <a:lnTo>
                    <a:pt x="81583" y="5806"/>
                  </a:lnTo>
                  <a:lnTo>
                    <a:pt x="81401" y="5806"/>
                  </a:lnTo>
                  <a:cubicBezTo>
                    <a:pt x="81492" y="5684"/>
                    <a:pt x="81644" y="5593"/>
                    <a:pt x="81553" y="5441"/>
                  </a:cubicBezTo>
                  <a:lnTo>
                    <a:pt x="81309" y="5350"/>
                  </a:lnTo>
                  <a:cubicBezTo>
                    <a:pt x="81309" y="5380"/>
                    <a:pt x="81279" y="5380"/>
                    <a:pt x="81279" y="5411"/>
                  </a:cubicBezTo>
                  <a:cubicBezTo>
                    <a:pt x="81309" y="5441"/>
                    <a:pt x="81309" y="5441"/>
                    <a:pt x="81340" y="5471"/>
                  </a:cubicBezTo>
                  <a:lnTo>
                    <a:pt x="81309" y="5502"/>
                  </a:lnTo>
                  <a:lnTo>
                    <a:pt x="81279" y="5441"/>
                  </a:lnTo>
                  <a:lnTo>
                    <a:pt x="81066" y="5441"/>
                  </a:lnTo>
                  <a:cubicBezTo>
                    <a:pt x="81036" y="5441"/>
                    <a:pt x="81005" y="5380"/>
                    <a:pt x="80975" y="5350"/>
                  </a:cubicBezTo>
                  <a:lnTo>
                    <a:pt x="80550" y="5471"/>
                  </a:lnTo>
                  <a:lnTo>
                    <a:pt x="80671" y="5320"/>
                  </a:lnTo>
                  <a:lnTo>
                    <a:pt x="80580" y="5198"/>
                  </a:lnTo>
                  <a:lnTo>
                    <a:pt x="80489" y="5350"/>
                  </a:lnTo>
                  <a:cubicBezTo>
                    <a:pt x="80386" y="5371"/>
                    <a:pt x="80296" y="5433"/>
                    <a:pt x="80202" y="5433"/>
                  </a:cubicBezTo>
                  <a:cubicBezTo>
                    <a:pt x="80158" y="5433"/>
                    <a:pt x="80112" y="5419"/>
                    <a:pt x="80063" y="5380"/>
                  </a:cubicBezTo>
                  <a:lnTo>
                    <a:pt x="80063" y="5289"/>
                  </a:lnTo>
                  <a:lnTo>
                    <a:pt x="80276" y="5259"/>
                  </a:lnTo>
                  <a:lnTo>
                    <a:pt x="80276" y="5016"/>
                  </a:lnTo>
                  <a:lnTo>
                    <a:pt x="80124" y="4955"/>
                  </a:lnTo>
                  <a:cubicBezTo>
                    <a:pt x="80124" y="4833"/>
                    <a:pt x="80124" y="4772"/>
                    <a:pt x="80124" y="4681"/>
                  </a:cubicBezTo>
                  <a:lnTo>
                    <a:pt x="80094" y="4681"/>
                  </a:lnTo>
                  <a:lnTo>
                    <a:pt x="79881" y="5228"/>
                  </a:lnTo>
                  <a:lnTo>
                    <a:pt x="79759" y="5168"/>
                  </a:lnTo>
                  <a:lnTo>
                    <a:pt x="79820" y="5107"/>
                  </a:lnTo>
                  <a:lnTo>
                    <a:pt x="79638" y="4833"/>
                  </a:lnTo>
                  <a:lnTo>
                    <a:pt x="79546" y="4833"/>
                  </a:lnTo>
                  <a:lnTo>
                    <a:pt x="79546" y="5046"/>
                  </a:lnTo>
                  <a:lnTo>
                    <a:pt x="79486" y="5016"/>
                  </a:lnTo>
                  <a:lnTo>
                    <a:pt x="79425" y="5228"/>
                  </a:lnTo>
                  <a:lnTo>
                    <a:pt x="79364" y="4894"/>
                  </a:lnTo>
                  <a:lnTo>
                    <a:pt x="79121" y="5016"/>
                  </a:lnTo>
                  <a:lnTo>
                    <a:pt x="78969" y="5320"/>
                  </a:lnTo>
                  <a:lnTo>
                    <a:pt x="78817" y="5228"/>
                  </a:lnTo>
                  <a:lnTo>
                    <a:pt x="78756" y="5289"/>
                  </a:lnTo>
                  <a:lnTo>
                    <a:pt x="78513" y="4955"/>
                  </a:lnTo>
                  <a:lnTo>
                    <a:pt x="78331" y="5228"/>
                  </a:lnTo>
                  <a:lnTo>
                    <a:pt x="78209" y="4894"/>
                  </a:lnTo>
                  <a:lnTo>
                    <a:pt x="78057" y="4894"/>
                  </a:lnTo>
                  <a:lnTo>
                    <a:pt x="78148" y="5076"/>
                  </a:lnTo>
                  <a:lnTo>
                    <a:pt x="78148" y="5076"/>
                  </a:lnTo>
                  <a:lnTo>
                    <a:pt x="77844" y="5016"/>
                  </a:lnTo>
                  <a:lnTo>
                    <a:pt x="77814" y="5137"/>
                  </a:lnTo>
                  <a:lnTo>
                    <a:pt x="77723" y="5137"/>
                  </a:lnTo>
                  <a:lnTo>
                    <a:pt x="77480" y="4924"/>
                  </a:lnTo>
                  <a:cubicBezTo>
                    <a:pt x="77519" y="4865"/>
                    <a:pt x="77583" y="4832"/>
                    <a:pt x="77657" y="4832"/>
                  </a:cubicBezTo>
                  <a:cubicBezTo>
                    <a:pt x="77697" y="4832"/>
                    <a:pt x="77740" y="4842"/>
                    <a:pt x="77784" y="4864"/>
                  </a:cubicBezTo>
                  <a:cubicBezTo>
                    <a:pt x="77795" y="4869"/>
                    <a:pt x="77809" y="4872"/>
                    <a:pt x="77825" y="4872"/>
                  </a:cubicBezTo>
                  <a:cubicBezTo>
                    <a:pt x="77891" y="4872"/>
                    <a:pt x="77989" y="4827"/>
                    <a:pt x="78087" y="4803"/>
                  </a:cubicBezTo>
                  <a:lnTo>
                    <a:pt x="78087" y="4529"/>
                  </a:lnTo>
                  <a:lnTo>
                    <a:pt x="78300" y="4499"/>
                  </a:lnTo>
                  <a:lnTo>
                    <a:pt x="78179" y="4377"/>
                  </a:lnTo>
                  <a:lnTo>
                    <a:pt x="77784" y="4408"/>
                  </a:lnTo>
                  <a:lnTo>
                    <a:pt x="77692" y="4316"/>
                  </a:lnTo>
                  <a:lnTo>
                    <a:pt x="77784" y="4256"/>
                  </a:lnTo>
                  <a:lnTo>
                    <a:pt x="77632" y="4134"/>
                  </a:lnTo>
                  <a:lnTo>
                    <a:pt x="77632" y="4286"/>
                  </a:lnTo>
                  <a:lnTo>
                    <a:pt x="77571" y="4286"/>
                  </a:lnTo>
                  <a:lnTo>
                    <a:pt x="77540" y="4134"/>
                  </a:lnTo>
                  <a:cubicBezTo>
                    <a:pt x="77516" y="4134"/>
                    <a:pt x="77487" y="4139"/>
                    <a:pt x="77461" y="4139"/>
                  </a:cubicBezTo>
                  <a:cubicBezTo>
                    <a:pt x="77421" y="4139"/>
                    <a:pt x="77388" y="4128"/>
                    <a:pt x="77388" y="4073"/>
                  </a:cubicBezTo>
                  <a:lnTo>
                    <a:pt x="77297" y="4134"/>
                  </a:lnTo>
                  <a:lnTo>
                    <a:pt x="77480" y="4347"/>
                  </a:lnTo>
                  <a:lnTo>
                    <a:pt x="77480" y="4408"/>
                  </a:lnTo>
                  <a:lnTo>
                    <a:pt x="77145" y="4620"/>
                  </a:lnTo>
                  <a:lnTo>
                    <a:pt x="77024" y="4347"/>
                  </a:lnTo>
                  <a:lnTo>
                    <a:pt x="77084" y="4256"/>
                  </a:lnTo>
                  <a:cubicBezTo>
                    <a:pt x="77054" y="4134"/>
                    <a:pt x="76841" y="4104"/>
                    <a:pt x="76872" y="3921"/>
                  </a:cubicBezTo>
                  <a:lnTo>
                    <a:pt x="76811" y="3861"/>
                  </a:lnTo>
                  <a:lnTo>
                    <a:pt x="76841" y="3830"/>
                  </a:lnTo>
                  <a:lnTo>
                    <a:pt x="76902" y="3891"/>
                  </a:lnTo>
                  <a:lnTo>
                    <a:pt x="77024" y="3952"/>
                  </a:lnTo>
                  <a:lnTo>
                    <a:pt x="77236" y="3830"/>
                  </a:lnTo>
                  <a:lnTo>
                    <a:pt x="77419" y="4043"/>
                  </a:lnTo>
                  <a:cubicBezTo>
                    <a:pt x="77439" y="4053"/>
                    <a:pt x="77463" y="4053"/>
                    <a:pt x="77485" y="4053"/>
                  </a:cubicBezTo>
                  <a:lnTo>
                    <a:pt x="77485" y="4053"/>
                  </a:lnTo>
                  <a:cubicBezTo>
                    <a:pt x="77530" y="4053"/>
                    <a:pt x="77571" y="4053"/>
                    <a:pt x="77571" y="4134"/>
                  </a:cubicBezTo>
                  <a:lnTo>
                    <a:pt x="77632" y="4134"/>
                  </a:lnTo>
                  <a:lnTo>
                    <a:pt x="77632" y="3982"/>
                  </a:lnTo>
                  <a:lnTo>
                    <a:pt x="77844" y="3982"/>
                  </a:lnTo>
                  <a:lnTo>
                    <a:pt x="78057" y="3769"/>
                  </a:lnTo>
                  <a:lnTo>
                    <a:pt x="78057" y="3192"/>
                  </a:lnTo>
                  <a:lnTo>
                    <a:pt x="77875" y="3283"/>
                  </a:lnTo>
                  <a:lnTo>
                    <a:pt x="77784" y="3192"/>
                  </a:lnTo>
                  <a:lnTo>
                    <a:pt x="77662" y="3557"/>
                  </a:lnTo>
                  <a:lnTo>
                    <a:pt x="77540" y="3405"/>
                  </a:lnTo>
                  <a:lnTo>
                    <a:pt x="77236" y="3435"/>
                  </a:lnTo>
                  <a:lnTo>
                    <a:pt x="76993" y="3192"/>
                  </a:lnTo>
                  <a:lnTo>
                    <a:pt x="76841" y="3192"/>
                  </a:lnTo>
                  <a:lnTo>
                    <a:pt x="76811" y="3070"/>
                  </a:lnTo>
                  <a:lnTo>
                    <a:pt x="76689" y="3070"/>
                  </a:lnTo>
                  <a:cubicBezTo>
                    <a:pt x="76674" y="3131"/>
                    <a:pt x="76636" y="3139"/>
                    <a:pt x="76594" y="3139"/>
                  </a:cubicBezTo>
                  <a:cubicBezTo>
                    <a:pt x="76580" y="3139"/>
                    <a:pt x="76566" y="3138"/>
                    <a:pt x="76552" y="3138"/>
                  </a:cubicBezTo>
                  <a:cubicBezTo>
                    <a:pt x="76524" y="3138"/>
                    <a:pt x="76497" y="3141"/>
                    <a:pt x="76477" y="3161"/>
                  </a:cubicBezTo>
                  <a:lnTo>
                    <a:pt x="76446" y="3344"/>
                  </a:lnTo>
                  <a:lnTo>
                    <a:pt x="76294" y="3253"/>
                  </a:lnTo>
                  <a:lnTo>
                    <a:pt x="76203" y="3435"/>
                  </a:lnTo>
                  <a:cubicBezTo>
                    <a:pt x="76189" y="3437"/>
                    <a:pt x="76176" y="3438"/>
                    <a:pt x="76165" y="3438"/>
                  </a:cubicBezTo>
                  <a:cubicBezTo>
                    <a:pt x="76025" y="3438"/>
                    <a:pt x="76046" y="3278"/>
                    <a:pt x="75990" y="3222"/>
                  </a:cubicBezTo>
                  <a:lnTo>
                    <a:pt x="75899" y="3283"/>
                  </a:lnTo>
                  <a:cubicBezTo>
                    <a:pt x="75869" y="3253"/>
                    <a:pt x="75869" y="3222"/>
                    <a:pt x="75869" y="3222"/>
                  </a:cubicBezTo>
                  <a:cubicBezTo>
                    <a:pt x="75899" y="3161"/>
                    <a:pt x="75899" y="3101"/>
                    <a:pt x="75929" y="3070"/>
                  </a:cubicBezTo>
                  <a:lnTo>
                    <a:pt x="75929" y="2614"/>
                  </a:lnTo>
                  <a:lnTo>
                    <a:pt x="76385" y="2493"/>
                  </a:lnTo>
                  <a:lnTo>
                    <a:pt x="76294" y="2857"/>
                  </a:lnTo>
                  <a:lnTo>
                    <a:pt x="76416" y="2979"/>
                  </a:lnTo>
                  <a:lnTo>
                    <a:pt x="76477" y="2918"/>
                  </a:lnTo>
                  <a:lnTo>
                    <a:pt x="76598" y="2979"/>
                  </a:lnTo>
                  <a:cubicBezTo>
                    <a:pt x="76628" y="2918"/>
                    <a:pt x="76659" y="2827"/>
                    <a:pt x="76659" y="2766"/>
                  </a:cubicBezTo>
                  <a:cubicBezTo>
                    <a:pt x="76659" y="2675"/>
                    <a:pt x="76659" y="2614"/>
                    <a:pt x="76628" y="2554"/>
                  </a:cubicBezTo>
                  <a:lnTo>
                    <a:pt x="76477" y="2493"/>
                  </a:lnTo>
                  <a:lnTo>
                    <a:pt x="76477" y="2462"/>
                  </a:lnTo>
                  <a:lnTo>
                    <a:pt x="76963" y="2462"/>
                  </a:lnTo>
                  <a:lnTo>
                    <a:pt x="76963" y="2584"/>
                  </a:lnTo>
                  <a:cubicBezTo>
                    <a:pt x="77000" y="2600"/>
                    <a:pt x="77034" y="2607"/>
                    <a:pt x="77065" y="2607"/>
                  </a:cubicBezTo>
                  <a:cubicBezTo>
                    <a:pt x="77212" y="2607"/>
                    <a:pt x="77304" y="2462"/>
                    <a:pt x="77480" y="2462"/>
                  </a:cubicBezTo>
                  <a:lnTo>
                    <a:pt x="77905" y="2918"/>
                  </a:lnTo>
                  <a:lnTo>
                    <a:pt x="77966" y="2705"/>
                  </a:lnTo>
                  <a:lnTo>
                    <a:pt x="78087" y="2675"/>
                  </a:lnTo>
                  <a:lnTo>
                    <a:pt x="77996" y="2462"/>
                  </a:lnTo>
                  <a:lnTo>
                    <a:pt x="78270" y="2432"/>
                  </a:lnTo>
                  <a:lnTo>
                    <a:pt x="78148" y="2310"/>
                  </a:lnTo>
                  <a:cubicBezTo>
                    <a:pt x="78118" y="2341"/>
                    <a:pt x="78057" y="2371"/>
                    <a:pt x="77996" y="2371"/>
                  </a:cubicBezTo>
                  <a:lnTo>
                    <a:pt x="77875" y="2371"/>
                  </a:lnTo>
                  <a:cubicBezTo>
                    <a:pt x="77966" y="2158"/>
                    <a:pt x="77936" y="1946"/>
                    <a:pt x="77753" y="1794"/>
                  </a:cubicBezTo>
                  <a:lnTo>
                    <a:pt x="77753" y="1794"/>
                  </a:lnTo>
                  <a:lnTo>
                    <a:pt x="77814" y="2098"/>
                  </a:lnTo>
                  <a:cubicBezTo>
                    <a:pt x="77761" y="2082"/>
                    <a:pt x="77712" y="2075"/>
                    <a:pt x="77665" y="2075"/>
                  </a:cubicBezTo>
                  <a:cubicBezTo>
                    <a:pt x="77445" y="2075"/>
                    <a:pt x="77285" y="2224"/>
                    <a:pt x="77084" y="2250"/>
                  </a:cubicBezTo>
                  <a:lnTo>
                    <a:pt x="77024" y="2462"/>
                  </a:lnTo>
                  <a:lnTo>
                    <a:pt x="76872" y="2037"/>
                  </a:lnTo>
                  <a:lnTo>
                    <a:pt x="76689" y="2098"/>
                  </a:lnTo>
                  <a:lnTo>
                    <a:pt x="76689" y="1946"/>
                  </a:lnTo>
                  <a:lnTo>
                    <a:pt x="76628" y="1885"/>
                  </a:lnTo>
                  <a:lnTo>
                    <a:pt x="76689" y="1854"/>
                  </a:lnTo>
                  <a:lnTo>
                    <a:pt x="76628" y="1459"/>
                  </a:lnTo>
                  <a:lnTo>
                    <a:pt x="76628" y="1459"/>
                  </a:lnTo>
                  <a:lnTo>
                    <a:pt x="76841" y="1550"/>
                  </a:lnTo>
                  <a:lnTo>
                    <a:pt x="76872" y="1216"/>
                  </a:lnTo>
                  <a:lnTo>
                    <a:pt x="76963" y="1307"/>
                  </a:lnTo>
                  <a:lnTo>
                    <a:pt x="77024" y="1247"/>
                  </a:lnTo>
                  <a:cubicBezTo>
                    <a:pt x="77076" y="1299"/>
                    <a:pt x="77124" y="1319"/>
                    <a:pt x="77172" y="1319"/>
                  </a:cubicBezTo>
                  <a:cubicBezTo>
                    <a:pt x="77263" y="1319"/>
                    <a:pt x="77349" y="1246"/>
                    <a:pt x="77449" y="1186"/>
                  </a:cubicBezTo>
                  <a:lnTo>
                    <a:pt x="77145" y="1003"/>
                  </a:lnTo>
                  <a:lnTo>
                    <a:pt x="77024" y="1155"/>
                  </a:lnTo>
                  <a:lnTo>
                    <a:pt x="76720" y="943"/>
                  </a:lnTo>
                  <a:lnTo>
                    <a:pt x="76507" y="1125"/>
                  </a:lnTo>
                  <a:lnTo>
                    <a:pt x="76355" y="882"/>
                  </a:lnTo>
                  <a:lnTo>
                    <a:pt x="76021" y="973"/>
                  </a:lnTo>
                  <a:lnTo>
                    <a:pt x="76112" y="1520"/>
                  </a:lnTo>
                  <a:cubicBezTo>
                    <a:pt x="76264" y="1520"/>
                    <a:pt x="76416" y="1520"/>
                    <a:pt x="76568" y="1581"/>
                  </a:cubicBezTo>
                  <a:lnTo>
                    <a:pt x="76325" y="1854"/>
                  </a:lnTo>
                  <a:lnTo>
                    <a:pt x="76112" y="1733"/>
                  </a:lnTo>
                  <a:lnTo>
                    <a:pt x="76173" y="2067"/>
                  </a:lnTo>
                  <a:lnTo>
                    <a:pt x="76021" y="2067"/>
                  </a:lnTo>
                  <a:lnTo>
                    <a:pt x="75990" y="1824"/>
                  </a:lnTo>
                  <a:cubicBezTo>
                    <a:pt x="75929" y="1915"/>
                    <a:pt x="75899" y="1976"/>
                    <a:pt x="75869" y="2037"/>
                  </a:cubicBezTo>
                  <a:cubicBezTo>
                    <a:pt x="75838" y="2098"/>
                    <a:pt x="75777" y="2158"/>
                    <a:pt x="75717" y="2250"/>
                  </a:cubicBezTo>
                  <a:lnTo>
                    <a:pt x="75625" y="2128"/>
                  </a:lnTo>
                  <a:lnTo>
                    <a:pt x="75291" y="2158"/>
                  </a:lnTo>
                  <a:lnTo>
                    <a:pt x="75261" y="2006"/>
                  </a:lnTo>
                  <a:lnTo>
                    <a:pt x="74866" y="2006"/>
                  </a:lnTo>
                  <a:lnTo>
                    <a:pt x="74835" y="1854"/>
                  </a:lnTo>
                  <a:lnTo>
                    <a:pt x="74714" y="1854"/>
                  </a:lnTo>
                  <a:cubicBezTo>
                    <a:pt x="74683" y="1885"/>
                    <a:pt x="74683" y="1885"/>
                    <a:pt x="74653" y="1915"/>
                  </a:cubicBezTo>
                  <a:lnTo>
                    <a:pt x="74622" y="1885"/>
                  </a:lnTo>
                  <a:lnTo>
                    <a:pt x="74683" y="1854"/>
                  </a:lnTo>
                  <a:cubicBezTo>
                    <a:pt x="74714" y="1763"/>
                    <a:pt x="74774" y="1702"/>
                    <a:pt x="74774" y="1642"/>
                  </a:cubicBezTo>
                  <a:lnTo>
                    <a:pt x="75200" y="1398"/>
                  </a:lnTo>
                  <a:lnTo>
                    <a:pt x="75625" y="1550"/>
                  </a:lnTo>
                  <a:lnTo>
                    <a:pt x="75777" y="1307"/>
                  </a:lnTo>
                  <a:cubicBezTo>
                    <a:pt x="75990" y="1368"/>
                    <a:pt x="75838" y="1459"/>
                    <a:pt x="75838" y="1520"/>
                  </a:cubicBezTo>
                  <a:cubicBezTo>
                    <a:pt x="76021" y="1490"/>
                    <a:pt x="76021" y="1490"/>
                    <a:pt x="75990" y="1247"/>
                  </a:cubicBezTo>
                  <a:lnTo>
                    <a:pt x="75686" y="1003"/>
                  </a:lnTo>
                  <a:cubicBezTo>
                    <a:pt x="75634" y="998"/>
                    <a:pt x="75582" y="996"/>
                    <a:pt x="75530" y="996"/>
                  </a:cubicBezTo>
                  <a:cubicBezTo>
                    <a:pt x="75278" y="996"/>
                    <a:pt x="75026" y="1055"/>
                    <a:pt x="74774" y="1155"/>
                  </a:cubicBezTo>
                  <a:lnTo>
                    <a:pt x="74440" y="1034"/>
                  </a:lnTo>
                  <a:lnTo>
                    <a:pt x="74592" y="639"/>
                  </a:lnTo>
                  <a:lnTo>
                    <a:pt x="74136" y="395"/>
                  </a:lnTo>
                  <a:lnTo>
                    <a:pt x="74075" y="517"/>
                  </a:lnTo>
                  <a:cubicBezTo>
                    <a:pt x="73954" y="426"/>
                    <a:pt x="74075" y="335"/>
                    <a:pt x="74075" y="243"/>
                  </a:cubicBezTo>
                  <a:lnTo>
                    <a:pt x="739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81081" y="2794748"/>
              <a:ext cx="17013" cy="30949"/>
            </a:xfrm>
            <a:custGeom>
              <a:avLst/>
              <a:gdLst/>
              <a:ahLst/>
              <a:cxnLst/>
              <a:rect l="l" t="t" r="r" b="b"/>
              <a:pathLst>
                <a:path w="1187" h="2159" extrusionOk="0">
                  <a:moveTo>
                    <a:pt x="168" y="654"/>
                  </a:moveTo>
                  <a:lnTo>
                    <a:pt x="214" y="669"/>
                  </a:lnTo>
                  <a:lnTo>
                    <a:pt x="183" y="669"/>
                  </a:lnTo>
                  <a:lnTo>
                    <a:pt x="168" y="654"/>
                  </a:lnTo>
                  <a:close/>
                  <a:moveTo>
                    <a:pt x="700" y="1033"/>
                  </a:moveTo>
                  <a:lnTo>
                    <a:pt x="700" y="1064"/>
                  </a:lnTo>
                  <a:lnTo>
                    <a:pt x="639" y="1064"/>
                  </a:lnTo>
                  <a:lnTo>
                    <a:pt x="639" y="1033"/>
                  </a:lnTo>
                  <a:close/>
                  <a:moveTo>
                    <a:pt x="791" y="1277"/>
                  </a:moveTo>
                  <a:lnTo>
                    <a:pt x="791" y="1307"/>
                  </a:lnTo>
                  <a:lnTo>
                    <a:pt x="700" y="1307"/>
                  </a:lnTo>
                  <a:lnTo>
                    <a:pt x="700" y="1277"/>
                  </a:lnTo>
                  <a:close/>
                  <a:moveTo>
                    <a:pt x="791" y="1429"/>
                  </a:moveTo>
                  <a:lnTo>
                    <a:pt x="791" y="1459"/>
                  </a:lnTo>
                  <a:lnTo>
                    <a:pt x="700" y="1459"/>
                  </a:lnTo>
                  <a:lnTo>
                    <a:pt x="700" y="1429"/>
                  </a:lnTo>
                  <a:close/>
                  <a:moveTo>
                    <a:pt x="852" y="0"/>
                  </a:moveTo>
                  <a:lnTo>
                    <a:pt x="518" y="30"/>
                  </a:lnTo>
                  <a:lnTo>
                    <a:pt x="366" y="213"/>
                  </a:lnTo>
                  <a:lnTo>
                    <a:pt x="305" y="486"/>
                  </a:lnTo>
                  <a:lnTo>
                    <a:pt x="335" y="486"/>
                  </a:lnTo>
                  <a:lnTo>
                    <a:pt x="335" y="578"/>
                  </a:lnTo>
                  <a:lnTo>
                    <a:pt x="305" y="578"/>
                  </a:lnTo>
                  <a:lnTo>
                    <a:pt x="305" y="486"/>
                  </a:lnTo>
                  <a:lnTo>
                    <a:pt x="122" y="213"/>
                  </a:lnTo>
                  <a:lnTo>
                    <a:pt x="122" y="608"/>
                  </a:lnTo>
                  <a:lnTo>
                    <a:pt x="1" y="730"/>
                  </a:lnTo>
                  <a:lnTo>
                    <a:pt x="396" y="1033"/>
                  </a:lnTo>
                  <a:cubicBezTo>
                    <a:pt x="396" y="1033"/>
                    <a:pt x="426" y="1064"/>
                    <a:pt x="426" y="1094"/>
                  </a:cubicBezTo>
                  <a:lnTo>
                    <a:pt x="366" y="1185"/>
                  </a:lnTo>
                  <a:lnTo>
                    <a:pt x="609" y="1641"/>
                  </a:lnTo>
                  <a:lnTo>
                    <a:pt x="791" y="1641"/>
                  </a:lnTo>
                  <a:lnTo>
                    <a:pt x="700" y="1763"/>
                  </a:lnTo>
                  <a:lnTo>
                    <a:pt x="882" y="2158"/>
                  </a:lnTo>
                  <a:cubicBezTo>
                    <a:pt x="1034" y="2006"/>
                    <a:pt x="791" y="1915"/>
                    <a:pt x="852" y="1763"/>
                  </a:cubicBezTo>
                  <a:cubicBezTo>
                    <a:pt x="913" y="1611"/>
                    <a:pt x="943" y="1489"/>
                    <a:pt x="943" y="1337"/>
                  </a:cubicBezTo>
                  <a:cubicBezTo>
                    <a:pt x="943" y="1185"/>
                    <a:pt x="1065" y="1094"/>
                    <a:pt x="1186" y="1003"/>
                  </a:cubicBezTo>
                  <a:lnTo>
                    <a:pt x="913" y="730"/>
                  </a:lnTo>
                  <a:lnTo>
                    <a:pt x="974" y="638"/>
                  </a:lnTo>
                  <a:cubicBezTo>
                    <a:pt x="974" y="517"/>
                    <a:pt x="943" y="426"/>
                    <a:pt x="974" y="365"/>
                  </a:cubicBezTo>
                  <a:cubicBezTo>
                    <a:pt x="1004" y="274"/>
                    <a:pt x="1004" y="182"/>
                    <a:pt x="1004" y="91"/>
                  </a:cubicBezTo>
                  <a:lnTo>
                    <a:pt x="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274545" y="2754653"/>
              <a:ext cx="20065" cy="23552"/>
            </a:xfrm>
            <a:custGeom>
              <a:avLst/>
              <a:gdLst/>
              <a:ahLst/>
              <a:cxnLst/>
              <a:rect l="l" t="t" r="r" b="b"/>
              <a:pathLst>
                <a:path w="1400" h="1643" extrusionOk="0">
                  <a:moveTo>
                    <a:pt x="852" y="1"/>
                  </a:moveTo>
                  <a:lnTo>
                    <a:pt x="943" y="213"/>
                  </a:lnTo>
                  <a:cubicBezTo>
                    <a:pt x="913" y="426"/>
                    <a:pt x="700" y="457"/>
                    <a:pt x="639" y="578"/>
                  </a:cubicBezTo>
                  <a:lnTo>
                    <a:pt x="457" y="517"/>
                  </a:lnTo>
                  <a:lnTo>
                    <a:pt x="518" y="457"/>
                  </a:lnTo>
                  <a:lnTo>
                    <a:pt x="366" y="274"/>
                  </a:lnTo>
                  <a:lnTo>
                    <a:pt x="123" y="274"/>
                  </a:lnTo>
                  <a:lnTo>
                    <a:pt x="123" y="639"/>
                  </a:lnTo>
                  <a:lnTo>
                    <a:pt x="335" y="548"/>
                  </a:lnTo>
                  <a:lnTo>
                    <a:pt x="427" y="791"/>
                  </a:lnTo>
                  <a:lnTo>
                    <a:pt x="305" y="730"/>
                  </a:lnTo>
                  <a:lnTo>
                    <a:pt x="1" y="1034"/>
                  </a:lnTo>
                  <a:lnTo>
                    <a:pt x="335" y="1277"/>
                  </a:lnTo>
                  <a:lnTo>
                    <a:pt x="335" y="1429"/>
                  </a:lnTo>
                  <a:cubicBezTo>
                    <a:pt x="396" y="1460"/>
                    <a:pt x="427" y="1460"/>
                    <a:pt x="487" y="1520"/>
                  </a:cubicBezTo>
                  <a:cubicBezTo>
                    <a:pt x="548" y="1551"/>
                    <a:pt x="578" y="1581"/>
                    <a:pt x="639" y="1642"/>
                  </a:cubicBezTo>
                  <a:lnTo>
                    <a:pt x="1004" y="1338"/>
                  </a:lnTo>
                  <a:lnTo>
                    <a:pt x="1004" y="1186"/>
                  </a:lnTo>
                  <a:lnTo>
                    <a:pt x="1308" y="973"/>
                  </a:lnTo>
                  <a:cubicBezTo>
                    <a:pt x="1186" y="882"/>
                    <a:pt x="1095" y="821"/>
                    <a:pt x="1034" y="730"/>
                  </a:cubicBezTo>
                  <a:cubicBezTo>
                    <a:pt x="1004" y="700"/>
                    <a:pt x="1034" y="609"/>
                    <a:pt x="1034" y="548"/>
                  </a:cubicBezTo>
                  <a:lnTo>
                    <a:pt x="1278" y="457"/>
                  </a:lnTo>
                  <a:lnTo>
                    <a:pt x="1399" y="213"/>
                  </a:lnTo>
                  <a:lnTo>
                    <a:pt x="1126" y="213"/>
                  </a:lnTo>
                  <a:lnTo>
                    <a:pt x="10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57991" y="2952906"/>
              <a:ext cx="23978" cy="19195"/>
            </a:xfrm>
            <a:custGeom>
              <a:avLst/>
              <a:gdLst/>
              <a:ahLst/>
              <a:cxnLst/>
              <a:rect l="l" t="t" r="r" b="b"/>
              <a:pathLst>
                <a:path w="1673" h="1339" extrusionOk="0">
                  <a:moveTo>
                    <a:pt x="183" y="1"/>
                  </a:moveTo>
                  <a:lnTo>
                    <a:pt x="1" y="92"/>
                  </a:lnTo>
                  <a:lnTo>
                    <a:pt x="153" y="153"/>
                  </a:lnTo>
                  <a:lnTo>
                    <a:pt x="244" y="517"/>
                  </a:lnTo>
                  <a:lnTo>
                    <a:pt x="548" y="396"/>
                  </a:lnTo>
                  <a:lnTo>
                    <a:pt x="548" y="396"/>
                  </a:lnTo>
                  <a:cubicBezTo>
                    <a:pt x="609" y="578"/>
                    <a:pt x="487" y="730"/>
                    <a:pt x="457" y="912"/>
                  </a:cubicBezTo>
                  <a:lnTo>
                    <a:pt x="335" y="943"/>
                  </a:lnTo>
                  <a:lnTo>
                    <a:pt x="335" y="1338"/>
                  </a:lnTo>
                  <a:lnTo>
                    <a:pt x="548" y="1277"/>
                  </a:lnTo>
                  <a:cubicBezTo>
                    <a:pt x="578" y="1186"/>
                    <a:pt x="609" y="1064"/>
                    <a:pt x="609" y="943"/>
                  </a:cubicBezTo>
                  <a:cubicBezTo>
                    <a:pt x="639" y="882"/>
                    <a:pt x="670" y="852"/>
                    <a:pt x="730" y="821"/>
                  </a:cubicBezTo>
                  <a:lnTo>
                    <a:pt x="791" y="821"/>
                  </a:lnTo>
                  <a:lnTo>
                    <a:pt x="1095" y="730"/>
                  </a:lnTo>
                  <a:lnTo>
                    <a:pt x="1156" y="882"/>
                  </a:lnTo>
                  <a:lnTo>
                    <a:pt x="1247" y="882"/>
                  </a:lnTo>
                  <a:lnTo>
                    <a:pt x="1278" y="609"/>
                  </a:lnTo>
                  <a:lnTo>
                    <a:pt x="1308" y="609"/>
                  </a:lnTo>
                  <a:lnTo>
                    <a:pt x="1460" y="821"/>
                  </a:lnTo>
                  <a:cubicBezTo>
                    <a:pt x="1430" y="882"/>
                    <a:pt x="1430" y="943"/>
                    <a:pt x="1430" y="1034"/>
                  </a:cubicBezTo>
                  <a:cubicBezTo>
                    <a:pt x="1460" y="1095"/>
                    <a:pt x="1490" y="1156"/>
                    <a:pt x="1551" y="1247"/>
                  </a:cubicBezTo>
                  <a:cubicBezTo>
                    <a:pt x="1673" y="1156"/>
                    <a:pt x="1642" y="1064"/>
                    <a:pt x="1612" y="973"/>
                  </a:cubicBezTo>
                  <a:cubicBezTo>
                    <a:pt x="1551" y="912"/>
                    <a:pt x="1521" y="852"/>
                    <a:pt x="1642" y="821"/>
                  </a:cubicBezTo>
                  <a:lnTo>
                    <a:pt x="1369" y="457"/>
                  </a:lnTo>
                  <a:lnTo>
                    <a:pt x="1308" y="517"/>
                  </a:lnTo>
                  <a:lnTo>
                    <a:pt x="1186" y="365"/>
                  </a:lnTo>
                  <a:lnTo>
                    <a:pt x="791" y="609"/>
                  </a:lnTo>
                  <a:lnTo>
                    <a:pt x="670" y="24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91974" y="2763369"/>
              <a:ext cx="13960" cy="15654"/>
            </a:xfrm>
            <a:custGeom>
              <a:avLst/>
              <a:gdLst/>
              <a:ahLst/>
              <a:cxnLst/>
              <a:rect l="l" t="t" r="r" b="b"/>
              <a:pathLst>
                <a:path w="974" h="1092" extrusionOk="0">
                  <a:moveTo>
                    <a:pt x="366" y="456"/>
                  </a:moveTo>
                  <a:lnTo>
                    <a:pt x="366" y="548"/>
                  </a:lnTo>
                  <a:lnTo>
                    <a:pt x="335" y="548"/>
                  </a:lnTo>
                  <a:lnTo>
                    <a:pt x="335" y="456"/>
                  </a:lnTo>
                  <a:close/>
                  <a:moveTo>
                    <a:pt x="578" y="305"/>
                  </a:moveTo>
                  <a:cubicBezTo>
                    <a:pt x="639" y="426"/>
                    <a:pt x="761" y="335"/>
                    <a:pt x="852" y="426"/>
                  </a:cubicBezTo>
                  <a:lnTo>
                    <a:pt x="821" y="548"/>
                  </a:lnTo>
                  <a:lnTo>
                    <a:pt x="548" y="426"/>
                  </a:lnTo>
                  <a:lnTo>
                    <a:pt x="548" y="335"/>
                  </a:lnTo>
                  <a:lnTo>
                    <a:pt x="578" y="305"/>
                  </a:lnTo>
                  <a:close/>
                  <a:moveTo>
                    <a:pt x="548" y="1"/>
                  </a:moveTo>
                  <a:cubicBezTo>
                    <a:pt x="457" y="61"/>
                    <a:pt x="366" y="122"/>
                    <a:pt x="274" y="183"/>
                  </a:cubicBezTo>
                  <a:cubicBezTo>
                    <a:pt x="214" y="244"/>
                    <a:pt x="153" y="335"/>
                    <a:pt x="122" y="426"/>
                  </a:cubicBezTo>
                  <a:lnTo>
                    <a:pt x="183" y="578"/>
                  </a:lnTo>
                  <a:lnTo>
                    <a:pt x="31" y="639"/>
                  </a:lnTo>
                  <a:lnTo>
                    <a:pt x="1" y="1064"/>
                  </a:lnTo>
                  <a:lnTo>
                    <a:pt x="183" y="1064"/>
                  </a:lnTo>
                  <a:cubicBezTo>
                    <a:pt x="244" y="943"/>
                    <a:pt x="305" y="821"/>
                    <a:pt x="305" y="700"/>
                  </a:cubicBezTo>
                  <a:cubicBezTo>
                    <a:pt x="305" y="700"/>
                    <a:pt x="274" y="669"/>
                    <a:pt x="244" y="669"/>
                  </a:cubicBezTo>
                  <a:lnTo>
                    <a:pt x="274" y="639"/>
                  </a:lnTo>
                  <a:lnTo>
                    <a:pt x="305" y="700"/>
                  </a:lnTo>
                  <a:lnTo>
                    <a:pt x="670" y="700"/>
                  </a:lnTo>
                  <a:cubicBezTo>
                    <a:pt x="548" y="821"/>
                    <a:pt x="457" y="882"/>
                    <a:pt x="396" y="943"/>
                  </a:cubicBezTo>
                  <a:cubicBezTo>
                    <a:pt x="366" y="973"/>
                    <a:pt x="305" y="1034"/>
                    <a:pt x="274" y="1064"/>
                  </a:cubicBezTo>
                  <a:cubicBezTo>
                    <a:pt x="370" y="1078"/>
                    <a:pt x="453" y="1092"/>
                    <a:pt x="526" y="1092"/>
                  </a:cubicBezTo>
                  <a:cubicBezTo>
                    <a:pt x="617" y="1092"/>
                    <a:pt x="693" y="1071"/>
                    <a:pt x="761" y="1004"/>
                  </a:cubicBezTo>
                  <a:lnTo>
                    <a:pt x="791" y="760"/>
                  </a:lnTo>
                  <a:lnTo>
                    <a:pt x="973" y="852"/>
                  </a:lnTo>
                  <a:lnTo>
                    <a:pt x="973" y="213"/>
                  </a:lnTo>
                  <a:lnTo>
                    <a:pt x="700" y="31"/>
                  </a:lnTo>
                  <a:cubicBezTo>
                    <a:pt x="700" y="61"/>
                    <a:pt x="670" y="61"/>
                    <a:pt x="670" y="92"/>
                  </a:cubicBezTo>
                  <a:lnTo>
                    <a:pt x="5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10905" y="2672743"/>
              <a:ext cx="17887" cy="13088"/>
            </a:xfrm>
            <a:custGeom>
              <a:avLst/>
              <a:gdLst/>
              <a:ahLst/>
              <a:cxnLst/>
              <a:rect l="l" t="t" r="r" b="b"/>
              <a:pathLst>
                <a:path w="1248" h="913" extrusionOk="0">
                  <a:moveTo>
                    <a:pt x="335" y="304"/>
                  </a:moveTo>
                  <a:lnTo>
                    <a:pt x="335" y="365"/>
                  </a:lnTo>
                  <a:lnTo>
                    <a:pt x="305" y="365"/>
                  </a:lnTo>
                  <a:lnTo>
                    <a:pt x="305" y="304"/>
                  </a:lnTo>
                  <a:close/>
                  <a:moveTo>
                    <a:pt x="305" y="0"/>
                  </a:moveTo>
                  <a:lnTo>
                    <a:pt x="1" y="335"/>
                  </a:lnTo>
                  <a:lnTo>
                    <a:pt x="62" y="517"/>
                  </a:lnTo>
                  <a:lnTo>
                    <a:pt x="396" y="608"/>
                  </a:lnTo>
                  <a:lnTo>
                    <a:pt x="274" y="791"/>
                  </a:lnTo>
                  <a:lnTo>
                    <a:pt x="305" y="821"/>
                  </a:lnTo>
                  <a:lnTo>
                    <a:pt x="426" y="760"/>
                  </a:lnTo>
                  <a:lnTo>
                    <a:pt x="639" y="821"/>
                  </a:lnTo>
                  <a:cubicBezTo>
                    <a:pt x="665" y="742"/>
                    <a:pt x="692" y="663"/>
                    <a:pt x="797" y="663"/>
                  </a:cubicBezTo>
                  <a:cubicBezTo>
                    <a:pt x="813" y="663"/>
                    <a:pt x="832" y="665"/>
                    <a:pt x="852" y="669"/>
                  </a:cubicBezTo>
                  <a:lnTo>
                    <a:pt x="882" y="912"/>
                  </a:lnTo>
                  <a:lnTo>
                    <a:pt x="1004" y="821"/>
                  </a:lnTo>
                  <a:lnTo>
                    <a:pt x="1156" y="912"/>
                  </a:lnTo>
                  <a:lnTo>
                    <a:pt x="1247" y="669"/>
                  </a:lnTo>
                  <a:lnTo>
                    <a:pt x="913" y="243"/>
                  </a:lnTo>
                  <a:lnTo>
                    <a:pt x="730" y="304"/>
                  </a:lnTo>
                  <a:lnTo>
                    <a:pt x="700" y="91"/>
                  </a:lnTo>
                  <a:cubicBezTo>
                    <a:pt x="659" y="71"/>
                    <a:pt x="616" y="68"/>
                    <a:pt x="570" y="68"/>
                  </a:cubicBezTo>
                  <a:cubicBezTo>
                    <a:pt x="548" y="68"/>
                    <a:pt x="525" y="69"/>
                    <a:pt x="502" y="69"/>
                  </a:cubicBezTo>
                  <a:cubicBezTo>
                    <a:pt x="434" y="69"/>
                    <a:pt x="366" y="61"/>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380226" y="2786463"/>
              <a:ext cx="24408" cy="20055"/>
            </a:xfrm>
            <a:custGeom>
              <a:avLst/>
              <a:gdLst/>
              <a:ahLst/>
              <a:cxnLst/>
              <a:rect l="l" t="t" r="r" b="b"/>
              <a:pathLst>
                <a:path w="1703" h="1399" extrusionOk="0">
                  <a:moveTo>
                    <a:pt x="791" y="365"/>
                  </a:moveTo>
                  <a:lnTo>
                    <a:pt x="578" y="608"/>
                  </a:lnTo>
                  <a:lnTo>
                    <a:pt x="590" y="621"/>
                  </a:lnTo>
                  <a:lnTo>
                    <a:pt x="590" y="621"/>
                  </a:lnTo>
                  <a:cubicBezTo>
                    <a:pt x="657" y="544"/>
                    <a:pt x="724" y="454"/>
                    <a:pt x="791" y="365"/>
                  </a:cubicBezTo>
                  <a:close/>
                  <a:moveTo>
                    <a:pt x="1338" y="1"/>
                  </a:moveTo>
                  <a:lnTo>
                    <a:pt x="1398" y="122"/>
                  </a:lnTo>
                  <a:lnTo>
                    <a:pt x="1307" y="183"/>
                  </a:lnTo>
                  <a:cubicBezTo>
                    <a:pt x="1280" y="183"/>
                    <a:pt x="1253" y="181"/>
                    <a:pt x="1225" y="181"/>
                  </a:cubicBezTo>
                  <a:cubicBezTo>
                    <a:pt x="1124" y="181"/>
                    <a:pt x="1003" y="200"/>
                    <a:pt x="791" y="365"/>
                  </a:cubicBezTo>
                  <a:cubicBezTo>
                    <a:pt x="791" y="365"/>
                    <a:pt x="791" y="365"/>
                    <a:pt x="791" y="365"/>
                  </a:cubicBezTo>
                  <a:lnTo>
                    <a:pt x="791" y="365"/>
                  </a:lnTo>
                  <a:cubicBezTo>
                    <a:pt x="639" y="639"/>
                    <a:pt x="669" y="639"/>
                    <a:pt x="669" y="639"/>
                  </a:cubicBezTo>
                  <a:lnTo>
                    <a:pt x="639" y="669"/>
                  </a:lnTo>
                  <a:lnTo>
                    <a:pt x="590" y="621"/>
                  </a:lnTo>
                  <a:lnTo>
                    <a:pt x="590" y="621"/>
                  </a:lnTo>
                  <a:cubicBezTo>
                    <a:pt x="566" y="649"/>
                    <a:pt x="541" y="675"/>
                    <a:pt x="517" y="700"/>
                  </a:cubicBezTo>
                  <a:cubicBezTo>
                    <a:pt x="365" y="852"/>
                    <a:pt x="183" y="973"/>
                    <a:pt x="31" y="1095"/>
                  </a:cubicBezTo>
                  <a:lnTo>
                    <a:pt x="91" y="1186"/>
                  </a:lnTo>
                  <a:lnTo>
                    <a:pt x="0" y="1277"/>
                  </a:lnTo>
                  <a:lnTo>
                    <a:pt x="274" y="1399"/>
                  </a:lnTo>
                  <a:lnTo>
                    <a:pt x="183" y="1277"/>
                  </a:lnTo>
                  <a:cubicBezTo>
                    <a:pt x="213" y="943"/>
                    <a:pt x="547" y="1004"/>
                    <a:pt x="730" y="852"/>
                  </a:cubicBezTo>
                  <a:cubicBezTo>
                    <a:pt x="839" y="852"/>
                    <a:pt x="776" y="1073"/>
                    <a:pt x="918" y="1073"/>
                  </a:cubicBezTo>
                  <a:cubicBezTo>
                    <a:pt x="933" y="1073"/>
                    <a:pt x="952" y="1070"/>
                    <a:pt x="973" y="1064"/>
                  </a:cubicBezTo>
                  <a:lnTo>
                    <a:pt x="943" y="669"/>
                  </a:lnTo>
                  <a:lnTo>
                    <a:pt x="1095" y="426"/>
                  </a:lnTo>
                  <a:lnTo>
                    <a:pt x="1338" y="517"/>
                  </a:lnTo>
                  <a:lnTo>
                    <a:pt x="1520" y="304"/>
                  </a:lnTo>
                  <a:lnTo>
                    <a:pt x="1702" y="396"/>
                  </a:lnTo>
                  <a:lnTo>
                    <a:pt x="17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443834" y="2927204"/>
              <a:ext cx="27017" cy="14392"/>
            </a:xfrm>
            <a:custGeom>
              <a:avLst/>
              <a:gdLst/>
              <a:ahLst/>
              <a:cxnLst/>
              <a:rect l="l" t="t" r="r" b="b"/>
              <a:pathLst>
                <a:path w="1885" h="1004" extrusionOk="0">
                  <a:moveTo>
                    <a:pt x="152" y="0"/>
                  </a:moveTo>
                  <a:lnTo>
                    <a:pt x="122" y="152"/>
                  </a:lnTo>
                  <a:lnTo>
                    <a:pt x="0" y="91"/>
                  </a:lnTo>
                  <a:lnTo>
                    <a:pt x="0" y="213"/>
                  </a:lnTo>
                  <a:lnTo>
                    <a:pt x="274" y="304"/>
                  </a:lnTo>
                  <a:cubicBezTo>
                    <a:pt x="310" y="268"/>
                    <a:pt x="357" y="221"/>
                    <a:pt x="402" y="221"/>
                  </a:cubicBezTo>
                  <a:cubicBezTo>
                    <a:pt x="432" y="221"/>
                    <a:pt x="462" y="243"/>
                    <a:pt x="486" y="304"/>
                  </a:cubicBezTo>
                  <a:cubicBezTo>
                    <a:pt x="578" y="426"/>
                    <a:pt x="730" y="395"/>
                    <a:pt x="821" y="456"/>
                  </a:cubicBezTo>
                  <a:cubicBezTo>
                    <a:pt x="942" y="547"/>
                    <a:pt x="1064" y="517"/>
                    <a:pt x="1185" y="578"/>
                  </a:cubicBezTo>
                  <a:cubicBezTo>
                    <a:pt x="1307" y="639"/>
                    <a:pt x="1550" y="578"/>
                    <a:pt x="1550" y="821"/>
                  </a:cubicBezTo>
                  <a:lnTo>
                    <a:pt x="1459" y="882"/>
                  </a:lnTo>
                  <a:lnTo>
                    <a:pt x="1550" y="1003"/>
                  </a:lnTo>
                  <a:lnTo>
                    <a:pt x="1641" y="912"/>
                  </a:lnTo>
                  <a:lnTo>
                    <a:pt x="1672" y="943"/>
                  </a:lnTo>
                  <a:lnTo>
                    <a:pt x="1885" y="882"/>
                  </a:lnTo>
                  <a:lnTo>
                    <a:pt x="1702" y="639"/>
                  </a:lnTo>
                  <a:lnTo>
                    <a:pt x="1824" y="517"/>
                  </a:lnTo>
                  <a:lnTo>
                    <a:pt x="1581" y="608"/>
                  </a:lnTo>
                  <a:lnTo>
                    <a:pt x="1398" y="426"/>
                  </a:lnTo>
                  <a:lnTo>
                    <a:pt x="1398" y="274"/>
                  </a:lnTo>
                  <a:cubicBezTo>
                    <a:pt x="1246" y="243"/>
                    <a:pt x="1246" y="61"/>
                    <a:pt x="1125" y="0"/>
                  </a:cubicBezTo>
                  <a:lnTo>
                    <a:pt x="1094" y="31"/>
                  </a:lnTo>
                  <a:lnTo>
                    <a:pt x="790" y="0"/>
                  </a:lnTo>
                  <a:lnTo>
                    <a:pt x="790" y="0"/>
                  </a:lnTo>
                  <a:cubicBezTo>
                    <a:pt x="821" y="61"/>
                    <a:pt x="851" y="91"/>
                    <a:pt x="882" y="152"/>
                  </a:cubicBezTo>
                  <a:lnTo>
                    <a:pt x="942" y="183"/>
                  </a:lnTo>
                  <a:lnTo>
                    <a:pt x="912" y="213"/>
                  </a:lnTo>
                  <a:lnTo>
                    <a:pt x="882" y="152"/>
                  </a:lnTo>
                  <a:cubicBezTo>
                    <a:pt x="865" y="156"/>
                    <a:pt x="849" y="157"/>
                    <a:pt x="834" y="157"/>
                  </a:cubicBezTo>
                  <a:cubicBezTo>
                    <a:pt x="709" y="157"/>
                    <a:pt x="622" y="55"/>
                    <a:pt x="486" y="0"/>
                  </a:cubicBezTo>
                  <a:lnTo>
                    <a:pt x="365" y="91"/>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389564" y="2674922"/>
              <a:ext cx="19177" cy="12213"/>
            </a:xfrm>
            <a:custGeom>
              <a:avLst/>
              <a:gdLst/>
              <a:ahLst/>
              <a:cxnLst/>
              <a:rect l="l" t="t" r="r" b="b"/>
              <a:pathLst>
                <a:path w="1338" h="852" extrusionOk="0">
                  <a:moveTo>
                    <a:pt x="578" y="395"/>
                  </a:moveTo>
                  <a:lnTo>
                    <a:pt x="578" y="426"/>
                  </a:lnTo>
                  <a:lnTo>
                    <a:pt x="517" y="426"/>
                  </a:lnTo>
                  <a:lnTo>
                    <a:pt x="517" y="395"/>
                  </a:lnTo>
                  <a:close/>
                  <a:moveTo>
                    <a:pt x="852" y="365"/>
                  </a:moveTo>
                  <a:lnTo>
                    <a:pt x="882" y="517"/>
                  </a:lnTo>
                  <a:lnTo>
                    <a:pt x="821" y="517"/>
                  </a:lnTo>
                  <a:lnTo>
                    <a:pt x="821" y="365"/>
                  </a:lnTo>
                  <a:close/>
                  <a:moveTo>
                    <a:pt x="1064" y="0"/>
                  </a:moveTo>
                  <a:lnTo>
                    <a:pt x="730" y="274"/>
                  </a:lnTo>
                  <a:lnTo>
                    <a:pt x="548" y="31"/>
                  </a:lnTo>
                  <a:lnTo>
                    <a:pt x="426" y="122"/>
                  </a:lnTo>
                  <a:lnTo>
                    <a:pt x="213" y="61"/>
                  </a:lnTo>
                  <a:cubicBezTo>
                    <a:pt x="152" y="122"/>
                    <a:pt x="61" y="183"/>
                    <a:pt x="0" y="274"/>
                  </a:cubicBezTo>
                  <a:cubicBezTo>
                    <a:pt x="0" y="274"/>
                    <a:pt x="0" y="304"/>
                    <a:pt x="0" y="365"/>
                  </a:cubicBezTo>
                  <a:lnTo>
                    <a:pt x="183" y="395"/>
                  </a:lnTo>
                  <a:lnTo>
                    <a:pt x="304" y="699"/>
                  </a:lnTo>
                  <a:lnTo>
                    <a:pt x="183" y="851"/>
                  </a:lnTo>
                  <a:cubicBezTo>
                    <a:pt x="426" y="760"/>
                    <a:pt x="639" y="760"/>
                    <a:pt x="791" y="669"/>
                  </a:cubicBezTo>
                  <a:cubicBezTo>
                    <a:pt x="943" y="547"/>
                    <a:pt x="1125" y="456"/>
                    <a:pt x="1125" y="243"/>
                  </a:cubicBezTo>
                  <a:lnTo>
                    <a:pt x="1307" y="304"/>
                  </a:lnTo>
                  <a:lnTo>
                    <a:pt x="1338" y="152"/>
                  </a:lnTo>
                  <a:lnTo>
                    <a:pt x="1125" y="122"/>
                  </a:lnTo>
                  <a:lnTo>
                    <a:pt x="10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57335" y="2718056"/>
              <a:ext cx="15694" cy="18750"/>
            </a:xfrm>
            <a:custGeom>
              <a:avLst/>
              <a:gdLst/>
              <a:ahLst/>
              <a:cxnLst/>
              <a:rect l="l" t="t" r="r" b="b"/>
              <a:pathLst>
                <a:path w="1095" h="1308" extrusionOk="0">
                  <a:moveTo>
                    <a:pt x="639" y="0"/>
                  </a:moveTo>
                  <a:lnTo>
                    <a:pt x="456" y="31"/>
                  </a:lnTo>
                  <a:cubicBezTo>
                    <a:pt x="456" y="183"/>
                    <a:pt x="426" y="304"/>
                    <a:pt x="335" y="426"/>
                  </a:cubicBezTo>
                  <a:lnTo>
                    <a:pt x="213" y="426"/>
                  </a:lnTo>
                  <a:lnTo>
                    <a:pt x="0" y="608"/>
                  </a:lnTo>
                  <a:lnTo>
                    <a:pt x="92" y="730"/>
                  </a:lnTo>
                  <a:cubicBezTo>
                    <a:pt x="213" y="791"/>
                    <a:pt x="304" y="943"/>
                    <a:pt x="487" y="943"/>
                  </a:cubicBezTo>
                  <a:lnTo>
                    <a:pt x="578" y="882"/>
                  </a:lnTo>
                  <a:lnTo>
                    <a:pt x="760" y="1186"/>
                  </a:lnTo>
                  <a:lnTo>
                    <a:pt x="851" y="1125"/>
                  </a:lnTo>
                  <a:lnTo>
                    <a:pt x="1095" y="1307"/>
                  </a:lnTo>
                  <a:cubicBezTo>
                    <a:pt x="1064" y="1155"/>
                    <a:pt x="1064" y="1034"/>
                    <a:pt x="1003" y="973"/>
                  </a:cubicBezTo>
                  <a:cubicBezTo>
                    <a:pt x="851" y="791"/>
                    <a:pt x="730" y="578"/>
                    <a:pt x="699" y="365"/>
                  </a:cubicBezTo>
                  <a:lnTo>
                    <a:pt x="821" y="244"/>
                  </a:lnTo>
                  <a:lnTo>
                    <a:pt x="6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85013" y="2901487"/>
              <a:ext cx="16568" cy="10479"/>
            </a:xfrm>
            <a:custGeom>
              <a:avLst/>
              <a:gdLst/>
              <a:ahLst/>
              <a:cxnLst/>
              <a:rect l="l" t="t" r="r" b="b"/>
              <a:pathLst>
                <a:path w="1156" h="731" extrusionOk="0">
                  <a:moveTo>
                    <a:pt x="730" y="1"/>
                  </a:moveTo>
                  <a:lnTo>
                    <a:pt x="700" y="153"/>
                  </a:lnTo>
                  <a:cubicBezTo>
                    <a:pt x="616" y="132"/>
                    <a:pt x="518" y="97"/>
                    <a:pt x="455" y="97"/>
                  </a:cubicBezTo>
                  <a:cubicBezTo>
                    <a:pt x="426" y="97"/>
                    <a:pt x="405" y="104"/>
                    <a:pt x="396" y="123"/>
                  </a:cubicBezTo>
                  <a:cubicBezTo>
                    <a:pt x="359" y="141"/>
                    <a:pt x="325" y="148"/>
                    <a:pt x="295" y="148"/>
                  </a:cubicBezTo>
                  <a:cubicBezTo>
                    <a:pt x="187" y="148"/>
                    <a:pt x="113" y="58"/>
                    <a:pt x="29" y="58"/>
                  </a:cubicBezTo>
                  <a:cubicBezTo>
                    <a:pt x="20" y="58"/>
                    <a:pt x="10" y="59"/>
                    <a:pt x="1" y="62"/>
                  </a:cubicBezTo>
                  <a:lnTo>
                    <a:pt x="31" y="366"/>
                  </a:lnTo>
                  <a:lnTo>
                    <a:pt x="426" y="730"/>
                  </a:lnTo>
                  <a:lnTo>
                    <a:pt x="457" y="487"/>
                  </a:lnTo>
                  <a:lnTo>
                    <a:pt x="548" y="670"/>
                  </a:lnTo>
                  <a:lnTo>
                    <a:pt x="700" y="670"/>
                  </a:lnTo>
                  <a:lnTo>
                    <a:pt x="1064" y="487"/>
                  </a:lnTo>
                  <a:lnTo>
                    <a:pt x="1156" y="183"/>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50355" y="2940664"/>
              <a:ext cx="21800" cy="12256"/>
            </a:xfrm>
            <a:custGeom>
              <a:avLst/>
              <a:gdLst/>
              <a:ahLst/>
              <a:cxnLst/>
              <a:rect l="l" t="t" r="r" b="b"/>
              <a:pathLst>
                <a:path w="1521" h="855" extrusionOk="0">
                  <a:moveTo>
                    <a:pt x="345" y="0"/>
                  </a:moveTo>
                  <a:cubicBezTo>
                    <a:pt x="258" y="0"/>
                    <a:pt x="183" y="14"/>
                    <a:pt x="123" y="95"/>
                  </a:cubicBezTo>
                  <a:lnTo>
                    <a:pt x="1" y="247"/>
                  </a:lnTo>
                  <a:lnTo>
                    <a:pt x="335" y="247"/>
                  </a:lnTo>
                  <a:lnTo>
                    <a:pt x="366" y="429"/>
                  </a:lnTo>
                  <a:cubicBezTo>
                    <a:pt x="670" y="520"/>
                    <a:pt x="700" y="551"/>
                    <a:pt x="609" y="855"/>
                  </a:cubicBezTo>
                  <a:lnTo>
                    <a:pt x="882" y="763"/>
                  </a:lnTo>
                  <a:lnTo>
                    <a:pt x="1095" y="490"/>
                  </a:lnTo>
                  <a:lnTo>
                    <a:pt x="1369" y="581"/>
                  </a:lnTo>
                  <a:lnTo>
                    <a:pt x="1521" y="520"/>
                  </a:lnTo>
                  <a:lnTo>
                    <a:pt x="1338" y="308"/>
                  </a:lnTo>
                  <a:lnTo>
                    <a:pt x="913" y="308"/>
                  </a:lnTo>
                  <a:lnTo>
                    <a:pt x="761" y="156"/>
                  </a:lnTo>
                  <a:lnTo>
                    <a:pt x="518" y="156"/>
                  </a:lnTo>
                  <a:lnTo>
                    <a:pt x="487" y="4"/>
                  </a:lnTo>
                  <a:cubicBezTo>
                    <a:pt x="437" y="4"/>
                    <a:pt x="389"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37298" y="2782979"/>
              <a:ext cx="11767" cy="17001"/>
            </a:xfrm>
            <a:custGeom>
              <a:avLst/>
              <a:gdLst/>
              <a:ahLst/>
              <a:cxnLst/>
              <a:rect l="l" t="t" r="r" b="b"/>
              <a:pathLst>
                <a:path w="821" h="1186" extrusionOk="0">
                  <a:moveTo>
                    <a:pt x="334" y="0"/>
                  </a:moveTo>
                  <a:lnTo>
                    <a:pt x="274" y="152"/>
                  </a:lnTo>
                  <a:lnTo>
                    <a:pt x="0" y="61"/>
                  </a:lnTo>
                  <a:lnTo>
                    <a:pt x="122" y="821"/>
                  </a:lnTo>
                  <a:lnTo>
                    <a:pt x="243" y="547"/>
                  </a:lnTo>
                  <a:lnTo>
                    <a:pt x="304" y="578"/>
                  </a:lnTo>
                  <a:lnTo>
                    <a:pt x="304" y="943"/>
                  </a:lnTo>
                  <a:lnTo>
                    <a:pt x="426" y="973"/>
                  </a:lnTo>
                  <a:lnTo>
                    <a:pt x="456" y="1186"/>
                  </a:lnTo>
                  <a:cubicBezTo>
                    <a:pt x="608" y="1095"/>
                    <a:pt x="638" y="943"/>
                    <a:pt x="578" y="791"/>
                  </a:cubicBezTo>
                  <a:cubicBezTo>
                    <a:pt x="426" y="699"/>
                    <a:pt x="365" y="547"/>
                    <a:pt x="365" y="244"/>
                  </a:cubicBezTo>
                  <a:lnTo>
                    <a:pt x="365" y="244"/>
                  </a:lnTo>
                  <a:lnTo>
                    <a:pt x="486" y="547"/>
                  </a:lnTo>
                  <a:cubicBezTo>
                    <a:pt x="552" y="547"/>
                    <a:pt x="617" y="625"/>
                    <a:pt x="704" y="625"/>
                  </a:cubicBezTo>
                  <a:cubicBezTo>
                    <a:pt x="739" y="625"/>
                    <a:pt x="777" y="613"/>
                    <a:pt x="821" y="578"/>
                  </a:cubicBezTo>
                  <a:lnTo>
                    <a:pt x="790" y="456"/>
                  </a:lnTo>
                  <a:lnTo>
                    <a:pt x="699" y="547"/>
                  </a:lnTo>
                  <a:cubicBezTo>
                    <a:pt x="608" y="396"/>
                    <a:pt x="730" y="274"/>
                    <a:pt x="760" y="122"/>
                  </a:cubicBezTo>
                  <a:cubicBezTo>
                    <a:pt x="669" y="92"/>
                    <a:pt x="608" y="92"/>
                    <a:pt x="547" y="61"/>
                  </a:cubicBezTo>
                  <a:cubicBezTo>
                    <a:pt x="486" y="61"/>
                    <a:pt x="395" y="31"/>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34193" y="2671439"/>
              <a:ext cx="13960" cy="14392"/>
            </a:xfrm>
            <a:custGeom>
              <a:avLst/>
              <a:gdLst/>
              <a:ahLst/>
              <a:cxnLst/>
              <a:rect l="l" t="t" r="r" b="b"/>
              <a:pathLst>
                <a:path w="974" h="1004" extrusionOk="0">
                  <a:moveTo>
                    <a:pt x="882" y="0"/>
                  </a:moveTo>
                  <a:cubicBezTo>
                    <a:pt x="700" y="68"/>
                    <a:pt x="518" y="103"/>
                    <a:pt x="335" y="103"/>
                  </a:cubicBezTo>
                  <a:cubicBezTo>
                    <a:pt x="274" y="103"/>
                    <a:pt x="214" y="99"/>
                    <a:pt x="153" y="91"/>
                  </a:cubicBezTo>
                  <a:lnTo>
                    <a:pt x="153" y="669"/>
                  </a:lnTo>
                  <a:cubicBezTo>
                    <a:pt x="92" y="821"/>
                    <a:pt x="62" y="882"/>
                    <a:pt x="1" y="973"/>
                  </a:cubicBezTo>
                  <a:lnTo>
                    <a:pt x="31" y="1003"/>
                  </a:lnTo>
                  <a:lnTo>
                    <a:pt x="153" y="1003"/>
                  </a:lnTo>
                  <a:cubicBezTo>
                    <a:pt x="183" y="942"/>
                    <a:pt x="214" y="912"/>
                    <a:pt x="214" y="882"/>
                  </a:cubicBezTo>
                  <a:cubicBezTo>
                    <a:pt x="214" y="699"/>
                    <a:pt x="274" y="608"/>
                    <a:pt x="457" y="608"/>
                  </a:cubicBezTo>
                  <a:cubicBezTo>
                    <a:pt x="487" y="608"/>
                    <a:pt x="548" y="547"/>
                    <a:pt x="578" y="517"/>
                  </a:cubicBezTo>
                  <a:lnTo>
                    <a:pt x="578" y="243"/>
                  </a:lnTo>
                  <a:cubicBezTo>
                    <a:pt x="730" y="213"/>
                    <a:pt x="852" y="243"/>
                    <a:pt x="973" y="152"/>
                  </a:cubicBezTo>
                  <a:lnTo>
                    <a:pt x="8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81960" y="2647471"/>
              <a:ext cx="12656" cy="14822"/>
            </a:xfrm>
            <a:custGeom>
              <a:avLst/>
              <a:gdLst/>
              <a:ahLst/>
              <a:cxnLst/>
              <a:rect l="l" t="t" r="r" b="b"/>
              <a:pathLst>
                <a:path w="883" h="1034" extrusionOk="0">
                  <a:moveTo>
                    <a:pt x="122" y="0"/>
                  </a:moveTo>
                  <a:lnTo>
                    <a:pt x="1" y="274"/>
                  </a:lnTo>
                  <a:lnTo>
                    <a:pt x="274" y="304"/>
                  </a:lnTo>
                  <a:lnTo>
                    <a:pt x="274" y="426"/>
                  </a:lnTo>
                  <a:lnTo>
                    <a:pt x="457" y="639"/>
                  </a:lnTo>
                  <a:lnTo>
                    <a:pt x="609" y="639"/>
                  </a:lnTo>
                  <a:lnTo>
                    <a:pt x="822" y="1034"/>
                  </a:lnTo>
                  <a:lnTo>
                    <a:pt x="882" y="578"/>
                  </a:lnTo>
                  <a:lnTo>
                    <a:pt x="761" y="456"/>
                  </a:lnTo>
                  <a:lnTo>
                    <a:pt x="487" y="426"/>
                  </a:lnTo>
                  <a:lnTo>
                    <a:pt x="639" y="183"/>
                  </a:lnTo>
                  <a:cubicBezTo>
                    <a:pt x="585" y="155"/>
                    <a:pt x="536" y="140"/>
                    <a:pt x="494" y="140"/>
                  </a:cubicBezTo>
                  <a:cubicBezTo>
                    <a:pt x="442" y="140"/>
                    <a:pt x="399" y="163"/>
                    <a:pt x="366" y="213"/>
                  </a:cubicBezTo>
                  <a:cubicBezTo>
                    <a:pt x="366" y="223"/>
                    <a:pt x="359" y="227"/>
                    <a:pt x="349" y="227"/>
                  </a:cubicBezTo>
                  <a:cubicBezTo>
                    <a:pt x="328" y="227"/>
                    <a:pt x="295" y="213"/>
                    <a:pt x="274" y="213"/>
                  </a:cubicBezTo>
                  <a:lnTo>
                    <a:pt x="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84134" y="2923276"/>
              <a:ext cx="11337" cy="7856"/>
            </a:xfrm>
            <a:custGeom>
              <a:avLst/>
              <a:gdLst/>
              <a:ahLst/>
              <a:cxnLst/>
              <a:rect l="l" t="t" r="r" b="b"/>
              <a:pathLst>
                <a:path w="791" h="548" extrusionOk="0">
                  <a:moveTo>
                    <a:pt x="92" y="1"/>
                  </a:moveTo>
                  <a:lnTo>
                    <a:pt x="1" y="335"/>
                  </a:lnTo>
                  <a:cubicBezTo>
                    <a:pt x="35" y="370"/>
                    <a:pt x="68" y="382"/>
                    <a:pt x="97" y="382"/>
                  </a:cubicBezTo>
                  <a:cubicBezTo>
                    <a:pt x="172" y="382"/>
                    <a:pt x="231" y="305"/>
                    <a:pt x="274" y="305"/>
                  </a:cubicBezTo>
                  <a:lnTo>
                    <a:pt x="669" y="548"/>
                  </a:lnTo>
                  <a:lnTo>
                    <a:pt x="791" y="426"/>
                  </a:lnTo>
                  <a:lnTo>
                    <a:pt x="761" y="31"/>
                  </a:lnTo>
                  <a:lnTo>
                    <a:pt x="609" y="153"/>
                  </a:ln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48106" y="2654007"/>
              <a:ext cx="9588" cy="12643"/>
            </a:xfrm>
            <a:custGeom>
              <a:avLst/>
              <a:gdLst/>
              <a:ahLst/>
              <a:cxnLst/>
              <a:rect l="l" t="t" r="r" b="b"/>
              <a:pathLst>
                <a:path w="669" h="882" extrusionOk="0">
                  <a:moveTo>
                    <a:pt x="304" y="213"/>
                  </a:moveTo>
                  <a:lnTo>
                    <a:pt x="304" y="304"/>
                  </a:lnTo>
                  <a:lnTo>
                    <a:pt x="274" y="304"/>
                  </a:lnTo>
                  <a:lnTo>
                    <a:pt x="274" y="213"/>
                  </a:lnTo>
                  <a:close/>
                  <a:moveTo>
                    <a:pt x="213" y="0"/>
                  </a:moveTo>
                  <a:lnTo>
                    <a:pt x="61" y="274"/>
                  </a:lnTo>
                  <a:cubicBezTo>
                    <a:pt x="243" y="395"/>
                    <a:pt x="0" y="547"/>
                    <a:pt x="61" y="730"/>
                  </a:cubicBezTo>
                  <a:cubicBezTo>
                    <a:pt x="91" y="730"/>
                    <a:pt x="122" y="821"/>
                    <a:pt x="182" y="821"/>
                  </a:cubicBezTo>
                  <a:cubicBezTo>
                    <a:pt x="274" y="821"/>
                    <a:pt x="334" y="791"/>
                    <a:pt x="395" y="760"/>
                  </a:cubicBezTo>
                  <a:cubicBezTo>
                    <a:pt x="426" y="730"/>
                    <a:pt x="426" y="699"/>
                    <a:pt x="456" y="669"/>
                  </a:cubicBezTo>
                  <a:lnTo>
                    <a:pt x="486" y="699"/>
                  </a:lnTo>
                  <a:lnTo>
                    <a:pt x="426" y="760"/>
                  </a:lnTo>
                  <a:cubicBezTo>
                    <a:pt x="456" y="791"/>
                    <a:pt x="456" y="821"/>
                    <a:pt x="486" y="882"/>
                  </a:cubicBezTo>
                  <a:lnTo>
                    <a:pt x="669" y="669"/>
                  </a:lnTo>
                  <a:lnTo>
                    <a:pt x="517" y="608"/>
                  </a:lnTo>
                  <a:cubicBezTo>
                    <a:pt x="456" y="517"/>
                    <a:pt x="547" y="395"/>
                    <a:pt x="426" y="395"/>
                  </a:cubicBezTo>
                  <a:cubicBezTo>
                    <a:pt x="395" y="395"/>
                    <a:pt x="395" y="426"/>
                    <a:pt x="365" y="456"/>
                  </a:cubicBezTo>
                  <a:lnTo>
                    <a:pt x="365" y="426"/>
                  </a:lnTo>
                  <a:lnTo>
                    <a:pt x="395" y="365"/>
                  </a:lnTo>
                  <a:lnTo>
                    <a:pt x="395" y="91"/>
                  </a:lnTo>
                  <a:lnTo>
                    <a:pt x="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96336" y="2775568"/>
              <a:ext cx="12656" cy="6723"/>
            </a:xfrm>
            <a:custGeom>
              <a:avLst/>
              <a:gdLst/>
              <a:ahLst/>
              <a:cxnLst/>
              <a:rect l="l" t="t" r="r" b="b"/>
              <a:pathLst>
                <a:path w="883" h="469" extrusionOk="0">
                  <a:moveTo>
                    <a:pt x="1" y="1"/>
                  </a:moveTo>
                  <a:lnTo>
                    <a:pt x="1" y="335"/>
                  </a:lnTo>
                  <a:lnTo>
                    <a:pt x="183" y="426"/>
                  </a:lnTo>
                  <a:lnTo>
                    <a:pt x="305" y="365"/>
                  </a:lnTo>
                  <a:cubicBezTo>
                    <a:pt x="360" y="449"/>
                    <a:pt x="428" y="468"/>
                    <a:pt x="503" y="468"/>
                  </a:cubicBezTo>
                  <a:cubicBezTo>
                    <a:pt x="573" y="468"/>
                    <a:pt x="648" y="451"/>
                    <a:pt x="724" y="451"/>
                  </a:cubicBezTo>
                  <a:cubicBezTo>
                    <a:pt x="747" y="451"/>
                    <a:pt x="769" y="453"/>
                    <a:pt x="791" y="457"/>
                  </a:cubicBezTo>
                  <a:lnTo>
                    <a:pt x="882" y="274"/>
                  </a:lnTo>
                  <a:lnTo>
                    <a:pt x="639" y="31"/>
                  </a:lnTo>
                  <a:cubicBezTo>
                    <a:pt x="518" y="92"/>
                    <a:pt x="426" y="153"/>
                    <a:pt x="305" y="213"/>
                  </a:cubicBezTo>
                  <a:lnTo>
                    <a:pt x="214" y="21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299384" y="2713268"/>
              <a:ext cx="10033" cy="13518"/>
            </a:xfrm>
            <a:custGeom>
              <a:avLst/>
              <a:gdLst/>
              <a:ahLst/>
              <a:cxnLst/>
              <a:rect l="l" t="t" r="r" b="b"/>
              <a:pathLst>
                <a:path w="700" h="943" extrusionOk="0">
                  <a:moveTo>
                    <a:pt x="335" y="0"/>
                  </a:moveTo>
                  <a:lnTo>
                    <a:pt x="274" y="274"/>
                  </a:lnTo>
                  <a:lnTo>
                    <a:pt x="335" y="456"/>
                  </a:lnTo>
                  <a:lnTo>
                    <a:pt x="122" y="456"/>
                  </a:lnTo>
                  <a:cubicBezTo>
                    <a:pt x="1" y="669"/>
                    <a:pt x="304" y="730"/>
                    <a:pt x="244" y="942"/>
                  </a:cubicBezTo>
                  <a:cubicBezTo>
                    <a:pt x="320" y="836"/>
                    <a:pt x="396" y="821"/>
                    <a:pt x="472" y="821"/>
                  </a:cubicBezTo>
                  <a:cubicBezTo>
                    <a:pt x="502" y="821"/>
                    <a:pt x="532" y="823"/>
                    <a:pt x="563" y="823"/>
                  </a:cubicBezTo>
                  <a:cubicBezTo>
                    <a:pt x="608" y="823"/>
                    <a:pt x="654" y="818"/>
                    <a:pt x="700" y="790"/>
                  </a:cubicBezTo>
                  <a:cubicBezTo>
                    <a:pt x="548" y="608"/>
                    <a:pt x="700" y="274"/>
                    <a:pt x="396" y="182"/>
                  </a:cubicBezTo>
                  <a:lnTo>
                    <a:pt x="3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49098" y="2609999"/>
              <a:ext cx="10907" cy="11769"/>
            </a:xfrm>
            <a:custGeom>
              <a:avLst/>
              <a:gdLst/>
              <a:ahLst/>
              <a:cxnLst/>
              <a:rect l="l" t="t" r="r" b="b"/>
              <a:pathLst>
                <a:path w="761" h="821" extrusionOk="0">
                  <a:moveTo>
                    <a:pt x="183" y="0"/>
                  </a:moveTo>
                  <a:cubicBezTo>
                    <a:pt x="61" y="31"/>
                    <a:pt x="0" y="92"/>
                    <a:pt x="31" y="243"/>
                  </a:cubicBezTo>
                  <a:cubicBezTo>
                    <a:pt x="61" y="395"/>
                    <a:pt x="183" y="395"/>
                    <a:pt x="243" y="395"/>
                  </a:cubicBezTo>
                  <a:lnTo>
                    <a:pt x="487" y="699"/>
                  </a:lnTo>
                  <a:lnTo>
                    <a:pt x="699" y="608"/>
                  </a:lnTo>
                  <a:lnTo>
                    <a:pt x="608" y="821"/>
                  </a:lnTo>
                  <a:cubicBezTo>
                    <a:pt x="669" y="821"/>
                    <a:pt x="730" y="760"/>
                    <a:pt x="760" y="699"/>
                  </a:cubicBezTo>
                  <a:cubicBezTo>
                    <a:pt x="760" y="669"/>
                    <a:pt x="760" y="608"/>
                    <a:pt x="760" y="578"/>
                  </a:cubicBezTo>
                  <a:cubicBezTo>
                    <a:pt x="578" y="517"/>
                    <a:pt x="487" y="456"/>
                    <a:pt x="547" y="243"/>
                  </a:cubicBezTo>
                  <a:lnTo>
                    <a:pt x="730" y="183"/>
                  </a:lnTo>
                  <a:lnTo>
                    <a:pt x="456" y="122"/>
                  </a:lnTo>
                  <a:lnTo>
                    <a:pt x="547" y="31"/>
                  </a:lnTo>
                  <a:cubicBezTo>
                    <a:pt x="522" y="21"/>
                    <a:pt x="501" y="16"/>
                    <a:pt x="482" y="16"/>
                  </a:cubicBezTo>
                  <a:cubicBezTo>
                    <a:pt x="384" y="16"/>
                    <a:pt x="350" y="127"/>
                    <a:pt x="274" y="152"/>
                  </a:cubicBez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671857" y="2663440"/>
              <a:ext cx="11781" cy="9318"/>
            </a:xfrm>
            <a:custGeom>
              <a:avLst/>
              <a:gdLst/>
              <a:ahLst/>
              <a:cxnLst/>
              <a:rect l="l" t="t" r="r" b="b"/>
              <a:pathLst>
                <a:path w="822" h="650" extrusionOk="0">
                  <a:moveTo>
                    <a:pt x="200" y="0"/>
                  </a:moveTo>
                  <a:cubicBezTo>
                    <a:pt x="163" y="0"/>
                    <a:pt x="128" y="12"/>
                    <a:pt x="92" y="41"/>
                  </a:cubicBezTo>
                  <a:lnTo>
                    <a:pt x="1" y="133"/>
                  </a:lnTo>
                  <a:lnTo>
                    <a:pt x="183" y="406"/>
                  </a:lnTo>
                  <a:lnTo>
                    <a:pt x="335" y="345"/>
                  </a:lnTo>
                  <a:lnTo>
                    <a:pt x="396" y="406"/>
                  </a:lnTo>
                  <a:lnTo>
                    <a:pt x="487" y="315"/>
                  </a:lnTo>
                  <a:lnTo>
                    <a:pt x="518" y="649"/>
                  </a:lnTo>
                  <a:cubicBezTo>
                    <a:pt x="548" y="467"/>
                    <a:pt x="730" y="406"/>
                    <a:pt x="822" y="254"/>
                  </a:cubicBezTo>
                  <a:lnTo>
                    <a:pt x="700" y="41"/>
                  </a:lnTo>
                  <a:cubicBezTo>
                    <a:pt x="645" y="83"/>
                    <a:pt x="593" y="97"/>
                    <a:pt x="544" y="97"/>
                  </a:cubicBezTo>
                  <a:cubicBezTo>
                    <a:pt x="417" y="97"/>
                    <a:pt x="30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51423" y="2674478"/>
              <a:ext cx="10907" cy="12213"/>
            </a:xfrm>
            <a:custGeom>
              <a:avLst/>
              <a:gdLst/>
              <a:ahLst/>
              <a:cxnLst/>
              <a:rect l="l" t="t" r="r" b="b"/>
              <a:pathLst>
                <a:path w="761" h="852" extrusionOk="0">
                  <a:moveTo>
                    <a:pt x="548" y="1"/>
                  </a:moveTo>
                  <a:lnTo>
                    <a:pt x="426" y="153"/>
                  </a:lnTo>
                  <a:cubicBezTo>
                    <a:pt x="396" y="214"/>
                    <a:pt x="365" y="274"/>
                    <a:pt x="335" y="366"/>
                  </a:cubicBezTo>
                  <a:lnTo>
                    <a:pt x="213" y="183"/>
                  </a:lnTo>
                  <a:lnTo>
                    <a:pt x="1" y="183"/>
                  </a:lnTo>
                  <a:lnTo>
                    <a:pt x="122" y="457"/>
                  </a:lnTo>
                  <a:lnTo>
                    <a:pt x="426" y="518"/>
                  </a:lnTo>
                  <a:lnTo>
                    <a:pt x="335" y="852"/>
                  </a:lnTo>
                  <a:lnTo>
                    <a:pt x="457" y="852"/>
                  </a:lnTo>
                  <a:lnTo>
                    <a:pt x="578" y="396"/>
                  </a:lnTo>
                  <a:lnTo>
                    <a:pt x="761" y="214"/>
                  </a:lnTo>
                  <a:lnTo>
                    <a:pt x="761" y="31"/>
                  </a:lnTo>
                  <a:lnTo>
                    <a:pt x="5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10839" y="2648345"/>
              <a:ext cx="7854" cy="10035"/>
            </a:xfrm>
            <a:custGeom>
              <a:avLst/>
              <a:gdLst/>
              <a:ahLst/>
              <a:cxnLst/>
              <a:rect l="l" t="t" r="r" b="b"/>
              <a:pathLst>
                <a:path w="548" h="700" extrusionOk="0">
                  <a:moveTo>
                    <a:pt x="304" y="486"/>
                  </a:moveTo>
                  <a:lnTo>
                    <a:pt x="304" y="517"/>
                  </a:lnTo>
                  <a:lnTo>
                    <a:pt x="243" y="517"/>
                  </a:lnTo>
                  <a:lnTo>
                    <a:pt x="243" y="486"/>
                  </a:lnTo>
                  <a:close/>
                  <a:moveTo>
                    <a:pt x="274" y="0"/>
                  </a:moveTo>
                  <a:lnTo>
                    <a:pt x="0" y="304"/>
                  </a:lnTo>
                  <a:lnTo>
                    <a:pt x="91" y="608"/>
                  </a:lnTo>
                  <a:lnTo>
                    <a:pt x="304" y="699"/>
                  </a:lnTo>
                  <a:cubicBezTo>
                    <a:pt x="456" y="638"/>
                    <a:pt x="456" y="486"/>
                    <a:pt x="547" y="395"/>
                  </a:cubicBez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232723" y="2930157"/>
              <a:ext cx="7424" cy="14923"/>
            </a:xfrm>
            <a:custGeom>
              <a:avLst/>
              <a:gdLst/>
              <a:ahLst/>
              <a:cxnLst/>
              <a:rect l="l" t="t" r="r" b="b"/>
              <a:pathLst>
                <a:path w="518" h="1041" extrusionOk="0">
                  <a:moveTo>
                    <a:pt x="47" y="1"/>
                  </a:moveTo>
                  <a:cubicBezTo>
                    <a:pt x="33" y="1"/>
                    <a:pt x="18" y="3"/>
                    <a:pt x="1" y="7"/>
                  </a:cubicBezTo>
                  <a:cubicBezTo>
                    <a:pt x="62" y="220"/>
                    <a:pt x="92" y="433"/>
                    <a:pt x="92" y="615"/>
                  </a:cubicBezTo>
                  <a:cubicBezTo>
                    <a:pt x="92" y="767"/>
                    <a:pt x="123" y="889"/>
                    <a:pt x="183" y="1010"/>
                  </a:cubicBezTo>
                  <a:cubicBezTo>
                    <a:pt x="183" y="1041"/>
                    <a:pt x="214" y="1041"/>
                    <a:pt x="244" y="1041"/>
                  </a:cubicBezTo>
                  <a:lnTo>
                    <a:pt x="396" y="767"/>
                  </a:lnTo>
                  <a:cubicBezTo>
                    <a:pt x="183" y="615"/>
                    <a:pt x="518" y="433"/>
                    <a:pt x="366" y="281"/>
                  </a:cubicBezTo>
                  <a:lnTo>
                    <a:pt x="366" y="281"/>
                  </a:lnTo>
                  <a:lnTo>
                    <a:pt x="275" y="341"/>
                  </a:lnTo>
                  <a:cubicBezTo>
                    <a:pt x="244" y="311"/>
                    <a:pt x="214" y="281"/>
                    <a:pt x="153" y="220"/>
                  </a:cubicBezTo>
                  <a:cubicBezTo>
                    <a:pt x="153" y="189"/>
                    <a:pt x="183" y="129"/>
                    <a:pt x="153" y="98"/>
                  </a:cubicBezTo>
                  <a:cubicBezTo>
                    <a:pt x="153" y="72"/>
                    <a:pt x="130" y="1"/>
                    <a:pt x="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51820" y="2672299"/>
              <a:ext cx="10477" cy="10479"/>
            </a:xfrm>
            <a:custGeom>
              <a:avLst/>
              <a:gdLst/>
              <a:ahLst/>
              <a:cxnLst/>
              <a:rect l="l" t="t" r="r" b="b"/>
              <a:pathLst>
                <a:path w="731" h="731" extrusionOk="0">
                  <a:moveTo>
                    <a:pt x="153" y="1"/>
                  </a:moveTo>
                  <a:cubicBezTo>
                    <a:pt x="122" y="122"/>
                    <a:pt x="92" y="244"/>
                    <a:pt x="61" y="366"/>
                  </a:cubicBezTo>
                  <a:cubicBezTo>
                    <a:pt x="1" y="487"/>
                    <a:pt x="1" y="609"/>
                    <a:pt x="92" y="730"/>
                  </a:cubicBezTo>
                  <a:cubicBezTo>
                    <a:pt x="153" y="457"/>
                    <a:pt x="153" y="457"/>
                    <a:pt x="305" y="426"/>
                  </a:cubicBezTo>
                  <a:lnTo>
                    <a:pt x="396" y="670"/>
                  </a:lnTo>
                  <a:lnTo>
                    <a:pt x="426" y="396"/>
                  </a:lnTo>
                  <a:lnTo>
                    <a:pt x="548" y="396"/>
                  </a:lnTo>
                  <a:lnTo>
                    <a:pt x="609" y="548"/>
                  </a:lnTo>
                  <a:lnTo>
                    <a:pt x="730" y="305"/>
                  </a:lnTo>
                  <a:lnTo>
                    <a:pt x="305" y="31"/>
                  </a:lnTo>
                  <a:lnTo>
                    <a:pt x="244" y="92"/>
                  </a:lnTo>
                  <a:lnTo>
                    <a:pt x="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09520" y="2661849"/>
              <a:ext cx="15708" cy="5304"/>
            </a:xfrm>
            <a:custGeom>
              <a:avLst/>
              <a:gdLst/>
              <a:ahLst/>
              <a:cxnLst/>
              <a:rect l="l" t="t" r="r" b="b"/>
              <a:pathLst>
                <a:path w="1096" h="370" extrusionOk="0">
                  <a:moveTo>
                    <a:pt x="122" y="0"/>
                  </a:moveTo>
                  <a:lnTo>
                    <a:pt x="1" y="244"/>
                  </a:lnTo>
                  <a:lnTo>
                    <a:pt x="305" y="122"/>
                  </a:lnTo>
                  <a:lnTo>
                    <a:pt x="335" y="304"/>
                  </a:lnTo>
                  <a:cubicBezTo>
                    <a:pt x="380" y="289"/>
                    <a:pt x="424" y="283"/>
                    <a:pt x="466" y="283"/>
                  </a:cubicBezTo>
                  <a:cubicBezTo>
                    <a:pt x="627" y="283"/>
                    <a:pt x="772" y="370"/>
                    <a:pt x="931" y="370"/>
                  </a:cubicBezTo>
                  <a:cubicBezTo>
                    <a:pt x="984" y="370"/>
                    <a:pt x="1038" y="360"/>
                    <a:pt x="1095" y="335"/>
                  </a:cubicBezTo>
                  <a:lnTo>
                    <a:pt x="700" y="61"/>
                  </a:lnTo>
                  <a:lnTo>
                    <a:pt x="457" y="152"/>
                  </a:lnTo>
                  <a:lnTo>
                    <a:pt x="5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684054" y="2660100"/>
              <a:ext cx="7424" cy="8300"/>
            </a:xfrm>
            <a:custGeom>
              <a:avLst/>
              <a:gdLst/>
              <a:ahLst/>
              <a:cxnLst/>
              <a:rect l="l" t="t" r="r" b="b"/>
              <a:pathLst>
                <a:path w="518" h="579" extrusionOk="0">
                  <a:moveTo>
                    <a:pt x="275" y="62"/>
                  </a:moveTo>
                  <a:lnTo>
                    <a:pt x="286" y="76"/>
                  </a:lnTo>
                  <a:lnTo>
                    <a:pt x="286" y="76"/>
                  </a:lnTo>
                  <a:cubicBezTo>
                    <a:pt x="290" y="68"/>
                    <a:pt x="289" y="62"/>
                    <a:pt x="275" y="62"/>
                  </a:cubicBezTo>
                  <a:close/>
                  <a:moveTo>
                    <a:pt x="92" y="1"/>
                  </a:moveTo>
                  <a:lnTo>
                    <a:pt x="1" y="396"/>
                  </a:lnTo>
                  <a:lnTo>
                    <a:pt x="275" y="578"/>
                  </a:lnTo>
                  <a:lnTo>
                    <a:pt x="518" y="457"/>
                  </a:lnTo>
                  <a:lnTo>
                    <a:pt x="518" y="214"/>
                  </a:lnTo>
                  <a:lnTo>
                    <a:pt x="457" y="274"/>
                  </a:lnTo>
                  <a:lnTo>
                    <a:pt x="286" y="76"/>
                  </a:lnTo>
                  <a:lnTo>
                    <a:pt x="286" y="76"/>
                  </a:lnTo>
                  <a:cubicBezTo>
                    <a:pt x="283" y="84"/>
                    <a:pt x="275" y="92"/>
                    <a:pt x="275" y="92"/>
                  </a:cubicBez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01992" y="2730685"/>
              <a:ext cx="10907" cy="7870"/>
            </a:xfrm>
            <a:custGeom>
              <a:avLst/>
              <a:gdLst/>
              <a:ahLst/>
              <a:cxnLst/>
              <a:rect l="l" t="t" r="r" b="b"/>
              <a:pathLst>
                <a:path w="761" h="549" extrusionOk="0">
                  <a:moveTo>
                    <a:pt x="1" y="1"/>
                  </a:moveTo>
                  <a:lnTo>
                    <a:pt x="244" y="457"/>
                  </a:lnTo>
                  <a:lnTo>
                    <a:pt x="700" y="548"/>
                  </a:lnTo>
                  <a:lnTo>
                    <a:pt x="609" y="335"/>
                  </a:lnTo>
                  <a:lnTo>
                    <a:pt x="761" y="122"/>
                  </a:lnTo>
                  <a:lnTo>
                    <a:pt x="457" y="244"/>
                  </a:lnTo>
                  <a:lnTo>
                    <a:pt x="396" y="1"/>
                  </a:lnTo>
                  <a:lnTo>
                    <a:pt x="274" y="31"/>
                  </a:lnTo>
                  <a:lnTo>
                    <a:pt x="366" y="153"/>
                  </a:lnTo>
                  <a:lnTo>
                    <a:pt x="244" y="15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241882" y="2947244"/>
              <a:ext cx="13516" cy="6981"/>
            </a:xfrm>
            <a:custGeom>
              <a:avLst/>
              <a:gdLst/>
              <a:ahLst/>
              <a:cxnLst/>
              <a:rect l="l" t="t" r="r" b="b"/>
              <a:pathLst>
                <a:path w="943" h="487" extrusionOk="0">
                  <a:moveTo>
                    <a:pt x="395" y="0"/>
                  </a:moveTo>
                  <a:lnTo>
                    <a:pt x="335" y="183"/>
                  </a:lnTo>
                  <a:lnTo>
                    <a:pt x="183" y="92"/>
                  </a:lnTo>
                  <a:lnTo>
                    <a:pt x="0" y="183"/>
                  </a:lnTo>
                  <a:lnTo>
                    <a:pt x="183" y="487"/>
                  </a:lnTo>
                  <a:cubicBezTo>
                    <a:pt x="273" y="307"/>
                    <a:pt x="296" y="260"/>
                    <a:pt x="388" y="260"/>
                  </a:cubicBezTo>
                  <a:cubicBezTo>
                    <a:pt x="420" y="260"/>
                    <a:pt x="461" y="266"/>
                    <a:pt x="517" y="274"/>
                  </a:cubicBezTo>
                  <a:lnTo>
                    <a:pt x="547" y="365"/>
                  </a:lnTo>
                  <a:lnTo>
                    <a:pt x="851" y="365"/>
                  </a:lnTo>
                  <a:cubicBezTo>
                    <a:pt x="943" y="183"/>
                    <a:pt x="669" y="274"/>
                    <a:pt x="730" y="122"/>
                  </a:cubicBezTo>
                  <a:lnTo>
                    <a:pt x="3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45794" y="2970510"/>
              <a:ext cx="7854" cy="6379"/>
            </a:xfrm>
            <a:custGeom>
              <a:avLst/>
              <a:gdLst/>
              <a:ahLst/>
              <a:cxnLst/>
              <a:rect l="l" t="t" r="r" b="b"/>
              <a:pathLst>
                <a:path w="548" h="445" extrusionOk="0">
                  <a:moveTo>
                    <a:pt x="353" y="1"/>
                  </a:moveTo>
                  <a:cubicBezTo>
                    <a:pt x="307" y="1"/>
                    <a:pt x="258" y="8"/>
                    <a:pt x="214" y="19"/>
                  </a:cubicBezTo>
                  <a:cubicBezTo>
                    <a:pt x="274" y="232"/>
                    <a:pt x="274" y="232"/>
                    <a:pt x="305" y="232"/>
                  </a:cubicBezTo>
                  <a:lnTo>
                    <a:pt x="274" y="262"/>
                  </a:lnTo>
                  <a:lnTo>
                    <a:pt x="214" y="201"/>
                  </a:lnTo>
                  <a:lnTo>
                    <a:pt x="214" y="262"/>
                  </a:lnTo>
                  <a:lnTo>
                    <a:pt x="122" y="49"/>
                  </a:lnTo>
                  <a:lnTo>
                    <a:pt x="1" y="171"/>
                  </a:lnTo>
                  <a:lnTo>
                    <a:pt x="62" y="384"/>
                  </a:lnTo>
                  <a:lnTo>
                    <a:pt x="366" y="384"/>
                  </a:lnTo>
                  <a:cubicBezTo>
                    <a:pt x="396" y="414"/>
                    <a:pt x="457" y="414"/>
                    <a:pt x="487" y="444"/>
                  </a:cubicBezTo>
                  <a:lnTo>
                    <a:pt x="548" y="80"/>
                  </a:lnTo>
                  <a:cubicBezTo>
                    <a:pt x="509" y="22"/>
                    <a:pt x="434"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524175" y="2673618"/>
              <a:ext cx="8728" cy="7856"/>
            </a:xfrm>
            <a:custGeom>
              <a:avLst/>
              <a:gdLst/>
              <a:ahLst/>
              <a:cxnLst/>
              <a:rect l="l" t="t" r="r" b="b"/>
              <a:pathLst>
                <a:path w="609" h="548" extrusionOk="0">
                  <a:moveTo>
                    <a:pt x="396" y="0"/>
                  </a:moveTo>
                  <a:cubicBezTo>
                    <a:pt x="365" y="30"/>
                    <a:pt x="305" y="61"/>
                    <a:pt x="305" y="61"/>
                  </a:cubicBezTo>
                  <a:cubicBezTo>
                    <a:pt x="219" y="32"/>
                    <a:pt x="157" y="16"/>
                    <a:pt x="113" y="16"/>
                  </a:cubicBezTo>
                  <a:cubicBezTo>
                    <a:pt x="15" y="16"/>
                    <a:pt x="1" y="95"/>
                    <a:pt x="1" y="304"/>
                  </a:cubicBezTo>
                  <a:lnTo>
                    <a:pt x="213" y="334"/>
                  </a:lnTo>
                  <a:lnTo>
                    <a:pt x="122" y="426"/>
                  </a:lnTo>
                  <a:lnTo>
                    <a:pt x="213" y="547"/>
                  </a:lnTo>
                  <a:lnTo>
                    <a:pt x="396" y="243"/>
                  </a:lnTo>
                  <a:lnTo>
                    <a:pt x="578" y="304"/>
                  </a:lnTo>
                  <a:lnTo>
                    <a:pt x="609" y="243"/>
                  </a:lnTo>
                  <a:lnTo>
                    <a:pt x="3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666640" y="2671869"/>
              <a:ext cx="10463" cy="6981"/>
            </a:xfrm>
            <a:custGeom>
              <a:avLst/>
              <a:gdLst/>
              <a:ahLst/>
              <a:cxnLst/>
              <a:rect l="l" t="t" r="r" b="b"/>
              <a:pathLst>
                <a:path w="730" h="487" extrusionOk="0">
                  <a:moveTo>
                    <a:pt x="152" y="0"/>
                  </a:moveTo>
                  <a:cubicBezTo>
                    <a:pt x="61" y="92"/>
                    <a:pt x="0" y="152"/>
                    <a:pt x="0" y="183"/>
                  </a:cubicBezTo>
                  <a:lnTo>
                    <a:pt x="0" y="274"/>
                  </a:lnTo>
                  <a:cubicBezTo>
                    <a:pt x="152" y="274"/>
                    <a:pt x="334" y="304"/>
                    <a:pt x="395" y="487"/>
                  </a:cubicBezTo>
                  <a:lnTo>
                    <a:pt x="730" y="487"/>
                  </a:lnTo>
                  <a:lnTo>
                    <a:pt x="578" y="213"/>
                  </a:lnTo>
                  <a:lnTo>
                    <a:pt x="274" y="213"/>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69612" y="2638755"/>
              <a:ext cx="8284" cy="7856"/>
            </a:xfrm>
            <a:custGeom>
              <a:avLst/>
              <a:gdLst/>
              <a:ahLst/>
              <a:cxnLst/>
              <a:rect l="l" t="t" r="r" b="b"/>
              <a:pathLst>
                <a:path w="578" h="548" extrusionOk="0">
                  <a:moveTo>
                    <a:pt x="334" y="0"/>
                  </a:moveTo>
                  <a:lnTo>
                    <a:pt x="91" y="183"/>
                  </a:lnTo>
                  <a:cubicBezTo>
                    <a:pt x="0" y="487"/>
                    <a:pt x="334" y="396"/>
                    <a:pt x="456" y="548"/>
                  </a:cubicBezTo>
                  <a:lnTo>
                    <a:pt x="578" y="183"/>
                  </a:lnTo>
                  <a:lnTo>
                    <a:pt x="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380656" y="2659670"/>
              <a:ext cx="6120" cy="9604"/>
            </a:xfrm>
            <a:custGeom>
              <a:avLst/>
              <a:gdLst/>
              <a:ahLst/>
              <a:cxnLst/>
              <a:rect l="l" t="t" r="r" b="b"/>
              <a:pathLst>
                <a:path w="427" h="670" extrusionOk="0">
                  <a:moveTo>
                    <a:pt x="1" y="0"/>
                  </a:moveTo>
                  <a:lnTo>
                    <a:pt x="1" y="304"/>
                  </a:lnTo>
                  <a:lnTo>
                    <a:pt x="183" y="669"/>
                  </a:lnTo>
                  <a:lnTo>
                    <a:pt x="426" y="639"/>
                  </a:lnTo>
                  <a:cubicBezTo>
                    <a:pt x="396" y="487"/>
                    <a:pt x="335" y="396"/>
                    <a:pt x="274" y="274"/>
                  </a:cubicBezTo>
                  <a:cubicBezTo>
                    <a:pt x="213" y="152"/>
                    <a:pt x="61" y="1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243437" y="2626111"/>
              <a:ext cx="8284" cy="6995"/>
            </a:xfrm>
            <a:custGeom>
              <a:avLst/>
              <a:gdLst/>
              <a:ahLst/>
              <a:cxnLst/>
              <a:rect l="l" t="t" r="r" b="b"/>
              <a:pathLst>
                <a:path w="578" h="488" extrusionOk="0">
                  <a:moveTo>
                    <a:pt x="365" y="1"/>
                  </a:moveTo>
                  <a:lnTo>
                    <a:pt x="0" y="92"/>
                  </a:lnTo>
                  <a:cubicBezTo>
                    <a:pt x="122" y="244"/>
                    <a:pt x="274" y="396"/>
                    <a:pt x="486" y="487"/>
                  </a:cubicBezTo>
                  <a:lnTo>
                    <a:pt x="578" y="183"/>
                  </a:lnTo>
                  <a:lnTo>
                    <a:pt x="3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44259" y="2676227"/>
              <a:ext cx="10033" cy="8286"/>
            </a:xfrm>
            <a:custGeom>
              <a:avLst/>
              <a:gdLst/>
              <a:ahLst/>
              <a:cxnLst/>
              <a:rect l="l" t="t" r="r" b="b"/>
              <a:pathLst>
                <a:path w="700" h="578" extrusionOk="0">
                  <a:moveTo>
                    <a:pt x="699" y="0"/>
                  </a:moveTo>
                  <a:lnTo>
                    <a:pt x="517" y="274"/>
                  </a:lnTo>
                  <a:cubicBezTo>
                    <a:pt x="421" y="216"/>
                    <a:pt x="312" y="195"/>
                    <a:pt x="199" y="195"/>
                  </a:cubicBezTo>
                  <a:cubicBezTo>
                    <a:pt x="134" y="195"/>
                    <a:pt x="67" y="202"/>
                    <a:pt x="0" y="213"/>
                  </a:cubicBezTo>
                  <a:lnTo>
                    <a:pt x="304" y="426"/>
                  </a:lnTo>
                  <a:lnTo>
                    <a:pt x="395" y="365"/>
                  </a:lnTo>
                  <a:lnTo>
                    <a:pt x="608" y="578"/>
                  </a:lnTo>
                  <a:lnTo>
                    <a:pt x="699" y="365"/>
                  </a:lnTo>
                  <a:lnTo>
                    <a:pt x="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50799" y="2716307"/>
              <a:ext cx="10033" cy="6551"/>
            </a:xfrm>
            <a:custGeom>
              <a:avLst/>
              <a:gdLst/>
              <a:ahLst/>
              <a:cxnLst/>
              <a:rect l="l" t="t" r="r" b="b"/>
              <a:pathLst>
                <a:path w="700" h="457" extrusionOk="0">
                  <a:moveTo>
                    <a:pt x="304" y="1"/>
                  </a:moveTo>
                  <a:lnTo>
                    <a:pt x="31" y="122"/>
                  </a:lnTo>
                  <a:cubicBezTo>
                    <a:pt x="0" y="335"/>
                    <a:pt x="213" y="274"/>
                    <a:pt x="304" y="335"/>
                  </a:cubicBezTo>
                  <a:lnTo>
                    <a:pt x="335" y="457"/>
                  </a:lnTo>
                  <a:lnTo>
                    <a:pt x="487" y="244"/>
                  </a:lnTo>
                  <a:lnTo>
                    <a:pt x="639" y="335"/>
                  </a:lnTo>
                  <a:lnTo>
                    <a:pt x="699" y="214"/>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721089" y="2656616"/>
              <a:ext cx="6550" cy="10909"/>
            </a:xfrm>
            <a:custGeom>
              <a:avLst/>
              <a:gdLst/>
              <a:ahLst/>
              <a:cxnLst/>
              <a:rect l="l" t="t" r="r" b="b"/>
              <a:pathLst>
                <a:path w="457" h="761" extrusionOk="0">
                  <a:moveTo>
                    <a:pt x="365" y="1"/>
                  </a:moveTo>
                  <a:lnTo>
                    <a:pt x="153" y="274"/>
                  </a:lnTo>
                  <a:lnTo>
                    <a:pt x="244" y="426"/>
                  </a:lnTo>
                  <a:lnTo>
                    <a:pt x="1" y="426"/>
                  </a:lnTo>
                  <a:lnTo>
                    <a:pt x="1" y="578"/>
                  </a:lnTo>
                  <a:lnTo>
                    <a:pt x="153" y="517"/>
                  </a:lnTo>
                  <a:lnTo>
                    <a:pt x="183" y="761"/>
                  </a:lnTo>
                  <a:cubicBezTo>
                    <a:pt x="335" y="639"/>
                    <a:pt x="426" y="457"/>
                    <a:pt x="457" y="274"/>
                  </a:cubicBezTo>
                  <a:lnTo>
                    <a:pt x="396" y="274"/>
                  </a:lnTo>
                  <a:cubicBezTo>
                    <a:pt x="365" y="305"/>
                    <a:pt x="365" y="335"/>
                    <a:pt x="335" y="365"/>
                  </a:cubicBezTo>
                  <a:lnTo>
                    <a:pt x="305" y="335"/>
                  </a:lnTo>
                  <a:lnTo>
                    <a:pt x="365" y="274"/>
                  </a:lnTo>
                  <a:lnTo>
                    <a:pt x="3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27624" y="2656186"/>
              <a:ext cx="6980" cy="9160"/>
            </a:xfrm>
            <a:custGeom>
              <a:avLst/>
              <a:gdLst/>
              <a:ahLst/>
              <a:cxnLst/>
              <a:rect l="l" t="t" r="r" b="b"/>
              <a:pathLst>
                <a:path w="487" h="639" extrusionOk="0">
                  <a:moveTo>
                    <a:pt x="244" y="0"/>
                  </a:moveTo>
                  <a:cubicBezTo>
                    <a:pt x="213" y="0"/>
                    <a:pt x="183" y="0"/>
                    <a:pt x="152" y="31"/>
                  </a:cubicBezTo>
                  <a:cubicBezTo>
                    <a:pt x="122" y="61"/>
                    <a:pt x="92" y="61"/>
                    <a:pt x="61" y="122"/>
                  </a:cubicBezTo>
                  <a:lnTo>
                    <a:pt x="152" y="213"/>
                  </a:lnTo>
                  <a:lnTo>
                    <a:pt x="1" y="243"/>
                  </a:lnTo>
                  <a:lnTo>
                    <a:pt x="92" y="547"/>
                  </a:lnTo>
                  <a:cubicBezTo>
                    <a:pt x="122" y="532"/>
                    <a:pt x="152" y="525"/>
                    <a:pt x="179" y="525"/>
                  </a:cubicBezTo>
                  <a:cubicBezTo>
                    <a:pt x="206" y="525"/>
                    <a:pt x="228" y="532"/>
                    <a:pt x="244" y="547"/>
                  </a:cubicBezTo>
                  <a:cubicBezTo>
                    <a:pt x="335" y="578"/>
                    <a:pt x="426" y="608"/>
                    <a:pt x="487" y="639"/>
                  </a:cubicBezTo>
                  <a:cubicBezTo>
                    <a:pt x="335" y="456"/>
                    <a:pt x="244" y="213"/>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20725" y="2692784"/>
              <a:ext cx="8728" cy="6121"/>
            </a:xfrm>
            <a:custGeom>
              <a:avLst/>
              <a:gdLst/>
              <a:ahLst/>
              <a:cxnLst/>
              <a:rect l="l" t="t" r="r" b="b"/>
              <a:pathLst>
                <a:path w="609" h="427" extrusionOk="0">
                  <a:moveTo>
                    <a:pt x="1" y="0"/>
                  </a:moveTo>
                  <a:lnTo>
                    <a:pt x="1" y="335"/>
                  </a:lnTo>
                  <a:lnTo>
                    <a:pt x="62" y="274"/>
                  </a:lnTo>
                  <a:lnTo>
                    <a:pt x="123" y="426"/>
                  </a:lnTo>
                  <a:lnTo>
                    <a:pt x="609" y="244"/>
                  </a:lnTo>
                  <a:lnTo>
                    <a:pt x="274" y="31"/>
                  </a:lnTo>
                  <a:lnTo>
                    <a:pt x="123" y="24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27936" y="2955960"/>
              <a:ext cx="6980" cy="10465"/>
            </a:xfrm>
            <a:custGeom>
              <a:avLst/>
              <a:gdLst/>
              <a:ahLst/>
              <a:cxnLst/>
              <a:rect l="l" t="t" r="r" b="b"/>
              <a:pathLst>
                <a:path w="487" h="730" extrusionOk="0">
                  <a:moveTo>
                    <a:pt x="31" y="0"/>
                  </a:moveTo>
                  <a:cubicBezTo>
                    <a:pt x="1" y="335"/>
                    <a:pt x="244" y="487"/>
                    <a:pt x="365" y="730"/>
                  </a:cubicBezTo>
                  <a:lnTo>
                    <a:pt x="487" y="244"/>
                  </a:lnTo>
                  <a:lnTo>
                    <a:pt x="274" y="335"/>
                  </a:lnTo>
                  <a:cubicBezTo>
                    <a:pt x="244" y="274"/>
                    <a:pt x="213" y="213"/>
                    <a:pt x="153" y="152"/>
                  </a:cubicBezTo>
                  <a:cubicBezTo>
                    <a:pt x="122" y="92"/>
                    <a:pt x="92" y="31"/>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386762" y="2676227"/>
              <a:ext cx="7410" cy="6107"/>
            </a:xfrm>
            <a:custGeom>
              <a:avLst/>
              <a:gdLst/>
              <a:ahLst/>
              <a:cxnLst/>
              <a:rect l="l" t="t" r="r" b="b"/>
              <a:pathLst>
                <a:path w="517" h="426" extrusionOk="0">
                  <a:moveTo>
                    <a:pt x="213" y="0"/>
                  </a:moveTo>
                  <a:lnTo>
                    <a:pt x="0" y="152"/>
                  </a:lnTo>
                  <a:cubicBezTo>
                    <a:pt x="61" y="183"/>
                    <a:pt x="91" y="244"/>
                    <a:pt x="152" y="304"/>
                  </a:cubicBezTo>
                  <a:cubicBezTo>
                    <a:pt x="183" y="335"/>
                    <a:pt x="243" y="365"/>
                    <a:pt x="304" y="396"/>
                  </a:cubicBezTo>
                  <a:cubicBezTo>
                    <a:pt x="365" y="426"/>
                    <a:pt x="456" y="426"/>
                    <a:pt x="517" y="426"/>
                  </a:cubicBezTo>
                  <a:lnTo>
                    <a:pt x="365" y="274"/>
                  </a:lnTo>
                  <a:lnTo>
                    <a:pt x="456" y="61"/>
                  </a:lnTo>
                  <a:cubicBezTo>
                    <a:pt x="426" y="61"/>
                    <a:pt x="365" y="61"/>
                    <a:pt x="304" y="31"/>
                  </a:cubicBezTo>
                  <a:cubicBezTo>
                    <a:pt x="274" y="31"/>
                    <a:pt x="243" y="31"/>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73128" y="2649650"/>
              <a:ext cx="6550" cy="6551"/>
            </a:xfrm>
            <a:custGeom>
              <a:avLst/>
              <a:gdLst/>
              <a:ahLst/>
              <a:cxnLst/>
              <a:rect l="l" t="t" r="r" b="b"/>
              <a:pathLst>
                <a:path w="457" h="457" extrusionOk="0">
                  <a:moveTo>
                    <a:pt x="1" y="0"/>
                  </a:moveTo>
                  <a:lnTo>
                    <a:pt x="92" y="365"/>
                  </a:lnTo>
                  <a:lnTo>
                    <a:pt x="153" y="456"/>
                  </a:lnTo>
                  <a:lnTo>
                    <a:pt x="396" y="456"/>
                  </a:lnTo>
                  <a:cubicBezTo>
                    <a:pt x="396" y="395"/>
                    <a:pt x="335" y="304"/>
                    <a:pt x="457" y="304"/>
                  </a:cubicBezTo>
                  <a:cubicBezTo>
                    <a:pt x="457" y="242"/>
                    <a:pt x="426" y="231"/>
                    <a:pt x="388" y="231"/>
                  </a:cubicBezTo>
                  <a:cubicBezTo>
                    <a:pt x="366" y="231"/>
                    <a:pt x="342" y="235"/>
                    <a:pt x="319" y="235"/>
                  </a:cubicBezTo>
                  <a:cubicBezTo>
                    <a:pt x="285" y="235"/>
                    <a:pt x="255" y="226"/>
                    <a:pt x="244" y="183"/>
                  </a:cubicBezTo>
                  <a:lnTo>
                    <a:pt x="396" y="122"/>
                  </a:lnTo>
                  <a:lnTo>
                    <a:pt x="274" y="0"/>
                  </a:lnTo>
                  <a:lnTo>
                    <a:pt x="213" y="6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19426" y="2920667"/>
              <a:ext cx="7869" cy="5677"/>
            </a:xfrm>
            <a:custGeom>
              <a:avLst/>
              <a:gdLst/>
              <a:ahLst/>
              <a:cxnLst/>
              <a:rect l="l" t="t" r="r" b="b"/>
              <a:pathLst>
                <a:path w="549" h="396" extrusionOk="0">
                  <a:moveTo>
                    <a:pt x="305" y="0"/>
                  </a:moveTo>
                  <a:lnTo>
                    <a:pt x="1" y="183"/>
                  </a:lnTo>
                  <a:lnTo>
                    <a:pt x="92" y="396"/>
                  </a:lnTo>
                  <a:lnTo>
                    <a:pt x="426" y="396"/>
                  </a:lnTo>
                  <a:lnTo>
                    <a:pt x="548" y="183"/>
                  </a:lnTo>
                  <a:lnTo>
                    <a:pt x="305" y="152"/>
                  </a:lnTo>
                  <a:lnTo>
                    <a:pt x="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38286" y="2657061"/>
              <a:ext cx="5676" cy="7856"/>
            </a:xfrm>
            <a:custGeom>
              <a:avLst/>
              <a:gdLst/>
              <a:ahLst/>
              <a:cxnLst/>
              <a:rect l="l" t="t" r="r" b="b"/>
              <a:pathLst>
                <a:path w="396" h="548" extrusionOk="0">
                  <a:moveTo>
                    <a:pt x="91" y="0"/>
                  </a:moveTo>
                  <a:cubicBezTo>
                    <a:pt x="61" y="30"/>
                    <a:pt x="0" y="61"/>
                    <a:pt x="0" y="91"/>
                  </a:cubicBezTo>
                  <a:cubicBezTo>
                    <a:pt x="0" y="182"/>
                    <a:pt x="0" y="243"/>
                    <a:pt x="0" y="304"/>
                  </a:cubicBezTo>
                  <a:lnTo>
                    <a:pt x="182" y="547"/>
                  </a:lnTo>
                  <a:lnTo>
                    <a:pt x="395" y="547"/>
                  </a:lnTo>
                  <a:lnTo>
                    <a:pt x="243" y="274"/>
                  </a:lnTo>
                  <a:lnTo>
                    <a:pt x="304" y="213"/>
                  </a:lnTo>
                  <a:lnTo>
                    <a:pt x="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49840" y="2666637"/>
              <a:ext cx="6120" cy="9361"/>
            </a:xfrm>
            <a:custGeom>
              <a:avLst/>
              <a:gdLst/>
              <a:ahLst/>
              <a:cxnLst/>
              <a:rect l="l" t="t" r="r" b="b"/>
              <a:pathLst>
                <a:path w="427" h="653" extrusionOk="0">
                  <a:moveTo>
                    <a:pt x="153" y="1"/>
                  </a:moveTo>
                  <a:lnTo>
                    <a:pt x="1" y="122"/>
                  </a:lnTo>
                  <a:cubicBezTo>
                    <a:pt x="153" y="214"/>
                    <a:pt x="31" y="396"/>
                    <a:pt x="92" y="457"/>
                  </a:cubicBezTo>
                  <a:cubicBezTo>
                    <a:pt x="153" y="517"/>
                    <a:pt x="244" y="578"/>
                    <a:pt x="274" y="639"/>
                  </a:cubicBezTo>
                  <a:cubicBezTo>
                    <a:pt x="274" y="649"/>
                    <a:pt x="281" y="653"/>
                    <a:pt x="293" y="653"/>
                  </a:cubicBezTo>
                  <a:cubicBezTo>
                    <a:pt x="318" y="653"/>
                    <a:pt x="365" y="639"/>
                    <a:pt x="426" y="639"/>
                  </a:cubicBezTo>
                  <a:lnTo>
                    <a:pt x="183" y="487"/>
                  </a:lnTo>
                  <a:cubicBezTo>
                    <a:pt x="396" y="274"/>
                    <a:pt x="213" y="153"/>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87423" y="2603892"/>
              <a:ext cx="9603" cy="4817"/>
            </a:xfrm>
            <a:custGeom>
              <a:avLst/>
              <a:gdLst/>
              <a:ahLst/>
              <a:cxnLst/>
              <a:rect l="l" t="t" r="r" b="b"/>
              <a:pathLst>
                <a:path w="670" h="336" extrusionOk="0">
                  <a:moveTo>
                    <a:pt x="1" y="1"/>
                  </a:moveTo>
                  <a:cubicBezTo>
                    <a:pt x="1" y="31"/>
                    <a:pt x="1" y="62"/>
                    <a:pt x="1" y="92"/>
                  </a:cubicBezTo>
                  <a:cubicBezTo>
                    <a:pt x="31" y="122"/>
                    <a:pt x="31" y="153"/>
                    <a:pt x="62" y="153"/>
                  </a:cubicBezTo>
                  <a:cubicBezTo>
                    <a:pt x="275" y="153"/>
                    <a:pt x="457" y="305"/>
                    <a:pt x="670" y="335"/>
                  </a:cubicBezTo>
                  <a:cubicBezTo>
                    <a:pt x="670" y="183"/>
                    <a:pt x="579" y="153"/>
                    <a:pt x="487" y="122"/>
                  </a:cubicBezTo>
                  <a:cubicBezTo>
                    <a:pt x="396" y="92"/>
                    <a:pt x="305" y="62"/>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217724" y="2615661"/>
              <a:ext cx="5246" cy="10035"/>
            </a:xfrm>
            <a:custGeom>
              <a:avLst/>
              <a:gdLst/>
              <a:ahLst/>
              <a:cxnLst/>
              <a:rect l="l" t="t" r="r" b="b"/>
              <a:pathLst>
                <a:path w="366" h="700" extrusionOk="0">
                  <a:moveTo>
                    <a:pt x="365" y="0"/>
                  </a:moveTo>
                  <a:cubicBezTo>
                    <a:pt x="122" y="31"/>
                    <a:pt x="153" y="213"/>
                    <a:pt x="61" y="335"/>
                  </a:cubicBezTo>
                  <a:cubicBezTo>
                    <a:pt x="183" y="426"/>
                    <a:pt x="1" y="548"/>
                    <a:pt x="122" y="700"/>
                  </a:cubicBezTo>
                  <a:cubicBezTo>
                    <a:pt x="335" y="517"/>
                    <a:pt x="244" y="213"/>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58554" y="2652703"/>
              <a:ext cx="6120" cy="6551"/>
            </a:xfrm>
            <a:custGeom>
              <a:avLst/>
              <a:gdLst/>
              <a:ahLst/>
              <a:cxnLst/>
              <a:rect l="l" t="t" r="r" b="b"/>
              <a:pathLst>
                <a:path w="427" h="457" extrusionOk="0">
                  <a:moveTo>
                    <a:pt x="305" y="0"/>
                  </a:moveTo>
                  <a:cubicBezTo>
                    <a:pt x="244" y="152"/>
                    <a:pt x="31" y="30"/>
                    <a:pt x="1" y="213"/>
                  </a:cubicBezTo>
                  <a:lnTo>
                    <a:pt x="274" y="334"/>
                  </a:lnTo>
                  <a:lnTo>
                    <a:pt x="183" y="456"/>
                  </a:lnTo>
                  <a:lnTo>
                    <a:pt x="426" y="456"/>
                  </a:lnTo>
                  <a:lnTo>
                    <a:pt x="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58190" y="2677975"/>
              <a:ext cx="6550" cy="6107"/>
            </a:xfrm>
            <a:custGeom>
              <a:avLst/>
              <a:gdLst/>
              <a:ahLst/>
              <a:cxnLst/>
              <a:rect l="l" t="t" r="r" b="b"/>
              <a:pathLst>
                <a:path w="457" h="426" extrusionOk="0">
                  <a:moveTo>
                    <a:pt x="183" y="0"/>
                  </a:moveTo>
                  <a:lnTo>
                    <a:pt x="1" y="91"/>
                  </a:lnTo>
                  <a:lnTo>
                    <a:pt x="305" y="426"/>
                  </a:lnTo>
                  <a:lnTo>
                    <a:pt x="457" y="122"/>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56820" y="2662723"/>
              <a:ext cx="3927" cy="8730"/>
            </a:xfrm>
            <a:custGeom>
              <a:avLst/>
              <a:gdLst/>
              <a:ahLst/>
              <a:cxnLst/>
              <a:rect l="l" t="t" r="r" b="b"/>
              <a:pathLst>
                <a:path w="274" h="609" extrusionOk="0">
                  <a:moveTo>
                    <a:pt x="122" y="0"/>
                  </a:moveTo>
                  <a:lnTo>
                    <a:pt x="0" y="608"/>
                  </a:lnTo>
                  <a:lnTo>
                    <a:pt x="274" y="608"/>
                  </a:lnTo>
                  <a:cubicBezTo>
                    <a:pt x="213" y="517"/>
                    <a:pt x="182" y="426"/>
                    <a:pt x="182" y="335"/>
                  </a:cubicBezTo>
                  <a:cubicBezTo>
                    <a:pt x="182" y="213"/>
                    <a:pt x="213" y="122"/>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740696" y="2656616"/>
              <a:ext cx="6550" cy="5247"/>
            </a:xfrm>
            <a:custGeom>
              <a:avLst/>
              <a:gdLst/>
              <a:ahLst/>
              <a:cxnLst/>
              <a:rect l="l" t="t" r="r" b="b"/>
              <a:pathLst>
                <a:path w="457" h="366" extrusionOk="0">
                  <a:moveTo>
                    <a:pt x="213" y="1"/>
                  </a:moveTo>
                  <a:lnTo>
                    <a:pt x="0" y="183"/>
                  </a:lnTo>
                  <a:lnTo>
                    <a:pt x="365" y="365"/>
                  </a:lnTo>
                  <a:cubicBezTo>
                    <a:pt x="396" y="274"/>
                    <a:pt x="426" y="213"/>
                    <a:pt x="456" y="122"/>
                  </a:cubicBezTo>
                  <a:lnTo>
                    <a:pt x="456" y="61"/>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405924" y="2789946"/>
              <a:ext cx="5246" cy="6551"/>
            </a:xfrm>
            <a:custGeom>
              <a:avLst/>
              <a:gdLst/>
              <a:ahLst/>
              <a:cxnLst/>
              <a:rect l="l" t="t" r="r" b="b"/>
              <a:pathLst>
                <a:path w="366" h="457" extrusionOk="0">
                  <a:moveTo>
                    <a:pt x="92" y="1"/>
                  </a:moveTo>
                  <a:lnTo>
                    <a:pt x="1" y="183"/>
                  </a:lnTo>
                  <a:lnTo>
                    <a:pt x="183" y="457"/>
                  </a:lnTo>
                  <a:lnTo>
                    <a:pt x="365" y="365"/>
                  </a:lnTo>
                  <a:lnTo>
                    <a:pt x="274" y="244"/>
                  </a:lnTo>
                  <a:lnTo>
                    <a:pt x="335" y="183"/>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05919" y="2696267"/>
              <a:ext cx="4801" cy="7426"/>
            </a:xfrm>
            <a:custGeom>
              <a:avLst/>
              <a:gdLst/>
              <a:ahLst/>
              <a:cxnLst/>
              <a:rect l="l" t="t" r="r" b="b"/>
              <a:pathLst>
                <a:path w="335" h="518" extrusionOk="0">
                  <a:moveTo>
                    <a:pt x="244" y="1"/>
                  </a:moveTo>
                  <a:cubicBezTo>
                    <a:pt x="122" y="61"/>
                    <a:pt x="31" y="153"/>
                    <a:pt x="0" y="274"/>
                  </a:cubicBezTo>
                  <a:lnTo>
                    <a:pt x="152" y="365"/>
                  </a:lnTo>
                  <a:lnTo>
                    <a:pt x="152" y="517"/>
                  </a:lnTo>
                  <a:lnTo>
                    <a:pt x="335" y="426"/>
                  </a:lnTo>
                  <a:lnTo>
                    <a:pt x="244" y="305"/>
                  </a:lnTo>
                  <a:cubicBezTo>
                    <a:pt x="335" y="213"/>
                    <a:pt x="335" y="92"/>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692768" y="2662580"/>
              <a:ext cx="5246" cy="6694"/>
            </a:xfrm>
            <a:custGeom>
              <a:avLst/>
              <a:gdLst/>
              <a:ahLst/>
              <a:cxnLst/>
              <a:rect l="l" t="t" r="r" b="b"/>
              <a:pathLst>
                <a:path w="366" h="467" extrusionOk="0">
                  <a:moveTo>
                    <a:pt x="108" y="1"/>
                  </a:moveTo>
                  <a:cubicBezTo>
                    <a:pt x="62" y="1"/>
                    <a:pt x="26" y="15"/>
                    <a:pt x="1" y="41"/>
                  </a:cubicBezTo>
                  <a:lnTo>
                    <a:pt x="1" y="193"/>
                  </a:lnTo>
                  <a:lnTo>
                    <a:pt x="153" y="284"/>
                  </a:lnTo>
                  <a:lnTo>
                    <a:pt x="153" y="466"/>
                  </a:lnTo>
                  <a:lnTo>
                    <a:pt x="366" y="101"/>
                  </a:lnTo>
                  <a:cubicBezTo>
                    <a:pt x="259" y="30"/>
                    <a:pt x="173"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262599" y="2622198"/>
              <a:ext cx="5676" cy="7856"/>
            </a:xfrm>
            <a:custGeom>
              <a:avLst/>
              <a:gdLst/>
              <a:ahLst/>
              <a:cxnLst/>
              <a:rect l="l" t="t" r="r" b="b"/>
              <a:pathLst>
                <a:path w="396" h="548" extrusionOk="0">
                  <a:moveTo>
                    <a:pt x="213" y="0"/>
                  </a:moveTo>
                  <a:lnTo>
                    <a:pt x="0" y="122"/>
                  </a:lnTo>
                  <a:lnTo>
                    <a:pt x="0" y="213"/>
                  </a:lnTo>
                  <a:cubicBezTo>
                    <a:pt x="183" y="244"/>
                    <a:pt x="244" y="365"/>
                    <a:pt x="244" y="548"/>
                  </a:cubicBezTo>
                  <a:lnTo>
                    <a:pt x="396" y="517"/>
                  </a:lnTo>
                  <a:lnTo>
                    <a:pt x="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584729" y="2671439"/>
              <a:ext cx="6120" cy="5677"/>
            </a:xfrm>
            <a:custGeom>
              <a:avLst/>
              <a:gdLst/>
              <a:ahLst/>
              <a:cxnLst/>
              <a:rect l="l" t="t" r="r" b="b"/>
              <a:pathLst>
                <a:path w="427" h="396" extrusionOk="0">
                  <a:moveTo>
                    <a:pt x="335" y="0"/>
                  </a:moveTo>
                  <a:lnTo>
                    <a:pt x="274" y="152"/>
                  </a:lnTo>
                  <a:lnTo>
                    <a:pt x="1" y="61"/>
                  </a:lnTo>
                  <a:lnTo>
                    <a:pt x="31" y="365"/>
                  </a:lnTo>
                  <a:lnTo>
                    <a:pt x="62" y="365"/>
                  </a:lnTo>
                  <a:lnTo>
                    <a:pt x="122" y="213"/>
                  </a:lnTo>
                  <a:lnTo>
                    <a:pt x="213" y="395"/>
                  </a:lnTo>
                  <a:cubicBezTo>
                    <a:pt x="426" y="334"/>
                    <a:pt x="396" y="182"/>
                    <a:pt x="396" y="61"/>
                  </a:cubicBezTo>
                  <a:cubicBezTo>
                    <a:pt x="396" y="30"/>
                    <a:pt x="335"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265401" y="2983411"/>
              <a:ext cx="5676" cy="6551"/>
            </a:xfrm>
            <a:custGeom>
              <a:avLst/>
              <a:gdLst/>
              <a:ahLst/>
              <a:cxnLst/>
              <a:rect l="l" t="t" r="r" b="b"/>
              <a:pathLst>
                <a:path w="396" h="457" extrusionOk="0">
                  <a:moveTo>
                    <a:pt x="122" y="0"/>
                  </a:moveTo>
                  <a:lnTo>
                    <a:pt x="92" y="213"/>
                  </a:lnTo>
                  <a:lnTo>
                    <a:pt x="1" y="243"/>
                  </a:lnTo>
                  <a:lnTo>
                    <a:pt x="183" y="426"/>
                  </a:lnTo>
                  <a:lnTo>
                    <a:pt x="213" y="395"/>
                  </a:lnTo>
                  <a:lnTo>
                    <a:pt x="305" y="456"/>
                  </a:lnTo>
                  <a:lnTo>
                    <a:pt x="396" y="335"/>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2048" y="2786893"/>
              <a:ext cx="9588" cy="3942"/>
            </a:xfrm>
            <a:custGeom>
              <a:avLst/>
              <a:gdLst/>
              <a:ahLst/>
              <a:cxnLst/>
              <a:rect l="l" t="t" r="r" b="b"/>
              <a:pathLst>
                <a:path w="669" h="275" extrusionOk="0">
                  <a:moveTo>
                    <a:pt x="669" y="1"/>
                  </a:moveTo>
                  <a:lnTo>
                    <a:pt x="426" y="123"/>
                  </a:lnTo>
                  <a:lnTo>
                    <a:pt x="183" y="31"/>
                  </a:lnTo>
                  <a:lnTo>
                    <a:pt x="0" y="153"/>
                  </a:lnTo>
                  <a:lnTo>
                    <a:pt x="547" y="274"/>
                  </a:lnTo>
                  <a:lnTo>
                    <a:pt x="6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51674" y="2696267"/>
              <a:ext cx="6106" cy="5677"/>
            </a:xfrm>
            <a:custGeom>
              <a:avLst/>
              <a:gdLst/>
              <a:ahLst/>
              <a:cxnLst/>
              <a:rect l="l" t="t" r="r" b="b"/>
              <a:pathLst>
                <a:path w="426" h="396" extrusionOk="0">
                  <a:moveTo>
                    <a:pt x="274" y="1"/>
                  </a:moveTo>
                  <a:lnTo>
                    <a:pt x="152" y="61"/>
                  </a:lnTo>
                  <a:lnTo>
                    <a:pt x="243" y="244"/>
                  </a:lnTo>
                  <a:lnTo>
                    <a:pt x="0" y="274"/>
                  </a:lnTo>
                  <a:lnTo>
                    <a:pt x="31" y="396"/>
                  </a:lnTo>
                  <a:lnTo>
                    <a:pt x="426" y="396"/>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715857" y="2658365"/>
              <a:ext cx="6120" cy="5304"/>
            </a:xfrm>
            <a:custGeom>
              <a:avLst/>
              <a:gdLst/>
              <a:ahLst/>
              <a:cxnLst/>
              <a:rect l="l" t="t" r="r" b="b"/>
              <a:pathLst>
                <a:path w="427" h="370" extrusionOk="0">
                  <a:moveTo>
                    <a:pt x="183" y="0"/>
                  </a:moveTo>
                  <a:cubicBezTo>
                    <a:pt x="183" y="0"/>
                    <a:pt x="153" y="31"/>
                    <a:pt x="153" y="31"/>
                  </a:cubicBezTo>
                  <a:lnTo>
                    <a:pt x="183" y="183"/>
                  </a:lnTo>
                  <a:lnTo>
                    <a:pt x="1" y="365"/>
                  </a:lnTo>
                  <a:cubicBezTo>
                    <a:pt x="49" y="365"/>
                    <a:pt x="103" y="370"/>
                    <a:pt x="155" y="370"/>
                  </a:cubicBezTo>
                  <a:cubicBezTo>
                    <a:pt x="234" y="370"/>
                    <a:pt x="311" y="359"/>
                    <a:pt x="366" y="304"/>
                  </a:cubicBezTo>
                  <a:lnTo>
                    <a:pt x="426" y="91"/>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54481" y="2840878"/>
              <a:ext cx="5676" cy="6164"/>
            </a:xfrm>
            <a:custGeom>
              <a:avLst/>
              <a:gdLst/>
              <a:ahLst/>
              <a:cxnLst/>
              <a:rect l="l" t="t" r="r" b="b"/>
              <a:pathLst>
                <a:path w="396" h="430" extrusionOk="0">
                  <a:moveTo>
                    <a:pt x="129" y="0"/>
                  </a:moveTo>
                  <a:cubicBezTo>
                    <a:pt x="118" y="0"/>
                    <a:pt x="105" y="1"/>
                    <a:pt x="92" y="4"/>
                  </a:cubicBezTo>
                  <a:lnTo>
                    <a:pt x="1" y="95"/>
                  </a:lnTo>
                  <a:lnTo>
                    <a:pt x="153" y="430"/>
                  </a:lnTo>
                  <a:lnTo>
                    <a:pt x="396" y="217"/>
                  </a:lnTo>
                  <a:cubicBezTo>
                    <a:pt x="285" y="134"/>
                    <a:pt x="250"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441834" y="2684498"/>
              <a:ext cx="7424" cy="4817"/>
            </a:xfrm>
            <a:custGeom>
              <a:avLst/>
              <a:gdLst/>
              <a:ahLst/>
              <a:cxnLst/>
              <a:rect l="l" t="t" r="r" b="b"/>
              <a:pathLst>
                <a:path w="518" h="336" extrusionOk="0">
                  <a:moveTo>
                    <a:pt x="244" y="1"/>
                  </a:moveTo>
                  <a:lnTo>
                    <a:pt x="92" y="92"/>
                  </a:lnTo>
                  <a:lnTo>
                    <a:pt x="1" y="305"/>
                  </a:lnTo>
                  <a:lnTo>
                    <a:pt x="153" y="305"/>
                  </a:lnTo>
                  <a:lnTo>
                    <a:pt x="214" y="153"/>
                  </a:lnTo>
                  <a:lnTo>
                    <a:pt x="274" y="335"/>
                  </a:lnTo>
                  <a:cubicBezTo>
                    <a:pt x="305" y="275"/>
                    <a:pt x="335" y="183"/>
                    <a:pt x="366" y="183"/>
                  </a:cubicBezTo>
                  <a:cubicBezTo>
                    <a:pt x="457" y="153"/>
                    <a:pt x="518" y="123"/>
                    <a:pt x="457" y="1"/>
                  </a:cubicBezTo>
                  <a:lnTo>
                    <a:pt x="335" y="1"/>
                  </a:lnTo>
                  <a:lnTo>
                    <a:pt x="274" y="62"/>
                  </a:lnTo>
                  <a:lnTo>
                    <a:pt x="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64348" y="2611733"/>
              <a:ext cx="3927" cy="6995"/>
            </a:xfrm>
            <a:custGeom>
              <a:avLst/>
              <a:gdLst/>
              <a:ahLst/>
              <a:cxnLst/>
              <a:rect l="l" t="t" r="r" b="b"/>
              <a:pathLst>
                <a:path w="274" h="488" extrusionOk="0">
                  <a:moveTo>
                    <a:pt x="274" y="1"/>
                  </a:moveTo>
                  <a:lnTo>
                    <a:pt x="61" y="122"/>
                  </a:lnTo>
                  <a:cubicBezTo>
                    <a:pt x="61" y="244"/>
                    <a:pt x="91" y="366"/>
                    <a:pt x="0" y="457"/>
                  </a:cubicBezTo>
                  <a:lnTo>
                    <a:pt x="30" y="487"/>
                  </a:lnTo>
                  <a:lnTo>
                    <a:pt x="274" y="487"/>
                  </a:lnTo>
                  <a:lnTo>
                    <a:pt x="274" y="366"/>
                  </a:lnTo>
                  <a:lnTo>
                    <a:pt x="213" y="366"/>
                  </a:lnTo>
                  <a:cubicBezTo>
                    <a:pt x="213" y="366"/>
                    <a:pt x="182" y="396"/>
                    <a:pt x="182" y="426"/>
                  </a:cubicBezTo>
                  <a:lnTo>
                    <a:pt x="152" y="396"/>
                  </a:lnTo>
                  <a:lnTo>
                    <a:pt x="213" y="335"/>
                  </a:lnTo>
                  <a:cubicBezTo>
                    <a:pt x="213" y="244"/>
                    <a:pt x="274" y="153"/>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275420" y="2953695"/>
              <a:ext cx="6994" cy="3584"/>
            </a:xfrm>
            <a:custGeom>
              <a:avLst/>
              <a:gdLst/>
              <a:ahLst/>
              <a:cxnLst/>
              <a:rect l="l" t="t" r="r" b="b"/>
              <a:pathLst>
                <a:path w="488" h="250" extrusionOk="0">
                  <a:moveTo>
                    <a:pt x="222" y="0"/>
                  </a:moveTo>
                  <a:cubicBezTo>
                    <a:pt x="113" y="0"/>
                    <a:pt x="1" y="71"/>
                    <a:pt x="1" y="98"/>
                  </a:cubicBezTo>
                  <a:lnTo>
                    <a:pt x="1" y="250"/>
                  </a:lnTo>
                  <a:lnTo>
                    <a:pt x="274" y="189"/>
                  </a:lnTo>
                  <a:cubicBezTo>
                    <a:pt x="320" y="219"/>
                    <a:pt x="358" y="242"/>
                    <a:pt x="392" y="242"/>
                  </a:cubicBezTo>
                  <a:cubicBezTo>
                    <a:pt x="426" y="242"/>
                    <a:pt x="457" y="219"/>
                    <a:pt x="487" y="158"/>
                  </a:cubicBezTo>
                  <a:cubicBezTo>
                    <a:pt x="396" y="98"/>
                    <a:pt x="335" y="67"/>
                    <a:pt x="274" y="6"/>
                  </a:cubicBezTo>
                  <a:cubicBezTo>
                    <a:pt x="257" y="2"/>
                    <a:pt x="240"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468851" y="2677101"/>
              <a:ext cx="5246" cy="6551"/>
            </a:xfrm>
            <a:custGeom>
              <a:avLst/>
              <a:gdLst/>
              <a:ahLst/>
              <a:cxnLst/>
              <a:rect l="l" t="t" r="r" b="b"/>
              <a:pathLst>
                <a:path w="366" h="457" extrusionOk="0">
                  <a:moveTo>
                    <a:pt x="183" y="0"/>
                  </a:moveTo>
                  <a:lnTo>
                    <a:pt x="0" y="183"/>
                  </a:lnTo>
                  <a:lnTo>
                    <a:pt x="92" y="365"/>
                  </a:lnTo>
                  <a:lnTo>
                    <a:pt x="365" y="456"/>
                  </a:lnTo>
                  <a:lnTo>
                    <a:pt x="365" y="456"/>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007739" y="2644417"/>
              <a:ext cx="5690" cy="6121"/>
            </a:xfrm>
            <a:custGeom>
              <a:avLst/>
              <a:gdLst/>
              <a:ahLst/>
              <a:cxnLst/>
              <a:rect l="l" t="t" r="r" b="b"/>
              <a:pathLst>
                <a:path w="397" h="427" extrusionOk="0">
                  <a:moveTo>
                    <a:pt x="396" y="1"/>
                  </a:moveTo>
                  <a:cubicBezTo>
                    <a:pt x="305" y="183"/>
                    <a:pt x="183" y="335"/>
                    <a:pt x="1" y="426"/>
                  </a:cubicBezTo>
                  <a:lnTo>
                    <a:pt x="396" y="426"/>
                  </a:lnTo>
                  <a:lnTo>
                    <a:pt x="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333366" y="2677975"/>
              <a:ext cx="6550" cy="6981"/>
            </a:xfrm>
            <a:custGeom>
              <a:avLst/>
              <a:gdLst/>
              <a:ahLst/>
              <a:cxnLst/>
              <a:rect l="l" t="t" r="r" b="b"/>
              <a:pathLst>
                <a:path w="457" h="487" extrusionOk="0">
                  <a:moveTo>
                    <a:pt x="365" y="0"/>
                  </a:moveTo>
                  <a:cubicBezTo>
                    <a:pt x="152" y="0"/>
                    <a:pt x="183" y="213"/>
                    <a:pt x="152" y="304"/>
                  </a:cubicBezTo>
                  <a:lnTo>
                    <a:pt x="0" y="365"/>
                  </a:lnTo>
                  <a:lnTo>
                    <a:pt x="456" y="486"/>
                  </a:lnTo>
                  <a:cubicBezTo>
                    <a:pt x="244" y="304"/>
                    <a:pt x="335" y="152"/>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490192" y="2674478"/>
              <a:ext cx="6550" cy="4372"/>
            </a:xfrm>
            <a:custGeom>
              <a:avLst/>
              <a:gdLst/>
              <a:ahLst/>
              <a:cxnLst/>
              <a:rect l="l" t="t" r="r" b="b"/>
              <a:pathLst>
                <a:path w="457" h="305" extrusionOk="0">
                  <a:moveTo>
                    <a:pt x="214" y="1"/>
                  </a:moveTo>
                  <a:lnTo>
                    <a:pt x="1" y="305"/>
                  </a:lnTo>
                  <a:lnTo>
                    <a:pt x="335" y="305"/>
                  </a:lnTo>
                  <a:cubicBezTo>
                    <a:pt x="335" y="244"/>
                    <a:pt x="305" y="214"/>
                    <a:pt x="274" y="214"/>
                  </a:cubicBezTo>
                  <a:lnTo>
                    <a:pt x="305" y="183"/>
                  </a:lnTo>
                  <a:lnTo>
                    <a:pt x="366" y="214"/>
                  </a:lnTo>
                  <a:cubicBezTo>
                    <a:pt x="335" y="214"/>
                    <a:pt x="335" y="244"/>
                    <a:pt x="335" y="274"/>
                  </a:cubicBezTo>
                  <a:cubicBezTo>
                    <a:pt x="366" y="244"/>
                    <a:pt x="396" y="183"/>
                    <a:pt x="457" y="153"/>
                  </a:cubicBezTo>
                  <a:lnTo>
                    <a:pt x="2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66871" y="2684498"/>
              <a:ext cx="4371" cy="6551"/>
            </a:xfrm>
            <a:custGeom>
              <a:avLst/>
              <a:gdLst/>
              <a:ahLst/>
              <a:cxnLst/>
              <a:rect l="l" t="t" r="r" b="b"/>
              <a:pathLst>
                <a:path w="305" h="457" extrusionOk="0">
                  <a:moveTo>
                    <a:pt x="122" y="1"/>
                  </a:moveTo>
                  <a:lnTo>
                    <a:pt x="0" y="335"/>
                  </a:lnTo>
                  <a:lnTo>
                    <a:pt x="213" y="457"/>
                  </a:lnTo>
                  <a:lnTo>
                    <a:pt x="304" y="366"/>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198562" y="2623502"/>
              <a:ext cx="3927" cy="6121"/>
            </a:xfrm>
            <a:custGeom>
              <a:avLst/>
              <a:gdLst/>
              <a:ahLst/>
              <a:cxnLst/>
              <a:rect l="l" t="t" r="r" b="b"/>
              <a:pathLst>
                <a:path w="274" h="427" extrusionOk="0">
                  <a:moveTo>
                    <a:pt x="0" y="1"/>
                  </a:moveTo>
                  <a:cubicBezTo>
                    <a:pt x="0" y="92"/>
                    <a:pt x="0" y="183"/>
                    <a:pt x="0" y="305"/>
                  </a:cubicBezTo>
                  <a:cubicBezTo>
                    <a:pt x="0" y="335"/>
                    <a:pt x="61" y="365"/>
                    <a:pt x="152" y="426"/>
                  </a:cubicBezTo>
                  <a:cubicBezTo>
                    <a:pt x="122" y="274"/>
                    <a:pt x="152" y="122"/>
                    <a:pt x="274" y="31"/>
                  </a:cubicBez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02474" y="2624377"/>
              <a:ext cx="5246" cy="4802"/>
            </a:xfrm>
            <a:custGeom>
              <a:avLst/>
              <a:gdLst/>
              <a:ahLst/>
              <a:cxnLst/>
              <a:rect l="l" t="t" r="r" b="b"/>
              <a:pathLst>
                <a:path w="366" h="335" extrusionOk="0">
                  <a:moveTo>
                    <a:pt x="183" y="0"/>
                  </a:moveTo>
                  <a:cubicBezTo>
                    <a:pt x="31" y="31"/>
                    <a:pt x="1" y="183"/>
                    <a:pt x="62" y="304"/>
                  </a:cubicBezTo>
                  <a:lnTo>
                    <a:pt x="153" y="244"/>
                  </a:lnTo>
                  <a:lnTo>
                    <a:pt x="274" y="335"/>
                  </a:lnTo>
                  <a:lnTo>
                    <a:pt x="366" y="18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296331" y="2935475"/>
              <a:ext cx="5246" cy="6551"/>
            </a:xfrm>
            <a:custGeom>
              <a:avLst/>
              <a:gdLst/>
              <a:ahLst/>
              <a:cxnLst/>
              <a:rect l="l" t="t" r="r" b="b"/>
              <a:pathLst>
                <a:path w="366" h="457" extrusionOk="0">
                  <a:moveTo>
                    <a:pt x="305" y="1"/>
                  </a:moveTo>
                  <a:lnTo>
                    <a:pt x="31" y="183"/>
                  </a:lnTo>
                  <a:cubicBezTo>
                    <a:pt x="1" y="335"/>
                    <a:pt x="62" y="426"/>
                    <a:pt x="274" y="457"/>
                  </a:cubicBezTo>
                  <a:lnTo>
                    <a:pt x="183" y="244"/>
                  </a:lnTo>
                  <a:cubicBezTo>
                    <a:pt x="214" y="183"/>
                    <a:pt x="366" y="122"/>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263223" y="2976875"/>
              <a:ext cx="3941" cy="5677"/>
            </a:xfrm>
            <a:custGeom>
              <a:avLst/>
              <a:gdLst/>
              <a:ahLst/>
              <a:cxnLst/>
              <a:rect l="l" t="t" r="r" b="b"/>
              <a:pathLst>
                <a:path w="275" h="396" extrusionOk="0">
                  <a:moveTo>
                    <a:pt x="1" y="0"/>
                  </a:moveTo>
                  <a:lnTo>
                    <a:pt x="153" y="396"/>
                  </a:lnTo>
                  <a:lnTo>
                    <a:pt x="274" y="365"/>
                  </a:lnTo>
                  <a:lnTo>
                    <a:pt x="213" y="92"/>
                  </a:ln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662283" y="2675352"/>
              <a:ext cx="4371" cy="6981"/>
            </a:xfrm>
            <a:custGeom>
              <a:avLst/>
              <a:gdLst/>
              <a:ahLst/>
              <a:cxnLst/>
              <a:rect l="l" t="t" r="r" b="b"/>
              <a:pathLst>
                <a:path w="305" h="487" extrusionOk="0">
                  <a:moveTo>
                    <a:pt x="31" y="1"/>
                  </a:moveTo>
                  <a:lnTo>
                    <a:pt x="31" y="1"/>
                  </a:lnTo>
                  <a:cubicBezTo>
                    <a:pt x="61" y="122"/>
                    <a:pt x="0" y="244"/>
                    <a:pt x="122" y="335"/>
                  </a:cubicBezTo>
                  <a:cubicBezTo>
                    <a:pt x="122" y="305"/>
                    <a:pt x="152" y="274"/>
                    <a:pt x="152" y="274"/>
                  </a:cubicBezTo>
                  <a:lnTo>
                    <a:pt x="183" y="274"/>
                  </a:lnTo>
                  <a:lnTo>
                    <a:pt x="122" y="335"/>
                  </a:lnTo>
                  <a:lnTo>
                    <a:pt x="274" y="487"/>
                  </a:lnTo>
                  <a:cubicBezTo>
                    <a:pt x="274" y="305"/>
                    <a:pt x="304" y="122"/>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247113" y="2936780"/>
              <a:ext cx="3927" cy="3942"/>
            </a:xfrm>
            <a:custGeom>
              <a:avLst/>
              <a:gdLst/>
              <a:ahLst/>
              <a:cxnLst/>
              <a:rect l="l" t="t" r="r" b="b"/>
              <a:pathLst>
                <a:path w="274" h="275" extrusionOk="0">
                  <a:moveTo>
                    <a:pt x="0" y="1"/>
                  </a:moveTo>
                  <a:lnTo>
                    <a:pt x="0" y="275"/>
                  </a:lnTo>
                  <a:cubicBezTo>
                    <a:pt x="91" y="183"/>
                    <a:pt x="274" y="183"/>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383028" y="2674478"/>
              <a:ext cx="5676" cy="5677"/>
            </a:xfrm>
            <a:custGeom>
              <a:avLst/>
              <a:gdLst/>
              <a:ahLst/>
              <a:cxnLst/>
              <a:rect l="l" t="t" r="r" b="b"/>
              <a:pathLst>
                <a:path w="396" h="396" extrusionOk="0">
                  <a:moveTo>
                    <a:pt x="122" y="1"/>
                  </a:moveTo>
                  <a:lnTo>
                    <a:pt x="1" y="92"/>
                  </a:lnTo>
                  <a:lnTo>
                    <a:pt x="304" y="396"/>
                  </a:lnTo>
                  <a:lnTo>
                    <a:pt x="396" y="214"/>
                  </a:lnTo>
                  <a:lnTo>
                    <a:pt x="183" y="153"/>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299814" y="2926329"/>
              <a:ext cx="3067" cy="5433"/>
            </a:xfrm>
            <a:custGeom>
              <a:avLst/>
              <a:gdLst/>
              <a:ahLst/>
              <a:cxnLst/>
              <a:rect l="l" t="t" r="r" b="b"/>
              <a:pathLst>
                <a:path w="214" h="379" extrusionOk="0">
                  <a:moveTo>
                    <a:pt x="92" y="1"/>
                  </a:moveTo>
                  <a:cubicBezTo>
                    <a:pt x="31" y="61"/>
                    <a:pt x="31" y="122"/>
                    <a:pt x="1" y="183"/>
                  </a:cubicBezTo>
                  <a:cubicBezTo>
                    <a:pt x="1" y="244"/>
                    <a:pt x="92" y="335"/>
                    <a:pt x="123" y="365"/>
                  </a:cubicBezTo>
                  <a:cubicBezTo>
                    <a:pt x="123" y="375"/>
                    <a:pt x="129" y="379"/>
                    <a:pt x="139" y="379"/>
                  </a:cubicBezTo>
                  <a:cubicBezTo>
                    <a:pt x="160" y="379"/>
                    <a:pt x="193" y="365"/>
                    <a:pt x="214" y="365"/>
                  </a:cubicBezTo>
                  <a:lnTo>
                    <a:pt x="214" y="122"/>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331424" y="2610429"/>
              <a:ext cx="3941" cy="5247"/>
            </a:xfrm>
            <a:custGeom>
              <a:avLst/>
              <a:gdLst/>
              <a:ahLst/>
              <a:cxnLst/>
              <a:rect l="l" t="t" r="r" b="b"/>
              <a:pathLst>
                <a:path w="275" h="366" extrusionOk="0">
                  <a:moveTo>
                    <a:pt x="92" y="1"/>
                  </a:moveTo>
                  <a:lnTo>
                    <a:pt x="1" y="365"/>
                  </a:lnTo>
                  <a:lnTo>
                    <a:pt x="275" y="244"/>
                  </a:lnTo>
                  <a:lnTo>
                    <a:pt x="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431816" y="2680154"/>
              <a:ext cx="5676" cy="4358"/>
            </a:xfrm>
            <a:custGeom>
              <a:avLst/>
              <a:gdLst/>
              <a:ahLst/>
              <a:cxnLst/>
              <a:rect l="l" t="t" r="r" b="b"/>
              <a:pathLst>
                <a:path w="396" h="304" extrusionOk="0">
                  <a:moveTo>
                    <a:pt x="244" y="0"/>
                  </a:moveTo>
                  <a:lnTo>
                    <a:pt x="183" y="152"/>
                  </a:lnTo>
                  <a:lnTo>
                    <a:pt x="1" y="182"/>
                  </a:lnTo>
                  <a:lnTo>
                    <a:pt x="1" y="274"/>
                  </a:lnTo>
                  <a:lnTo>
                    <a:pt x="244" y="304"/>
                  </a:lnTo>
                  <a:lnTo>
                    <a:pt x="396" y="122"/>
                  </a:lnTo>
                  <a:lnTo>
                    <a:pt x="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227313" y="2631989"/>
              <a:ext cx="6106" cy="5906"/>
            </a:xfrm>
            <a:custGeom>
              <a:avLst/>
              <a:gdLst/>
              <a:ahLst/>
              <a:cxnLst/>
              <a:rect l="l" t="t" r="r" b="b"/>
              <a:pathLst>
                <a:path w="426" h="412" extrusionOk="0">
                  <a:moveTo>
                    <a:pt x="116" y="0"/>
                  </a:moveTo>
                  <a:cubicBezTo>
                    <a:pt x="80" y="0"/>
                    <a:pt x="43" y="13"/>
                    <a:pt x="0" y="47"/>
                  </a:cubicBezTo>
                  <a:lnTo>
                    <a:pt x="0" y="138"/>
                  </a:lnTo>
                  <a:lnTo>
                    <a:pt x="152" y="168"/>
                  </a:lnTo>
                  <a:lnTo>
                    <a:pt x="152" y="381"/>
                  </a:lnTo>
                  <a:lnTo>
                    <a:pt x="183" y="412"/>
                  </a:lnTo>
                  <a:lnTo>
                    <a:pt x="244" y="168"/>
                  </a:lnTo>
                  <a:lnTo>
                    <a:pt x="426" y="108"/>
                  </a:lnTo>
                  <a:cubicBezTo>
                    <a:pt x="294" y="86"/>
                    <a:pt x="210" y="0"/>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33167" y="2970338"/>
              <a:ext cx="3927" cy="6981"/>
            </a:xfrm>
            <a:custGeom>
              <a:avLst/>
              <a:gdLst/>
              <a:ahLst/>
              <a:cxnLst/>
              <a:rect l="l" t="t" r="r" b="b"/>
              <a:pathLst>
                <a:path w="274" h="487" extrusionOk="0">
                  <a:moveTo>
                    <a:pt x="152" y="0"/>
                  </a:moveTo>
                  <a:cubicBezTo>
                    <a:pt x="61" y="122"/>
                    <a:pt x="0" y="244"/>
                    <a:pt x="0" y="396"/>
                  </a:cubicBezTo>
                  <a:cubicBezTo>
                    <a:pt x="0" y="426"/>
                    <a:pt x="31" y="456"/>
                    <a:pt x="92" y="487"/>
                  </a:cubicBezTo>
                  <a:cubicBezTo>
                    <a:pt x="152" y="335"/>
                    <a:pt x="274" y="244"/>
                    <a:pt x="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033007" y="2642668"/>
              <a:ext cx="7424" cy="5247"/>
            </a:xfrm>
            <a:custGeom>
              <a:avLst/>
              <a:gdLst/>
              <a:ahLst/>
              <a:cxnLst/>
              <a:rect l="l" t="t" r="r" b="b"/>
              <a:pathLst>
                <a:path w="518" h="366" extrusionOk="0">
                  <a:moveTo>
                    <a:pt x="487" y="1"/>
                  </a:moveTo>
                  <a:lnTo>
                    <a:pt x="305" y="92"/>
                  </a:lnTo>
                  <a:lnTo>
                    <a:pt x="244" y="31"/>
                  </a:lnTo>
                  <a:cubicBezTo>
                    <a:pt x="214" y="123"/>
                    <a:pt x="1" y="123"/>
                    <a:pt x="92" y="366"/>
                  </a:cubicBezTo>
                  <a:lnTo>
                    <a:pt x="183" y="183"/>
                  </a:lnTo>
                  <a:lnTo>
                    <a:pt x="518" y="153"/>
                  </a:lnTo>
                  <a:lnTo>
                    <a:pt x="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473015" y="2924150"/>
              <a:ext cx="6550" cy="3412"/>
            </a:xfrm>
            <a:custGeom>
              <a:avLst/>
              <a:gdLst/>
              <a:ahLst/>
              <a:cxnLst/>
              <a:rect l="l" t="t" r="r" b="b"/>
              <a:pathLst>
                <a:path w="457" h="238" extrusionOk="0">
                  <a:moveTo>
                    <a:pt x="396" y="1"/>
                  </a:moveTo>
                  <a:lnTo>
                    <a:pt x="1" y="122"/>
                  </a:lnTo>
                  <a:cubicBezTo>
                    <a:pt x="66" y="188"/>
                    <a:pt x="132" y="238"/>
                    <a:pt x="209" y="238"/>
                  </a:cubicBezTo>
                  <a:cubicBezTo>
                    <a:pt x="239" y="238"/>
                    <a:pt x="271" y="230"/>
                    <a:pt x="305" y="213"/>
                  </a:cubicBezTo>
                  <a:cubicBezTo>
                    <a:pt x="365" y="183"/>
                    <a:pt x="396" y="183"/>
                    <a:pt x="456" y="153"/>
                  </a:cubicBezTo>
                  <a:lnTo>
                    <a:pt x="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457765" y="2714128"/>
              <a:ext cx="6550" cy="5247"/>
            </a:xfrm>
            <a:custGeom>
              <a:avLst/>
              <a:gdLst/>
              <a:ahLst/>
              <a:cxnLst/>
              <a:rect l="l" t="t" r="r" b="b"/>
              <a:pathLst>
                <a:path w="457" h="366" extrusionOk="0">
                  <a:moveTo>
                    <a:pt x="305" y="1"/>
                  </a:moveTo>
                  <a:lnTo>
                    <a:pt x="1" y="31"/>
                  </a:lnTo>
                  <a:lnTo>
                    <a:pt x="457" y="366"/>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080061" y="2637450"/>
              <a:ext cx="3497" cy="6107"/>
            </a:xfrm>
            <a:custGeom>
              <a:avLst/>
              <a:gdLst/>
              <a:ahLst/>
              <a:cxnLst/>
              <a:rect l="l" t="t" r="r" b="b"/>
              <a:pathLst>
                <a:path w="244" h="426" extrusionOk="0">
                  <a:moveTo>
                    <a:pt x="153" y="0"/>
                  </a:moveTo>
                  <a:lnTo>
                    <a:pt x="31" y="122"/>
                  </a:lnTo>
                  <a:lnTo>
                    <a:pt x="61" y="183"/>
                  </a:lnTo>
                  <a:lnTo>
                    <a:pt x="1" y="426"/>
                  </a:lnTo>
                  <a:lnTo>
                    <a:pt x="122" y="304"/>
                  </a:lnTo>
                  <a:lnTo>
                    <a:pt x="244" y="426"/>
                  </a:lnTo>
                  <a:lnTo>
                    <a:pt x="244" y="426"/>
                  </a:lnTo>
                  <a:lnTo>
                    <a:pt x="183" y="91"/>
                  </a:lnTo>
                  <a:lnTo>
                    <a:pt x="183" y="122"/>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270009" y="2624205"/>
              <a:ext cx="4801" cy="4974"/>
            </a:xfrm>
            <a:custGeom>
              <a:avLst/>
              <a:gdLst/>
              <a:ahLst/>
              <a:cxnLst/>
              <a:rect l="l" t="t" r="r" b="b"/>
              <a:pathLst>
                <a:path w="335" h="347" extrusionOk="0">
                  <a:moveTo>
                    <a:pt x="245" y="1"/>
                  </a:moveTo>
                  <a:cubicBezTo>
                    <a:pt x="158" y="1"/>
                    <a:pt x="84" y="35"/>
                    <a:pt x="61" y="104"/>
                  </a:cubicBezTo>
                  <a:cubicBezTo>
                    <a:pt x="0" y="195"/>
                    <a:pt x="31" y="286"/>
                    <a:pt x="122" y="347"/>
                  </a:cubicBezTo>
                  <a:lnTo>
                    <a:pt x="335" y="12"/>
                  </a:lnTo>
                  <a:cubicBezTo>
                    <a:pt x="304" y="5"/>
                    <a:pt x="274" y="1"/>
                    <a:pt x="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867037" y="2646438"/>
              <a:ext cx="4371" cy="4100"/>
            </a:xfrm>
            <a:custGeom>
              <a:avLst/>
              <a:gdLst/>
              <a:ahLst/>
              <a:cxnLst/>
              <a:rect l="l" t="t" r="r" b="b"/>
              <a:pathLst>
                <a:path w="305" h="286" extrusionOk="0">
                  <a:moveTo>
                    <a:pt x="207" y="1"/>
                  </a:moveTo>
                  <a:cubicBezTo>
                    <a:pt x="102" y="1"/>
                    <a:pt x="24" y="46"/>
                    <a:pt x="0" y="164"/>
                  </a:cubicBezTo>
                  <a:cubicBezTo>
                    <a:pt x="0" y="194"/>
                    <a:pt x="0" y="255"/>
                    <a:pt x="0" y="285"/>
                  </a:cubicBezTo>
                  <a:lnTo>
                    <a:pt x="122" y="285"/>
                  </a:lnTo>
                  <a:lnTo>
                    <a:pt x="304" y="12"/>
                  </a:lnTo>
                  <a:cubicBezTo>
                    <a:pt x="270" y="5"/>
                    <a:pt x="237"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497172" y="2690605"/>
              <a:ext cx="3927" cy="5247"/>
            </a:xfrm>
            <a:custGeom>
              <a:avLst/>
              <a:gdLst/>
              <a:ahLst/>
              <a:cxnLst/>
              <a:rect l="l" t="t" r="r" b="b"/>
              <a:pathLst>
                <a:path w="274" h="366" extrusionOk="0">
                  <a:moveTo>
                    <a:pt x="122" y="0"/>
                  </a:moveTo>
                  <a:lnTo>
                    <a:pt x="0" y="92"/>
                  </a:lnTo>
                  <a:cubicBezTo>
                    <a:pt x="31" y="122"/>
                    <a:pt x="61" y="152"/>
                    <a:pt x="91" y="213"/>
                  </a:cubicBezTo>
                  <a:cubicBezTo>
                    <a:pt x="91" y="244"/>
                    <a:pt x="91" y="304"/>
                    <a:pt x="91" y="365"/>
                  </a:cubicBezTo>
                  <a:lnTo>
                    <a:pt x="213" y="365"/>
                  </a:lnTo>
                  <a:cubicBezTo>
                    <a:pt x="243" y="213"/>
                    <a:pt x="274" y="92"/>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67783" y="2923276"/>
              <a:ext cx="4371" cy="3942"/>
            </a:xfrm>
            <a:custGeom>
              <a:avLst/>
              <a:gdLst/>
              <a:ahLst/>
              <a:cxnLst/>
              <a:rect l="l" t="t" r="r" b="b"/>
              <a:pathLst>
                <a:path w="305" h="275" extrusionOk="0">
                  <a:moveTo>
                    <a:pt x="1" y="1"/>
                  </a:moveTo>
                  <a:cubicBezTo>
                    <a:pt x="31" y="214"/>
                    <a:pt x="183" y="153"/>
                    <a:pt x="305" y="274"/>
                  </a:cubicBez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059149" y="2644417"/>
              <a:ext cx="3067" cy="2623"/>
            </a:xfrm>
            <a:custGeom>
              <a:avLst/>
              <a:gdLst/>
              <a:ahLst/>
              <a:cxnLst/>
              <a:rect l="l" t="t" r="r" b="b"/>
              <a:pathLst>
                <a:path w="214" h="183" extrusionOk="0">
                  <a:moveTo>
                    <a:pt x="1" y="1"/>
                  </a:moveTo>
                  <a:lnTo>
                    <a:pt x="1" y="183"/>
                  </a:lnTo>
                  <a:lnTo>
                    <a:pt x="213" y="183"/>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549694" y="2829167"/>
              <a:ext cx="4801" cy="4372"/>
            </a:xfrm>
            <a:custGeom>
              <a:avLst/>
              <a:gdLst/>
              <a:ahLst/>
              <a:cxnLst/>
              <a:rect l="l" t="t" r="r" b="b"/>
              <a:pathLst>
                <a:path w="335" h="305" extrusionOk="0">
                  <a:moveTo>
                    <a:pt x="122" y="0"/>
                  </a:moveTo>
                  <a:cubicBezTo>
                    <a:pt x="91" y="91"/>
                    <a:pt x="0" y="183"/>
                    <a:pt x="91" y="304"/>
                  </a:cubicBezTo>
                  <a:lnTo>
                    <a:pt x="335" y="122"/>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305489" y="2704108"/>
              <a:ext cx="3927" cy="4573"/>
            </a:xfrm>
            <a:custGeom>
              <a:avLst/>
              <a:gdLst/>
              <a:ahLst/>
              <a:cxnLst/>
              <a:rect l="l" t="t" r="r" b="b"/>
              <a:pathLst>
                <a:path w="274" h="319" extrusionOk="0">
                  <a:moveTo>
                    <a:pt x="182" y="1"/>
                  </a:moveTo>
                  <a:lnTo>
                    <a:pt x="61" y="31"/>
                  </a:lnTo>
                  <a:cubicBezTo>
                    <a:pt x="0" y="122"/>
                    <a:pt x="61" y="274"/>
                    <a:pt x="182" y="305"/>
                  </a:cubicBezTo>
                  <a:cubicBezTo>
                    <a:pt x="182" y="315"/>
                    <a:pt x="189" y="318"/>
                    <a:pt x="199" y="318"/>
                  </a:cubicBezTo>
                  <a:cubicBezTo>
                    <a:pt x="220" y="318"/>
                    <a:pt x="253" y="305"/>
                    <a:pt x="274" y="305"/>
                  </a:cubicBez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325082" y="2681015"/>
              <a:ext cx="5690" cy="3498"/>
            </a:xfrm>
            <a:custGeom>
              <a:avLst/>
              <a:gdLst/>
              <a:ahLst/>
              <a:cxnLst/>
              <a:rect l="l" t="t" r="r" b="b"/>
              <a:pathLst>
                <a:path w="397" h="244" extrusionOk="0">
                  <a:moveTo>
                    <a:pt x="396" y="1"/>
                  </a:moveTo>
                  <a:lnTo>
                    <a:pt x="1" y="153"/>
                  </a:lnTo>
                  <a:lnTo>
                    <a:pt x="1" y="244"/>
                  </a:lnTo>
                  <a:lnTo>
                    <a:pt x="183" y="244"/>
                  </a:lnTo>
                  <a:lnTo>
                    <a:pt x="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984649" y="2649650"/>
              <a:ext cx="4816" cy="4372"/>
            </a:xfrm>
            <a:custGeom>
              <a:avLst/>
              <a:gdLst/>
              <a:ahLst/>
              <a:cxnLst/>
              <a:rect l="l" t="t" r="r" b="b"/>
              <a:pathLst>
                <a:path w="336" h="305" extrusionOk="0">
                  <a:moveTo>
                    <a:pt x="335" y="0"/>
                  </a:moveTo>
                  <a:lnTo>
                    <a:pt x="1" y="31"/>
                  </a:lnTo>
                  <a:lnTo>
                    <a:pt x="244" y="304"/>
                  </a:lnTo>
                  <a:lnTo>
                    <a:pt x="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253634" y="2996915"/>
              <a:ext cx="6550" cy="3068"/>
            </a:xfrm>
            <a:custGeom>
              <a:avLst/>
              <a:gdLst/>
              <a:ahLst/>
              <a:cxnLst/>
              <a:rect l="l" t="t" r="r" b="b"/>
              <a:pathLst>
                <a:path w="457" h="214" extrusionOk="0">
                  <a:moveTo>
                    <a:pt x="335" y="1"/>
                  </a:moveTo>
                  <a:lnTo>
                    <a:pt x="1" y="92"/>
                  </a:lnTo>
                  <a:cubicBezTo>
                    <a:pt x="153" y="153"/>
                    <a:pt x="244" y="183"/>
                    <a:pt x="335" y="213"/>
                  </a:cubicBezTo>
                  <a:cubicBezTo>
                    <a:pt x="366" y="213"/>
                    <a:pt x="396" y="183"/>
                    <a:pt x="457" y="153"/>
                  </a:cubicBezTo>
                  <a:lnTo>
                    <a:pt x="3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858752" y="2648245"/>
              <a:ext cx="6980" cy="3154"/>
            </a:xfrm>
            <a:custGeom>
              <a:avLst/>
              <a:gdLst/>
              <a:ahLst/>
              <a:cxnLst/>
              <a:rect l="l" t="t" r="r" b="b"/>
              <a:pathLst>
                <a:path w="487" h="220" extrusionOk="0">
                  <a:moveTo>
                    <a:pt x="125" y="0"/>
                  </a:moveTo>
                  <a:cubicBezTo>
                    <a:pt x="84" y="0"/>
                    <a:pt x="44" y="12"/>
                    <a:pt x="1" y="38"/>
                  </a:cubicBezTo>
                  <a:lnTo>
                    <a:pt x="183" y="220"/>
                  </a:lnTo>
                  <a:cubicBezTo>
                    <a:pt x="213" y="189"/>
                    <a:pt x="244" y="159"/>
                    <a:pt x="274" y="159"/>
                  </a:cubicBezTo>
                  <a:lnTo>
                    <a:pt x="487" y="159"/>
                  </a:lnTo>
                  <a:cubicBezTo>
                    <a:pt x="334" y="72"/>
                    <a:pt x="229"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74366" y="2608250"/>
              <a:ext cx="3497" cy="6551"/>
            </a:xfrm>
            <a:custGeom>
              <a:avLst/>
              <a:gdLst/>
              <a:ahLst/>
              <a:cxnLst/>
              <a:rect l="l" t="t" r="r" b="b"/>
              <a:pathLst>
                <a:path w="244" h="457" extrusionOk="0">
                  <a:moveTo>
                    <a:pt x="152" y="1"/>
                  </a:moveTo>
                  <a:cubicBezTo>
                    <a:pt x="61" y="122"/>
                    <a:pt x="0" y="274"/>
                    <a:pt x="61" y="457"/>
                  </a:cubicBezTo>
                  <a:cubicBezTo>
                    <a:pt x="243" y="335"/>
                    <a:pt x="152" y="153"/>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422048" y="2916309"/>
              <a:ext cx="3927" cy="5247"/>
            </a:xfrm>
            <a:custGeom>
              <a:avLst/>
              <a:gdLst/>
              <a:ahLst/>
              <a:cxnLst/>
              <a:rect l="l" t="t" r="r" b="b"/>
              <a:pathLst>
                <a:path w="274" h="366" extrusionOk="0">
                  <a:moveTo>
                    <a:pt x="0" y="0"/>
                  </a:moveTo>
                  <a:lnTo>
                    <a:pt x="122" y="365"/>
                  </a:lnTo>
                  <a:lnTo>
                    <a:pt x="274" y="15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249292" y="2980358"/>
              <a:ext cx="3927" cy="3942"/>
            </a:xfrm>
            <a:custGeom>
              <a:avLst/>
              <a:gdLst/>
              <a:ahLst/>
              <a:cxnLst/>
              <a:rect l="l" t="t" r="r" b="b"/>
              <a:pathLst>
                <a:path w="274" h="275" extrusionOk="0">
                  <a:moveTo>
                    <a:pt x="0" y="1"/>
                  </a:moveTo>
                  <a:lnTo>
                    <a:pt x="0" y="274"/>
                  </a:lnTo>
                  <a:lnTo>
                    <a:pt x="274" y="21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042165" y="2642238"/>
              <a:ext cx="3053" cy="4372"/>
            </a:xfrm>
            <a:custGeom>
              <a:avLst/>
              <a:gdLst/>
              <a:ahLst/>
              <a:cxnLst/>
              <a:rect l="l" t="t" r="r" b="b"/>
              <a:pathLst>
                <a:path w="213" h="305" extrusionOk="0">
                  <a:moveTo>
                    <a:pt x="122" y="1"/>
                  </a:moveTo>
                  <a:lnTo>
                    <a:pt x="122" y="1"/>
                  </a:lnTo>
                  <a:cubicBezTo>
                    <a:pt x="61" y="31"/>
                    <a:pt x="31" y="61"/>
                    <a:pt x="0" y="122"/>
                  </a:cubicBezTo>
                  <a:lnTo>
                    <a:pt x="31" y="305"/>
                  </a:lnTo>
                  <a:cubicBezTo>
                    <a:pt x="122" y="183"/>
                    <a:pt x="213" y="92"/>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806482" y="2655312"/>
              <a:ext cx="3927" cy="4372"/>
            </a:xfrm>
            <a:custGeom>
              <a:avLst/>
              <a:gdLst/>
              <a:ahLst/>
              <a:cxnLst/>
              <a:rect l="l" t="t" r="r" b="b"/>
              <a:pathLst>
                <a:path w="274" h="305" extrusionOk="0">
                  <a:moveTo>
                    <a:pt x="31" y="0"/>
                  </a:moveTo>
                  <a:lnTo>
                    <a:pt x="91" y="152"/>
                  </a:lnTo>
                  <a:lnTo>
                    <a:pt x="0" y="304"/>
                  </a:lnTo>
                  <a:cubicBezTo>
                    <a:pt x="213" y="244"/>
                    <a:pt x="183" y="92"/>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432690" y="2673503"/>
              <a:ext cx="5676" cy="2308"/>
            </a:xfrm>
            <a:custGeom>
              <a:avLst/>
              <a:gdLst/>
              <a:ahLst/>
              <a:cxnLst/>
              <a:rect l="l" t="t" r="r" b="b"/>
              <a:pathLst>
                <a:path w="396" h="161" extrusionOk="0">
                  <a:moveTo>
                    <a:pt x="187" y="0"/>
                  </a:moveTo>
                  <a:cubicBezTo>
                    <a:pt x="137" y="0"/>
                    <a:pt x="92" y="54"/>
                    <a:pt x="1" y="160"/>
                  </a:cubicBezTo>
                  <a:lnTo>
                    <a:pt x="396" y="160"/>
                  </a:lnTo>
                  <a:cubicBezTo>
                    <a:pt x="289" y="54"/>
                    <a:pt x="236"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478676" y="2925025"/>
              <a:ext cx="5246" cy="3498"/>
            </a:xfrm>
            <a:custGeom>
              <a:avLst/>
              <a:gdLst/>
              <a:ahLst/>
              <a:cxnLst/>
              <a:rect l="l" t="t" r="r" b="b"/>
              <a:pathLst>
                <a:path w="366" h="244" extrusionOk="0">
                  <a:moveTo>
                    <a:pt x="365" y="0"/>
                  </a:moveTo>
                  <a:lnTo>
                    <a:pt x="1" y="122"/>
                  </a:lnTo>
                  <a:lnTo>
                    <a:pt x="183" y="183"/>
                  </a:lnTo>
                  <a:lnTo>
                    <a:pt x="365" y="243"/>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138437" y="2633967"/>
              <a:ext cx="3497" cy="4802"/>
            </a:xfrm>
            <a:custGeom>
              <a:avLst/>
              <a:gdLst/>
              <a:ahLst/>
              <a:cxnLst/>
              <a:rect l="l" t="t" r="r" b="b"/>
              <a:pathLst>
                <a:path w="244" h="335" extrusionOk="0">
                  <a:moveTo>
                    <a:pt x="92" y="0"/>
                  </a:moveTo>
                  <a:lnTo>
                    <a:pt x="1" y="304"/>
                  </a:lnTo>
                  <a:lnTo>
                    <a:pt x="122" y="334"/>
                  </a:lnTo>
                  <a:lnTo>
                    <a:pt x="244" y="30"/>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515030" y="2682319"/>
              <a:ext cx="4371" cy="3942"/>
            </a:xfrm>
            <a:custGeom>
              <a:avLst/>
              <a:gdLst/>
              <a:ahLst/>
              <a:cxnLst/>
              <a:rect l="l" t="t" r="r" b="b"/>
              <a:pathLst>
                <a:path w="305" h="275" extrusionOk="0">
                  <a:moveTo>
                    <a:pt x="152" y="1"/>
                  </a:moveTo>
                  <a:lnTo>
                    <a:pt x="0" y="123"/>
                  </a:lnTo>
                  <a:lnTo>
                    <a:pt x="183" y="275"/>
                  </a:lnTo>
                  <a:lnTo>
                    <a:pt x="304" y="123"/>
                  </a:lnTo>
                  <a:lnTo>
                    <a:pt x="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356886" y="3009988"/>
              <a:ext cx="3941" cy="3942"/>
            </a:xfrm>
            <a:custGeom>
              <a:avLst/>
              <a:gdLst/>
              <a:ahLst/>
              <a:cxnLst/>
              <a:rect l="l" t="t" r="r" b="b"/>
              <a:pathLst>
                <a:path w="275" h="275" extrusionOk="0">
                  <a:moveTo>
                    <a:pt x="62" y="0"/>
                  </a:moveTo>
                  <a:lnTo>
                    <a:pt x="1" y="92"/>
                  </a:lnTo>
                  <a:lnTo>
                    <a:pt x="122" y="274"/>
                  </a:lnTo>
                  <a:lnTo>
                    <a:pt x="274" y="122"/>
                  </a:lnTo>
                  <a:lnTo>
                    <a:pt x="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257561" y="2960318"/>
              <a:ext cx="4801" cy="2566"/>
            </a:xfrm>
            <a:custGeom>
              <a:avLst/>
              <a:gdLst/>
              <a:ahLst/>
              <a:cxnLst/>
              <a:rect l="l" t="t" r="r" b="b"/>
              <a:pathLst>
                <a:path w="335" h="179" extrusionOk="0">
                  <a:moveTo>
                    <a:pt x="335" y="0"/>
                  </a:moveTo>
                  <a:lnTo>
                    <a:pt x="1" y="31"/>
                  </a:lnTo>
                  <a:lnTo>
                    <a:pt x="1" y="122"/>
                  </a:lnTo>
                  <a:cubicBezTo>
                    <a:pt x="40" y="161"/>
                    <a:pt x="76" y="178"/>
                    <a:pt x="111" y="178"/>
                  </a:cubicBezTo>
                  <a:cubicBezTo>
                    <a:pt x="184" y="178"/>
                    <a:pt x="253" y="103"/>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449051" y="2692784"/>
              <a:ext cx="3497" cy="4802"/>
            </a:xfrm>
            <a:custGeom>
              <a:avLst/>
              <a:gdLst/>
              <a:ahLst/>
              <a:cxnLst/>
              <a:rect l="l" t="t" r="r" b="b"/>
              <a:pathLst>
                <a:path w="244" h="335" extrusionOk="0">
                  <a:moveTo>
                    <a:pt x="1" y="0"/>
                  </a:moveTo>
                  <a:lnTo>
                    <a:pt x="1" y="335"/>
                  </a:lnTo>
                  <a:lnTo>
                    <a:pt x="244" y="12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36027" y="2615661"/>
              <a:ext cx="3927" cy="3498"/>
            </a:xfrm>
            <a:custGeom>
              <a:avLst/>
              <a:gdLst/>
              <a:ahLst/>
              <a:cxnLst/>
              <a:rect l="l" t="t" r="r" b="b"/>
              <a:pathLst>
                <a:path w="274" h="244" extrusionOk="0">
                  <a:moveTo>
                    <a:pt x="243" y="0"/>
                  </a:moveTo>
                  <a:lnTo>
                    <a:pt x="0" y="31"/>
                  </a:lnTo>
                  <a:lnTo>
                    <a:pt x="152" y="244"/>
                  </a:lnTo>
                  <a:lnTo>
                    <a:pt x="274" y="61"/>
                  </a:lnTo>
                  <a:lnTo>
                    <a:pt x="2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063077" y="2641808"/>
              <a:ext cx="2193" cy="4372"/>
            </a:xfrm>
            <a:custGeom>
              <a:avLst/>
              <a:gdLst/>
              <a:ahLst/>
              <a:cxnLst/>
              <a:rect l="l" t="t" r="r" b="b"/>
              <a:pathLst>
                <a:path w="153" h="305" extrusionOk="0">
                  <a:moveTo>
                    <a:pt x="152" y="0"/>
                  </a:moveTo>
                  <a:cubicBezTo>
                    <a:pt x="31" y="91"/>
                    <a:pt x="0" y="183"/>
                    <a:pt x="61" y="304"/>
                  </a:cubicBezTo>
                  <a:lnTo>
                    <a:pt x="152" y="304"/>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40053" y="2675797"/>
              <a:ext cx="2637" cy="3498"/>
            </a:xfrm>
            <a:custGeom>
              <a:avLst/>
              <a:gdLst/>
              <a:ahLst/>
              <a:cxnLst/>
              <a:rect l="l" t="t" r="r" b="b"/>
              <a:pathLst>
                <a:path w="184" h="244" extrusionOk="0">
                  <a:moveTo>
                    <a:pt x="1" y="0"/>
                  </a:moveTo>
                  <a:lnTo>
                    <a:pt x="1" y="243"/>
                  </a:lnTo>
                  <a:lnTo>
                    <a:pt x="183" y="243"/>
                  </a:lnTo>
                  <a:cubicBezTo>
                    <a:pt x="123" y="61"/>
                    <a:pt x="123" y="6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258436" y="2974696"/>
              <a:ext cx="3067" cy="4372"/>
            </a:xfrm>
            <a:custGeom>
              <a:avLst/>
              <a:gdLst/>
              <a:ahLst/>
              <a:cxnLst/>
              <a:rect l="l" t="t" r="r" b="b"/>
              <a:pathLst>
                <a:path w="214" h="305" extrusionOk="0">
                  <a:moveTo>
                    <a:pt x="122" y="0"/>
                  </a:moveTo>
                  <a:lnTo>
                    <a:pt x="0" y="304"/>
                  </a:lnTo>
                  <a:lnTo>
                    <a:pt x="213" y="304"/>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453408" y="2727231"/>
              <a:ext cx="5246" cy="2222"/>
            </a:xfrm>
            <a:custGeom>
              <a:avLst/>
              <a:gdLst/>
              <a:ahLst/>
              <a:cxnLst/>
              <a:rect l="l" t="t" r="r" b="b"/>
              <a:pathLst>
                <a:path w="366" h="155" extrusionOk="0">
                  <a:moveTo>
                    <a:pt x="95" y="0"/>
                  </a:moveTo>
                  <a:cubicBezTo>
                    <a:pt x="66" y="0"/>
                    <a:pt x="35" y="9"/>
                    <a:pt x="1" y="29"/>
                  </a:cubicBezTo>
                  <a:cubicBezTo>
                    <a:pt x="50" y="127"/>
                    <a:pt x="108" y="155"/>
                    <a:pt x="174" y="155"/>
                  </a:cubicBezTo>
                  <a:cubicBezTo>
                    <a:pt x="231" y="155"/>
                    <a:pt x="295" y="134"/>
                    <a:pt x="366" y="120"/>
                  </a:cubicBezTo>
                  <a:cubicBezTo>
                    <a:pt x="271" y="97"/>
                    <a:pt x="195"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253634" y="2966410"/>
              <a:ext cx="3067" cy="4372"/>
            </a:xfrm>
            <a:custGeom>
              <a:avLst/>
              <a:gdLst/>
              <a:ahLst/>
              <a:cxnLst/>
              <a:rect l="l" t="t" r="r" b="b"/>
              <a:pathLst>
                <a:path w="214" h="305" extrusionOk="0">
                  <a:moveTo>
                    <a:pt x="1" y="1"/>
                  </a:moveTo>
                  <a:lnTo>
                    <a:pt x="1" y="305"/>
                  </a:lnTo>
                  <a:lnTo>
                    <a:pt x="214" y="153"/>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410475" y="2683638"/>
              <a:ext cx="3067" cy="3053"/>
            </a:xfrm>
            <a:custGeom>
              <a:avLst/>
              <a:gdLst/>
              <a:ahLst/>
              <a:cxnLst/>
              <a:rect l="l" t="t" r="r" b="b"/>
              <a:pathLst>
                <a:path w="214" h="213" extrusionOk="0">
                  <a:moveTo>
                    <a:pt x="0" y="0"/>
                  </a:moveTo>
                  <a:cubicBezTo>
                    <a:pt x="92" y="152"/>
                    <a:pt x="183" y="213"/>
                    <a:pt x="213" y="213"/>
                  </a:cubicBezTo>
                  <a:lnTo>
                    <a:pt x="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460388" y="2899308"/>
              <a:ext cx="3497" cy="2193"/>
            </a:xfrm>
            <a:custGeom>
              <a:avLst/>
              <a:gdLst/>
              <a:ahLst/>
              <a:cxnLst/>
              <a:rect l="l" t="t" r="r" b="b"/>
              <a:pathLst>
                <a:path w="244" h="153" extrusionOk="0">
                  <a:moveTo>
                    <a:pt x="0" y="1"/>
                  </a:moveTo>
                  <a:lnTo>
                    <a:pt x="61" y="123"/>
                  </a:lnTo>
                  <a:lnTo>
                    <a:pt x="122" y="92"/>
                  </a:lnTo>
                  <a:lnTo>
                    <a:pt x="243" y="153"/>
                  </a:lnTo>
                  <a:lnTo>
                    <a:pt x="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4940" y="2616536"/>
              <a:ext cx="4371" cy="2623"/>
            </a:xfrm>
            <a:custGeom>
              <a:avLst/>
              <a:gdLst/>
              <a:ahLst/>
              <a:cxnLst/>
              <a:rect l="l" t="t" r="r" b="b"/>
              <a:pathLst>
                <a:path w="305" h="183" extrusionOk="0">
                  <a:moveTo>
                    <a:pt x="152" y="0"/>
                  </a:moveTo>
                  <a:cubicBezTo>
                    <a:pt x="61" y="0"/>
                    <a:pt x="0" y="31"/>
                    <a:pt x="0" y="91"/>
                  </a:cubicBezTo>
                  <a:cubicBezTo>
                    <a:pt x="0" y="152"/>
                    <a:pt x="61" y="183"/>
                    <a:pt x="152" y="183"/>
                  </a:cubicBezTo>
                  <a:cubicBezTo>
                    <a:pt x="213" y="183"/>
                    <a:pt x="304" y="152"/>
                    <a:pt x="304" y="91"/>
                  </a:cubicBezTo>
                  <a:cubicBezTo>
                    <a:pt x="304" y="31"/>
                    <a:pt x="213" y="0"/>
                    <a:pt x="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241437" y="2975570"/>
              <a:ext cx="3067" cy="4802"/>
            </a:xfrm>
            <a:custGeom>
              <a:avLst/>
              <a:gdLst/>
              <a:ahLst/>
              <a:cxnLst/>
              <a:rect l="l" t="t" r="r" b="b"/>
              <a:pathLst>
                <a:path w="214" h="335" extrusionOk="0">
                  <a:moveTo>
                    <a:pt x="31" y="0"/>
                  </a:moveTo>
                  <a:cubicBezTo>
                    <a:pt x="31" y="61"/>
                    <a:pt x="62" y="91"/>
                    <a:pt x="62" y="152"/>
                  </a:cubicBezTo>
                  <a:cubicBezTo>
                    <a:pt x="62" y="213"/>
                    <a:pt x="31" y="274"/>
                    <a:pt x="1" y="335"/>
                  </a:cubicBezTo>
                  <a:cubicBezTo>
                    <a:pt x="153" y="243"/>
                    <a:pt x="214" y="152"/>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965917" y="2651384"/>
              <a:ext cx="5690" cy="2365"/>
            </a:xfrm>
            <a:custGeom>
              <a:avLst/>
              <a:gdLst/>
              <a:ahLst/>
              <a:cxnLst/>
              <a:rect l="l" t="t" r="r" b="b"/>
              <a:pathLst>
                <a:path w="397" h="165" extrusionOk="0">
                  <a:moveTo>
                    <a:pt x="396" y="1"/>
                  </a:moveTo>
                  <a:lnTo>
                    <a:pt x="1" y="122"/>
                  </a:lnTo>
                  <a:cubicBezTo>
                    <a:pt x="73" y="137"/>
                    <a:pt x="144" y="165"/>
                    <a:pt x="209" y="165"/>
                  </a:cubicBezTo>
                  <a:cubicBezTo>
                    <a:pt x="283" y="165"/>
                    <a:pt x="348" y="130"/>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461248" y="2746812"/>
              <a:ext cx="3511" cy="3498"/>
            </a:xfrm>
            <a:custGeom>
              <a:avLst/>
              <a:gdLst/>
              <a:ahLst/>
              <a:cxnLst/>
              <a:rect l="l" t="t" r="r" b="b"/>
              <a:pathLst>
                <a:path w="245" h="244" extrusionOk="0">
                  <a:moveTo>
                    <a:pt x="1" y="1"/>
                  </a:moveTo>
                  <a:cubicBezTo>
                    <a:pt x="62" y="153"/>
                    <a:pt x="92" y="244"/>
                    <a:pt x="244" y="244"/>
                  </a:cubicBezTo>
                  <a:lnTo>
                    <a:pt x="244" y="12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449051" y="2798232"/>
              <a:ext cx="5246" cy="2193"/>
            </a:xfrm>
            <a:custGeom>
              <a:avLst/>
              <a:gdLst/>
              <a:ahLst/>
              <a:cxnLst/>
              <a:rect l="l" t="t" r="r" b="b"/>
              <a:pathLst>
                <a:path w="366" h="153" extrusionOk="0">
                  <a:moveTo>
                    <a:pt x="1" y="0"/>
                  </a:moveTo>
                  <a:lnTo>
                    <a:pt x="1" y="152"/>
                  </a:lnTo>
                  <a:lnTo>
                    <a:pt x="366" y="15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91974" y="2753349"/>
              <a:ext cx="4816" cy="4372"/>
            </a:xfrm>
            <a:custGeom>
              <a:avLst/>
              <a:gdLst/>
              <a:ahLst/>
              <a:cxnLst/>
              <a:rect l="l" t="t" r="r" b="b"/>
              <a:pathLst>
                <a:path w="336" h="305" extrusionOk="0">
                  <a:moveTo>
                    <a:pt x="122" y="0"/>
                  </a:moveTo>
                  <a:lnTo>
                    <a:pt x="1" y="304"/>
                  </a:lnTo>
                  <a:lnTo>
                    <a:pt x="335"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280651" y="2753779"/>
              <a:ext cx="4371" cy="3512"/>
            </a:xfrm>
            <a:custGeom>
              <a:avLst/>
              <a:gdLst/>
              <a:ahLst/>
              <a:cxnLst/>
              <a:rect l="l" t="t" r="r" b="b"/>
              <a:pathLst>
                <a:path w="305" h="245" extrusionOk="0">
                  <a:moveTo>
                    <a:pt x="274" y="1"/>
                  </a:moveTo>
                  <a:cubicBezTo>
                    <a:pt x="244" y="31"/>
                    <a:pt x="213" y="62"/>
                    <a:pt x="152" y="92"/>
                  </a:cubicBezTo>
                  <a:lnTo>
                    <a:pt x="1" y="92"/>
                  </a:lnTo>
                  <a:lnTo>
                    <a:pt x="1" y="244"/>
                  </a:lnTo>
                  <a:cubicBezTo>
                    <a:pt x="31" y="214"/>
                    <a:pt x="92" y="183"/>
                    <a:pt x="122" y="153"/>
                  </a:cubicBezTo>
                  <a:lnTo>
                    <a:pt x="304" y="153"/>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448621" y="2726772"/>
              <a:ext cx="3497" cy="2623"/>
            </a:xfrm>
            <a:custGeom>
              <a:avLst/>
              <a:gdLst/>
              <a:ahLst/>
              <a:cxnLst/>
              <a:rect l="l" t="t" r="r" b="b"/>
              <a:pathLst>
                <a:path w="244" h="183" extrusionOk="0">
                  <a:moveTo>
                    <a:pt x="244" y="0"/>
                  </a:moveTo>
                  <a:cubicBezTo>
                    <a:pt x="61" y="92"/>
                    <a:pt x="0" y="122"/>
                    <a:pt x="61" y="183"/>
                  </a:cubicBezTo>
                  <a:lnTo>
                    <a:pt x="244" y="183"/>
                  </a:lnTo>
                  <a:lnTo>
                    <a:pt x="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456461" y="2915435"/>
              <a:ext cx="4371" cy="2623"/>
            </a:xfrm>
            <a:custGeom>
              <a:avLst/>
              <a:gdLst/>
              <a:ahLst/>
              <a:cxnLst/>
              <a:rect l="l" t="t" r="r" b="b"/>
              <a:pathLst>
                <a:path w="305" h="183" extrusionOk="0">
                  <a:moveTo>
                    <a:pt x="92" y="1"/>
                  </a:moveTo>
                  <a:cubicBezTo>
                    <a:pt x="1" y="122"/>
                    <a:pt x="153" y="183"/>
                    <a:pt x="153" y="183"/>
                  </a:cubicBezTo>
                  <a:lnTo>
                    <a:pt x="304" y="122"/>
                  </a:lnTo>
                  <a:cubicBezTo>
                    <a:pt x="244" y="92"/>
                    <a:pt x="183"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99389" y="2799536"/>
              <a:ext cx="4371" cy="3068"/>
            </a:xfrm>
            <a:custGeom>
              <a:avLst/>
              <a:gdLst/>
              <a:ahLst/>
              <a:cxnLst/>
              <a:rect l="l" t="t" r="r" b="b"/>
              <a:pathLst>
                <a:path w="305" h="214" extrusionOk="0">
                  <a:moveTo>
                    <a:pt x="1" y="0"/>
                  </a:moveTo>
                  <a:cubicBezTo>
                    <a:pt x="61" y="213"/>
                    <a:pt x="61" y="213"/>
                    <a:pt x="305" y="213"/>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585174" y="2681459"/>
              <a:ext cx="2193" cy="3053"/>
            </a:xfrm>
            <a:custGeom>
              <a:avLst/>
              <a:gdLst/>
              <a:ahLst/>
              <a:cxnLst/>
              <a:rect l="l" t="t" r="r" b="b"/>
              <a:pathLst>
                <a:path w="153" h="213" extrusionOk="0">
                  <a:moveTo>
                    <a:pt x="0" y="0"/>
                  </a:moveTo>
                  <a:lnTo>
                    <a:pt x="0" y="213"/>
                  </a:lnTo>
                  <a:lnTo>
                    <a:pt x="152" y="213"/>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18121" y="2678836"/>
              <a:ext cx="3497" cy="3942"/>
            </a:xfrm>
            <a:custGeom>
              <a:avLst/>
              <a:gdLst/>
              <a:ahLst/>
              <a:cxnLst/>
              <a:rect l="l" t="t" r="r" b="b"/>
              <a:pathLst>
                <a:path w="244" h="275" extrusionOk="0">
                  <a:moveTo>
                    <a:pt x="213" y="1"/>
                  </a:moveTo>
                  <a:cubicBezTo>
                    <a:pt x="92" y="31"/>
                    <a:pt x="1" y="92"/>
                    <a:pt x="31" y="274"/>
                  </a:cubicBezTo>
                  <a:cubicBezTo>
                    <a:pt x="61" y="244"/>
                    <a:pt x="92" y="214"/>
                    <a:pt x="122" y="183"/>
                  </a:cubicBezTo>
                  <a:cubicBezTo>
                    <a:pt x="183" y="153"/>
                    <a:pt x="213" y="153"/>
                    <a:pt x="244" y="153"/>
                  </a:cubicBez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552732" y="2840018"/>
              <a:ext cx="3067" cy="2236"/>
            </a:xfrm>
            <a:custGeom>
              <a:avLst/>
              <a:gdLst/>
              <a:ahLst/>
              <a:cxnLst/>
              <a:rect l="l" t="t" r="r" b="b"/>
              <a:pathLst>
                <a:path w="214" h="156" extrusionOk="0">
                  <a:moveTo>
                    <a:pt x="152" y="1"/>
                  </a:moveTo>
                  <a:cubicBezTo>
                    <a:pt x="110" y="1"/>
                    <a:pt x="56" y="34"/>
                    <a:pt x="1" y="34"/>
                  </a:cubicBezTo>
                  <a:lnTo>
                    <a:pt x="1" y="155"/>
                  </a:lnTo>
                  <a:lnTo>
                    <a:pt x="123" y="155"/>
                  </a:lnTo>
                  <a:lnTo>
                    <a:pt x="214" y="64"/>
                  </a:lnTo>
                  <a:cubicBezTo>
                    <a:pt x="202" y="15"/>
                    <a:pt x="180" y="1"/>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68341" y="2649205"/>
              <a:ext cx="3067" cy="3512"/>
            </a:xfrm>
            <a:custGeom>
              <a:avLst/>
              <a:gdLst/>
              <a:ahLst/>
              <a:cxnLst/>
              <a:rect l="l" t="t" r="r" b="b"/>
              <a:pathLst>
                <a:path w="214" h="245" extrusionOk="0">
                  <a:moveTo>
                    <a:pt x="213" y="1"/>
                  </a:moveTo>
                  <a:cubicBezTo>
                    <a:pt x="152" y="31"/>
                    <a:pt x="92" y="62"/>
                    <a:pt x="61" y="92"/>
                  </a:cubicBezTo>
                  <a:cubicBezTo>
                    <a:pt x="31" y="153"/>
                    <a:pt x="0" y="214"/>
                    <a:pt x="0" y="244"/>
                  </a:cubicBezTo>
                  <a:cubicBezTo>
                    <a:pt x="152" y="244"/>
                    <a:pt x="213" y="183"/>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498906" y="2686247"/>
              <a:ext cx="3941" cy="2623"/>
            </a:xfrm>
            <a:custGeom>
              <a:avLst/>
              <a:gdLst/>
              <a:ahLst/>
              <a:cxnLst/>
              <a:rect l="l" t="t" r="r" b="b"/>
              <a:pathLst>
                <a:path w="275" h="183" extrusionOk="0">
                  <a:moveTo>
                    <a:pt x="214" y="1"/>
                  </a:moveTo>
                  <a:lnTo>
                    <a:pt x="1" y="183"/>
                  </a:lnTo>
                  <a:lnTo>
                    <a:pt x="274" y="183"/>
                  </a:lnTo>
                  <a:lnTo>
                    <a:pt x="2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34789" y="2650080"/>
              <a:ext cx="3941" cy="2638"/>
            </a:xfrm>
            <a:custGeom>
              <a:avLst/>
              <a:gdLst/>
              <a:ahLst/>
              <a:cxnLst/>
              <a:rect l="l" t="t" r="r" b="b"/>
              <a:pathLst>
                <a:path w="275" h="184" extrusionOk="0">
                  <a:moveTo>
                    <a:pt x="92" y="1"/>
                  </a:moveTo>
                  <a:lnTo>
                    <a:pt x="1" y="183"/>
                  </a:lnTo>
                  <a:lnTo>
                    <a:pt x="274" y="183"/>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96780" y="2783223"/>
              <a:ext cx="3927" cy="1950"/>
            </a:xfrm>
            <a:custGeom>
              <a:avLst/>
              <a:gdLst/>
              <a:ahLst/>
              <a:cxnLst/>
              <a:rect l="l" t="t" r="r" b="b"/>
              <a:pathLst>
                <a:path w="274" h="136" extrusionOk="0">
                  <a:moveTo>
                    <a:pt x="189" y="0"/>
                  </a:moveTo>
                  <a:cubicBezTo>
                    <a:pt x="183" y="0"/>
                    <a:pt x="173" y="4"/>
                    <a:pt x="152" y="14"/>
                  </a:cubicBezTo>
                  <a:cubicBezTo>
                    <a:pt x="92" y="44"/>
                    <a:pt x="61" y="75"/>
                    <a:pt x="0" y="105"/>
                  </a:cubicBezTo>
                  <a:lnTo>
                    <a:pt x="61" y="135"/>
                  </a:lnTo>
                  <a:lnTo>
                    <a:pt x="274" y="135"/>
                  </a:lnTo>
                  <a:lnTo>
                    <a:pt x="243" y="14"/>
                  </a:lnTo>
                  <a:cubicBezTo>
                    <a:pt x="203" y="14"/>
                    <a:pt x="203" y="0"/>
                    <a:pt x="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88066" y="2667081"/>
              <a:ext cx="2193" cy="3053"/>
            </a:xfrm>
            <a:custGeom>
              <a:avLst/>
              <a:gdLst/>
              <a:ahLst/>
              <a:cxnLst/>
              <a:rect l="l" t="t" r="r" b="b"/>
              <a:pathLst>
                <a:path w="153" h="213" extrusionOk="0">
                  <a:moveTo>
                    <a:pt x="0" y="0"/>
                  </a:moveTo>
                  <a:lnTo>
                    <a:pt x="0" y="213"/>
                  </a:lnTo>
                  <a:lnTo>
                    <a:pt x="152" y="213"/>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214284" y="2623431"/>
              <a:ext cx="3454" cy="3139"/>
            </a:xfrm>
            <a:custGeom>
              <a:avLst/>
              <a:gdLst/>
              <a:ahLst/>
              <a:cxnLst/>
              <a:rect l="l" t="t" r="r" b="b"/>
              <a:pathLst>
                <a:path w="241" h="219" extrusionOk="0">
                  <a:moveTo>
                    <a:pt x="195" y="1"/>
                  </a:moveTo>
                  <a:cubicBezTo>
                    <a:pt x="71" y="1"/>
                    <a:pt x="1" y="110"/>
                    <a:pt x="28" y="218"/>
                  </a:cubicBezTo>
                  <a:lnTo>
                    <a:pt x="241" y="6"/>
                  </a:lnTo>
                  <a:cubicBezTo>
                    <a:pt x="225" y="2"/>
                    <a:pt x="209" y="1"/>
                    <a:pt x="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438602" y="2708466"/>
              <a:ext cx="2623" cy="3498"/>
            </a:xfrm>
            <a:custGeom>
              <a:avLst/>
              <a:gdLst/>
              <a:ahLst/>
              <a:cxnLst/>
              <a:rect l="l" t="t" r="r" b="b"/>
              <a:pathLst>
                <a:path w="183" h="244" extrusionOk="0">
                  <a:moveTo>
                    <a:pt x="0" y="1"/>
                  </a:moveTo>
                  <a:lnTo>
                    <a:pt x="0" y="244"/>
                  </a:lnTo>
                  <a:lnTo>
                    <a:pt x="183" y="21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472585" y="2715447"/>
              <a:ext cx="1749" cy="5232"/>
            </a:xfrm>
            <a:custGeom>
              <a:avLst/>
              <a:gdLst/>
              <a:ahLst/>
              <a:cxnLst/>
              <a:rect l="l" t="t" r="r" b="b"/>
              <a:pathLst>
                <a:path w="122" h="365" extrusionOk="0">
                  <a:moveTo>
                    <a:pt x="0" y="0"/>
                  </a:moveTo>
                  <a:lnTo>
                    <a:pt x="122" y="365"/>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590835" y="2670994"/>
              <a:ext cx="2193" cy="3942"/>
            </a:xfrm>
            <a:custGeom>
              <a:avLst/>
              <a:gdLst/>
              <a:ahLst/>
              <a:cxnLst/>
              <a:rect l="l" t="t" r="r" b="b"/>
              <a:pathLst>
                <a:path w="153" h="275" extrusionOk="0">
                  <a:moveTo>
                    <a:pt x="152" y="1"/>
                  </a:moveTo>
                  <a:lnTo>
                    <a:pt x="0" y="244"/>
                  </a:lnTo>
                  <a:lnTo>
                    <a:pt x="152" y="274"/>
                  </a:lnTo>
                  <a:lnTo>
                    <a:pt x="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486086" y="2928938"/>
              <a:ext cx="2193" cy="3512"/>
            </a:xfrm>
            <a:custGeom>
              <a:avLst/>
              <a:gdLst/>
              <a:ahLst/>
              <a:cxnLst/>
              <a:rect l="l" t="t" r="r" b="b"/>
              <a:pathLst>
                <a:path w="153" h="245" extrusionOk="0">
                  <a:moveTo>
                    <a:pt x="0" y="1"/>
                  </a:moveTo>
                  <a:lnTo>
                    <a:pt x="0" y="244"/>
                  </a:lnTo>
                  <a:lnTo>
                    <a:pt x="152" y="183"/>
                  </a:lnTo>
                  <a:cubicBezTo>
                    <a:pt x="152" y="62"/>
                    <a:pt x="92"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295027" y="2910202"/>
              <a:ext cx="3497" cy="2193"/>
            </a:xfrm>
            <a:custGeom>
              <a:avLst/>
              <a:gdLst/>
              <a:ahLst/>
              <a:cxnLst/>
              <a:rect l="l" t="t" r="r" b="b"/>
              <a:pathLst>
                <a:path w="244" h="153" extrusionOk="0">
                  <a:moveTo>
                    <a:pt x="1" y="1"/>
                  </a:moveTo>
                  <a:lnTo>
                    <a:pt x="92" y="153"/>
                  </a:lnTo>
                  <a:cubicBezTo>
                    <a:pt x="213" y="153"/>
                    <a:pt x="244" y="92"/>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679697" y="2672743"/>
              <a:ext cx="2637" cy="3068"/>
            </a:xfrm>
            <a:custGeom>
              <a:avLst/>
              <a:gdLst/>
              <a:ahLst/>
              <a:cxnLst/>
              <a:rect l="l" t="t" r="r" b="b"/>
              <a:pathLst>
                <a:path w="184" h="214" extrusionOk="0">
                  <a:moveTo>
                    <a:pt x="31" y="0"/>
                  </a:moveTo>
                  <a:cubicBezTo>
                    <a:pt x="1" y="91"/>
                    <a:pt x="62" y="183"/>
                    <a:pt x="183" y="213"/>
                  </a:cubicBez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015149" y="2646166"/>
              <a:ext cx="2193" cy="3928"/>
            </a:xfrm>
            <a:custGeom>
              <a:avLst/>
              <a:gdLst/>
              <a:ahLst/>
              <a:cxnLst/>
              <a:rect l="l" t="t" r="r" b="b"/>
              <a:pathLst>
                <a:path w="153" h="274" extrusionOk="0">
                  <a:moveTo>
                    <a:pt x="1" y="0"/>
                  </a:moveTo>
                  <a:lnTo>
                    <a:pt x="1" y="274"/>
                  </a:lnTo>
                  <a:lnTo>
                    <a:pt x="153" y="3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557727" y="2673618"/>
              <a:ext cx="2193" cy="3498"/>
            </a:xfrm>
            <a:custGeom>
              <a:avLst/>
              <a:gdLst/>
              <a:ahLst/>
              <a:cxnLst/>
              <a:rect l="l" t="t" r="r" b="b"/>
              <a:pathLst>
                <a:path w="153" h="244" extrusionOk="0">
                  <a:moveTo>
                    <a:pt x="0" y="0"/>
                  </a:moveTo>
                  <a:lnTo>
                    <a:pt x="0" y="213"/>
                  </a:lnTo>
                  <a:lnTo>
                    <a:pt x="61" y="243"/>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616978" y="2674478"/>
              <a:ext cx="2179" cy="3512"/>
            </a:xfrm>
            <a:custGeom>
              <a:avLst/>
              <a:gdLst/>
              <a:ahLst/>
              <a:cxnLst/>
              <a:rect l="l" t="t" r="r" b="b"/>
              <a:pathLst>
                <a:path w="152" h="245" extrusionOk="0">
                  <a:moveTo>
                    <a:pt x="0" y="1"/>
                  </a:moveTo>
                  <a:lnTo>
                    <a:pt x="0" y="244"/>
                  </a:lnTo>
                  <a:lnTo>
                    <a:pt x="152" y="122"/>
                  </a:lnTo>
                  <a:lnTo>
                    <a:pt x="152" y="6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697569" y="2664028"/>
              <a:ext cx="3497" cy="3068"/>
            </a:xfrm>
            <a:custGeom>
              <a:avLst/>
              <a:gdLst/>
              <a:ahLst/>
              <a:cxnLst/>
              <a:rect l="l" t="t" r="r" b="b"/>
              <a:pathLst>
                <a:path w="244" h="214" extrusionOk="0">
                  <a:moveTo>
                    <a:pt x="243" y="0"/>
                  </a:moveTo>
                  <a:lnTo>
                    <a:pt x="0" y="213"/>
                  </a:lnTo>
                  <a:lnTo>
                    <a:pt x="243" y="213"/>
                  </a:lnTo>
                  <a:lnTo>
                    <a:pt x="2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619142" y="2666049"/>
              <a:ext cx="2637" cy="2781"/>
            </a:xfrm>
            <a:custGeom>
              <a:avLst/>
              <a:gdLst/>
              <a:ahLst/>
              <a:cxnLst/>
              <a:rect l="l" t="t" r="r" b="b"/>
              <a:pathLst>
                <a:path w="184" h="194" extrusionOk="0">
                  <a:moveTo>
                    <a:pt x="126" y="0"/>
                  </a:moveTo>
                  <a:cubicBezTo>
                    <a:pt x="14" y="0"/>
                    <a:pt x="54" y="167"/>
                    <a:pt x="1" y="194"/>
                  </a:cubicBezTo>
                  <a:cubicBezTo>
                    <a:pt x="92" y="194"/>
                    <a:pt x="92" y="194"/>
                    <a:pt x="183" y="11"/>
                  </a:cubicBezTo>
                  <a:cubicBezTo>
                    <a:pt x="161" y="4"/>
                    <a:pt x="142"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281525" y="2792569"/>
              <a:ext cx="3927" cy="2623"/>
            </a:xfrm>
            <a:custGeom>
              <a:avLst/>
              <a:gdLst/>
              <a:ahLst/>
              <a:cxnLst/>
              <a:rect l="l" t="t" r="r" b="b"/>
              <a:pathLst>
                <a:path w="274" h="183" extrusionOk="0">
                  <a:moveTo>
                    <a:pt x="61" y="0"/>
                  </a:moveTo>
                  <a:lnTo>
                    <a:pt x="0" y="182"/>
                  </a:lnTo>
                  <a:lnTo>
                    <a:pt x="274" y="18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545960" y="2851386"/>
              <a:ext cx="3497" cy="2623"/>
            </a:xfrm>
            <a:custGeom>
              <a:avLst/>
              <a:gdLst/>
              <a:ahLst/>
              <a:cxnLst/>
              <a:rect l="l" t="t" r="r" b="b"/>
              <a:pathLst>
                <a:path w="244" h="183" extrusionOk="0">
                  <a:moveTo>
                    <a:pt x="31" y="0"/>
                  </a:moveTo>
                  <a:lnTo>
                    <a:pt x="1" y="183"/>
                  </a:lnTo>
                  <a:lnTo>
                    <a:pt x="244" y="183"/>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568620" y="2850512"/>
              <a:ext cx="2193" cy="3942"/>
            </a:xfrm>
            <a:custGeom>
              <a:avLst/>
              <a:gdLst/>
              <a:ahLst/>
              <a:cxnLst/>
              <a:rect l="l" t="t" r="r" b="b"/>
              <a:pathLst>
                <a:path w="153" h="275" extrusionOk="0">
                  <a:moveTo>
                    <a:pt x="152" y="1"/>
                  </a:moveTo>
                  <a:lnTo>
                    <a:pt x="0" y="213"/>
                  </a:lnTo>
                  <a:lnTo>
                    <a:pt x="152" y="274"/>
                  </a:lnTo>
                  <a:lnTo>
                    <a:pt x="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613925" y="2674048"/>
              <a:ext cx="1749" cy="3498"/>
            </a:xfrm>
            <a:custGeom>
              <a:avLst/>
              <a:gdLst/>
              <a:ahLst/>
              <a:cxnLst/>
              <a:rect l="l" t="t" r="r" b="b"/>
              <a:pathLst>
                <a:path w="122" h="244" extrusionOk="0">
                  <a:moveTo>
                    <a:pt x="122" y="0"/>
                  </a:moveTo>
                  <a:lnTo>
                    <a:pt x="0" y="61"/>
                  </a:lnTo>
                  <a:lnTo>
                    <a:pt x="122" y="244"/>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11156" y="2795178"/>
              <a:ext cx="1749" cy="1763"/>
            </a:xfrm>
            <a:custGeom>
              <a:avLst/>
              <a:gdLst/>
              <a:ahLst/>
              <a:cxnLst/>
              <a:rect l="l" t="t" r="r" b="b"/>
              <a:pathLst>
                <a:path w="122" h="123" extrusionOk="0">
                  <a:moveTo>
                    <a:pt x="0" y="0"/>
                  </a:moveTo>
                  <a:lnTo>
                    <a:pt x="0" y="122"/>
                  </a:lnTo>
                  <a:lnTo>
                    <a:pt x="122" y="122"/>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412460" y="2798662"/>
              <a:ext cx="3497" cy="3068"/>
            </a:xfrm>
            <a:custGeom>
              <a:avLst/>
              <a:gdLst/>
              <a:ahLst/>
              <a:cxnLst/>
              <a:rect l="l" t="t" r="r" b="b"/>
              <a:pathLst>
                <a:path w="244" h="214" extrusionOk="0">
                  <a:moveTo>
                    <a:pt x="92" y="1"/>
                  </a:moveTo>
                  <a:lnTo>
                    <a:pt x="92" y="1"/>
                  </a:lnTo>
                  <a:cubicBezTo>
                    <a:pt x="1" y="122"/>
                    <a:pt x="122" y="153"/>
                    <a:pt x="183" y="213"/>
                  </a:cubicBezTo>
                  <a:cubicBezTo>
                    <a:pt x="244" y="92"/>
                    <a:pt x="122" y="6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337960" y="2616966"/>
              <a:ext cx="2193" cy="3068"/>
            </a:xfrm>
            <a:custGeom>
              <a:avLst/>
              <a:gdLst/>
              <a:ahLst/>
              <a:cxnLst/>
              <a:rect l="l" t="t" r="r" b="b"/>
              <a:pathLst>
                <a:path w="153" h="214" extrusionOk="0">
                  <a:moveTo>
                    <a:pt x="122" y="1"/>
                  </a:moveTo>
                  <a:lnTo>
                    <a:pt x="1" y="183"/>
                  </a:lnTo>
                  <a:lnTo>
                    <a:pt x="62" y="213"/>
                  </a:lnTo>
                  <a:lnTo>
                    <a:pt x="153" y="183"/>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240814" y="2615231"/>
              <a:ext cx="2637" cy="2623"/>
            </a:xfrm>
            <a:custGeom>
              <a:avLst/>
              <a:gdLst/>
              <a:ahLst/>
              <a:cxnLst/>
              <a:rect l="l" t="t" r="r" b="b"/>
              <a:pathLst>
                <a:path w="184" h="183" extrusionOk="0">
                  <a:moveTo>
                    <a:pt x="122" y="0"/>
                  </a:moveTo>
                  <a:lnTo>
                    <a:pt x="1" y="30"/>
                  </a:lnTo>
                  <a:lnTo>
                    <a:pt x="1" y="182"/>
                  </a:lnTo>
                  <a:cubicBezTo>
                    <a:pt x="183" y="182"/>
                    <a:pt x="183" y="122"/>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287617" y="2785588"/>
              <a:ext cx="3067" cy="3498"/>
            </a:xfrm>
            <a:custGeom>
              <a:avLst/>
              <a:gdLst/>
              <a:ahLst/>
              <a:cxnLst/>
              <a:rect l="l" t="t" r="r" b="b"/>
              <a:pathLst>
                <a:path w="214" h="244" extrusionOk="0">
                  <a:moveTo>
                    <a:pt x="214" y="1"/>
                  </a:moveTo>
                  <a:cubicBezTo>
                    <a:pt x="92" y="31"/>
                    <a:pt x="1" y="62"/>
                    <a:pt x="62" y="244"/>
                  </a:cubicBezTo>
                  <a:lnTo>
                    <a:pt x="2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264971" y="3008684"/>
              <a:ext cx="2193" cy="1749"/>
            </a:xfrm>
            <a:custGeom>
              <a:avLst/>
              <a:gdLst/>
              <a:ahLst/>
              <a:cxnLst/>
              <a:rect l="l" t="t" r="r" b="b"/>
              <a:pathLst>
                <a:path w="153" h="122" extrusionOk="0">
                  <a:moveTo>
                    <a:pt x="0" y="0"/>
                  </a:moveTo>
                  <a:lnTo>
                    <a:pt x="0" y="122"/>
                  </a:lnTo>
                  <a:lnTo>
                    <a:pt x="152" y="122"/>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446012" y="2707592"/>
              <a:ext cx="3927" cy="2193"/>
            </a:xfrm>
            <a:custGeom>
              <a:avLst/>
              <a:gdLst/>
              <a:ahLst/>
              <a:cxnLst/>
              <a:rect l="l" t="t" r="r" b="b"/>
              <a:pathLst>
                <a:path w="274" h="153" extrusionOk="0">
                  <a:moveTo>
                    <a:pt x="0" y="1"/>
                  </a:moveTo>
                  <a:lnTo>
                    <a:pt x="0" y="153"/>
                  </a:lnTo>
                  <a:lnTo>
                    <a:pt x="274" y="15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996860" y="2646596"/>
              <a:ext cx="2193" cy="4372"/>
            </a:xfrm>
            <a:custGeom>
              <a:avLst/>
              <a:gdLst/>
              <a:ahLst/>
              <a:cxnLst/>
              <a:rect l="l" t="t" r="r" b="b"/>
              <a:pathLst>
                <a:path w="153" h="305" extrusionOk="0">
                  <a:moveTo>
                    <a:pt x="0" y="1"/>
                  </a:moveTo>
                  <a:lnTo>
                    <a:pt x="30" y="304"/>
                  </a:lnTo>
                  <a:lnTo>
                    <a:pt x="152" y="18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439477" y="2938528"/>
              <a:ext cx="2623" cy="2193"/>
            </a:xfrm>
            <a:custGeom>
              <a:avLst/>
              <a:gdLst/>
              <a:ahLst/>
              <a:cxnLst/>
              <a:rect l="l" t="t" r="r" b="b"/>
              <a:pathLst>
                <a:path w="183" h="153" extrusionOk="0">
                  <a:moveTo>
                    <a:pt x="122" y="1"/>
                  </a:moveTo>
                  <a:lnTo>
                    <a:pt x="0" y="31"/>
                  </a:lnTo>
                  <a:lnTo>
                    <a:pt x="0" y="153"/>
                  </a:lnTo>
                  <a:cubicBezTo>
                    <a:pt x="182" y="153"/>
                    <a:pt x="182" y="92"/>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429014" y="2796053"/>
              <a:ext cx="1763" cy="3498"/>
            </a:xfrm>
            <a:custGeom>
              <a:avLst/>
              <a:gdLst/>
              <a:ahLst/>
              <a:cxnLst/>
              <a:rect l="l" t="t" r="r" b="b"/>
              <a:pathLst>
                <a:path w="123" h="244" extrusionOk="0">
                  <a:moveTo>
                    <a:pt x="31" y="0"/>
                  </a:moveTo>
                  <a:lnTo>
                    <a:pt x="1" y="31"/>
                  </a:lnTo>
                  <a:lnTo>
                    <a:pt x="31" y="243"/>
                  </a:lnTo>
                  <a:lnTo>
                    <a:pt x="122" y="15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21717" y="2648345"/>
              <a:ext cx="3067" cy="2623"/>
            </a:xfrm>
            <a:custGeom>
              <a:avLst/>
              <a:gdLst/>
              <a:ahLst/>
              <a:cxnLst/>
              <a:rect l="l" t="t" r="r" b="b"/>
              <a:pathLst>
                <a:path w="214" h="183" extrusionOk="0">
                  <a:moveTo>
                    <a:pt x="183" y="0"/>
                  </a:moveTo>
                  <a:lnTo>
                    <a:pt x="1" y="31"/>
                  </a:lnTo>
                  <a:lnTo>
                    <a:pt x="153" y="182"/>
                  </a:lnTo>
                  <a:lnTo>
                    <a:pt x="214" y="122"/>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374995" y="2628735"/>
              <a:ext cx="3941" cy="2193"/>
            </a:xfrm>
            <a:custGeom>
              <a:avLst/>
              <a:gdLst/>
              <a:ahLst/>
              <a:cxnLst/>
              <a:rect l="l" t="t" r="r" b="b"/>
              <a:pathLst>
                <a:path w="275" h="153" extrusionOk="0">
                  <a:moveTo>
                    <a:pt x="1" y="0"/>
                  </a:moveTo>
                  <a:lnTo>
                    <a:pt x="1" y="152"/>
                  </a:lnTo>
                  <a:lnTo>
                    <a:pt x="274" y="15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252774" y="2983411"/>
              <a:ext cx="3053" cy="3068"/>
            </a:xfrm>
            <a:custGeom>
              <a:avLst/>
              <a:gdLst/>
              <a:ahLst/>
              <a:cxnLst/>
              <a:rect l="l" t="t" r="r" b="b"/>
              <a:pathLst>
                <a:path w="213" h="214" extrusionOk="0">
                  <a:moveTo>
                    <a:pt x="31" y="0"/>
                  </a:moveTo>
                  <a:lnTo>
                    <a:pt x="31" y="0"/>
                  </a:lnTo>
                  <a:cubicBezTo>
                    <a:pt x="0" y="92"/>
                    <a:pt x="61" y="213"/>
                    <a:pt x="183" y="213"/>
                  </a:cubicBezTo>
                  <a:cubicBezTo>
                    <a:pt x="213" y="122"/>
                    <a:pt x="152" y="31"/>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416817" y="2756832"/>
              <a:ext cx="3497" cy="3498"/>
            </a:xfrm>
            <a:custGeom>
              <a:avLst/>
              <a:gdLst/>
              <a:ahLst/>
              <a:cxnLst/>
              <a:rect l="l" t="t" r="r" b="b"/>
              <a:pathLst>
                <a:path w="244" h="244" extrusionOk="0">
                  <a:moveTo>
                    <a:pt x="61" y="1"/>
                  </a:moveTo>
                  <a:cubicBezTo>
                    <a:pt x="1" y="153"/>
                    <a:pt x="92" y="153"/>
                    <a:pt x="152" y="244"/>
                  </a:cubicBezTo>
                  <a:cubicBezTo>
                    <a:pt x="244" y="92"/>
                    <a:pt x="122" y="6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522247" y="2850082"/>
              <a:ext cx="5676" cy="889"/>
            </a:xfrm>
            <a:custGeom>
              <a:avLst/>
              <a:gdLst/>
              <a:ahLst/>
              <a:cxnLst/>
              <a:rect l="l" t="t" r="r" b="b"/>
              <a:pathLst>
                <a:path w="396" h="62" extrusionOk="0">
                  <a:moveTo>
                    <a:pt x="183" y="0"/>
                  </a:moveTo>
                  <a:cubicBezTo>
                    <a:pt x="91" y="0"/>
                    <a:pt x="0" y="0"/>
                    <a:pt x="0" y="31"/>
                  </a:cubicBezTo>
                  <a:cubicBezTo>
                    <a:pt x="0" y="31"/>
                    <a:pt x="91" y="61"/>
                    <a:pt x="183" y="61"/>
                  </a:cubicBezTo>
                  <a:cubicBezTo>
                    <a:pt x="304" y="61"/>
                    <a:pt x="395" y="31"/>
                    <a:pt x="395" y="31"/>
                  </a:cubicBezTo>
                  <a:cubicBezTo>
                    <a:pt x="395" y="0"/>
                    <a:pt x="30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464745" y="2752474"/>
              <a:ext cx="3053" cy="2193"/>
            </a:xfrm>
            <a:custGeom>
              <a:avLst/>
              <a:gdLst/>
              <a:ahLst/>
              <a:cxnLst/>
              <a:rect l="l" t="t" r="r" b="b"/>
              <a:pathLst>
                <a:path w="213" h="153" extrusionOk="0">
                  <a:moveTo>
                    <a:pt x="0" y="1"/>
                  </a:moveTo>
                  <a:lnTo>
                    <a:pt x="0" y="153"/>
                  </a:lnTo>
                  <a:lnTo>
                    <a:pt x="122" y="92"/>
                  </a:lnTo>
                  <a:cubicBezTo>
                    <a:pt x="152" y="92"/>
                    <a:pt x="182" y="61"/>
                    <a:pt x="213" y="61"/>
                  </a:cubicBez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382405" y="2679280"/>
              <a:ext cx="1749" cy="2193"/>
            </a:xfrm>
            <a:custGeom>
              <a:avLst/>
              <a:gdLst/>
              <a:ahLst/>
              <a:cxnLst/>
              <a:rect l="l" t="t" r="r" b="b"/>
              <a:pathLst>
                <a:path w="122" h="153" extrusionOk="0">
                  <a:moveTo>
                    <a:pt x="0" y="0"/>
                  </a:moveTo>
                  <a:lnTo>
                    <a:pt x="0" y="152"/>
                  </a:lnTo>
                  <a:lnTo>
                    <a:pt x="122" y="152"/>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153414" y="2635272"/>
              <a:ext cx="2465" cy="2279"/>
            </a:xfrm>
            <a:custGeom>
              <a:avLst/>
              <a:gdLst/>
              <a:ahLst/>
              <a:cxnLst/>
              <a:rect l="l" t="t" r="r" b="b"/>
              <a:pathLst>
                <a:path w="172" h="159" extrusionOk="0">
                  <a:moveTo>
                    <a:pt x="20" y="0"/>
                  </a:moveTo>
                  <a:cubicBezTo>
                    <a:pt x="0" y="116"/>
                    <a:pt x="18" y="158"/>
                    <a:pt x="64" y="158"/>
                  </a:cubicBezTo>
                  <a:cubicBezTo>
                    <a:pt x="91" y="158"/>
                    <a:pt x="127" y="144"/>
                    <a:pt x="171" y="122"/>
                  </a:cubicBezTo>
                  <a:lnTo>
                    <a:pt x="1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274545" y="2764244"/>
              <a:ext cx="2193" cy="2623"/>
            </a:xfrm>
            <a:custGeom>
              <a:avLst/>
              <a:gdLst/>
              <a:ahLst/>
              <a:cxnLst/>
              <a:rect l="l" t="t" r="r" b="b"/>
              <a:pathLst>
                <a:path w="153" h="183" extrusionOk="0">
                  <a:moveTo>
                    <a:pt x="92" y="0"/>
                  </a:moveTo>
                  <a:lnTo>
                    <a:pt x="1" y="31"/>
                  </a:lnTo>
                  <a:lnTo>
                    <a:pt x="1" y="183"/>
                  </a:lnTo>
                  <a:cubicBezTo>
                    <a:pt x="153" y="183"/>
                    <a:pt x="153" y="122"/>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250151" y="2926329"/>
              <a:ext cx="2193" cy="3942"/>
            </a:xfrm>
            <a:custGeom>
              <a:avLst/>
              <a:gdLst/>
              <a:ahLst/>
              <a:cxnLst/>
              <a:rect l="l" t="t" r="r" b="b"/>
              <a:pathLst>
                <a:path w="153" h="275" extrusionOk="0">
                  <a:moveTo>
                    <a:pt x="153" y="1"/>
                  </a:moveTo>
                  <a:lnTo>
                    <a:pt x="1" y="31"/>
                  </a:lnTo>
                  <a:lnTo>
                    <a:pt x="1" y="274"/>
                  </a:lnTo>
                  <a:lnTo>
                    <a:pt x="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659660" y="2665762"/>
              <a:ext cx="3497" cy="2638"/>
            </a:xfrm>
            <a:custGeom>
              <a:avLst/>
              <a:gdLst/>
              <a:ahLst/>
              <a:cxnLst/>
              <a:rect l="l" t="t" r="r" b="b"/>
              <a:pathLst>
                <a:path w="244" h="184" extrusionOk="0">
                  <a:moveTo>
                    <a:pt x="214" y="1"/>
                  </a:moveTo>
                  <a:lnTo>
                    <a:pt x="1" y="123"/>
                  </a:lnTo>
                  <a:lnTo>
                    <a:pt x="62" y="183"/>
                  </a:lnTo>
                  <a:cubicBezTo>
                    <a:pt x="92" y="153"/>
                    <a:pt x="122" y="153"/>
                    <a:pt x="153" y="123"/>
                  </a:cubicBezTo>
                  <a:cubicBezTo>
                    <a:pt x="183" y="92"/>
                    <a:pt x="214" y="92"/>
                    <a:pt x="244" y="62"/>
                  </a:cubicBezTo>
                  <a:lnTo>
                    <a:pt x="2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408533" y="2674922"/>
              <a:ext cx="2637" cy="3068"/>
            </a:xfrm>
            <a:custGeom>
              <a:avLst/>
              <a:gdLst/>
              <a:ahLst/>
              <a:cxnLst/>
              <a:rect l="l" t="t" r="r" b="b"/>
              <a:pathLst>
                <a:path w="184" h="214" extrusionOk="0">
                  <a:moveTo>
                    <a:pt x="153" y="0"/>
                  </a:moveTo>
                  <a:lnTo>
                    <a:pt x="1" y="183"/>
                  </a:lnTo>
                  <a:lnTo>
                    <a:pt x="62" y="213"/>
                  </a:lnTo>
                  <a:lnTo>
                    <a:pt x="183" y="213"/>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313329" y="2739401"/>
              <a:ext cx="2193" cy="3942"/>
            </a:xfrm>
            <a:custGeom>
              <a:avLst/>
              <a:gdLst/>
              <a:ahLst/>
              <a:cxnLst/>
              <a:rect l="l" t="t" r="r" b="b"/>
              <a:pathLst>
                <a:path w="153" h="275" extrusionOk="0">
                  <a:moveTo>
                    <a:pt x="0" y="1"/>
                  </a:moveTo>
                  <a:lnTo>
                    <a:pt x="31" y="274"/>
                  </a:lnTo>
                  <a:lnTo>
                    <a:pt x="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478676" y="2959443"/>
              <a:ext cx="2637" cy="3498"/>
            </a:xfrm>
            <a:custGeom>
              <a:avLst/>
              <a:gdLst/>
              <a:ahLst/>
              <a:cxnLst/>
              <a:rect l="l" t="t" r="r" b="b"/>
              <a:pathLst>
                <a:path w="184" h="244" extrusionOk="0">
                  <a:moveTo>
                    <a:pt x="1" y="1"/>
                  </a:moveTo>
                  <a:lnTo>
                    <a:pt x="1" y="244"/>
                  </a:lnTo>
                  <a:lnTo>
                    <a:pt x="183" y="213"/>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993808" y="2654007"/>
              <a:ext cx="1749" cy="2193"/>
            </a:xfrm>
            <a:custGeom>
              <a:avLst/>
              <a:gdLst/>
              <a:ahLst/>
              <a:cxnLst/>
              <a:rect l="l" t="t" r="r" b="b"/>
              <a:pathLst>
                <a:path w="122" h="153" extrusionOk="0">
                  <a:moveTo>
                    <a:pt x="0" y="0"/>
                  </a:moveTo>
                  <a:lnTo>
                    <a:pt x="0" y="152"/>
                  </a:lnTo>
                  <a:lnTo>
                    <a:pt x="122" y="152"/>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413334" y="2755528"/>
              <a:ext cx="3067" cy="2623"/>
            </a:xfrm>
            <a:custGeom>
              <a:avLst/>
              <a:gdLst/>
              <a:ahLst/>
              <a:cxnLst/>
              <a:rect l="l" t="t" r="r" b="b"/>
              <a:pathLst>
                <a:path w="214" h="183" extrusionOk="0">
                  <a:moveTo>
                    <a:pt x="183" y="0"/>
                  </a:moveTo>
                  <a:lnTo>
                    <a:pt x="0" y="61"/>
                  </a:lnTo>
                  <a:lnTo>
                    <a:pt x="152" y="183"/>
                  </a:lnTo>
                  <a:lnTo>
                    <a:pt x="213" y="122"/>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514156" y="2675797"/>
              <a:ext cx="2193" cy="2265"/>
            </a:xfrm>
            <a:custGeom>
              <a:avLst/>
              <a:gdLst/>
              <a:ahLst/>
              <a:cxnLst/>
              <a:rect l="l" t="t" r="r" b="b"/>
              <a:pathLst>
                <a:path w="153" h="158" extrusionOk="0">
                  <a:moveTo>
                    <a:pt x="1" y="0"/>
                  </a:moveTo>
                  <a:cubicBezTo>
                    <a:pt x="1" y="116"/>
                    <a:pt x="25" y="158"/>
                    <a:pt x="66" y="158"/>
                  </a:cubicBezTo>
                  <a:cubicBezTo>
                    <a:pt x="90" y="158"/>
                    <a:pt x="119" y="144"/>
                    <a:pt x="153" y="122"/>
                  </a:cubicBez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263223" y="2997789"/>
              <a:ext cx="3497" cy="3068"/>
            </a:xfrm>
            <a:custGeom>
              <a:avLst/>
              <a:gdLst/>
              <a:ahLst/>
              <a:cxnLst/>
              <a:rect l="l" t="t" r="r" b="b"/>
              <a:pathLst>
                <a:path w="244" h="214" extrusionOk="0">
                  <a:moveTo>
                    <a:pt x="61" y="0"/>
                  </a:moveTo>
                  <a:lnTo>
                    <a:pt x="61" y="0"/>
                  </a:lnTo>
                  <a:cubicBezTo>
                    <a:pt x="1" y="122"/>
                    <a:pt x="92" y="152"/>
                    <a:pt x="153" y="213"/>
                  </a:cubicBezTo>
                  <a:cubicBezTo>
                    <a:pt x="244" y="92"/>
                    <a:pt x="122" y="61"/>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598675" y="2668385"/>
              <a:ext cx="1319" cy="3068"/>
            </a:xfrm>
            <a:custGeom>
              <a:avLst/>
              <a:gdLst/>
              <a:ahLst/>
              <a:cxnLst/>
              <a:rect l="l" t="t" r="r" b="b"/>
              <a:pathLst>
                <a:path w="92" h="214" extrusionOk="0">
                  <a:moveTo>
                    <a:pt x="0" y="0"/>
                  </a:moveTo>
                  <a:lnTo>
                    <a:pt x="0" y="213"/>
                  </a:lnTo>
                  <a:lnTo>
                    <a:pt x="92" y="213"/>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509369" y="2674922"/>
              <a:ext cx="2623" cy="1749"/>
            </a:xfrm>
            <a:custGeom>
              <a:avLst/>
              <a:gdLst/>
              <a:ahLst/>
              <a:cxnLst/>
              <a:rect l="l" t="t" r="r" b="b"/>
              <a:pathLst>
                <a:path w="183" h="122" extrusionOk="0">
                  <a:moveTo>
                    <a:pt x="0" y="0"/>
                  </a:moveTo>
                  <a:lnTo>
                    <a:pt x="152" y="122"/>
                  </a:lnTo>
                  <a:cubicBezTo>
                    <a:pt x="183" y="0"/>
                    <a:pt x="183"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64064" y="2675797"/>
              <a:ext cx="1749" cy="2193"/>
            </a:xfrm>
            <a:custGeom>
              <a:avLst/>
              <a:gdLst/>
              <a:ahLst/>
              <a:cxnLst/>
              <a:rect l="l" t="t" r="r" b="b"/>
              <a:pathLst>
                <a:path w="122" h="153" extrusionOk="0">
                  <a:moveTo>
                    <a:pt x="91" y="0"/>
                  </a:moveTo>
                  <a:lnTo>
                    <a:pt x="0" y="152"/>
                  </a:lnTo>
                  <a:lnTo>
                    <a:pt x="122" y="152"/>
                  </a:lnTo>
                  <a:lnTo>
                    <a:pt x="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461441" y="2680584"/>
              <a:ext cx="2193" cy="3068"/>
            </a:xfrm>
            <a:custGeom>
              <a:avLst/>
              <a:gdLst/>
              <a:ahLst/>
              <a:cxnLst/>
              <a:rect l="l" t="t" r="r" b="b"/>
              <a:pathLst>
                <a:path w="153" h="214" extrusionOk="0">
                  <a:moveTo>
                    <a:pt x="153" y="0"/>
                  </a:moveTo>
                  <a:lnTo>
                    <a:pt x="1" y="213"/>
                  </a:lnTo>
                  <a:lnTo>
                    <a:pt x="153" y="213"/>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440974" y="2684498"/>
              <a:ext cx="2623" cy="1333"/>
            </a:xfrm>
            <a:custGeom>
              <a:avLst/>
              <a:gdLst/>
              <a:ahLst/>
              <a:cxnLst/>
              <a:rect l="l" t="t" r="r" b="b"/>
              <a:pathLst>
                <a:path w="183" h="93" extrusionOk="0">
                  <a:moveTo>
                    <a:pt x="152" y="1"/>
                  </a:moveTo>
                  <a:lnTo>
                    <a:pt x="0" y="31"/>
                  </a:lnTo>
                  <a:lnTo>
                    <a:pt x="31" y="92"/>
                  </a:lnTo>
                  <a:lnTo>
                    <a:pt x="183" y="92"/>
                  </a:lnTo>
                  <a:lnTo>
                    <a:pt x="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633532" y="2684942"/>
              <a:ext cx="3053" cy="889"/>
            </a:xfrm>
            <a:custGeom>
              <a:avLst/>
              <a:gdLst/>
              <a:ahLst/>
              <a:cxnLst/>
              <a:rect l="l" t="t" r="r" b="b"/>
              <a:pathLst>
                <a:path w="213" h="62" extrusionOk="0">
                  <a:moveTo>
                    <a:pt x="0" y="0"/>
                  </a:moveTo>
                  <a:lnTo>
                    <a:pt x="30" y="61"/>
                  </a:lnTo>
                  <a:lnTo>
                    <a:pt x="213" y="31"/>
                  </a:lnTo>
                  <a:lnTo>
                    <a:pt x="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348616" y="2690175"/>
              <a:ext cx="2623" cy="874"/>
            </a:xfrm>
            <a:custGeom>
              <a:avLst/>
              <a:gdLst/>
              <a:ahLst/>
              <a:cxnLst/>
              <a:rect l="l" t="t" r="r" b="b"/>
              <a:pathLst>
                <a:path w="183" h="61" extrusionOk="0">
                  <a:moveTo>
                    <a:pt x="0" y="0"/>
                  </a:moveTo>
                  <a:lnTo>
                    <a:pt x="0" y="61"/>
                  </a:lnTo>
                  <a:lnTo>
                    <a:pt x="183" y="30"/>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55156" y="2711519"/>
              <a:ext cx="2193" cy="1319"/>
            </a:xfrm>
            <a:custGeom>
              <a:avLst/>
              <a:gdLst/>
              <a:ahLst/>
              <a:cxnLst/>
              <a:rect l="l" t="t" r="r" b="b"/>
              <a:pathLst>
                <a:path w="153" h="92" extrusionOk="0">
                  <a:moveTo>
                    <a:pt x="152" y="0"/>
                  </a:moveTo>
                  <a:lnTo>
                    <a:pt x="0" y="61"/>
                  </a:lnTo>
                  <a:lnTo>
                    <a:pt x="31" y="92"/>
                  </a:lnTo>
                  <a:lnTo>
                    <a:pt x="152" y="9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435120" y="2720665"/>
              <a:ext cx="2193" cy="2638"/>
            </a:xfrm>
            <a:custGeom>
              <a:avLst/>
              <a:gdLst/>
              <a:ahLst/>
              <a:cxnLst/>
              <a:rect l="l" t="t" r="r" b="b"/>
              <a:pathLst>
                <a:path w="153" h="184" extrusionOk="0">
                  <a:moveTo>
                    <a:pt x="0" y="1"/>
                  </a:moveTo>
                  <a:lnTo>
                    <a:pt x="0" y="153"/>
                  </a:lnTo>
                  <a:lnTo>
                    <a:pt x="31" y="183"/>
                  </a:lnTo>
                  <a:lnTo>
                    <a:pt x="1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449925" y="2747687"/>
              <a:ext cx="2193" cy="1319"/>
            </a:xfrm>
            <a:custGeom>
              <a:avLst/>
              <a:gdLst/>
              <a:ahLst/>
              <a:cxnLst/>
              <a:rect l="l" t="t" r="r" b="b"/>
              <a:pathLst>
                <a:path w="153" h="92" extrusionOk="0">
                  <a:moveTo>
                    <a:pt x="153" y="0"/>
                  </a:moveTo>
                  <a:lnTo>
                    <a:pt x="1" y="61"/>
                  </a:lnTo>
                  <a:lnTo>
                    <a:pt x="31" y="92"/>
                  </a:lnTo>
                  <a:lnTo>
                    <a:pt x="153" y="92"/>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310513" y="2597355"/>
              <a:ext cx="889" cy="4817"/>
            </a:xfrm>
            <a:custGeom>
              <a:avLst/>
              <a:gdLst/>
              <a:ahLst/>
              <a:cxnLst/>
              <a:rect l="l" t="t" r="r" b="b"/>
              <a:pathLst>
                <a:path w="62" h="336" extrusionOk="0">
                  <a:moveTo>
                    <a:pt x="31" y="1"/>
                  </a:moveTo>
                  <a:cubicBezTo>
                    <a:pt x="31" y="1"/>
                    <a:pt x="1" y="92"/>
                    <a:pt x="1" y="183"/>
                  </a:cubicBezTo>
                  <a:cubicBezTo>
                    <a:pt x="1" y="244"/>
                    <a:pt x="31" y="335"/>
                    <a:pt x="31" y="335"/>
                  </a:cubicBezTo>
                  <a:cubicBezTo>
                    <a:pt x="62" y="335"/>
                    <a:pt x="62" y="244"/>
                    <a:pt x="62" y="183"/>
                  </a:cubicBezTo>
                  <a:cubicBezTo>
                    <a:pt x="62" y="92"/>
                    <a:pt x="6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310706" y="2756187"/>
              <a:ext cx="1333" cy="2408"/>
            </a:xfrm>
            <a:custGeom>
              <a:avLst/>
              <a:gdLst/>
              <a:ahLst/>
              <a:cxnLst/>
              <a:rect l="l" t="t" r="r" b="b"/>
              <a:pathLst>
                <a:path w="93" h="168" extrusionOk="0">
                  <a:moveTo>
                    <a:pt x="33" y="0"/>
                  </a:moveTo>
                  <a:cubicBezTo>
                    <a:pt x="1" y="0"/>
                    <a:pt x="1" y="38"/>
                    <a:pt x="1" y="167"/>
                  </a:cubicBezTo>
                  <a:lnTo>
                    <a:pt x="92" y="15"/>
                  </a:lnTo>
                  <a:cubicBezTo>
                    <a:pt x="66" y="6"/>
                    <a:pt x="47"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440781" y="2764674"/>
              <a:ext cx="2193" cy="2193"/>
            </a:xfrm>
            <a:custGeom>
              <a:avLst/>
              <a:gdLst/>
              <a:ahLst/>
              <a:cxnLst/>
              <a:rect l="l" t="t" r="r" b="b"/>
              <a:pathLst>
                <a:path w="153" h="153" extrusionOk="0">
                  <a:moveTo>
                    <a:pt x="0" y="1"/>
                  </a:moveTo>
                  <a:lnTo>
                    <a:pt x="0" y="153"/>
                  </a:lnTo>
                  <a:lnTo>
                    <a:pt x="122" y="153"/>
                  </a:lnTo>
                  <a:lnTo>
                    <a:pt x="152" y="12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342317" y="2604767"/>
              <a:ext cx="3067" cy="889"/>
            </a:xfrm>
            <a:custGeom>
              <a:avLst/>
              <a:gdLst/>
              <a:ahLst/>
              <a:cxnLst/>
              <a:rect l="l" t="t" r="r" b="b"/>
              <a:pathLst>
                <a:path w="214" h="62" extrusionOk="0">
                  <a:moveTo>
                    <a:pt x="1" y="1"/>
                  </a:moveTo>
                  <a:lnTo>
                    <a:pt x="31" y="61"/>
                  </a:lnTo>
                  <a:lnTo>
                    <a:pt x="214" y="31"/>
                  </a:lnTo>
                  <a:lnTo>
                    <a:pt x="2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267831" y="2614357"/>
              <a:ext cx="2623" cy="2193"/>
            </a:xfrm>
            <a:custGeom>
              <a:avLst/>
              <a:gdLst/>
              <a:ahLst/>
              <a:cxnLst/>
              <a:rect l="l" t="t" r="r" b="b"/>
              <a:pathLst>
                <a:path w="183" h="153" extrusionOk="0">
                  <a:moveTo>
                    <a:pt x="183" y="0"/>
                  </a:moveTo>
                  <a:lnTo>
                    <a:pt x="0" y="122"/>
                  </a:lnTo>
                  <a:lnTo>
                    <a:pt x="31" y="152"/>
                  </a:lnTo>
                  <a:lnTo>
                    <a:pt x="183" y="152"/>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347548" y="2801715"/>
              <a:ext cx="2193" cy="2193"/>
            </a:xfrm>
            <a:custGeom>
              <a:avLst/>
              <a:gdLst/>
              <a:ahLst/>
              <a:cxnLst/>
              <a:rect l="l" t="t" r="r" b="b"/>
              <a:pathLst>
                <a:path w="153" h="153" extrusionOk="0">
                  <a:moveTo>
                    <a:pt x="1" y="0"/>
                  </a:moveTo>
                  <a:lnTo>
                    <a:pt x="1" y="152"/>
                  </a:lnTo>
                  <a:lnTo>
                    <a:pt x="153" y="152"/>
                  </a:lnTo>
                  <a:lnTo>
                    <a:pt x="153" y="9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299814" y="2814860"/>
              <a:ext cx="2193" cy="1247"/>
            </a:xfrm>
            <a:custGeom>
              <a:avLst/>
              <a:gdLst/>
              <a:ahLst/>
              <a:cxnLst/>
              <a:rect l="l" t="t" r="r" b="b"/>
              <a:pathLst>
                <a:path w="153" h="87" extrusionOk="0">
                  <a:moveTo>
                    <a:pt x="129" y="0"/>
                  </a:moveTo>
                  <a:cubicBezTo>
                    <a:pt x="125" y="0"/>
                    <a:pt x="123" y="8"/>
                    <a:pt x="123" y="26"/>
                  </a:cubicBezTo>
                  <a:lnTo>
                    <a:pt x="1" y="56"/>
                  </a:lnTo>
                  <a:lnTo>
                    <a:pt x="1" y="86"/>
                  </a:lnTo>
                  <a:lnTo>
                    <a:pt x="153" y="86"/>
                  </a:lnTo>
                  <a:cubicBezTo>
                    <a:pt x="153" y="43"/>
                    <a:pt x="138"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566871" y="2848777"/>
              <a:ext cx="2623" cy="2193"/>
            </a:xfrm>
            <a:custGeom>
              <a:avLst/>
              <a:gdLst/>
              <a:ahLst/>
              <a:cxnLst/>
              <a:rect l="l" t="t" r="r" b="b"/>
              <a:pathLst>
                <a:path w="183" h="153" extrusionOk="0">
                  <a:moveTo>
                    <a:pt x="0" y="0"/>
                  </a:moveTo>
                  <a:lnTo>
                    <a:pt x="92" y="152"/>
                  </a:lnTo>
                  <a:cubicBezTo>
                    <a:pt x="183" y="152"/>
                    <a:pt x="152" y="91"/>
                    <a:pt x="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565997" y="2850512"/>
              <a:ext cx="2193" cy="2638"/>
            </a:xfrm>
            <a:custGeom>
              <a:avLst/>
              <a:gdLst/>
              <a:ahLst/>
              <a:cxnLst/>
              <a:rect l="l" t="t" r="r" b="b"/>
              <a:pathLst>
                <a:path w="153" h="184" extrusionOk="0">
                  <a:moveTo>
                    <a:pt x="122" y="1"/>
                  </a:moveTo>
                  <a:lnTo>
                    <a:pt x="1" y="183"/>
                  </a:lnTo>
                  <a:lnTo>
                    <a:pt x="153" y="183"/>
                  </a:lnTo>
                  <a:lnTo>
                    <a:pt x="153" y="31"/>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208136" y="2621324"/>
              <a:ext cx="3067" cy="1763"/>
            </a:xfrm>
            <a:custGeom>
              <a:avLst/>
              <a:gdLst/>
              <a:ahLst/>
              <a:cxnLst/>
              <a:rect l="l" t="t" r="r" b="b"/>
              <a:pathLst>
                <a:path w="214" h="123" extrusionOk="0">
                  <a:moveTo>
                    <a:pt x="214" y="1"/>
                  </a:moveTo>
                  <a:lnTo>
                    <a:pt x="1" y="122"/>
                  </a:lnTo>
                  <a:lnTo>
                    <a:pt x="214" y="122"/>
                  </a:lnTo>
                  <a:lnTo>
                    <a:pt x="2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513318" y="2879597"/>
              <a:ext cx="2408" cy="1864"/>
            </a:xfrm>
            <a:custGeom>
              <a:avLst/>
              <a:gdLst/>
              <a:ahLst/>
              <a:cxnLst/>
              <a:rect l="l" t="t" r="r" b="b"/>
              <a:pathLst>
                <a:path w="168" h="130" extrusionOk="0">
                  <a:moveTo>
                    <a:pt x="56" y="1"/>
                  </a:moveTo>
                  <a:cubicBezTo>
                    <a:pt x="0" y="1"/>
                    <a:pt x="15" y="65"/>
                    <a:pt x="15" y="130"/>
                  </a:cubicBezTo>
                  <a:lnTo>
                    <a:pt x="167" y="39"/>
                  </a:lnTo>
                  <a:cubicBezTo>
                    <a:pt x="114" y="12"/>
                    <a:pt x="79"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149788" y="2631788"/>
              <a:ext cx="2164" cy="2494"/>
            </a:xfrm>
            <a:custGeom>
              <a:avLst/>
              <a:gdLst/>
              <a:ahLst/>
              <a:cxnLst/>
              <a:rect l="l" t="t" r="r" b="b"/>
              <a:pathLst>
                <a:path w="151" h="174" extrusionOk="0">
                  <a:moveTo>
                    <a:pt x="60" y="0"/>
                  </a:moveTo>
                  <a:lnTo>
                    <a:pt x="60" y="0"/>
                  </a:lnTo>
                  <a:cubicBezTo>
                    <a:pt x="1" y="138"/>
                    <a:pt x="18" y="174"/>
                    <a:pt x="62" y="174"/>
                  </a:cubicBezTo>
                  <a:cubicBezTo>
                    <a:pt x="86" y="174"/>
                    <a:pt x="119" y="163"/>
                    <a:pt x="151" y="152"/>
                  </a:cubicBezTo>
                  <a:lnTo>
                    <a:pt x="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24657" y="2904985"/>
              <a:ext cx="2193" cy="1319"/>
            </a:xfrm>
            <a:custGeom>
              <a:avLst/>
              <a:gdLst/>
              <a:ahLst/>
              <a:cxnLst/>
              <a:rect l="l" t="t" r="r" b="b"/>
              <a:pathLst>
                <a:path w="153" h="92" extrusionOk="0">
                  <a:moveTo>
                    <a:pt x="1" y="0"/>
                  </a:moveTo>
                  <a:lnTo>
                    <a:pt x="1" y="91"/>
                  </a:lnTo>
                  <a:lnTo>
                    <a:pt x="153" y="31"/>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400456" y="2905845"/>
              <a:ext cx="2623" cy="889"/>
            </a:xfrm>
            <a:custGeom>
              <a:avLst/>
              <a:gdLst/>
              <a:ahLst/>
              <a:cxnLst/>
              <a:rect l="l" t="t" r="r" b="b"/>
              <a:pathLst>
                <a:path w="183" h="62" extrusionOk="0">
                  <a:moveTo>
                    <a:pt x="0" y="1"/>
                  </a:moveTo>
                  <a:lnTo>
                    <a:pt x="0" y="62"/>
                  </a:lnTo>
                  <a:lnTo>
                    <a:pt x="183" y="31"/>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156739" y="2634827"/>
              <a:ext cx="1749" cy="1333"/>
            </a:xfrm>
            <a:custGeom>
              <a:avLst/>
              <a:gdLst/>
              <a:ahLst/>
              <a:cxnLst/>
              <a:rect l="l" t="t" r="r" b="b"/>
              <a:pathLst>
                <a:path w="122" h="93" extrusionOk="0">
                  <a:moveTo>
                    <a:pt x="91" y="1"/>
                  </a:moveTo>
                  <a:lnTo>
                    <a:pt x="0" y="92"/>
                  </a:lnTo>
                  <a:cubicBezTo>
                    <a:pt x="122" y="92"/>
                    <a:pt x="122" y="92"/>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27710" y="2906719"/>
              <a:ext cx="1319" cy="2638"/>
            </a:xfrm>
            <a:custGeom>
              <a:avLst/>
              <a:gdLst/>
              <a:ahLst/>
              <a:cxnLst/>
              <a:rect l="l" t="t" r="r" b="b"/>
              <a:pathLst>
                <a:path w="92" h="184" extrusionOk="0">
                  <a:moveTo>
                    <a:pt x="0" y="1"/>
                  </a:moveTo>
                  <a:lnTo>
                    <a:pt x="92" y="183"/>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372580" y="2910202"/>
              <a:ext cx="3053" cy="889"/>
            </a:xfrm>
            <a:custGeom>
              <a:avLst/>
              <a:gdLst/>
              <a:ahLst/>
              <a:cxnLst/>
              <a:rect l="l" t="t" r="r" b="b"/>
              <a:pathLst>
                <a:path w="213" h="62" extrusionOk="0">
                  <a:moveTo>
                    <a:pt x="213" y="1"/>
                  </a:moveTo>
                  <a:lnTo>
                    <a:pt x="0" y="31"/>
                  </a:lnTo>
                  <a:lnTo>
                    <a:pt x="0" y="62"/>
                  </a:lnTo>
                  <a:lnTo>
                    <a:pt x="213" y="62"/>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353833" y="2913700"/>
              <a:ext cx="2637" cy="874"/>
            </a:xfrm>
            <a:custGeom>
              <a:avLst/>
              <a:gdLst/>
              <a:ahLst/>
              <a:cxnLst/>
              <a:rect l="l" t="t" r="r" b="b"/>
              <a:pathLst>
                <a:path w="184" h="61" extrusionOk="0">
                  <a:moveTo>
                    <a:pt x="1" y="0"/>
                  </a:moveTo>
                  <a:lnTo>
                    <a:pt x="1" y="61"/>
                  </a:lnTo>
                  <a:lnTo>
                    <a:pt x="183" y="30"/>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433371" y="2915879"/>
              <a:ext cx="2193" cy="874"/>
            </a:xfrm>
            <a:custGeom>
              <a:avLst/>
              <a:gdLst/>
              <a:ahLst/>
              <a:cxnLst/>
              <a:rect l="l" t="t" r="r" b="b"/>
              <a:pathLst>
                <a:path w="153" h="61" extrusionOk="0">
                  <a:moveTo>
                    <a:pt x="1" y="0"/>
                  </a:moveTo>
                  <a:lnTo>
                    <a:pt x="1" y="61"/>
                  </a:lnTo>
                  <a:lnTo>
                    <a:pt x="153" y="30"/>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223722" y="2954655"/>
              <a:ext cx="1620" cy="2738"/>
            </a:xfrm>
            <a:custGeom>
              <a:avLst/>
              <a:gdLst/>
              <a:ahLst/>
              <a:cxnLst/>
              <a:rect l="l" t="t" r="r" b="b"/>
              <a:pathLst>
                <a:path w="113" h="191" extrusionOk="0">
                  <a:moveTo>
                    <a:pt x="51" y="0"/>
                  </a:moveTo>
                  <a:cubicBezTo>
                    <a:pt x="1" y="127"/>
                    <a:pt x="13" y="190"/>
                    <a:pt x="72" y="190"/>
                  </a:cubicBezTo>
                  <a:cubicBezTo>
                    <a:pt x="84" y="190"/>
                    <a:pt x="97" y="188"/>
                    <a:pt x="112" y="183"/>
                  </a:cubicBezTo>
                  <a:lnTo>
                    <a:pt x="51" y="0"/>
                  </a:lnTo>
                  <a:close/>
                </a:path>
              </a:pathLst>
            </a:custGeom>
            <a:solidFill>
              <a:srgbClr val="DD9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470836" y="2957264"/>
              <a:ext cx="2623" cy="1247"/>
            </a:xfrm>
            <a:custGeom>
              <a:avLst/>
              <a:gdLst/>
              <a:ahLst/>
              <a:cxnLst/>
              <a:rect l="l" t="t" r="r" b="b"/>
              <a:pathLst>
                <a:path w="183" h="87" extrusionOk="0">
                  <a:moveTo>
                    <a:pt x="1" y="1"/>
                  </a:moveTo>
                  <a:cubicBezTo>
                    <a:pt x="22" y="44"/>
                    <a:pt x="28" y="87"/>
                    <a:pt x="30" y="87"/>
                  </a:cubicBezTo>
                  <a:cubicBezTo>
                    <a:pt x="31" y="87"/>
                    <a:pt x="31" y="79"/>
                    <a:pt x="31" y="61"/>
                  </a:cubicBez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19076" y="2646596"/>
              <a:ext cx="3067" cy="1763"/>
            </a:xfrm>
            <a:custGeom>
              <a:avLst/>
              <a:gdLst/>
              <a:ahLst/>
              <a:cxnLst/>
              <a:rect l="l" t="t" r="r" b="b"/>
              <a:pathLst>
                <a:path w="214" h="123" extrusionOk="0">
                  <a:moveTo>
                    <a:pt x="0" y="1"/>
                  </a:moveTo>
                  <a:lnTo>
                    <a:pt x="0" y="122"/>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993851" y="2647657"/>
              <a:ext cx="1706" cy="1563"/>
            </a:xfrm>
            <a:custGeom>
              <a:avLst/>
              <a:gdLst/>
              <a:ahLst/>
              <a:cxnLst/>
              <a:rect l="l" t="t" r="r" b="b"/>
              <a:pathLst>
                <a:path w="119" h="109" extrusionOk="0">
                  <a:moveTo>
                    <a:pt x="34" y="1"/>
                  </a:moveTo>
                  <a:cubicBezTo>
                    <a:pt x="1" y="1"/>
                    <a:pt x="7" y="28"/>
                    <a:pt x="28" y="109"/>
                  </a:cubicBezTo>
                  <a:lnTo>
                    <a:pt x="119" y="18"/>
                  </a:lnTo>
                  <a:cubicBezTo>
                    <a:pt x="78" y="8"/>
                    <a:pt x="51"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889281" y="2649650"/>
              <a:ext cx="1720" cy="2093"/>
            </a:xfrm>
            <a:custGeom>
              <a:avLst/>
              <a:gdLst/>
              <a:ahLst/>
              <a:cxnLst/>
              <a:rect l="l" t="t" r="r" b="b"/>
              <a:pathLst>
                <a:path w="120" h="146" extrusionOk="0">
                  <a:moveTo>
                    <a:pt x="29" y="0"/>
                  </a:moveTo>
                  <a:lnTo>
                    <a:pt x="29" y="0"/>
                  </a:lnTo>
                  <a:cubicBezTo>
                    <a:pt x="6" y="89"/>
                    <a:pt x="1" y="146"/>
                    <a:pt x="47" y="146"/>
                  </a:cubicBezTo>
                  <a:cubicBezTo>
                    <a:pt x="63" y="146"/>
                    <a:pt x="87" y="138"/>
                    <a:pt x="120" y="122"/>
                  </a:cubicBezTo>
                  <a:lnTo>
                    <a:pt x="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03382" y="2649650"/>
              <a:ext cx="889" cy="3068"/>
            </a:xfrm>
            <a:custGeom>
              <a:avLst/>
              <a:gdLst/>
              <a:ahLst/>
              <a:cxnLst/>
              <a:rect l="l" t="t" r="r" b="b"/>
              <a:pathLst>
                <a:path w="62" h="214" extrusionOk="0">
                  <a:moveTo>
                    <a:pt x="1" y="0"/>
                  </a:moveTo>
                  <a:lnTo>
                    <a:pt x="1" y="213"/>
                  </a:lnTo>
                  <a:lnTo>
                    <a:pt x="62" y="213"/>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832610" y="2651384"/>
              <a:ext cx="1333" cy="1147"/>
            </a:xfrm>
            <a:custGeom>
              <a:avLst/>
              <a:gdLst/>
              <a:ahLst/>
              <a:cxnLst/>
              <a:rect l="l" t="t" r="r" b="b"/>
              <a:pathLst>
                <a:path w="93" h="80" extrusionOk="0">
                  <a:moveTo>
                    <a:pt x="92" y="1"/>
                  </a:moveTo>
                  <a:lnTo>
                    <a:pt x="1" y="62"/>
                  </a:lnTo>
                  <a:cubicBezTo>
                    <a:pt x="34" y="73"/>
                    <a:pt x="55" y="80"/>
                    <a:pt x="69" y="80"/>
                  </a:cubicBezTo>
                  <a:cubicBezTo>
                    <a:pt x="92" y="80"/>
                    <a:pt x="92" y="59"/>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824770" y="2656186"/>
              <a:ext cx="2193" cy="1319"/>
            </a:xfrm>
            <a:custGeom>
              <a:avLst/>
              <a:gdLst/>
              <a:ahLst/>
              <a:cxnLst/>
              <a:rect l="l" t="t" r="r" b="b"/>
              <a:pathLst>
                <a:path w="153" h="92" extrusionOk="0">
                  <a:moveTo>
                    <a:pt x="1" y="0"/>
                  </a:moveTo>
                  <a:lnTo>
                    <a:pt x="1" y="91"/>
                  </a:lnTo>
                  <a:lnTo>
                    <a:pt x="153" y="31"/>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844807" y="2656186"/>
              <a:ext cx="3067" cy="1749"/>
            </a:xfrm>
            <a:custGeom>
              <a:avLst/>
              <a:gdLst/>
              <a:ahLst/>
              <a:cxnLst/>
              <a:rect l="l" t="t" r="r" b="b"/>
              <a:pathLst>
                <a:path w="214" h="122" extrusionOk="0">
                  <a:moveTo>
                    <a:pt x="1" y="0"/>
                  </a:moveTo>
                  <a:lnTo>
                    <a:pt x="1" y="122"/>
                  </a:lnTo>
                  <a:lnTo>
                    <a:pt x="2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817375" y="2657061"/>
              <a:ext cx="2193" cy="1319"/>
            </a:xfrm>
            <a:custGeom>
              <a:avLst/>
              <a:gdLst/>
              <a:ahLst/>
              <a:cxnLst/>
              <a:rect l="l" t="t" r="r" b="b"/>
              <a:pathLst>
                <a:path w="153" h="92" extrusionOk="0">
                  <a:moveTo>
                    <a:pt x="0" y="0"/>
                  </a:moveTo>
                  <a:cubicBezTo>
                    <a:pt x="0" y="38"/>
                    <a:pt x="0" y="75"/>
                    <a:pt x="0" y="91"/>
                  </a:cubicBezTo>
                  <a:lnTo>
                    <a:pt x="152"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395906" y="2664902"/>
              <a:ext cx="2623" cy="1433"/>
            </a:xfrm>
            <a:custGeom>
              <a:avLst/>
              <a:gdLst/>
              <a:ahLst/>
              <a:cxnLst/>
              <a:rect l="l" t="t" r="r" b="b"/>
              <a:pathLst>
                <a:path w="183" h="100" extrusionOk="0">
                  <a:moveTo>
                    <a:pt x="1" y="0"/>
                  </a:moveTo>
                  <a:cubicBezTo>
                    <a:pt x="25" y="50"/>
                    <a:pt x="30" y="99"/>
                    <a:pt x="31" y="99"/>
                  </a:cubicBezTo>
                  <a:cubicBezTo>
                    <a:pt x="31" y="99"/>
                    <a:pt x="31" y="97"/>
                    <a:pt x="31" y="91"/>
                  </a:cubicBez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306600" y="2619145"/>
              <a:ext cx="889" cy="2193"/>
            </a:xfrm>
            <a:custGeom>
              <a:avLst/>
              <a:gdLst/>
              <a:ahLst/>
              <a:cxnLst/>
              <a:rect l="l" t="t" r="r" b="b"/>
              <a:pathLst>
                <a:path w="62" h="153" extrusionOk="0">
                  <a:moveTo>
                    <a:pt x="0" y="1"/>
                  </a:moveTo>
                  <a:lnTo>
                    <a:pt x="0" y="153"/>
                  </a:lnTo>
                  <a:lnTo>
                    <a:pt x="61" y="153"/>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240814" y="2620019"/>
              <a:ext cx="889" cy="2193"/>
            </a:xfrm>
            <a:custGeom>
              <a:avLst/>
              <a:gdLst/>
              <a:ahLst/>
              <a:cxnLst/>
              <a:rect l="l" t="t" r="r" b="b"/>
              <a:pathLst>
                <a:path w="62" h="153" extrusionOk="0">
                  <a:moveTo>
                    <a:pt x="1" y="0"/>
                  </a:moveTo>
                  <a:lnTo>
                    <a:pt x="31" y="152"/>
                  </a:lnTo>
                  <a:lnTo>
                    <a:pt x="61" y="15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354958" y="2622198"/>
              <a:ext cx="1749" cy="1319"/>
            </a:xfrm>
            <a:custGeom>
              <a:avLst/>
              <a:gdLst/>
              <a:ahLst/>
              <a:cxnLst/>
              <a:rect l="l" t="t" r="r" b="b"/>
              <a:pathLst>
                <a:path w="122" h="92" extrusionOk="0">
                  <a:moveTo>
                    <a:pt x="0" y="0"/>
                  </a:moveTo>
                  <a:lnTo>
                    <a:pt x="0" y="92"/>
                  </a:lnTo>
                  <a:lnTo>
                    <a:pt x="122"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361494" y="2622628"/>
              <a:ext cx="889" cy="3068"/>
            </a:xfrm>
            <a:custGeom>
              <a:avLst/>
              <a:gdLst/>
              <a:ahLst/>
              <a:cxnLst/>
              <a:rect l="l" t="t" r="r" b="b"/>
              <a:pathLst>
                <a:path w="62" h="214" extrusionOk="0">
                  <a:moveTo>
                    <a:pt x="31" y="1"/>
                  </a:moveTo>
                  <a:cubicBezTo>
                    <a:pt x="0" y="1"/>
                    <a:pt x="0" y="62"/>
                    <a:pt x="0" y="122"/>
                  </a:cubicBezTo>
                  <a:cubicBezTo>
                    <a:pt x="0" y="183"/>
                    <a:pt x="0" y="214"/>
                    <a:pt x="31" y="214"/>
                  </a:cubicBezTo>
                  <a:cubicBezTo>
                    <a:pt x="31" y="214"/>
                    <a:pt x="61" y="183"/>
                    <a:pt x="61" y="122"/>
                  </a:cubicBezTo>
                  <a:cubicBezTo>
                    <a:pt x="61" y="62"/>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231225" y="2625681"/>
              <a:ext cx="889" cy="1763"/>
            </a:xfrm>
            <a:custGeom>
              <a:avLst/>
              <a:gdLst/>
              <a:ahLst/>
              <a:cxnLst/>
              <a:rect l="l" t="t" r="r" b="b"/>
              <a:pathLst>
                <a:path w="62" h="123" extrusionOk="0">
                  <a:moveTo>
                    <a:pt x="1" y="1"/>
                  </a:moveTo>
                  <a:lnTo>
                    <a:pt x="31" y="122"/>
                  </a:lnTo>
                  <a:lnTo>
                    <a:pt x="62" y="122"/>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468851" y="2691479"/>
              <a:ext cx="889" cy="1749"/>
            </a:xfrm>
            <a:custGeom>
              <a:avLst/>
              <a:gdLst/>
              <a:ahLst/>
              <a:cxnLst/>
              <a:rect l="l" t="t" r="r" b="b"/>
              <a:pathLst>
                <a:path w="62" h="122" extrusionOk="0">
                  <a:moveTo>
                    <a:pt x="0" y="0"/>
                  </a:moveTo>
                  <a:lnTo>
                    <a:pt x="31" y="122"/>
                  </a:lnTo>
                  <a:lnTo>
                    <a:pt x="61" y="12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19903" y="2626556"/>
              <a:ext cx="889" cy="1749"/>
            </a:xfrm>
            <a:custGeom>
              <a:avLst/>
              <a:gdLst/>
              <a:ahLst/>
              <a:cxnLst/>
              <a:rect l="l" t="t" r="r" b="b"/>
              <a:pathLst>
                <a:path w="62" h="122" extrusionOk="0">
                  <a:moveTo>
                    <a:pt x="1" y="0"/>
                  </a:moveTo>
                  <a:lnTo>
                    <a:pt x="31" y="122"/>
                  </a:lnTo>
                  <a:lnTo>
                    <a:pt x="61" y="12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209454" y="2627860"/>
              <a:ext cx="1749" cy="889"/>
            </a:xfrm>
            <a:custGeom>
              <a:avLst/>
              <a:gdLst/>
              <a:ahLst/>
              <a:cxnLst/>
              <a:rect l="l" t="t" r="r" b="b"/>
              <a:pathLst>
                <a:path w="122" h="62" extrusionOk="0">
                  <a:moveTo>
                    <a:pt x="0" y="1"/>
                  </a:moveTo>
                  <a:lnTo>
                    <a:pt x="0" y="61"/>
                  </a:lnTo>
                  <a:lnTo>
                    <a:pt x="122" y="31"/>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584299" y="2687551"/>
              <a:ext cx="2623" cy="1319"/>
            </a:xfrm>
            <a:custGeom>
              <a:avLst/>
              <a:gdLst/>
              <a:ahLst/>
              <a:cxnLst/>
              <a:rect l="l" t="t" r="r" b="b"/>
              <a:pathLst>
                <a:path w="183" h="92" extrusionOk="0">
                  <a:moveTo>
                    <a:pt x="0" y="1"/>
                  </a:moveTo>
                  <a:lnTo>
                    <a:pt x="0" y="1"/>
                  </a:lnTo>
                  <a:cubicBezTo>
                    <a:pt x="61" y="62"/>
                    <a:pt x="92" y="92"/>
                    <a:pt x="92" y="92"/>
                  </a:cubicBezTo>
                  <a:cubicBezTo>
                    <a:pt x="122" y="92"/>
                    <a:pt x="152" y="62"/>
                    <a:pt x="183" y="62"/>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253011" y="2632218"/>
              <a:ext cx="2193" cy="2193"/>
            </a:xfrm>
            <a:custGeom>
              <a:avLst/>
              <a:gdLst/>
              <a:ahLst/>
              <a:cxnLst/>
              <a:rect l="l" t="t" r="r" b="b"/>
              <a:pathLst>
                <a:path w="153" h="153" extrusionOk="0">
                  <a:moveTo>
                    <a:pt x="31" y="0"/>
                  </a:moveTo>
                  <a:cubicBezTo>
                    <a:pt x="62" y="61"/>
                    <a:pt x="1" y="122"/>
                    <a:pt x="122" y="152"/>
                  </a:cubicBezTo>
                  <a:cubicBezTo>
                    <a:pt x="92" y="92"/>
                    <a:pt x="153"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390675" y="2784284"/>
              <a:ext cx="889" cy="1763"/>
            </a:xfrm>
            <a:custGeom>
              <a:avLst/>
              <a:gdLst/>
              <a:ahLst/>
              <a:cxnLst/>
              <a:rect l="l" t="t" r="r" b="b"/>
              <a:pathLst>
                <a:path w="62" h="123" extrusionOk="0">
                  <a:moveTo>
                    <a:pt x="1" y="1"/>
                  </a:moveTo>
                  <a:lnTo>
                    <a:pt x="31" y="122"/>
                  </a:lnTo>
                  <a:lnTo>
                    <a:pt x="62" y="122"/>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210759" y="2634397"/>
              <a:ext cx="3067" cy="889"/>
            </a:xfrm>
            <a:custGeom>
              <a:avLst/>
              <a:gdLst/>
              <a:ahLst/>
              <a:cxnLst/>
              <a:rect l="l" t="t" r="r" b="b"/>
              <a:pathLst>
                <a:path w="214" h="62" extrusionOk="0">
                  <a:moveTo>
                    <a:pt x="122" y="0"/>
                  </a:moveTo>
                  <a:cubicBezTo>
                    <a:pt x="61" y="0"/>
                    <a:pt x="0" y="0"/>
                    <a:pt x="0" y="31"/>
                  </a:cubicBezTo>
                  <a:cubicBezTo>
                    <a:pt x="0" y="31"/>
                    <a:pt x="61" y="61"/>
                    <a:pt x="122" y="61"/>
                  </a:cubicBezTo>
                  <a:cubicBezTo>
                    <a:pt x="183" y="61"/>
                    <a:pt x="213" y="31"/>
                    <a:pt x="213" y="31"/>
                  </a:cubicBezTo>
                  <a:cubicBezTo>
                    <a:pt x="213" y="0"/>
                    <a:pt x="18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450355" y="2713268"/>
              <a:ext cx="1763" cy="874"/>
            </a:xfrm>
            <a:custGeom>
              <a:avLst/>
              <a:gdLst/>
              <a:ahLst/>
              <a:cxnLst/>
              <a:rect l="l" t="t" r="r" b="b"/>
              <a:pathLst>
                <a:path w="123" h="61" extrusionOk="0">
                  <a:moveTo>
                    <a:pt x="1" y="0"/>
                  </a:moveTo>
                  <a:lnTo>
                    <a:pt x="1" y="61"/>
                  </a:lnTo>
                  <a:lnTo>
                    <a:pt x="123" y="30"/>
                  </a:lnTo>
                  <a:lnTo>
                    <a:pt x="1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360619" y="2635702"/>
              <a:ext cx="1763" cy="889"/>
            </a:xfrm>
            <a:custGeom>
              <a:avLst/>
              <a:gdLst/>
              <a:ahLst/>
              <a:cxnLst/>
              <a:rect l="l" t="t" r="r" b="b"/>
              <a:pathLst>
                <a:path w="123" h="62" extrusionOk="0">
                  <a:moveTo>
                    <a:pt x="0" y="1"/>
                  </a:moveTo>
                  <a:lnTo>
                    <a:pt x="0" y="61"/>
                  </a:lnTo>
                  <a:lnTo>
                    <a:pt x="122" y="31"/>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439477" y="2793430"/>
              <a:ext cx="874" cy="3068"/>
            </a:xfrm>
            <a:custGeom>
              <a:avLst/>
              <a:gdLst/>
              <a:ahLst/>
              <a:cxnLst/>
              <a:rect l="l" t="t" r="r" b="b"/>
              <a:pathLst>
                <a:path w="61" h="214" extrusionOk="0">
                  <a:moveTo>
                    <a:pt x="30" y="1"/>
                  </a:moveTo>
                  <a:cubicBezTo>
                    <a:pt x="30" y="1"/>
                    <a:pt x="0" y="62"/>
                    <a:pt x="0" y="122"/>
                  </a:cubicBezTo>
                  <a:cubicBezTo>
                    <a:pt x="0" y="183"/>
                    <a:pt x="30" y="214"/>
                    <a:pt x="30" y="214"/>
                  </a:cubicBezTo>
                  <a:cubicBezTo>
                    <a:pt x="61" y="214"/>
                    <a:pt x="61" y="183"/>
                    <a:pt x="61" y="122"/>
                  </a:cubicBezTo>
                  <a:cubicBezTo>
                    <a:pt x="61" y="62"/>
                    <a:pt x="61"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359315" y="2638755"/>
              <a:ext cx="1749" cy="889"/>
            </a:xfrm>
            <a:custGeom>
              <a:avLst/>
              <a:gdLst/>
              <a:ahLst/>
              <a:cxnLst/>
              <a:rect l="l" t="t" r="r" b="b"/>
              <a:pathLst>
                <a:path w="122" h="62" extrusionOk="0">
                  <a:moveTo>
                    <a:pt x="0" y="0"/>
                  </a:moveTo>
                  <a:lnTo>
                    <a:pt x="0" y="61"/>
                  </a:lnTo>
                  <a:lnTo>
                    <a:pt x="122" y="3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309402" y="2711949"/>
              <a:ext cx="889" cy="2193"/>
            </a:xfrm>
            <a:custGeom>
              <a:avLst/>
              <a:gdLst/>
              <a:ahLst/>
              <a:cxnLst/>
              <a:rect l="l" t="t" r="r" b="b"/>
              <a:pathLst>
                <a:path w="62" h="153" extrusionOk="0">
                  <a:moveTo>
                    <a:pt x="1" y="1"/>
                  </a:moveTo>
                  <a:lnTo>
                    <a:pt x="1" y="153"/>
                  </a:lnTo>
                  <a:lnTo>
                    <a:pt x="61" y="122"/>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463620" y="2683638"/>
              <a:ext cx="889" cy="2193"/>
            </a:xfrm>
            <a:custGeom>
              <a:avLst/>
              <a:gdLst/>
              <a:ahLst/>
              <a:cxnLst/>
              <a:rect l="l" t="t" r="r" b="b"/>
              <a:pathLst>
                <a:path w="62" h="153" extrusionOk="0">
                  <a:moveTo>
                    <a:pt x="1" y="0"/>
                  </a:moveTo>
                  <a:lnTo>
                    <a:pt x="1" y="152"/>
                  </a:lnTo>
                  <a:lnTo>
                    <a:pt x="62" y="9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517639" y="2687996"/>
              <a:ext cx="1763" cy="874"/>
            </a:xfrm>
            <a:custGeom>
              <a:avLst/>
              <a:gdLst/>
              <a:ahLst/>
              <a:cxnLst/>
              <a:rect l="l" t="t" r="r" b="b"/>
              <a:pathLst>
                <a:path w="123" h="61" extrusionOk="0">
                  <a:moveTo>
                    <a:pt x="122" y="0"/>
                  </a:moveTo>
                  <a:lnTo>
                    <a:pt x="1" y="31"/>
                  </a:lnTo>
                  <a:lnTo>
                    <a:pt x="1" y="61"/>
                  </a:lnTo>
                  <a:lnTo>
                    <a:pt x="122"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067864" y="2643113"/>
              <a:ext cx="889" cy="1749"/>
            </a:xfrm>
            <a:custGeom>
              <a:avLst/>
              <a:gdLst/>
              <a:ahLst/>
              <a:cxnLst/>
              <a:rect l="l" t="t" r="r" b="b"/>
              <a:pathLst>
                <a:path w="62" h="122" extrusionOk="0">
                  <a:moveTo>
                    <a:pt x="1" y="0"/>
                  </a:moveTo>
                  <a:lnTo>
                    <a:pt x="1" y="122"/>
                  </a:lnTo>
                  <a:lnTo>
                    <a:pt x="61" y="12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27459" y="2690175"/>
              <a:ext cx="889" cy="1749"/>
            </a:xfrm>
            <a:custGeom>
              <a:avLst/>
              <a:gdLst/>
              <a:ahLst/>
              <a:cxnLst/>
              <a:rect l="l" t="t" r="r" b="b"/>
              <a:pathLst>
                <a:path w="62" h="122" extrusionOk="0">
                  <a:moveTo>
                    <a:pt x="1" y="0"/>
                  </a:moveTo>
                  <a:lnTo>
                    <a:pt x="31" y="122"/>
                  </a:lnTo>
                  <a:lnTo>
                    <a:pt x="62" y="122"/>
                  </a:lnTo>
                  <a:lnTo>
                    <a:pt x="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436854" y="2689300"/>
              <a:ext cx="3067" cy="444"/>
            </a:xfrm>
            <a:custGeom>
              <a:avLst/>
              <a:gdLst/>
              <a:ahLst/>
              <a:cxnLst/>
              <a:rect l="l" t="t" r="r" b="b"/>
              <a:pathLst>
                <a:path w="214" h="31" extrusionOk="0">
                  <a:moveTo>
                    <a:pt x="122" y="0"/>
                  </a:moveTo>
                  <a:cubicBezTo>
                    <a:pt x="62" y="0"/>
                    <a:pt x="1" y="0"/>
                    <a:pt x="1" y="31"/>
                  </a:cubicBezTo>
                  <a:lnTo>
                    <a:pt x="213" y="31"/>
                  </a:lnTo>
                  <a:cubicBezTo>
                    <a:pt x="213" y="0"/>
                    <a:pt x="153"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66673" y="2688426"/>
              <a:ext cx="889" cy="3068"/>
            </a:xfrm>
            <a:custGeom>
              <a:avLst/>
              <a:gdLst/>
              <a:ahLst/>
              <a:cxnLst/>
              <a:rect l="l" t="t" r="r" b="b"/>
              <a:pathLst>
                <a:path w="62" h="214" extrusionOk="0">
                  <a:moveTo>
                    <a:pt x="31" y="1"/>
                  </a:moveTo>
                  <a:cubicBezTo>
                    <a:pt x="31" y="1"/>
                    <a:pt x="0" y="61"/>
                    <a:pt x="0" y="122"/>
                  </a:cubicBezTo>
                  <a:cubicBezTo>
                    <a:pt x="0" y="183"/>
                    <a:pt x="31" y="213"/>
                    <a:pt x="31" y="213"/>
                  </a:cubicBezTo>
                  <a:cubicBezTo>
                    <a:pt x="61" y="213"/>
                    <a:pt x="61" y="183"/>
                    <a:pt x="61" y="122"/>
                  </a:cubicBezTo>
                  <a:cubicBezTo>
                    <a:pt x="61" y="61"/>
                    <a:pt x="6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459514" y="2799092"/>
              <a:ext cx="889" cy="3068"/>
            </a:xfrm>
            <a:custGeom>
              <a:avLst/>
              <a:gdLst/>
              <a:ahLst/>
              <a:cxnLst/>
              <a:rect l="l" t="t" r="r" b="b"/>
              <a:pathLst>
                <a:path w="62" h="214" extrusionOk="0">
                  <a:moveTo>
                    <a:pt x="31" y="1"/>
                  </a:moveTo>
                  <a:cubicBezTo>
                    <a:pt x="31" y="1"/>
                    <a:pt x="0" y="62"/>
                    <a:pt x="0" y="92"/>
                  </a:cubicBezTo>
                  <a:cubicBezTo>
                    <a:pt x="0" y="153"/>
                    <a:pt x="31" y="214"/>
                    <a:pt x="31" y="214"/>
                  </a:cubicBezTo>
                  <a:cubicBezTo>
                    <a:pt x="61" y="214"/>
                    <a:pt x="61" y="153"/>
                    <a:pt x="61" y="92"/>
                  </a:cubicBezTo>
                  <a:cubicBezTo>
                    <a:pt x="61" y="62"/>
                    <a:pt x="6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639193" y="2683638"/>
              <a:ext cx="874" cy="1749"/>
            </a:xfrm>
            <a:custGeom>
              <a:avLst/>
              <a:gdLst/>
              <a:ahLst/>
              <a:cxnLst/>
              <a:rect l="l" t="t" r="r" b="b"/>
              <a:pathLst>
                <a:path w="61" h="122" extrusionOk="0">
                  <a:moveTo>
                    <a:pt x="0" y="0"/>
                  </a:moveTo>
                  <a:lnTo>
                    <a:pt x="0" y="122"/>
                  </a:lnTo>
                  <a:lnTo>
                    <a:pt x="61" y="12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365170" y="2693658"/>
              <a:ext cx="889" cy="1749"/>
            </a:xfrm>
            <a:custGeom>
              <a:avLst/>
              <a:gdLst/>
              <a:ahLst/>
              <a:cxnLst/>
              <a:rect l="l" t="t" r="r" b="b"/>
              <a:pathLst>
                <a:path w="62" h="122" extrusionOk="0">
                  <a:moveTo>
                    <a:pt x="0" y="0"/>
                  </a:moveTo>
                  <a:lnTo>
                    <a:pt x="31" y="122"/>
                  </a:lnTo>
                  <a:lnTo>
                    <a:pt x="61" y="12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478246" y="2812610"/>
              <a:ext cx="3067" cy="889"/>
            </a:xfrm>
            <a:custGeom>
              <a:avLst/>
              <a:gdLst/>
              <a:ahLst/>
              <a:cxnLst/>
              <a:rect l="l" t="t" r="r" b="b"/>
              <a:pathLst>
                <a:path w="214" h="62" extrusionOk="0">
                  <a:moveTo>
                    <a:pt x="91" y="0"/>
                  </a:moveTo>
                  <a:cubicBezTo>
                    <a:pt x="31" y="0"/>
                    <a:pt x="0" y="31"/>
                    <a:pt x="0" y="31"/>
                  </a:cubicBezTo>
                  <a:cubicBezTo>
                    <a:pt x="0" y="61"/>
                    <a:pt x="31" y="61"/>
                    <a:pt x="91" y="61"/>
                  </a:cubicBezTo>
                  <a:cubicBezTo>
                    <a:pt x="152" y="61"/>
                    <a:pt x="213" y="61"/>
                    <a:pt x="213" y="31"/>
                  </a:cubicBezTo>
                  <a:cubicBezTo>
                    <a:pt x="213" y="31"/>
                    <a:pt x="152"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385887" y="2613912"/>
              <a:ext cx="444" cy="3068"/>
            </a:xfrm>
            <a:custGeom>
              <a:avLst/>
              <a:gdLst/>
              <a:ahLst/>
              <a:cxnLst/>
              <a:rect l="l" t="t" r="r" b="b"/>
              <a:pathLst>
                <a:path w="31" h="214" extrusionOk="0">
                  <a:moveTo>
                    <a:pt x="31" y="1"/>
                  </a:moveTo>
                  <a:cubicBezTo>
                    <a:pt x="0" y="1"/>
                    <a:pt x="0" y="62"/>
                    <a:pt x="0" y="122"/>
                  </a:cubicBezTo>
                  <a:cubicBezTo>
                    <a:pt x="0" y="183"/>
                    <a:pt x="0" y="214"/>
                    <a:pt x="31" y="214"/>
                  </a:cubicBezTo>
                  <a:cubicBezTo>
                    <a:pt x="31" y="214"/>
                    <a:pt x="31" y="183"/>
                    <a:pt x="31" y="122"/>
                  </a:cubicBezTo>
                  <a:cubicBezTo>
                    <a:pt x="31" y="62"/>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344259" y="2696711"/>
              <a:ext cx="889" cy="1749"/>
            </a:xfrm>
            <a:custGeom>
              <a:avLst/>
              <a:gdLst/>
              <a:ahLst/>
              <a:cxnLst/>
              <a:rect l="l" t="t" r="r" b="b"/>
              <a:pathLst>
                <a:path w="62" h="122" extrusionOk="0">
                  <a:moveTo>
                    <a:pt x="0" y="0"/>
                  </a:moveTo>
                  <a:lnTo>
                    <a:pt x="0" y="122"/>
                  </a:lnTo>
                  <a:lnTo>
                    <a:pt x="61" y="12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308528" y="2762939"/>
              <a:ext cx="1763" cy="874"/>
            </a:xfrm>
            <a:custGeom>
              <a:avLst/>
              <a:gdLst/>
              <a:ahLst/>
              <a:cxnLst/>
              <a:rect l="l" t="t" r="r" b="b"/>
              <a:pathLst>
                <a:path w="123" h="61" extrusionOk="0">
                  <a:moveTo>
                    <a:pt x="1" y="0"/>
                  </a:moveTo>
                  <a:lnTo>
                    <a:pt x="1" y="61"/>
                  </a:lnTo>
                  <a:lnTo>
                    <a:pt x="122" y="3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387192" y="2616966"/>
              <a:ext cx="3067" cy="889"/>
            </a:xfrm>
            <a:custGeom>
              <a:avLst/>
              <a:gdLst/>
              <a:ahLst/>
              <a:cxnLst/>
              <a:rect l="l" t="t" r="r" b="b"/>
              <a:pathLst>
                <a:path w="214" h="62" extrusionOk="0">
                  <a:moveTo>
                    <a:pt x="122" y="1"/>
                  </a:moveTo>
                  <a:cubicBezTo>
                    <a:pt x="61" y="1"/>
                    <a:pt x="1" y="1"/>
                    <a:pt x="1" y="31"/>
                  </a:cubicBezTo>
                  <a:cubicBezTo>
                    <a:pt x="1" y="31"/>
                    <a:pt x="61" y="61"/>
                    <a:pt x="122" y="61"/>
                  </a:cubicBezTo>
                  <a:cubicBezTo>
                    <a:pt x="153" y="61"/>
                    <a:pt x="213" y="31"/>
                    <a:pt x="213" y="31"/>
                  </a:cubicBezTo>
                  <a:cubicBezTo>
                    <a:pt x="213" y="1"/>
                    <a:pt x="153"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561016" y="2841366"/>
              <a:ext cx="889" cy="1749"/>
            </a:xfrm>
            <a:custGeom>
              <a:avLst/>
              <a:gdLst/>
              <a:ahLst/>
              <a:cxnLst/>
              <a:rect l="l" t="t" r="r" b="b"/>
              <a:pathLst>
                <a:path w="62" h="122" extrusionOk="0">
                  <a:moveTo>
                    <a:pt x="0" y="0"/>
                  </a:moveTo>
                  <a:lnTo>
                    <a:pt x="0" y="122"/>
                  </a:lnTo>
                  <a:lnTo>
                    <a:pt x="61" y="12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438796" y="2682319"/>
              <a:ext cx="3053" cy="889"/>
            </a:xfrm>
            <a:custGeom>
              <a:avLst/>
              <a:gdLst/>
              <a:ahLst/>
              <a:cxnLst/>
              <a:rect l="l" t="t" r="r" b="b"/>
              <a:pathLst>
                <a:path w="213" h="62" extrusionOk="0">
                  <a:moveTo>
                    <a:pt x="91" y="1"/>
                  </a:moveTo>
                  <a:cubicBezTo>
                    <a:pt x="31" y="1"/>
                    <a:pt x="0" y="31"/>
                    <a:pt x="0" y="31"/>
                  </a:cubicBezTo>
                  <a:cubicBezTo>
                    <a:pt x="0" y="62"/>
                    <a:pt x="31" y="62"/>
                    <a:pt x="91" y="62"/>
                  </a:cubicBezTo>
                  <a:cubicBezTo>
                    <a:pt x="152" y="62"/>
                    <a:pt x="213" y="62"/>
                    <a:pt x="213" y="31"/>
                  </a:cubicBezTo>
                  <a:cubicBezTo>
                    <a:pt x="213" y="31"/>
                    <a:pt x="152"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398084" y="2680154"/>
              <a:ext cx="2193" cy="1319"/>
            </a:xfrm>
            <a:custGeom>
              <a:avLst/>
              <a:gdLst/>
              <a:ahLst/>
              <a:cxnLst/>
              <a:rect l="l" t="t" r="r" b="b"/>
              <a:pathLst>
                <a:path w="153" h="92" extrusionOk="0">
                  <a:moveTo>
                    <a:pt x="1" y="0"/>
                  </a:moveTo>
                  <a:cubicBezTo>
                    <a:pt x="31" y="61"/>
                    <a:pt x="61" y="91"/>
                    <a:pt x="61" y="91"/>
                  </a:cubicBezTo>
                  <a:cubicBezTo>
                    <a:pt x="92" y="61"/>
                    <a:pt x="122" y="61"/>
                    <a:pt x="152" y="61"/>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384332" y="2680584"/>
              <a:ext cx="889" cy="1749"/>
            </a:xfrm>
            <a:custGeom>
              <a:avLst/>
              <a:gdLst/>
              <a:ahLst/>
              <a:cxnLst/>
              <a:rect l="l" t="t" r="r" b="b"/>
              <a:pathLst>
                <a:path w="62" h="122" extrusionOk="0">
                  <a:moveTo>
                    <a:pt x="1" y="0"/>
                  </a:moveTo>
                  <a:lnTo>
                    <a:pt x="1" y="122"/>
                  </a:lnTo>
                  <a:lnTo>
                    <a:pt x="61" y="12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557533" y="2860102"/>
              <a:ext cx="2623" cy="444"/>
            </a:xfrm>
            <a:custGeom>
              <a:avLst/>
              <a:gdLst/>
              <a:ahLst/>
              <a:cxnLst/>
              <a:rect l="l" t="t" r="r" b="b"/>
              <a:pathLst>
                <a:path w="183" h="31" extrusionOk="0">
                  <a:moveTo>
                    <a:pt x="0" y="0"/>
                  </a:moveTo>
                  <a:cubicBezTo>
                    <a:pt x="0" y="31"/>
                    <a:pt x="31" y="31"/>
                    <a:pt x="92" y="31"/>
                  </a:cubicBezTo>
                  <a:cubicBezTo>
                    <a:pt x="152" y="31"/>
                    <a:pt x="183" y="31"/>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480618" y="2679280"/>
              <a:ext cx="874" cy="1749"/>
            </a:xfrm>
            <a:custGeom>
              <a:avLst/>
              <a:gdLst/>
              <a:ahLst/>
              <a:cxnLst/>
              <a:rect l="l" t="t" r="r" b="b"/>
              <a:pathLst>
                <a:path w="61" h="122" extrusionOk="0">
                  <a:moveTo>
                    <a:pt x="0" y="0"/>
                  </a:moveTo>
                  <a:lnTo>
                    <a:pt x="0" y="122"/>
                  </a:lnTo>
                  <a:lnTo>
                    <a:pt x="61" y="12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474082" y="2679280"/>
              <a:ext cx="889" cy="1749"/>
            </a:xfrm>
            <a:custGeom>
              <a:avLst/>
              <a:gdLst/>
              <a:ahLst/>
              <a:cxnLst/>
              <a:rect l="l" t="t" r="r" b="b"/>
              <a:pathLst>
                <a:path w="62" h="122" extrusionOk="0">
                  <a:moveTo>
                    <a:pt x="0" y="0"/>
                  </a:moveTo>
                  <a:lnTo>
                    <a:pt x="0" y="122"/>
                  </a:lnTo>
                  <a:lnTo>
                    <a:pt x="61" y="12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447940" y="2677975"/>
              <a:ext cx="1763" cy="874"/>
            </a:xfrm>
            <a:custGeom>
              <a:avLst/>
              <a:gdLst/>
              <a:ahLst/>
              <a:cxnLst/>
              <a:rect l="l" t="t" r="r" b="b"/>
              <a:pathLst>
                <a:path w="123" h="61" extrusionOk="0">
                  <a:moveTo>
                    <a:pt x="122" y="0"/>
                  </a:moveTo>
                  <a:lnTo>
                    <a:pt x="0" y="30"/>
                  </a:lnTo>
                  <a:lnTo>
                    <a:pt x="0" y="61"/>
                  </a:lnTo>
                  <a:lnTo>
                    <a:pt x="122"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460818" y="2752044"/>
              <a:ext cx="1763" cy="889"/>
            </a:xfrm>
            <a:custGeom>
              <a:avLst/>
              <a:gdLst/>
              <a:ahLst/>
              <a:cxnLst/>
              <a:rect l="l" t="t" r="r" b="b"/>
              <a:pathLst>
                <a:path w="123" h="62" extrusionOk="0">
                  <a:moveTo>
                    <a:pt x="0" y="0"/>
                  </a:moveTo>
                  <a:lnTo>
                    <a:pt x="0" y="61"/>
                  </a:lnTo>
                  <a:lnTo>
                    <a:pt x="122" y="3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528102" y="2888428"/>
              <a:ext cx="1749" cy="874"/>
            </a:xfrm>
            <a:custGeom>
              <a:avLst/>
              <a:gdLst/>
              <a:ahLst/>
              <a:cxnLst/>
              <a:rect l="l" t="t" r="r" b="b"/>
              <a:pathLst>
                <a:path w="122" h="61" extrusionOk="0">
                  <a:moveTo>
                    <a:pt x="0" y="0"/>
                  </a:moveTo>
                  <a:lnTo>
                    <a:pt x="0" y="61"/>
                  </a:lnTo>
                  <a:lnTo>
                    <a:pt x="122" y="30"/>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619586" y="2676227"/>
              <a:ext cx="1319" cy="1763"/>
            </a:xfrm>
            <a:custGeom>
              <a:avLst/>
              <a:gdLst/>
              <a:ahLst/>
              <a:cxnLst/>
              <a:rect l="l" t="t" r="r" b="b"/>
              <a:pathLst>
                <a:path w="92" h="123" extrusionOk="0">
                  <a:moveTo>
                    <a:pt x="0" y="0"/>
                  </a:moveTo>
                  <a:lnTo>
                    <a:pt x="31" y="122"/>
                  </a:lnTo>
                  <a:lnTo>
                    <a:pt x="92" y="122"/>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501085" y="2891467"/>
              <a:ext cx="3067" cy="889"/>
            </a:xfrm>
            <a:custGeom>
              <a:avLst/>
              <a:gdLst/>
              <a:ahLst/>
              <a:cxnLst/>
              <a:rect l="l" t="t" r="r" b="b"/>
              <a:pathLst>
                <a:path w="214" h="62" extrusionOk="0">
                  <a:moveTo>
                    <a:pt x="92" y="1"/>
                  </a:moveTo>
                  <a:cubicBezTo>
                    <a:pt x="62" y="1"/>
                    <a:pt x="1" y="31"/>
                    <a:pt x="1" y="31"/>
                  </a:cubicBezTo>
                  <a:cubicBezTo>
                    <a:pt x="1" y="62"/>
                    <a:pt x="62" y="62"/>
                    <a:pt x="92" y="62"/>
                  </a:cubicBezTo>
                  <a:cubicBezTo>
                    <a:pt x="153" y="62"/>
                    <a:pt x="214" y="62"/>
                    <a:pt x="214" y="31"/>
                  </a:cubicBezTo>
                  <a:cubicBezTo>
                    <a:pt x="214" y="31"/>
                    <a:pt x="153"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483477" y="2892341"/>
              <a:ext cx="1319" cy="2193"/>
            </a:xfrm>
            <a:custGeom>
              <a:avLst/>
              <a:gdLst/>
              <a:ahLst/>
              <a:cxnLst/>
              <a:rect l="l" t="t" r="r" b="b"/>
              <a:pathLst>
                <a:path w="92" h="153" extrusionOk="0">
                  <a:moveTo>
                    <a:pt x="0" y="1"/>
                  </a:moveTo>
                  <a:lnTo>
                    <a:pt x="30" y="153"/>
                  </a:lnTo>
                  <a:lnTo>
                    <a:pt x="91" y="153"/>
                  </a:lnTo>
                  <a:lnTo>
                    <a:pt x="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465175" y="2901487"/>
              <a:ext cx="889" cy="1763"/>
            </a:xfrm>
            <a:custGeom>
              <a:avLst/>
              <a:gdLst/>
              <a:ahLst/>
              <a:cxnLst/>
              <a:rect l="l" t="t" r="r" b="b"/>
              <a:pathLst>
                <a:path w="62" h="123" extrusionOk="0">
                  <a:moveTo>
                    <a:pt x="0" y="1"/>
                  </a:moveTo>
                  <a:lnTo>
                    <a:pt x="0" y="123"/>
                  </a:lnTo>
                  <a:lnTo>
                    <a:pt x="61" y="123"/>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637014" y="2670994"/>
              <a:ext cx="444" cy="3068"/>
            </a:xfrm>
            <a:custGeom>
              <a:avLst/>
              <a:gdLst/>
              <a:ahLst/>
              <a:cxnLst/>
              <a:rect l="l" t="t" r="r" b="b"/>
              <a:pathLst>
                <a:path w="31" h="214" extrusionOk="0">
                  <a:moveTo>
                    <a:pt x="0" y="1"/>
                  </a:moveTo>
                  <a:cubicBezTo>
                    <a:pt x="0" y="1"/>
                    <a:pt x="0" y="61"/>
                    <a:pt x="0" y="92"/>
                  </a:cubicBezTo>
                  <a:cubicBezTo>
                    <a:pt x="0" y="153"/>
                    <a:pt x="0" y="213"/>
                    <a:pt x="0" y="213"/>
                  </a:cubicBezTo>
                  <a:cubicBezTo>
                    <a:pt x="31" y="213"/>
                    <a:pt x="31" y="153"/>
                    <a:pt x="31" y="92"/>
                  </a:cubicBezTo>
                  <a:cubicBezTo>
                    <a:pt x="31" y="6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619142" y="2671439"/>
              <a:ext cx="889" cy="2193"/>
            </a:xfrm>
            <a:custGeom>
              <a:avLst/>
              <a:gdLst/>
              <a:ahLst/>
              <a:cxnLst/>
              <a:rect l="l" t="t" r="r" b="b"/>
              <a:pathLst>
                <a:path w="62" h="153" extrusionOk="0">
                  <a:moveTo>
                    <a:pt x="62" y="0"/>
                  </a:moveTo>
                  <a:lnTo>
                    <a:pt x="1" y="30"/>
                  </a:lnTo>
                  <a:lnTo>
                    <a:pt x="1" y="152"/>
                  </a:lnTo>
                  <a:lnTo>
                    <a:pt x="62" y="152"/>
                  </a:lnTo>
                  <a:lnTo>
                    <a:pt x="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292418" y="2910647"/>
              <a:ext cx="874" cy="3068"/>
            </a:xfrm>
            <a:custGeom>
              <a:avLst/>
              <a:gdLst/>
              <a:ahLst/>
              <a:cxnLst/>
              <a:rect l="l" t="t" r="r" b="b"/>
              <a:pathLst>
                <a:path w="61" h="214" extrusionOk="0">
                  <a:moveTo>
                    <a:pt x="31" y="0"/>
                  </a:moveTo>
                  <a:cubicBezTo>
                    <a:pt x="31" y="0"/>
                    <a:pt x="0" y="61"/>
                    <a:pt x="0" y="122"/>
                  </a:cubicBezTo>
                  <a:cubicBezTo>
                    <a:pt x="0" y="183"/>
                    <a:pt x="31" y="213"/>
                    <a:pt x="31" y="213"/>
                  </a:cubicBezTo>
                  <a:cubicBezTo>
                    <a:pt x="31" y="213"/>
                    <a:pt x="61" y="183"/>
                    <a:pt x="61" y="122"/>
                  </a:cubicBezTo>
                  <a:cubicBezTo>
                    <a:pt x="61" y="6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462996" y="2914130"/>
              <a:ext cx="444" cy="3068"/>
            </a:xfrm>
            <a:custGeom>
              <a:avLst/>
              <a:gdLst/>
              <a:ahLst/>
              <a:cxnLst/>
              <a:rect l="l" t="t" r="r" b="b"/>
              <a:pathLst>
                <a:path w="31" h="214" extrusionOk="0">
                  <a:moveTo>
                    <a:pt x="31" y="0"/>
                  </a:moveTo>
                  <a:cubicBezTo>
                    <a:pt x="0" y="0"/>
                    <a:pt x="0" y="31"/>
                    <a:pt x="0" y="92"/>
                  </a:cubicBezTo>
                  <a:cubicBezTo>
                    <a:pt x="0" y="152"/>
                    <a:pt x="0" y="213"/>
                    <a:pt x="31" y="213"/>
                  </a:cubicBezTo>
                  <a:cubicBezTo>
                    <a:pt x="31" y="213"/>
                    <a:pt x="31" y="152"/>
                    <a:pt x="31" y="92"/>
                  </a:cubicBezTo>
                  <a:cubicBezTo>
                    <a:pt x="31"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339457" y="2915879"/>
              <a:ext cx="3067" cy="444"/>
            </a:xfrm>
            <a:custGeom>
              <a:avLst/>
              <a:gdLst/>
              <a:ahLst/>
              <a:cxnLst/>
              <a:rect l="l" t="t" r="r" b="b"/>
              <a:pathLst>
                <a:path w="214" h="31" extrusionOk="0">
                  <a:moveTo>
                    <a:pt x="92" y="0"/>
                  </a:moveTo>
                  <a:cubicBezTo>
                    <a:pt x="62" y="0"/>
                    <a:pt x="1" y="0"/>
                    <a:pt x="1" y="30"/>
                  </a:cubicBezTo>
                  <a:lnTo>
                    <a:pt x="214" y="30"/>
                  </a:lnTo>
                  <a:cubicBezTo>
                    <a:pt x="214" y="0"/>
                    <a:pt x="153" y="0"/>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693642" y="2668385"/>
              <a:ext cx="1319" cy="2623"/>
            </a:xfrm>
            <a:custGeom>
              <a:avLst/>
              <a:gdLst/>
              <a:ahLst/>
              <a:cxnLst/>
              <a:rect l="l" t="t" r="r" b="b"/>
              <a:pathLst>
                <a:path w="92" h="183" extrusionOk="0">
                  <a:moveTo>
                    <a:pt x="61" y="0"/>
                  </a:moveTo>
                  <a:lnTo>
                    <a:pt x="1" y="183"/>
                  </a:lnTo>
                  <a:cubicBezTo>
                    <a:pt x="61" y="122"/>
                    <a:pt x="92" y="92"/>
                    <a:pt x="92" y="92"/>
                  </a:cubicBezTo>
                  <a:cubicBezTo>
                    <a:pt x="61" y="61"/>
                    <a:pt x="61" y="31"/>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415513" y="2915879"/>
              <a:ext cx="1749" cy="874"/>
            </a:xfrm>
            <a:custGeom>
              <a:avLst/>
              <a:gdLst/>
              <a:ahLst/>
              <a:cxnLst/>
              <a:rect l="l" t="t" r="r" b="b"/>
              <a:pathLst>
                <a:path w="122" h="61" extrusionOk="0">
                  <a:moveTo>
                    <a:pt x="0" y="0"/>
                  </a:moveTo>
                  <a:lnTo>
                    <a:pt x="0" y="61"/>
                  </a:lnTo>
                  <a:lnTo>
                    <a:pt x="122" y="30"/>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429014" y="2918918"/>
              <a:ext cx="889" cy="1763"/>
            </a:xfrm>
            <a:custGeom>
              <a:avLst/>
              <a:gdLst/>
              <a:ahLst/>
              <a:cxnLst/>
              <a:rect l="l" t="t" r="r" b="b"/>
              <a:pathLst>
                <a:path w="62" h="123" extrusionOk="0">
                  <a:moveTo>
                    <a:pt x="1" y="1"/>
                  </a:moveTo>
                  <a:lnTo>
                    <a:pt x="31" y="122"/>
                  </a:lnTo>
                  <a:lnTo>
                    <a:pt x="61" y="122"/>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439907" y="2918918"/>
              <a:ext cx="889" cy="1763"/>
            </a:xfrm>
            <a:custGeom>
              <a:avLst/>
              <a:gdLst/>
              <a:ahLst/>
              <a:cxnLst/>
              <a:rect l="l" t="t" r="r" b="b"/>
              <a:pathLst>
                <a:path w="62" h="123" extrusionOk="0">
                  <a:moveTo>
                    <a:pt x="0" y="1"/>
                  </a:moveTo>
                  <a:lnTo>
                    <a:pt x="0" y="122"/>
                  </a:lnTo>
                  <a:lnTo>
                    <a:pt x="61" y="122"/>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446012" y="2755528"/>
              <a:ext cx="1749" cy="1319"/>
            </a:xfrm>
            <a:custGeom>
              <a:avLst/>
              <a:gdLst/>
              <a:ahLst/>
              <a:cxnLst/>
              <a:rect l="l" t="t" r="r" b="b"/>
              <a:pathLst>
                <a:path w="122" h="92" extrusionOk="0">
                  <a:moveTo>
                    <a:pt x="122" y="0"/>
                  </a:moveTo>
                  <a:lnTo>
                    <a:pt x="0" y="31"/>
                  </a:lnTo>
                  <a:lnTo>
                    <a:pt x="0" y="92"/>
                  </a:lnTo>
                  <a:lnTo>
                    <a:pt x="122" y="92"/>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626996" y="2667081"/>
              <a:ext cx="1319" cy="2193"/>
            </a:xfrm>
            <a:custGeom>
              <a:avLst/>
              <a:gdLst/>
              <a:ahLst/>
              <a:cxnLst/>
              <a:rect l="l" t="t" r="r" b="b"/>
              <a:pathLst>
                <a:path w="92" h="153" extrusionOk="0">
                  <a:moveTo>
                    <a:pt x="0" y="0"/>
                  </a:moveTo>
                  <a:lnTo>
                    <a:pt x="31" y="152"/>
                  </a:lnTo>
                  <a:lnTo>
                    <a:pt x="91" y="152"/>
                  </a:lnTo>
                  <a:lnTo>
                    <a:pt x="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652694" y="2664028"/>
              <a:ext cx="889" cy="1749"/>
            </a:xfrm>
            <a:custGeom>
              <a:avLst/>
              <a:gdLst/>
              <a:ahLst/>
              <a:cxnLst/>
              <a:rect l="l" t="t" r="r" b="b"/>
              <a:pathLst>
                <a:path w="62" h="122" extrusionOk="0">
                  <a:moveTo>
                    <a:pt x="0" y="0"/>
                  </a:moveTo>
                  <a:lnTo>
                    <a:pt x="0" y="122"/>
                  </a:lnTo>
                  <a:lnTo>
                    <a:pt x="61" y="12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826949" y="2662723"/>
              <a:ext cx="1763" cy="874"/>
            </a:xfrm>
            <a:custGeom>
              <a:avLst/>
              <a:gdLst/>
              <a:ahLst/>
              <a:cxnLst/>
              <a:rect l="l" t="t" r="r" b="b"/>
              <a:pathLst>
                <a:path w="123" h="61" extrusionOk="0">
                  <a:moveTo>
                    <a:pt x="122" y="0"/>
                  </a:moveTo>
                  <a:lnTo>
                    <a:pt x="1" y="31"/>
                  </a:lnTo>
                  <a:lnTo>
                    <a:pt x="1" y="61"/>
                  </a:lnTo>
                  <a:lnTo>
                    <a:pt x="122"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294597" y="2935919"/>
              <a:ext cx="874" cy="3053"/>
            </a:xfrm>
            <a:custGeom>
              <a:avLst/>
              <a:gdLst/>
              <a:ahLst/>
              <a:cxnLst/>
              <a:rect l="l" t="t" r="r" b="b"/>
              <a:pathLst>
                <a:path w="61" h="213" extrusionOk="0">
                  <a:moveTo>
                    <a:pt x="31" y="0"/>
                  </a:moveTo>
                  <a:cubicBezTo>
                    <a:pt x="0" y="0"/>
                    <a:pt x="0" y="61"/>
                    <a:pt x="0" y="122"/>
                  </a:cubicBezTo>
                  <a:cubicBezTo>
                    <a:pt x="0" y="152"/>
                    <a:pt x="0" y="213"/>
                    <a:pt x="31" y="213"/>
                  </a:cubicBezTo>
                  <a:cubicBezTo>
                    <a:pt x="31" y="213"/>
                    <a:pt x="61" y="152"/>
                    <a:pt x="61" y="122"/>
                  </a:cubicBezTo>
                  <a:cubicBezTo>
                    <a:pt x="61" y="6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759428" y="2659240"/>
              <a:ext cx="2193" cy="874"/>
            </a:xfrm>
            <a:custGeom>
              <a:avLst/>
              <a:gdLst/>
              <a:ahLst/>
              <a:cxnLst/>
              <a:rect l="l" t="t" r="r" b="b"/>
              <a:pathLst>
                <a:path w="153" h="61" extrusionOk="0">
                  <a:moveTo>
                    <a:pt x="152" y="0"/>
                  </a:moveTo>
                  <a:lnTo>
                    <a:pt x="0" y="30"/>
                  </a:lnTo>
                  <a:lnTo>
                    <a:pt x="0" y="61"/>
                  </a:lnTo>
                  <a:lnTo>
                    <a:pt x="152" y="61"/>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488265" y="2939403"/>
              <a:ext cx="2193" cy="1319"/>
            </a:xfrm>
            <a:custGeom>
              <a:avLst/>
              <a:gdLst/>
              <a:ahLst/>
              <a:cxnLst/>
              <a:rect l="l" t="t" r="r" b="b"/>
              <a:pathLst>
                <a:path w="153" h="92" extrusionOk="0">
                  <a:moveTo>
                    <a:pt x="152" y="0"/>
                  </a:moveTo>
                  <a:lnTo>
                    <a:pt x="0" y="31"/>
                  </a:lnTo>
                  <a:lnTo>
                    <a:pt x="0" y="92"/>
                  </a:lnTo>
                  <a:lnTo>
                    <a:pt x="122" y="9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445138" y="2940707"/>
              <a:ext cx="1749" cy="889"/>
            </a:xfrm>
            <a:custGeom>
              <a:avLst/>
              <a:gdLst/>
              <a:ahLst/>
              <a:cxnLst/>
              <a:rect l="l" t="t" r="r" b="b"/>
              <a:pathLst>
                <a:path w="122" h="62" extrusionOk="0">
                  <a:moveTo>
                    <a:pt x="122" y="1"/>
                  </a:moveTo>
                  <a:lnTo>
                    <a:pt x="0" y="31"/>
                  </a:lnTo>
                  <a:lnTo>
                    <a:pt x="0" y="61"/>
                  </a:lnTo>
                  <a:lnTo>
                    <a:pt x="122" y="61"/>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273685" y="2951602"/>
              <a:ext cx="874" cy="2193"/>
            </a:xfrm>
            <a:custGeom>
              <a:avLst/>
              <a:gdLst/>
              <a:ahLst/>
              <a:cxnLst/>
              <a:rect l="l" t="t" r="r" b="b"/>
              <a:pathLst>
                <a:path w="61" h="153" extrusionOk="0">
                  <a:moveTo>
                    <a:pt x="0" y="0"/>
                  </a:moveTo>
                  <a:lnTo>
                    <a:pt x="0" y="152"/>
                  </a:lnTo>
                  <a:lnTo>
                    <a:pt x="61" y="15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280221" y="2951602"/>
              <a:ext cx="2623" cy="1319"/>
            </a:xfrm>
            <a:custGeom>
              <a:avLst/>
              <a:gdLst/>
              <a:ahLst/>
              <a:cxnLst/>
              <a:rect l="l" t="t" r="r" b="b"/>
              <a:pathLst>
                <a:path w="183" h="92" extrusionOk="0">
                  <a:moveTo>
                    <a:pt x="0" y="0"/>
                  </a:moveTo>
                  <a:cubicBezTo>
                    <a:pt x="61" y="61"/>
                    <a:pt x="31" y="92"/>
                    <a:pt x="91" y="92"/>
                  </a:cubicBezTo>
                  <a:cubicBezTo>
                    <a:pt x="122" y="61"/>
                    <a:pt x="152" y="61"/>
                    <a:pt x="182" y="61"/>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244934" y="2960748"/>
              <a:ext cx="874" cy="1763"/>
            </a:xfrm>
            <a:custGeom>
              <a:avLst/>
              <a:gdLst/>
              <a:ahLst/>
              <a:cxnLst/>
              <a:rect l="l" t="t" r="r" b="b"/>
              <a:pathLst>
                <a:path w="61" h="123" extrusionOk="0">
                  <a:moveTo>
                    <a:pt x="0" y="1"/>
                  </a:moveTo>
                  <a:lnTo>
                    <a:pt x="0" y="122"/>
                  </a:lnTo>
                  <a:lnTo>
                    <a:pt x="61" y="122"/>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853965" y="2654007"/>
              <a:ext cx="3067" cy="889"/>
            </a:xfrm>
            <a:custGeom>
              <a:avLst/>
              <a:gdLst/>
              <a:ahLst/>
              <a:cxnLst/>
              <a:rect l="l" t="t" r="r" b="b"/>
              <a:pathLst>
                <a:path w="214" h="62" extrusionOk="0">
                  <a:moveTo>
                    <a:pt x="91" y="0"/>
                  </a:moveTo>
                  <a:cubicBezTo>
                    <a:pt x="31" y="0"/>
                    <a:pt x="0" y="31"/>
                    <a:pt x="0" y="31"/>
                  </a:cubicBezTo>
                  <a:cubicBezTo>
                    <a:pt x="0" y="61"/>
                    <a:pt x="31" y="61"/>
                    <a:pt x="91" y="61"/>
                  </a:cubicBezTo>
                  <a:cubicBezTo>
                    <a:pt x="152" y="61"/>
                    <a:pt x="213" y="61"/>
                    <a:pt x="213" y="31"/>
                  </a:cubicBezTo>
                  <a:cubicBezTo>
                    <a:pt x="213" y="31"/>
                    <a:pt x="152"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239259" y="2963801"/>
              <a:ext cx="1333" cy="1763"/>
            </a:xfrm>
            <a:custGeom>
              <a:avLst/>
              <a:gdLst/>
              <a:ahLst/>
              <a:cxnLst/>
              <a:rect l="l" t="t" r="r" b="b"/>
              <a:pathLst>
                <a:path w="93" h="123" extrusionOk="0">
                  <a:moveTo>
                    <a:pt x="1" y="1"/>
                  </a:moveTo>
                  <a:lnTo>
                    <a:pt x="31" y="122"/>
                  </a:lnTo>
                  <a:lnTo>
                    <a:pt x="92" y="122"/>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914520" y="2653133"/>
              <a:ext cx="1749" cy="1319"/>
            </a:xfrm>
            <a:custGeom>
              <a:avLst/>
              <a:gdLst/>
              <a:ahLst/>
              <a:cxnLst/>
              <a:rect l="l" t="t" r="r" b="b"/>
              <a:pathLst>
                <a:path w="122" h="92" extrusionOk="0">
                  <a:moveTo>
                    <a:pt x="0" y="0"/>
                  </a:moveTo>
                  <a:lnTo>
                    <a:pt x="31" y="92"/>
                  </a:lnTo>
                  <a:lnTo>
                    <a:pt x="122"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904932" y="2653133"/>
              <a:ext cx="889" cy="1763"/>
            </a:xfrm>
            <a:custGeom>
              <a:avLst/>
              <a:gdLst/>
              <a:ahLst/>
              <a:cxnLst/>
              <a:rect l="l" t="t" r="r" b="b"/>
              <a:pathLst>
                <a:path w="62" h="123" extrusionOk="0">
                  <a:moveTo>
                    <a:pt x="1" y="0"/>
                  </a:moveTo>
                  <a:lnTo>
                    <a:pt x="31" y="122"/>
                  </a:lnTo>
                  <a:lnTo>
                    <a:pt x="61" y="12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255383" y="2976000"/>
              <a:ext cx="889" cy="1763"/>
            </a:xfrm>
            <a:custGeom>
              <a:avLst/>
              <a:gdLst/>
              <a:ahLst/>
              <a:cxnLst/>
              <a:rect l="l" t="t" r="r" b="b"/>
              <a:pathLst>
                <a:path w="62" h="123" extrusionOk="0">
                  <a:moveTo>
                    <a:pt x="1" y="1"/>
                  </a:moveTo>
                  <a:lnTo>
                    <a:pt x="31" y="122"/>
                  </a:lnTo>
                  <a:lnTo>
                    <a:pt x="61" y="122"/>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63029" y="2977749"/>
              <a:ext cx="889" cy="2193"/>
            </a:xfrm>
            <a:custGeom>
              <a:avLst/>
              <a:gdLst/>
              <a:ahLst/>
              <a:cxnLst/>
              <a:rect l="l" t="t" r="r" b="b"/>
              <a:pathLst>
                <a:path w="62" h="153" extrusionOk="0">
                  <a:moveTo>
                    <a:pt x="1" y="0"/>
                  </a:moveTo>
                  <a:lnTo>
                    <a:pt x="31" y="152"/>
                  </a:lnTo>
                  <a:lnTo>
                    <a:pt x="62" y="152"/>
                  </a:lnTo>
                  <a:lnTo>
                    <a:pt x="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818679" y="2649650"/>
              <a:ext cx="1749" cy="889"/>
            </a:xfrm>
            <a:custGeom>
              <a:avLst/>
              <a:gdLst/>
              <a:ahLst/>
              <a:cxnLst/>
              <a:rect l="l" t="t" r="r" b="b"/>
              <a:pathLst>
                <a:path w="122" h="62" extrusionOk="0">
                  <a:moveTo>
                    <a:pt x="0" y="0"/>
                  </a:moveTo>
                  <a:lnTo>
                    <a:pt x="0" y="61"/>
                  </a:lnTo>
                  <a:lnTo>
                    <a:pt x="122"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254953" y="2989074"/>
              <a:ext cx="3053" cy="889"/>
            </a:xfrm>
            <a:custGeom>
              <a:avLst/>
              <a:gdLst/>
              <a:ahLst/>
              <a:cxnLst/>
              <a:rect l="l" t="t" r="r" b="b"/>
              <a:pathLst>
                <a:path w="213" h="62" extrusionOk="0">
                  <a:moveTo>
                    <a:pt x="91" y="0"/>
                  </a:moveTo>
                  <a:cubicBezTo>
                    <a:pt x="61" y="0"/>
                    <a:pt x="0" y="0"/>
                    <a:pt x="0" y="31"/>
                  </a:cubicBezTo>
                  <a:cubicBezTo>
                    <a:pt x="0" y="31"/>
                    <a:pt x="61" y="61"/>
                    <a:pt x="91" y="61"/>
                  </a:cubicBezTo>
                  <a:cubicBezTo>
                    <a:pt x="152" y="61"/>
                    <a:pt x="213" y="31"/>
                    <a:pt x="213" y="31"/>
                  </a:cubicBezTo>
                  <a:cubicBezTo>
                    <a:pt x="213" y="0"/>
                    <a:pt x="152"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508065" y="2993862"/>
              <a:ext cx="874" cy="2638"/>
            </a:xfrm>
            <a:custGeom>
              <a:avLst/>
              <a:gdLst/>
              <a:ahLst/>
              <a:cxnLst/>
              <a:rect l="l" t="t" r="r" b="b"/>
              <a:pathLst>
                <a:path w="61" h="184" extrusionOk="0">
                  <a:moveTo>
                    <a:pt x="61" y="1"/>
                  </a:moveTo>
                  <a:lnTo>
                    <a:pt x="0" y="92"/>
                  </a:lnTo>
                  <a:cubicBezTo>
                    <a:pt x="0" y="122"/>
                    <a:pt x="0" y="153"/>
                    <a:pt x="30" y="183"/>
                  </a:cubicBez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483657" y="2995610"/>
              <a:ext cx="1763" cy="889"/>
            </a:xfrm>
            <a:custGeom>
              <a:avLst/>
              <a:gdLst/>
              <a:ahLst/>
              <a:cxnLst/>
              <a:rect l="l" t="t" r="r" b="b"/>
              <a:pathLst>
                <a:path w="123" h="62" extrusionOk="0">
                  <a:moveTo>
                    <a:pt x="1" y="0"/>
                  </a:moveTo>
                  <a:lnTo>
                    <a:pt x="1" y="61"/>
                  </a:lnTo>
                  <a:lnTo>
                    <a:pt x="123" y="31"/>
                  </a:lnTo>
                  <a:lnTo>
                    <a:pt x="1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519817" y="2995180"/>
              <a:ext cx="2193" cy="1319"/>
            </a:xfrm>
            <a:custGeom>
              <a:avLst/>
              <a:gdLst/>
              <a:ahLst/>
              <a:cxnLst/>
              <a:rect l="l" t="t" r="r" b="b"/>
              <a:pathLst>
                <a:path w="153" h="92" extrusionOk="0">
                  <a:moveTo>
                    <a:pt x="153" y="0"/>
                  </a:moveTo>
                  <a:lnTo>
                    <a:pt x="1" y="30"/>
                  </a:lnTo>
                  <a:lnTo>
                    <a:pt x="1" y="91"/>
                  </a:lnTo>
                  <a:lnTo>
                    <a:pt x="153" y="91"/>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827823" y="2647026"/>
              <a:ext cx="889" cy="3068"/>
            </a:xfrm>
            <a:custGeom>
              <a:avLst/>
              <a:gdLst/>
              <a:ahLst/>
              <a:cxnLst/>
              <a:rect l="l" t="t" r="r" b="b"/>
              <a:pathLst>
                <a:path w="62" h="214" extrusionOk="0">
                  <a:moveTo>
                    <a:pt x="31" y="1"/>
                  </a:moveTo>
                  <a:cubicBezTo>
                    <a:pt x="31" y="1"/>
                    <a:pt x="1" y="31"/>
                    <a:pt x="1" y="92"/>
                  </a:cubicBezTo>
                  <a:cubicBezTo>
                    <a:pt x="1" y="153"/>
                    <a:pt x="31" y="214"/>
                    <a:pt x="31" y="214"/>
                  </a:cubicBezTo>
                  <a:cubicBezTo>
                    <a:pt x="61" y="214"/>
                    <a:pt x="61" y="153"/>
                    <a:pt x="61" y="92"/>
                  </a:cubicBezTo>
                  <a:cubicBezTo>
                    <a:pt x="61" y="31"/>
                    <a:pt x="6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261489" y="3001273"/>
              <a:ext cx="2623" cy="444"/>
            </a:xfrm>
            <a:custGeom>
              <a:avLst/>
              <a:gdLst/>
              <a:ahLst/>
              <a:cxnLst/>
              <a:rect l="l" t="t" r="r" b="b"/>
              <a:pathLst>
                <a:path w="183" h="31" extrusionOk="0">
                  <a:moveTo>
                    <a:pt x="0" y="1"/>
                  </a:moveTo>
                  <a:cubicBezTo>
                    <a:pt x="0" y="31"/>
                    <a:pt x="31" y="31"/>
                    <a:pt x="91" y="31"/>
                  </a:cubicBezTo>
                  <a:cubicBezTo>
                    <a:pt x="152" y="31"/>
                    <a:pt x="182" y="3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274545" y="3004326"/>
              <a:ext cx="889" cy="1749"/>
            </a:xfrm>
            <a:custGeom>
              <a:avLst/>
              <a:gdLst/>
              <a:ahLst/>
              <a:cxnLst/>
              <a:rect l="l" t="t" r="r" b="b"/>
              <a:pathLst>
                <a:path w="62" h="122" extrusionOk="0">
                  <a:moveTo>
                    <a:pt x="1" y="0"/>
                  </a:moveTo>
                  <a:lnTo>
                    <a:pt x="1" y="122"/>
                  </a:lnTo>
                  <a:lnTo>
                    <a:pt x="62" y="122"/>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271743" y="2610873"/>
              <a:ext cx="459" cy="1749"/>
            </a:xfrm>
            <a:custGeom>
              <a:avLst/>
              <a:gdLst/>
              <a:ahLst/>
              <a:cxnLst/>
              <a:rect l="l" t="t" r="r" b="b"/>
              <a:pathLst>
                <a:path w="32" h="122" extrusionOk="0">
                  <a:moveTo>
                    <a:pt x="31" y="0"/>
                  </a:moveTo>
                  <a:cubicBezTo>
                    <a:pt x="1" y="0"/>
                    <a:pt x="1" y="31"/>
                    <a:pt x="1" y="61"/>
                  </a:cubicBezTo>
                  <a:cubicBezTo>
                    <a:pt x="1" y="91"/>
                    <a:pt x="1" y="122"/>
                    <a:pt x="31" y="122"/>
                  </a:cubicBezTo>
                  <a:cubicBezTo>
                    <a:pt x="31" y="122"/>
                    <a:pt x="31" y="91"/>
                    <a:pt x="31" y="61"/>
                  </a:cubicBezTo>
                  <a:cubicBezTo>
                    <a:pt x="31"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246045" y="2612608"/>
              <a:ext cx="1319" cy="459"/>
            </a:xfrm>
            <a:custGeom>
              <a:avLst/>
              <a:gdLst/>
              <a:ahLst/>
              <a:cxnLst/>
              <a:rect l="l" t="t" r="r" b="b"/>
              <a:pathLst>
                <a:path w="92" h="32" extrusionOk="0">
                  <a:moveTo>
                    <a:pt x="31" y="1"/>
                  </a:moveTo>
                  <a:cubicBezTo>
                    <a:pt x="31" y="1"/>
                    <a:pt x="0" y="1"/>
                    <a:pt x="0" y="31"/>
                  </a:cubicBezTo>
                  <a:lnTo>
                    <a:pt x="92" y="31"/>
                  </a:lnTo>
                  <a:cubicBezTo>
                    <a:pt x="92" y="1"/>
                    <a:pt x="6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240814" y="2613482"/>
              <a:ext cx="1319" cy="889"/>
            </a:xfrm>
            <a:custGeom>
              <a:avLst/>
              <a:gdLst/>
              <a:ahLst/>
              <a:cxnLst/>
              <a:rect l="l" t="t" r="r" b="b"/>
              <a:pathLst>
                <a:path w="92" h="62" extrusionOk="0">
                  <a:moveTo>
                    <a:pt x="31" y="0"/>
                  </a:moveTo>
                  <a:cubicBezTo>
                    <a:pt x="1" y="0"/>
                    <a:pt x="1" y="31"/>
                    <a:pt x="1" y="31"/>
                  </a:cubicBezTo>
                  <a:cubicBezTo>
                    <a:pt x="1" y="31"/>
                    <a:pt x="1" y="61"/>
                    <a:pt x="31" y="61"/>
                  </a:cubicBezTo>
                  <a:cubicBezTo>
                    <a:pt x="61" y="61"/>
                    <a:pt x="92" y="31"/>
                    <a:pt x="92" y="31"/>
                  </a:cubicBezTo>
                  <a:cubicBezTo>
                    <a:pt x="92" y="31"/>
                    <a:pt x="6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216850" y="2618715"/>
              <a:ext cx="459" cy="1749"/>
            </a:xfrm>
            <a:custGeom>
              <a:avLst/>
              <a:gdLst/>
              <a:ahLst/>
              <a:cxnLst/>
              <a:rect l="l" t="t" r="r" b="b"/>
              <a:pathLst>
                <a:path w="32" h="122" extrusionOk="0">
                  <a:moveTo>
                    <a:pt x="31" y="0"/>
                  </a:moveTo>
                  <a:cubicBezTo>
                    <a:pt x="1" y="0"/>
                    <a:pt x="1" y="31"/>
                    <a:pt x="1" y="61"/>
                  </a:cubicBezTo>
                  <a:cubicBezTo>
                    <a:pt x="1" y="91"/>
                    <a:pt x="1" y="122"/>
                    <a:pt x="31" y="122"/>
                  </a:cubicBezTo>
                  <a:cubicBezTo>
                    <a:pt x="31" y="122"/>
                    <a:pt x="31" y="91"/>
                    <a:pt x="31" y="61"/>
                  </a:cubicBezTo>
                  <a:cubicBezTo>
                    <a:pt x="31"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260851" y="2622198"/>
              <a:ext cx="1333" cy="1319"/>
            </a:xfrm>
            <a:custGeom>
              <a:avLst/>
              <a:gdLst/>
              <a:ahLst/>
              <a:cxnLst/>
              <a:rect l="l" t="t" r="r" b="b"/>
              <a:pathLst>
                <a:path w="93" h="92" extrusionOk="0">
                  <a:moveTo>
                    <a:pt x="62" y="0"/>
                  </a:moveTo>
                  <a:lnTo>
                    <a:pt x="1" y="61"/>
                  </a:lnTo>
                  <a:lnTo>
                    <a:pt x="31" y="92"/>
                  </a:lnTo>
                  <a:lnTo>
                    <a:pt x="92" y="31"/>
                  </a:lnTo>
                  <a:lnTo>
                    <a:pt x="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212493" y="2623502"/>
              <a:ext cx="889" cy="889"/>
            </a:xfrm>
            <a:custGeom>
              <a:avLst/>
              <a:gdLst/>
              <a:ahLst/>
              <a:cxnLst/>
              <a:rect l="l" t="t" r="r" b="b"/>
              <a:pathLst>
                <a:path w="62" h="62" extrusionOk="0">
                  <a:moveTo>
                    <a:pt x="31" y="1"/>
                  </a:moveTo>
                  <a:lnTo>
                    <a:pt x="1" y="61"/>
                  </a:lnTo>
                  <a:lnTo>
                    <a:pt x="62" y="31"/>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259991" y="2623072"/>
              <a:ext cx="1319" cy="1319"/>
            </a:xfrm>
            <a:custGeom>
              <a:avLst/>
              <a:gdLst/>
              <a:ahLst/>
              <a:cxnLst/>
              <a:rect l="l" t="t" r="r" b="b"/>
              <a:pathLst>
                <a:path w="92" h="92" extrusionOk="0">
                  <a:moveTo>
                    <a:pt x="61" y="0"/>
                  </a:moveTo>
                  <a:lnTo>
                    <a:pt x="0" y="61"/>
                  </a:lnTo>
                  <a:lnTo>
                    <a:pt x="30" y="91"/>
                  </a:lnTo>
                  <a:lnTo>
                    <a:pt x="91" y="3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211633" y="2624377"/>
              <a:ext cx="874" cy="889"/>
            </a:xfrm>
            <a:custGeom>
              <a:avLst/>
              <a:gdLst/>
              <a:ahLst/>
              <a:cxnLst/>
              <a:rect l="l" t="t" r="r" b="b"/>
              <a:pathLst>
                <a:path w="61" h="62" extrusionOk="0">
                  <a:moveTo>
                    <a:pt x="61" y="0"/>
                  </a:moveTo>
                  <a:lnTo>
                    <a:pt x="0" y="31"/>
                  </a:lnTo>
                  <a:lnTo>
                    <a:pt x="0" y="6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227313" y="2626111"/>
              <a:ext cx="889" cy="1763"/>
            </a:xfrm>
            <a:custGeom>
              <a:avLst/>
              <a:gdLst/>
              <a:ahLst/>
              <a:cxnLst/>
              <a:rect l="l" t="t" r="r" b="b"/>
              <a:pathLst>
                <a:path w="62" h="123" extrusionOk="0">
                  <a:moveTo>
                    <a:pt x="31" y="1"/>
                  </a:moveTo>
                  <a:cubicBezTo>
                    <a:pt x="31" y="1"/>
                    <a:pt x="0" y="31"/>
                    <a:pt x="0" y="62"/>
                  </a:cubicBezTo>
                  <a:cubicBezTo>
                    <a:pt x="0" y="92"/>
                    <a:pt x="31" y="123"/>
                    <a:pt x="31" y="123"/>
                  </a:cubicBezTo>
                  <a:cubicBezTo>
                    <a:pt x="31" y="123"/>
                    <a:pt x="61" y="92"/>
                    <a:pt x="61" y="62"/>
                  </a:cubicBezTo>
                  <a:cubicBezTo>
                    <a:pt x="6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274366" y="2627860"/>
              <a:ext cx="1749" cy="444"/>
            </a:xfrm>
            <a:custGeom>
              <a:avLst/>
              <a:gdLst/>
              <a:ahLst/>
              <a:cxnLst/>
              <a:rect l="l" t="t" r="r" b="b"/>
              <a:pathLst>
                <a:path w="122" h="31" extrusionOk="0">
                  <a:moveTo>
                    <a:pt x="61" y="1"/>
                  </a:moveTo>
                  <a:cubicBezTo>
                    <a:pt x="31" y="1"/>
                    <a:pt x="0" y="1"/>
                    <a:pt x="0" y="31"/>
                  </a:cubicBezTo>
                  <a:lnTo>
                    <a:pt x="122" y="31"/>
                  </a:lnTo>
                  <a:cubicBezTo>
                    <a:pt x="122" y="1"/>
                    <a:pt x="91"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278279" y="2627430"/>
              <a:ext cx="459" cy="1319"/>
            </a:xfrm>
            <a:custGeom>
              <a:avLst/>
              <a:gdLst/>
              <a:ahLst/>
              <a:cxnLst/>
              <a:rect l="l" t="t" r="r" b="b"/>
              <a:pathLst>
                <a:path w="32" h="92" extrusionOk="0">
                  <a:moveTo>
                    <a:pt x="1" y="0"/>
                  </a:moveTo>
                  <a:cubicBezTo>
                    <a:pt x="1" y="0"/>
                    <a:pt x="1" y="31"/>
                    <a:pt x="1" y="61"/>
                  </a:cubicBezTo>
                  <a:cubicBezTo>
                    <a:pt x="1" y="91"/>
                    <a:pt x="1" y="91"/>
                    <a:pt x="1" y="91"/>
                  </a:cubicBezTo>
                  <a:cubicBezTo>
                    <a:pt x="31" y="91"/>
                    <a:pt x="31" y="91"/>
                    <a:pt x="31" y="61"/>
                  </a:cubicBezTo>
                  <a:cubicBezTo>
                    <a:pt x="31" y="31"/>
                    <a:pt x="3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223386" y="2628290"/>
              <a:ext cx="459" cy="1763"/>
            </a:xfrm>
            <a:custGeom>
              <a:avLst/>
              <a:gdLst/>
              <a:ahLst/>
              <a:cxnLst/>
              <a:rect l="l" t="t" r="r" b="b"/>
              <a:pathLst>
                <a:path w="32" h="123" extrusionOk="0">
                  <a:moveTo>
                    <a:pt x="1" y="1"/>
                  </a:moveTo>
                  <a:cubicBezTo>
                    <a:pt x="1" y="1"/>
                    <a:pt x="1" y="31"/>
                    <a:pt x="1" y="62"/>
                  </a:cubicBezTo>
                  <a:cubicBezTo>
                    <a:pt x="1" y="92"/>
                    <a:pt x="1" y="123"/>
                    <a:pt x="1" y="123"/>
                  </a:cubicBezTo>
                  <a:cubicBezTo>
                    <a:pt x="1" y="123"/>
                    <a:pt x="31" y="92"/>
                    <a:pt x="31" y="62"/>
                  </a:cubicBezTo>
                  <a:cubicBezTo>
                    <a:pt x="31" y="3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219028" y="2629609"/>
              <a:ext cx="459" cy="1749"/>
            </a:xfrm>
            <a:custGeom>
              <a:avLst/>
              <a:gdLst/>
              <a:ahLst/>
              <a:cxnLst/>
              <a:rect l="l" t="t" r="r" b="b"/>
              <a:pathLst>
                <a:path w="32" h="122" extrusionOk="0">
                  <a:moveTo>
                    <a:pt x="31" y="0"/>
                  </a:moveTo>
                  <a:cubicBezTo>
                    <a:pt x="1" y="0"/>
                    <a:pt x="1" y="31"/>
                    <a:pt x="1" y="61"/>
                  </a:cubicBezTo>
                  <a:cubicBezTo>
                    <a:pt x="1" y="91"/>
                    <a:pt x="1" y="122"/>
                    <a:pt x="31" y="122"/>
                  </a:cubicBezTo>
                  <a:cubicBezTo>
                    <a:pt x="31" y="122"/>
                    <a:pt x="31" y="91"/>
                    <a:pt x="31" y="61"/>
                  </a:cubicBezTo>
                  <a:cubicBezTo>
                    <a:pt x="31"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252581" y="2630914"/>
              <a:ext cx="1319" cy="1319"/>
            </a:xfrm>
            <a:custGeom>
              <a:avLst/>
              <a:gdLst/>
              <a:ahLst/>
              <a:cxnLst/>
              <a:rect l="l" t="t" r="r" b="b"/>
              <a:pathLst>
                <a:path w="92" h="92" extrusionOk="0">
                  <a:moveTo>
                    <a:pt x="31" y="0"/>
                  </a:moveTo>
                  <a:lnTo>
                    <a:pt x="0" y="31"/>
                  </a:lnTo>
                  <a:lnTo>
                    <a:pt x="61" y="91"/>
                  </a:lnTo>
                  <a:lnTo>
                    <a:pt x="92"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245171" y="2633093"/>
              <a:ext cx="889" cy="1319"/>
            </a:xfrm>
            <a:custGeom>
              <a:avLst/>
              <a:gdLst/>
              <a:ahLst/>
              <a:cxnLst/>
              <a:rect l="l" t="t" r="r" b="b"/>
              <a:pathLst>
                <a:path w="62" h="92" extrusionOk="0">
                  <a:moveTo>
                    <a:pt x="31" y="0"/>
                  </a:moveTo>
                  <a:cubicBezTo>
                    <a:pt x="31" y="0"/>
                    <a:pt x="1" y="0"/>
                    <a:pt x="1" y="31"/>
                  </a:cubicBezTo>
                  <a:cubicBezTo>
                    <a:pt x="1" y="61"/>
                    <a:pt x="31" y="91"/>
                    <a:pt x="31" y="91"/>
                  </a:cubicBezTo>
                  <a:cubicBezTo>
                    <a:pt x="31" y="91"/>
                    <a:pt x="61" y="61"/>
                    <a:pt x="61" y="31"/>
                  </a:cubicBezTo>
                  <a:cubicBezTo>
                    <a:pt x="61" y="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205097" y="2638325"/>
              <a:ext cx="874" cy="1319"/>
            </a:xfrm>
            <a:custGeom>
              <a:avLst/>
              <a:gdLst/>
              <a:ahLst/>
              <a:cxnLst/>
              <a:rect l="l" t="t" r="r" b="b"/>
              <a:pathLst>
                <a:path w="61" h="92" extrusionOk="0">
                  <a:moveTo>
                    <a:pt x="0" y="0"/>
                  </a:moveTo>
                  <a:lnTo>
                    <a:pt x="0" y="30"/>
                  </a:lnTo>
                  <a:lnTo>
                    <a:pt x="31" y="91"/>
                  </a:lnTo>
                  <a:lnTo>
                    <a:pt x="61" y="6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090523" y="2640059"/>
              <a:ext cx="1749" cy="459"/>
            </a:xfrm>
            <a:custGeom>
              <a:avLst/>
              <a:gdLst/>
              <a:ahLst/>
              <a:cxnLst/>
              <a:rect l="l" t="t" r="r" b="b"/>
              <a:pathLst>
                <a:path w="122" h="32" extrusionOk="0">
                  <a:moveTo>
                    <a:pt x="0" y="1"/>
                  </a:moveTo>
                  <a:cubicBezTo>
                    <a:pt x="0" y="31"/>
                    <a:pt x="31" y="31"/>
                    <a:pt x="61" y="31"/>
                  </a:cubicBezTo>
                  <a:cubicBezTo>
                    <a:pt x="91" y="31"/>
                    <a:pt x="122" y="3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64579" y="2640059"/>
              <a:ext cx="1749" cy="459"/>
            </a:xfrm>
            <a:custGeom>
              <a:avLst/>
              <a:gdLst/>
              <a:ahLst/>
              <a:cxnLst/>
              <a:rect l="l" t="t" r="r" b="b"/>
              <a:pathLst>
                <a:path w="122" h="32" extrusionOk="0">
                  <a:moveTo>
                    <a:pt x="0" y="1"/>
                  </a:moveTo>
                  <a:cubicBezTo>
                    <a:pt x="0" y="31"/>
                    <a:pt x="31" y="31"/>
                    <a:pt x="61" y="31"/>
                  </a:cubicBezTo>
                  <a:cubicBezTo>
                    <a:pt x="92" y="31"/>
                    <a:pt x="122" y="3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83742" y="2640059"/>
              <a:ext cx="1319" cy="459"/>
            </a:xfrm>
            <a:custGeom>
              <a:avLst/>
              <a:gdLst/>
              <a:ahLst/>
              <a:cxnLst/>
              <a:rect l="l" t="t" r="r" b="b"/>
              <a:pathLst>
                <a:path w="92" h="32" extrusionOk="0">
                  <a:moveTo>
                    <a:pt x="1" y="1"/>
                  </a:moveTo>
                  <a:cubicBezTo>
                    <a:pt x="1" y="31"/>
                    <a:pt x="31" y="31"/>
                    <a:pt x="31" y="31"/>
                  </a:cubicBezTo>
                  <a:cubicBezTo>
                    <a:pt x="62" y="31"/>
                    <a:pt x="92" y="3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341887" y="2640059"/>
              <a:ext cx="1763" cy="459"/>
            </a:xfrm>
            <a:custGeom>
              <a:avLst/>
              <a:gdLst/>
              <a:ahLst/>
              <a:cxnLst/>
              <a:rect l="l" t="t" r="r" b="b"/>
              <a:pathLst>
                <a:path w="123" h="32" extrusionOk="0">
                  <a:moveTo>
                    <a:pt x="0" y="1"/>
                  </a:moveTo>
                  <a:cubicBezTo>
                    <a:pt x="0" y="31"/>
                    <a:pt x="31" y="31"/>
                    <a:pt x="61" y="31"/>
                  </a:cubicBezTo>
                  <a:cubicBezTo>
                    <a:pt x="92" y="31"/>
                    <a:pt x="122" y="3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185920" y="2640934"/>
              <a:ext cx="1319" cy="444"/>
            </a:xfrm>
            <a:custGeom>
              <a:avLst/>
              <a:gdLst/>
              <a:ahLst/>
              <a:cxnLst/>
              <a:rect l="l" t="t" r="r" b="b"/>
              <a:pathLst>
                <a:path w="92" h="31" extrusionOk="0">
                  <a:moveTo>
                    <a:pt x="31" y="0"/>
                  </a:moveTo>
                  <a:cubicBezTo>
                    <a:pt x="1" y="0"/>
                    <a:pt x="1" y="31"/>
                    <a:pt x="1" y="31"/>
                  </a:cubicBezTo>
                  <a:lnTo>
                    <a:pt x="92" y="31"/>
                  </a:lnTo>
                  <a:cubicBezTo>
                    <a:pt x="92" y="31"/>
                    <a:pt x="62"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466923" y="2758137"/>
              <a:ext cx="1319" cy="459"/>
            </a:xfrm>
            <a:custGeom>
              <a:avLst/>
              <a:gdLst/>
              <a:ahLst/>
              <a:cxnLst/>
              <a:rect l="l" t="t" r="r" b="b"/>
              <a:pathLst>
                <a:path w="92" h="32" extrusionOk="0">
                  <a:moveTo>
                    <a:pt x="30" y="1"/>
                  </a:moveTo>
                  <a:cubicBezTo>
                    <a:pt x="0" y="1"/>
                    <a:pt x="0" y="1"/>
                    <a:pt x="0" y="31"/>
                  </a:cubicBezTo>
                  <a:lnTo>
                    <a:pt x="91" y="31"/>
                  </a:lnTo>
                  <a:cubicBezTo>
                    <a:pt x="91" y="1"/>
                    <a:pt x="61"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321169" y="2738971"/>
              <a:ext cx="889" cy="1319"/>
            </a:xfrm>
            <a:custGeom>
              <a:avLst/>
              <a:gdLst/>
              <a:ahLst/>
              <a:cxnLst/>
              <a:rect l="l" t="t" r="r" b="b"/>
              <a:pathLst>
                <a:path w="62" h="92" extrusionOk="0">
                  <a:moveTo>
                    <a:pt x="31" y="0"/>
                  </a:moveTo>
                  <a:lnTo>
                    <a:pt x="0" y="61"/>
                  </a:lnTo>
                  <a:lnTo>
                    <a:pt x="0" y="92"/>
                  </a:lnTo>
                  <a:lnTo>
                    <a:pt x="61" y="3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311581" y="2720665"/>
              <a:ext cx="889" cy="889"/>
            </a:xfrm>
            <a:custGeom>
              <a:avLst/>
              <a:gdLst/>
              <a:ahLst/>
              <a:cxnLst/>
              <a:rect l="l" t="t" r="r" b="b"/>
              <a:pathLst>
                <a:path w="62" h="62" extrusionOk="0">
                  <a:moveTo>
                    <a:pt x="61" y="1"/>
                  </a:moveTo>
                  <a:lnTo>
                    <a:pt x="1" y="62"/>
                  </a:lnTo>
                  <a:lnTo>
                    <a:pt x="1" y="62"/>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480425" y="2762495"/>
              <a:ext cx="1319" cy="459"/>
            </a:xfrm>
            <a:custGeom>
              <a:avLst/>
              <a:gdLst/>
              <a:ahLst/>
              <a:cxnLst/>
              <a:rect l="l" t="t" r="r" b="b"/>
              <a:pathLst>
                <a:path w="92" h="32" extrusionOk="0">
                  <a:moveTo>
                    <a:pt x="61" y="1"/>
                  </a:moveTo>
                  <a:cubicBezTo>
                    <a:pt x="31" y="1"/>
                    <a:pt x="0" y="1"/>
                    <a:pt x="0" y="31"/>
                  </a:cubicBezTo>
                  <a:lnTo>
                    <a:pt x="91" y="31"/>
                  </a:lnTo>
                  <a:cubicBezTo>
                    <a:pt x="91" y="1"/>
                    <a:pt x="91"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424657" y="2764674"/>
              <a:ext cx="889" cy="889"/>
            </a:xfrm>
            <a:custGeom>
              <a:avLst/>
              <a:gdLst/>
              <a:ahLst/>
              <a:cxnLst/>
              <a:rect l="l" t="t" r="r" b="b"/>
              <a:pathLst>
                <a:path w="62" h="62" extrusionOk="0">
                  <a:moveTo>
                    <a:pt x="61" y="1"/>
                  </a:moveTo>
                  <a:lnTo>
                    <a:pt x="1" y="62"/>
                  </a:lnTo>
                  <a:lnTo>
                    <a:pt x="61" y="31"/>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450799" y="2710215"/>
              <a:ext cx="1749" cy="444"/>
            </a:xfrm>
            <a:custGeom>
              <a:avLst/>
              <a:gdLst/>
              <a:ahLst/>
              <a:cxnLst/>
              <a:rect l="l" t="t" r="r" b="b"/>
              <a:pathLst>
                <a:path w="122" h="31" extrusionOk="0">
                  <a:moveTo>
                    <a:pt x="0" y="0"/>
                  </a:moveTo>
                  <a:cubicBezTo>
                    <a:pt x="0" y="31"/>
                    <a:pt x="31" y="31"/>
                    <a:pt x="61" y="31"/>
                  </a:cubicBezTo>
                  <a:cubicBezTo>
                    <a:pt x="92" y="31"/>
                    <a:pt x="122" y="31"/>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462122" y="2707162"/>
              <a:ext cx="459" cy="1763"/>
            </a:xfrm>
            <a:custGeom>
              <a:avLst/>
              <a:gdLst/>
              <a:ahLst/>
              <a:cxnLst/>
              <a:rect l="l" t="t" r="r" b="b"/>
              <a:pathLst>
                <a:path w="32" h="123" extrusionOk="0">
                  <a:moveTo>
                    <a:pt x="1" y="1"/>
                  </a:moveTo>
                  <a:cubicBezTo>
                    <a:pt x="1" y="1"/>
                    <a:pt x="1" y="31"/>
                    <a:pt x="1" y="61"/>
                  </a:cubicBezTo>
                  <a:cubicBezTo>
                    <a:pt x="1" y="92"/>
                    <a:pt x="1" y="122"/>
                    <a:pt x="1" y="122"/>
                  </a:cubicBezTo>
                  <a:cubicBezTo>
                    <a:pt x="1" y="122"/>
                    <a:pt x="31" y="92"/>
                    <a:pt x="31" y="61"/>
                  </a:cubicBezTo>
                  <a:cubicBezTo>
                    <a:pt x="31" y="3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452104" y="2708036"/>
              <a:ext cx="1319" cy="444"/>
            </a:xfrm>
            <a:custGeom>
              <a:avLst/>
              <a:gdLst/>
              <a:ahLst/>
              <a:cxnLst/>
              <a:rect l="l" t="t" r="r" b="b"/>
              <a:pathLst>
                <a:path w="92" h="31" extrusionOk="0">
                  <a:moveTo>
                    <a:pt x="1" y="0"/>
                  </a:moveTo>
                  <a:cubicBezTo>
                    <a:pt x="1" y="0"/>
                    <a:pt x="1" y="31"/>
                    <a:pt x="31" y="31"/>
                  </a:cubicBezTo>
                  <a:cubicBezTo>
                    <a:pt x="61" y="31"/>
                    <a:pt x="92" y="0"/>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305919" y="2775138"/>
              <a:ext cx="889" cy="1319"/>
            </a:xfrm>
            <a:custGeom>
              <a:avLst/>
              <a:gdLst/>
              <a:ahLst/>
              <a:cxnLst/>
              <a:rect l="l" t="t" r="r" b="b"/>
              <a:pathLst>
                <a:path w="62" h="92" extrusionOk="0">
                  <a:moveTo>
                    <a:pt x="31" y="0"/>
                  </a:moveTo>
                  <a:lnTo>
                    <a:pt x="0" y="31"/>
                  </a:lnTo>
                  <a:lnTo>
                    <a:pt x="61" y="91"/>
                  </a:lnTo>
                  <a:lnTo>
                    <a:pt x="61"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302866" y="2777747"/>
              <a:ext cx="1319" cy="889"/>
            </a:xfrm>
            <a:custGeom>
              <a:avLst/>
              <a:gdLst/>
              <a:ahLst/>
              <a:cxnLst/>
              <a:rect l="l" t="t" r="r" b="b"/>
              <a:pathLst>
                <a:path w="92" h="62" extrusionOk="0">
                  <a:moveTo>
                    <a:pt x="92" y="61"/>
                  </a:move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290240" y="2784284"/>
              <a:ext cx="889" cy="1319"/>
            </a:xfrm>
            <a:custGeom>
              <a:avLst/>
              <a:gdLst/>
              <a:ahLst/>
              <a:cxnLst/>
              <a:rect l="l" t="t" r="r" b="b"/>
              <a:pathLst>
                <a:path w="62" h="92" extrusionOk="0">
                  <a:moveTo>
                    <a:pt x="31" y="1"/>
                  </a:moveTo>
                  <a:lnTo>
                    <a:pt x="0" y="61"/>
                  </a:lnTo>
                  <a:lnTo>
                    <a:pt x="0" y="92"/>
                  </a:lnTo>
                  <a:lnTo>
                    <a:pt x="61" y="31"/>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424227" y="2784284"/>
              <a:ext cx="1749" cy="889"/>
            </a:xfrm>
            <a:custGeom>
              <a:avLst/>
              <a:gdLst/>
              <a:ahLst/>
              <a:cxnLst/>
              <a:rect l="l" t="t" r="r" b="b"/>
              <a:pathLst>
                <a:path w="122" h="62" extrusionOk="0">
                  <a:moveTo>
                    <a:pt x="61" y="1"/>
                  </a:moveTo>
                  <a:cubicBezTo>
                    <a:pt x="31" y="1"/>
                    <a:pt x="0" y="31"/>
                    <a:pt x="0" y="31"/>
                  </a:cubicBezTo>
                  <a:cubicBezTo>
                    <a:pt x="0" y="31"/>
                    <a:pt x="31" y="61"/>
                    <a:pt x="61" y="61"/>
                  </a:cubicBezTo>
                  <a:cubicBezTo>
                    <a:pt x="91" y="61"/>
                    <a:pt x="122" y="31"/>
                    <a:pt x="122" y="31"/>
                  </a:cubicBezTo>
                  <a:cubicBezTo>
                    <a:pt x="122" y="31"/>
                    <a:pt x="91"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292418" y="2788212"/>
              <a:ext cx="874" cy="1749"/>
            </a:xfrm>
            <a:custGeom>
              <a:avLst/>
              <a:gdLst/>
              <a:ahLst/>
              <a:cxnLst/>
              <a:rect l="l" t="t" r="r" b="b"/>
              <a:pathLst>
                <a:path w="61" h="122" extrusionOk="0">
                  <a:moveTo>
                    <a:pt x="31" y="0"/>
                  </a:moveTo>
                  <a:cubicBezTo>
                    <a:pt x="31" y="0"/>
                    <a:pt x="0" y="31"/>
                    <a:pt x="0" y="61"/>
                  </a:cubicBezTo>
                  <a:cubicBezTo>
                    <a:pt x="0" y="91"/>
                    <a:pt x="31" y="122"/>
                    <a:pt x="31" y="122"/>
                  </a:cubicBezTo>
                  <a:cubicBezTo>
                    <a:pt x="31" y="122"/>
                    <a:pt x="61" y="91"/>
                    <a:pt x="61" y="61"/>
                  </a:cubicBezTo>
                  <a:cubicBezTo>
                    <a:pt x="61"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389370" y="2788642"/>
              <a:ext cx="1763" cy="889"/>
            </a:xfrm>
            <a:custGeom>
              <a:avLst/>
              <a:gdLst/>
              <a:ahLst/>
              <a:cxnLst/>
              <a:rect l="l" t="t" r="r" b="b"/>
              <a:pathLst>
                <a:path w="123" h="62" extrusionOk="0">
                  <a:moveTo>
                    <a:pt x="61" y="1"/>
                  </a:moveTo>
                  <a:cubicBezTo>
                    <a:pt x="31" y="1"/>
                    <a:pt x="1" y="31"/>
                    <a:pt x="1" y="31"/>
                  </a:cubicBezTo>
                  <a:cubicBezTo>
                    <a:pt x="1" y="31"/>
                    <a:pt x="31" y="61"/>
                    <a:pt x="61" y="61"/>
                  </a:cubicBezTo>
                  <a:cubicBezTo>
                    <a:pt x="92" y="61"/>
                    <a:pt x="122" y="31"/>
                    <a:pt x="122" y="31"/>
                  </a:cubicBezTo>
                  <a:cubicBezTo>
                    <a:pt x="122" y="31"/>
                    <a:pt x="92"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488694" y="2793430"/>
              <a:ext cx="1763" cy="459"/>
            </a:xfrm>
            <a:custGeom>
              <a:avLst/>
              <a:gdLst/>
              <a:ahLst/>
              <a:cxnLst/>
              <a:rect l="l" t="t" r="r" b="b"/>
              <a:pathLst>
                <a:path w="123" h="32" extrusionOk="0">
                  <a:moveTo>
                    <a:pt x="1" y="1"/>
                  </a:moveTo>
                  <a:cubicBezTo>
                    <a:pt x="1" y="1"/>
                    <a:pt x="31" y="31"/>
                    <a:pt x="62" y="31"/>
                  </a:cubicBezTo>
                  <a:cubicBezTo>
                    <a:pt x="92" y="31"/>
                    <a:pt x="12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419426" y="2798232"/>
              <a:ext cx="889" cy="1749"/>
            </a:xfrm>
            <a:custGeom>
              <a:avLst/>
              <a:gdLst/>
              <a:ahLst/>
              <a:cxnLst/>
              <a:rect l="l" t="t" r="r" b="b"/>
              <a:pathLst>
                <a:path w="62" h="122" extrusionOk="0">
                  <a:moveTo>
                    <a:pt x="31" y="0"/>
                  </a:moveTo>
                  <a:cubicBezTo>
                    <a:pt x="31" y="0"/>
                    <a:pt x="1" y="31"/>
                    <a:pt x="1" y="61"/>
                  </a:cubicBezTo>
                  <a:cubicBezTo>
                    <a:pt x="1" y="91"/>
                    <a:pt x="31" y="122"/>
                    <a:pt x="31" y="122"/>
                  </a:cubicBezTo>
                  <a:cubicBezTo>
                    <a:pt x="31" y="122"/>
                    <a:pt x="62" y="91"/>
                    <a:pt x="62" y="61"/>
                  </a:cubicBezTo>
                  <a:cubicBezTo>
                    <a:pt x="62"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308972" y="2742884"/>
              <a:ext cx="1749" cy="459"/>
            </a:xfrm>
            <a:custGeom>
              <a:avLst/>
              <a:gdLst/>
              <a:ahLst/>
              <a:cxnLst/>
              <a:rect l="l" t="t" r="r" b="b"/>
              <a:pathLst>
                <a:path w="122" h="32" extrusionOk="0">
                  <a:moveTo>
                    <a:pt x="61" y="1"/>
                  </a:moveTo>
                  <a:cubicBezTo>
                    <a:pt x="31" y="1"/>
                    <a:pt x="0" y="1"/>
                    <a:pt x="0" y="31"/>
                  </a:cubicBezTo>
                  <a:lnTo>
                    <a:pt x="122" y="31"/>
                  </a:lnTo>
                  <a:cubicBezTo>
                    <a:pt x="122" y="1"/>
                    <a:pt x="91"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491066" y="2689730"/>
              <a:ext cx="889" cy="1763"/>
            </a:xfrm>
            <a:custGeom>
              <a:avLst/>
              <a:gdLst/>
              <a:ahLst/>
              <a:cxnLst/>
              <a:rect l="l" t="t" r="r" b="b"/>
              <a:pathLst>
                <a:path w="62" h="123" extrusionOk="0">
                  <a:moveTo>
                    <a:pt x="31" y="1"/>
                  </a:moveTo>
                  <a:cubicBezTo>
                    <a:pt x="31" y="1"/>
                    <a:pt x="1" y="31"/>
                    <a:pt x="1" y="61"/>
                  </a:cubicBezTo>
                  <a:cubicBezTo>
                    <a:pt x="1" y="92"/>
                    <a:pt x="31" y="122"/>
                    <a:pt x="31" y="122"/>
                  </a:cubicBezTo>
                  <a:cubicBezTo>
                    <a:pt x="31" y="122"/>
                    <a:pt x="61" y="92"/>
                    <a:pt x="61" y="61"/>
                  </a:cubicBezTo>
                  <a:cubicBezTo>
                    <a:pt x="6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315938" y="2742454"/>
              <a:ext cx="444" cy="1319"/>
            </a:xfrm>
            <a:custGeom>
              <a:avLst/>
              <a:gdLst/>
              <a:ahLst/>
              <a:cxnLst/>
              <a:rect l="l" t="t" r="r" b="b"/>
              <a:pathLst>
                <a:path w="31" h="92" extrusionOk="0">
                  <a:moveTo>
                    <a:pt x="1" y="1"/>
                  </a:moveTo>
                  <a:cubicBezTo>
                    <a:pt x="1" y="1"/>
                    <a:pt x="1" y="31"/>
                    <a:pt x="1" y="61"/>
                  </a:cubicBezTo>
                  <a:cubicBezTo>
                    <a:pt x="1" y="92"/>
                    <a:pt x="1" y="92"/>
                    <a:pt x="1" y="92"/>
                  </a:cubicBezTo>
                  <a:cubicBezTo>
                    <a:pt x="31" y="92"/>
                    <a:pt x="31" y="92"/>
                    <a:pt x="31" y="61"/>
                  </a:cubicBezTo>
                  <a:cubicBezTo>
                    <a:pt x="31" y="31"/>
                    <a:pt x="3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477121" y="2689300"/>
              <a:ext cx="1333" cy="444"/>
            </a:xfrm>
            <a:custGeom>
              <a:avLst/>
              <a:gdLst/>
              <a:ahLst/>
              <a:cxnLst/>
              <a:rect l="l" t="t" r="r" b="b"/>
              <a:pathLst>
                <a:path w="93" h="31" extrusionOk="0">
                  <a:moveTo>
                    <a:pt x="31" y="0"/>
                  </a:moveTo>
                  <a:cubicBezTo>
                    <a:pt x="1" y="0"/>
                    <a:pt x="1" y="0"/>
                    <a:pt x="1" y="31"/>
                  </a:cubicBezTo>
                  <a:lnTo>
                    <a:pt x="92" y="31"/>
                  </a:lnTo>
                  <a:cubicBezTo>
                    <a:pt x="92" y="0"/>
                    <a:pt x="62"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460137" y="2689300"/>
              <a:ext cx="1319" cy="889"/>
            </a:xfrm>
            <a:custGeom>
              <a:avLst/>
              <a:gdLst/>
              <a:ahLst/>
              <a:cxnLst/>
              <a:rect l="l" t="t" r="r" b="b"/>
              <a:pathLst>
                <a:path w="92" h="62" extrusionOk="0">
                  <a:moveTo>
                    <a:pt x="61" y="0"/>
                  </a:moveTo>
                  <a:lnTo>
                    <a:pt x="1" y="61"/>
                  </a:lnTo>
                  <a:lnTo>
                    <a:pt x="31" y="61"/>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420300" y="2687996"/>
              <a:ext cx="1319" cy="1319"/>
            </a:xfrm>
            <a:custGeom>
              <a:avLst/>
              <a:gdLst/>
              <a:ahLst/>
              <a:cxnLst/>
              <a:rect l="l" t="t" r="r" b="b"/>
              <a:pathLst>
                <a:path w="92" h="92" extrusionOk="0">
                  <a:moveTo>
                    <a:pt x="61" y="0"/>
                  </a:moveTo>
                  <a:lnTo>
                    <a:pt x="1" y="61"/>
                  </a:lnTo>
                  <a:lnTo>
                    <a:pt x="31" y="91"/>
                  </a:lnTo>
                  <a:lnTo>
                    <a:pt x="92" y="3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430318" y="2808252"/>
              <a:ext cx="1319" cy="1319"/>
            </a:xfrm>
            <a:custGeom>
              <a:avLst/>
              <a:gdLst/>
              <a:ahLst/>
              <a:cxnLst/>
              <a:rect l="l" t="t" r="r" b="b"/>
              <a:pathLst>
                <a:path w="92" h="92" extrusionOk="0">
                  <a:moveTo>
                    <a:pt x="31" y="0"/>
                  </a:moveTo>
                  <a:lnTo>
                    <a:pt x="1" y="31"/>
                  </a:lnTo>
                  <a:lnTo>
                    <a:pt x="62" y="91"/>
                  </a:lnTo>
                  <a:lnTo>
                    <a:pt x="92"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26835" y="2809556"/>
              <a:ext cx="1319" cy="889"/>
            </a:xfrm>
            <a:custGeom>
              <a:avLst/>
              <a:gdLst/>
              <a:ahLst/>
              <a:cxnLst/>
              <a:rect l="l" t="t" r="r" b="b"/>
              <a:pathLst>
                <a:path w="92" h="62" extrusionOk="0">
                  <a:moveTo>
                    <a:pt x="31" y="0"/>
                  </a:moveTo>
                  <a:lnTo>
                    <a:pt x="1" y="31"/>
                  </a:lnTo>
                  <a:lnTo>
                    <a:pt x="61" y="61"/>
                  </a:lnTo>
                  <a:lnTo>
                    <a:pt x="92"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430082" y="2687551"/>
              <a:ext cx="444" cy="1763"/>
            </a:xfrm>
            <a:custGeom>
              <a:avLst/>
              <a:gdLst/>
              <a:ahLst/>
              <a:cxnLst/>
              <a:rect l="l" t="t" r="r" b="b"/>
              <a:pathLst>
                <a:path w="31" h="123" extrusionOk="0">
                  <a:moveTo>
                    <a:pt x="0" y="1"/>
                  </a:moveTo>
                  <a:cubicBezTo>
                    <a:pt x="0" y="1"/>
                    <a:pt x="0" y="31"/>
                    <a:pt x="0" y="62"/>
                  </a:cubicBezTo>
                  <a:cubicBezTo>
                    <a:pt x="0" y="92"/>
                    <a:pt x="0" y="122"/>
                    <a:pt x="0" y="122"/>
                  </a:cubicBezTo>
                  <a:cubicBezTo>
                    <a:pt x="31" y="122"/>
                    <a:pt x="31" y="92"/>
                    <a:pt x="31" y="62"/>
                  </a:cubicBezTo>
                  <a:cubicBezTo>
                    <a:pt x="31" y="3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426599" y="2687996"/>
              <a:ext cx="874" cy="874"/>
            </a:xfrm>
            <a:custGeom>
              <a:avLst/>
              <a:gdLst/>
              <a:ahLst/>
              <a:cxnLst/>
              <a:rect l="l" t="t" r="r" b="b"/>
              <a:pathLst>
                <a:path w="61" h="61" extrusionOk="0">
                  <a:moveTo>
                    <a:pt x="61" y="0"/>
                  </a:moveTo>
                  <a:lnTo>
                    <a:pt x="0" y="6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520498" y="2810861"/>
              <a:ext cx="1763" cy="459"/>
            </a:xfrm>
            <a:custGeom>
              <a:avLst/>
              <a:gdLst/>
              <a:ahLst/>
              <a:cxnLst/>
              <a:rect l="l" t="t" r="r" b="b"/>
              <a:pathLst>
                <a:path w="123" h="32" extrusionOk="0">
                  <a:moveTo>
                    <a:pt x="1" y="1"/>
                  </a:moveTo>
                  <a:cubicBezTo>
                    <a:pt x="1" y="31"/>
                    <a:pt x="31" y="31"/>
                    <a:pt x="61" y="31"/>
                  </a:cubicBezTo>
                  <a:cubicBezTo>
                    <a:pt x="92" y="31"/>
                    <a:pt x="122" y="3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467977" y="2686677"/>
              <a:ext cx="459" cy="1333"/>
            </a:xfrm>
            <a:custGeom>
              <a:avLst/>
              <a:gdLst/>
              <a:ahLst/>
              <a:cxnLst/>
              <a:rect l="l" t="t" r="r" b="b"/>
              <a:pathLst>
                <a:path w="32" h="93" extrusionOk="0">
                  <a:moveTo>
                    <a:pt x="31" y="1"/>
                  </a:moveTo>
                  <a:cubicBezTo>
                    <a:pt x="1" y="1"/>
                    <a:pt x="1" y="31"/>
                    <a:pt x="1" y="31"/>
                  </a:cubicBezTo>
                  <a:cubicBezTo>
                    <a:pt x="1" y="62"/>
                    <a:pt x="1" y="92"/>
                    <a:pt x="31" y="92"/>
                  </a:cubicBezTo>
                  <a:cubicBezTo>
                    <a:pt x="31" y="92"/>
                    <a:pt x="31" y="62"/>
                    <a:pt x="31" y="31"/>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427459" y="2686677"/>
              <a:ext cx="889" cy="1333"/>
            </a:xfrm>
            <a:custGeom>
              <a:avLst/>
              <a:gdLst/>
              <a:ahLst/>
              <a:cxnLst/>
              <a:rect l="l" t="t" r="r" b="b"/>
              <a:pathLst>
                <a:path w="62" h="93" extrusionOk="0">
                  <a:moveTo>
                    <a:pt x="62" y="1"/>
                  </a:moveTo>
                  <a:lnTo>
                    <a:pt x="1" y="92"/>
                  </a:lnTo>
                  <a:lnTo>
                    <a:pt x="62" y="31"/>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512228" y="2816523"/>
              <a:ext cx="1319" cy="889"/>
            </a:xfrm>
            <a:custGeom>
              <a:avLst/>
              <a:gdLst/>
              <a:ahLst/>
              <a:cxnLst/>
              <a:rect l="l" t="t" r="r" b="b"/>
              <a:pathLst>
                <a:path w="92" h="62" extrusionOk="0">
                  <a:moveTo>
                    <a:pt x="61" y="1"/>
                  </a:moveTo>
                  <a:lnTo>
                    <a:pt x="0" y="62"/>
                  </a:lnTo>
                  <a:lnTo>
                    <a:pt x="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536372" y="2685817"/>
              <a:ext cx="889" cy="874"/>
            </a:xfrm>
            <a:custGeom>
              <a:avLst/>
              <a:gdLst/>
              <a:ahLst/>
              <a:cxnLst/>
              <a:rect l="l" t="t" r="r" b="b"/>
              <a:pathLst>
                <a:path w="62" h="61" extrusionOk="0">
                  <a:moveTo>
                    <a:pt x="62" y="61"/>
                  </a:move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532014" y="2685372"/>
              <a:ext cx="889" cy="1319"/>
            </a:xfrm>
            <a:custGeom>
              <a:avLst/>
              <a:gdLst/>
              <a:ahLst/>
              <a:cxnLst/>
              <a:rect l="l" t="t" r="r" b="b"/>
              <a:pathLst>
                <a:path w="62" h="92" extrusionOk="0">
                  <a:moveTo>
                    <a:pt x="62" y="1"/>
                  </a:moveTo>
                  <a:lnTo>
                    <a:pt x="1" y="92"/>
                  </a:lnTo>
                  <a:lnTo>
                    <a:pt x="1" y="92"/>
                  </a:lnTo>
                  <a:lnTo>
                    <a:pt x="62" y="31"/>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462315" y="2685817"/>
              <a:ext cx="1319" cy="874"/>
            </a:xfrm>
            <a:custGeom>
              <a:avLst/>
              <a:gdLst/>
              <a:ahLst/>
              <a:cxnLst/>
              <a:rect l="l" t="t" r="r" b="b"/>
              <a:pathLst>
                <a:path w="92" h="61" extrusionOk="0">
                  <a:moveTo>
                    <a:pt x="61" y="0"/>
                  </a:moveTo>
                  <a:lnTo>
                    <a:pt x="1" y="61"/>
                  </a:lnTo>
                  <a:lnTo>
                    <a:pt x="31" y="61"/>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587352" y="2684498"/>
              <a:ext cx="874" cy="1333"/>
            </a:xfrm>
            <a:custGeom>
              <a:avLst/>
              <a:gdLst/>
              <a:ahLst/>
              <a:cxnLst/>
              <a:rect l="l" t="t" r="r" b="b"/>
              <a:pathLst>
                <a:path w="61" h="93" extrusionOk="0">
                  <a:moveTo>
                    <a:pt x="0" y="1"/>
                  </a:moveTo>
                  <a:lnTo>
                    <a:pt x="30" y="92"/>
                  </a:lnTo>
                  <a:lnTo>
                    <a:pt x="61" y="6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11103" y="2684498"/>
              <a:ext cx="889" cy="1333"/>
            </a:xfrm>
            <a:custGeom>
              <a:avLst/>
              <a:gdLst/>
              <a:ahLst/>
              <a:cxnLst/>
              <a:rect l="l" t="t" r="r" b="b"/>
              <a:pathLst>
                <a:path w="62" h="93" extrusionOk="0">
                  <a:moveTo>
                    <a:pt x="31" y="1"/>
                  </a:moveTo>
                  <a:lnTo>
                    <a:pt x="1" y="92"/>
                  </a:lnTo>
                  <a:lnTo>
                    <a:pt x="1" y="92"/>
                  </a:lnTo>
                  <a:lnTo>
                    <a:pt x="62" y="31"/>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453601" y="2684942"/>
              <a:ext cx="1763" cy="444"/>
            </a:xfrm>
            <a:custGeom>
              <a:avLst/>
              <a:gdLst/>
              <a:ahLst/>
              <a:cxnLst/>
              <a:rect l="l" t="t" r="r" b="b"/>
              <a:pathLst>
                <a:path w="123" h="31" extrusionOk="0">
                  <a:moveTo>
                    <a:pt x="1" y="0"/>
                  </a:moveTo>
                  <a:cubicBezTo>
                    <a:pt x="1" y="31"/>
                    <a:pt x="31" y="31"/>
                    <a:pt x="61" y="31"/>
                  </a:cubicBezTo>
                  <a:cubicBezTo>
                    <a:pt x="92" y="31"/>
                    <a:pt x="122" y="31"/>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550554" y="2828292"/>
              <a:ext cx="1333" cy="889"/>
            </a:xfrm>
            <a:custGeom>
              <a:avLst/>
              <a:gdLst/>
              <a:ahLst/>
              <a:cxnLst/>
              <a:rect l="l" t="t" r="r" b="b"/>
              <a:pathLst>
                <a:path w="93" h="62" extrusionOk="0">
                  <a:moveTo>
                    <a:pt x="1" y="0"/>
                  </a:moveTo>
                  <a:lnTo>
                    <a:pt x="62" y="61"/>
                  </a:lnTo>
                  <a:lnTo>
                    <a:pt x="92"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318546" y="2829167"/>
              <a:ext cx="1333" cy="889"/>
            </a:xfrm>
            <a:custGeom>
              <a:avLst/>
              <a:gdLst/>
              <a:ahLst/>
              <a:cxnLst/>
              <a:rect l="l" t="t" r="r" b="b"/>
              <a:pathLst>
                <a:path w="93" h="62" extrusionOk="0">
                  <a:moveTo>
                    <a:pt x="62" y="0"/>
                  </a:moveTo>
                  <a:cubicBezTo>
                    <a:pt x="31" y="0"/>
                    <a:pt x="1" y="31"/>
                    <a:pt x="1" y="31"/>
                  </a:cubicBezTo>
                  <a:cubicBezTo>
                    <a:pt x="1" y="31"/>
                    <a:pt x="31" y="61"/>
                    <a:pt x="62" y="61"/>
                  </a:cubicBezTo>
                  <a:cubicBezTo>
                    <a:pt x="92" y="61"/>
                    <a:pt x="92" y="31"/>
                    <a:pt x="92" y="31"/>
                  </a:cubicBezTo>
                  <a:cubicBezTo>
                    <a:pt x="92" y="31"/>
                    <a:pt x="92" y="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420063" y="2684498"/>
              <a:ext cx="874" cy="1333"/>
            </a:xfrm>
            <a:custGeom>
              <a:avLst/>
              <a:gdLst/>
              <a:ahLst/>
              <a:cxnLst/>
              <a:rect l="l" t="t" r="r" b="b"/>
              <a:pathLst>
                <a:path w="61" h="93" extrusionOk="0">
                  <a:moveTo>
                    <a:pt x="0" y="1"/>
                  </a:moveTo>
                  <a:lnTo>
                    <a:pt x="61" y="92"/>
                  </a:lnTo>
                  <a:lnTo>
                    <a:pt x="61" y="6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309846" y="2834829"/>
              <a:ext cx="1749" cy="444"/>
            </a:xfrm>
            <a:custGeom>
              <a:avLst/>
              <a:gdLst/>
              <a:ahLst/>
              <a:cxnLst/>
              <a:rect l="l" t="t" r="r" b="b"/>
              <a:pathLst>
                <a:path w="122" h="31" extrusionOk="0">
                  <a:moveTo>
                    <a:pt x="61" y="0"/>
                  </a:moveTo>
                  <a:cubicBezTo>
                    <a:pt x="30" y="0"/>
                    <a:pt x="0" y="0"/>
                    <a:pt x="0" y="31"/>
                  </a:cubicBezTo>
                  <a:lnTo>
                    <a:pt x="122" y="31"/>
                  </a:lnTo>
                  <a:cubicBezTo>
                    <a:pt x="122" y="0"/>
                    <a:pt x="91"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559268" y="2834399"/>
              <a:ext cx="459" cy="1319"/>
            </a:xfrm>
            <a:custGeom>
              <a:avLst/>
              <a:gdLst/>
              <a:ahLst/>
              <a:cxnLst/>
              <a:rect l="l" t="t" r="r" b="b"/>
              <a:pathLst>
                <a:path w="32" h="92" extrusionOk="0">
                  <a:moveTo>
                    <a:pt x="1" y="0"/>
                  </a:moveTo>
                  <a:cubicBezTo>
                    <a:pt x="1" y="0"/>
                    <a:pt x="1" y="30"/>
                    <a:pt x="1" y="61"/>
                  </a:cubicBezTo>
                  <a:cubicBezTo>
                    <a:pt x="1" y="91"/>
                    <a:pt x="1" y="91"/>
                    <a:pt x="1" y="91"/>
                  </a:cubicBezTo>
                  <a:cubicBezTo>
                    <a:pt x="31" y="91"/>
                    <a:pt x="31" y="91"/>
                    <a:pt x="31" y="61"/>
                  </a:cubicBezTo>
                  <a:cubicBezTo>
                    <a:pt x="31" y="30"/>
                    <a:pt x="3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0567" y="2683193"/>
              <a:ext cx="889" cy="1319"/>
            </a:xfrm>
            <a:custGeom>
              <a:avLst/>
              <a:gdLst/>
              <a:ahLst/>
              <a:cxnLst/>
              <a:rect l="l" t="t" r="r" b="b"/>
              <a:pathLst>
                <a:path w="62" h="92" extrusionOk="0">
                  <a:moveTo>
                    <a:pt x="62" y="1"/>
                  </a:moveTo>
                  <a:lnTo>
                    <a:pt x="1" y="62"/>
                  </a:lnTo>
                  <a:lnTo>
                    <a:pt x="1" y="92"/>
                  </a:lnTo>
                  <a:lnTo>
                    <a:pt x="62" y="31"/>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761" y="2683638"/>
              <a:ext cx="889" cy="874"/>
            </a:xfrm>
            <a:custGeom>
              <a:avLst/>
              <a:gdLst/>
              <a:ahLst/>
              <a:cxnLst/>
              <a:rect l="l" t="t" r="r" b="b"/>
              <a:pathLst>
                <a:path w="62" h="61" extrusionOk="0">
                  <a:moveTo>
                    <a:pt x="31" y="0"/>
                  </a:moveTo>
                  <a:lnTo>
                    <a:pt x="0" y="61"/>
                  </a:lnTo>
                  <a:lnTo>
                    <a:pt x="61"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373884" y="2844419"/>
              <a:ext cx="874" cy="874"/>
            </a:xfrm>
            <a:custGeom>
              <a:avLst/>
              <a:gdLst/>
              <a:ahLst/>
              <a:cxnLst/>
              <a:rect l="l" t="t" r="r" b="b"/>
              <a:pathLst>
                <a:path w="61" h="61" extrusionOk="0">
                  <a:moveTo>
                    <a:pt x="61" y="0"/>
                  </a:moveTo>
                  <a:lnTo>
                    <a:pt x="0" y="31"/>
                  </a:lnTo>
                  <a:lnTo>
                    <a:pt x="0" y="6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519624" y="2847028"/>
              <a:ext cx="1333" cy="444"/>
            </a:xfrm>
            <a:custGeom>
              <a:avLst/>
              <a:gdLst/>
              <a:ahLst/>
              <a:cxnLst/>
              <a:rect l="l" t="t" r="r" b="b"/>
              <a:pathLst>
                <a:path w="93" h="31" extrusionOk="0">
                  <a:moveTo>
                    <a:pt x="1" y="1"/>
                  </a:moveTo>
                  <a:cubicBezTo>
                    <a:pt x="1" y="31"/>
                    <a:pt x="31" y="31"/>
                    <a:pt x="31" y="31"/>
                  </a:cubicBezTo>
                  <a:cubicBezTo>
                    <a:pt x="62" y="31"/>
                    <a:pt x="92" y="3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592569" y="2848777"/>
              <a:ext cx="459" cy="1319"/>
            </a:xfrm>
            <a:custGeom>
              <a:avLst/>
              <a:gdLst/>
              <a:ahLst/>
              <a:cxnLst/>
              <a:rect l="l" t="t" r="r" b="b"/>
              <a:pathLst>
                <a:path w="32" h="92" extrusionOk="0">
                  <a:moveTo>
                    <a:pt x="31" y="0"/>
                  </a:moveTo>
                  <a:cubicBezTo>
                    <a:pt x="1" y="0"/>
                    <a:pt x="1" y="0"/>
                    <a:pt x="1" y="30"/>
                  </a:cubicBezTo>
                  <a:cubicBezTo>
                    <a:pt x="1" y="61"/>
                    <a:pt x="1" y="91"/>
                    <a:pt x="31" y="91"/>
                  </a:cubicBezTo>
                  <a:cubicBezTo>
                    <a:pt x="31" y="91"/>
                    <a:pt x="31" y="61"/>
                    <a:pt x="31" y="30"/>
                  </a:cubicBezTo>
                  <a:cubicBezTo>
                    <a:pt x="31" y="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381530" y="2681459"/>
              <a:ext cx="889" cy="874"/>
            </a:xfrm>
            <a:custGeom>
              <a:avLst/>
              <a:gdLst/>
              <a:ahLst/>
              <a:cxnLst/>
              <a:rect l="l" t="t" r="r" b="b"/>
              <a:pathLst>
                <a:path w="62" h="61" extrusionOk="0">
                  <a:moveTo>
                    <a:pt x="0" y="61"/>
                  </a:move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522870" y="2681015"/>
              <a:ext cx="889" cy="1319"/>
            </a:xfrm>
            <a:custGeom>
              <a:avLst/>
              <a:gdLst/>
              <a:ahLst/>
              <a:cxnLst/>
              <a:rect l="l" t="t" r="r" b="b"/>
              <a:pathLst>
                <a:path w="62" h="92" extrusionOk="0">
                  <a:moveTo>
                    <a:pt x="61" y="1"/>
                  </a:moveTo>
                  <a:lnTo>
                    <a:pt x="1" y="62"/>
                  </a:lnTo>
                  <a:lnTo>
                    <a:pt x="1" y="92"/>
                  </a:lnTo>
                  <a:lnTo>
                    <a:pt x="61" y="31"/>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520068" y="2850956"/>
              <a:ext cx="444" cy="1319"/>
            </a:xfrm>
            <a:custGeom>
              <a:avLst/>
              <a:gdLst/>
              <a:ahLst/>
              <a:cxnLst/>
              <a:rect l="l" t="t" r="r" b="b"/>
              <a:pathLst>
                <a:path w="31" h="92" extrusionOk="0">
                  <a:moveTo>
                    <a:pt x="0" y="0"/>
                  </a:moveTo>
                  <a:cubicBezTo>
                    <a:pt x="0" y="0"/>
                    <a:pt x="0" y="0"/>
                    <a:pt x="0" y="30"/>
                  </a:cubicBezTo>
                  <a:cubicBezTo>
                    <a:pt x="0" y="61"/>
                    <a:pt x="0" y="91"/>
                    <a:pt x="0" y="91"/>
                  </a:cubicBezTo>
                  <a:cubicBezTo>
                    <a:pt x="31" y="91"/>
                    <a:pt x="31" y="61"/>
                    <a:pt x="31" y="30"/>
                  </a:cubicBezTo>
                  <a:cubicBezTo>
                    <a:pt x="31" y="0"/>
                    <a:pt x="3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638749" y="2680584"/>
              <a:ext cx="1319" cy="444"/>
            </a:xfrm>
            <a:custGeom>
              <a:avLst/>
              <a:gdLst/>
              <a:ahLst/>
              <a:cxnLst/>
              <a:rect l="l" t="t" r="r" b="b"/>
              <a:pathLst>
                <a:path w="92" h="31" extrusionOk="0">
                  <a:moveTo>
                    <a:pt x="1" y="0"/>
                  </a:moveTo>
                  <a:cubicBezTo>
                    <a:pt x="1" y="31"/>
                    <a:pt x="1" y="31"/>
                    <a:pt x="31" y="31"/>
                  </a:cubicBezTo>
                  <a:cubicBezTo>
                    <a:pt x="62" y="31"/>
                    <a:pt x="92" y="31"/>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523745" y="2680154"/>
              <a:ext cx="889" cy="1319"/>
            </a:xfrm>
            <a:custGeom>
              <a:avLst/>
              <a:gdLst/>
              <a:ahLst/>
              <a:cxnLst/>
              <a:rect l="l" t="t" r="r" b="b"/>
              <a:pathLst>
                <a:path w="62" h="92" extrusionOk="0">
                  <a:moveTo>
                    <a:pt x="31" y="0"/>
                  </a:moveTo>
                  <a:lnTo>
                    <a:pt x="0" y="61"/>
                  </a:lnTo>
                  <a:lnTo>
                    <a:pt x="0" y="91"/>
                  </a:lnTo>
                  <a:lnTo>
                    <a:pt x="61" y="30"/>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482352" y="2680584"/>
              <a:ext cx="1319" cy="444"/>
            </a:xfrm>
            <a:custGeom>
              <a:avLst/>
              <a:gdLst/>
              <a:ahLst/>
              <a:cxnLst/>
              <a:rect l="l" t="t" r="r" b="b"/>
              <a:pathLst>
                <a:path w="92" h="31" extrusionOk="0">
                  <a:moveTo>
                    <a:pt x="1" y="0"/>
                  </a:moveTo>
                  <a:cubicBezTo>
                    <a:pt x="1" y="31"/>
                    <a:pt x="31" y="31"/>
                    <a:pt x="31" y="31"/>
                  </a:cubicBezTo>
                  <a:cubicBezTo>
                    <a:pt x="62" y="31"/>
                    <a:pt x="92" y="31"/>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410905" y="2680154"/>
              <a:ext cx="889" cy="874"/>
            </a:xfrm>
            <a:custGeom>
              <a:avLst/>
              <a:gdLst/>
              <a:ahLst/>
              <a:cxnLst/>
              <a:rect l="l" t="t" r="r" b="b"/>
              <a:pathLst>
                <a:path w="62" h="61" extrusionOk="0">
                  <a:moveTo>
                    <a:pt x="62" y="0"/>
                  </a:moveTo>
                  <a:lnTo>
                    <a:pt x="1" y="61"/>
                  </a:lnTo>
                  <a:lnTo>
                    <a:pt x="1" y="61"/>
                  </a:lnTo>
                  <a:lnTo>
                    <a:pt x="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323348" y="2728076"/>
              <a:ext cx="444" cy="1763"/>
            </a:xfrm>
            <a:custGeom>
              <a:avLst/>
              <a:gdLst/>
              <a:ahLst/>
              <a:cxnLst/>
              <a:rect l="l" t="t" r="r" b="b"/>
              <a:pathLst>
                <a:path w="31" h="123" extrusionOk="0">
                  <a:moveTo>
                    <a:pt x="0" y="1"/>
                  </a:moveTo>
                  <a:cubicBezTo>
                    <a:pt x="0" y="1"/>
                    <a:pt x="0" y="31"/>
                    <a:pt x="0" y="61"/>
                  </a:cubicBezTo>
                  <a:cubicBezTo>
                    <a:pt x="0" y="92"/>
                    <a:pt x="0" y="122"/>
                    <a:pt x="0" y="122"/>
                  </a:cubicBezTo>
                  <a:cubicBezTo>
                    <a:pt x="31" y="122"/>
                    <a:pt x="31" y="92"/>
                    <a:pt x="31" y="61"/>
                  </a:cubicBezTo>
                  <a:cubicBezTo>
                    <a:pt x="31" y="3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687106" y="2860102"/>
              <a:ext cx="1763" cy="444"/>
            </a:xfrm>
            <a:custGeom>
              <a:avLst/>
              <a:gdLst/>
              <a:ahLst/>
              <a:cxnLst/>
              <a:rect l="l" t="t" r="r" b="b"/>
              <a:pathLst>
                <a:path w="123" h="31" extrusionOk="0">
                  <a:moveTo>
                    <a:pt x="1" y="0"/>
                  </a:moveTo>
                  <a:cubicBezTo>
                    <a:pt x="1" y="31"/>
                    <a:pt x="31" y="31"/>
                    <a:pt x="62" y="31"/>
                  </a:cubicBezTo>
                  <a:cubicBezTo>
                    <a:pt x="92" y="31"/>
                    <a:pt x="122" y="31"/>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591265" y="2679280"/>
              <a:ext cx="889" cy="874"/>
            </a:xfrm>
            <a:custGeom>
              <a:avLst/>
              <a:gdLst/>
              <a:ahLst/>
              <a:cxnLst/>
              <a:rect l="l" t="t" r="r" b="b"/>
              <a:pathLst>
                <a:path w="62" h="61" extrusionOk="0">
                  <a:moveTo>
                    <a:pt x="61" y="0"/>
                  </a:moveTo>
                  <a:lnTo>
                    <a:pt x="1" y="61"/>
                  </a:lnTo>
                  <a:lnTo>
                    <a:pt x="61" y="6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574281" y="2679280"/>
              <a:ext cx="889" cy="874"/>
            </a:xfrm>
            <a:custGeom>
              <a:avLst/>
              <a:gdLst/>
              <a:ahLst/>
              <a:cxnLst/>
              <a:rect l="l" t="t" r="r" b="b"/>
              <a:pathLst>
                <a:path w="62" h="61" extrusionOk="0">
                  <a:moveTo>
                    <a:pt x="61" y="0"/>
                  </a:moveTo>
                  <a:lnTo>
                    <a:pt x="0" y="61"/>
                  </a:lnTo>
                  <a:lnTo>
                    <a:pt x="61" y="3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721089" y="2863155"/>
              <a:ext cx="1319" cy="874"/>
            </a:xfrm>
            <a:custGeom>
              <a:avLst/>
              <a:gdLst/>
              <a:ahLst/>
              <a:cxnLst/>
              <a:rect l="l" t="t" r="r" b="b"/>
              <a:pathLst>
                <a:path w="92" h="61" extrusionOk="0">
                  <a:moveTo>
                    <a:pt x="1" y="0"/>
                  </a:moveTo>
                  <a:lnTo>
                    <a:pt x="31" y="61"/>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636570" y="2678406"/>
              <a:ext cx="1319" cy="444"/>
            </a:xfrm>
            <a:custGeom>
              <a:avLst/>
              <a:gdLst/>
              <a:ahLst/>
              <a:cxnLst/>
              <a:rect l="l" t="t" r="r" b="b"/>
              <a:pathLst>
                <a:path w="92" h="31" extrusionOk="0">
                  <a:moveTo>
                    <a:pt x="1" y="0"/>
                  </a:moveTo>
                  <a:cubicBezTo>
                    <a:pt x="1" y="31"/>
                    <a:pt x="31" y="31"/>
                    <a:pt x="31" y="31"/>
                  </a:cubicBezTo>
                  <a:cubicBezTo>
                    <a:pt x="62" y="31"/>
                    <a:pt x="92" y="31"/>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598675" y="2677975"/>
              <a:ext cx="889" cy="1319"/>
            </a:xfrm>
            <a:custGeom>
              <a:avLst/>
              <a:gdLst/>
              <a:ahLst/>
              <a:cxnLst/>
              <a:rect l="l" t="t" r="r" b="b"/>
              <a:pathLst>
                <a:path w="62" h="92" extrusionOk="0">
                  <a:moveTo>
                    <a:pt x="31" y="0"/>
                  </a:moveTo>
                  <a:cubicBezTo>
                    <a:pt x="31" y="0"/>
                    <a:pt x="0" y="0"/>
                    <a:pt x="0" y="30"/>
                  </a:cubicBezTo>
                  <a:cubicBezTo>
                    <a:pt x="0" y="61"/>
                    <a:pt x="31" y="91"/>
                    <a:pt x="31" y="91"/>
                  </a:cubicBezTo>
                  <a:cubicBezTo>
                    <a:pt x="31" y="91"/>
                    <a:pt x="61" y="61"/>
                    <a:pt x="61" y="30"/>
                  </a:cubicBezTo>
                  <a:cubicBezTo>
                    <a:pt x="61" y="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751588" y="2865334"/>
              <a:ext cx="1319" cy="874"/>
            </a:xfrm>
            <a:custGeom>
              <a:avLst/>
              <a:gdLst/>
              <a:ahLst/>
              <a:cxnLst/>
              <a:rect l="l" t="t" r="r" b="b"/>
              <a:pathLst>
                <a:path w="92" h="61" extrusionOk="0">
                  <a:moveTo>
                    <a:pt x="61" y="0"/>
                  </a:moveTo>
                  <a:cubicBezTo>
                    <a:pt x="31" y="0"/>
                    <a:pt x="0" y="31"/>
                    <a:pt x="0" y="31"/>
                  </a:cubicBezTo>
                  <a:cubicBezTo>
                    <a:pt x="0" y="31"/>
                    <a:pt x="31" y="61"/>
                    <a:pt x="61" y="61"/>
                  </a:cubicBezTo>
                  <a:cubicBezTo>
                    <a:pt x="91" y="61"/>
                    <a:pt x="91" y="31"/>
                    <a:pt x="91" y="31"/>
                  </a:cubicBezTo>
                  <a:cubicBezTo>
                    <a:pt x="91" y="31"/>
                    <a:pt x="91"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557089" y="2866194"/>
              <a:ext cx="459" cy="1333"/>
            </a:xfrm>
            <a:custGeom>
              <a:avLst/>
              <a:gdLst/>
              <a:ahLst/>
              <a:cxnLst/>
              <a:rect l="l" t="t" r="r" b="b"/>
              <a:pathLst>
                <a:path w="32" h="93" extrusionOk="0">
                  <a:moveTo>
                    <a:pt x="1" y="1"/>
                  </a:moveTo>
                  <a:cubicBezTo>
                    <a:pt x="1" y="1"/>
                    <a:pt x="1" y="31"/>
                    <a:pt x="1" y="62"/>
                  </a:cubicBezTo>
                  <a:cubicBezTo>
                    <a:pt x="1" y="62"/>
                    <a:pt x="1" y="92"/>
                    <a:pt x="1" y="92"/>
                  </a:cubicBezTo>
                  <a:cubicBezTo>
                    <a:pt x="31" y="92"/>
                    <a:pt x="31" y="62"/>
                    <a:pt x="31" y="62"/>
                  </a:cubicBezTo>
                  <a:cubicBezTo>
                    <a:pt x="31" y="31"/>
                    <a:pt x="3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436424" y="2751170"/>
              <a:ext cx="1319" cy="1319"/>
            </a:xfrm>
            <a:custGeom>
              <a:avLst/>
              <a:gdLst/>
              <a:ahLst/>
              <a:cxnLst/>
              <a:rect l="l" t="t" r="r" b="b"/>
              <a:pathLst>
                <a:path w="92" h="92" extrusionOk="0">
                  <a:moveTo>
                    <a:pt x="31" y="0"/>
                  </a:moveTo>
                  <a:lnTo>
                    <a:pt x="0" y="31"/>
                  </a:lnTo>
                  <a:lnTo>
                    <a:pt x="61" y="92"/>
                  </a:lnTo>
                  <a:lnTo>
                    <a:pt x="92"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782518" y="2867513"/>
              <a:ext cx="1319" cy="1319"/>
            </a:xfrm>
            <a:custGeom>
              <a:avLst/>
              <a:gdLst/>
              <a:ahLst/>
              <a:cxnLst/>
              <a:rect l="l" t="t" r="r" b="b"/>
              <a:pathLst>
                <a:path w="92" h="92" extrusionOk="0">
                  <a:moveTo>
                    <a:pt x="31" y="0"/>
                  </a:moveTo>
                  <a:lnTo>
                    <a:pt x="0" y="30"/>
                  </a:lnTo>
                  <a:lnTo>
                    <a:pt x="61" y="91"/>
                  </a:lnTo>
                  <a:lnTo>
                    <a:pt x="92"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752893" y="2868373"/>
              <a:ext cx="889" cy="1333"/>
            </a:xfrm>
            <a:custGeom>
              <a:avLst/>
              <a:gdLst/>
              <a:ahLst/>
              <a:cxnLst/>
              <a:rect l="l" t="t" r="r" b="b"/>
              <a:pathLst>
                <a:path w="62" h="93" extrusionOk="0">
                  <a:moveTo>
                    <a:pt x="31" y="1"/>
                  </a:moveTo>
                  <a:cubicBezTo>
                    <a:pt x="31" y="1"/>
                    <a:pt x="0" y="31"/>
                    <a:pt x="0" y="31"/>
                  </a:cubicBezTo>
                  <a:cubicBezTo>
                    <a:pt x="0" y="62"/>
                    <a:pt x="31" y="92"/>
                    <a:pt x="31" y="92"/>
                  </a:cubicBezTo>
                  <a:cubicBezTo>
                    <a:pt x="31" y="92"/>
                    <a:pt x="61" y="62"/>
                    <a:pt x="61" y="31"/>
                  </a:cubicBezTo>
                  <a:cubicBezTo>
                    <a:pt x="6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783392" y="2868373"/>
              <a:ext cx="1319" cy="1333"/>
            </a:xfrm>
            <a:custGeom>
              <a:avLst/>
              <a:gdLst/>
              <a:ahLst/>
              <a:cxnLst/>
              <a:rect l="l" t="t" r="r" b="b"/>
              <a:pathLst>
                <a:path w="92" h="93" extrusionOk="0">
                  <a:moveTo>
                    <a:pt x="31" y="1"/>
                  </a:moveTo>
                  <a:lnTo>
                    <a:pt x="0" y="31"/>
                  </a:lnTo>
                  <a:lnTo>
                    <a:pt x="61" y="92"/>
                  </a:lnTo>
                  <a:lnTo>
                    <a:pt x="91" y="62"/>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745927" y="2869247"/>
              <a:ext cx="444" cy="1763"/>
            </a:xfrm>
            <a:custGeom>
              <a:avLst/>
              <a:gdLst/>
              <a:ahLst/>
              <a:cxnLst/>
              <a:rect l="l" t="t" r="r" b="b"/>
              <a:pathLst>
                <a:path w="31" h="123" extrusionOk="0">
                  <a:moveTo>
                    <a:pt x="0" y="1"/>
                  </a:moveTo>
                  <a:cubicBezTo>
                    <a:pt x="0" y="1"/>
                    <a:pt x="0" y="31"/>
                    <a:pt x="0" y="61"/>
                  </a:cubicBezTo>
                  <a:cubicBezTo>
                    <a:pt x="0" y="92"/>
                    <a:pt x="0" y="122"/>
                    <a:pt x="0" y="122"/>
                  </a:cubicBezTo>
                  <a:cubicBezTo>
                    <a:pt x="31" y="122"/>
                    <a:pt x="31" y="92"/>
                    <a:pt x="31" y="61"/>
                  </a:cubicBezTo>
                  <a:cubicBezTo>
                    <a:pt x="31" y="3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2629604" y="2676657"/>
              <a:ext cx="444" cy="1763"/>
            </a:xfrm>
            <a:custGeom>
              <a:avLst/>
              <a:gdLst/>
              <a:ahLst/>
              <a:cxnLst/>
              <a:rect l="l" t="t" r="r" b="b"/>
              <a:pathLst>
                <a:path w="31" h="123" extrusionOk="0">
                  <a:moveTo>
                    <a:pt x="0" y="1"/>
                  </a:moveTo>
                  <a:cubicBezTo>
                    <a:pt x="0" y="1"/>
                    <a:pt x="0" y="31"/>
                    <a:pt x="0" y="62"/>
                  </a:cubicBezTo>
                  <a:cubicBezTo>
                    <a:pt x="0" y="92"/>
                    <a:pt x="0" y="122"/>
                    <a:pt x="0" y="122"/>
                  </a:cubicBezTo>
                  <a:cubicBezTo>
                    <a:pt x="31" y="122"/>
                    <a:pt x="31" y="92"/>
                    <a:pt x="31" y="62"/>
                  </a:cubicBezTo>
                  <a:cubicBezTo>
                    <a:pt x="31" y="3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709766" y="2870552"/>
              <a:ext cx="444" cy="1333"/>
            </a:xfrm>
            <a:custGeom>
              <a:avLst/>
              <a:gdLst/>
              <a:ahLst/>
              <a:cxnLst/>
              <a:rect l="l" t="t" r="r" b="b"/>
              <a:pathLst>
                <a:path w="31" h="93" extrusionOk="0">
                  <a:moveTo>
                    <a:pt x="31" y="1"/>
                  </a:moveTo>
                  <a:cubicBezTo>
                    <a:pt x="0" y="1"/>
                    <a:pt x="0" y="31"/>
                    <a:pt x="0" y="31"/>
                  </a:cubicBezTo>
                  <a:cubicBezTo>
                    <a:pt x="0" y="62"/>
                    <a:pt x="0" y="92"/>
                    <a:pt x="31" y="92"/>
                  </a:cubicBezTo>
                  <a:cubicBezTo>
                    <a:pt x="31" y="92"/>
                    <a:pt x="31" y="62"/>
                    <a:pt x="31" y="31"/>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517016" y="2877963"/>
              <a:ext cx="444" cy="1763"/>
            </a:xfrm>
            <a:custGeom>
              <a:avLst/>
              <a:gdLst/>
              <a:ahLst/>
              <a:cxnLst/>
              <a:rect l="l" t="t" r="r" b="b"/>
              <a:pathLst>
                <a:path w="31" h="123" extrusionOk="0">
                  <a:moveTo>
                    <a:pt x="1" y="1"/>
                  </a:moveTo>
                  <a:cubicBezTo>
                    <a:pt x="1" y="1"/>
                    <a:pt x="1" y="31"/>
                    <a:pt x="1" y="61"/>
                  </a:cubicBezTo>
                  <a:cubicBezTo>
                    <a:pt x="1" y="92"/>
                    <a:pt x="1" y="122"/>
                    <a:pt x="1" y="122"/>
                  </a:cubicBezTo>
                  <a:cubicBezTo>
                    <a:pt x="31" y="122"/>
                    <a:pt x="31" y="92"/>
                    <a:pt x="31" y="61"/>
                  </a:cubicBezTo>
                  <a:cubicBezTo>
                    <a:pt x="31" y="31"/>
                    <a:pt x="3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396336" y="2675797"/>
              <a:ext cx="459" cy="1319"/>
            </a:xfrm>
            <a:custGeom>
              <a:avLst/>
              <a:gdLst/>
              <a:ahLst/>
              <a:cxnLst/>
              <a:rect l="l" t="t" r="r" b="b"/>
              <a:pathLst>
                <a:path w="32" h="92" extrusionOk="0">
                  <a:moveTo>
                    <a:pt x="31" y="0"/>
                  </a:moveTo>
                  <a:cubicBezTo>
                    <a:pt x="31" y="0"/>
                    <a:pt x="1" y="0"/>
                    <a:pt x="1" y="30"/>
                  </a:cubicBezTo>
                  <a:cubicBezTo>
                    <a:pt x="1" y="61"/>
                    <a:pt x="31" y="91"/>
                    <a:pt x="31" y="91"/>
                  </a:cubicBezTo>
                  <a:cubicBezTo>
                    <a:pt x="31" y="91"/>
                    <a:pt x="31" y="61"/>
                    <a:pt x="31" y="30"/>
                  </a:cubicBezTo>
                  <a:cubicBezTo>
                    <a:pt x="31" y="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756820" y="2676227"/>
              <a:ext cx="1749" cy="444"/>
            </a:xfrm>
            <a:custGeom>
              <a:avLst/>
              <a:gdLst/>
              <a:ahLst/>
              <a:cxnLst/>
              <a:rect l="l" t="t" r="r" b="b"/>
              <a:pathLst>
                <a:path w="122" h="31" extrusionOk="0">
                  <a:moveTo>
                    <a:pt x="0" y="0"/>
                  </a:moveTo>
                  <a:cubicBezTo>
                    <a:pt x="0" y="31"/>
                    <a:pt x="30" y="31"/>
                    <a:pt x="61" y="31"/>
                  </a:cubicBezTo>
                  <a:cubicBezTo>
                    <a:pt x="91" y="31"/>
                    <a:pt x="122" y="31"/>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651820" y="2675797"/>
              <a:ext cx="889" cy="1319"/>
            </a:xfrm>
            <a:custGeom>
              <a:avLst/>
              <a:gdLst/>
              <a:ahLst/>
              <a:cxnLst/>
              <a:rect l="l" t="t" r="r" b="b"/>
              <a:pathLst>
                <a:path w="62" h="92" extrusionOk="0">
                  <a:moveTo>
                    <a:pt x="1" y="0"/>
                  </a:moveTo>
                  <a:lnTo>
                    <a:pt x="1" y="30"/>
                  </a:lnTo>
                  <a:lnTo>
                    <a:pt x="61" y="91"/>
                  </a:lnTo>
                  <a:lnTo>
                    <a:pt x="61" y="6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60765" y="2674478"/>
              <a:ext cx="889" cy="1333"/>
            </a:xfrm>
            <a:custGeom>
              <a:avLst/>
              <a:gdLst/>
              <a:ahLst/>
              <a:cxnLst/>
              <a:rect l="l" t="t" r="r" b="b"/>
              <a:pathLst>
                <a:path w="62" h="93" extrusionOk="0">
                  <a:moveTo>
                    <a:pt x="31" y="1"/>
                  </a:moveTo>
                  <a:cubicBezTo>
                    <a:pt x="31" y="1"/>
                    <a:pt x="1" y="31"/>
                    <a:pt x="1" y="62"/>
                  </a:cubicBezTo>
                  <a:cubicBezTo>
                    <a:pt x="1" y="92"/>
                    <a:pt x="31" y="92"/>
                    <a:pt x="31" y="92"/>
                  </a:cubicBezTo>
                  <a:cubicBezTo>
                    <a:pt x="31" y="92"/>
                    <a:pt x="62" y="92"/>
                    <a:pt x="62" y="62"/>
                  </a:cubicBezTo>
                  <a:cubicBezTo>
                    <a:pt x="6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402191" y="2674922"/>
              <a:ext cx="1333" cy="889"/>
            </a:xfrm>
            <a:custGeom>
              <a:avLst/>
              <a:gdLst/>
              <a:ahLst/>
              <a:cxnLst/>
              <a:rect l="l" t="t" r="r" b="b"/>
              <a:pathLst>
                <a:path w="93" h="62" extrusionOk="0">
                  <a:moveTo>
                    <a:pt x="31" y="0"/>
                  </a:moveTo>
                  <a:lnTo>
                    <a:pt x="1" y="31"/>
                  </a:lnTo>
                  <a:lnTo>
                    <a:pt x="62" y="61"/>
                  </a:lnTo>
                  <a:lnTo>
                    <a:pt x="92"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475387" y="2894520"/>
              <a:ext cx="444" cy="1319"/>
            </a:xfrm>
            <a:custGeom>
              <a:avLst/>
              <a:gdLst/>
              <a:ahLst/>
              <a:cxnLst/>
              <a:rect l="l" t="t" r="r" b="b"/>
              <a:pathLst>
                <a:path w="31" h="92" extrusionOk="0">
                  <a:moveTo>
                    <a:pt x="0" y="1"/>
                  </a:moveTo>
                  <a:cubicBezTo>
                    <a:pt x="0" y="1"/>
                    <a:pt x="0" y="31"/>
                    <a:pt x="0" y="61"/>
                  </a:cubicBezTo>
                  <a:cubicBezTo>
                    <a:pt x="0" y="92"/>
                    <a:pt x="0" y="92"/>
                    <a:pt x="0" y="92"/>
                  </a:cubicBezTo>
                  <a:cubicBezTo>
                    <a:pt x="31" y="92"/>
                    <a:pt x="31" y="92"/>
                    <a:pt x="31" y="61"/>
                  </a:cubicBezTo>
                  <a:cubicBezTo>
                    <a:pt x="31" y="3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475623" y="2723718"/>
              <a:ext cx="459" cy="1763"/>
            </a:xfrm>
            <a:custGeom>
              <a:avLst/>
              <a:gdLst/>
              <a:ahLst/>
              <a:cxnLst/>
              <a:rect l="l" t="t" r="r" b="b"/>
              <a:pathLst>
                <a:path w="32" h="123" extrusionOk="0">
                  <a:moveTo>
                    <a:pt x="31" y="1"/>
                  </a:moveTo>
                  <a:cubicBezTo>
                    <a:pt x="1" y="1"/>
                    <a:pt x="1" y="31"/>
                    <a:pt x="1" y="61"/>
                  </a:cubicBezTo>
                  <a:cubicBezTo>
                    <a:pt x="1" y="92"/>
                    <a:pt x="1" y="122"/>
                    <a:pt x="31" y="122"/>
                  </a:cubicBezTo>
                  <a:cubicBezTo>
                    <a:pt x="31" y="122"/>
                    <a:pt x="31" y="92"/>
                    <a:pt x="31" y="61"/>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490873" y="2897129"/>
              <a:ext cx="1763" cy="459"/>
            </a:xfrm>
            <a:custGeom>
              <a:avLst/>
              <a:gdLst/>
              <a:ahLst/>
              <a:cxnLst/>
              <a:rect l="l" t="t" r="r" b="b"/>
              <a:pathLst>
                <a:path w="123" h="32" extrusionOk="0">
                  <a:moveTo>
                    <a:pt x="62" y="1"/>
                  </a:moveTo>
                  <a:cubicBezTo>
                    <a:pt x="31" y="1"/>
                    <a:pt x="1" y="1"/>
                    <a:pt x="1" y="31"/>
                  </a:cubicBezTo>
                  <a:lnTo>
                    <a:pt x="122" y="31"/>
                  </a:lnTo>
                  <a:cubicBezTo>
                    <a:pt x="122" y="1"/>
                    <a:pt x="92"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386762" y="2673618"/>
              <a:ext cx="874" cy="1319"/>
            </a:xfrm>
            <a:custGeom>
              <a:avLst/>
              <a:gdLst/>
              <a:ahLst/>
              <a:cxnLst/>
              <a:rect l="l" t="t" r="r" b="b"/>
              <a:pathLst>
                <a:path w="61" h="92" extrusionOk="0">
                  <a:moveTo>
                    <a:pt x="31" y="0"/>
                  </a:moveTo>
                  <a:cubicBezTo>
                    <a:pt x="31" y="0"/>
                    <a:pt x="0" y="0"/>
                    <a:pt x="0" y="30"/>
                  </a:cubicBezTo>
                  <a:cubicBezTo>
                    <a:pt x="0" y="61"/>
                    <a:pt x="31" y="91"/>
                    <a:pt x="31" y="91"/>
                  </a:cubicBezTo>
                  <a:cubicBezTo>
                    <a:pt x="31" y="91"/>
                    <a:pt x="61" y="61"/>
                    <a:pt x="61" y="30"/>
                  </a:cubicBezTo>
                  <a:cubicBezTo>
                    <a:pt x="61" y="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442515" y="2902361"/>
              <a:ext cx="1333" cy="889"/>
            </a:xfrm>
            <a:custGeom>
              <a:avLst/>
              <a:gdLst/>
              <a:ahLst/>
              <a:cxnLst/>
              <a:rect l="l" t="t" r="r" b="b"/>
              <a:pathLst>
                <a:path w="93" h="62" extrusionOk="0">
                  <a:moveTo>
                    <a:pt x="1" y="1"/>
                  </a:moveTo>
                  <a:lnTo>
                    <a:pt x="62" y="62"/>
                  </a:lnTo>
                  <a:lnTo>
                    <a:pt x="92" y="62"/>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488265" y="2902361"/>
              <a:ext cx="444" cy="1319"/>
            </a:xfrm>
            <a:custGeom>
              <a:avLst/>
              <a:gdLst/>
              <a:ahLst/>
              <a:cxnLst/>
              <a:rect l="l" t="t" r="r" b="b"/>
              <a:pathLst>
                <a:path w="31" h="92" extrusionOk="0">
                  <a:moveTo>
                    <a:pt x="31" y="1"/>
                  </a:moveTo>
                  <a:cubicBezTo>
                    <a:pt x="0" y="1"/>
                    <a:pt x="0" y="1"/>
                    <a:pt x="0" y="31"/>
                  </a:cubicBezTo>
                  <a:cubicBezTo>
                    <a:pt x="0" y="62"/>
                    <a:pt x="0" y="92"/>
                    <a:pt x="31" y="92"/>
                  </a:cubicBezTo>
                  <a:cubicBezTo>
                    <a:pt x="31" y="92"/>
                    <a:pt x="31" y="62"/>
                    <a:pt x="31" y="31"/>
                  </a:cubicBezTo>
                  <a:cubicBezTo>
                    <a:pt x="31" y="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10905" y="2903236"/>
              <a:ext cx="459" cy="1763"/>
            </a:xfrm>
            <a:custGeom>
              <a:avLst/>
              <a:gdLst/>
              <a:ahLst/>
              <a:cxnLst/>
              <a:rect l="l" t="t" r="r" b="b"/>
              <a:pathLst>
                <a:path w="32" h="123" extrusionOk="0">
                  <a:moveTo>
                    <a:pt x="31" y="1"/>
                  </a:moveTo>
                  <a:cubicBezTo>
                    <a:pt x="1" y="1"/>
                    <a:pt x="1" y="31"/>
                    <a:pt x="1" y="61"/>
                  </a:cubicBezTo>
                  <a:cubicBezTo>
                    <a:pt x="1" y="92"/>
                    <a:pt x="1" y="122"/>
                    <a:pt x="31" y="122"/>
                  </a:cubicBezTo>
                  <a:cubicBezTo>
                    <a:pt x="31" y="122"/>
                    <a:pt x="31" y="92"/>
                    <a:pt x="31" y="61"/>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406799" y="2904540"/>
              <a:ext cx="889" cy="889"/>
            </a:xfrm>
            <a:custGeom>
              <a:avLst/>
              <a:gdLst/>
              <a:ahLst/>
              <a:cxnLst/>
              <a:rect l="l" t="t" r="r" b="b"/>
              <a:pathLst>
                <a:path w="62" h="62" extrusionOk="0">
                  <a:moveTo>
                    <a:pt x="0" y="1"/>
                  </a:moveTo>
                  <a:lnTo>
                    <a:pt x="31" y="62"/>
                  </a:lnTo>
                  <a:lnTo>
                    <a:pt x="61" y="3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432497" y="2904540"/>
              <a:ext cx="459" cy="1319"/>
            </a:xfrm>
            <a:custGeom>
              <a:avLst/>
              <a:gdLst/>
              <a:ahLst/>
              <a:cxnLst/>
              <a:rect l="l" t="t" r="r" b="b"/>
              <a:pathLst>
                <a:path w="32" h="92" extrusionOk="0">
                  <a:moveTo>
                    <a:pt x="1" y="1"/>
                  </a:moveTo>
                  <a:cubicBezTo>
                    <a:pt x="1" y="1"/>
                    <a:pt x="1" y="1"/>
                    <a:pt x="1" y="31"/>
                  </a:cubicBezTo>
                  <a:cubicBezTo>
                    <a:pt x="1" y="62"/>
                    <a:pt x="1" y="92"/>
                    <a:pt x="1" y="92"/>
                  </a:cubicBezTo>
                  <a:cubicBezTo>
                    <a:pt x="31" y="92"/>
                    <a:pt x="31" y="62"/>
                    <a:pt x="31" y="31"/>
                  </a:cubicBezTo>
                  <a:cubicBezTo>
                    <a:pt x="31" y="1"/>
                    <a:pt x="3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384332" y="2908898"/>
              <a:ext cx="1319" cy="1319"/>
            </a:xfrm>
            <a:custGeom>
              <a:avLst/>
              <a:gdLst/>
              <a:ahLst/>
              <a:cxnLst/>
              <a:rect l="l" t="t" r="r" b="b"/>
              <a:pathLst>
                <a:path w="92" h="92" extrusionOk="0">
                  <a:moveTo>
                    <a:pt x="31" y="1"/>
                  </a:moveTo>
                  <a:lnTo>
                    <a:pt x="1" y="31"/>
                  </a:lnTo>
                  <a:lnTo>
                    <a:pt x="61" y="92"/>
                  </a:lnTo>
                  <a:lnTo>
                    <a:pt x="92" y="61"/>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260614" y="2910202"/>
              <a:ext cx="1319" cy="1333"/>
            </a:xfrm>
            <a:custGeom>
              <a:avLst/>
              <a:gdLst/>
              <a:ahLst/>
              <a:cxnLst/>
              <a:rect l="l" t="t" r="r" b="b"/>
              <a:pathLst>
                <a:path w="92" h="93" extrusionOk="0">
                  <a:moveTo>
                    <a:pt x="31" y="1"/>
                  </a:moveTo>
                  <a:lnTo>
                    <a:pt x="0" y="31"/>
                  </a:lnTo>
                  <a:lnTo>
                    <a:pt x="61" y="92"/>
                  </a:lnTo>
                  <a:lnTo>
                    <a:pt x="92" y="62"/>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614799" y="2671439"/>
              <a:ext cx="444" cy="1319"/>
            </a:xfrm>
            <a:custGeom>
              <a:avLst/>
              <a:gdLst/>
              <a:ahLst/>
              <a:cxnLst/>
              <a:rect l="l" t="t" r="r" b="b"/>
              <a:pathLst>
                <a:path w="31" h="92" extrusionOk="0">
                  <a:moveTo>
                    <a:pt x="30" y="0"/>
                  </a:moveTo>
                  <a:cubicBezTo>
                    <a:pt x="0" y="0"/>
                    <a:pt x="0" y="0"/>
                    <a:pt x="0" y="30"/>
                  </a:cubicBezTo>
                  <a:cubicBezTo>
                    <a:pt x="0" y="61"/>
                    <a:pt x="0" y="91"/>
                    <a:pt x="30" y="91"/>
                  </a:cubicBezTo>
                  <a:cubicBezTo>
                    <a:pt x="30" y="91"/>
                    <a:pt x="30" y="61"/>
                    <a:pt x="30" y="30"/>
                  </a:cubicBezTo>
                  <a:cubicBezTo>
                    <a:pt x="30" y="0"/>
                    <a:pt x="30"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261489" y="2911077"/>
              <a:ext cx="1319" cy="1319"/>
            </a:xfrm>
            <a:custGeom>
              <a:avLst/>
              <a:gdLst/>
              <a:ahLst/>
              <a:cxnLst/>
              <a:rect l="l" t="t" r="r" b="b"/>
              <a:pathLst>
                <a:path w="92" h="92" extrusionOk="0">
                  <a:moveTo>
                    <a:pt x="0" y="1"/>
                  </a:moveTo>
                  <a:lnTo>
                    <a:pt x="61" y="92"/>
                  </a:lnTo>
                  <a:lnTo>
                    <a:pt x="91" y="61"/>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555104" y="2671869"/>
              <a:ext cx="1763" cy="444"/>
            </a:xfrm>
            <a:custGeom>
              <a:avLst/>
              <a:gdLst/>
              <a:ahLst/>
              <a:cxnLst/>
              <a:rect l="l" t="t" r="r" b="b"/>
              <a:pathLst>
                <a:path w="123" h="31" extrusionOk="0">
                  <a:moveTo>
                    <a:pt x="1" y="0"/>
                  </a:moveTo>
                  <a:cubicBezTo>
                    <a:pt x="1" y="31"/>
                    <a:pt x="31" y="31"/>
                    <a:pt x="62" y="31"/>
                  </a:cubicBezTo>
                  <a:cubicBezTo>
                    <a:pt x="92" y="31"/>
                    <a:pt x="122" y="31"/>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89800" y="2670120"/>
              <a:ext cx="889" cy="1333"/>
            </a:xfrm>
            <a:custGeom>
              <a:avLst/>
              <a:gdLst/>
              <a:ahLst/>
              <a:cxnLst/>
              <a:rect l="l" t="t" r="r" b="b"/>
              <a:pathLst>
                <a:path w="62" h="93" extrusionOk="0">
                  <a:moveTo>
                    <a:pt x="1" y="1"/>
                  </a:moveTo>
                  <a:lnTo>
                    <a:pt x="1" y="31"/>
                  </a:lnTo>
                  <a:lnTo>
                    <a:pt x="62" y="92"/>
                  </a:lnTo>
                  <a:lnTo>
                    <a:pt x="62" y="6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361243" y="2912381"/>
              <a:ext cx="889" cy="1333"/>
            </a:xfrm>
            <a:custGeom>
              <a:avLst/>
              <a:gdLst/>
              <a:ahLst/>
              <a:cxnLst/>
              <a:rect l="l" t="t" r="r" b="b"/>
              <a:pathLst>
                <a:path w="62" h="93" extrusionOk="0">
                  <a:moveTo>
                    <a:pt x="1" y="1"/>
                  </a:moveTo>
                  <a:lnTo>
                    <a:pt x="1" y="31"/>
                  </a:lnTo>
                  <a:lnTo>
                    <a:pt x="62" y="92"/>
                  </a:lnTo>
                  <a:lnTo>
                    <a:pt x="62" y="6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654873" y="2670120"/>
              <a:ext cx="444" cy="1333"/>
            </a:xfrm>
            <a:custGeom>
              <a:avLst/>
              <a:gdLst/>
              <a:ahLst/>
              <a:cxnLst/>
              <a:rect l="l" t="t" r="r" b="b"/>
              <a:pathLst>
                <a:path w="31" h="93" extrusionOk="0">
                  <a:moveTo>
                    <a:pt x="31" y="1"/>
                  </a:moveTo>
                  <a:cubicBezTo>
                    <a:pt x="0" y="1"/>
                    <a:pt x="0" y="31"/>
                    <a:pt x="0" y="62"/>
                  </a:cubicBezTo>
                  <a:cubicBezTo>
                    <a:pt x="0" y="92"/>
                    <a:pt x="0" y="92"/>
                    <a:pt x="31" y="92"/>
                  </a:cubicBezTo>
                  <a:cubicBezTo>
                    <a:pt x="31" y="92"/>
                    <a:pt x="31" y="92"/>
                    <a:pt x="31" y="62"/>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459514" y="2912381"/>
              <a:ext cx="1319" cy="889"/>
            </a:xfrm>
            <a:custGeom>
              <a:avLst/>
              <a:gdLst/>
              <a:ahLst/>
              <a:cxnLst/>
              <a:rect l="l" t="t" r="r" b="b"/>
              <a:pathLst>
                <a:path w="92" h="62" extrusionOk="0">
                  <a:moveTo>
                    <a:pt x="31" y="1"/>
                  </a:moveTo>
                  <a:cubicBezTo>
                    <a:pt x="0" y="1"/>
                    <a:pt x="0" y="31"/>
                    <a:pt x="0" y="31"/>
                  </a:cubicBezTo>
                  <a:cubicBezTo>
                    <a:pt x="0" y="31"/>
                    <a:pt x="0" y="62"/>
                    <a:pt x="31" y="62"/>
                  </a:cubicBezTo>
                  <a:cubicBezTo>
                    <a:pt x="61" y="62"/>
                    <a:pt x="91" y="31"/>
                    <a:pt x="91" y="31"/>
                  </a:cubicBezTo>
                  <a:cubicBezTo>
                    <a:pt x="91" y="31"/>
                    <a:pt x="6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546834" y="2670564"/>
              <a:ext cx="889" cy="889"/>
            </a:xfrm>
            <a:custGeom>
              <a:avLst/>
              <a:gdLst/>
              <a:ahLst/>
              <a:cxnLst/>
              <a:rect l="l" t="t" r="r" b="b"/>
              <a:pathLst>
                <a:path w="62" h="62" extrusionOk="0">
                  <a:moveTo>
                    <a:pt x="61" y="0"/>
                  </a:moveTo>
                  <a:lnTo>
                    <a:pt x="0" y="61"/>
                  </a:lnTo>
                  <a:lnTo>
                    <a:pt x="61" y="3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271507" y="2915435"/>
              <a:ext cx="444" cy="1319"/>
            </a:xfrm>
            <a:custGeom>
              <a:avLst/>
              <a:gdLst/>
              <a:ahLst/>
              <a:cxnLst/>
              <a:rect l="l" t="t" r="r" b="b"/>
              <a:pathLst>
                <a:path w="31" h="92" extrusionOk="0">
                  <a:moveTo>
                    <a:pt x="31" y="1"/>
                  </a:moveTo>
                  <a:cubicBezTo>
                    <a:pt x="0" y="1"/>
                    <a:pt x="0" y="31"/>
                    <a:pt x="0" y="61"/>
                  </a:cubicBezTo>
                  <a:cubicBezTo>
                    <a:pt x="0" y="61"/>
                    <a:pt x="0" y="92"/>
                    <a:pt x="31" y="92"/>
                  </a:cubicBezTo>
                  <a:cubicBezTo>
                    <a:pt x="31" y="92"/>
                    <a:pt x="31" y="61"/>
                    <a:pt x="31" y="61"/>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3447747" y="2915879"/>
              <a:ext cx="1319" cy="444"/>
            </a:xfrm>
            <a:custGeom>
              <a:avLst/>
              <a:gdLst/>
              <a:ahLst/>
              <a:cxnLst/>
              <a:rect l="l" t="t" r="r" b="b"/>
              <a:pathLst>
                <a:path w="92" h="31" extrusionOk="0">
                  <a:moveTo>
                    <a:pt x="61" y="0"/>
                  </a:moveTo>
                  <a:cubicBezTo>
                    <a:pt x="31" y="0"/>
                    <a:pt x="1" y="0"/>
                    <a:pt x="1" y="30"/>
                  </a:cubicBezTo>
                  <a:lnTo>
                    <a:pt x="92" y="30"/>
                  </a:lnTo>
                  <a:cubicBezTo>
                    <a:pt x="92" y="0"/>
                    <a:pt x="92"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303741" y="2916739"/>
              <a:ext cx="1319" cy="889"/>
            </a:xfrm>
            <a:custGeom>
              <a:avLst/>
              <a:gdLst/>
              <a:ahLst/>
              <a:cxnLst/>
              <a:rect l="l" t="t" r="r" b="b"/>
              <a:pathLst>
                <a:path w="92" h="62" extrusionOk="0">
                  <a:moveTo>
                    <a:pt x="61" y="1"/>
                  </a:moveTo>
                  <a:cubicBezTo>
                    <a:pt x="31" y="1"/>
                    <a:pt x="0" y="31"/>
                    <a:pt x="0" y="31"/>
                  </a:cubicBezTo>
                  <a:cubicBezTo>
                    <a:pt x="0" y="31"/>
                    <a:pt x="31" y="62"/>
                    <a:pt x="61" y="62"/>
                  </a:cubicBezTo>
                  <a:cubicBezTo>
                    <a:pt x="92" y="62"/>
                    <a:pt x="92" y="31"/>
                    <a:pt x="92" y="31"/>
                  </a:cubicBezTo>
                  <a:cubicBezTo>
                    <a:pt x="92" y="31"/>
                    <a:pt x="92"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321599" y="2918044"/>
              <a:ext cx="1763" cy="459"/>
            </a:xfrm>
            <a:custGeom>
              <a:avLst/>
              <a:gdLst/>
              <a:ahLst/>
              <a:cxnLst/>
              <a:rect l="l" t="t" r="r" b="b"/>
              <a:pathLst>
                <a:path w="123" h="32" extrusionOk="0">
                  <a:moveTo>
                    <a:pt x="1" y="1"/>
                  </a:moveTo>
                  <a:cubicBezTo>
                    <a:pt x="1" y="31"/>
                    <a:pt x="31" y="31"/>
                    <a:pt x="62" y="31"/>
                  </a:cubicBezTo>
                  <a:cubicBezTo>
                    <a:pt x="92" y="31"/>
                    <a:pt x="122" y="3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08660" y="2667511"/>
              <a:ext cx="1749" cy="444"/>
            </a:xfrm>
            <a:custGeom>
              <a:avLst/>
              <a:gdLst/>
              <a:ahLst/>
              <a:cxnLst/>
              <a:rect l="l" t="t" r="r" b="b"/>
              <a:pathLst>
                <a:path w="122" h="31" extrusionOk="0">
                  <a:moveTo>
                    <a:pt x="0" y="1"/>
                  </a:moveTo>
                  <a:cubicBezTo>
                    <a:pt x="0" y="31"/>
                    <a:pt x="31" y="31"/>
                    <a:pt x="61" y="31"/>
                  </a:cubicBezTo>
                  <a:cubicBezTo>
                    <a:pt x="91" y="31"/>
                    <a:pt x="122" y="3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489999" y="2922402"/>
              <a:ext cx="1333" cy="459"/>
            </a:xfrm>
            <a:custGeom>
              <a:avLst/>
              <a:gdLst/>
              <a:ahLst/>
              <a:cxnLst/>
              <a:rect l="l" t="t" r="r" b="b"/>
              <a:pathLst>
                <a:path w="93" h="32" extrusionOk="0">
                  <a:moveTo>
                    <a:pt x="62" y="1"/>
                  </a:moveTo>
                  <a:cubicBezTo>
                    <a:pt x="31" y="1"/>
                    <a:pt x="1" y="1"/>
                    <a:pt x="1" y="31"/>
                  </a:cubicBezTo>
                  <a:lnTo>
                    <a:pt x="92" y="31"/>
                  </a:lnTo>
                  <a:cubicBezTo>
                    <a:pt x="92" y="1"/>
                    <a:pt x="92"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498713" y="2921972"/>
              <a:ext cx="889" cy="1319"/>
            </a:xfrm>
            <a:custGeom>
              <a:avLst/>
              <a:gdLst/>
              <a:ahLst/>
              <a:cxnLst/>
              <a:rect l="l" t="t" r="r" b="b"/>
              <a:pathLst>
                <a:path w="62" h="92" extrusionOk="0">
                  <a:moveTo>
                    <a:pt x="31" y="1"/>
                  </a:moveTo>
                  <a:cubicBezTo>
                    <a:pt x="31" y="1"/>
                    <a:pt x="1" y="31"/>
                    <a:pt x="1" y="61"/>
                  </a:cubicBezTo>
                  <a:cubicBezTo>
                    <a:pt x="1" y="92"/>
                    <a:pt x="31" y="92"/>
                    <a:pt x="31" y="92"/>
                  </a:cubicBezTo>
                  <a:cubicBezTo>
                    <a:pt x="31" y="92"/>
                    <a:pt x="62" y="92"/>
                    <a:pt x="62" y="61"/>
                  </a:cubicBezTo>
                  <a:cubicBezTo>
                    <a:pt x="6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388066" y="2664458"/>
              <a:ext cx="444" cy="1763"/>
            </a:xfrm>
            <a:custGeom>
              <a:avLst/>
              <a:gdLst/>
              <a:ahLst/>
              <a:cxnLst/>
              <a:rect l="l" t="t" r="r" b="b"/>
              <a:pathLst>
                <a:path w="31" h="123" extrusionOk="0">
                  <a:moveTo>
                    <a:pt x="0" y="1"/>
                  </a:moveTo>
                  <a:cubicBezTo>
                    <a:pt x="0" y="1"/>
                    <a:pt x="0" y="31"/>
                    <a:pt x="0" y="62"/>
                  </a:cubicBezTo>
                  <a:cubicBezTo>
                    <a:pt x="0" y="92"/>
                    <a:pt x="0" y="122"/>
                    <a:pt x="0" y="122"/>
                  </a:cubicBezTo>
                  <a:cubicBezTo>
                    <a:pt x="31" y="122"/>
                    <a:pt x="31" y="92"/>
                    <a:pt x="31" y="62"/>
                  </a:cubicBezTo>
                  <a:cubicBezTo>
                    <a:pt x="31" y="3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298509" y="2923276"/>
              <a:ext cx="889" cy="1319"/>
            </a:xfrm>
            <a:custGeom>
              <a:avLst/>
              <a:gdLst/>
              <a:ahLst/>
              <a:cxnLst/>
              <a:rect l="l" t="t" r="r" b="b"/>
              <a:pathLst>
                <a:path w="62" h="92" extrusionOk="0">
                  <a:moveTo>
                    <a:pt x="62" y="1"/>
                  </a:moveTo>
                  <a:lnTo>
                    <a:pt x="1" y="62"/>
                  </a:lnTo>
                  <a:lnTo>
                    <a:pt x="31" y="92"/>
                  </a:lnTo>
                  <a:lnTo>
                    <a:pt x="62" y="31"/>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478676" y="2923276"/>
              <a:ext cx="889" cy="1319"/>
            </a:xfrm>
            <a:custGeom>
              <a:avLst/>
              <a:gdLst/>
              <a:ahLst/>
              <a:cxnLst/>
              <a:rect l="l" t="t" r="r" b="b"/>
              <a:pathLst>
                <a:path w="62" h="92" extrusionOk="0">
                  <a:moveTo>
                    <a:pt x="31" y="1"/>
                  </a:moveTo>
                  <a:lnTo>
                    <a:pt x="1" y="62"/>
                  </a:lnTo>
                  <a:lnTo>
                    <a:pt x="1" y="92"/>
                  </a:lnTo>
                  <a:lnTo>
                    <a:pt x="61" y="31"/>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297635" y="2924150"/>
              <a:ext cx="1333" cy="1319"/>
            </a:xfrm>
            <a:custGeom>
              <a:avLst/>
              <a:gdLst/>
              <a:ahLst/>
              <a:cxnLst/>
              <a:rect l="l" t="t" r="r" b="b"/>
              <a:pathLst>
                <a:path w="93" h="92" extrusionOk="0">
                  <a:moveTo>
                    <a:pt x="62" y="1"/>
                  </a:moveTo>
                  <a:lnTo>
                    <a:pt x="1" y="61"/>
                  </a:lnTo>
                  <a:lnTo>
                    <a:pt x="31" y="92"/>
                  </a:lnTo>
                  <a:lnTo>
                    <a:pt x="92" y="31"/>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417247" y="2924580"/>
              <a:ext cx="889" cy="889"/>
            </a:xfrm>
            <a:custGeom>
              <a:avLst/>
              <a:gdLst/>
              <a:ahLst/>
              <a:cxnLst/>
              <a:rect l="l" t="t" r="r" b="b"/>
              <a:pathLst>
                <a:path w="62" h="62" extrusionOk="0">
                  <a:moveTo>
                    <a:pt x="1" y="62"/>
                  </a:moveTo>
                  <a:lnTo>
                    <a:pt x="62" y="1"/>
                  </a:lnTo>
                  <a:lnTo>
                    <a:pt x="62" y="1"/>
                  </a:lnTo>
                  <a:lnTo>
                    <a:pt x="1" y="6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440781" y="2924150"/>
              <a:ext cx="444" cy="1319"/>
            </a:xfrm>
            <a:custGeom>
              <a:avLst/>
              <a:gdLst/>
              <a:ahLst/>
              <a:cxnLst/>
              <a:rect l="l" t="t" r="r" b="b"/>
              <a:pathLst>
                <a:path w="31" h="92" extrusionOk="0">
                  <a:moveTo>
                    <a:pt x="31" y="1"/>
                  </a:moveTo>
                  <a:cubicBezTo>
                    <a:pt x="0" y="1"/>
                    <a:pt x="0" y="31"/>
                    <a:pt x="0" y="61"/>
                  </a:cubicBezTo>
                  <a:cubicBezTo>
                    <a:pt x="0" y="92"/>
                    <a:pt x="0" y="92"/>
                    <a:pt x="31" y="92"/>
                  </a:cubicBezTo>
                  <a:cubicBezTo>
                    <a:pt x="31" y="92"/>
                    <a:pt x="31" y="92"/>
                    <a:pt x="31" y="61"/>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2735034" y="2663583"/>
              <a:ext cx="889" cy="1333"/>
            </a:xfrm>
            <a:custGeom>
              <a:avLst/>
              <a:gdLst/>
              <a:ahLst/>
              <a:cxnLst/>
              <a:rect l="l" t="t" r="r" b="b"/>
              <a:pathLst>
                <a:path w="62" h="93" extrusionOk="0">
                  <a:moveTo>
                    <a:pt x="31" y="1"/>
                  </a:moveTo>
                  <a:cubicBezTo>
                    <a:pt x="31" y="1"/>
                    <a:pt x="0" y="31"/>
                    <a:pt x="0" y="62"/>
                  </a:cubicBezTo>
                  <a:cubicBezTo>
                    <a:pt x="0" y="92"/>
                    <a:pt x="31" y="92"/>
                    <a:pt x="31" y="92"/>
                  </a:cubicBezTo>
                  <a:cubicBezTo>
                    <a:pt x="31" y="92"/>
                    <a:pt x="61" y="92"/>
                    <a:pt x="61" y="62"/>
                  </a:cubicBezTo>
                  <a:cubicBezTo>
                    <a:pt x="6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459514" y="2722844"/>
              <a:ext cx="1319" cy="1319"/>
            </a:xfrm>
            <a:custGeom>
              <a:avLst/>
              <a:gdLst/>
              <a:ahLst/>
              <a:cxnLst/>
              <a:rect l="l" t="t" r="r" b="b"/>
              <a:pathLst>
                <a:path w="92" h="92" extrusionOk="0">
                  <a:moveTo>
                    <a:pt x="31" y="1"/>
                  </a:moveTo>
                  <a:lnTo>
                    <a:pt x="0" y="31"/>
                  </a:lnTo>
                  <a:lnTo>
                    <a:pt x="61" y="92"/>
                  </a:lnTo>
                  <a:lnTo>
                    <a:pt x="91" y="62"/>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252330" y="2928508"/>
              <a:ext cx="889" cy="1319"/>
            </a:xfrm>
            <a:custGeom>
              <a:avLst/>
              <a:gdLst/>
              <a:ahLst/>
              <a:cxnLst/>
              <a:rect l="l" t="t" r="r" b="b"/>
              <a:pathLst>
                <a:path w="62" h="92" extrusionOk="0">
                  <a:moveTo>
                    <a:pt x="31" y="0"/>
                  </a:moveTo>
                  <a:cubicBezTo>
                    <a:pt x="31" y="0"/>
                    <a:pt x="1" y="31"/>
                    <a:pt x="1" y="61"/>
                  </a:cubicBezTo>
                  <a:cubicBezTo>
                    <a:pt x="1" y="92"/>
                    <a:pt x="31" y="92"/>
                    <a:pt x="31" y="92"/>
                  </a:cubicBezTo>
                  <a:cubicBezTo>
                    <a:pt x="31" y="92"/>
                    <a:pt x="62" y="92"/>
                    <a:pt x="62" y="61"/>
                  </a:cubicBezTo>
                  <a:cubicBezTo>
                    <a:pt x="62"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915394" y="2662723"/>
              <a:ext cx="1319" cy="874"/>
            </a:xfrm>
            <a:custGeom>
              <a:avLst/>
              <a:gdLst/>
              <a:ahLst/>
              <a:cxnLst/>
              <a:rect l="l" t="t" r="r" b="b"/>
              <a:pathLst>
                <a:path w="92" h="61" extrusionOk="0">
                  <a:moveTo>
                    <a:pt x="0" y="61"/>
                  </a:moveTo>
                  <a:lnTo>
                    <a:pt x="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31622" y="2931117"/>
              <a:ext cx="1763" cy="459"/>
            </a:xfrm>
            <a:custGeom>
              <a:avLst/>
              <a:gdLst/>
              <a:ahLst/>
              <a:cxnLst/>
              <a:rect l="l" t="t" r="r" b="b"/>
              <a:pathLst>
                <a:path w="123" h="32" extrusionOk="0">
                  <a:moveTo>
                    <a:pt x="62" y="1"/>
                  </a:moveTo>
                  <a:cubicBezTo>
                    <a:pt x="31" y="1"/>
                    <a:pt x="1" y="1"/>
                    <a:pt x="1" y="31"/>
                  </a:cubicBezTo>
                  <a:lnTo>
                    <a:pt x="123" y="31"/>
                  </a:lnTo>
                  <a:cubicBezTo>
                    <a:pt x="123" y="1"/>
                    <a:pt x="92"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273241" y="2931992"/>
              <a:ext cx="1319" cy="1319"/>
            </a:xfrm>
            <a:custGeom>
              <a:avLst/>
              <a:gdLst/>
              <a:ahLst/>
              <a:cxnLst/>
              <a:rect l="l" t="t" r="r" b="b"/>
              <a:pathLst>
                <a:path w="92" h="92" extrusionOk="0">
                  <a:moveTo>
                    <a:pt x="31" y="1"/>
                  </a:moveTo>
                  <a:lnTo>
                    <a:pt x="1" y="31"/>
                  </a:lnTo>
                  <a:lnTo>
                    <a:pt x="62" y="92"/>
                  </a:lnTo>
                  <a:lnTo>
                    <a:pt x="92" y="61"/>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396336" y="2661404"/>
              <a:ext cx="459" cy="1333"/>
            </a:xfrm>
            <a:custGeom>
              <a:avLst/>
              <a:gdLst/>
              <a:ahLst/>
              <a:cxnLst/>
              <a:rect l="l" t="t" r="r" b="b"/>
              <a:pathLst>
                <a:path w="32" h="93" extrusionOk="0">
                  <a:moveTo>
                    <a:pt x="31" y="1"/>
                  </a:moveTo>
                  <a:cubicBezTo>
                    <a:pt x="31" y="1"/>
                    <a:pt x="1" y="31"/>
                    <a:pt x="1" y="62"/>
                  </a:cubicBezTo>
                  <a:cubicBezTo>
                    <a:pt x="1" y="92"/>
                    <a:pt x="31" y="92"/>
                    <a:pt x="31" y="92"/>
                  </a:cubicBezTo>
                  <a:cubicBezTo>
                    <a:pt x="31" y="92"/>
                    <a:pt x="31" y="92"/>
                    <a:pt x="31" y="62"/>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476942" y="2932866"/>
              <a:ext cx="444" cy="1319"/>
            </a:xfrm>
            <a:custGeom>
              <a:avLst/>
              <a:gdLst/>
              <a:ahLst/>
              <a:cxnLst/>
              <a:rect l="l" t="t" r="r" b="b"/>
              <a:pathLst>
                <a:path w="31" h="92" extrusionOk="0">
                  <a:moveTo>
                    <a:pt x="0" y="0"/>
                  </a:moveTo>
                  <a:cubicBezTo>
                    <a:pt x="0" y="0"/>
                    <a:pt x="0" y="31"/>
                    <a:pt x="0" y="61"/>
                  </a:cubicBezTo>
                  <a:cubicBezTo>
                    <a:pt x="0" y="92"/>
                    <a:pt x="0" y="92"/>
                    <a:pt x="0" y="92"/>
                  </a:cubicBezTo>
                  <a:cubicBezTo>
                    <a:pt x="0" y="92"/>
                    <a:pt x="31" y="92"/>
                    <a:pt x="31" y="61"/>
                  </a:cubicBezTo>
                  <a:cubicBezTo>
                    <a:pt x="31" y="31"/>
                    <a:pt x="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2592" y="2660544"/>
              <a:ext cx="1319" cy="874"/>
            </a:xfrm>
            <a:custGeom>
              <a:avLst/>
              <a:gdLst/>
              <a:ahLst/>
              <a:cxnLst/>
              <a:rect l="l" t="t" r="r" b="b"/>
              <a:pathLst>
                <a:path w="92" h="61" extrusionOk="0">
                  <a:moveTo>
                    <a:pt x="62" y="0"/>
                  </a:moveTo>
                  <a:lnTo>
                    <a:pt x="1" y="31"/>
                  </a:lnTo>
                  <a:lnTo>
                    <a:pt x="31" y="61"/>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306794" y="2936780"/>
              <a:ext cx="1749" cy="459"/>
            </a:xfrm>
            <a:custGeom>
              <a:avLst/>
              <a:gdLst/>
              <a:ahLst/>
              <a:cxnLst/>
              <a:rect l="l" t="t" r="r" b="b"/>
              <a:pathLst>
                <a:path w="122" h="32" extrusionOk="0">
                  <a:moveTo>
                    <a:pt x="0" y="1"/>
                  </a:moveTo>
                  <a:cubicBezTo>
                    <a:pt x="0" y="31"/>
                    <a:pt x="31" y="31"/>
                    <a:pt x="61" y="31"/>
                  </a:cubicBezTo>
                  <a:cubicBezTo>
                    <a:pt x="91" y="31"/>
                    <a:pt x="122" y="3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368029" y="2659240"/>
              <a:ext cx="444" cy="1319"/>
            </a:xfrm>
            <a:custGeom>
              <a:avLst/>
              <a:gdLst/>
              <a:ahLst/>
              <a:cxnLst/>
              <a:rect l="l" t="t" r="r" b="b"/>
              <a:pathLst>
                <a:path w="31" h="92" extrusionOk="0">
                  <a:moveTo>
                    <a:pt x="0" y="0"/>
                  </a:moveTo>
                  <a:cubicBezTo>
                    <a:pt x="0" y="0"/>
                    <a:pt x="0" y="30"/>
                    <a:pt x="0" y="61"/>
                  </a:cubicBezTo>
                  <a:cubicBezTo>
                    <a:pt x="0" y="91"/>
                    <a:pt x="0" y="91"/>
                    <a:pt x="0" y="91"/>
                  </a:cubicBezTo>
                  <a:cubicBezTo>
                    <a:pt x="31" y="91"/>
                    <a:pt x="31" y="91"/>
                    <a:pt x="31" y="61"/>
                  </a:cubicBezTo>
                  <a:cubicBezTo>
                    <a:pt x="31" y="30"/>
                    <a:pt x="3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23466" y="2659670"/>
              <a:ext cx="1319" cy="889"/>
            </a:xfrm>
            <a:custGeom>
              <a:avLst/>
              <a:gdLst/>
              <a:ahLst/>
              <a:cxnLst/>
              <a:rect l="l" t="t" r="r" b="b"/>
              <a:pathLst>
                <a:path w="92" h="62" extrusionOk="0">
                  <a:moveTo>
                    <a:pt x="61" y="0"/>
                  </a:moveTo>
                  <a:lnTo>
                    <a:pt x="1" y="61"/>
                  </a:lnTo>
                  <a:lnTo>
                    <a:pt x="31" y="61"/>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463871" y="2938528"/>
              <a:ext cx="1319" cy="1319"/>
            </a:xfrm>
            <a:custGeom>
              <a:avLst/>
              <a:gdLst/>
              <a:ahLst/>
              <a:cxnLst/>
              <a:rect l="l" t="t" r="r" b="b"/>
              <a:pathLst>
                <a:path w="92" h="92" extrusionOk="0">
                  <a:moveTo>
                    <a:pt x="31" y="1"/>
                  </a:moveTo>
                  <a:lnTo>
                    <a:pt x="0" y="31"/>
                  </a:lnTo>
                  <a:lnTo>
                    <a:pt x="61" y="92"/>
                  </a:lnTo>
                  <a:lnTo>
                    <a:pt x="91" y="61"/>
                  </a:lnTo>
                  <a:lnTo>
                    <a:pt x="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489999" y="2938528"/>
              <a:ext cx="1333" cy="1319"/>
            </a:xfrm>
            <a:custGeom>
              <a:avLst/>
              <a:gdLst/>
              <a:ahLst/>
              <a:cxnLst/>
              <a:rect l="l" t="t" r="r" b="b"/>
              <a:pathLst>
                <a:path w="93" h="92" extrusionOk="0">
                  <a:moveTo>
                    <a:pt x="62" y="1"/>
                  </a:moveTo>
                  <a:lnTo>
                    <a:pt x="1" y="61"/>
                  </a:lnTo>
                  <a:lnTo>
                    <a:pt x="31" y="92"/>
                  </a:lnTo>
                  <a:lnTo>
                    <a:pt x="92" y="31"/>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0857" y="2657921"/>
              <a:ext cx="444" cy="1763"/>
            </a:xfrm>
            <a:custGeom>
              <a:avLst/>
              <a:gdLst/>
              <a:ahLst/>
              <a:cxnLst/>
              <a:rect l="l" t="t" r="r" b="b"/>
              <a:pathLst>
                <a:path w="31" h="123" extrusionOk="0">
                  <a:moveTo>
                    <a:pt x="0" y="1"/>
                  </a:moveTo>
                  <a:cubicBezTo>
                    <a:pt x="0" y="1"/>
                    <a:pt x="0" y="31"/>
                    <a:pt x="0" y="62"/>
                  </a:cubicBezTo>
                  <a:cubicBezTo>
                    <a:pt x="0" y="92"/>
                    <a:pt x="0" y="122"/>
                    <a:pt x="0" y="122"/>
                  </a:cubicBezTo>
                  <a:cubicBezTo>
                    <a:pt x="31" y="122"/>
                    <a:pt x="31" y="92"/>
                    <a:pt x="31" y="62"/>
                  </a:cubicBezTo>
                  <a:cubicBezTo>
                    <a:pt x="31" y="3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280651" y="2946370"/>
              <a:ext cx="1319" cy="889"/>
            </a:xfrm>
            <a:custGeom>
              <a:avLst/>
              <a:gdLst/>
              <a:ahLst/>
              <a:cxnLst/>
              <a:rect l="l" t="t" r="r" b="b"/>
              <a:pathLst>
                <a:path w="92" h="62" extrusionOk="0">
                  <a:moveTo>
                    <a:pt x="31" y="1"/>
                  </a:moveTo>
                  <a:cubicBezTo>
                    <a:pt x="1" y="1"/>
                    <a:pt x="1" y="31"/>
                    <a:pt x="1" y="31"/>
                  </a:cubicBezTo>
                  <a:cubicBezTo>
                    <a:pt x="1" y="31"/>
                    <a:pt x="1" y="61"/>
                    <a:pt x="31" y="61"/>
                  </a:cubicBezTo>
                  <a:cubicBezTo>
                    <a:pt x="61" y="61"/>
                    <a:pt x="92" y="31"/>
                    <a:pt x="92" y="31"/>
                  </a:cubicBezTo>
                  <a:cubicBezTo>
                    <a:pt x="92" y="31"/>
                    <a:pt x="6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3428140" y="2947244"/>
              <a:ext cx="459" cy="1319"/>
            </a:xfrm>
            <a:custGeom>
              <a:avLst/>
              <a:gdLst/>
              <a:ahLst/>
              <a:cxnLst/>
              <a:rect l="l" t="t" r="r" b="b"/>
              <a:pathLst>
                <a:path w="32" h="92" extrusionOk="0">
                  <a:moveTo>
                    <a:pt x="31" y="0"/>
                  </a:moveTo>
                  <a:cubicBezTo>
                    <a:pt x="1" y="0"/>
                    <a:pt x="1" y="0"/>
                    <a:pt x="1" y="31"/>
                  </a:cubicBezTo>
                  <a:cubicBezTo>
                    <a:pt x="1" y="61"/>
                    <a:pt x="1" y="92"/>
                    <a:pt x="31" y="92"/>
                  </a:cubicBezTo>
                  <a:cubicBezTo>
                    <a:pt x="31" y="92"/>
                    <a:pt x="31" y="61"/>
                    <a:pt x="31" y="31"/>
                  </a:cubicBezTo>
                  <a:cubicBezTo>
                    <a:pt x="31" y="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274545" y="2953781"/>
              <a:ext cx="889" cy="1319"/>
            </a:xfrm>
            <a:custGeom>
              <a:avLst/>
              <a:gdLst/>
              <a:ahLst/>
              <a:cxnLst/>
              <a:rect l="l" t="t" r="r" b="b"/>
              <a:pathLst>
                <a:path w="62" h="92" extrusionOk="0">
                  <a:moveTo>
                    <a:pt x="1" y="0"/>
                  </a:moveTo>
                  <a:lnTo>
                    <a:pt x="62" y="9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839590" y="2656186"/>
              <a:ext cx="874" cy="1319"/>
            </a:xfrm>
            <a:custGeom>
              <a:avLst/>
              <a:gdLst/>
              <a:ahLst/>
              <a:cxnLst/>
              <a:rect l="l" t="t" r="r" b="b"/>
              <a:pathLst>
                <a:path w="61" h="92" extrusionOk="0">
                  <a:moveTo>
                    <a:pt x="31" y="0"/>
                  </a:moveTo>
                  <a:lnTo>
                    <a:pt x="0" y="61"/>
                  </a:lnTo>
                  <a:lnTo>
                    <a:pt x="0" y="91"/>
                  </a:lnTo>
                  <a:lnTo>
                    <a:pt x="61" y="3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3472140" y="2721970"/>
              <a:ext cx="1319" cy="459"/>
            </a:xfrm>
            <a:custGeom>
              <a:avLst/>
              <a:gdLst/>
              <a:ahLst/>
              <a:cxnLst/>
              <a:rect l="l" t="t" r="r" b="b"/>
              <a:pathLst>
                <a:path w="92" h="32" extrusionOk="0">
                  <a:moveTo>
                    <a:pt x="31" y="1"/>
                  </a:moveTo>
                  <a:cubicBezTo>
                    <a:pt x="1" y="1"/>
                    <a:pt x="1" y="31"/>
                    <a:pt x="1" y="31"/>
                  </a:cubicBezTo>
                  <a:lnTo>
                    <a:pt x="92" y="31"/>
                  </a:lnTo>
                  <a:cubicBezTo>
                    <a:pt x="92" y="31"/>
                    <a:pt x="6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3358011" y="2654882"/>
              <a:ext cx="1319" cy="1319"/>
            </a:xfrm>
            <a:custGeom>
              <a:avLst/>
              <a:gdLst/>
              <a:ahLst/>
              <a:cxnLst/>
              <a:rect l="l" t="t" r="r" b="b"/>
              <a:pathLst>
                <a:path w="92" h="92" extrusionOk="0">
                  <a:moveTo>
                    <a:pt x="0" y="0"/>
                  </a:moveTo>
                  <a:lnTo>
                    <a:pt x="91" y="9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235346" y="2959013"/>
              <a:ext cx="889" cy="1749"/>
            </a:xfrm>
            <a:custGeom>
              <a:avLst/>
              <a:gdLst/>
              <a:ahLst/>
              <a:cxnLst/>
              <a:rect l="l" t="t" r="r" b="b"/>
              <a:pathLst>
                <a:path w="62" h="122" extrusionOk="0">
                  <a:moveTo>
                    <a:pt x="31" y="0"/>
                  </a:moveTo>
                  <a:cubicBezTo>
                    <a:pt x="31" y="0"/>
                    <a:pt x="0" y="31"/>
                    <a:pt x="0" y="61"/>
                  </a:cubicBezTo>
                  <a:cubicBezTo>
                    <a:pt x="0" y="91"/>
                    <a:pt x="31" y="122"/>
                    <a:pt x="31" y="122"/>
                  </a:cubicBezTo>
                  <a:cubicBezTo>
                    <a:pt x="31" y="122"/>
                    <a:pt x="61" y="91"/>
                    <a:pt x="61" y="61"/>
                  </a:cubicBezTo>
                  <a:cubicBezTo>
                    <a:pt x="61"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3362368" y="2651828"/>
              <a:ext cx="1319" cy="889"/>
            </a:xfrm>
            <a:custGeom>
              <a:avLst/>
              <a:gdLst/>
              <a:ahLst/>
              <a:cxnLst/>
              <a:rect l="l" t="t" r="r" b="b"/>
              <a:pathLst>
                <a:path w="92" h="62" extrusionOk="0">
                  <a:moveTo>
                    <a:pt x="30" y="0"/>
                  </a:moveTo>
                  <a:cubicBezTo>
                    <a:pt x="0" y="0"/>
                    <a:pt x="0" y="31"/>
                    <a:pt x="0" y="31"/>
                  </a:cubicBezTo>
                  <a:cubicBezTo>
                    <a:pt x="0" y="31"/>
                    <a:pt x="0" y="61"/>
                    <a:pt x="30" y="61"/>
                  </a:cubicBezTo>
                  <a:cubicBezTo>
                    <a:pt x="61" y="61"/>
                    <a:pt x="91" y="31"/>
                    <a:pt x="91" y="31"/>
                  </a:cubicBezTo>
                  <a:cubicBezTo>
                    <a:pt x="91" y="31"/>
                    <a:pt x="61"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2792966" y="2651828"/>
              <a:ext cx="1333" cy="889"/>
            </a:xfrm>
            <a:custGeom>
              <a:avLst/>
              <a:gdLst/>
              <a:ahLst/>
              <a:cxnLst/>
              <a:rect l="l" t="t" r="r" b="b"/>
              <a:pathLst>
                <a:path w="93" h="62" extrusionOk="0">
                  <a:moveTo>
                    <a:pt x="31" y="0"/>
                  </a:moveTo>
                  <a:cubicBezTo>
                    <a:pt x="1" y="0"/>
                    <a:pt x="1" y="31"/>
                    <a:pt x="1" y="31"/>
                  </a:cubicBezTo>
                  <a:cubicBezTo>
                    <a:pt x="1" y="31"/>
                    <a:pt x="1" y="61"/>
                    <a:pt x="31" y="61"/>
                  </a:cubicBezTo>
                  <a:cubicBezTo>
                    <a:pt x="62" y="61"/>
                    <a:pt x="92" y="31"/>
                    <a:pt x="92" y="31"/>
                  </a:cubicBezTo>
                  <a:cubicBezTo>
                    <a:pt x="92" y="31"/>
                    <a:pt x="62"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2259740" y="2969908"/>
              <a:ext cx="889" cy="1749"/>
            </a:xfrm>
            <a:custGeom>
              <a:avLst/>
              <a:gdLst/>
              <a:ahLst/>
              <a:cxnLst/>
              <a:rect l="l" t="t" r="r" b="b"/>
              <a:pathLst>
                <a:path w="62" h="122" extrusionOk="0">
                  <a:moveTo>
                    <a:pt x="31" y="0"/>
                  </a:moveTo>
                  <a:cubicBezTo>
                    <a:pt x="31" y="0"/>
                    <a:pt x="1" y="30"/>
                    <a:pt x="1" y="61"/>
                  </a:cubicBezTo>
                  <a:cubicBezTo>
                    <a:pt x="1" y="91"/>
                    <a:pt x="31" y="122"/>
                    <a:pt x="31" y="122"/>
                  </a:cubicBezTo>
                  <a:cubicBezTo>
                    <a:pt x="31" y="122"/>
                    <a:pt x="61" y="91"/>
                    <a:pt x="61" y="61"/>
                  </a:cubicBezTo>
                  <a:cubicBezTo>
                    <a:pt x="61" y="3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473445" y="2972087"/>
              <a:ext cx="459" cy="1749"/>
            </a:xfrm>
            <a:custGeom>
              <a:avLst/>
              <a:gdLst/>
              <a:ahLst/>
              <a:cxnLst/>
              <a:rect l="l" t="t" r="r" b="b"/>
              <a:pathLst>
                <a:path w="32" h="122" extrusionOk="0">
                  <a:moveTo>
                    <a:pt x="31" y="0"/>
                  </a:moveTo>
                  <a:cubicBezTo>
                    <a:pt x="31" y="0"/>
                    <a:pt x="1" y="30"/>
                    <a:pt x="1" y="61"/>
                  </a:cubicBezTo>
                  <a:cubicBezTo>
                    <a:pt x="1" y="91"/>
                    <a:pt x="31" y="122"/>
                    <a:pt x="31" y="122"/>
                  </a:cubicBezTo>
                  <a:cubicBezTo>
                    <a:pt x="31" y="122"/>
                    <a:pt x="31" y="91"/>
                    <a:pt x="31" y="61"/>
                  </a:cubicBezTo>
                  <a:cubicBezTo>
                    <a:pt x="31" y="3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361494" y="2649205"/>
              <a:ext cx="889" cy="1763"/>
            </a:xfrm>
            <a:custGeom>
              <a:avLst/>
              <a:gdLst/>
              <a:ahLst/>
              <a:cxnLst/>
              <a:rect l="l" t="t" r="r" b="b"/>
              <a:pathLst>
                <a:path w="62" h="123" extrusionOk="0">
                  <a:moveTo>
                    <a:pt x="31" y="1"/>
                  </a:moveTo>
                  <a:cubicBezTo>
                    <a:pt x="31" y="1"/>
                    <a:pt x="0" y="31"/>
                    <a:pt x="0" y="62"/>
                  </a:cubicBezTo>
                  <a:cubicBezTo>
                    <a:pt x="0" y="92"/>
                    <a:pt x="31" y="122"/>
                    <a:pt x="31" y="122"/>
                  </a:cubicBezTo>
                  <a:cubicBezTo>
                    <a:pt x="31" y="122"/>
                    <a:pt x="61" y="92"/>
                    <a:pt x="61" y="62"/>
                  </a:cubicBezTo>
                  <a:cubicBezTo>
                    <a:pt x="6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473015" y="2976000"/>
              <a:ext cx="1763" cy="444"/>
            </a:xfrm>
            <a:custGeom>
              <a:avLst/>
              <a:gdLst/>
              <a:ahLst/>
              <a:cxnLst/>
              <a:rect l="l" t="t" r="r" b="b"/>
              <a:pathLst>
                <a:path w="123" h="31" extrusionOk="0">
                  <a:moveTo>
                    <a:pt x="61" y="1"/>
                  </a:moveTo>
                  <a:cubicBezTo>
                    <a:pt x="31" y="1"/>
                    <a:pt x="1" y="1"/>
                    <a:pt x="1" y="31"/>
                  </a:cubicBezTo>
                  <a:lnTo>
                    <a:pt x="122" y="31"/>
                  </a:lnTo>
                  <a:cubicBezTo>
                    <a:pt x="122" y="1"/>
                    <a:pt x="92"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2914950" y="2649205"/>
              <a:ext cx="459" cy="1763"/>
            </a:xfrm>
            <a:custGeom>
              <a:avLst/>
              <a:gdLst/>
              <a:ahLst/>
              <a:cxnLst/>
              <a:rect l="l" t="t" r="r" b="b"/>
              <a:pathLst>
                <a:path w="32" h="123" extrusionOk="0">
                  <a:moveTo>
                    <a:pt x="1" y="1"/>
                  </a:moveTo>
                  <a:cubicBezTo>
                    <a:pt x="1" y="1"/>
                    <a:pt x="1" y="31"/>
                    <a:pt x="1" y="62"/>
                  </a:cubicBezTo>
                  <a:cubicBezTo>
                    <a:pt x="1" y="92"/>
                    <a:pt x="1" y="122"/>
                    <a:pt x="1" y="122"/>
                  </a:cubicBezTo>
                  <a:cubicBezTo>
                    <a:pt x="1" y="122"/>
                    <a:pt x="31" y="92"/>
                    <a:pt x="31" y="62"/>
                  </a:cubicBezTo>
                  <a:cubicBezTo>
                    <a:pt x="31" y="3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2261489" y="2979053"/>
              <a:ext cx="1319" cy="889"/>
            </a:xfrm>
            <a:custGeom>
              <a:avLst/>
              <a:gdLst/>
              <a:ahLst/>
              <a:cxnLst/>
              <a:rect l="l" t="t" r="r" b="b"/>
              <a:pathLst>
                <a:path w="92" h="62" extrusionOk="0">
                  <a:moveTo>
                    <a:pt x="0" y="0"/>
                  </a:moveTo>
                  <a:lnTo>
                    <a:pt x="61" y="61"/>
                  </a:lnTo>
                  <a:lnTo>
                    <a:pt x="91"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3257368" y="2979484"/>
              <a:ext cx="1763" cy="459"/>
            </a:xfrm>
            <a:custGeom>
              <a:avLst/>
              <a:gdLst/>
              <a:ahLst/>
              <a:cxnLst/>
              <a:rect l="l" t="t" r="r" b="b"/>
              <a:pathLst>
                <a:path w="123" h="32" extrusionOk="0">
                  <a:moveTo>
                    <a:pt x="1" y="1"/>
                  </a:moveTo>
                  <a:cubicBezTo>
                    <a:pt x="1" y="31"/>
                    <a:pt x="31" y="31"/>
                    <a:pt x="61" y="31"/>
                  </a:cubicBezTo>
                  <a:cubicBezTo>
                    <a:pt x="92" y="31"/>
                    <a:pt x="122" y="3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2852661" y="2649205"/>
              <a:ext cx="444" cy="1763"/>
            </a:xfrm>
            <a:custGeom>
              <a:avLst/>
              <a:gdLst/>
              <a:ahLst/>
              <a:cxnLst/>
              <a:rect l="l" t="t" r="r" b="b"/>
              <a:pathLst>
                <a:path w="31" h="123" extrusionOk="0">
                  <a:moveTo>
                    <a:pt x="0" y="1"/>
                  </a:moveTo>
                  <a:cubicBezTo>
                    <a:pt x="0" y="1"/>
                    <a:pt x="0" y="31"/>
                    <a:pt x="0" y="62"/>
                  </a:cubicBezTo>
                  <a:cubicBezTo>
                    <a:pt x="0" y="92"/>
                    <a:pt x="0" y="122"/>
                    <a:pt x="0" y="122"/>
                  </a:cubicBezTo>
                  <a:cubicBezTo>
                    <a:pt x="0" y="122"/>
                    <a:pt x="30" y="92"/>
                    <a:pt x="30" y="62"/>
                  </a:cubicBezTo>
                  <a:cubicBezTo>
                    <a:pt x="30" y="31"/>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208136" y="2980358"/>
              <a:ext cx="1333" cy="889"/>
            </a:xfrm>
            <a:custGeom>
              <a:avLst/>
              <a:gdLst/>
              <a:ahLst/>
              <a:cxnLst/>
              <a:rect l="l" t="t" r="r" b="b"/>
              <a:pathLst>
                <a:path w="93" h="62" extrusionOk="0">
                  <a:moveTo>
                    <a:pt x="1" y="1"/>
                  </a:moveTo>
                  <a:lnTo>
                    <a:pt x="31" y="61"/>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125810" y="2981232"/>
              <a:ext cx="874" cy="1319"/>
            </a:xfrm>
            <a:custGeom>
              <a:avLst/>
              <a:gdLst/>
              <a:ahLst/>
              <a:cxnLst/>
              <a:rect l="l" t="t" r="r" b="b"/>
              <a:pathLst>
                <a:path w="61" h="92" extrusionOk="0">
                  <a:moveTo>
                    <a:pt x="31" y="0"/>
                  </a:moveTo>
                  <a:cubicBezTo>
                    <a:pt x="31" y="0"/>
                    <a:pt x="0" y="0"/>
                    <a:pt x="0" y="31"/>
                  </a:cubicBezTo>
                  <a:cubicBezTo>
                    <a:pt x="0" y="61"/>
                    <a:pt x="31" y="92"/>
                    <a:pt x="31" y="92"/>
                  </a:cubicBezTo>
                  <a:cubicBezTo>
                    <a:pt x="31" y="92"/>
                    <a:pt x="61" y="61"/>
                    <a:pt x="61" y="31"/>
                  </a:cubicBezTo>
                  <a:cubicBezTo>
                    <a:pt x="61" y="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2840450" y="2649650"/>
              <a:ext cx="1333" cy="889"/>
            </a:xfrm>
            <a:custGeom>
              <a:avLst/>
              <a:gdLst/>
              <a:ahLst/>
              <a:cxnLst/>
              <a:rect l="l" t="t" r="r" b="b"/>
              <a:pathLst>
                <a:path w="93" h="62" extrusionOk="0">
                  <a:moveTo>
                    <a:pt x="31" y="0"/>
                  </a:moveTo>
                  <a:cubicBezTo>
                    <a:pt x="1" y="0"/>
                    <a:pt x="1" y="31"/>
                    <a:pt x="1" y="31"/>
                  </a:cubicBezTo>
                  <a:cubicBezTo>
                    <a:pt x="1" y="31"/>
                    <a:pt x="1" y="61"/>
                    <a:pt x="31" y="61"/>
                  </a:cubicBezTo>
                  <a:cubicBezTo>
                    <a:pt x="62" y="61"/>
                    <a:pt x="92" y="31"/>
                    <a:pt x="92" y="31"/>
                  </a:cubicBezTo>
                  <a:cubicBezTo>
                    <a:pt x="92" y="31"/>
                    <a:pt x="62"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2808660" y="2649650"/>
              <a:ext cx="1749" cy="889"/>
            </a:xfrm>
            <a:custGeom>
              <a:avLst/>
              <a:gdLst/>
              <a:ahLst/>
              <a:cxnLst/>
              <a:rect l="l" t="t" r="r" b="b"/>
              <a:pathLst>
                <a:path w="122" h="62" extrusionOk="0">
                  <a:moveTo>
                    <a:pt x="61" y="0"/>
                  </a:moveTo>
                  <a:cubicBezTo>
                    <a:pt x="31" y="0"/>
                    <a:pt x="0" y="31"/>
                    <a:pt x="0" y="31"/>
                  </a:cubicBezTo>
                  <a:cubicBezTo>
                    <a:pt x="0" y="31"/>
                    <a:pt x="31" y="61"/>
                    <a:pt x="61" y="61"/>
                  </a:cubicBezTo>
                  <a:cubicBezTo>
                    <a:pt x="91" y="61"/>
                    <a:pt x="122" y="31"/>
                    <a:pt x="122" y="31"/>
                  </a:cubicBezTo>
                  <a:cubicBezTo>
                    <a:pt x="122" y="31"/>
                    <a:pt x="91"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323584" y="2597800"/>
              <a:ext cx="459" cy="1749"/>
            </a:xfrm>
            <a:custGeom>
              <a:avLst/>
              <a:gdLst/>
              <a:ahLst/>
              <a:cxnLst/>
              <a:rect l="l" t="t" r="r" b="b"/>
              <a:pathLst>
                <a:path w="32" h="122" extrusionOk="0">
                  <a:moveTo>
                    <a:pt x="1" y="0"/>
                  </a:moveTo>
                  <a:cubicBezTo>
                    <a:pt x="1" y="0"/>
                    <a:pt x="1" y="31"/>
                    <a:pt x="1" y="61"/>
                  </a:cubicBezTo>
                  <a:cubicBezTo>
                    <a:pt x="1" y="91"/>
                    <a:pt x="1" y="122"/>
                    <a:pt x="1" y="122"/>
                  </a:cubicBezTo>
                  <a:cubicBezTo>
                    <a:pt x="31" y="122"/>
                    <a:pt x="31" y="91"/>
                    <a:pt x="31" y="61"/>
                  </a:cubicBezTo>
                  <a:cubicBezTo>
                    <a:pt x="31" y="31"/>
                    <a:pt x="3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2258436" y="2984716"/>
              <a:ext cx="1319" cy="444"/>
            </a:xfrm>
            <a:custGeom>
              <a:avLst/>
              <a:gdLst/>
              <a:ahLst/>
              <a:cxnLst/>
              <a:rect l="l" t="t" r="r" b="b"/>
              <a:pathLst>
                <a:path w="92" h="31" extrusionOk="0">
                  <a:moveTo>
                    <a:pt x="31" y="1"/>
                  </a:moveTo>
                  <a:cubicBezTo>
                    <a:pt x="0" y="1"/>
                    <a:pt x="0" y="1"/>
                    <a:pt x="0" y="31"/>
                  </a:cubicBezTo>
                  <a:lnTo>
                    <a:pt x="92" y="31"/>
                  </a:lnTo>
                  <a:cubicBezTo>
                    <a:pt x="92" y="1"/>
                    <a:pt x="6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2272381" y="2985146"/>
              <a:ext cx="874" cy="1763"/>
            </a:xfrm>
            <a:custGeom>
              <a:avLst/>
              <a:gdLst/>
              <a:ahLst/>
              <a:cxnLst/>
              <a:rect l="l" t="t" r="r" b="b"/>
              <a:pathLst>
                <a:path w="61" h="123" extrusionOk="0">
                  <a:moveTo>
                    <a:pt x="30" y="1"/>
                  </a:moveTo>
                  <a:cubicBezTo>
                    <a:pt x="30" y="1"/>
                    <a:pt x="0" y="31"/>
                    <a:pt x="0" y="62"/>
                  </a:cubicBezTo>
                  <a:cubicBezTo>
                    <a:pt x="0" y="92"/>
                    <a:pt x="30" y="122"/>
                    <a:pt x="30" y="122"/>
                  </a:cubicBezTo>
                  <a:cubicBezTo>
                    <a:pt x="30" y="122"/>
                    <a:pt x="61" y="92"/>
                    <a:pt x="61" y="62"/>
                  </a:cubicBezTo>
                  <a:cubicBezTo>
                    <a:pt x="61" y="31"/>
                    <a:pt x="30"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2255383" y="2986465"/>
              <a:ext cx="889" cy="1319"/>
            </a:xfrm>
            <a:custGeom>
              <a:avLst/>
              <a:gdLst/>
              <a:ahLst/>
              <a:cxnLst/>
              <a:rect l="l" t="t" r="r" b="b"/>
              <a:pathLst>
                <a:path w="62" h="92" extrusionOk="0">
                  <a:moveTo>
                    <a:pt x="1" y="0"/>
                  </a:moveTo>
                  <a:lnTo>
                    <a:pt x="1" y="30"/>
                  </a:lnTo>
                  <a:lnTo>
                    <a:pt x="31" y="91"/>
                  </a:lnTo>
                  <a:lnTo>
                    <a:pt x="61" y="6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2954594" y="2986465"/>
              <a:ext cx="889" cy="1319"/>
            </a:xfrm>
            <a:custGeom>
              <a:avLst/>
              <a:gdLst/>
              <a:ahLst/>
              <a:cxnLst/>
              <a:rect l="l" t="t" r="r" b="b"/>
              <a:pathLst>
                <a:path w="62" h="92" extrusionOk="0">
                  <a:moveTo>
                    <a:pt x="1" y="0"/>
                  </a:moveTo>
                  <a:lnTo>
                    <a:pt x="1" y="30"/>
                  </a:lnTo>
                  <a:lnTo>
                    <a:pt x="61" y="91"/>
                  </a:lnTo>
                  <a:lnTo>
                    <a:pt x="61" y="6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89649" y="2648775"/>
              <a:ext cx="1319" cy="444"/>
            </a:xfrm>
            <a:custGeom>
              <a:avLst/>
              <a:gdLst/>
              <a:ahLst/>
              <a:cxnLst/>
              <a:rect l="l" t="t" r="r" b="b"/>
              <a:pathLst>
                <a:path w="92" h="31" extrusionOk="0">
                  <a:moveTo>
                    <a:pt x="0" y="1"/>
                  </a:moveTo>
                  <a:cubicBezTo>
                    <a:pt x="0" y="31"/>
                    <a:pt x="31" y="31"/>
                    <a:pt x="61" y="31"/>
                  </a:cubicBezTo>
                  <a:cubicBezTo>
                    <a:pt x="92" y="31"/>
                    <a:pt x="92" y="3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2247543" y="2993432"/>
              <a:ext cx="1763" cy="889"/>
            </a:xfrm>
            <a:custGeom>
              <a:avLst/>
              <a:gdLst/>
              <a:ahLst/>
              <a:cxnLst/>
              <a:rect l="l" t="t" r="r" b="b"/>
              <a:pathLst>
                <a:path w="123" h="62" extrusionOk="0">
                  <a:moveTo>
                    <a:pt x="61" y="0"/>
                  </a:moveTo>
                  <a:cubicBezTo>
                    <a:pt x="31" y="0"/>
                    <a:pt x="0" y="31"/>
                    <a:pt x="0" y="31"/>
                  </a:cubicBezTo>
                  <a:cubicBezTo>
                    <a:pt x="0" y="31"/>
                    <a:pt x="31" y="61"/>
                    <a:pt x="61" y="61"/>
                  </a:cubicBezTo>
                  <a:cubicBezTo>
                    <a:pt x="92" y="61"/>
                    <a:pt x="122" y="31"/>
                    <a:pt x="122" y="31"/>
                  </a:cubicBezTo>
                  <a:cubicBezTo>
                    <a:pt x="122" y="31"/>
                    <a:pt x="92"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2474082" y="2995180"/>
              <a:ext cx="889" cy="1319"/>
            </a:xfrm>
            <a:custGeom>
              <a:avLst/>
              <a:gdLst/>
              <a:ahLst/>
              <a:cxnLst/>
              <a:rect l="l" t="t" r="r" b="b"/>
              <a:pathLst>
                <a:path w="62" h="92" extrusionOk="0">
                  <a:moveTo>
                    <a:pt x="0" y="0"/>
                  </a:moveTo>
                  <a:lnTo>
                    <a:pt x="0" y="30"/>
                  </a:lnTo>
                  <a:lnTo>
                    <a:pt x="31" y="91"/>
                  </a:lnTo>
                  <a:lnTo>
                    <a:pt x="61" y="6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311831" y="2603462"/>
              <a:ext cx="444" cy="1319"/>
            </a:xfrm>
            <a:custGeom>
              <a:avLst/>
              <a:gdLst/>
              <a:ahLst/>
              <a:cxnLst/>
              <a:rect l="l" t="t" r="r" b="b"/>
              <a:pathLst>
                <a:path w="31" h="92" extrusionOk="0">
                  <a:moveTo>
                    <a:pt x="31" y="0"/>
                  </a:moveTo>
                  <a:cubicBezTo>
                    <a:pt x="31" y="0"/>
                    <a:pt x="0" y="31"/>
                    <a:pt x="0" y="61"/>
                  </a:cubicBezTo>
                  <a:cubicBezTo>
                    <a:pt x="0" y="61"/>
                    <a:pt x="31" y="92"/>
                    <a:pt x="31" y="92"/>
                  </a:cubicBezTo>
                  <a:cubicBezTo>
                    <a:pt x="31" y="92"/>
                    <a:pt x="31" y="61"/>
                    <a:pt x="31" y="61"/>
                  </a:cubicBezTo>
                  <a:cubicBezTo>
                    <a:pt x="31" y="31"/>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506746" y="2996915"/>
              <a:ext cx="1333" cy="889"/>
            </a:xfrm>
            <a:custGeom>
              <a:avLst/>
              <a:gdLst/>
              <a:ahLst/>
              <a:cxnLst/>
              <a:rect l="l" t="t" r="r" b="b"/>
              <a:pathLst>
                <a:path w="93" h="62" extrusionOk="0">
                  <a:moveTo>
                    <a:pt x="62" y="1"/>
                  </a:moveTo>
                  <a:lnTo>
                    <a:pt x="1" y="31"/>
                  </a:lnTo>
                  <a:lnTo>
                    <a:pt x="31" y="61"/>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40417" y="2647026"/>
              <a:ext cx="459" cy="1763"/>
            </a:xfrm>
            <a:custGeom>
              <a:avLst/>
              <a:gdLst/>
              <a:ahLst/>
              <a:cxnLst/>
              <a:rect l="l" t="t" r="r" b="b"/>
              <a:pathLst>
                <a:path w="32" h="123" extrusionOk="0">
                  <a:moveTo>
                    <a:pt x="31" y="1"/>
                  </a:moveTo>
                  <a:cubicBezTo>
                    <a:pt x="1" y="1"/>
                    <a:pt x="1" y="31"/>
                    <a:pt x="1" y="62"/>
                  </a:cubicBezTo>
                  <a:cubicBezTo>
                    <a:pt x="1" y="92"/>
                    <a:pt x="1" y="123"/>
                    <a:pt x="31" y="123"/>
                  </a:cubicBezTo>
                  <a:cubicBezTo>
                    <a:pt x="31" y="123"/>
                    <a:pt x="31" y="92"/>
                    <a:pt x="31" y="62"/>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840894" y="2647026"/>
              <a:ext cx="444" cy="1763"/>
            </a:xfrm>
            <a:custGeom>
              <a:avLst/>
              <a:gdLst/>
              <a:ahLst/>
              <a:cxnLst/>
              <a:rect l="l" t="t" r="r" b="b"/>
              <a:pathLst>
                <a:path w="31" h="123" extrusionOk="0">
                  <a:moveTo>
                    <a:pt x="0" y="1"/>
                  </a:moveTo>
                  <a:cubicBezTo>
                    <a:pt x="0" y="1"/>
                    <a:pt x="0" y="31"/>
                    <a:pt x="0" y="62"/>
                  </a:cubicBezTo>
                  <a:cubicBezTo>
                    <a:pt x="0" y="92"/>
                    <a:pt x="0" y="123"/>
                    <a:pt x="0" y="123"/>
                  </a:cubicBezTo>
                  <a:cubicBezTo>
                    <a:pt x="31" y="123"/>
                    <a:pt x="31" y="92"/>
                    <a:pt x="31" y="62"/>
                  </a:cubicBezTo>
                  <a:cubicBezTo>
                    <a:pt x="31" y="31"/>
                    <a:pt x="3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271507" y="3008684"/>
              <a:ext cx="889" cy="1319"/>
            </a:xfrm>
            <a:custGeom>
              <a:avLst/>
              <a:gdLst/>
              <a:ahLst/>
              <a:cxnLst/>
              <a:rect l="l" t="t" r="r" b="b"/>
              <a:pathLst>
                <a:path w="62" h="92" extrusionOk="0">
                  <a:moveTo>
                    <a:pt x="0" y="0"/>
                  </a:moveTo>
                  <a:lnTo>
                    <a:pt x="0" y="31"/>
                  </a:lnTo>
                  <a:lnTo>
                    <a:pt x="31" y="91"/>
                  </a:lnTo>
                  <a:lnTo>
                    <a:pt x="61" y="6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988576" y="2644847"/>
              <a:ext cx="444" cy="1763"/>
            </a:xfrm>
            <a:custGeom>
              <a:avLst/>
              <a:gdLst/>
              <a:ahLst/>
              <a:cxnLst/>
              <a:rect l="l" t="t" r="r" b="b"/>
              <a:pathLst>
                <a:path w="31" h="123" extrusionOk="0">
                  <a:moveTo>
                    <a:pt x="31" y="1"/>
                  </a:moveTo>
                  <a:cubicBezTo>
                    <a:pt x="31" y="1"/>
                    <a:pt x="1" y="31"/>
                    <a:pt x="1" y="62"/>
                  </a:cubicBezTo>
                  <a:cubicBezTo>
                    <a:pt x="1" y="92"/>
                    <a:pt x="31" y="123"/>
                    <a:pt x="31" y="123"/>
                  </a:cubicBezTo>
                  <a:cubicBezTo>
                    <a:pt x="31" y="123"/>
                    <a:pt x="31" y="92"/>
                    <a:pt x="31" y="62"/>
                  </a:cubicBezTo>
                  <a:cubicBezTo>
                    <a:pt x="31"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262793" y="3009558"/>
              <a:ext cx="889" cy="1319"/>
            </a:xfrm>
            <a:custGeom>
              <a:avLst/>
              <a:gdLst/>
              <a:ahLst/>
              <a:cxnLst/>
              <a:rect l="l" t="t" r="r" b="b"/>
              <a:pathLst>
                <a:path w="62" h="92" extrusionOk="0">
                  <a:moveTo>
                    <a:pt x="31" y="0"/>
                  </a:moveTo>
                  <a:cubicBezTo>
                    <a:pt x="31" y="0"/>
                    <a:pt x="0" y="30"/>
                    <a:pt x="0" y="61"/>
                  </a:cubicBezTo>
                  <a:cubicBezTo>
                    <a:pt x="0" y="61"/>
                    <a:pt x="31" y="91"/>
                    <a:pt x="31" y="91"/>
                  </a:cubicBezTo>
                  <a:cubicBezTo>
                    <a:pt x="31" y="91"/>
                    <a:pt x="61" y="61"/>
                    <a:pt x="61" y="61"/>
                  </a:cubicBezTo>
                  <a:cubicBezTo>
                    <a:pt x="61" y="3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274545" y="3011737"/>
              <a:ext cx="459" cy="1319"/>
            </a:xfrm>
            <a:custGeom>
              <a:avLst/>
              <a:gdLst/>
              <a:ahLst/>
              <a:cxnLst/>
              <a:rect l="l" t="t" r="r" b="b"/>
              <a:pathLst>
                <a:path w="32" h="92" extrusionOk="0">
                  <a:moveTo>
                    <a:pt x="31" y="0"/>
                  </a:moveTo>
                  <a:cubicBezTo>
                    <a:pt x="1" y="0"/>
                    <a:pt x="1" y="30"/>
                    <a:pt x="1" y="61"/>
                  </a:cubicBezTo>
                  <a:cubicBezTo>
                    <a:pt x="1" y="91"/>
                    <a:pt x="1" y="91"/>
                    <a:pt x="31" y="91"/>
                  </a:cubicBezTo>
                  <a:cubicBezTo>
                    <a:pt x="31" y="91"/>
                    <a:pt x="31" y="91"/>
                    <a:pt x="31" y="61"/>
                  </a:cubicBezTo>
                  <a:cubicBezTo>
                    <a:pt x="31" y="30"/>
                    <a:pt x="31"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359745" y="2901931"/>
              <a:ext cx="8299" cy="10465"/>
            </a:xfrm>
            <a:custGeom>
              <a:avLst/>
              <a:gdLst/>
              <a:ahLst/>
              <a:cxnLst/>
              <a:rect l="l" t="t" r="r" b="b"/>
              <a:pathLst>
                <a:path w="579" h="730" extrusionOk="0">
                  <a:moveTo>
                    <a:pt x="426" y="0"/>
                  </a:moveTo>
                  <a:lnTo>
                    <a:pt x="305" y="274"/>
                  </a:lnTo>
                  <a:lnTo>
                    <a:pt x="153" y="31"/>
                  </a:lnTo>
                  <a:lnTo>
                    <a:pt x="1" y="183"/>
                  </a:lnTo>
                  <a:cubicBezTo>
                    <a:pt x="122" y="365"/>
                    <a:pt x="92" y="639"/>
                    <a:pt x="396" y="730"/>
                  </a:cubicBezTo>
                  <a:cubicBezTo>
                    <a:pt x="396" y="669"/>
                    <a:pt x="396" y="578"/>
                    <a:pt x="426" y="517"/>
                  </a:cubicBezTo>
                  <a:cubicBezTo>
                    <a:pt x="457" y="456"/>
                    <a:pt x="517" y="395"/>
                    <a:pt x="578" y="365"/>
                  </a:cubicBez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339278" y="2904985"/>
              <a:ext cx="5231" cy="6551"/>
            </a:xfrm>
            <a:custGeom>
              <a:avLst/>
              <a:gdLst/>
              <a:ahLst/>
              <a:cxnLst/>
              <a:rect l="l" t="t" r="r" b="b"/>
              <a:pathLst>
                <a:path w="365" h="457" extrusionOk="0">
                  <a:moveTo>
                    <a:pt x="30" y="0"/>
                  </a:moveTo>
                  <a:lnTo>
                    <a:pt x="0" y="274"/>
                  </a:lnTo>
                  <a:lnTo>
                    <a:pt x="365" y="456"/>
                  </a:lnTo>
                  <a:cubicBezTo>
                    <a:pt x="334" y="213"/>
                    <a:pt x="182" y="152"/>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344495" y="2911077"/>
              <a:ext cx="889" cy="1319"/>
            </a:xfrm>
            <a:custGeom>
              <a:avLst/>
              <a:gdLst/>
              <a:ahLst/>
              <a:cxnLst/>
              <a:rect l="l" t="t" r="r" b="b"/>
              <a:pathLst>
                <a:path w="62" h="92" extrusionOk="0">
                  <a:moveTo>
                    <a:pt x="1" y="1"/>
                  </a:moveTo>
                  <a:lnTo>
                    <a:pt x="31" y="92"/>
                  </a:lnTo>
                  <a:lnTo>
                    <a:pt x="62" y="6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361494" y="2911077"/>
              <a:ext cx="889" cy="1319"/>
            </a:xfrm>
            <a:custGeom>
              <a:avLst/>
              <a:gdLst/>
              <a:ahLst/>
              <a:cxnLst/>
              <a:rect l="l" t="t" r="r" b="b"/>
              <a:pathLst>
                <a:path w="62" h="92" extrusionOk="0">
                  <a:moveTo>
                    <a:pt x="61" y="1"/>
                  </a:moveTo>
                  <a:lnTo>
                    <a:pt x="0" y="61"/>
                  </a:lnTo>
                  <a:lnTo>
                    <a:pt x="31" y="92"/>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549443" y="2690175"/>
              <a:ext cx="4816" cy="3498"/>
            </a:xfrm>
            <a:custGeom>
              <a:avLst/>
              <a:gdLst/>
              <a:ahLst/>
              <a:cxnLst/>
              <a:rect l="l" t="t" r="r" b="b"/>
              <a:pathLst>
                <a:path w="336" h="244" extrusionOk="0">
                  <a:moveTo>
                    <a:pt x="153" y="0"/>
                  </a:moveTo>
                  <a:lnTo>
                    <a:pt x="1" y="243"/>
                  </a:lnTo>
                  <a:lnTo>
                    <a:pt x="335" y="213"/>
                  </a:lnTo>
                  <a:lnTo>
                    <a:pt x="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544656" y="2694532"/>
              <a:ext cx="1319" cy="2193"/>
            </a:xfrm>
            <a:custGeom>
              <a:avLst/>
              <a:gdLst/>
              <a:ahLst/>
              <a:cxnLst/>
              <a:rect l="l" t="t" r="r" b="b"/>
              <a:pathLst>
                <a:path w="92" h="153" extrusionOk="0">
                  <a:moveTo>
                    <a:pt x="92" y="0"/>
                  </a:moveTo>
                  <a:lnTo>
                    <a:pt x="0" y="61"/>
                  </a:lnTo>
                  <a:lnTo>
                    <a:pt x="92" y="152"/>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547709" y="2693658"/>
              <a:ext cx="1749" cy="444"/>
            </a:xfrm>
            <a:custGeom>
              <a:avLst/>
              <a:gdLst/>
              <a:ahLst/>
              <a:cxnLst/>
              <a:rect l="l" t="t" r="r" b="b"/>
              <a:pathLst>
                <a:path w="122" h="31" extrusionOk="0">
                  <a:moveTo>
                    <a:pt x="61" y="0"/>
                  </a:moveTo>
                  <a:cubicBezTo>
                    <a:pt x="30" y="0"/>
                    <a:pt x="0" y="0"/>
                    <a:pt x="0" y="31"/>
                  </a:cubicBezTo>
                  <a:lnTo>
                    <a:pt x="122" y="31"/>
                  </a:lnTo>
                  <a:cubicBezTo>
                    <a:pt x="122" y="0"/>
                    <a:pt x="91"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545960" y="2693658"/>
              <a:ext cx="889" cy="889"/>
            </a:xfrm>
            <a:custGeom>
              <a:avLst/>
              <a:gdLst/>
              <a:ahLst/>
              <a:cxnLst/>
              <a:rect l="l" t="t" r="r" b="b"/>
              <a:pathLst>
                <a:path w="62" h="62" extrusionOk="0">
                  <a:moveTo>
                    <a:pt x="31" y="0"/>
                  </a:moveTo>
                  <a:lnTo>
                    <a:pt x="1" y="61"/>
                  </a:lnTo>
                  <a:lnTo>
                    <a:pt x="1" y="6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553370" y="2688856"/>
              <a:ext cx="889" cy="1333"/>
            </a:xfrm>
            <a:custGeom>
              <a:avLst/>
              <a:gdLst/>
              <a:ahLst/>
              <a:cxnLst/>
              <a:rect l="l" t="t" r="r" b="b"/>
              <a:pathLst>
                <a:path w="62" h="93" extrusionOk="0">
                  <a:moveTo>
                    <a:pt x="0" y="1"/>
                  </a:moveTo>
                  <a:lnTo>
                    <a:pt x="0" y="31"/>
                  </a:lnTo>
                  <a:lnTo>
                    <a:pt x="31" y="92"/>
                  </a:lnTo>
                  <a:lnTo>
                    <a:pt x="61" y="6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552496" y="2687996"/>
              <a:ext cx="889" cy="1319"/>
            </a:xfrm>
            <a:custGeom>
              <a:avLst/>
              <a:gdLst/>
              <a:ahLst/>
              <a:cxnLst/>
              <a:rect l="l" t="t" r="r" b="b"/>
              <a:pathLst>
                <a:path w="62" h="92" extrusionOk="0">
                  <a:moveTo>
                    <a:pt x="0" y="0"/>
                  </a:moveTo>
                  <a:lnTo>
                    <a:pt x="0" y="31"/>
                  </a:lnTo>
                  <a:lnTo>
                    <a:pt x="61" y="91"/>
                  </a:lnTo>
                  <a:lnTo>
                    <a:pt x="61" y="6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329883" y="2811735"/>
              <a:ext cx="1749" cy="444"/>
            </a:xfrm>
            <a:custGeom>
              <a:avLst/>
              <a:gdLst/>
              <a:ahLst/>
              <a:cxnLst/>
              <a:rect l="l" t="t" r="r" b="b"/>
              <a:pathLst>
                <a:path w="122" h="31" extrusionOk="0">
                  <a:moveTo>
                    <a:pt x="61" y="0"/>
                  </a:moveTo>
                  <a:cubicBezTo>
                    <a:pt x="31" y="0"/>
                    <a:pt x="0" y="31"/>
                    <a:pt x="0" y="31"/>
                  </a:cubicBezTo>
                  <a:lnTo>
                    <a:pt x="122" y="31"/>
                  </a:lnTo>
                  <a:cubicBezTo>
                    <a:pt x="122" y="31"/>
                    <a:pt x="91"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3395906" y="2923276"/>
              <a:ext cx="2623" cy="1319"/>
            </a:xfrm>
            <a:custGeom>
              <a:avLst/>
              <a:gdLst/>
              <a:ahLst/>
              <a:cxnLst/>
              <a:rect l="l" t="t" r="r" b="b"/>
              <a:pathLst>
                <a:path w="183" h="92" extrusionOk="0">
                  <a:moveTo>
                    <a:pt x="122" y="1"/>
                  </a:moveTo>
                  <a:cubicBezTo>
                    <a:pt x="61" y="1"/>
                    <a:pt x="31" y="31"/>
                    <a:pt x="1" y="31"/>
                  </a:cubicBezTo>
                  <a:lnTo>
                    <a:pt x="183" y="92"/>
                  </a:lnTo>
                  <a:cubicBezTo>
                    <a:pt x="153" y="31"/>
                    <a:pt x="153"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3124491" y="2657061"/>
              <a:ext cx="1333" cy="1319"/>
            </a:xfrm>
            <a:custGeom>
              <a:avLst/>
              <a:gdLst/>
              <a:ahLst/>
              <a:cxnLst/>
              <a:rect l="l" t="t" r="r" b="b"/>
              <a:pathLst>
                <a:path w="93" h="92" extrusionOk="0">
                  <a:moveTo>
                    <a:pt x="31" y="0"/>
                  </a:moveTo>
                  <a:lnTo>
                    <a:pt x="1" y="30"/>
                  </a:lnTo>
                  <a:lnTo>
                    <a:pt x="62" y="91"/>
                  </a:lnTo>
                  <a:lnTo>
                    <a:pt x="92"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850913" y="2855744"/>
              <a:ext cx="2193" cy="3068"/>
            </a:xfrm>
            <a:custGeom>
              <a:avLst/>
              <a:gdLst/>
              <a:ahLst/>
              <a:cxnLst/>
              <a:rect l="l" t="t" r="r" b="b"/>
              <a:pathLst>
                <a:path w="153" h="214" extrusionOk="0">
                  <a:moveTo>
                    <a:pt x="0" y="0"/>
                  </a:moveTo>
                  <a:lnTo>
                    <a:pt x="31" y="213"/>
                  </a:lnTo>
                  <a:lnTo>
                    <a:pt x="152" y="9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846555" y="2860976"/>
              <a:ext cx="1763" cy="874"/>
            </a:xfrm>
            <a:custGeom>
              <a:avLst/>
              <a:gdLst/>
              <a:ahLst/>
              <a:cxnLst/>
              <a:rect l="l" t="t" r="r" b="b"/>
              <a:pathLst>
                <a:path w="123" h="61" extrusionOk="0">
                  <a:moveTo>
                    <a:pt x="61" y="0"/>
                  </a:moveTo>
                  <a:cubicBezTo>
                    <a:pt x="31" y="0"/>
                    <a:pt x="1" y="31"/>
                    <a:pt x="1" y="31"/>
                  </a:cubicBezTo>
                  <a:cubicBezTo>
                    <a:pt x="1" y="31"/>
                    <a:pt x="31" y="61"/>
                    <a:pt x="61" y="61"/>
                  </a:cubicBezTo>
                  <a:cubicBezTo>
                    <a:pt x="92" y="61"/>
                    <a:pt x="122" y="31"/>
                    <a:pt x="122" y="31"/>
                  </a:cubicBezTo>
                  <a:cubicBezTo>
                    <a:pt x="122" y="31"/>
                    <a:pt x="92"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3377173" y="2776013"/>
              <a:ext cx="1319" cy="2623"/>
            </a:xfrm>
            <a:custGeom>
              <a:avLst/>
              <a:gdLst/>
              <a:ahLst/>
              <a:cxnLst/>
              <a:rect l="l" t="t" r="r" b="b"/>
              <a:pathLst>
                <a:path w="92" h="183" extrusionOk="0">
                  <a:moveTo>
                    <a:pt x="92" y="0"/>
                  </a:moveTo>
                  <a:lnTo>
                    <a:pt x="92" y="0"/>
                  </a:lnTo>
                  <a:cubicBezTo>
                    <a:pt x="31" y="61"/>
                    <a:pt x="1" y="61"/>
                    <a:pt x="1" y="91"/>
                  </a:cubicBezTo>
                  <a:cubicBezTo>
                    <a:pt x="1" y="122"/>
                    <a:pt x="31" y="152"/>
                    <a:pt x="31" y="182"/>
                  </a:cubicBez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3150204" y="2655312"/>
              <a:ext cx="889" cy="889"/>
            </a:xfrm>
            <a:custGeom>
              <a:avLst/>
              <a:gdLst/>
              <a:ahLst/>
              <a:cxnLst/>
              <a:rect l="l" t="t" r="r" b="b"/>
              <a:pathLst>
                <a:path w="62" h="62" extrusionOk="0">
                  <a:moveTo>
                    <a:pt x="0" y="0"/>
                  </a:moveTo>
                  <a:lnTo>
                    <a:pt x="61" y="6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297635" y="2955085"/>
              <a:ext cx="889" cy="889"/>
            </a:xfrm>
            <a:custGeom>
              <a:avLst/>
              <a:gdLst/>
              <a:ahLst/>
              <a:cxnLst/>
              <a:rect l="l" t="t" r="r" b="b"/>
              <a:pathLst>
                <a:path w="62" h="62" extrusionOk="0">
                  <a:moveTo>
                    <a:pt x="62" y="1"/>
                  </a:moveTo>
                  <a:lnTo>
                    <a:pt x="1" y="31"/>
                  </a:lnTo>
                  <a:lnTo>
                    <a:pt x="62" y="61"/>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2"/>
          <p:cNvSpPr txBox="1">
            <a:spLocks noGrp="1"/>
          </p:cNvSpPr>
          <p:nvPr>
            <p:ph type="ctrTitle"/>
          </p:nvPr>
        </p:nvSpPr>
        <p:spPr>
          <a:xfrm>
            <a:off x="1308300" y="1689025"/>
            <a:ext cx="6527400" cy="15705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7" name="Google Shape;507;p2"/>
          <p:cNvSpPr txBox="1">
            <a:spLocks noGrp="1"/>
          </p:cNvSpPr>
          <p:nvPr>
            <p:ph type="subTitle" idx="1"/>
          </p:nvPr>
        </p:nvSpPr>
        <p:spPr>
          <a:xfrm>
            <a:off x="2023950" y="32558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b="1"/>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508" name="Google Shape;508;p2"/>
          <p:cNvGrpSpPr/>
          <p:nvPr/>
        </p:nvGrpSpPr>
        <p:grpSpPr>
          <a:xfrm>
            <a:off x="6230412" y="3450355"/>
            <a:ext cx="3806676" cy="3702721"/>
            <a:chOff x="5801000" y="1169925"/>
            <a:chExt cx="1516000" cy="1474600"/>
          </a:xfrm>
        </p:grpSpPr>
        <p:sp>
          <p:nvSpPr>
            <p:cNvPr id="509" name="Google Shape;509;p2"/>
            <p:cNvSpPr/>
            <p:nvPr/>
          </p:nvSpPr>
          <p:spPr>
            <a:xfrm>
              <a:off x="6518075" y="1993525"/>
              <a:ext cx="520025" cy="417950"/>
            </a:xfrm>
            <a:custGeom>
              <a:avLst/>
              <a:gdLst/>
              <a:ahLst/>
              <a:cxnLst/>
              <a:rect l="l" t="t" r="r" b="b"/>
              <a:pathLst>
                <a:path w="20801" h="16718" extrusionOk="0">
                  <a:moveTo>
                    <a:pt x="16193" y="4966"/>
                  </a:moveTo>
                  <a:cubicBezTo>
                    <a:pt x="18383" y="7013"/>
                    <a:pt x="20800" y="9466"/>
                    <a:pt x="20646" y="11371"/>
                  </a:cubicBezTo>
                  <a:cubicBezTo>
                    <a:pt x="20229" y="16276"/>
                    <a:pt x="14538" y="16717"/>
                    <a:pt x="10942" y="15645"/>
                  </a:cubicBezTo>
                  <a:lnTo>
                    <a:pt x="7406" y="14610"/>
                  </a:lnTo>
                  <a:lnTo>
                    <a:pt x="5394" y="13931"/>
                  </a:lnTo>
                  <a:cubicBezTo>
                    <a:pt x="3715" y="13348"/>
                    <a:pt x="3227" y="11728"/>
                    <a:pt x="2429" y="10252"/>
                  </a:cubicBezTo>
                  <a:cubicBezTo>
                    <a:pt x="0" y="5799"/>
                    <a:pt x="2881" y="525"/>
                    <a:pt x="7084" y="394"/>
                  </a:cubicBezTo>
                  <a:cubicBezTo>
                    <a:pt x="8144" y="358"/>
                    <a:pt x="9096" y="1"/>
                    <a:pt x="10168" y="120"/>
                  </a:cubicBezTo>
                  <a:cubicBezTo>
                    <a:pt x="11811" y="298"/>
                    <a:pt x="13490" y="834"/>
                    <a:pt x="14704" y="2715"/>
                  </a:cubicBezTo>
                  <a:cubicBezTo>
                    <a:pt x="14728" y="2739"/>
                    <a:pt x="14740" y="2775"/>
                    <a:pt x="14764" y="2799"/>
                  </a:cubicBezTo>
                  <a:cubicBezTo>
                    <a:pt x="15466" y="3311"/>
                    <a:pt x="15502" y="4311"/>
                    <a:pt x="16193" y="49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6505275" y="1966150"/>
              <a:ext cx="39000" cy="37825"/>
            </a:xfrm>
            <a:custGeom>
              <a:avLst/>
              <a:gdLst/>
              <a:ahLst/>
              <a:cxnLst/>
              <a:rect l="l" t="t" r="r" b="b"/>
              <a:pathLst>
                <a:path w="1560" h="1513" extrusionOk="0">
                  <a:moveTo>
                    <a:pt x="72" y="1012"/>
                  </a:moveTo>
                  <a:cubicBezTo>
                    <a:pt x="72" y="977"/>
                    <a:pt x="48" y="941"/>
                    <a:pt x="36" y="905"/>
                  </a:cubicBezTo>
                  <a:cubicBezTo>
                    <a:pt x="0" y="715"/>
                    <a:pt x="72" y="512"/>
                    <a:pt x="226" y="369"/>
                  </a:cubicBezTo>
                  <a:cubicBezTo>
                    <a:pt x="405" y="179"/>
                    <a:pt x="619" y="0"/>
                    <a:pt x="905" y="84"/>
                  </a:cubicBezTo>
                  <a:cubicBezTo>
                    <a:pt x="1560" y="274"/>
                    <a:pt x="1453" y="881"/>
                    <a:pt x="1167" y="1203"/>
                  </a:cubicBezTo>
                  <a:cubicBezTo>
                    <a:pt x="1036" y="1358"/>
                    <a:pt x="893" y="1512"/>
                    <a:pt x="631" y="1500"/>
                  </a:cubicBezTo>
                  <a:cubicBezTo>
                    <a:pt x="345" y="1512"/>
                    <a:pt x="107" y="1298"/>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6454375" y="1759575"/>
              <a:ext cx="26500" cy="25625"/>
            </a:xfrm>
            <a:custGeom>
              <a:avLst/>
              <a:gdLst/>
              <a:ahLst/>
              <a:cxnLst/>
              <a:rect l="l" t="t" r="r" b="b"/>
              <a:pathLst>
                <a:path w="1060" h="1025" extrusionOk="0">
                  <a:moveTo>
                    <a:pt x="60" y="679"/>
                  </a:moveTo>
                  <a:cubicBezTo>
                    <a:pt x="60" y="655"/>
                    <a:pt x="36" y="631"/>
                    <a:pt x="24" y="608"/>
                  </a:cubicBezTo>
                  <a:cubicBezTo>
                    <a:pt x="0" y="477"/>
                    <a:pt x="60" y="334"/>
                    <a:pt x="155" y="250"/>
                  </a:cubicBezTo>
                  <a:cubicBezTo>
                    <a:pt x="274" y="119"/>
                    <a:pt x="417" y="0"/>
                    <a:pt x="619" y="60"/>
                  </a:cubicBezTo>
                  <a:cubicBezTo>
                    <a:pt x="1060" y="179"/>
                    <a:pt x="976" y="584"/>
                    <a:pt x="786" y="810"/>
                  </a:cubicBezTo>
                  <a:cubicBezTo>
                    <a:pt x="703" y="929"/>
                    <a:pt x="572" y="1012"/>
                    <a:pt x="429" y="1012"/>
                  </a:cubicBezTo>
                  <a:cubicBezTo>
                    <a:pt x="238" y="1024"/>
                    <a:pt x="72" y="870"/>
                    <a:pt x="60"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6470750" y="1861075"/>
              <a:ext cx="38100" cy="42875"/>
            </a:xfrm>
            <a:custGeom>
              <a:avLst/>
              <a:gdLst/>
              <a:ahLst/>
              <a:cxnLst/>
              <a:rect l="l" t="t" r="r" b="b"/>
              <a:pathLst>
                <a:path w="1524" h="1715" extrusionOk="0">
                  <a:moveTo>
                    <a:pt x="786" y="1655"/>
                  </a:moveTo>
                  <a:lnTo>
                    <a:pt x="679" y="1655"/>
                  </a:lnTo>
                  <a:cubicBezTo>
                    <a:pt x="476" y="1620"/>
                    <a:pt x="310" y="1489"/>
                    <a:pt x="226" y="1298"/>
                  </a:cubicBezTo>
                  <a:cubicBezTo>
                    <a:pt x="95" y="1060"/>
                    <a:pt x="0" y="810"/>
                    <a:pt x="179" y="560"/>
                  </a:cubicBezTo>
                  <a:cubicBezTo>
                    <a:pt x="572" y="0"/>
                    <a:pt x="1107" y="298"/>
                    <a:pt x="1322" y="679"/>
                  </a:cubicBezTo>
                  <a:cubicBezTo>
                    <a:pt x="1417" y="858"/>
                    <a:pt x="1524" y="1048"/>
                    <a:pt x="1429" y="1286"/>
                  </a:cubicBezTo>
                  <a:cubicBezTo>
                    <a:pt x="1345" y="1560"/>
                    <a:pt x="1072" y="1715"/>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6506450" y="1681000"/>
              <a:ext cx="18475" cy="22050"/>
            </a:xfrm>
            <a:custGeom>
              <a:avLst/>
              <a:gdLst/>
              <a:ahLst/>
              <a:cxnLst/>
              <a:rect l="l" t="t" r="r" b="b"/>
              <a:pathLst>
                <a:path w="739" h="882" extrusionOk="0">
                  <a:moveTo>
                    <a:pt x="382" y="845"/>
                  </a:moveTo>
                  <a:lnTo>
                    <a:pt x="322" y="845"/>
                  </a:lnTo>
                  <a:cubicBezTo>
                    <a:pt x="215" y="822"/>
                    <a:pt x="132" y="762"/>
                    <a:pt x="96" y="667"/>
                  </a:cubicBezTo>
                  <a:cubicBezTo>
                    <a:pt x="13" y="548"/>
                    <a:pt x="1" y="405"/>
                    <a:pt x="72" y="286"/>
                  </a:cubicBezTo>
                  <a:cubicBezTo>
                    <a:pt x="275" y="0"/>
                    <a:pt x="548" y="155"/>
                    <a:pt x="656" y="345"/>
                  </a:cubicBezTo>
                  <a:cubicBezTo>
                    <a:pt x="715" y="441"/>
                    <a:pt x="739" y="548"/>
                    <a:pt x="715" y="655"/>
                  </a:cubicBezTo>
                  <a:cubicBezTo>
                    <a:pt x="668" y="798"/>
                    <a:pt x="525" y="881"/>
                    <a:pt x="382" y="8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6574925" y="1919425"/>
              <a:ext cx="39000" cy="37825"/>
            </a:xfrm>
            <a:custGeom>
              <a:avLst/>
              <a:gdLst/>
              <a:ahLst/>
              <a:cxnLst/>
              <a:rect l="l" t="t" r="r" b="b"/>
              <a:pathLst>
                <a:path w="1560" h="1513" extrusionOk="0">
                  <a:moveTo>
                    <a:pt x="72" y="1012"/>
                  </a:moveTo>
                  <a:cubicBezTo>
                    <a:pt x="72" y="964"/>
                    <a:pt x="36" y="941"/>
                    <a:pt x="24" y="893"/>
                  </a:cubicBezTo>
                  <a:cubicBezTo>
                    <a:pt x="0" y="703"/>
                    <a:pt x="72" y="500"/>
                    <a:pt x="226" y="369"/>
                  </a:cubicBezTo>
                  <a:cubicBezTo>
                    <a:pt x="405" y="167"/>
                    <a:pt x="607" y="0"/>
                    <a:pt x="905" y="83"/>
                  </a:cubicBezTo>
                  <a:cubicBezTo>
                    <a:pt x="1560" y="262"/>
                    <a:pt x="1453" y="869"/>
                    <a:pt x="1155" y="1203"/>
                  </a:cubicBezTo>
                  <a:cubicBezTo>
                    <a:pt x="1024" y="1345"/>
                    <a:pt x="881" y="1512"/>
                    <a:pt x="631" y="1500"/>
                  </a:cubicBezTo>
                  <a:cubicBezTo>
                    <a:pt x="345" y="1512"/>
                    <a:pt x="95"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6414775" y="1956025"/>
              <a:ext cx="39025" cy="37525"/>
            </a:xfrm>
            <a:custGeom>
              <a:avLst/>
              <a:gdLst/>
              <a:ahLst/>
              <a:cxnLst/>
              <a:rect l="l" t="t" r="r" b="b"/>
              <a:pathLst>
                <a:path w="1561" h="1501" extrusionOk="0">
                  <a:moveTo>
                    <a:pt x="84" y="1013"/>
                  </a:moveTo>
                  <a:cubicBezTo>
                    <a:pt x="84" y="965"/>
                    <a:pt x="48" y="941"/>
                    <a:pt x="36" y="893"/>
                  </a:cubicBezTo>
                  <a:cubicBezTo>
                    <a:pt x="1" y="703"/>
                    <a:pt x="84" y="501"/>
                    <a:pt x="227" y="370"/>
                  </a:cubicBezTo>
                  <a:cubicBezTo>
                    <a:pt x="417" y="167"/>
                    <a:pt x="620" y="1"/>
                    <a:pt x="917" y="84"/>
                  </a:cubicBezTo>
                  <a:cubicBezTo>
                    <a:pt x="1560" y="262"/>
                    <a:pt x="1453" y="870"/>
                    <a:pt x="1167" y="1203"/>
                  </a:cubicBezTo>
                  <a:cubicBezTo>
                    <a:pt x="1036" y="1346"/>
                    <a:pt x="894" y="1501"/>
                    <a:pt x="632" y="1501"/>
                  </a:cubicBezTo>
                  <a:cubicBezTo>
                    <a:pt x="346" y="1501"/>
                    <a:pt x="108" y="1286"/>
                    <a:pt x="84"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6475200" y="2059600"/>
              <a:ext cx="39025" cy="37825"/>
            </a:xfrm>
            <a:custGeom>
              <a:avLst/>
              <a:gdLst/>
              <a:ahLst/>
              <a:cxnLst/>
              <a:rect l="l" t="t" r="r" b="b"/>
              <a:pathLst>
                <a:path w="1561" h="1513" extrusionOk="0">
                  <a:moveTo>
                    <a:pt x="72" y="1013"/>
                  </a:moveTo>
                  <a:cubicBezTo>
                    <a:pt x="72" y="977"/>
                    <a:pt x="48" y="941"/>
                    <a:pt x="36" y="906"/>
                  </a:cubicBezTo>
                  <a:cubicBezTo>
                    <a:pt x="1" y="703"/>
                    <a:pt x="72" y="513"/>
                    <a:pt x="227" y="370"/>
                  </a:cubicBezTo>
                  <a:cubicBezTo>
                    <a:pt x="405" y="179"/>
                    <a:pt x="620" y="1"/>
                    <a:pt x="905" y="84"/>
                  </a:cubicBezTo>
                  <a:cubicBezTo>
                    <a:pt x="1560" y="275"/>
                    <a:pt x="1453" y="882"/>
                    <a:pt x="1167" y="1203"/>
                  </a:cubicBezTo>
                  <a:cubicBezTo>
                    <a:pt x="1025" y="1358"/>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6766025" y="1902150"/>
              <a:ext cx="39000" cy="37825"/>
            </a:xfrm>
            <a:custGeom>
              <a:avLst/>
              <a:gdLst/>
              <a:ahLst/>
              <a:cxnLst/>
              <a:rect l="l" t="t" r="r" b="b"/>
              <a:pathLst>
                <a:path w="1560" h="1513" extrusionOk="0">
                  <a:moveTo>
                    <a:pt x="71" y="1013"/>
                  </a:moveTo>
                  <a:cubicBezTo>
                    <a:pt x="71" y="977"/>
                    <a:pt x="48" y="941"/>
                    <a:pt x="36" y="905"/>
                  </a:cubicBezTo>
                  <a:cubicBezTo>
                    <a:pt x="0" y="703"/>
                    <a:pt x="71" y="501"/>
                    <a:pt x="226" y="370"/>
                  </a:cubicBezTo>
                  <a:cubicBezTo>
                    <a:pt x="405" y="179"/>
                    <a:pt x="619" y="0"/>
                    <a:pt x="905" y="84"/>
                  </a:cubicBezTo>
                  <a:cubicBezTo>
                    <a:pt x="1560" y="274"/>
                    <a:pt x="1453" y="882"/>
                    <a:pt x="1167" y="1203"/>
                  </a:cubicBezTo>
                  <a:cubicBezTo>
                    <a:pt x="1036" y="1358"/>
                    <a:pt x="881" y="1513"/>
                    <a:pt x="631" y="1501"/>
                  </a:cubicBezTo>
                  <a:cubicBezTo>
                    <a:pt x="345" y="1513"/>
                    <a:pt x="95" y="1298"/>
                    <a:pt x="71"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6617775" y="1789625"/>
              <a:ext cx="38725" cy="37850"/>
            </a:xfrm>
            <a:custGeom>
              <a:avLst/>
              <a:gdLst/>
              <a:ahLst/>
              <a:cxnLst/>
              <a:rect l="l" t="t" r="r" b="b"/>
              <a:pathLst>
                <a:path w="1549" h="1514" extrusionOk="0">
                  <a:moveTo>
                    <a:pt x="72" y="1013"/>
                  </a:moveTo>
                  <a:cubicBezTo>
                    <a:pt x="72" y="977"/>
                    <a:pt x="36" y="942"/>
                    <a:pt x="25" y="906"/>
                  </a:cubicBezTo>
                  <a:cubicBezTo>
                    <a:pt x="1" y="703"/>
                    <a:pt x="72" y="501"/>
                    <a:pt x="215" y="370"/>
                  </a:cubicBezTo>
                  <a:cubicBezTo>
                    <a:pt x="406" y="168"/>
                    <a:pt x="608" y="1"/>
                    <a:pt x="906" y="84"/>
                  </a:cubicBezTo>
                  <a:cubicBezTo>
                    <a:pt x="1549" y="275"/>
                    <a:pt x="1441" y="870"/>
                    <a:pt x="1156" y="1203"/>
                  </a:cubicBezTo>
                  <a:cubicBezTo>
                    <a:pt x="1025"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6593375" y="1917625"/>
              <a:ext cx="38125" cy="42900"/>
            </a:xfrm>
            <a:custGeom>
              <a:avLst/>
              <a:gdLst/>
              <a:ahLst/>
              <a:cxnLst/>
              <a:rect l="l" t="t" r="r" b="b"/>
              <a:pathLst>
                <a:path w="1525" h="1716" extrusionOk="0">
                  <a:moveTo>
                    <a:pt x="786" y="1644"/>
                  </a:moveTo>
                  <a:cubicBezTo>
                    <a:pt x="750" y="1644"/>
                    <a:pt x="715" y="1656"/>
                    <a:pt x="667" y="1644"/>
                  </a:cubicBezTo>
                  <a:cubicBezTo>
                    <a:pt x="465" y="1620"/>
                    <a:pt x="298" y="1477"/>
                    <a:pt x="227" y="1286"/>
                  </a:cubicBezTo>
                  <a:cubicBezTo>
                    <a:pt x="96" y="1060"/>
                    <a:pt x="0" y="798"/>
                    <a:pt x="179" y="548"/>
                  </a:cubicBezTo>
                  <a:cubicBezTo>
                    <a:pt x="560" y="1"/>
                    <a:pt x="1108" y="298"/>
                    <a:pt x="1322" y="679"/>
                  </a:cubicBezTo>
                  <a:cubicBezTo>
                    <a:pt x="1417" y="858"/>
                    <a:pt x="1524" y="1036"/>
                    <a:pt x="1429" y="1286"/>
                  </a:cubicBezTo>
                  <a:cubicBezTo>
                    <a:pt x="1346" y="1548"/>
                    <a:pt x="1060" y="1715"/>
                    <a:pt x="786" y="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6397800" y="2042050"/>
              <a:ext cx="37850" cy="42875"/>
            </a:xfrm>
            <a:custGeom>
              <a:avLst/>
              <a:gdLst/>
              <a:ahLst/>
              <a:cxnLst/>
              <a:rect l="l" t="t" r="r" b="b"/>
              <a:pathLst>
                <a:path w="1514" h="1715" extrusionOk="0">
                  <a:moveTo>
                    <a:pt x="775" y="1643"/>
                  </a:moveTo>
                  <a:cubicBezTo>
                    <a:pt x="739" y="1643"/>
                    <a:pt x="703" y="1655"/>
                    <a:pt x="656" y="1643"/>
                  </a:cubicBezTo>
                  <a:cubicBezTo>
                    <a:pt x="465" y="1608"/>
                    <a:pt x="299" y="1477"/>
                    <a:pt x="215" y="1286"/>
                  </a:cubicBezTo>
                  <a:cubicBezTo>
                    <a:pt x="96" y="1048"/>
                    <a:pt x="1" y="798"/>
                    <a:pt x="168" y="548"/>
                  </a:cubicBezTo>
                  <a:cubicBezTo>
                    <a:pt x="561" y="0"/>
                    <a:pt x="1096" y="298"/>
                    <a:pt x="1311" y="679"/>
                  </a:cubicBezTo>
                  <a:cubicBezTo>
                    <a:pt x="1418" y="846"/>
                    <a:pt x="1513" y="1036"/>
                    <a:pt x="1430" y="1274"/>
                  </a:cubicBezTo>
                  <a:cubicBezTo>
                    <a:pt x="1334" y="1560"/>
                    <a:pt x="1049" y="1715"/>
                    <a:pt x="775"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6337400" y="1952150"/>
              <a:ext cx="37825" cy="42900"/>
            </a:xfrm>
            <a:custGeom>
              <a:avLst/>
              <a:gdLst/>
              <a:ahLst/>
              <a:cxnLst/>
              <a:rect l="l" t="t" r="r" b="b"/>
              <a:pathLst>
                <a:path w="1513" h="1716" extrusionOk="0">
                  <a:moveTo>
                    <a:pt x="786" y="1656"/>
                  </a:moveTo>
                  <a:lnTo>
                    <a:pt x="667" y="1656"/>
                  </a:lnTo>
                  <a:cubicBezTo>
                    <a:pt x="464" y="1620"/>
                    <a:pt x="298" y="1477"/>
                    <a:pt x="226" y="1299"/>
                  </a:cubicBezTo>
                  <a:cubicBezTo>
                    <a:pt x="95" y="1060"/>
                    <a:pt x="0" y="810"/>
                    <a:pt x="179" y="548"/>
                  </a:cubicBezTo>
                  <a:cubicBezTo>
                    <a:pt x="560" y="1"/>
                    <a:pt x="1095" y="298"/>
                    <a:pt x="1322" y="679"/>
                  </a:cubicBezTo>
                  <a:cubicBezTo>
                    <a:pt x="1417" y="858"/>
                    <a:pt x="1512" y="1037"/>
                    <a:pt x="1429" y="1287"/>
                  </a:cubicBezTo>
                  <a:cubicBezTo>
                    <a:pt x="1345" y="1560"/>
                    <a:pt x="1060" y="1715"/>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6689525" y="1839650"/>
              <a:ext cx="38125" cy="43175"/>
            </a:xfrm>
            <a:custGeom>
              <a:avLst/>
              <a:gdLst/>
              <a:ahLst/>
              <a:cxnLst/>
              <a:rect l="l" t="t" r="r" b="b"/>
              <a:pathLst>
                <a:path w="1525" h="1727" extrusionOk="0">
                  <a:moveTo>
                    <a:pt x="786" y="1655"/>
                  </a:moveTo>
                  <a:cubicBezTo>
                    <a:pt x="750" y="1655"/>
                    <a:pt x="714" y="1667"/>
                    <a:pt x="679" y="1655"/>
                  </a:cubicBezTo>
                  <a:cubicBezTo>
                    <a:pt x="476" y="1619"/>
                    <a:pt x="310" y="1488"/>
                    <a:pt x="226" y="1298"/>
                  </a:cubicBezTo>
                  <a:cubicBezTo>
                    <a:pt x="95" y="1060"/>
                    <a:pt x="0" y="810"/>
                    <a:pt x="179" y="560"/>
                  </a:cubicBezTo>
                  <a:cubicBezTo>
                    <a:pt x="572" y="0"/>
                    <a:pt x="1107" y="310"/>
                    <a:pt x="1322" y="691"/>
                  </a:cubicBezTo>
                  <a:cubicBezTo>
                    <a:pt x="1417" y="857"/>
                    <a:pt x="1524" y="1048"/>
                    <a:pt x="1429" y="1286"/>
                  </a:cubicBezTo>
                  <a:cubicBezTo>
                    <a:pt x="1346" y="1560"/>
                    <a:pt x="1072" y="1727"/>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6385025" y="1853925"/>
              <a:ext cx="37825" cy="43200"/>
            </a:xfrm>
            <a:custGeom>
              <a:avLst/>
              <a:gdLst/>
              <a:ahLst/>
              <a:cxnLst/>
              <a:rect l="l" t="t" r="r" b="b"/>
              <a:pathLst>
                <a:path w="1513" h="1728" extrusionOk="0">
                  <a:moveTo>
                    <a:pt x="786" y="1656"/>
                  </a:moveTo>
                  <a:lnTo>
                    <a:pt x="667" y="1656"/>
                  </a:lnTo>
                  <a:cubicBezTo>
                    <a:pt x="464" y="1620"/>
                    <a:pt x="298" y="1489"/>
                    <a:pt x="226" y="1298"/>
                  </a:cubicBezTo>
                  <a:cubicBezTo>
                    <a:pt x="95" y="1060"/>
                    <a:pt x="0" y="810"/>
                    <a:pt x="179" y="560"/>
                  </a:cubicBezTo>
                  <a:cubicBezTo>
                    <a:pt x="560" y="1"/>
                    <a:pt x="1095" y="298"/>
                    <a:pt x="1310" y="679"/>
                  </a:cubicBezTo>
                  <a:cubicBezTo>
                    <a:pt x="1417" y="858"/>
                    <a:pt x="1512" y="1048"/>
                    <a:pt x="1429" y="1287"/>
                  </a:cubicBezTo>
                  <a:cubicBezTo>
                    <a:pt x="1345" y="1560"/>
                    <a:pt x="1060" y="1727"/>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6679700" y="1906025"/>
              <a:ext cx="37825" cy="42875"/>
            </a:xfrm>
            <a:custGeom>
              <a:avLst/>
              <a:gdLst/>
              <a:ahLst/>
              <a:cxnLst/>
              <a:rect l="l" t="t" r="r" b="b"/>
              <a:pathLst>
                <a:path w="1513" h="1715" extrusionOk="0">
                  <a:moveTo>
                    <a:pt x="774" y="1643"/>
                  </a:moveTo>
                  <a:lnTo>
                    <a:pt x="667" y="1643"/>
                  </a:lnTo>
                  <a:cubicBezTo>
                    <a:pt x="465" y="1608"/>
                    <a:pt x="298" y="1477"/>
                    <a:pt x="215" y="1286"/>
                  </a:cubicBezTo>
                  <a:cubicBezTo>
                    <a:pt x="84" y="1060"/>
                    <a:pt x="0" y="798"/>
                    <a:pt x="167" y="548"/>
                  </a:cubicBezTo>
                  <a:cubicBezTo>
                    <a:pt x="560" y="0"/>
                    <a:pt x="1096" y="298"/>
                    <a:pt x="1310" y="679"/>
                  </a:cubicBezTo>
                  <a:cubicBezTo>
                    <a:pt x="1405" y="858"/>
                    <a:pt x="1512" y="1036"/>
                    <a:pt x="1417" y="1286"/>
                  </a:cubicBezTo>
                  <a:cubicBezTo>
                    <a:pt x="1334" y="1548"/>
                    <a:pt x="1060" y="1715"/>
                    <a:pt x="774"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6351375" y="2093850"/>
              <a:ext cx="26525" cy="25625"/>
            </a:xfrm>
            <a:custGeom>
              <a:avLst/>
              <a:gdLst/>
              <a:ahLst/>
              <a:cxnLst/>
              <a:rect l="l" t="t" r="r" b="b"/>
              <a:pathLst>
                <a:path w="1061" h="1025" extrusionOk="0">
                  <a:moveTo>
                    <a:pt x="48" y="679"/>
                  </a:moveTo>
                  <a:cubicBezTo>
                    <a:pt x="36" y="655"/>
                    <a:pt x="24" y="631"/>
                    <a:pt x="24" y="607"/>
                  </a:cubicBezTo>
                  <a:cubicBezTo>
                    <a:pt x="1" y="476"/>
                    <a:pt x="48" y="333"/>
                    <a:pt x="155" y="250"/>
                  </a:cubicBezTo>
                  <a:cubicBezTo>
                    <a:pt x="274" y="119"/>
                    <a:pt x="417" y="0"/>
                    <a:pt x="608" y="60"/>
                  </a:cubicBezTo>
                  <a:cubicBezTo>
                    <a:pt x="1060" y="179"/>
                    <a:pt x="977" y="583"/>
                    <a:pt x="786" y="810"/>
                  </a:cubicBezTo>
                  <a:cubicBezTo>
                    <a:pt x="703" y="929"/>
                    <a:pt x="572" y="1012"/>
                    <a:pt x="417" y="1012"/>
                  </a:cubicBezTo>
                  <a:cubicBezTo>
                    <a:pt x="227" y="1024"/>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6269225" y="1906900"/>
              <a:ext cx="26525" cy="25625"/>
            </a:xfrm>
            <a:custGeom>
              <a:avLst/>
              <a:gdLst/>
              <a:ahLst/>
              <a:cxnLst/>
              <a:rect l="l" t="t" r="r" b="b"/>
              <a:pathLst>
                <a:path w="1061" h="1025" extrusionOk="0">
                  <a:moveTo>
                    <a:pt x="48" y="692"/>
                  </a:moveTo>
                  <a:cubicBezTo>
                    <a:pt x="48" y="656"/>
                    <a:pt x="36" y="632"/>
                    <a:pt x="24" y="608"/>
                  </a:cubicBezTo>
                  <a:cubicBezTo>
                    <a:pt x="0" y="477"/>
                    <a:pt x="48" y="346"/>
                    <a:pt x="155" y="251"/>
                  </a:cubicBezTo>
                  <a:cubicBezTo>
                    <a:pt x="274" y="120"/>
                    <a:pt x="417" y="1"/>
                    <a:pt x="608" y="61"/>
                  </a:cubicBezTo>
                  <a:cubicBezTo>
                    <a:pt x="1060" y="180"/>
                    <a:pt x="977" y="596"/>
                    <a:pt x="786" y="811"/>
                  </a:cubicBezTo>
                  <a:cubicBezTo>
                    <a:pt x="703" y="942"/>
                    <a:pt x="572" y="1013"/>
                    <a:pt x="429" y="1013"/>
                  </a:cubicBezTo>
                  <a:cubicBezTo>
                    <a:pt x="227" y="1025"/>
                    <a:pt x="72" y="882"/>
                    <a:pt x="48"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6591000" y="1735450"/>
              <a:ext cx="30075" cy="22950"/>
            </a:xfrm>
            <a:custGeom>
              <a:avLst/>
              <a:gdLst/>
              <a:ahLst/>
              <a:cxnLst/>
              <a:rect l="l" t="t" r="r" b="b"/>
              <a:pathLst>
                <a:path w="1203" h="918" extrusionOk="0">
                  <a:moveTo>
                    <a:pt x="1107" y="596"/>
                  </a:moveTo>
                  <a:cubicBezTo>
                    <a:pt x="1096" y="608"/>
                    <a:pt x="1096" y="644"/>
                    <a:pt x="1084" y="668"/>
                  </a:cubicBezTo>
                  <a:cubicBezTo>
                    <a:pt x="1012" y="787"/>
                    <a:pt x="893" y="858"/>
                    <a:pt x="762" y="870"/>
                  </a:cubicBezTo>
                  <a:cubicBezTo>
                    <a:pt x="584" y="906"/>
                    <a:pt x="405" y="918"/>
                    <a:pt x="274" y="751"/>
                  </a:cubicBezTo>
                  <a:cubicBezTo>
                    <a:pt x="0" y="394"/>
                    <a:pt x="298" y="108"/>
                    <a:pt x="595" y="49"/>
                  </a:cubicBezTo>
                  <a:cubicBezTo>
                    <a:pt x="726" y="1"/>
                    <a:pt x="881" y="13"/>
                    <a:pt x="1000" y="96"/>
                  </a:cubicBezTo>
                  <a:cubicBezTo>
                    <a:pt x="1155" y="215"/>
                    <a:pt x="1203" y="430"/>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6575225" y="1842625"/>
              <a:ext cx="30075" cy="23225"/>
            </a:xfrm>
            <a:custGeom>
              <a:avLst/>
              <a:gdLst/>
              <a:ahLst/>
              <a:cxnLst/>
              <a:rect l="l" t="t" r="r" b="b"/>
              <a:pathLst>
                <a:path w="1203" h="929" extrusionOk="0">
                  <a:moveTo>
                    <a:pt x="1095" y="596"/>
                  </a:moveTo>
                  <a:cubicBezTo>
                    <a:pt x="1084" y="619"/>
                    <a:pt x="1084" y="643"/>
                    <a:pt x="1072" y="679"/>
                  </a:cubicBezTo>
                  <a:cubicBezTo>
                    <a:pt x="1012" y="798"/>
                    <a:pt x="893" y="869"/>
                    <a:pt x="762" y="881"/>
                  </a:cubicBezTo>
                  <a:cubicBezTo>
                    <a:pt x="584" y="917"/>
                    <a:pt x="393" y="929"/>
                    <a:pt x="274" y="762"/>
                  </a:cubicBezTo>
                  <a:cubicBezTo>
                    <a:pt x="0" y="405"/>
                    <a:pt x="298" y="119"/>
                    <a:pt x="584" y="60"/>
                  </a:cubicBezTo>
                  <a:cubicBezTo>
                    <a:pt x="726" y="0"/>
                    <a:pt x="881" y="24"/>
                    <a:pt x="1000" y="107"/>
                  </a:cubicBezTo>
                  <a:cubicBezTo>
                    <a:pt x="1155" y="215"/>
                    <a:pt x="1203" y="429"/>
                    <a:pt x="1095"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6353750" y="1834275"/>
              <a:ext cx="30100" cy="22950"/>
            </a:xfrm>
            <a:custGeom>
              <a:avLst/>
              <a:gdLst/>
              <a:ahLst/>
              <a:cxnLst/>
              <a:rect l="l" t="t" r="r" b="b"/>
              <a:pathLst>
                <a:path w="1204" h="918" extrusionOk="0">
                  <a:moveTo>
                    <a:pt x="1108" y="596"/>
                  </a:moveTo>
                  <a:cubicBezTo>
                    <a:pt x="1096" y="620"/>
                    <a:pt x="1096" y="644"/>
                    <a:pt x="1084" y="668"/>
                  </a:cubicBezTo>
                  <a:cubicBezTo>
                    <a:pt x="1013" y="787"/>
                    <a:pt x="894" y="870"/>
                    <a:pt x="763" y="882"/>
                  </a:cubicBezTo>
                  <a:cubicBezTo>
                    <a:pt x="584" y="906"/>
                    <a:pt x="406" y="918"/>
                    <a:pt x="275" y="751"/>
                  </a:cubicBezTo>
                  <a:cubicBezTo>
                    <a:pt x="1" y="394"/>
                    <a:pt x="299" y="108"/>
                    <a:pt x="596" y="48"/>
                  </a:cubicBezTo>
                  <a:cubicBezTo>
                    <a:pt x="727" y="1"/>
                    <a:pt x="882" y="13"/>
                    <a:pt x="1001" y="96"/>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6399600" y="1738450"/>
              <a:ext cx="30075" cy="22925"/>
            </a:xfrm>
            <a:custGeom>
              <a:avLst/>
              <a:gdLst/>
              <a:ahLst/>
              <a:cxnLst/>
              <a:rect l="l" t="t" r="r" b="b"/>
              <a:pathLst>
                <a:path w="1203" h="917" extrusionOk="0">
                  <a:moveTo>
                    <a:pt x="1108" y="595"/>
                  </a:moveTo>
                  <a:cubicBezTo>
                    <a:pt x="1096" y="619"/>
                    <a:pt x="1096" y="643"/>
                    <a:pt x="1084" y="667"/>
                  </a:cubicBezTo>
                  <a:cubicBezTo>
                    <a:pt x="1024" y="786"/>
                    <a:pt x="905" y="869"/>
                    <a:pt x="762" y="881"/>
                  </a:cubicBezTo>
                  <a:cubicBezTo>
                    <a:pt x="584" y="905"/>
                    <a:pt x="405" y="917"/>
                    <a:pt x="286" y="750"/>
                  </a:cubicBezTo>
                  <a:cubicBezTo>
                    <a:pt x="0" y="393"/>
                    <a:pt x="310" y="107"/>
                    <a:pt x="596" y="48"/>
                  </a:cubicBezTo>
                  <a:cubicBezTo>
                    <a:pt x="727" y="0"/>
                    <a:pt x="881" y="12"/>
                    <a:pt x="1001" y="95"/>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6279050" y="2031325"/>
              <a:ext cx="30075" cy="22950"/>
            </a:xfrm>
            <a:custGeom>
              <a:avLst/>
              <a:gdLst/>
              <a:ahLst/>
              <a:cxnLst/>
              <a:rect l="l" t="t" r="r" b="b"/>
              <a:pathLst>
                <a:path w="1203" h="918" extrusionOk="0">
                  <a:moveTo>
                    <a:pt x="1096" y="596"/>
                  </a:moveTo>
                  <a:cubicBezTo>
                    <a:pt x="1084" y="620"/>
                    <a:pt x="1084" y="644"/>
                    <a:pt x="1072" y="668"/>
                  </a:cubicBezTo>
                  <a:cubicBezTo>
                    <a:pt x="1012" y="787"/>
                    <a:pt x="893" y="870"/>
                    <a:pt x="762" y="882"/>
                  </a:cubicBezTo>
                  <a:cubicBezTo>
                    <a:pt x="584" y="918"/>
                    <a:pt x="393" y="918"/>
                    <a:pt x="274" y="763"/>
                  </a:cubicBezTo>
                  <a:cubicBezTo>
                    <a:pt x="0" y="394"/>
                    <a:pt x="298" y="108"/>
                    <a:pt x="584" y="48"/>
                  </a:cubicBezTo>
                  <a:cubicBezTo>
                    <a:pt x="727" y="1"/>
                    <a:pt x="881" y="25"/>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6521925" y="1772075"/>
              <a:ext cx="30100" cy="23250"/>
            </a:xfrm>
            <a:custGeom>
              <a:avLst/>
              <a:gdLst/>
              <a:ahLst/>
              <a:cxnLst/>
              <a:rect l="l" t="t" r="r" b="b"/>
              <a:pathLst>
                <a:path w="1204" h="930" extrusionOk="0">
                  <a:moveTo>
                    <a:pt x="1108" y="596"/>
                  </a:moveTo>
                  <a:cubicBezTo>
                    <a:pt x="1096" y="620"/>
                    <a:pt x="1096" y="643"/>
                    <a:pt x="1084" y="667"/>
                  </a:cubicBezTo>
                  <a:cubicBezTo>
                    <a:pt x="1013" y="798"/>
                    <a:pt x="894" y="870"/>
                    <a:pt x="763" y="882"/>
                  </a:cubicBezTo>
                  <a:cubicBezTo>
                    <a:pt x="584" y="917"/>
                    <a:pt x="406" y="929"/>
                    <a:pt x="275" y="762"/>
                  </a:cubicBezTo>
                  <a:cubicBezTo>
                    <a:pt x="1" y="393"/>
                    <a:pt x="299" y="120"/>
                    <a:pt x="596"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202250" y="1911975"/>
              <a:ext cx="30100" cy="22950"/>
            </a:xfrm>
            <a:custGeom>
              <a:avLst/>
              <a:gdLst/>
              <a:ahLst/>
              <a:cxnLst/>
              <a:rect l="l" t="t" r="r" b="b"/>
              <a:pathLst>
                <a:path w="1204" h="918" extrusionOk="0">
                  <a:moveTo>
                    <a:pt x="1096" y="596"/>
                  </a:moveTo>
                  <a:cubicBezTo>
                    <a:pt x="1084" y="620"/>
                    <a:pt x="1084" y="643"/>
                    <a:pt x="1072" y="667"/>
                  </a:cubicBezTo>
                  <a:cubicBezTo>
                    <a:pt x="1013" y="786"/>
                    <a:pt x="894" y="870"/>
                    <a:pt x="763" y="881"/>
                  </a:cubicBezTo>
                  <a:cubicBezTo>
                    <a:pt x="584" y="905"/>
                    <a:pt x="393" y="917"/>
                    <a:pt x="274" y="750"/>
                  </a:cubicBezTo>
                  <a:cubicBezTo>
                    <a:pt x="1" y="393"/>
                    <a:pt x="298" y="108"/>
                    <a:pt x="584" y="48"/>
                  </a:cubicBezTo>
                  <a:cubicBezTo>
                    <a:pt x="727" y="0"/>
                    <a:pt x="882" y="12"/>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6159100" y="1998875"/>
              <a:ext cx="67000" cy="52125"/>
            </a:xfrm>
            <a:custGeom>
              <a:avLst/>
              <a:gdLst/>
              <a:ahLst/>
              <a:cxnLst/>
              <a:rect l="l" t="t" r="r" b="b"/>
              <a:pathLst>
                <a:path w="2680" h="2085" extrusionOk="0">
                  <a:moveTo>
                    <a:pt x="2489" y="1346"/>
                  </a:moveTo>
                  <a:cubicBezTo>
                    <a:pt x="2465" y="1406"/>
                    <a:pt x="2465" y="1465"/>
                    <a:pt x="2441" y="1513"/>
                  </a:cubicBezTo>
                  <a:cubicBezTo>
                    <a:pt x="2310" y="1811"/>
                    <a:pt x="2012" y="1930"/>
                    <a:pt x="1715" y="1989"/>
                  </a:cubicBezTo>
                  <a:cubicBezTo>
                    <a:pt x="1322" y="2073"/>
                    <a:pt x="905" y="2085"/>
                    <a:pt x="631" y="1715"/>
                  </a:cubicBezTo>
                  <a:cubicBezTo>
                    <a:pt x="0" y="906"/>
                    <a:pt x="679" y="263"/>
                    <a:pt x="1334" y="120"/>
                  </a:cubicBezTo>
                  <a:cubicBezTo>
                    <a:pt x="1631" y="61"/>
                    <a:pt x="1953" y="1"/>
                    <a:pt x="2262" y="239"/>
                  </a:cubicBezTo>
                  <a:cubicBezTo>
                    <a:pt x="2679" y="572"/>
                    <a:pt x="2667" y="989"/>
                    <a:pt x="2489" y="1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6693975" y="1690825"/>
              <a:ext cx="60150" cy="47050"/>
            </a:xfrm>
            <a:custGeom>
              <a:avLst/>
              <a:gdLst/>
              <a:ahLst/>
              <a:cxnLst/>
              <a:rect l="l" t="t" r="r" b="b"/>
              <a:pathLst>
                <a:path w="2406" h="1882" extrusionOk="0">
                  <a:moveTo>
                    <a:pt x="2239" y="1226"/>
                  </a:moveTo>
                  <a:cubicBezTo>
                    <a:pt x="2215" y="1262"/>
                    <a:pt x="2215" y="1322"/>
                    <a:pt x="2191" y="1369"/>
                  </a:cubicBezTo>
                  <a:cubicBezTo>
                    <a:pt x="2084" y="1643"/>
                    <a:pt x="1810" y="1738"/>
                    <a:pt x="1537" y="1798"/>
                  </a:cubicBezTo>
                  <a:cubicBezTo>
                    <a:pt x="1179" y="1869"/>
                    <a:pt x="810" y="1881"/>
                    <a:pt x="560" y="1548"/>
                  </a:cubicBezTo>
                  <a:cubicBezTo>
                    <a:pt x="1" y="822"/>
                    <a:pt x="608" y="238"/>
                    <a:pt x="1191" y="119"/>
                  </a:cubicBezTo>
                  <a:cubicBezTo>
                    <a:pt x="1465" y="60"/>
                    <a:pt x="1751" y="0"/>
                    <a:pt x="2037" y="226"/>
                  </a:cubicBezTo>
                  <a:cubicBezTo>
                    <a:pt x="2406" y="524"/>
                    <a:pt x="2406" y="893"/>
                    <a:pt x="2239" y="12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6584450" y="1639325"/>
              <a:ext cx="30075" cy="23225"/>
            </a:xfrm>
            <a:custGeom>
              <a:avLst/>
              <a:gdLst/>
              <a:ahLst/>
              <a:cxnLst/>
              <a:rect l="l" t="t" r="r" b="b"/>
              <a:pathLst>
                <a:path w="1203" h="929" extrusionOk="0">
                  <a:moveTo>
                    <a:pt x="1107" y="596"/>
                  </a:moveTo>
                  <a:cubicBezTo>
                    <a:pt x="1096" y="619"/>
                    <a:pt x="1096" y="655"/>
                    <a:pt x="1084" y="679"/>
                  </a:cubicBezTo>
                  <a:cubicBezTo>
                    <a:pt x="1012" y="798"/>
                    <a:pt x="893" y="869"/>
                    <a:pt x="762" y="881"/>
                  </a:cubicBezTo>
                  <a:cubicBezTo>
                    <a:pt x="584" y="917"/>
                    <a:pt x="405" y="929"/>
                    <a:pt x="274" y="762"/>
                  </a:cubicBezTo>
                  <a:cubicBezTo>
                    <a:pt x="0" y="405"/>
                    <a:pt x="298" y="119"/>
                    <a:pt x="584" y="60"/>
                  </a:cubicBezTo>
                  <a:cubicBezTo>
                    <a:pt x="726" y="0"/>
                    <a:pt x="881" y="24"/>
                    <a:pt x="1000" y="107"/>
                  </a:cubicBezTo>
                  <a:cubicBezTo>
                    <a:pt x="1155" y="215"/>
                    <a:pt x="1203" y="441"/>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6317750" y="1769100"/>
              <a:ext cx="30075" cy="22950"/>
            </a:xfrm>
            <a:custGeom>
              <a:avLst/>
              <a:gdLst/>
              <a:ahLst/>
              <a:cxnLst/>
              <a:rect l="l" t="t" r="r" b="b"/>
              <a:pathLst>
                <a:path w="1203" h="918" extrusionOk="0">
                  <a:moveTo>
                    <a:pt x="1096" y="596"/>
                  </a:moveTo>
                  <a:cubicBezTo>
                    <a:pt x="1084" y="620"/>
                    <a:pt x="1084" y="643"/>
                    <a:pt x="1072" y="667"/>
                  </a:cubicBezTo>
                  <a:cubicBezTo>
                    <a:pt x="1012" y="786"/>
                    <a:pt x="893" y="870"/>
                    <a:pt x="750" y="881"/>
                  </a:cubicBezTo>
                  <a:cubicBezTo>
                    <a:pt x="572" y="917"/>
                    <a:pt x="393" y="917"/>
                    <a:pt x="274" y="762"/>
                  </a:cubicBezTo>
                  <a:cubicBezTo>
                    <a:pt x="0" y="393"/>
                    <a:pt x="298" y="108"/>
                    <a:pt x="584" y="48"/>
                  </a:cubicBezTo>
                  <a:cubicBezTo>
                    <a:pt x="726" y="0"/>
                    <a:pt x="881" y="24"/>
                    <a:pt x="1000"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6265350" y="1835775"/>
              <a:ext cx="30100" cy="22950"/>
            </a:xfrm>
            <a:custGeom>
              <a:avLst/>
              <a:gdLst/>
              <a:ahLst/>
              <a:cxnLst/>
              <a:rect l="l" t="t" r="r" b="b"/>
              <a:pathLst>
                <a:path w="1204" h="918" extrusionOk="0">
                  <a:moveTo>
                    <a:pt x="1096" y="584"/>
                  </a:moveTo>
                  <a:cubicBezTo>
                    <a:pt x="1084" y="608"/>
                    <a:pt x="1084" y="643"/>
                    <a:pt x="1072" y="667"/>
                  </a:cubicBezTo>
                  <a:cubicBezTo>
                    <a:pt x="1013" y="786"/>
                    <a:pt x="894" y="858"/>
                    <a:pt x="751" y="870"/>
                  </a:cubicBezTo>
                  <a:cubicBezTo>
                    <a:pt x="572" y="905"/>
                    <a:pt x="394" y="917"/>
                    <a:pt x="275" y="750"/>
                  </a:cubicBezTo>
                  <a:cubicBezTo>
                    <a:pt x="1" y="393"/>
                    <a:pt x="298" y="108"/>
                    <a:pt x="584" y="48"/>
                  </a:cubicBezTo>
                  <a:cubicBezTo>
                    <a:pt x="727" y="0"/>
                    <a:pt x="870" y="12"/>
                    <a:pt x="989" y="96"/>
                  </a:cubicBezTo>
                  <a:cubicBezTo>
                    <a:pt x="1156" y="203"/>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6366250" y="2179575"/>
              <a:ext cx="39025" cy="37825"/>
            </a:xfrm>
            <a:custGeom>
              <a:avLst/>
              <a:gdLst/>
              <a:ahLst/>
              <a:cxnLst/>
              <a:rect l="l" t="t" r="r" b="b"/>
              <a:pathLst>
                <a:path w="1561" h="1513" extrusionOk="0">
                  <a:moveTo>
                    <a:pt x="72" y="1012"/>
                  </a:moveTo>
                  <a:cubicBezTo>
                    <a:pt x="72" y="964"/>
                    <a:pt x="49" y="941"/>
                    <a:pt x="37" y="905"/>
                  </a:cubicBezTo>
                  <a:cubicBezTo>
                    <a:pt x="1" y="703"/>
                    <a:pt x="72" y="500"/>
                    <a:pt x="227" y="369"/>
                  </a:cubicBezTo>
                  <a:cubicBezTo>
                    <a:pt x="406" y="167"/>
                    <a:pt x="620" y="0"/>
                    <a:pt x="906" y="83"/>
                  </a:cubicBezTo>
                  <a:cubicBezTo>
                    <a:pt x="1561" y="262"/>
                    <a:pt x="1453" y="869"/>
                    <a:pt x="1168" y="1203"/>
                  </a:cubicBezTo>
                  <a:cubicBezTo>
                    <a:pt x="1037" y="1345"/>
                    <a:pt x="882" y="1512"/>
                    <a:pt x="632" y="1500"/>
                  </a:cubicBezTo>
                  <a:cubicBezTo>
                    <a:pt x="346" y="1500"/>
                    <a:pt x="108"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6282025" y="2089375"/>
              <a:ext cx="39025" cy="37825"/>
            </a:xfrm>
            <a:custGeom>
              <a:avLst/>
              <a:gdLst/>
              <a:ahLst/>
              <a:cxnLst/>
              <a:rect l="l" t="t" r="r" b="b"/>
              <a:pathLst>
                <a:path w="1561" h="1513" extrusionOk="0">
                  <a:moveTo>
                    <a:pt x="72" y="1013"/>
                  </a:moveTo>
                  <a:cubicBezTo>
                    <a:pt x="72" y="965"/>
                    <a:pt x="36" y="941"/>
                    <a:pt x="24" y="905"/>
                  </a:cubicBezTo>
                  <a:cubicBezTo>
                    <a:pt x="0" y="703"/>
                    <a:pt x="72" y="501"/>
                    <a:pt x="227" y="370"/>
                  </a:cubicBezTo>
                  <a:cubicBezTo>
                    <a:pt x="405" y="167"/>
                    <a:pt x="608" y="0"/>
                    <a:pt x="905" y="84"/>
                  </a:cubicBezTo>
                  <a:cubicBezTo>
                    <a:pt x="1560" y="262"/>
                    <a:pt x="1453" y="870"/>
                    <a:pt x="1155" y="1203"/>
                  </a:cubicBezTo>
                  <a:cubicBezTo>
                    <a:pt x="1024" y="1346"/>
                    <a:pt x="882" y="1513"/>
                    <a:pt x="620" y="1501"/>
                  </a:cubicBezTo>
                  <a:cubicBezTo>
                    <a:pt x="334" y="1501"/>
                    <a:pt x="96" y="1286"/>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6471925" y="2247125"/>
              <a:ext cx="55975" cy="53900"/>
            </a:xfrm>
            <a:custGeom>
              <a:avLst/>
              <a:gdLst/>
              <a:ahLst/>
              <a:cxnLst/>
              <a:rect l="l" t="t" r="r" b="b"/>
              <a:pathLst>
                <a:path w="2239" h="2156" extrusionOk="0">
                  <a:moveTo>
                    <a:pt x="132" y="1430"/>
                  </a:moveTo>
                  <a:cubicBezTo>
                    <a:pt x="120" y="1382"/>
                    <a:pt x="96" y="1334"/>
                    <a:pt x="72" y="1287"/>
                  </a:cubicBezTo>
                  <a:cubicBezTo>
                    <a:pt x="1" y="989"/>
                    <a:pt x="155" y="739"/>
                    <a:pt x="346" y="525"/>
                  </a:cubicBezTo>
                  <a:cubicBezTo>
                    <a:pt x="608" y="239"/>
                    <a:pt x="906" y="1"/>
                    <a:pt x="1322" y="120"/>
                  </a:cubicBezTo>
                  <a:cubicBezTo>
                    <a:pt x="2239" y="382"/>
                    <a:pt x="2096" y="1239"/>
                    <a:pt x="1679" y="1703"/>
                  </a:cubicBezTo>
                  <a:cubicBezTo>
                    <a:pt x="1489" y="1918"/>
                    <a:pt x="1287" y="2156"/>
                    <a:pt x="917" y="2132"/>
                  </a:cubicBezTo>
                  <a:cubicBezTo>
                    <a:pt x="429" y="2108"/>
                    <a:pt x="203" y="1799"/>
                    <a:pt x="132" y="14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6218925" y="1789625"/>
              <a:ext cx="26500" cy="25325"/>
            </a:xfrm>
            <a:custGeom>
              <a:avLst/>
              <a:gdLst/>
              <a:ahLst/>
              <a:cxnLst/>
              <a:rect l="l" t="t" r="r" b="b"/>
              <a:pathLst>
                <a:path w="1060" h="1013" extrusionOk="0">
                  <a:moveTo>
                    <a:pt x="48" y="680"/>
                  </a:moveTo>
                  <a:cubicBezTo>
                    <a:pt x="48" y="656"/>
                    <a:pt x="36" y="632"/>
                    <a:pt x="24" y="608"/>
                  </a:cubicBezTo>
                  <a:cubicBezTo>
                    <a:pt x="0" y="477"/>
                    <a:pt x="48" y="334"/>
                    <a:pt x="155" y="251"/>
                  </a:cubicBezTo>
                  <a:cubicBezTo>
                    <a:pt x="274" y="120"/>
                    <a:pt x="417" y="1"/>
                    <a:pt x="619" y="60"/>
                  </a:cubicBezTo>
                  <a:cubicBezTo>
                    <a:pt x="1060" y="180"/>
                    <a:pt x="977" y="584"/>
                    <a:pt x="786" y="811"/>
                  </a:cubicBezTo>
                  <a:cubicBezTo>
                    <a:pt x="703" y="930"/>
                    <a:pt x="572" y="1013"/>
                    <a:pt x="429" y="1013"/>
                  </a:cubicBezTo>
                  <a:cubicBezTo>
                    <a:pt x="238"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6112950" y="1862275"/>
              <a:ext cx="26525" cy="25600"/>
            </a:xfrm>
            <a:custGeom>
              <a:avLst/>
              <a:gdLst/>
              <a:ahLst/>
              <a:cxnLst/>
              <a:rect l="l" t="t" r="r" b="b"/>
              <a:pathLst>
                <a:path w="1061" h="1024" extrusionOk="0">
                  <a:moveTo>
                    <a:pt x="48" y="679"/>
                  </a:moveTo>
                  <a:cubicBezTo>
                    <a:pt x="48" y="655"/>
                    <a:pt x="36" y="631"/>
                    <a:pt x="25" y="607"/>
                  </a:cubicBezTo>
                  <a:cubicBezTo>
                    <a:pt x="1" y="476"/>
                    <a:pt x="48" y="333"/>
                    <a:pt x="155" y="250"/>
                  </a:cubicBezTo>
                  <a:cubicBezTo>
                    <a:pt x="275" y="119"/>
                    <a:pt x="417" y="0"/>
                    <a:pt x="620" y="60"/>
                  </a:cubicBezTo>
                  <a:cubicBezTo>
                    <a:pt x="1060" y="179"/>
                    <a:pt x="977" y="583"/>
                    <a:pt x="787" y="810"/>
                  </a:cubicBezTo>
                  <a:cubicBezTo>
                    <a:pt x="703" y="929"/>
                    <a:pt x="572" y="1012"/>
                    <a:pt x="429" y="1012"/>
                  </a:cubicBezTo>
                  <a:cubicBezTo>
                    <a:pt x="239" y="1024"/>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7100275" y="2433475"/>
              <a:ext cx="216725" cy="187250"/>
            </a:xfrm>
            <a:custGeom>
              <a:avLst/>
              <a:gdLst/>
              <a:ahLst/>
              <a:cxnLst/>
              <a:rect l="l" t="t" r="r" b="b"/>
              <a:pathLst>
                <a:path w="8669" h="7490" extrusionOk="0">
                  <a:moveTo>
                    <a:pt x="2382" y="595"/>
                  </a:moveTo>
                  <a:cubicBezTo>
                    <a:pt x="3299" y="0"/>
                    <a:pt x="4085" y="131"/>
                    <a:pt x="4954" y="179"/>
                  </a:cubicBezTo>
                  <a:cubicBezTo>
                    <a:pt x="6109" y="250"/>
                    <a:pt x="7228" y="155"/>
                    <a:pt x="8014" y="1298"/>
                  </a:cubicBezTo>
                  <a:cubicBezTo>
                    <a:pt x="8668" y="2238"/>
                    <a:pt x="8252" y="3370"/>
                    <a:pt x="8049" y="4513"/>
                  </a:cubicBezTo>
                  <a:cubicBezTo>
                    <a:pt x="7764" y="6156"/>
                    <a:pt x="6454" y="7489"/>
                    <a:pt x="3966" y="7108"/>
                  </a:cubicBezTo>
                  <a:cubicBezTo>
                    <a:pt x="1441" y="6727"/>
                    <a:pt x="1" y="5334"/>
                    <a:pt x="632" y="3167"/>
                  </a:cubicBezTo>
                  <a:cubicBezTo>
                    <a:pt x="679" y="3024"/>
                    <a:pt x="644" y="2858"/>
                    <a:pt x="691" y="2703"/>
                  </a:cubicBezTo>
                  <a:cubicBezTo>
                    <a:pt x="918" y="1786"/>
                    <a:pt x="1620" y="1107"/>
                    <a:pt x="2382"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7038375" y="2500425"/>
              <a:ext cx="39300" cy="44675"/>
            </a:xfrm>
            <a:custGeom>
              <a:avLst/>
              <a:gdLst/>
              <a:ahLst/>
              <a:cxnLst/>
              <a:rect l="l" t="t" r="r" b="b"/>
              <a:pathLst>
                <a:path w="1572" h="1787" extrusionOk="0">
                  <a:moveTo>
                    <a:pt x="810" y="1715"/>
                  </a:moveTo>
                  <a:cubicBezTo>
                    <a:pt x="762" y="1715"/>
                    <a:pt x="727" y="1715"/>
                    <a:pt x="691" y="1715"/>
                  </a:cubicBezTo>
                  <a:cubicBezTo>
                    <a:pt x="476" y="1680"/>
                    <a:pt x="310" y="1537"/>
                    <a:pt x="226" y="1346"/>
                  </a:cubicBezTo>
                  <a:cubicBezTo>
                    <a:pt x="95" y="1096"/>
                    <a:pt x="0" y="834"/>
                    <a:pt x="179" y="572"/>
                  </a:cubicBezTo>
                  <a:cubicBezTo>
                    <a:pt x="584" y="1"/>
                    <a:pt x="1143" y="311"/>
                    <a:pt x="1369" y="703"/>
                  </a:cubicBezTo>
                  <a:cubicBezTo>
                    <a:pt x="1477" y="894"/>
                    <a:pt x="1572" y="1084"/>
                    <a:pt x="1489" y="1334"/>
                  </a:cubicBezTo>
                  <a:cubicBezTo>
                    <a:pt x="1393" y="1620"/>
                    <a:pt x="1096" y="1787"/>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7072600" y="2320350"/>
              <a:ext cx="39325" cy="44975"/>
            </a:xfrm>
            <a:custGeom>
              <a:avLst/>
              <a:gdLst/>
              <a:ahLst/>
              <a:cxnLst/>
              <a:rect l="l" t="t" r="r" b="b"/>
              <a:pathLst>
                <a:path w="1573" h="1799" extrusionOk="0">
                  <a:moveTo>
                    <a:pt x="810" y="1727"/>
                  </a:moveTo>
                  <a:cubicBezTo>
                    <a:pt x="762" y="1727"/>
                    <a:pt x="727" y="1727"/>
                    <a:pt x="679" y="1727"/>
                  </a:cubicBezTo>
                  <a:cubicBezTo>
                    <a:pt x="477" y="1679"/>
                    <a:pt x="310" y="1549"/>
                    <a:pt x="227" y="1346"/>
                  </a:cubicBezTo>
                  <a:cubicBezTo>
                    <a:pt x="96" y="1108"/>
                    <a:pt x="0" y="846"/>
                    <a:pt x="179" y="584"/>
                  </a:cubicBezTo>
                  <a:cubicBezTo>
                    <a:pt x="584" y="1"/>
                    <a:pt x="1143" y="310"/>
                    <a:pt x="1370" y="715"/>
                  </a:cubicBezTo>
                  <a:cubicBezTo>
                    <a:pt x="1477" y="894"/>
                    <a:pt x="1572" y="1096"/>
                    <a:pt x="1489" y="1346"/>
                  </a:cubicBezTo>
                  <a:cubicBezTo>
                    <a:pt x="1393" y="1632"/>
                    <a:pt x="1096" y="1799"/>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6906500" y="2448950"/>
              <a:ext cx="69675" cy="78000"/>
            </a:xfrm>
            <a:custGeom>
              <a:avLst/>
              <a:gdLst/>
              <a:ahLst/>
              <a:cxnLst/>
              <a:rect l="l" t="t" r="r" b="b"/>
              <a:pathLst>
                <a:path w="2787" h="3120" extrusionOk="0">
                  <a:moveTo>
                    <a:pt x="1430" y="3048"/>
                  </a:moveTo>
                  <a:cubicBezTo>
                    <a:pt x="1358" y="3036"/>
                    <a:pt x="1287" y="3060"/>
                    <a:pt x="1215" y="3048"/>
                  </a:cubicBezTo>
                  <a:cubicBezTo>
                    <a:pt x="834" y="3012"/>
                    <a:pt x="584" y="2715"/>
                    <a:pt x="406" y="2381"/>
                  </a:cubicBezTo>
                  <a:cubicBezTo>
                    <a:pt x="167" y="1953"/>
                    <a:pt x="1" y="1488"/>
                    <a:pt x="322" y="1024"/>
                  </a:cubicBezTo>
                  <a:cubicBezTo>
                    <a:pt x="1037" y="0"/>
                    <a:pt x="2025" y="560"/>
                    <a:pt x="2418" y="1250"/>
                  </a:cubicBezTo>
                  <a:cubicBezTo>
                    <a:pt x="2608" y="1584"/>
                    <a:pt x="2787" y="1929"/>
                    <a:pt x="2620" y="2370"/>
                  </a:cubicBezTo>
                  <a:cubicBezTo>
                    <a:pt x="2406" y="2977"/>
                    <a:pt x="1918" y="3120"/>
                    <a:pt x="1430" y="30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7062475" y="2406675"/>
              <a:ext cx="39625" cy="44975"/>
            </a:xfrm>
            <a:custGeom>
              <a:avLst/>
              <a:gdLst/>
              <a:ahLst/>
              <a:cxnLst/>
              <a:rect l="l" t="t" r="r" b="b"/>
              <a:pathLst>
                <a:path w="1585" h="1799" extrusionOk="0">
                  <a:moveTo>
                    <a:pt x="810" y="1727"/>
                  </a:moveTo>
                  <a:lnTo>
                    <a:pt x="691" y="1727"/>
                  </a:lnTo>
                  <a:cubicBezTo>
                    <a:pt x="489" y="1679"/>
                    <a:pt x="310" y="1548"/>
                    <a:pt x="239" y="1346"/>
                  </a:cubicBezTo>
                  <a:cubicBezTo>
                    <a:pt x="96" y="1108"/>
                    <a:pt x="1" y="846"/>
                    <a:pt x="179" y="584"/>
                  </a:cubicBezTo>
                  <a:cubicBezTo>
                    <a:pt x="584" y="1"/>
                    <a:pt x="1144" y="322"/>
                    <a:pt x="1370" y="715"/>
                  </a:cubicBezTo>
                  <a:cubicBezTo>
                    <a:pt x="1477" y="893"/>
                    <a:pt x="1584" y="1096"/>
                    <a:pt x="1489" y="1346"/>
                  </a:cubicBezTo>
                  <a:cubicBezTo>
                    <a:pt x="1406" y="1632"/>
                    <a:pt x="1108" y="1798"/>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7145225" y="2324825"/>
              <a:ext cx="39325" cy="44675"/>
            </a:xfrm>
            <a:custGeom>
              <a:avLst/>
              <a:gdLst/>
              <a:ahLst/>
              <a:cxnLst/>
              <a:rect l="l" t="t" r="r" b="b"/>
              <a:pathLst>
                <a:path w="1573" h="1787" extrusionOk="0">
                  <a:moveTo>
                    <a:pt x="810" y="1715"/>
                  </a:moveTo>
                  <a:cubicBezTo>
                    <a:pt x="763" y="1715"/>
                    <a:pt x="727" y="1727"/>
                    <a:pt x="679" y="1715"/>
                  </a:cubicBezTo>
                  <a:cubicBezTo>
                    <a:pt x="477" y="1679"/>
                    <a:pt x="310" y="1536"/>
                    <a:pt x="227" y="1346"/>
                  </a:cubicBezTo>
                  <a:cubicBezTo>
                    <a:pt x="96" y="1096"/>
                    <a:pt x="1" y="834"/>
                    <a:pt x="179" y="572"/>
                  </a:cubicBezTo>
                  <a:cubicBezTo>
                    <a:pt x="584" y="0"/>
                    <a:pt x="1144" y="310"/>
                    <a:pt x="1370" y="703"/>
                  </a:cubicBezTo>
                  <a:cubicBezTo>
                    <a:pt x="1477" y="893"/>
                    <a:pt x="1572" y="1084"/>
                    <a:pt x="1489" y="1334"/>
                  </a:cubicBezTo>
                  <a:cubicBezTo>
                    <a:pt x="1394" y="1620"/>
                    <a:pt x="1096" y="1786"/>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7149700" y="2257850"/>
              <a:ext cx="31275" cy="24125"/>
            </a:xfrm>
            <a:custGeom>
              <a:avLst/>
              <a:gdLst/>
              <a:ahLst/>
              <a:cxnLst/>
              <a:rect l="l" t="t" r="r" b="b"/>
              <a:pathLst>
                <a:path w="1251" h="965" extrusionOk="0">
                  <a:moveTo>
                    <a:pt x="1143" y="620"/>
                  </a:moveTo>
                  <a:cubicBezTo>
                    <a:pt x="1131" y="643"/>
                    <a:pt x="1131" y="679"/>
                    <a:pt x="1119" y="703"/>
                  </a:cubicBezTo>
                  <a:cubicBezTo>
                    <a:pt x="1060" y="822"/>
                    <a:pt x="929" y="905"/>
                    <a:pt x="786" y="917"/>
                  </a:cubicBezTo>
                  <a:cubicBezTo>
                    <a:pt x="607" y="953"/>
                    <a:pt x="417" y="965"/>
                    <a:pt x="286" y="798"/>
                  </a:cubicBezTo>
                  <a:cubicBezTo>
                    <a:pt x="0" y="417"/>
                    <a:pt x="310" y="119"/>
                    <a:pt x="619" y="60"/>
                  </a:cubicBezTo>
                  <a:cubicBezTo>
                    <a:pt x="762" y="0"/>
                    <a:pt x="917" y="24"/>
                    <a:pt x="1048" y="108"/>
                  </a:cubicBezTo>
                  <a:cubicBezTo>
                    <a:pt x="1203" y="227"/>
                    <a:pt x="1250"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7061875" y="2237900"/>
              <a:ext cx="31275" cy="24150"/>
            </a:xfrm>
            <a:custGeom>
              <a:avLst/>
              <a:gdLst/>
              <a:ahLst/>
              <a:cxnLst/>
              <a:rect l="l" t="t" r="r" b="b"/>
              <a:pathLst>
                <a:path w="1251" h="966" extrusionOk="0">
                  <a:moveTo>
                    <a:pt x="1144" y="620"/>
                  </a:moveTo>
                  <a:cubicBezTo>
                    <a:pt x="1132" y="644"/>
                    <a:pt x="1132" y="679"/>
                    <a:pt x="1120" y="703"/>
                  </a:cubicBezTo>
                  <a:cubicBezTo>
                    <a:pt x="1060" y="822"/>
                    <a:pt x="930" y="906"/>
                    <a:pt x="787" y="917"/>
                  </a:cubicBezTo>
                  <a:cubicBezTo>
                    <a:pt x="608" y="953"/>
                    <a:pt x="418" y="965"/>
                    <a:pt x="287" y="787"/>
                  </a:cubicBezTo>
                  <a:cubicBezTo>
                    <a:pt x="1" y="417"/>
                    <a:pt x="310" y="120"/>
                    <a:pt x="608" y="60"/>
                  </a:cubicBezTo>
                  <a:cubicBezTo>
                    <a:pt x="751" y="1"/>
                    <a:pt x="918" y="25"/>
                    <a:pt x="1037"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7055325" y="2095025"/>
              <a:ext cx="31300" cy="23850"/>
            </a:xfrm>
            <a:custGeom>
              <a:avLst/>
              <a:gdLst/>
              <a:ahLst/>
              <a:cxnLst/>
              <a:rect l="l" t="t" r="r" b="b"/>
              <a:pathLst>
                <a:path w="1252" h="954" extrusionOk="0">
                  <a:moveTo>
                    <a:pt x="1144" y="620"/>
                  </a:moveTo>
                  <a:cubicBezTo>
                    <a:pt x="1132" y="644"/>
                    <a:pt x="1132" y="667"/>
                    <a:pt x="1120" y="691"/>
                  </a:cubicBezTo>
                  <a:cubicBezTo>
                    <a:pt x="1061" y="822"/>
                    <a:pt x="930" y="906"/>
                    <a:pt x="787" y="917"/>
                  </a:cubicBezTo>
                  <a:cubicBezTo>
                    <a:pt x="608" y="953"/>
                    <a:pt x="418" y="953"/>
                    <a:pt x="287" y="787"/>
                  </a:cubicBezTo>
                  <a:cubicBezTo>
                    <a:pt x="1" y="417"/>
                    <a:pt x="322" y="120"/>
                    <a:pt x="620" y="48"/>
                  </a:cubicBezTo>
                  <a:cubicBezTo>
                    <a:pt x="763" y="1"/>
                    <a:pt x="918" y="25"/>
                    <a:pt x="1049"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6967825" y="2111100"/>
              <a:ext cx="31575" cy="24150"/>
            </a:xfrm>
            <a:custGeom>
              <a:avLst/>
              <a:gdLst/>
              <a:ahLst/>
              <a:cxnLst/>
              <a:rect l="l" t="t" r="r" b="b"/>
              <a:pathLst>
                <a:path w="1263" h="966" extrusionOk="0">
                  <a:moveTo>
                    <a:pt x="1143" y="620"/>
                  </a:moveTo>
                  <a:cubicBezTo>
                    <a:pt x="1132" y="644"/>
                    <a:pt x="1132" y="667"/>
                    <a:pt x="1120" y="703"/>
                  </a:cubicBezTo>
                  <a:cubicBezTo>
                    <a:pt x="1060" y="822"/>
                    <a:pt x="929" y="906"/>
                    <a:pt x="786" y="917"/>
                  </a:cubicBezTo>
                  <a:cubicBezTo>
                    <a:pt x="608" y="953"/>
                    <a:pt x="417" y="965"/>
                    <a:pt x="286" y="786"/>
                  </a:cubicBezTo>
                  <a:cubicBezTo>
                    <a:pt x="0" y="417"/>
                    <a:pt x="310" y="120"/>
                    <a:pt x="620" y="48"/>
                  </a:cubicBezTo>
                  <a:cubicBezTo>
                    <a:pt x="762" y="1"/>
                    <a:pt x="917" y="13"/>
                    <a:pt x="1036" y="108"/>
                  </a:cubicBezTo>
                  <a:cubicBezTo>
                    <a:pt x="1215" y="215"/>
                    <a:pt x="1263"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7001450" y="2447750"/>
              <a:ext cx="31275" cy="23850"/>
            </a:xfrm>
            <a:custGeom>
              <a:avLst/>
              <a:gdLst/>
              <a:ahLst/>
              <a:cxnLst/>
              <a:rect l="l" t="t" r="r" b="b"/>
              <a:pathLst>
                <a:path w="1251" h="954" extrusionOk="0">
                  <a:moveTo>
                    <a:pt x="1144" y="620"/>
                  </a:moveTo>
                  <a:cubicBezTo>
                    <a:pt x="1132" y="644"/>
                    <a:pt x="1132" y="667"/>
                    <a:pt x="1120" y="691"/>
                  </a:cubicBezTo>
                  <a:cubicBezTo>
                    <a:pt x="1049" y="822"/>
                    <a:pt x="930" y="905"/>
                    <a:pt x="787" y="917"/>
                  </a:cubicBezTo>
                  <a:cubicBezTo>
                    <a:pt x="596" y="953"/>
                    <a:pt x="418" y="953"/>
                    <a:pt x="287" y="786"/>
                  </a:cubicBezTo>
                  <a:cubicBezTo>
                    <a:pt x="1" y="417"/>
                    <a:pt x="310" y="120"/>
                    <a:pt x="608" y="48"/>
                  </a:cubicBezTo>
                  <a:cubicBezTo>
                    <a:pt x="751" y="1"/>
                    <a:pt x="906" y="24"/>
                    <a:pt x="1037"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6843400" y="2456375"/>
              <a:ext cx="31275" cy="24150"/>
            </a:xfrm>
            <a:custGeom>
              <a:avLst/>
              <a:gdLst/>
              <a:ahLst/>
              <a:cxnLst/>
              <a:rect l="l" t="t" r="r" b="b"/>
              <a:pathLst>
                <a:path w="1251" h="966" extrusionOk="0">
                  <a:moveTo>
                    <a:pt x="1144" y="620"/>
                  </a:moveTo>
                  <a:cubicBezTo>
                    <a:pt x="1132" y="644"/>
                    <a:pt x="1132" y="680"/>
                    <a:pt x="1120" y="703"/>
                  </a:cubicBezTo>
                  <a:cubicBezTo>
                    <a:pt x="1048" y="822"/>
                    <a:pt x="929" y="906"/>
                    <a:pt x="786" y="918"/>
                  </a:cubicBezTo>
                  <a:cubicBezTo>
                    <a:pt x="596" y="953"/>
                    <a:pt x="417" y="965"/>
                    <a:pt x="286" y="799"/>
                  </a:cubicBezTo>
                  <a:cubicBezTo>
                    <a:pt x="1" y="418"/>
                    <a:pt x="310" y="120"/>
                    <a:pt x="608" y="60"/>
                  </a:cubicBezTo>
                  <a:cubicBezTo>
                    <a:pt x="751" y="1"/>
                    <a:pt x="917" y="25"/>
                    <a:pt x="1036"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6720775" y="2410850"/>
              <a:ext cx="31275" cy="24125"/>
            </a:xfrm>
            <a:custGeom>
              <a:avLst/>
              <a:gdLst/>
              <a:ahLst/>
              <a:cxnLst/>
              <a:rect l="l" t="t" r="r" b="b"/>
              <a:pathLst>
                <a:path w="1251" h="965" extrusionOk="0">
                  <a:moveTo>
                    <a:pt x="1143" y="619"/>
                  </a:moveTo>
                  <a:cubicBezTo>
                    <a:pt x="1131" y="643"/>
                    <a:pt x="1131" y="679"/>
                    <a:pt x="1119" y="703"/>
                  </a:cubicBezTo>
                  <a:cubicBezTo>
                    <a:pt x="1048" y="822"/>
                    <a:pt x="929" y="905"/>
                    <a:pt x="786" y="917"/>
                  </a:cubicBezTo>
                  <a:cubicBezTo>
                    <a:pt x="607" y="953"/>
                    <a:pt x="417" y="965"/>
                    <a:pt x="286" y="798"/>
                  </a:cubicBezTo>
                  <a:cubicBezTo>
                    <a:pt x="0" y="417"/>
                    <a:pt x="310" y="119"/>
                    <a:pt x="607" y="48"/>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7048500" y="2620400"/>
              <a:ext cx="31275" cy="24125"/>
            </a:xfrm>
            <a:custGeom>
              <a:avLst/>
              <a:gdLst/>
              <a:ahLst/>
              <a:cxnLst/>
              <a:rect l="l" t="t" r="r" b="b"/>
              <a:pathLst>
                <a:path w="1251" h="965" extrusionOk="0">
                  <a:moveTo>
                    <a:pt x="1143" y="619"/>
                  </a:moveTo>
                  <a:cubicBezTo>
                    <a:pt x="1131" y="643"/>
                    <a:pt x="1131" y="679"/>
                    <a:pt x="1119" y="703"/>
                  </a:cubicBezTo>
                  <a:cubicBezTo>
                    <a:pt x="1060" y="822"/>
                    <a:pt x="929" y="905"/>
                    <a:pt x="786" y="917"/>
                  </a:cubicBezTo>
                  <a:cubicBezTo>
                    <a:pt x="607" y="953"/>
                    <a:pt x="417" y="965"/>
                    <a:pt x="286" y="798"/>
                  </a:cubicBezTo>
                  <a:cubicBezTo>
                    <a:pt x="0" y="417"/>
                    <a:pt x="310" y="119"/>
                    <a:pt x="607" y="60"/>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6482950" y="1608075"/>
              <a:ext cx="30075" cy="23225"/>
            </a:xfrm>
            <a:custGeom>
              <a:avLst/>
              <a:gdLst/>
              <a:ahLst/>
              <a:cxnLst/>
              <a:rect l="l" t="t" r="r" b="b"/>
              <a:pathLst>
                <a:path w="1203" h="929" extrusionOk="0">
                  <a:moveTo>
                    <a:pt x="1096" y="595"/>
                  </a:moveTo>
                  <a:cubicBezTo>
                    <a:pt x="1084" y="619"/>
                    <a:pt x="1084" y="643"/>
                    <a:pt x="1084" y="667"/>
                  </a:cubicBezTo>
                  <a:cubicBezTo>
                    <a:pt x="1012" y="786"/>
                    <a:pt x="893" y="869"/>
                    <a:pt x="762" y="881"/>
                  </a:cubicBezTo>
                  <a:cubicBezTo>
                    <a:pt x="584" y="917"/>
                    <a:pt x="405" y="929"/>
                    <a:pt x="274" y="762"/>
                  </a:cubicBezTo>
                  <a:cubicBezTo>
                    <a:pt x="0" y="405"/>
                    <a:pt x="298" y="119"/>
                    <a:pt x="584" y="60"/>
                  </a:cubicBezTo>
                  <a:cubicBezTo>
                    <a:pt x="726"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6279350" y="1604500"/>
              <a:ext cx="79500" cy="61625"/>
            </a:xfrm>
            <a:custGeom>
              <a:avLst/>
              <a:gdLst/>
              <a:ahLst/>
              <a:cxnLst/>
              <a:rect l="l" t="t" r="r" b="b"/>
              <a:pathLst>
                <a:path w="3180" h="2465" extrusionOk="0">
                  <a:moveTo>
                    <a:pt x="2941" y="1596"/>
                  </a:moveTo>
                  <a:cubicBezTo>
                    <a:pt x="2917" y="1655"/>
                    <a:pt x="2917" y="1727"/>
                    <a:pt x="2882" y="1798"/>
                  </a:cubicBezTo>
                  <a:cubicBezTo>
                    <a:pt x="2739" y="2143"/>
                    <a:pt x="2393" y="2286"/>
                    <a:pt x="2036" y="2358"/>
                  </a:cubicBezTo>
                  <a:cubicBezTo>
                    <a:pt x="1560" y="2441"/>
                    <a:pt x="1084" y="2465"/>
                    <a:pt x="738" y="2036"/>
                  </a:cubicBezTo>
                  <a:cubicBezTo>
                    <a:pt x="0" y="1060"/>
                    <a:pt x="810" y="310"/>
                    <a:pt x="1584" y="143"/>
                  </a:cubicBezTo>
                  <a:cubicBezTo>
                    <a:pt x="1941" y="72"/>
                    <a:pt x="2310" y="0"/>
                    <a:pt x="2679" y="286"/>
                  </a:cubicBezTo>
                  <a:cubicBezTo>
                    <a:pt x="3179" y="667"/>
                    <a:pt x="3167" y="1167"/>
                    <a:pt x="2941" y="1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6123975" y="1700050"/>
              <a:ext cx="30075" cy="23225"/>
            </a:xfrm>
            <a:custGeom>
              <a:avLst/>
              <a:gdLst/>
              <a:ahLst/>
              <a:cxnLst/>
              <a:rect l="l" t="t" r="r" b="b"/>
              <a:pathLst>
                <a:path w="1203" h="929" extrusionOk="0">
                  <a:moveTo>
                    <a:pt x="1096" y="595"/>
                  </a:moveTo>
                  <a:cubicBezTo>
                    <a:pt x="1084" y="619"/>
                    <a:pt x="1084" y="643"/>
                    <a:pt x="1072" y="667"/>
                  </a:cubicBezTo>
                  <a:cubicBezTo>
                    <a:pt x="1012" y="786"/>
                    <a:pt x="893" y="869"/>
                    <a:pt x="762" y="881"/>
                  </a:cubicBezTo>
                  <a:cubicBezTo>
                    <a:pt x="584" y="917"/>
                    <a:pt x="393" y="929"/>
                    <a:pt x="274" y="762"/>
                  </a:cubicBezTo>
                  <a:cubicBezTo>
                    <a:pt x="0" y="393"/>
                    <a:pt x="298" y="119"/>
                    <a:pt x="584" y="60"/>
                  </a:cubicBezTo>
                  <a:cubicBezTo>
                    <a:pt x="727"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5987050" y="1839650"/>
              <a:ext cx="30075" cy="22925"/>
            </a:xfrm>
            <a:custGeom>
              <a:avLst/>
              <a:gdLst/>
              <a:ahLst/>
              <a:cxnLst/>
              <a:rect l="l" t="t" r="r" b="b"/>
              <a:pathLst>
                <a:path w="1203" h="917" extrusionOk="0">
                  <a:moveTo>
                    <a:pt x="1108" y="595"/>
                  </a:moveTo>
                  <a:cubicBezTo>
                    <a:pt x="1096" y="619"/>
                    <a:pt x="1096" y="643"/>
                    <a:pt x="1084" y="667"/>
                  </a:cubicBezTo>
                  <a:cubicBezTo>
                    <a:pt x="1024" y="786"/>
                    <a:pt x="893" y="869"/>
                    <a:pt x="762" y="881"/>
                  </a:cubicBezTo>
                  <a:cubicBezTo>
                    <a:pt x="584" y="917"/>
                    <a:pt x="405" y="917"/>
                    <a:pt x="274" y="762"/>
                  </a:cubicBezTo>
                  <a:cubicBezTo>
                    <a:pt x="0" y="393"/>
                    <a:pt x="310" y="107"/>
                    <a:pt x="596" y="48"/>
                  </a:cubicBezTo>
                  <a:cubicBezTo>
                    <a:pt x="727" y="0"/>
                    <a:pt x="881" y="12"/>
                    <a:pt x="1000" y="107"/>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6063250" y="1981325"/>
              <a:ext cx="30075" cy="22950"/>
            </a:xfrm>
            <a:custGeom>
              <a:avLst/>
              <a:gdLst/>
              <a:ahLst/>
              <a:cxnLst/>
              <a:rect l="l" t="t" r="r" b="b"/>
              <a:pathLst>
                <a:path w="1203" h="918" extrusionOk="0">
                  <a:moveTo>
                    <a:pt x="1096" y="584"/>
                  </a:moveTo>
                  <a:cubicBezTo>
                    <a:pt x="1084" y="608"/>
                    <a:pt x="1084" y="632"/>
                    <a:pt x="1072" y="655"/>
                  </a:cubicBezTo>
                  <a:cubicBezTo>
                    <a:pt x="1012" y="786"/>
                    <a:pt x="893" y="858"/>
                    <a:pt x="750" y="870"/>
                  </a:cubicBezTo>
                  <a:cubicBezTo>
                    <a:pt x="584" y="905"/>
                    <a:pt x="393" y="917"/>
                    <a:pt x="274" y="751"/>
                  </a:cubicBezTo>
                  <a:cubicBezTo>
                    <a:pt x="0" y="393"/>
                    <a:pt x="298" y="108"/>
                    <a:pt x="584" y="48"/>
                  </a:cubicBezTo>
                  <a:cubicBezTo>
                    <a:pt x="727" y="1"/>
                    <a:pt x="870" y="12"/>
                    <a:pt x="1000" y="96"/>
                  </a:cubicBezTo>
                  <a:cubicBezTo>
                    <a:pt x="1155" y="203"/>
                    <a:pt x="1203" y="417"/>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5876925" y="1925675"/>
              <a:ext cx="30075" cy="23225"/>
            </a:xfrm>
            <a:custGeom>
              <a:avLst/>
              <a:gdLst/>
              <a:ahLst/>
              <a:cxnLst/>
              <a:rect l="l" t="t" r="r" b="b"/>
              <a:pathLst>
                <a:path w="1203" h="929" extrusionOk="0">
                  <a:moveTo>
                    <a:pt x="1095" y="595"/>
                  </a:moveTo>
                  <a:cubicBezTo>
                    <a:pt x="1084" y="619"/>
                    <a:pt x="1084" y="643"/>
                    <a:pt x="1072" y="667"/>
                  </a:cubicBezTo>
                  <a:cubicBezTo>
                    <a:pt x="1012" y="786"/>
                    <a:pt x="893" y="869"/>
                    <a:pt x="750" y="881"/>
                  </a:cubicBezTo>
                  <a:cubicBezTo>
                    <a:pt x="572" y="917"/>
                    <a:pt x="393" y="929"/>
                    <a:pt x="274" y="762"/>
                  </a:cubicBezTo>
                  <a:cubicBezTo>
                    <a:pt x="0" y="393"/>
                    <a:pt x="298" y="119"/>
                    <a:pt x="583" y="48"/>
                  </a:cubicBezTo>
                  <a:cubicBezTo>
                    <a:pt x="726" y="0"/>
                    <a:pt x="869" y="24"/>
                    <a:pt x="988" y="107"/>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6233500" y="1577400"/>
              <a:ext cx="26225" cy="25625"/>
            </a:xfrm>
            <a:custGeom>
              <a:avLst/>
              <a:gdLst/>
              <a:ahLst/>
              <a:cxnLst/>
              <a:rect l="l" t="t" r="r" b="b"/>
              <a:pathLst>
                <a:path w="1049" h="1025" extrusionOk="0">
                  <a:moveTo>
                    <a:pt x="48" y="691"/>
                  </a:moveTo>
                  <a:cubicBezTo>
                    <a:pt x="48" y="656"/>
                    <a:pt x="25" y="644"/>
                    <a:pt x="25" y="608"/>
                  </a:cubicBezTo>
                  <a:cubicBezTo>
                    <a:pt x="1" y="477"/>
                    <a:pt x="48" y="346"/>
                    <a:pt x="156" y="251"/>
                  </a:cubicBezTo>
                  <a:cubicBezTo>
                    <a:pt x="275" y="120"/>
                    <a:pt x="417" y="1"/>
                    <a:pt x="608" y="60"/>
                  </a:cubicBezTo>
                  <a:cubicBezTo>
                    <a:pt x="1048" y="191"/>
                    <a:pt x="977" y="596"/>
                    <a:pt x="787" y="810"/>
                  </a:cubicBezTo>
                  <a:cubicBezTo>
                    <a:pt x="703" y="941"/>
                    <a:pt x="572" y="1013"/>
                    <a:pt x="429" y="1025"/>
                  </a:cubicBezTo>
                  <a:cubicBezTo>
                    <a:pt x="227" y="1025"/>
                    <a:pt x="60" y="882"/>
                    <a:pt x="48"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6050150" y="1703900"/>
              <a:ext cx="26525" cy="25625"/>
            </a:xfrm>
            <a:custGeom>
              <a:avLst/>
              <a:gdLst/>
              <a:ahLst/>
              <a:cxnLst/>
              <a:rect l="l" t="t" r="r" b="b"/>
              <a:pathLst>
                <a:path w="1061" h="1025" extrusionOk="0">
                  <a:moveTo>
                    <a:pt x="60" y="691"/>
                  </a:moveTo>
                  <a:cubicBezTo>
                    <a:pt x="48" y="656"/>
                    <a:pt x="36" y="632"/>
                    <a:pt x="24" y="608"/>
                  </a:cubicBezTo>
                  <a:cubicBezTo>
                    <a:pt x="0" y="477"/>
                    <a:pt x="60" y="346"/>
                    <a:pt x="155" y="251"/>
                  </a:cubicBezTo>
                  <a:cubicBezTo>
                    <a:pt x="286" y="120"/>
                    <a:pt x="417" y="1"/>
                    <a:pt x="620" y="60"/>
                  </a:cubicBezTo>
                  <a:cubicBezTo>
                    <a:pt x="1060" y="191"/>
                    <a:pt x="989" y="596"/>
                    <a:pt x="786" y="811"/>
                  </a:cubicBezTo>
                  <a:cubicBezTo>
                    <a:pt x="715" y="942"/>
                    <a:pt x="572" y="1013"/>
                    <a:pt x="429" y="1013"/>
                  </a:cubicBezTo>
                  <a:cubicBezTo>
                    <a:pt x="239" y="1025"/>
                    <a:pt x="72" y="882"/>
                    <a:pt x="60"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6116825" y="2138775"/>
              <a:ext cx="26525" cy="25325"/>
            </a:xfrm>
            <a:custGeom>
              <a:avLst/>
              <a:gdLst/>
              <a:ahLst/>
              <a:cxnLst/>
              <a:rect l="l" t="t" r="r" b="b"/>
              <a:pathLst>
                <a:path w="1061" h="1013" extrusionOk="0">
                  <a:moveTo>
                    <a:pt x="48" y="680"/>
                  </a:moveTo>
                  <a:cubicBezTo>
                    <a:pt x="48" y="656"/>
                    <a:pt x="24" y="632"/>
                    <a:pt x="24" y="608"/>
                  </a:cubicBezTo>
                  <a:cubicBezTo>
                    <a:pt x="0" y="465"/>
                    <a:pt x="48" y="334"/>
                    <a:pt x="155" y="251"/>
                  </a:cubicBezTo>
                  <a:cubicBezTo>
                    <a:pt x="274" y="108"/>
                    <a:pt x="405" y="1"/>
                    <a:pt x="608" y="49"/>
                  </a:cubicBezTo>
                  <a:cubicBezTo>
                    <a:pt x="1060" y="180"/>
                    <a:pt x="977" y="584"/>
                    <a:pt x="786" y="811"/>
                  </a:cubicBezTo>
                  <a:cubicBezTo>
                    <a:pt x="703" y="930"/>
                    <a:pt x="572" y="1001"/>
                    <a:pt x="417" y="1013"/>
                  </a:cubicBezTo>
                  <a:cubicBezTo>
                    <a:pt x="227" y="1013"/>
                    <a:pt x="60"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6371325" y="1477100"/>
              <a:ext cx="26500" cy="25325"/>
            </a:xfrm>
            <a:custGeom>
              <a:avLst/>
              <a:gdLst/>
              <a:ahLst/>
              <a:cxnLst/>
              <a:rect l="l" t="t" r="r" b="b"/>
              <a:pathLst>
                <a:path w="1060" h="1013" extrusionOk="0">
                  <a:moveTo>
                    <a:pt x="48" y="679"/>
                  </a:moveTo>
                  <a:cubicBezTo>
                    <a:pt x="48" y="655"/>
                    <a:pt x="36" y="631"/>
                    <a:pt x="24" y="608"/>
                  </a:cubicBezTo>
                  <a:cubicBezTo>
                    <a:pt x="0" y="477"/>
                    <a:pt x="48" y="334"/>
                    <a:pt x="155" y="250"/>
                  </a:cubicBezTo>
                  <a:cubicBezTo>
                    <a:pt x="274" y="108"/>
                    <a:pt x="417" y="0"/>
                    <a:pt x="608" y="60"/>
                  </a:cubicBezTo>
                  <a:cubicBezTo>
                    <a:pt x="1060" y="179"/>
                    <a:pt x="977" y="584"/>
                    <a:pt x="786" y="810"/>
                  </a:cubicBezTo>
                  <a:cubicBezTo>
                    <a:pt x="703" y="929"/>
                    <a:pt x="572" y="1012"/>
                    <a:pt x="429" y="1012"/>
                  </a:cubicBezTo>
                  <a:cubicBezTo>
                    <a:pt x="227" y="1012"/>
                    <a:pt x="72" y="870"/>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6518075" y="1353575"/>
              <a:ext cx="26500" cy="25325"/>
            </a:xfrm>
            <a:custGeom>
              <a:avLst/>
              <a:gdLst/>
              <a:ahLst/>
              <a:cxnLst/>
              <a:rect l="l" t="t" r="r" b="b"/>
              <a:pathLst>
                <a:path w="1060" h="1013" extrusionOk="0">
                  <a:moveTo>
                    <a:pt x="48" y="679"/>
                  </a:moveTo>
                  <a:cubicBezTo>
                    <a:pt x="48" y="655"/>
                    <a:pt x="24" y="631"/>
                    <a:pt x="24" y="608"/>
                  </a:cubicBezTo>
                  <a:cubicBezTo>
                    <a:pt x="0" y="465"/>
                    <a:pt x="48" y="334"/>
                    <a:pt x="155" y="250"/>
                  </a:cubicBezTo>
                  <a:cubicBezTo>
                    <a:pt x="274" y="107"/>
                    <a:pt x="405" y="0"/>
                    <a:pt x="607" y="48"/>
                  </a:cubicBezTo>
                  <a:cubicBezTo>
                    <a:pt x="1060" y="179"/>
                    <a:pt x="976" y="584"/>
                    <a:pt x="786" y="810"/>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6218925" y="1433925"/>
              <a:ext cx="26500" cy="25350"/>
            </a:xfrm>
            <a:custGeom>
              <a:avLst/>
              <a:gdLst/>
              <a:ahLst/>
              <a:cxnLst/>
              <a:rect l="l" t="t" r="r" b="b"/>
              <a:pathLst>
                <a:path w="1060" h="1014" extrusionOk="0">
                  <a:moveTo>
                    <a:pt x="48" y="680"/>
                  </a:moveTo>
                  <a:cubicBezTo>
                    <a:pt x="48" y="656"/>
                    <a:pt x="36" y="632"/>
                    <a:pt x="24" y="608"/>
                  </a:cubicBezTo>
                  <a:cubicBezTo>
                    <a:pt x="0" y="465"/>
                    <a:pt x="48" y="334"/>
                    <a:pt x="155" y="239"/>
                  </a:cubicBezTo>
                  <a:cubicBezTo>
                    <a:pt x="274" y="108"/>
                    <a:pt x="417" y="1"/>
                    <a:pt x="608" y="49"/>
                  </a:cubicBezTo>
                  <a:cubicBezTo>
                    <a:pt x="1060" y="180"/>
                    <a:pt x="977" y="584"/>
                    <a:pt x="786" y="811"/>
                  </a:cubicBezTo>
                  <a:cubicBezTo>
                    <a:pt x="703" y="930"/>
                    <a:pt x="572" y="1001"/>
                    <a:pt x="429" y="1013"/>
                  </a:cubicBezTo>
                  <a:cubicBezTo>
                    <a:pt x="227"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6149875" y="1563125"/>
              <a:ext cx="26200" cy="25325"/>
            </a:xfrm>
            <a:custGeom>
              <a:avLst/>
              <a:gdLst/>
              <a:ahLst/>
              <a:cxnLst/>
              <a:rect l="l" t="t" r="r" b="b"/>
              <a:pathLst>
                <a:path w="1048" h="1013" extrusionOk="0">
                  <a:moveTo>
                    <a:pt x="48" y="679"/>
                  </a:moveTo>
                  <a:cubicBezTo>
                    <a:pt x="48" y="655"/>
                    <a:pt x="24" y="631"/>
                    <a:pt x="12" y="608"/>
                  </a:cubicBezTo>
                  <a:cubicBezTo>
                    <a:pt x="0" y="465"/>
                    <a:pt x="48" y="334"/>
                    <a:pt x="155" y="238"/>
                  </a:cubicBezTo>
                  <a:cubicBezTo>
                    <a:pt x="274" y="107"/>
                    <a:pt x="405" y="0"/>
                    <a:pt x="607" y="48"/>
                  </a:cubicBezTo>
                  <a:cubicBezTo>
                    <a:pt x="1048" y="179"/>
                    <a:pt x="976" y="584"/>
                    <a:pt x="786" y="798"/>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5881075" y="1712850"/>
              <a:ext cx="26525" cy="25325"/>
            </a:xfrm>
            <a:custGeom>
              <a:avLst/>
              <a:gdLst/>
              <a:ahLst/>
              <a:cxnLst/>
              <a:rect l="l" t="t" r="r" b="b"/>
              <a:pathLst>
                <a:path w="1061" h="1013" extrusionOk="0">
                  <a:moveTo>
                    <a:pt x="48" y="679"/>
                  </a:moveTo>
                  <a:cubicBezTo>
                    <a:pt x="48" y="655"/>
                    <a:pt x="36" y="631"/>
                    <a:pt x="25" y="607"/>
                  </a:cubicBezTo>
                  <a:cubicBezTo>
                    <a:pt x="1" y="464"/>
                    <a:pt x="48" y="333"/>
                    <a:pt x="156" y="250"/>
                  </a:cubicBezTo>
                  <a:cubicBezTo>
                    <a:pt x="275" y="107"/>
                    <a:pt x="417" y="0"/>
                    <a:pt x="620" y="48"/>
                  </a:cubicBezTo>
                  <a:cubicBezTo>
                    <a:pt x="1060" y="179"/>
                    <a:pt x="977" y="584"/>
                    <a:pt x="787" y="810"/>
                  </a:cubicBezTo>
                  <a:cubicBezTo>
                    <a:pt x="703" y="929"/>
                    <a:pt x="572" y="1000"/>
                    <a:pt x="429" y="1012"/>
                  </a:cubicBezTo>
                  <a:cubicBezTo>
                    <a:pt x="239" y="1012"/>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6796075" y="1792600"/>
              <a:ext cx="38725" cy="37850"/>
            </a:xfrm>
            <a:custGeom>
              <a:avLst/>
              <a:gdLst/>
              <a:ahLst/>
              <a:cxnLst/>
              <a:rect l="l" t="t" r="r" b="b"/>
              <a:pathLst>
                <a:path w="1549" h="1514" extrusionOk="0">
                  <a:moveTo>
                    <a:pt x="72" y="1013"/>
                  </a:moveTo>
                  <a:cubicBezTo>
                    <a:pt x="72" y="977"/>
                    <a:pt x="36" y="942"/>
                    <a:pt x="24" y="906"/>
                  </a:cubicBezTo>
                  <a:cubicBezTo>
                    <a:pt x="1" y="703"/>
                    <a:pt x="72" y="501"/>
                    <a:pt x="227" y="370"/>
                  </a:cubicBezTo>
                  <a:cubicBezTo>
                    <a:pt x="405" y="180"/>
                    <a:pt x="608" y="1"/>
                    <a:pt x="905" y="84"/>
                  </a:cubicBezTo>
                  <a:cubicBezTo>
                    <a:pt x="1548" y="275"/>
                    <a:pt x="1453" y="882"/>
                    <a:pt x="1155" y="1204"/>
                  </a:cubicBezTo>
                  <a:cubicBezTo>
                    <a:pt x="1024"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6271600" y="2272725"/>
              <a:ext cx="39025" cy="37825"/>
            </a:xfrm>
            <a:custGeom>
              <a:avLst/>
              <a:gdLst/>
              <a:ahLst/>
              <a:cxnLst/>
              <a:rect l="l" t="t" r="r" b="b"/>
              <a:pathLst>
                <a:path w="1561" h="1513" extrusionOk="0">
                  <a:moveTo>
                    <a:pt x="72" y="1013"/>
                  </a:moveTo>
                  <a:cubicBezTo>
                    <a:pt x="72" y="977"/>
                    <a:pt x="36" y="941"/>
                    <a:pt x="36" y="906"/>
                  </a:cubicBezTo>
                  <a:cubicBezTo>
                    <a:pt x="1" y="703"/>
                    <a:pt x="72" y="501"/>
                    <a:pt x="227" y="370"/>
                  </a:cubicBezTo>
                  <a:cubicBezTo>
                    <a:pt x="406" y="167"/>
                    <a:pt x="608" y="1"/>
                    <a:pt x="906" y="84"/>
                  </a:cubicBezTo>
                  <a:cubicBezTo>
                    <a:pt x="1560" y="275"/>
                    <a:pt x="1453" y="870"/>
                    <a:pt x="1168" y="1203"/>
                  </a:cubicBezTo>
                  <a:cubicBezTo>
                    <a:pt x="1025" y="1346"/>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6857400" y="1565500"/>
              <a:ext cx="30075" cy="22950"/>
            </a:xfrm>
            <a:custGeom>
              <a:avLst/>
              <a:gdLst/>
              <a:ahLst/>
              <a:cxnLst/>
              <a:rect l="l" t="t" r="r" b="b"/>
              <a:pathLst>
                <a:path w="1203" h="918" extrusionOk="0">
                  <a:moveTo>
                    <a:pt x="1108" y="596"/>
                  </a:moveTo>
                  <a:cubicBezTo>
                    <a:pt x="1096" y="620"/>
                    <a:pt x="1084" y="643"/>
                    <a:pt x="1084" y="667"/>
                  </a:cubicBezTo>
                  <a:cubicBezTo>
                    <a:pt x="1012" y="786"/>
                    <a:pt x="893" y="870"/>
                    <a:pt x="762" y="882"/>
                  </a:cubicBezTo>
                  <a:cubicBezTo>
                    <a:pt x="584" y="917"/>
                    <a:pt x="405" y="917"/>
                    <a:pt x="274" y="763"/>
                  </a:cubicBezTo>
                  <a:cubicBezTo>
                    <a:pt x="0" y="393"/>
                    <a:pt x="298" y="108"/>
                    <a:pt x="596" y="48"/>
                  </a:cubicBezTo>
                  <a:cubicBezTo>
                    <a:pt x="727" y="1"/>
                    <a:pt x="881" y="24"/>
                    <a:pt x="1000" y="108"/>
                  </a:cubicBezTo>
                  <a:cubicBezTo>
                    <a:pt x="1155"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6716000" y="1505375"/>
              <a:ext cx="30100" cy="23250"/>
            </a:xfrm>
            <a:custGeom>
              <a:avLst/>
              <a:gdLst/>
              <a:ahLst/>
              <a:cxnLst/>
              <a:rect l="l" t="t" r="r" b="b"/>
              <a:pathLst>
                <a:path w="1204" h="930" extrusionOk="0">
                  <a:moveTo>
                    <a:pt x="1108" y="596"/>
                  </a:moveTo>
                  <a:cubicBezTo>
                    <a:pt x="1096" y="620"/>
                    <a:pt x="1096" y="643"/>
                    <a:pt x="1084" y="667"/>
                  </a:cubicBezTo>
                  <a:cubicBezTo>
                    <a:pt x="1013" y="786"/>
                    <a:pt x="894" y="870"/>
                    <a:pt x="763" y="882"/>
                  </a:cubicBezTo>
                  <a:cubicBezTo>
                    <a:pt x="584" y="917"/>
                    <a:pt x="406" y="929"/>
                    <a:pt x="275" y="762"/>
                  </a:cubicBezTo>
                  <a:cubicBezTo>
                    <a:pt x="1" y="405"/>
                    <a:pt x="298" y="120"/>
                    <a:pt x="584"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6604975" y="1461625"/>
              <a:ext cx="30100" cy="23225"/>
            </a:xfrm>
            <a:custGeom>
              <a:avLst/>
              <a:gdLst/>
              <a:ahLst/>
              <a:cxnLst/>
              <a:rect l="l" t="t" r="r" b="b"/>
              <a:pathLst>
                <a:path w="1204" h="929" extrusionOk="0">
                  <a:moveTo>
                    <a:pt x="1096" y="596"/>
                  </a:moveTo>
                  <a:cubicBezTo>
                    <a:pt x="1084" y="619"/>
                    <a:pt x="1084" y="655"/>
                    <a:pt x="1072" y="679"/>
                  </a:cubicBezTo>
                  <a:cubicBezTo>
                    <a:pt x="1013" y="798"/>
                    <a:pt x="894" y="869"/>
                    <a:pt x="751" y="881"/>
                  </a:cubicBezTo>
                  <a:cubicBezTo>
                    <a:pt x="584" y="917"/>
                    <a:pt x="394" y="929"/>
                    <a:pt x="275" y="762"/>
                  </a:cubicBezTo>
                  <a:cubicBezTo>
                    <a:pt x="1" y="405"/>
                    <a:pt x="298" y="119"/>
                    <a:pt x="584" y="60"/>
                  </a:cubicBezTo>
                  <a:cubicBezTo>
                    <a:pt x="727" y="0"/>
                    <a:pt x="882" y="24"/>
                    <a:pt x="1001" y="107"/>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6448125" y="2162000"/>
              <a:ext cx="18475" cy="21750"/>
            </a:xfrm>
            <a:custGeom>
              <a:avLst/>
              <a:gdLst/>
              <a:ahLst/>
              <a:cxnLst/>
              <a:rect l="l" t="t" r="r" b="b"/>
              <a:pathLst>
                <a:path w="739" h="870" extrusionOk="0">
                  <a:moveTo>
                    <a:pt x="381" y="834"/>
                  </a:moveTo>
                  <a:lnTo>
                    <a:pt x="322" y="834"/>
                  </a:lnTo>
                  <a:cubicBezTo>
                    <a:pt x="214" y="822"/>
                    <a:pt x="131" y="751"/>
                    <a:pt x="95" y="655"/>
                  </a:cubicBezTo>
                  <a:cubicBezTo>
                    <a:pt x="12" y="548"/>
                    <a:pt x="0" y="394"/>
                    <a:pt x="72" y="286"/>
                  </a:cubicBezTo>
                  <a:cubicBezTo>
                    <a:pt x="262" y="1"/>
                    <a:pt x="536" y="155"/>
                    <a:pt x="655" y="346"/>
                  </a:cubicBezTo>
                  <a:cubicBezTo>
                    <a:pt x="715" y="429"/>
                    <a:pt x="738" y="548"/>
                    <a:pt x="703" y="655"/>
                  </a:cubicBezTo>
                  <a:cubicBezTo>
                    <a:pt x="667" y="786"/>
                    <a:pt x="524" y="870"/>
                    <a:pt x="381" y="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6487700" y="2384950"/>
              <a:ext cx="30100" cy="23250"/>
            </a:xfrm>
            <a:custGeom>
              <a:avLst/>
              <a:gdLst/>
              <a:ahLst/>
              <a:cxnLst/>
              <a:rect l="l" t="t" r="r" b="b"/>
              <a:pathLst>
                <a:path w="1204" h="930" extrusionOk="0">
                  <a:moveTo>
                    <a:pt x="1108" y="596"/>
                  </a:moveTo>
                  <a:cubicBezTo>
                    <a:pt x="1096" y="619"/>
                    <a:pt x="1096" y="655"/>
                    <a:pt x="1084" y="679"/>
                  </a:cubicBezTo>
                  <a:cubicBezTo>
                    <a:pt x="1013" y="798"/>
                    <a:pt x="894" y="870"/>
                    <a:pt x="763" y="881"/>
                  </a:cubicBezTo>
                  <a:cubicBezTo>
                    <a:pt x="584" y="917"/>
                    <a:pt x="405" y="929"/>
                    <a:pt x="275" y="762"/>
                  </a:cubicBezTo>
                  <a:cubicBezTo>
                    <a:pt x="1" y="405"/>
                    <a:pt x="298" y="119"/>
                    <a:pt x="596" y="60"/>
                  </a:cubicBezTo>
                  <a:cubicBezTo>
                    <a:pt x="727" y="0"/>
                    <a:pt x="882" y="24"/>
                    <a:pt x="1001" y="108"/>
                  </a:cubicBezTo>
                  <a:cubicBezTo>
                    <a:pt x="1156" y="215"/>
                    <a:pt x="1203" y="441"/>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6789825" y="1666700"/>
              <a:ext cx="30100" cy="23250"/>
            </a:xfrm>
            <a:custGeom>
              <a:avLst/>
              <a:gdLst/>
              <a:ahLst/>
              <a:cxnLst/>
              <a:rect l="l" t="t" r="r" b="b"/>
              <a:pathLst>
                <a:path w="1204" h="930" extrusionOk="0">
                  <a:moveTo>
                    <a:pt x="1096" y="596"/>
                  </a:moveTo>
                  <a:cubicBezTo>
                    <a:pt x="1096" y="620"/>
                    <a:pt x="1096" y="644"/>
                    <a:pt x="1084" y="667"/>
                  </a:cubicBezTo>
                  <a:cubicBezTo>
                    <a:pt x="1013" y="786"/>
                    <a:pt x="893" y="870"/>
                    <a:pt x="763" y="882"/>
                  </a:cubicBezTo>
                  <a:cubicBezTo>
                    <a:pt x="584" y="917"/>
                    <a:pt x="405" y="929"/>
                    <a:pt x="274" y="763"/>
                  </a:cubicBezTo>
                  <a:cubicBezTo>
                    <a:pt x="1" y="405"/>
                    <a:pt x="298" y="120"/>
                    <a:pt x="584" y="60"/>
                  </a:cubicBezTo>
                  <a:cubicBezTo>
                    <a:pt x="727" y="1"/>
                    <a:pt x="882" y="24"/>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6542475" y="1549425"/>
              <a:ext cx="30075" cy="22950"/>
            </a:xfrm>
            <a:custGeom>
              <a:avLst/>
              <a:gdLst/>
              <a:ahLst/>
              <a:cxnLst/>
              <a:rect l="l" t="t" r="r" b="b"/>
              <a:pathLst>
                <a:path w="1203" h="918" extrusionOk="0">
                  <a:moveTo>
                    <a:pt x="1096" y="596"/>
                  </a:moveTo>
                  <a:cubicBezTo>
                    <a:pt x="1084" y="608"/>
                    <a:pt x="1084" y="644"/>
                    <a:pt x="1084" y="667"/>
                  </a:cubicBezTo>
                  <a:cubicBezTo>
                    <a:pt x="1012" y="786"/>
                    <a:pt x="893" y="858"/>
                    <a:pt x="762" y="870"/>
                  </a:cubicBezTo>
                  <a:cubicBezTo>
                    <a:pt x="584" y="905"/>
                    <a:pt x="405" y="917"/>
                    <a:pt x="274" y="751"/>
                  </a:cubicBezTo>
                  <a:cubicBezTo>
                    <a:pt x="0" y="394"/>
                    <a:pt x="298" y="108"/>
                    <a:pt x="584" y="48"/>
                  </a:cubicBezTo>
                  <a:cubicBezTo>
                    <a:pt x="727" y="1"/>
                    <a:pt x="881" y="13"/>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6311200" y="1226775"/>
              <a:ext cx="30075" cy="22950"/>
            </a:xfrm>
            <a:custGeom>
              <a:avLst/>
              <a:gdLst/>
              <a:ahLst/>
              <a:cxnLst/>
              <a:rect l="l" t="t" r="r" b="b"/>
              <a:pathLst>
                <a:path w="1203" h="918" extrusionOk="0">
                  <a:moveTo>
                    <a:pt x="1096" y="584"/>
                  </a:moveTo>
                  <a:cubicBezTo>
                    <a:pt x="1084" y="607"/>
                    <a:pt x="1084" y="643"/>
                    <a:pt x="1084" y="667"/>
                  </a:cubicBezTo>
                  <a:cubicBezTo>
                    <a:pt x="1012" y="786"/>
                    <a:pt x="893" y="857"/>
                    <a:pt x="762" y="869"/>
                  </a:cubicBezTo>
                  <a:cubicBezTo>
                    <a:pt x="584" y="905"/>
                    <a:pt x="405" y="917"/>
                    <a:pt x="274" y="750"/>
                  </a:cubicBezTo>
                  <a:cubicBezTo>
                    <a:pt x="0" y="393"/>
                    <a:pt x="298" y="107"/>
                    <a:pt x="584" y="48"/>
                  </a:cubicBezTo>
                  <a:cubicBezTo>
                    <a:pt x="727" y="0"/>
                    <a:pt x="881" y="12"/>
                    <a:pt x="1000" y="96"/>
                  </a:cubicBezTo>
                  <a:cubicBezTo>
                    <a:pt x="1155" y="215"/>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6723150" y="1289575"/>
              <a:ext cx="30100" cy="22950"/>
            </a:xfrm>
            <a:custGeom>
              <a:avLst/>
              <a:gdLst/>
              <a:ahLst/>
              <a:cxnLst/>
              <a:rect l="l" t="t" r="r" b="b"/>
              <a:pathLst>
                <a:path w="1204" h="918" extrusionOk="0">
                  <a:moveTo>
                    <a:pt x="1108" y="596"/>
                  </a:moveTo>
                  <a:cubicBezTo>
                    <a:pt x="1096" y="608"/>
                    <a:pt x="1096" y="643"/>
                    <a:pt x="1084" y="667"/>
                  </a:cubicBezTo>
                  <a:cubicBezTo>
                    <a:pt x="1024" y="786"/>
                    <a:pt x="893" y="858"/>
                    <a:pt x="763" y="870"/>
                  </a:cubicBezTo>
                  <a:cubicBezTo>
                    <a:pt x="584" y="905"/>
                    <a:pt x="405" y="917"/>
                    <a:pt x="274" y="751"/>
                  </a:cubicBezTo>
                  <a:cubicBezTo>
                    <a:pt x="1" y="393"/>
                    <a:pt x="310" y="108"/>
                    <a:pt x="596" y="48"/>
                  </a:cubicBezTo>
                  <a:cubicBezTo>
                    <a:pt x="727" y="0"/>
                    <a:pt x="882" y="12"/>
                    <a:pt x="1001" y="96"/>
                  </a:cubicBezTo>
                  <a:cubicBezTo>
                    <a:pt x="1167"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5962650" y="1300300"/>
              <a:ext cx="30075" cy="22925"/>
            </a:xfrm>
            <a:custGeom>
              <a:avLst/>
              <a:gdLst/>
              <a:ahLst/>
              <a:cxnLst/>
              <a:rect l="l" t="t" r="r" b="b"/>
              <a:pathLst>
                <a:path w="1203" h="917" extrusionOk="0">
                  <a:moveTo>
                    <a:pt x="1095" y="595"/>
                  </a:moveTo>
                  <a:cubicBezTo>
                    <a:pt x="1084" y="619"/>
                    <a:pt x="1084" y="643"/>
                    <a:pt x="1072" y="667"/>
                  </a:cubicBezTo>
                  <a:cubicBezTo>
                    <a:pt x="1012" y="786"/>
                    <a:pt x="893" y="869"/>
                    <a:pt x="762" y="881"/>
                  </a:cubicBezTo>
                  <a:cubicBezTo>
                    <a:pt x="583" y="905"/>
                    <a:pt x="393" y="917"/>
                    <a:pt x="274" y="750"/>
                  </a:cubicBezTo>
                  <a:cubicBezTo>
                    <a:pt x="0" y="393"/>
                    <a:pt x="298" y="107"/>
                    <a:pt x="583" y="48"/>
                  </a:cubicBezTo>
                  <a:cubicBezTo>
                    <a:pt x="726" y="0"/>
                    <a:pt x="881" y="12"/>
                    <a:pt x="1000" y="95"/>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5965925" y="2004850"/>
              <a:ext cx="11625" cy="11325"/>
            </a:xfrm>
            <a:custGeom>
              <a:avLst/>
              <a:gdLst/>
              <a:ahLst/>
              <a:cxnLst/>
              <a:rect l="l" t="t" r="r" b="b"/>
              <a:pathLst>
                <a:path w="465" h="453" extrusionOk="0">
                  <a:moveTo>
                    <a:pt x="24" y="298"/>
                  </a:moveTo>
                  <a:cubicBezTo>
                    <a:pt x="12" y="286"/>
                    <a:pt x="12" y="274"/>
                    <a:pt x="12" y="262"/>
                  </a:cubicBezTo>
                  <a:cubicBezTo>
                    <a:pt x="0" y="203"/>
                    <a:pt x="24" y="143"/>
                    <a:pt x="71" y="107"/>
                  </a:cubicBezTo>
                  <a:cubicBezTo>
                    <a:pt x="107" y="36"/>
                    <a:pt x="191" y="0"/>
                    <a:pt x="274" y="24"/>
                  </a:cubicBezTo>
                  <a:cubicBezTo>
                    <a:pt x="464" y="72"/>
                    <a:pt x="429" y="250"/>
                    <a:pt x="345" y="357"/>
                  </a:cubicBezTo>
                  <a:cubicBezTo>
                    <a:pt x="310" y="405"/>
                    <a:pt x="250" y="441"/>
                    <a:pt x="191" y="441"/>
                  </a:cubicBezTo>
                  <a:cubicBezTo>
                    <a:pt x="95" y="453"/>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6070100" y="1547350"/>
              <a:ext cx="11625" cy="11025"/>
            </a:xfrm>
            <a:custGeom>
              <a:avLst/>
              <a:gdLst/>
              <a:ahLst/>
              <a:cxnLst/>
              <a:rect l="l" t="t" r="r" b="b"/>
              <a:pathLst>
                <a:path w="465" h="441" extrusionOk="0">
                  <a:moveTo>
                    <a:pt x="24" y="298"/>
                  </a:moveTo>
                  <a:cubicBezTo>
                    <a:pt x="12" y="286"/>
                    <a:pt x="12" y="274"/>
                    <a:pt x="12" y="262"/>
                  </a:cubicBezTo>
                  <a:cubicBezTo>
                    <a:pt x="0" y="203"/>
                    <a:pt x="24" y="143"/>
                    <a:pt x="72" y="107"/>
                  </a:cubicBezTo>
                  <a:cubicBezTo>
                    <a:pt x="107" y="36"/>
                    <a:pt x="191" y="0"/>
                    <a:pt x="274" y="12"/>
                  </a:cubicBezTo>
                  <a:cubicBezTo>
                    <a:pt x="465" y="72"/>
                    <a:pt x="429" y="250"/>
                    <a:pt x="345" y="346"/>
                  </a:cubicBezTo>
                  <a:cubicBezTo>
                    <a:pt x="310" y="405"/>
                    <a:pt x="250" y="441"/>
                    <a:pt x="191" y="441"/>
                  </a:cubicBezTo>
                  <a:cubicBezTo>
                    <a:pt x="95"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6394825" y="1324400"/>
              <a:ext cx="11650" cy="11050"/>
            </a:xfrm>
            <a:custGeom>
              <a:avLst/>
              <a:gdLst/>
              <a:ahLst/>
              <a:cxnLst/>
              <a:rect l="l" t="t" r="r" b="b"/>
              <a:pathLst>
                <a:path w="466" h="442" extrusionOk="0">
                  <a:moveTo>
                    <a:pt x="25" y="298"/>
                  </a:moveTo>
                  <a:cubicBezTo>
                    <a:pt x="13" y="286"/>
                    <a:pt x="13" y="274"/>
                    <a:pt x="13" y="262"/>
                  </a:cubicBezTo>
                  <a:cubicBezTo>
                    <a:pt x="1" y="203"/>
                    <a:pt x="25" y="143"/>
                    <a:pt x="72" y="108"/>
                  </a:cubicBezTo>
                  <a:cubicBezTo>
                    <a:pt x="108" y="36"/>
                    <a:pt x="191" y="0"/>
                    <a:pt x="275" y="24"/>
                  </a:cubicBezTo>
                  <a:cubicBezTo>
                    <a:pt x="465" y="72"/>
                    <a:pt x="430" y="251"/>
                    <a:pt x="346" y="358"/>
                  </a:cubicBezTo>
                  <a:cubicBezTo>
                    <a:pt x="310" y="405"/>
                    <a:pt x="251" y="441"/>
                    <a:pt x="191"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6260600" y="1701225"/>
              <a:ext cx="11625" cy="11050"/>
            </a:xfrm>
            <a:custGeom>
              <a:avLst/>
              <a:gdLst/>
              <a:ahLst/>
              <a:cxnLst/>
              <a:rect l="l" t="t" r="r" b="b"/>
              <a:pathLst>
                <a:path w="465" h="442" extrusionOk="0">
                  <a:moveTo>
                    <a:pt x="24" y="298"/>
                  </a:moveTo>
                  <a:cubicBezTo>
                    <a:pt x="24" y="275"/>
                    <a:pt x="24" y="275"/>
                    <a:pt x="12" y="263"/>
                  </a:cubicBezTo>
                  <a:cubicBezTo>
                    <a:pt x="0" y="203"/>
                    <a:pt x="24" y="144"/>
                    <a:pt x="72" y="96"/>
                  </a:cubicBezTo>
                  <a:cubicBezTo>
                    <a:pt x="119" y="36"/>
                    <a:pt x="203" y="1"/>
                    <a:pt x="274" y="13"/>
                  </a:cubicBezTo>
                  <a:cubicBezTo>
                    <a:pt x="465" y="72"/>
                    <a:pt x="441" y="251"/>
                    <a:pt x="357" y="346"/>
                  </a:cubicBezTo>
                  <a:cubicBezTo>
                    <a:pt x="322" y="406"/>
                    <a:pt x="262"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6388275" y="1584250"/>
              <a:ext cx="11650" cy="11350"/>
            </a:xfrm>
            <a:custGeom>
              <a:avLst/>
              <a:gdLst/>
              <a:ahLst/>
              <a:cxnLst/>
              <a:rect l="l" t="t" r="r" b="b"/>
              <a:pathLst>
                <a:path w="466" h="454" extrusionOk="0">
                  <a:moveTo>
                    <a:pt x="25" y="298"/>
                  </a:moveTo>
                  <a:cubicBezTo>
                    <a:pt x="25" y="286"/>
                    <a:pt x="13" y="274"/>
                    <a:pt x="1" y="263"/>
                  </a:cubicBezTo>
                  <a:cubicBezTo>
                    <a:pt x="1" y="203"/>
                    <a:pt x="13" y="144"/>
                    <a:pt x="61" y="108"/>
                  </a:cubicBezTo>
                  <a:cubicBezTo>
                    <a:pt x="108" y="36"/>
                    <a:pt x="191" y="1"/>
                    <a:pt x="263" y="24"/>
                  </a:cubicBezTo>
                  <a:cubicBezTo>
                    <a:pt x="465" y="72"/>
                    <a:pt x="430" y="263"/>
                    <a:pt x="346" y="358"/>
                  </a:cubicBezTo>
                  <a:cubicBezTo>
                    <a:pt x="311" y="405"/>
                    <a:pt x="251" y="441"/>
                    <a:pt x="180" y="441"/>
                  </a:cubicBezTo>
                  <a:cubicBezTo>
                    <a:pt x="96" y="453"/>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6340950" y="1704500"/>
              <a:ext cx="11650" cy="11050"/>
            </a:xfrm>
            <a:custGeom>
              <a:avLst/>
              <a:gdLst/>
              <a:ahLst/>
              <a:cxnLst/>
              <a:rect l="l" t="t" r="r" b="b"/>
              <a:pathLst>
                <a:path w="466" h="442" extrusionOk="0">
                  <a:moveTo>
                    <a:pt x="25" y="286"/>
                  </a:moveTo>
                  <a:cubicBezTo>
                    <a:pt x="25" y="275"/>
                    <a:pt x="13" y="263"/>
                    <a:pt x="13" y="263"/>
                  </a:cubicBezTo>
                  <a:cubicBezTo>
                    <a:pt x="1" y="203"/>
                    <a:pt x="13" y="132"/>
                    <a:pt x="60" y="96"/>
                  </a:cubicBezTo>
                  <a:cubicBezTo>
                    <a:pt x="108" y="25"/>
                    <a:pt x="191" y="1"/>
                    <a:pt x="263" y="13"/>
                  </a:cubicBezTo>
                  <a:cubicBezTo>
                    <a:pt x="465" y="72"/>
                    <a:pt x="430" y="251"/>
                    <a:pt x="346" y="346"/>
                  </a:cubicBezTo>
                  <a:cubicBezTo>
                    <a:pt x="310" y="394"/>
                    <a:pt x="251" y="429"/>
                    <a:pt x="179" y="441"/>
                  </a:cubicBezTo>
                  <a:cubicBezTo>
                    <a:pt x="96" y="441"/>
                    <a:pt x="25" y="370"/>
                    <a:pt x="25"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5976625" y="168397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20" y="36"/>
                    <a:pt x="191" y="0"/>
                    <a:pt x="274" y="12"/>
                  </a:cubicBezTo>
                  <a:cubicBezTo>
                    <a:pt x="465" y="72"/>
                    <a:pt x="441" y="250"/>
                    <a:pt x="346" y="345"/>
                  </a:cubicBezTo>
                  <a:cubicBezTo>
                    <a:pt x="310" y="405"/>
                    <a:pt x="251"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6052525" y="1376200"/>
              <a:ext cx="11650" cy="11325"/>
            </a:xfrm>
            <a:custGeom>
              <a:avLst/>
              <a:gdLst/>
              <a:ahLst/>
              <a:cxnLst/>
              <a:rect l="l" t="t" r="r" b="b"/>
              <a:pathLst>
                <a:path w="466" h="453" extrusionOk="0">
                  <a:moveTo>
                    <a:pt x="13" y="298"/>
                  </a:moveTo>
                  <a:cubicBezTo>
                    <a:pt x="13" y="286"/>
                    <a:pt x="13" y="274"/>
                    <a:pt x="1" y="262"/>
                  </a:cubicBezTo>
                  <a:cubicBezTo>
                    <a:pt x="1" y="203"/>
                    <a:pt x="13" y="143"/>
                    <a:pt x="60" y="107"/>
                  </a:cubicBezTo>
                  <a:cubicBezTo>
                    <a:pt x="108" y="36"/>
                    <a:pt x="191" y="0"/>
                    <a:pt x="263" y="24"/>
                  </a:cubicBezTo>
                  <a:cubicBezTo>
                    <a:pt x="465" y="84"/>
                    <a:pt x="429" y="262"/>
                    <a:pt x="346" y="357"/>
                  </a:cubicBezTo>
                  <a:cubicBezTo>
                    <a:pt x="310" y="405"/>
                    <a:pt x="251" y="441"/>
                    <a:pt x="179"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6060575" y="1499125"/>
              <a:ext cx="11625" cy="11025"/>
            </a:xfrm>
            <a:custGeom>
              <a:avLst/>
              <a:gdLst/>
              <a:ahLst/>
              <a:cxnLst/>
              <a:rect l="l" t="t" r="r" b="b"/>
              <a:pathLst>
                <a:path w="465" h="441" extrusionOk="0">
                  <a:moveTo>
                    <a:pt x="12" y="286"/>
                  </a:moveTo>
                  <a:cubicBezTo>
                    <a:pt x="12" y="274"/>
                    <a:pt x="12" y="262"/>
                    <a:pt x="0" y="262"/>
                  </a:cubicBezTo>
                  <a:cubicBezTo>
                    <a:pt x="0" y="203"/>
                    <a:pt x="12" y="131"/>
                    <a:pt x="60" y="96"/>
                  </a:cubicBezTo>
                  <a:cubicBezTo>
                    <a:pt x="107" y="24"/>
                    <a:pt x="191" y="0"/>
                    <a:pt x="262" y="12"/>
                  </a:cubicBezTo>
                  <a:cubicBezTo>
                    <a:pt x="465" y="72"/>
                    <a:pt x="429" y="250"/>
                    <a:pt x="345" y="346"/>
                  </a:cubicBezTo>
                  <a:cubicBezTo>
                    <a:pt x="310" y="405"/>
                    <a:pt x="250" y="429"/>
                    <a:pt x="179" y="441"/>
                  </a:cubicBezTo>
                  <a:cubicBezTo>
                    <a:pt x="95" y="441"/>
                    <a:pt x="24" y="370"/>
                    <a:pt x="12"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6012950" y="1536025"/>
              <a:ext cx="11625" cy="11050"/>
            </a:xfrm>
            <a:custGeom>
              <a:avLst/>
              <a:gdLst/>
              <a:ahLst/>
              <a:cxnLst/>
              <a:rect l="l" t="t" r="r" b="b"/>
              <a:pathLst>
                <a:path w="465" h="442" extrusionOk="0">
                  <a:moveTo>
                    <a:pt x="24" y="287"/>
                  </a:moveTo>
                  <a:cubicBezTo>
                    <a:pt x="24" y="275"/>
                    <a:pt x="12" y="263"/>
                    <a:pt x="12" y="251"/>
                  </a:cubicBezTo>
                  <a:cubicBezTo>
                    <a:pt x="0" y="191"/>
                    <a:pt x="24" y="132"/>
                    <a:pt x="72" y="96"/>
                  </a:cubicBezTo>
                  <a:cubicBezTo>
                    <a:pt x="107" y="25"/>
                    <a:pt x="191" y="1"/>
                    <a:pt x="274" y="13"/>
                  </a:cubicBezTo>
                  <a:cubicBezTo>
                    <a:pt x="465" y="72"/>
                    <a:pt x="429" y="251"/>
                    <a:pt x="345" y="346"/>
                  </a:cubicBezTo>
                  <a:cubicBezTo>
                    <a:pt x="310" y="394"/>
                    <a:pt x="250" y="429"/>
                    <a:pt x="191" y="441"/>
                  </a:cubicBezTo>
                  <a:cubicBezTo>
                    <a:pt x="107"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5942700" y="1664325"/>
              <a:ext cx="11625" cy="11025"/>
            </a:xfrm>
            <a:custGeom>
              <a:avLst/>
              <a:gdLst/>
              <a:ahLst/>
              <a:cxnLst/>
              <a:rect l="l" t="t" r="r" b="b"/>
              <a:pathLst>
                <a:path w="465" h="441" extrusionOk="0">
                  <a:moveTo>
                    <a:pt x="24" y="286"/>
                  </a:moveTo>
                  <a:cubicBezTo>
                    <a:pt x="12" y="274"/>
                    <a:pt x="12" y="262"/>
                    <a:pt x="12" y="250"/>
                  </a:cubicBezTo>
                  <a:cubicBezTo>
                    <a:pt x="0" y="191"/>
                    <a:pt x="24" y="131"/>
                    <a:pt x="60" y="96"/>
                  </a:cubicBezTo>
                  <a:cubicBezTo>
                    <a:pt x="107" y="24"/>
                    <a:pt x="191" y="0"/>
                    <a:pt x="262" y="12"/>
                  </a:cubicBezTo>
                  <a:cubicBezTo>
                    <a:pt x="465" y="72"/>
                    <a:pt x="429" y="250"/>
                    <a:pt x="346" y="346"/>
                  </a:cubicBezTo>
                  <a:cubicBezTo>
                    <a:pt x="310" y="393"/>
                    <a:pt x="250" y="429"/>
                    <a:pt x="191" y="441"/>
                  </a:cubicBezTo>
                  <a:cubicBezTo>
                    <a:pt x="96"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5962050" y="1715225"/>
              <a:ext cx="11625" cy="11025"/>
            </a:xfrm>
            <a:custGeom>
              <a:avLst/>
              <a:gdLst/>
              <a:ahLst/>
              <a:cxnLst/>
              <a:rect l="l" t="t" r="r" b="b"/>
              <a:pathLst>
                <a:path w="465" h="441" extrusionOk="0">
                  <a:moveTo>
                    <a:pt x="24" y="286"/>
                  </a:moveTo>
                  <a:cubicBezTo>
                    <a:pt x="24" y="274"/>
                    <a:pt x="12" y="274"/>
                    <a:pt x="0" y="262"/>
                  </a:cubicBezTo>
                  <a:cubicBezTo>
                    <a:pt x="0" y="203"/>
                    <a:pt x="12" y="143"/>
                    <a:pt x="60" y="96"/>
                  </a:cubicBezTo>
                  <a:cubicBezTo>
                    <a:pt x="107" y="36"/>
                    <a:pt x="191" y="0"/>
                    <a:pt x="262" y="12"/>
                  </a:cubicBezTo>
                  <a:cubicBezTo>
                    <a:pt x="465" y="72"/>
                    <a:pt x="429" y="250"/>
                    <a:pt x="346" y="346"/>
                  </a:cubicBezTo>
                  <a:cubicBezTo>
                    <a:pt x="310" y="405"/>
                    <a:pt x="250" y="429"/>
                    <a:pt x="179" y="441"/>
                  </a:cubicBezTo>
                  <a:cubicBezTo>
                    <a:pt x="95" y="441"/>
                    <a:pt x="24" y="381"/>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6700825" y="1291650"/>
              <a:ext cx="11625" cy="11050"/>
            </a:xfrm>
            <a:custGeom>
              <a:avLst/>
              <a:gdLst/>
              <a:ahLst/>
              <a:cxnLst/>
              <a:rect l="l" t="t" r="r" b="b"/>
              <a:pathLst>
                <a:path w="465" h="442" extrusionOk="0">
                  <a:moveTo>
                    <a:pt x="24" y="298"/>
                  </a:moveTo>
                  <a:cubicBezTo>
                    <a:pt x="24" y="287"/>
                    <a:pt x="12" y="275"/>
                    <a:pt x="12" y="263"/>
                  </a:cubicBezTo>
                  <a:cubicBezTo>
                    <a:pt x="1" y="203"/>
                    <a:pt x="24" y="144"/>
                    <a:pt x="60" y="108"/>
                  </a:cubicBezTo>
                  <a:cubicBezTo>
                    <a:pt x="108" y="37"/>
                    <a:pt x="191" y="1"/>
                    <a:pt x="262" y="25"/>
                  </a:cubicBezTo>
                  <a:cubicBezTo>
                    <a:pt x="465" y="72"/>
                    <a:pt x="429" y="251"/>
                    <a:pt x="346" y="346"/>
                  </a:cubicBezTo>
                  <a:cubicBezTo>
                    <a:pt x="310" y="406"/>
                    <a:pt x="251" y="441"/>
                    <a:pt x="179" y="441"/>
                  </a:cubicBezTo>
                  <a:cubicBezTo>
                    <a:pt x="96"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6597250" y="1450300"/>
              <a:ext cx="11625" cy="11050"/>
            </a:xfrm>
            <a:custGeom>
              <a:avLst/>
              <a:gdLst/>
              <a:ahLst/>
              <a:cxnLst/>
              <a:rect l="l" t="t" r="r" b="b"/>
              <a:pathLst>
                <a:path w="465" h="442" extrusionOk="0">
                  <a:moveTo>
                    <a:pt x="24" y="298"/>
                  </a:moveTo>
                  <a:cubicBezTo>
                    <a:pt x="12" y="287"/>
                    <a:pt x="12" y="275"/>
                    <a:pt x="12" y="263"/>
                  </a:cubicBezTo>
                  <a:cubicBezTo>
                    <a:pt x="0" y="203"/>
                    <a:pt x="24" y="144"/>
                    <a:pt x="72" y="108"/>
                  </a:cubicBezTo>
                  <a:cubicBezTo>
                    <a:pt x="107" y="37"/>
                    <a:pt x="191" y="1"/>
                    <a:pt x="274" y="25"/>
                  </a:cubicBezTo>
                  <a:cubicBezTo>
                    <a:pt x="465" y="72"/>
                    <a:pt x="429" y="251"/>
                    <a:pt x="345" y="358"/>
                  </a:cubicBezTo>
                  <a:cubicBezTo>
                    <a:pt x="310" y="406"/>
                    <a:pt x="250" y="441"/>
                    <a:pt x="191" y="441"/>
                  </a:cubicBezTo>
                  <a:cubicBezTo>
                    <a:pt x="95"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6541275" y="1426800"/>
              <a:ext cx="11650" cy="11025"/>
            </a:xfrm>
            <a:custGeom>
              <a:avLst/>
              <a:gdLst/>
              <a:ahLst/>
              <a:cxnLst/>
              <a:rect l="l" t="t" r="r" b="b"/>
              <a:pathLst>
                <a:path w="466" h="441" extrusionOk="0">
                  <a:moveTo>
                    <a:pt x="25" y="298"/>
                  </a:moveTo>
                  <a:cubicBezTo>
                    <a:pt x="25" y="286"/>
                    <a:pt x="13" y="274"/>
                    <a:pt x="13" y="262"/>
                  </a:cubicBezTo>
                  <a:cubicBezTo>
                    <a:pt x="1" y="203"/>
                    <a:pt x="25" y="143"/>
                    <a:pt x="72" y="107"/>
                  </a:cubicBezTo>
                  <a:cubicBezTo>
                    <a:pt x="108" y="36"/>
                    <a:pt x="191" y="0"/>
                    <a:pt x="275" y="12"/>
                  </a:cubicBezTo>
                  <a:cubicBezTo>
                    <a:pt x="465" y="72"/>
                    <a:pt x="429" y="250"/>
                    <a:pt x="346" y="346"/>
                  </a:cubicBezTo>
                  <a:cubicBezTo>
                    <a:pt x="310" y="405"/>
                    <a:pt x="251" y="441"/>
                    <a:pt x="191" y="441"/>
                  </a:cubicBezTo>
                  <a:cubicBezTo>
                    <a:pt x="108" y="441"/>
                    <a:pt x="37"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5958775" y="2106925"/>
              <a:ext cx="11625" cy="11050"/>
            </a:xfrm>
            <a:custGeom>
              <a:avLst/>
              <a:gdLst/>
              <a:ahLst/>
              <a:cxnLst/>
              <a:rect l="l" t="t" r="r" b="b"/>
              <a:pathLst>
                <a:path w="465" h="442" extrusionOk="0">
                  <a:moveTo>
                    <a:pt x="24" y="287"/>
                  </a:moveTo>
                  <a:cubicBezTo>
                    <a:pt x="24" y="287"/>
                    <a:pt x="12" y="275"/>
                    <a:pt x="12" y="263"/>
                  </a:cubicBezTo>
                  <a:cubicBezTo>
                    <a:pt x="0" y="203"/>
                    <a:pt x="24" y="144"/>
                    <a:pt x="72" y="96"/>
                  </a:cubicBezTo>
                  <a:cubicBezTo>
                    <a:pt x="107" y="37"/>
                    <a:pt x="191" y="1"/>
                    <a:pt x="274" y="13"/>
                  </a:cubicBezTo>
                  <a:cubicBezTo>
                    <a:pt x="465" y="72"/>
                    <a:pt x="429" y="251"/>
                    <a:pt x="346" y="346"/>
                  </a:cubicBezTo>
                  <a:cubicBezTo>
                    <a:pt x="310" y="406"/>
                    <a:pt x="250" y="441"/>
                    <a:pt x="191" y="441"/>
                  </a:cubicBezTo>
                  <a:cubicBezTo>
                    <a:pt x="107" y="441"/>
                    <a:pt x="36"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5814400" y="1996800"/>
              <a:ext cx="11650" cy="11050"/>
            </a:xfrm>
            <a:custGeom>
              <a:avLst/>
              <a:gdLst/>
              <a:ahLst/>
              <a:cxnLst/>
              <a:rect l="l" t="t" r="r" b="b"/>
              <a:pathLst>
                <a:path w="466" h="442" extrusionOk="0">
                  <a:moveTo>
                    <a:pt x="25" y="298"/>
                  </a:moveTo>
                  <a:cubicBezTo>
                    <a:pt x="13" y="286"/>
                    <a:pt x="13" y="274"/>
                    <a:pt x="13" y="263"/>
                  </a:cubicBezTo>
                  <a:cubicBezTo>
                    <a:pt x="1" y="203"/>
                    <a:pt x="25" y="144"/>
                    <a:pt x="72" y="108"/>
                  </a:cubicBezTo>
                  <a:cubicBezTo>
                    <a:pt x="108" y="36"/>
                    <a:pt x="191" y="1"/>
                    <a:pt x="275" y="13"/>
                  </a:cubicBezTo>
                  <a:cubicBezTo>
                    <a:pt x="465" y="72"/>
                    <a:pt x="429" y="251"/>
                    <a:pt x="346" y="346"/>
                  </a:cubicBezTo>
                  <a:cubicBezTo>
                    <a:pt x="310" y="405"/>
                    <a:pt x="251" y="441"/>
                    <a:pt x="191" y="441"/>
                  </a:cubicBezTo>
                  <a:cubicBezTo>
                    <a:pt x="96" y="441"/>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5864400" y="1532750"/>
              <a:ext cx="11650" cy="11050"/>
            </a:xfrm>
            <a:custGeom>
              <a:avLst/>
              <a:gdLst/>
              <a:ahLst/>
              <a:cxnLst/>
              <a:rect l="l" t="t" r="r" b="b"/>
              <a:pathLst>
                <a:path w="466" h="442" extrusionOk="0">
                  <a:moveTo>
                    <a:pt x="13" y="287"/>
                  </a:moveTo>
                  <a:cubicBezTo>
                    <a:pt x="13" y="275"/>
                    <a:pt x="13" y="275"/>
                    <a:pt x="1" y="263"/>
                  </a:cubicBezTo>
                  <a:cubicBezTo>
                    <a:pt x="1" y="203"/>
                    <a:pt x="13" y="144"/>
                    <a:pt x="61" y="96"/>
                  </a:cubicBezTo>
                  <a:cubicBezTo>
                    <a:pt x="108" y="37"/>
                    <a:pt x="191" y="1"/>
                    <a:pt x="263" y="13"/>
                  </a:cubicBezTo>
                  <a:cubicBezTo>
                    <a:pt x="465" y="72"/>
                    <a:pt x="430" y="251"/>
                    <a:pt x="346" y="346"/>
                  </a:cubicBezTo>
                  <a:cubicBezTo>
                    <a:pt x="311" y="406"/>
                    <a:pt x="251" y="429"/>
                    <a:pt x="180" y="441"/>
                  </a:cubicBezTo>
                  <a:cubicBezTo>
                    <a:pt x="96" y="441"/>
                    <a:pt x="25" y="382"/>
                    <a:pt x="13"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6159400" y="1821475"/>
              <a:ext cx="11625" cy="11050"/>
            </a:xfrm>
            <a:custGeom>
              <a:avLst/>
              <a:gdLst/>
              <a:ahLst/>
              <a:cxnLst/>
              <a:rect l="l" t="t" r="r" b="b"/>
              <a:pathLst>
                <a:path w="465" h="442" extrusionOk="0">
                  <a:moveTo>
                    <a:pt x="24" y="287"/>
                  </a:moveTo>
                  <a:cubicBezTo>
                    <a:pt x="12" y="275"/>
                    <a:pt x="12" y="263"/>
                    <a:pt x="12" y="251"/>
                  </a:cubicBezTo>
                  <a:cubicBezTo>
                    <a:pt x="0" y="191"/>
                    <a:pt x="24" y="132"/>
                    <a:pt x="60" y="96"/>
                  </a:cubicBezTo>
                  <a:cubicBezTo>
                    <a:pt x="107" y="25"/>
                    <a:pt x="191" y="1"/>
                    <a:pt x="262" y="13"/>
                  </a:cubicBezTo>
                  <a:cubicBezTo>
                    <a:pt x="464" y="72"/>
                    <a:pt x="429" y="251"/>
                    <a:pt x="345" y="346"/>
                  </a:cubicBezTo>
                  <a:cubicBezTo>
                    <a:pt x="310" y="394"/>
                    <a:pt x="250" y="430"/>
                    <a:pt x="179" y="441"/>
                  </a:cubicBezTo>
                  <a:cubicBezTo>
                    <a:pt x="95"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6697850" y="1650925"/>
              <a:ext cx="11625" cy="11350"/>
            </a:xfrm>
            <a:custGeom>
              <a:avLst/>
              <a:gdLst/>
              <a:ahLst/>
              <a:cxnLst/>
              <a:rect l="l" t="t" r="r" b="b"/>
              <a:pathLst>
                <a:path w="465" h="454" extrusionOk="0">
                  <a:moveTo>
                    <a:pt x="24" y="298"/>
                  </a:moveTo>
                  <a:cubicBezTo>
                    <a:pt x="24" y="286"/>
                    <a:pt x="12" y="274"/>
                    <a:pt x="12" y="263"/>
                  </a:cubicBezTo>
                  <a:cubicBezTo>
                    <a:pt x="0" y="203"/>
                    <a:pt x="24" y="143"/>
                    <a:pt x="72" y="108"/>
                  </a:cubicBezTo>
                  <a:cubicBezTo>
                    <a:pt x="120" y="36"/>
                    <a:pt x="191" y="1"/>
                    <a:pt x="274" y="24"/>
                  </a:cubicBezTo>
                  <a:cubicBezTo>
                    <a:pt x="465" y="84"/>
                    <a:pt x="441" y="263"/>
                    <a:pt x="346" y="358"/>
                  </a:cubicBezTo>
                  <a:cubicBezTo>
                    <a:pt x="310" y="405"/>
                    <a:pt x="251" y="441"/>
                    <a:pt x="191" y="441"/>
                  </a:cubicBezTo>
                  <a:cubicBezTo>
                    <a:pt x="108"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6809775" y="1424700"/>
              <a:ext cx="11625" cy="11050"/>
            </a:xfrm>
            <a:custGeom>
              <a:avLst/>
              <a:gdLst/>
              <a:ahLst/>
              <a:cxnLst/>
              <a:rect l="l" t="t" r="r" b="b"/>
              <a:pathLst>
                <a:path w="465" h="442" extrusionOk="0">
                  <a:moveTo>
                    <a:pt x="12" y="299"/>
                  </a:moveTo>
                  <a:cubicBezTo>
                    <a:pt x="12" y="287"/>
                    <a:pt x="12" y="275"/>
                    <a:pt x="0" y="263"/>
                  </a:cubicBezTo>
                  <a:cubicBezTo>
                    <a:pt x="0" y="203"/>
                    <a:pt x="12" y="144"/>
                    <a:pt x="60" y="108"/>
                  </a:cubicBezTo>
                  <a:cubicBezTo>
                    <a:pt x="107" y="37"/>
                    <a:pt x="191" y="1"/>
                    <a:pt x="262" y="25"/>
                  </a:cubicBezTo>
                  <a:cubicBezTo>
                    <a:pt x="465" y="72"/>
                    <a:pt x="429" y="263"/>
                    <a:pt x="346" y="358"/>
                  </a:cubicBezTo>
                  <a:cubicBezTo>
                    <a:pt x="310" y="406"/>
                    <a:pt x="250" y="441"/>
                    <a:pt x="179" y="441"/>
                  </a:cubicBezTo>
                  <a:cubicBezTo>
                    <a:pt x="95" y="441"/>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6621350" y="1566100"/>
              <a:ext cx="11625" cy="11025"/>
            </a:xfrm>
            <a:custGeom>
              <a:avLst/>
              <a:gdLst/>
              <a:ahLst/>
              <a:cxnLst/>
              <a:rect l="l" t="t" r="r" b="b"/>
              <a:pathLst>
                <a:path w="465" h="441" extrusionOk="0">
                  <a:moveTo>
                    <a:pt x="24" y="286"/>
                  </a:moveTo>
                  <a:cubicBezTo>
                    <a:pt x="12" y="274"/>
                    <a:pt x="12" y="262"/>
                    <a:pt x="12" y="250"/>
                  </a:cubicBezTo>
                  <a:cubicBezTo>
                    <a:pt x="1" y="191"/>
                    <a:pt x="24" y="131"/>
                    <a:pt x="72" y="96"/>
                  </a:cubicBezTo>
                  <a:cubicBezTo>
                    <a:pt x="120" y="24"/>
                    <a:pt x="191" y="0"/>
                    <a:pt x="274" y="12"/>
                  </a:cubicBezTo>
                  <a:cubicBezTo>
                    <a:pt x="465" y="72"/>
                    <a:pt x="441" y="250"/>
                    <a:pt x="358" y="346"/>
                  </a:cubicBezTo>
                  <a:cubicBezTo>
                    <a:pt x="310" y="393"/>
                    <a:pt x="263" y="429"/>
                    <a:pt x="191" y="441"/>
                  </a:cubicBezTo>
                  <a:cubicBezTo>
                    <a:pt x="108"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6254050" y="2192950"/>
              <a:ext cx="11625" cy="11350"/>
            </a:xfrm>
            <a:custGeom>
              <a:avLst/>
              <a:gdLst/>
              <a:ahLst/>
              <a:cxnLst/>
              <a:rect l="l" t="t" r="r" b="b"/>
              <a:pathLst>
                <a:path w="465" h="454" extrusionOk="0">
                  <a:moveTo>
                    <a:pt x="12" y="299"/>
                  </a:moveTo>
                  <a:cubicBezTo>
                    <a:pt x="12" y="287"/>
                    <a:pt x="12" y="275"/>
                    <a:pt x="0" y="263"/>
                  </a:cubicBezTo>
                  <a:cubicBezTo>
                    <a:pt x="0" y="203"/>
                    <a:pt x="12" y="144"/>
                    <a:pt x="60" y="108"/>
                  </a:cubicBezTo>
                  <a:cubicBezTo>
                    <a:pt x="107" y="37"/>
                    <a:pt x="191" y="1"/>
                    <a:pt x="262" y="25"/>
                  </a:cubicBezTo>
                  <a:cubicBezTo>
                    <a:pt x="465" y="84"/>
                    <a:pt x="429" y="263"/>
                    <a:pt x="346" y="358"/>
                  </a:cubicBezTo>
                  <a:cubicBezTo>
                    <a:pt x="310" y="406"/>
                    <a:pt x="250" y="441"/>
                    <a:pt x="179" y="441"/>
                  </a:cubicBezTo>
                  <a:cubicBezTo>
                    <a:pt x="96" y="453"/>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6035850" y="2247725"/>
              <a:ext cx="11650" cy="11050"/>
            </a:xfrm>
            <a:custGeom>
              <a:avLst/>
              <a:gdLst/>
              <a:ahLst/>
              <a:cxnLst/>
              <a:rect l="l" t="t" r="r" b="b"/>
              <a:pathLst>
                <a:path w="466" h="442" extrusionOk="0">
                  <a:moveTo>
                    <a:pt x="13" y="286"/>
                  </a:moveTo>
                  <a:cubicBezTo>
                    <a:pt x="13" y="274"/>
                    <a:pt x="13" y="274"/>
                    <a:pt x="1" y="263"/>
                  </a:cubicBezTo>
                  <a:cubicBezTo>
                    <a:pt x="1" y="203"/>
                    <a:pt x="13" y="143"/>
                    <a:pt x="61" y="96"/>
                  </a:cubicBezTo>
                  <a:cubicBezTo>
                    <a:pt x="108" y="36"/>
                    <a:pt x="191" y="1"/>
                    <a:pt x="263" y="13"/>
                  </a:cubicBezTo>
                  <a:cubicBezTo>
                    <a:pt x="465" y="72"/>
                    <a:pt x="430" y="251"/>
                    <a:pt x="346" y="346"/>
                  </a:cubicBezTo>
                  <a:cubicBezTo>
                    <a:pt x="311" y="405"/>
                    <a:pt x="251" y="429"/>
                    <a:pt x="180" y="441"/>
                  </a:cubicBezTo>
                  <a:cubicBezTo>
                    <a:pt x="96" y="441"/>
                    <a:pt x="25" y="370"/>
                    <a:pt x="13"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5801000" y="1762550"/>
              <a:ext cx="11650" cy="11325"/>
            </a:xfrm>
            <a:custGeom>
              <a:avLst/>
              <a:gdLst/>
              <a:ahLst/>
              <a:cxnLst/>
              <a:rect l="l" t="t" r="r" b="b"/>
              <a:pathLst>
                <a:path w="466" h="453" extrusionOk="0">
                  <a:moveTo>
                    <a:pt x="13" y="298"/>
                  </a:moveTo>
                  <a:cubicBezTo>
                    <a:pt x="13" y="286"/>
                    <a:pt x="13" y="274"/>
                    <a:pt x="1" y="262"/>
                  </a:cubicBezTo>
                  <a:cubicBezTo>
                    <a:pt x="1" y="203"/>
                    <a:pt x="13" y="143"/>
                    <a:pt x="60" y="108"/>
                  </a:cubicBezTo>
                  <a:cubicBezTo>
                    <a:pt x="108" y="36"/>
                    <a:pt x="191" y="0"/>
                    <a:pt x="263" y="24"/>
                  </a:cubicBezTo>
                  <a:cubicBezTo>
                    <a:pt x="465" y="84"/>
                    <a:pt x="430" y="262"/>
                    <a:pt x="346" y="358"/>
                  </a:cubicBezTo>
                  <a:cubicBezTo>
                    <a:pt x="311" y="405"/>
                    <a:pt x="251" y="441"/>
                    <a:pt x="180"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6396625" y="1918225"/>
              <a:ext cx="11625" cy="11325"/>
            </a:xfrm>
            <a:custGeom>
              <a:avLst/>
              <a:gdLst/>
              <a:ahLst/>
              <a:cxnLst/>
              <a:rect l="l" t="t" r="r" b="b"/>
              <a:pathLst>
                <a:path w="465" h="453" extrusionOk="0">
                  <a:moveTo>
                    <a:pt x="24" y="298"/>
                  </a:moveTo>
                  <a:cubicBezTo>
                    <a:pt x="24" y="286"/>
                    <a:pt x="12" y="274"/>
                    <a:pt x="12" y="262"/>
                  </a:cubicBezTo>
                  <a:cubicBezTo>
                    <a:pt x="0" y="203"/>
                    <a:pt x="24" y="143"/>
                    <a:pt x="72" y="108"/>
                  </a:cubicBezTo>
                  <a:cubicBezTo>
                    <a:pt x="119" y="36"/>
                    <a:pt x="191" y="0"/>
                    <a:pt x="274" y="24"/>
                  </a:cubicBezTo>
                  <a:cubicBezTo>
                    <a:pt x="465" y="84"/>
                    <a:pt x="441" y="262"/>
                    <a:pt x="346" y="358"/>
                  </a:cubicBezTo>
                  <a:cubicBezTo>
                    <a:pt x="310" y="405"/>
                    <a:pt x="250" y="441"/>
                    <a:pt x="191" y="441"/>
                  </a:cubicBezTo>
                  <a:cubicBezTo>
                    <a:pt x="108" y="453"/>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6450500" y="2243275"/>
              <a:ext cx="11625" cy="11025"/>
            </a:xfrm>
            <a:custGeom>
              <a:avLst/>
              <a:gdLst/>
              <a:ahLst/>
              <a:cxnLst/>
              <a:rect l="l" t="t" r="r" b="b"/>
              <a:pathLst>
                <a:path w="465" h="441" extrusionOk="0">
                  <a:moveTo>
                    <a:pt x="24" y="298"/>
                  </a:moveTo>
                  <a:cubicBezTo>
                    <a:pt x="24" y="286"/>
                    <a:pt x="24" y="274"/>
                    <a:pt x="12" y="262"/>
                  </a:cubicBezTo>
                  <a:cubicBezTo>
                    <a:pt x="0" y="202"/>
                    <a:pt x="24" y="143"/>
                    <a:pt x="72" y="107"/>
                  </a:cubicBezTo>
                  <a:cubicBezTo>
                    <a:pt x="119" y="36"/>
                    <a:pt x="191" y="0"/>
                    <a:pt x="274" y="12"/>
                  </a:cubicBezTo>
                  <a:cubicBezTo>
                    <a:pt x="465" y="71"/>
                    <a:pt x="441" y="250"/>
                    <a:pt x="358" y="345"/>
                  </a:cubicBezTo>
                  <a:cubicBezTo>
                    <a:pt x="310" y="405"/>
                    <a:pt x="250"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6924375" y="1866125"/>
              <a:ext cx="11625" cy="11350"/>
            </a:xfrm>
            <a:custGeom>
              <a:avLst/>
              <a:gdLst/>
              <a:ahLst/>
              <a:cxnLst/>
              <a:rect l="l" t="t" r="r" b="b"/>
              <a:pathLst>
                <a:path w="465" h="454" extrusionOk="0">
                  <a:moveTo>
                    <a:pt x="24" y="298"/>
                  </a:moveTo>
                  <a:cubicBezTo>
                    <a:pt x="24" y="287"/>
                    <a:pt x="12" y="275"/>
                    <a:pt x="12" y="263"/>
                  </a:cubicBezTo>
                  <a:cubicBezTo>
                    <a:pt x="0" y="203"/>
                    <a:pt x="24" y="144"/>
                    <a:pt x="72" y="108"/>
                  </a:cubicBezTo>
                  <a:cubicBezTo>
                    <a:pt x="119" y="37"/>
                    <a:pt x="191" y="1"/>
                    <a:pt x="274" y="25"/>
                  </a:cubicBezTo>
                  <a:cubicBezTo>
                    <a:pt x="464" y="84"/>
                    <a:pt x="441" y="263"/>
                    <a:pt x="345" y="358"/>
                  </a:cubicBezTo>
                  <a:cubicBezTo>
                    <a:pt x="310" y="406"/>
                    <a:pt x="250" y="441"/>
                    <a:pt x="191" y="441"/>
                  </a:cubicBezTo>
                  <a:cubicBezTo>
                    <a:pt x="107"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6989550" y="2411725"/>
              <a:ext cx="11625" cy="11050"/>
            </a:xfrm>
            <a:custGeom>
              <a:avLst/>
              <a:gdLst/>
              <a:ahLst/>
              <a:cxnLst/>
              <a:rect l="l" t="t" r="r" b="b"/>
              <a:pathLst>
                <a:path w="465" h="442" extrusionOk="0">
                  <a:moveTo>
                    <a:pt x="13" y="299"/>
                  </a:moveTo>
                  <a:cubicBezTo>
                    <a:pt x="13" y="287"/>
                    <a:pt x="13" y="275"/>
                    <a:pt x="1" y="263"/>
                  </a:cubicBezTo>
                  <a:cubicBezTo>
                    <a:pt x="1" y="203"/>
                    <a:pt x="13" y="144"/>
                    <a:pt x="60" y="108"/>
                  </a:cubicBezTo>
                  <a:cubicBezTo>
                    <a:pt x="108" y="37"/>
                    <a:pt x="191" y="1"/>
                    <a:pt x="263" y="25"/>
                  </a:cubicBezTo>
                  <a:cubicBezTo>
                    <a:pt x="465" y="72"/>
                    <a:pt x="429" y="251"/>
                    <a:pt x="346" y="358"/>
                  </a:cubicBezTo>
                  <a:cubicBezTo>
                    <a:pt x="310" y="406"/>
                    <a:pt x="251" y="441"/>
                    <a:pt x="179" y="441"/>
                  </a:cubicBezTo>
                  <a:cubicBezTo>
                    <a:pt x="96" y="441"/>
                    <a:pt x="24" y="382"/>
                    <a:pt x="13"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618075" y="2413825"/>
              <a:ext cx="11625" cy="11025"/>
            </a:xfrm>
            <a:custGeom>
              <a:avLst/>
              <a:gdLst/>
              <a:ahLst/>
              <a:cxnLst/>
              <a:rect l="l" t="t" r="r" b="b"/>
              <a:pathLst>
                <a:path w="465" h="441" extrusionOk="0">
                  <a:moveTo>
                    <a:pt x="24" y="298"/>
                  </a:moveTo>
                  <a:cubicBezTo>
                    <a:pt x="13" y="286"/>
                    <a:pt x="13" y="274"/>
                    <a:pt x="13" y="262"/>
                  </a:cubicBezTo>
                  <a:cubicBezTo>
                    <a:pt x="1" y="203"/>
                    <a:pt x="24" y="143"/>
                    <a:pt x="60" y="107"/>
                  </a:cubicBezTo>
                  <a:cubicBezTo>
                    <a:pt x="108" y="36"/>
                    <a:pt x="191" y="0"/>
                    <a:pt x="263" y="12"/>
                  </a:cubicBezTo>
                  <a:cubicBezTo>
                    <a:pt x="465" y="72"/>
                    <a:pt x="429" y="250"/>
                    <a:pt x="346" y="346"/>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5918300" y="1423825"/>
              <a:ext cx="11625" cy="11025"/>
            </a:xfrm>
            <a:custGeom>
              <a:avLst/>
              <a:gdLst/>
              <a:ahLst/>
              <a:cxnLst/>
              <a:rect l="l" t="t" r="r" b="b"/>
              <a:pathLst>
                <a:path w="465" h="441" extrusionOk="0">
                  <a:moveTo>
                    <a:pt x="24" y="298"/>
                  </a:moveTo>
                  <a:cubicBezTo>
                    <a:pt x="24" y="286"/>
                    <a:pt x="12" y="274"/>
                    <a:pt x="12" y="262"/>
                  </a:cubicBezTo>
                  <a:cubicBezTo>
                    <a:pt x="0" y="203"/>
                    <a:pt x="24" y="143"/>
                    <a:pt x="71" y="107"/>
                  </a:cubicBezTo>
                  <a:cubicBezTo>
                    <a:pt x="119" y="36"/>
                    <a:pt x="191" y="0"/>
                    <a:pt x="274" y="24"/>
                  </a:cubicBezTo>
                  <a:cubicBezTo>
                    <a:pt x="464" y="72"/>
                    <a:pt x="441" y="250"/>
                    <a:pt x="345" y="357"/>
                  </a:cubicBezTo>
                  <a:cubicBezTo>
                    <a:pt x="310" y="405"/>
                    <a:pt x="250" y="441"/>
                    <a:pt x="191" y="441"/>
                  </a:cubicBezTo>
                  <a:cubicBezTo>
                    <a:pt x="107"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5891200" y="1245525"/>
              <a:ext cx="11625" cy="11025"/>
            </a:xfrm>
            <a:custGeom>
              <a:avLst/>
              <a:gdLst/>
              <a:ahLst/>
              <a:cxnLst/>
              <a:rect l="l" t="t" r="r" b="b"/>
              <a:pathLst>
                <a:path w="465" h="441" extrusionOk="0">
                  <a:moveTo>
                    <a:pt x="24" y="298"/>
                  </a:moveTo>
                  <a:cubicBezTo>
                    <a:pt x="12" y="286"/>
                    <a:pt x="12" y="274"/>
                    <a:pt x="12" y="262"/>
                  </a:cubicBezTo>
                  <a:cubicBezTo>
                    <a:pt x="1" y="203"/>
                    <a:pt x="24" y="143"/>
                    <a:pt x="60" y="107"/>
                  </a:cubicBezTo>
                  <a:cubicBezTo>
                    <a:pt x="108" y="36"/>
                    <a:pt x="191" y="0"/>
                    <a:pt x="262" y="12"/>
                  </a:cubicBezTo>
                  <a:cubicBezTo>
                    <a:pt x="465" y="72"/>
                    <a:pt x="429" y="250"/>
                    <a:pt x="346" y="346"/>
                  </a:cubicBezTo>
                  <a:cubicBezTo>
                    <a:pt x="310" y="405"/>
                    <a:pt x="251" y="441"/>
                    <a:pt x="179"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6059075" y="116992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08" y="36"/>
                    <a:pt x="191" y="0"/>
                    <a:pt x="275" y="12"/>
                  </a:cubicBezTo>
                  <a:cubicBezTo>
                    <a:pt x="465" y="72"/>
                    <a:pt x="429" y="250"/>
                    <a:pt x="346" y="345"/>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6148075" y="1241950"/>
              <a:ext cx="11625" cy="11025"/>
            </a:xfrm>
            <a:custGeom>
              <a:avLst/>
              <a:gdLst/>
              <a:ahLst/>
              <a:cxnLst/>
              <a:rect l="l" t="t" r="r" b="b"/>
              <a:pathLst>
                <a:path w="465" h="441" extrusionOk="0">
                  <a:moveTo>
                    <a:pt x="24" y="286"/>
                  </a:moveTo>
                  <a:cubicBezTo>
                    <a:pt x="24" y="274"/>
                    <a:pt x="13" y="262"/>
                    <a:pt x="13" y="250"/>
                  </a:cubicBezTo>
                  <a:cubicBezTo>
                    <a:pt x="1" y="191"/>
                    <a:pt x="24" y="131"/>
                    <a:pt x="72" y="96"/>
                  </a:cubicBezTo>
                  <a:cubicBezTo>
                    <a:pt x="120" y="24"/>
                    <a:pt x="191" y="0"/>
                    <a:pt x="274" y="12"/>
                  </a:cubicBezTo>
                  <a:cubicBezTo>
                    <a:pt x="465" y="72"/>
                    <a:pt x="441" y="250"/>
                    <a:pt x="346" y="346"/>
                  </a:cubicBezTo>
                  <a:cubicBezTo>
                    <a:pt x="310" y="393"/>
                    <a:pt x="251" y="429"/>
                    <a:pt x="191" y="441"/>
                  </a:cubicBezTo>
                  <a:cubicBezTo>
                    <a:pt x="108" y="441"/>
                    <a:pt x="36"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6177550" y="1332725"/>
              <a:ext cx="11625" cy="11050"/>
            </a:xfrm>
            <a:custGeom>
              <a:avLst/>
              <a:gdLst/>
              <a:ahLst/>
              <a:cxnLst/>
              <a:rect l="l" t="t" r="r" b="b"/>
              <a:pathLst>
                <a:path w="465" h="442" extrusionOk="0">
                  <a:moveTo>
                    <a:pt x="24" y="287"/>
                  </a:moveTo>
                  <a:cubicBezTo>
                    <a:pt x="24" y="275"/>
                    <a:pt x="24" y="263"/>
                    <a:pt x="12" y="263"/>
                  </a:cubicBezTo>
                  <a:cubicBezTo>
                    <a:pt x="0" y="203"/>
                    <a:pt x="24" y="144"/>
                    <a:pt x="72" y="96"/>
                  </a:cubicBezTo>
                  <a:cubicBezTo>
                    <a:pt x="119" y="37"/>
                    <a:pt x="191" y="1"/>
                    <a:pt x="274" y="13"/>
                  </a:cubicBezTo>
                  <a:cubicBezTo>
                    <a:pt x="465" y="72"/>
                    <a:pt x="441" y="251"/>
                    <a:pt x="346" y="346"/>
                  </a:cubicBezTo>
                  <a:cubicBezTo>
                    <a:pt x="310" y="406"/>
                    <a:pt x="250" y="429"/>
                    <a:pt x="191" y="441"/>
                  </a:cubicBezTo>
                  <a:cubicBezTo>
                    <a:pt x="108" y="441"/>
                    <a:pt x="36"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6875250" y="1942025"/>
              <a:ext cx="11625" cy="11050"/>
            </a:xfrm>
            <a:custGeom>
              <a:avLst/>
              <a:gdLst/>
              <a:ahLst/>
              <a:cxnLst/>
              <a:rect l="l" t="t" r="r" b="b"/>
              <a:pathLst>
                <a:path w="465" h="442" extrusionOk="0">
                  <a:moveTo>
                    <a:pt x="24" y="287"/>
                  </a:moveTo>
                  <a:cubicBezTo>
                    <a:pt x="13" y="275"/>
                    <a:pt x="13" y="275"/>
                    <a:pt x="13" y="263"/>
                  </a:cubicBezTo>
                  <a:cubicBezTo>
                    <a:pt x="1" y="203"/>
                    <a:pt x="24" y="144"/>
                    <a:pt x="72" y="96"/>
                  </a:cubicBezTo>
                  <a:cubicBezTo>
                    <a:pt x="108" y="37"/>
                    <a:pt x="191" y="1"/>
                    <a:pt x="274" y="13"/>
                  </a:cubicBezTo>
                  <a:cubicBezTo>
                    <a:pt x="465" y="72"/>
                    <a:pt x="429" y="251"/>
                    <a:pt x="346" y="346"/>
                  </a:cubicBezTo>
                  <a:cubicBezTo>
                    <a:pt x="310" y="406"/>
                    <a:pt x="251" y="441"/>
                    <a:pt x="191" y="441"/>
                  </a:cubicBezTo>
                  <a:cubicBezTo>
                    <a:pt x="96" y="441"/>
                    <a:pt x="24"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7286325" y="2225400"/>
              <a:ext cx="11625" cy="11050"/>
            </a:xfrm>
            <a:custGeom>
              <a:avLst/>
              <a:gdLst/>
              <a:ahLst/>
              <a:cxnLst/>
              <a:rect l="l" t="t" r="r" b="b"/>
              <a:pathLst>
                <a:path w="465" h="442" extrusionOk="0">
                  <a:moveTo>
                    <a:pt x="24" y="298"/>
                  </a:moveTo>
                  <a:cubicBezTo>
                    <a:pt x="24" y="286"/>
                    <a:pt x="12" y="274"/>
                    <a:pt x="12" y="263"/>
                  </a:cubicBezTo>
                  <a:cubicBezTo>
                    <a:pt x="0" y="203"/>
                    <a:pt x="24" y="144"/>
                    <a:pt x="72" y="108"/>
                  </a:cubicBezTo>
                  <a:cubicBezTo>
                    <a:pt x="119" y="36"/>
                    <a:pt x="191" y="1"/>
                    <a:pt x="274" y="24"/>
                  </a:cubicBezTo>
                  <a:cubicBezTo>
                    <a:pt x="464" y="72"/>
                    <a:pt x="441" y="251"/>
                    <a:pt x="345" y="358"/>
                  </a:cubicBezTo>
                  <a:cubicBezTo>
                    <a:pt x="310" y="405"/>
                    <a:pt x="250"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7175875" y="1899175"/>
              <a:ext cx="11650" cy="11025"/>
            </a:xfrm>
            <a:custGeom>
              <a:avLst/>
              <a:gdLst/>
              <a:ahLst/>
              <a:cxnLst/>
              <a:rect l="l" t="t" r="r" b="b"/>
              <a:pathLst>
                <a:path w="466" h="441" extrusionOk="0">
                  <a:moveTo>
                    <a:pt x="25" y="298"/>
                  </a:moveTo>
                  <a:cubicBezTo>
                    <a:pt x="25" y="286"/>
                    <a:pt x="13" y="274"/>
                    <a:pt x="1" y="262"/>
                  </a:cubicBezTo>
                  <a:cubicBezTo>
                    <a:pt x="1" y="203"/>
                    <a:pt x="13" y="143"/>
                    <a:pt x="60" y="108"/>
                  </a:cubicBezTo>
                  <a:cubicBezTo>
                    <a:pt x="108" y="36"/>
                    <a:pt x="191" y="0"/>
                    <a:pt x="263" y="24"/>
                  </a:cubicBezTo>
                  <a:cubicBezTo>
                    <a:pt x="465" y="72"/>
                    <a:pt x="430" y="250"/>
                    <a:pt x="346" y="358"/>
                  </a:cubicBezTo>
                  <a:cubicBezTo>
                    <a:pt x="310" y="405"/>
                    <a:pt x="251" y="441"/>
                    <a:pt x="180"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6841925" y="2599850"/>
              <a:ext cx="11625" cy="11050"/>
            </a:xfrm>
            <a:custGeom>
              <a:avLst/>
              <a:gdLst/>
              <a:ahLst/>
              <a:cxnLst/>
              <a:rect l="l" t="t" r="r" b="b"/>
              <a:pathLst>
                <a:path w="465" h="442" extrusionOk="0">
                  <a:moveTo>
                    <a:pt x="24" y="286"/>
                  </a:moveTo>
                  <a:cubicBezTo>
                    <a:pt x="24" y="275"/>
                    <a:pt x="12" y="263"/>
                    <a:pt x="12" y="263"/>
                  </a:cubicBezTo>
                  <a:cubicBezTo>
                    <a:pt x="0" y="191"/>
                    <a:pt x="24" y="132"/>
                    <a:pt x="60" y="96"/>
                  </a:cubicBezTo>
                  <a:cubicBezTo>
                    <a:pt x="107" y="24"/>
                    <a:pt x="191" y="1"/>
                    <a:pt x="262" y="13"/>
                  </a:cubicBezTo>
                  <a:cubicBezTo>
                    <a:pt x="464" y="72"/>
                    <a:pt x="429" y="251"/>
                    <a:pt x="345" y="346"/>
                  </a:cubicBezTo>
                  <a:cubicBezTo>
                    <a:pt x="310" y="405"/>
                    <a:pt x="250" y="429"/>
                    <a:pt x="179" y="441"/>
                  </a:cubicBezTo>
                  <a:cubicBezTo>
                    <a:pt x="95" y="441"/>
                    <a:pt x="24"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6039125" y="1720575"/>
              <a:ext cx="30100" cy="22950"/>
            </a:xfrm>
            <a:custGeom>
              <a:avLst/>
              <a:gdLst/>
              <a:ahLst/>
              <a:cxnLst/>
              <a:rect l="l" t="t" r="r" b="b"/>
              <a:pathLst>
                <a:path w="1204" h="918" extrusionOk="0">
                  <a:moveTo>
                    <a:pt x="1096" y="596"/>
                  </a:moveTo>
                  <a:cubicBezTo>
                    <a:pt x="1084" y="620"/>
                    <a:pt x="1084" y="644"/>
                    <a:pt x="1073" y="667"/>
                  </a:cubicBezTo>
                  <a:cubicBezTo>
                    <a:pt x="1013" y="786"/>
                    <a:pt x="894" y="870"/>
                    <a:pt x="751" y="882"/>
                  </a:cubicBezTo>
                  <a:cubicBezTo>
                    <a:pt x="572" y="917"/>
                    <a:pt x="394" y="917"/>
                    <a:pt x="275" y="763"/>
                  </a:cubicBezTo>
                  <a:cubicBezTo>
                    <a:pt x="1" y="394"/>
                    <a:pt x="299" y="108"/>
                    <a:pt x="584" y="48"/>
                  </a:cubicBezTo>
                  <a:cubicBezTo>
                    <a:pt x="727" y="1"/>
                    <a:pt x="882" y="24"/>
                    <a:pt x="1001" y="108"/>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6571650" y="1992625"/>
              <a:ext cx="88125" cy="84275"/>
            </a:xfrm>
            <a:custGeom>
              <a:avLst/>
              <a:gdLst/>
              <a:ahLst/>
              <a:cxnLst/>
              <a:rect l="l" t="t" r="r" b="b"/>
              <a:pathLst>
                <a:path w="3525" h="3371" extrusionOk="0">
                  <a:moveTo>
                    <a:pt x="203" y="2251"/>
                  </a:moveTo>
                  <a:cubicBezTo>
                    <a:pt x="191" y="2168"/>
                    <a:pt x="143" y="2108"/>
                    <a:pt x="119" y="2013"/>
                  </a:cubicBezTo>
                  <a:cubicBezTo>
                    <a:pt x="0" y="1549"/>
                    <a:pt x="250" y="1156"/>
                    <a:pt x="548" y="822"/>
                  </a:cubicBezTo>
                  <a:cubicBezTo>
                    <a:pt x="953" y="382"/>
                    <a:pt x="1417" y="1"/>
                    <a:pt x="2072" y="180"/>
                  </a:cubicBezTo>
                  <a:cubicBezTo>
                    <a:pt x="3524" y="596"/>
                    <a:pt x="3286" y="1942"/>
                    <a:pt x="2643" y="2680"/>
                  </a:cubicBezTo>
                  <a:cubicBezTo>
                    <a:pt x="2346" y="3013"/>
                    <a:pt x="2024" y="3370"/>
                    <a:pt x="1453" y="3359"/>
                  </a:cubicBezTo>
                  <a:cubicBezTo>
                    <a:pt x="667" y="3347"/>
                    <a:pt x="310" y="2847"/>
                    <a:pt x="203" y="2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6475200" y="2097125"/>
              <a:ext cx="82475" cy="79200"/>
            </a:xfrm>
            <a:custGeom>
              <a:avLst/>
              <a:gdLst/>
              <a:ahLst/>
              <a:cxnLst/>
              <a:rect l="l" t="t" r="r" b="b"/>
              <a:pathLst>
                <a:path w="3299" h="3168" extrusionOk="0">
                  <a:moveTo>
                    <a:pt x="191" y="2107"/>
                  </a:moveTo>
                  <a:cubicBezTo>
                    <a:pt x="179" y="2036"/>
                    <a:pt x="120" y="1965"/>
                    <a:pt x="108" y="1881"/>
                  </a:cubicBezTo>
                  <a:cubicBezTo>
                    <a:pt x="1" y="1453"/>
                    <a:pt x="227" y="1084"/>
                    <a:pt x="513" y="774"/>
                  </a:cubicBezTo>
                  <a:cubicBezTo>
                    <a:pt x="894" y="357"/>
                    <a:pt x="1322" y="0"/>
                    <a:pt x="1941" y="179"/>
                  </a:cubicBezTo>
                  <a:cubicBezTo>
                    <a:pt x="3299" y="560"/>
                    <a:pt x="3084" y="1834"/>
                    <a:pt x="2477" y="2524"/>
                  </a:cubicBezTo>
                  <a:cubicBezTo>
                    <a:pt x="2191" y="2834"/>
                    <a:pt x="1894" y="3167"/>
                    <a:pt x="1358" y="3155"/>
                  </a:cubicBezTo>
                  <a:cubicBezTo>
                    <a:pt x="620" y="3131"/>
                    <a:pt x="286" y="2667"/>
                    <a:pt x="19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6504375" y="2046225"/>
              <a:ext cx="26225" cy="28600"/>
            </a:xfrm>
            <a:custGeom>
              <a:avLst/>
              <a:gdLst/>
              <a:ahLst/>
              <a:cxnLst/>
              <a:rect l="l" t="t" r="r" b="b"/>
              <a:pathLst>
                <a:path w="1049" h="1144" extrusionOk="0">
                  <a:moveTo>
                    <a:pt x="608" y="1119"/>
                  </a:moveTo>
                  <a:cubicBezTo>
                    <a:pt x="572" y="1119"/>
                    <a:pt x="548" y="1119"/>
                    <a:pt x="524" y="1131"/>
                  </a:cubicBezTo>
                  <a:cubicBezTo>
                    <a:pt x="381" y="1119"/>
                    <a:pt x="262" y="1036"/>
                    <a:pt x="191" y="917"/>
                  </a:cubicBezTo>
                  <a:cubicBezTo>
                    <a:pt x="84" y="762"/>
                    <a:pt x="0" y="595"/>
                    <a:pt x="96" y="417"/>
                  </a:cubicBezTo>
                  <a:cubicBezTo>
                    <a:pt x="310" y="0"/>
                    <a:pt x="715" y="155"/>
                    <a:pt x="893" y="405"/>
                  </a:cubicBezTo>
                  <a:cubicBezTo>
                    <a:pt x="1001" y="512"/>
                    <a:pt x="1048" y="655"/>
                    <a:pt x="1012" y="810"/>
                  </a:cubicBezTo>
                  <a:cubicBezTo>
                    <a:pt x="977" y="1000"/>
                    <a:pt x="798" y="1143"/>
                    <a:pt x="608"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6427875" y="2058125"/>
              <a:ext cx="30975" cy="24425"/>
            </a:xfrm>
            <a:custGeom>
              <a:avLst/>
              <a:gdLst/>
              <a:ahLst/>
              <a:cxnLst/>
              <a:rect l="l" t="t" r="r" b="b"/>
              <a:pathLst>
                <a:path w="1239" h="977" extrusionOk="0">
                  <a:moveTo>
                    <a:pt x="1144" y="572"/>
                  </a:moveTo>
                  <a:cubicBezTo>
                    <a:pt x="1144" y="596"/>
                    <a:pt x="1132" y="619"/>
                    <a:pt x="1132" y="655"/>
                  </a:cubicBezTo>
                  <a:cubicBezTo>
                    <a:pt x="1084" y="786"/>
                    <a:pt x="965" y="869"/>
                    <a:pt x="822" y="893"/>
                  </a:cubicBezTo>
                  <a:cubicBezTo>
                    <a:pt x="643" y="953"/>
                    <a:pt x="465" y="977"/>
                    <a:pt x="322" y="822"/>
                  </a:cubicBezTo>
                  <a:cubicBezTo>
                    <a:pt x="1" y="477"/>
                    <a:pt x="286" y="155"/>
                    <a:pt x="572" y="72"/>
                  </a:cubicBezTo>
                  <a:cubicBezTo>
                    <a:pt x="703" y="0"/>
                    <a:pt x="870" y="12"/>
                    <a:pt x="1001" y="84"/>
                  </a:cubicBezTo>
                  <a:cubicBezTo>
                    <a:pt x="1167" y="179"/>
                    <a:pt x="1239" y="393"/>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6310000" y="2018825"/>
              <a:ext cx="15500" cy="12525"/>
            </a:xfrm>
            <a:custGeom>
              <a:avLst/>
              <a:gdLst/>
              <a:ahLst/>
              <a:cxnLst/>
              <a:rect l="l" t="t" r="r" b="b"/>
              <a:pathLst>
                <a:path w="620" h="501" extrusionOk="0">
                  <a:moveTo>
                    <a:pt x="584" y="298"/>
                  </a:moveTo>
                  <a:cubicBezTo>
                    <a:pt x="572" y="310"/>
                    <a:pt x="572" y="322"/>
                    <a:pt x="584" y="334"/>
                  </a:cubicBezTo>
                  <a:cubicBezTo>
                    <a:pt x="548" y="394"/>
                    <a:pt x="489" y="441"/>
                    <a:pt x="417" y="453"/>
                  </a:cubicBezTo>
                  <a:cubicBezTo>
                    <a:pt x="334" y="501"/>
                    <a:pt x="239" y="489"/>
                    <a:pt x="167" y="417"/>
                  </a:cubicBezTo>
                  <a:cubicBezTo>
                    <a:pt x="1" y="239"/>
                    <a:pt x="144" y="84"/>
                    <a:pt x="298" y="36"/>
                  </a:cubicBezTo>
                  <a:cubicBezTo>
                    <a:pt x="358" y="1"/>
                    <a:pt x="441" y="1"/>
                    <a:pt x="513" y="48"/>
                  </a:cubicBezTo>
                  <a:cubicBezTo>
                    <a:pt x="596" y="96"/>
                    <a:pt x="620" y="203"/>
                    <a:pt x="58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6482650" y="1992350"/>
              <a:ext cx="26200" cy="28300"/>
            </a:xfrm>
            <a:custGeom>
              <a:avLst/>
              <a:gdLst/>
              <a:ahLst/>
              <a:cxnLst/>
              <a:rect l="l" t="t" r="r" b="b"/>
              <a:pathLst>
                <a:path w="1048" h="1132" extrusionOk="0">
                  <a:moveTo>
                    <a:pt x="607" y="1107"/>
                  </a:moveTo>
                  <a:cubicBezTo>
                    <a:pt x="572" y="1107"/>
                    <a:pt x="548" y="1119"/>
                    <a:pt x="524" y="1119"/>
                  </a:cubicBezTo>
                  <a:cubicBezTo>
                    <a:pt x="381" y="1119"/>
                    <a:pt x="262" y="1036"/>
                    <a:pt x="191" y="917"/>
                  </a:cubicBezTo>
                  <a:cubicBezTo>
                    <a:pt x="84" y="762"/>
                    <a:pt x="0" y="595"/>
                    <a:pt x="96" y="405"/>
                  </a:cubicBezTo>
                  <a:cubicBezTo>
                    <a:pt x="310" y="0"/>
                    <a:pt x="715" y="155"/>
                    <a:pt x="893" y="393"/>
                  </a:cubicBezTo>
                  <a:cubicBezTo>
                    <a:pt x="1000" y="500"/>
                    <a:pt x="1048" y="655"/>
                    <a:pt x="1012" y="810"/>
                  </a:cubicBezTo>
                  <a:cubicBezTo>
                    <a:pt x="977" y="1000"/>
                    <a:pt x="798" y="1131"/>
                    <a:pt x="607" y="1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6484125" y="2106050"/>
              <a:ext cx="26225" cy="28300"/>
            </a:xfrm>
            <a:custGeom>
              <a:avLst/>
              <a:gdLst/>
              <a:ahLst/>
              <a:cxnLst/>
              <a:rect l="l" t="t" r="r" b="b"/>
              <a:pathLst>
                <a:path w="1049" h="1132" extrusionOk="0">
                  <a:moveTo>
                    <a:pt x="608" y="1108"/>
                  </a:moveTo>
                  <a:cubicBezTo>
                    <a:pt x="584" y="1108"/>
                    <a:pt x="548" y="1119"/>
                    <a:pt x="525" y="1119"/>
                  </a:cubicBezTo>
                  <a:cubicBezTo>
                    <a:pt x="382" y="1119"/>
                    <a:pt x="263" y="1036"/>
                    <a:pt x="191" y="917"/>
                  </a:cubicBezTo>
                  <a:cubicBezTo>
                    <a:pt x="84" y="762"/>
                    <a:pt x="1" y="596"/>
                    <a:pt x="96" y="417"/>
                  </a:cubicBezTo>
                  <a:cubicBezTo>
                    <a:pt x="322" y="0"/>
                    <a:pt x="715" y="155"/>
                    <a:pt x="894" y="405"/>
                  </a:cubicBezTo>
                  <a:cubicBezTo>
                    <a:pt x="1001" y="512"/>
                    <a:pt x="1049" y="655"/>
                    <a:pt x="1025" y="810"/>
                  </a:cubicBezTo>
                  <a:cubicBezTo>
                    <a:pt x="989" y="1000"/>
                    <a:pt x="799" y="1131"/>
                    <a:pt x="608" y="1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6563300" y="2080150"/>
              <a:ext cx="26225" cy="28600"/>
            </a:xfrm>
            <a:custGeom>
              <a:avLst/>
              <a:gdLst/>
              <a:ahLst/>
              <a:cxnLst/>
              <a:rect l="l" t="t" r="r" b="b"/>
              <a:pathLst>
                <a:path w="1049" h="1144" extrusionOk="0">
                  <a:moveTo>
                    <a:pt x="608" y="1120"/>
                  </a:moveTo>
                  <a:cubicBezTo>
                    <a:pt x="584" y="1120"/>
                    <a:pt x="560" y="1120"/>
                    <a:pt x="525" y="1131"/>
                  </a:cubicBezTo>
                  <a:cubicBezTo>
                    <a:pt x="394" y="1120"/>
                    <a:pt x="263" y="1036"/>
                    <a:pt x="191" y="917"/>
                  </a:cubicBezTo>
                  <a:cubicBezTo>
                    <a:pt x="84" y="762"/>
                    <a:pt x="1" y="596"/>
                    <a:pt x="96" y="417"/>
                  </a:cubicBezTo>
                  <a:cubicBezTo>
                    <a:pt x="322" y="0"/>
                    <a:pt x="715" y="155"/>
                    <a:pt x="894" y="405"/>
                  </a:cubicBezTo>
                  <a:cubicBezTo>
                    <a:pt x="1001" y="512"/>
                    <a:pt x="1049" y="655"/>
                    <a:pt x="1025" y="810"/>
                  </a:cubicBezTo>
                  <a:cubicBezTo>
                    <a:pt x="989" y="1001"/>
                    <a:pt x="810" y="1143"/>
                    <a:pt x="608"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6498725" y="1860175"/>
              <a:ext cx="26200" cy="28600"/>
            </a:xfrm>
            <a:custGeom>
              <a:avLst/>
              <a:gdLst/>
              <a:ahLst/>
              <a:cxnLst/>
              <a:rect l="l" t="t" r="r" b="b"/>
              <a:pathLst>
                <a:path w="1048" h="1144" extrusionOk="0">
                  <a:moveTo>
                    <a:pt x="607" y="1120"/>
                  </a:moveTo>
                  <a:cubicBezTo>
                    <a:pt x="572" y="1120"/>
                    <a:pt x="548" y="1120"/>
                    <a:pt x="524" y="1120"/>
                  </a:cubicBezTo>
                  <a:cubicBezTo>
                    <a:pt x="381" y="1120"/>
                    <a:pt x="262" y="1037"/>
                    <a:pt x="191" y="917"/>
                  </a:cubicBezTo>
                  <a:cubicBezTo>
                    <a:pt x="84" y="775"/>
                    <a:pt x="0" y="596"/>
                    <a:pt x="95" y="417"/>
                  </a:cubicBezTo>
                  <a:cubicBezTo>
                    <a:pt x="310" y="1"/>
                    <a:pt x="715" y="155"/>
                    <a:pt x="893" y="406"/>
                  </a:cubicBezTo>
                  <a:cubicBezTo>
                    <a:pt x="1000" y="513"/>
                    <a:pt x="1048" y="656"/>
                    <a:pt x="1024" y="810"/>
                  </a:cubicBezTo>
                  <a:cubicBezTo>
                    <a:pt x="988" y="1001"/>
                    <a:pt x="798" y="1144"/>
                    <a:pt x="607"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6400800" y="1944425"/>
              <a:ext cx="26200" cy="28600"/>
            </a:xfrm>
            <a:custGeom>
              <a:avLst/>
              <a:gdLst/>
              <a:ahLst/>
              <a:cxnLst/>
              <a:rect l="l" t="t" r="r" b="b"/>
              <a:pathLst>
                <a:path w="1048" h="1144" extrusionOk="0">
                  <a:moveTo>
                    <a:pt x="607" y="1119"/>
                  </a:moveTo>
                  <a:cubicBezTo>
                    <a:pt x="583" y="1119"/>
                    <a:pt x="560" y="1131"/>
                    <a:pt x="524" y="1131"/>
                  </a:cubicBezTo>
                  <a:cubicBezTo>
                    <a:pt x="393" y="1119"/>
                    <a:pt x="262" y="1036"/>
                    <a:pt x="191" y="917"/>
                  </a:cubicBezTo>
                  <a:cubicBezTo>
                    <a:pt x="83" y="774"/>
                    <a:pt x="0" y="607"/>
                    <a:pt x="95" y="417"/>
                  </a:cubicBezTo>
                  <a:cubicBezTo>
                    <a:pt x="322" y="0"/>
                    <a:pt x="714" y="155"/>
                    <a:pt x="893" y="405"/>
                  </a:cubicBezTo>
                  <a:cubicBezTo>
                    <a:pt x="1000" y="512"/>
                    <a:pt x="1048" y="667"/>
                    <a:pt x="1024" y="810"/>
                  </a:cubicBezTo>
                  <a:cubicBezTo>
                    <a:pt x="988" y="1012"/>
                    <a:pt x="810"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6484125" y="1983100"/>
              <a:ext cx="30700" cy="24450"/>
            </a:xfrm>
            <a:custGeom>
              <a:avLst/>
              <a:gdLst/>
              <a:ahLst/>
              <a:cxnLst/>
              <a:rect l="l" t="t" r="r" b="b"/>
              <a:pathLst>
                <a:path w="1228" h="978" extrusionOk="0">
                  <a:moveTo>
                    <a:pt x="1144" y="572"/>
                  </a:moveTo>
                  <a:cubicBezTo>
                    <a:pt x="1132" y="596"/>
                    <a:pt x="1144" y="632"/>
                    <a:pt x="1120" y="656"/>
                  </a:cubicBezTo>
                  <a:cubicBezTo>
                    <a:pt x="1072" y="787"/>
                    <a:pt x="965" y="870"/>
                    <a:pt x="822" y="906"/>
                  </a:cubicBezTo>
                  <a:cubicBezTo>
                    <a:pt x="644" y="953"/>
                    <a:pt x="465" y="977"/>
                    <a:pt x="322" y="822"/>
                  </a:cubicBezTo>
                  <a:cubicBezTo>
                    <a:pt x="1" y="477"/>
                    <a:pt x="275" y="156"/>
                    <a:pt x="572" y="72"/>
                  </a:cubicBezTo>
                  <a:cubicBezTo>
                    <a:pt x="703" y="1"/>
                    <a:pt x="858" y="13"/>
                    <a:pt x="989" y="84"/>
                  </a:cubicBezTo>
                  <a:cubicBezTo>
                    <a:pt x="1168" y="180"/>
                    <a:pt x="1227" y="406"/>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6539800" y="2134025"/>
              <a:ext cx="30975" cy="24425"/>
            </a:xfrm>
            <a:custGeom>
              <a:avLst/>
              <a:gdLst/>
              <a:ahLst/>
              <a:cxnLst/>
              <a:rect l="l" t="t" r="r" b="b"/>
              <a:pathLst>
                <a:path w="1239" h="977" extrusionOk="0">
                  <a:moveTo>
                    <a:pt x="1143" y="572"/>
                  </a:moveTo>
                  <a:cubicBezTo>
                    <a:pt x="1143" y="596"/>
                    <a:pt x="1131" y="620"/>
                    <a:pt x="1131" y="655"/>
                  </a:cubicBezTo>
                  <a:cubicBezTo>
                    <a:pt x="1084" y="774"/>
                    <a:pt x="965" y="870"/>
                    <a:pt x="822" y="893"/>
                  </a:cubicBezTo>
                  <a:cubicBezTo>
                    <a:pt x="643" y="953"/>
                    <a:pt x="465" y="977"/>
                    <a:pt x="322" y="822"/>
                  </a:cubicBezTo>
                  <a:cubicBezTo>
                    <a:pt x="0" y="477"/>
                    <a:pt x="286" y="155"/>
                    <a:pt x="572" y="72"/>
                  </a:cubicBezTo>
                  <a:cubicBezTo>
                    <a:pt x="703" y="0"/>
                    <a:pt x="869" y="12"/>
                    <a:pt x="1000" y="84"/>
                  </a:cubicBezTo>
                  <a:cubicBezTo>
                    <a:pt x="1167" y="179"/>
                    <a:pt x="1239"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6445150" y="1906625"/>
              <a:ext cx="30975" cy="24425"/>
            </a:xfrm>
            <a:custGeom>
              <a:avLst/>
              <a:gdLst/>
              <a:ahLst/>
              <a:cxnLst/>
              <a:rect l="l" t="t" r="r" b="b"/>
              <a:pathLst>
                <a:path w="1239" h="977" extrusionOk="0">
                  <a:moveTo>
                    <a:pt x="1143" y="572"/>
                  </a:moveTo>
                  <a:cubicBezTo>
                    <a:pt x="1143" y="595"/>
                    <a:pt x="1143" y="631"/>
                    <a:pt x="1131" y="655"/>
                  </a:cubicBezTo>
                  <a:cubicBezTo>
                    <a:pt x="1084" y="786"/>
                    <a:pt x="964" y="881"/>
                    <a:pt x="822" y="905"/>
                  </a:cubicBezTo>
                  <a:cubicBezTo>
                    <a:pt x="655" y="953"/>
                    <a:pt x="464" y="976"/>
                    <a:pt x="322" y="822"/>
                  </a:cubicBezTo>
                  <a:cubicBezTo>
                    <a:pt x="0" y="476"/>
                    <a:pt x="286" y="155"/>
                    <a:pt x="572" y="72"/>
                  </a:cubicBezTo>
                  <a:cubicBezTo>
                    <a:pt x="703" y="0"/>
                    <a:pt x="869" y="12"/>
                    <a:pt x="1000" y="83"/>
                  </a:cubicBezTo>
                  <a:cubicBezTo>
                    <a:pt x="1167" y="179"/>
                    <a:pt x="1238"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6488600" y="1923275"/>
              <a:ext cx="30675" cy="24450"/>
            </a:xfrm>
            <a:custGeom>
              <a:avLst/>
              <a:gdLst/>
              <a:ahLst/>
              <a:cxnLst/>
              <a:rect l="l" t="t" r="r" b="b"/>
              <a:pathLst>
                <a:path w="1227" h="978" extrusionOk="0">
                  <a:moveTo>
                    <a:pt x="1143" y="572"/>
                  </a:moveTo>
                  <a:cubicBezTo>
                    <a:pt x="1131" y="596"/>
                    <a:pt x="1143" y="620"/>
                    <a:pt x="1131" y="644"/>
                  </a:cubicBezTo>
                  <a:cubicBezTo>
                    <a:pt x="1072" y="775"/>
                    <a:pt x="965" y="870"/>
                    <a:pt x="822" y="894"/>
                  </a:cubicBezTo>
                  <a:cubicBezTo>
                    <a:pt x="643" y="941"/>
                    <a:pt x="465" y="977"/>
                    <a:pt x="322" y="822"/>
                  </a:cubicBezTo>
                  <a:cubicBezTo>
                    <a:pt x="0" y="477"/>
                    <a:pt x="274" y="156"/>
                    <a:pt x="572" y="60"/>
                  </a:cubicBezTo>
                  <a:cubicBezTo>
                    <a:pt x="703" y="1"/>
                    <a:pt x="858" y="1"/>
                    <a:pt x="989" y="72"/>
                  </a:cubicBezTo>
                  <a:cubicBezTo>
                    <a:pt x="1167" y="168"/>
                    <a:pt x="1227" y="394"/>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6568075" y="2177475"/>
              <a:ext cx="17275" cy="19075"/>
            </a:xfrm>
            <a:custGeom>
              <a:avLst/>
              <a:gdLst/>
              <a:ahLst/>
              <a:cxnLst/>
              <a:rect l="l" t="t" r="r" b="b"/>
              <a:pathLst>
                <a:path w="691" h="763" extrusionOk="0">
                  <a:moveTo>
                    <a:pt x="393" y="751"/>
                  </a:moveTo>
                  <a:cubicBezTo>
                    <a:pt x="381" y="751"/>
                    <a:pt x="358" y="751"/>
                    <a:pt x="334" y="751"/>
                  </a:cubicBezTo>
                  <a:cubicBezTo>
                    <a:pt x="250" y="751"/>
                    <a:pt x="155" y="691"/>
                    <a:pt x="119" y="620"/>
                  </a:cubicBezTo>
                  <a:cubicBezTo>
                    <a:pt x="24" y="525"/>
                    <a:pt x="0" y="394"/>
                    <a:pt x="48" y="275"/>
                  </a:cubicBezTo>
                  <a:cubicBezTo>
                    <a:pt x="203" y="1"/>
                    <a:pt x="465" y="108"/>
                    <a:pt x="584" y="275"/>
                  </a:cubicBezTo>
                  <a:cubicBezTo>
                    <a:pt x="655" y="346"/>
                    <a:pt x="691" y="453"/>
                    <a:pt x="667" y="548"/>
                  </a:cubicBezTo>
                  <a:cubicBezTo>
                    <a:pt x="643" y="679"/>
                    <a:pt x="524" y="763"/>
                    <a:pt x="393" y="7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6360600" y="1961075"/>
              <a:ext cx="15500" cy="20275"/>
            </a:xfrm>
            <a:custGeom>
              <a:avLst/>
              <a:gdLst/>
              <a:ahLst/>
              <a:cxnLst/>
              <a:rect l="l" t="t" r="r" b="b"/>
              <a:pathLst>
                <a:path w="620" h="811" extrusionOk="0">
                  <a:moveTo>
                    <a:pt x="453" y="96"/>
                  </a:moveTo>
                  <a:cubicBezTo>
                    <a:pt x="465" y="108"/>
                    <a:pt x="489" y="108"/>
                    <a:pt x="501" y="120"/>
                  </a:cubicBezTo>
                  <a:cubicBezTo>
                    <a:pt x="572" y="180"/>
                    <a:pt x="608" y="275"/>
                    <a:pt x="596" y="370"/>
                  </a:cubicBezTo>
                  <a:cubicBezTo>
                    <a:pt x="620" y="489"/>
                    <a:pt x="560" y="620"/>
                    <a:pt x="453" y="680"/>
                  </a:cubicBezTo>
                  <a:cubicBezTo>
                    <a:pt x="167" y="811"/>
                    <a:pt x="13" y="572"/>
                    <a:pt x="13" y="370"/>
                  </a:cubicBezTo>
                  <a:cubicBezTo>
                    <a:pt x="1"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6431150" y="1987575"/>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0"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6375500" y="2013475"/>
              <a:ext cx="15500" cy="20275"/>
            </a:xfrm>
            <a:custGeom>
              <a:avLst/>
              <a:gdLst/>
              <a:ahLst/>
              <a:cxnLst/>
              <a:rect l="l" t="t" r="r" b="b"/>
              <a:pathLst>
                <a:path w="620" h="811" extrusionOk="0">
                  <a:moveTo>
                    <a:pt x="452" y="84"/>
                  </a:moveTo>
                  <a:cubicBezTo>
                    <a:pt x="476" y="96"/>
                    <a:pt x="488" y="108"/>
                    <a:pt x="500" y="108"/>
                  </a:cubicBezTo>
                  <a:cubicBezTo>
                    <a:pt x="572" y="167"/>
                    <a:pt x="607" y="262"/>
                    <a:pt x="595" y="358"/>
                  </a:cubicBezTo>
                  <a:cubicBezTo>
                    <a:pt x="619" y="489"/>
                    <a:pt x="560" y="608"/>
                    <a:pt x="452" y="667"/>
                  </a:cubicBezTo>
                  <a:cubicBezTo>
                    <a:pt x="167" y="810"/>
                    <a:pt x="12" y="560"/>
                    <a:pt x="24" y="358"/>
                  </a:cubicBezTo>
                  <a:cubicBezTo>
                    <a:pt x="0" y="250"/>
                    <a:pt x="36" y="155"/>
                    <a:pt x="107" y="84"/>
                  </a:cubicBezTo>
                  <a:cubicBezTo>
                    <a:pt x="214" y="0"/>
                    <a:pt x="357" y="0"/>
                    <a:pt x="45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6349000" y="1865550"/>
              <a:ext cx="30375" cy="41375"/>
            </a:xfrm>
            <a:custGeom>
              <a:avLst/>
              <a:gdLst/>
              <a:ahLst/>
              <a:cxnLst/>
              <a:rect l="l" t="t" r="r" b="b"/>
              <a:pathLst>
                <a:path w="1215" h="1655" extrusionOk="0">
                  <a:moveTo>
                    <a:pt x="893" y="191"/>
                  </a:moveTo>
                  <a:cubicBezTo>
                    <a:pt x="929" y="214"/>
                    <a:pt x="965" y="226"/>
                    <a:pt x="1000" y="238"/>
                  </a:cubicBezTo>
                  <a:cubicBezTo>
                    <a:pt x="1143" y="369"/>
                    <a:pt x="1215" y="560"/>
                    <a:pt x="1191" y="750"/>
                  </a:cubicBezTo>
                  <a:cubicBezTo>
                    <a:pt x="1191" y="1000"/>
                    <a:pt x="1143" y="1250"/>
                    <a:pt x="881" y="1369"/>
                  </a:cubicBezTo>
                  <a:cubicBezTo>
                    <a:pt x="298" y="1655"/>
                    <a:pt x="0" y="1155"/>
                    <a:pt x="0" y="738"/>
                  </a:cubicBezTo>
                  <a:cubicBezTo>
                    <a:pt x="0" y="548"/>
                    <a:pt x="0" y="345"/>
                    <a:pt x="191" y="191"/>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6294825" y="1951850"/>
              <a:ext cx="15200" cy="20275"/>
            </a:xfrm>
            <a:custGeom>
              <a:avLst/>
              <a:gdLst/>
              <a:ahLst/>
              <a:cxnLst/>
              <a:rect l="l" t="t" r="r" b="b"/>
              <a:pathLst>
                <a:path w="608" h="811" extrusionOk="0">
                  <a:moveTo>
                    <a:pt x="453" y="84"/>
                  </a:moveTo>
                  <a:cubicBezTo>
                    <a:pt x="465" y="96"/>
                    <a:pt x="477" y="108"/>
                    <a:pt x="500" y="120"/>
                  </a:cubicBezTo>
                  <a:cubicBezTo>
                    <a:pt x="572" y="179"/>
                    <a:pt x="608" y="263"/>
                    <a:pt x="596" y="358"/>
                  </a:cubicBezTo>
                  <a:cubicBezTo>
                    <a:pt x="608" y="489"/>
                    <a:pt x="548" y="608"/>
                    <a:pt x="441" y="668"/>
                  </a:cubicBezTo>
                  <a:cubicBezTo>
                    <a:pt x="155" y="810"/>
                    <a:pt x="12" y="560"/>
                    <a:pt x="12" y="358"/>
                  </a:cubicBezTo>
                  <a:cubicBezTo>
                    <a:pt x="0" y="251"/>
                    <a:pt x="36" y="156"/>
                    <a:pt x="108" y="84"/>
                  </a:cubicBezTo>
                  <a:cubicBezTo>
                    <a:pt x="203" y="1"/>
                    <a:pt x="346"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6428775" y="1823875"/>
              <a:ext cx="26200" cy="28600"/>
            </a:xfrm>
            <a:custGeom>
              <a:avLst/>
              <a:gdLst/>
              <a:ahLst/>
              <a:cxnLst/>
              <a:rect l="l" t="t" r="r" b="b"/>
              <a:pathLst>
                <a:path w="1048" h="1144" extrusionOk="0">
                  <a:moveTo>
                    <a:pt x="607" y="1119"/>
                  </a:moveTo>
                  <a:cubicBezTo>
                    <a:pt x="584" y="1119"/>
                    <a:pt x="548" y="1131"/>
                    <a:pt x="524" y="1131"/>
                  </a:cubicBezTo>
                  <a:cubicBezTo>
                    <a:pt x="381" y="1119"/>
                    <a:pt x="262" y="1048"/>
                    <a:pt x="191" y="929"/>
                  </a:cubicBezTo>
                  <a:cubicBezTo>
                    <a:pt x="84" y="774"/>
                    <a:pt x="0" y="607"/>
                    <a:pt x="95" y="417"/>
                  </a:cubicBezTo>
                  <a:cubicBezTo>
                    <a:pt x="322" y="0"/>
                    <a:pt x="715" y="167"/>
                    <a:pt x="893" y="405"/>
                  </a:cubicBezTo>
                  <a:cubicBezTo>
                    <a:pt x="1000" y="512"/>
                    <a:pt x="1048" y="667"/>
                    <a:pt x="1024" y="810"/>
                  </a:cubicBezTo>
                  <a:cubicBezTo>
                    <a:pt x="988" y="1012"/>
                    <a:pt x="798"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6284100" y="1756000"/>
              <a:ext cx="15500" cy="20275"/>
            </a:xfrm>
            <a:custGeom>
              <a:avLst/>
              <a:gdLst/>
              <a:ahLst/>
              <a:cxnLst/>
              <a:rect l="l" t="t" r="r" b="b"/>
              <a:pathLst>
                <a:path w="620" h="811" extrusionOk="0">
                  <a:moveTo>
                    <a:pt x="453" y="96"/>
                  </a:moveTo>
                  <a:cubicBezTo>
                    <a:pt x="465" y="96"/>
                    <a:pt x="489" y="108"/>
                    <a:pt x="501" y="120"/>
                  </a:cubicBezTo>
                  <a:cubicBezTo>
                    <a:pt x="572" y="179"/>
                    <a:pt x="608" y="274"/>
                    <a:pt x="596" y="358"/>
                  </a:cubicBezTo>
                  <a:cubicBezTo>
                    <a:pt x="620" y="489"/>
                    <a:pt x="560" y="608"/>
                    <a:pt x="453" y="667"/>
                  </a:cubicBezTo>
                  <a:cubicBezTo>
                    <a:pt x="167" y="810"/>
                    <a:pt x="13" y="560"/>
                    <a:pt x="13" y="358"/>
                  </a:cubicBezTo>
                  <a:cubicBezTo>
                    <a:pt x="1" y="262"/>
                    <a:pt x="37"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6222800" y="1843225"/>
              <a:ext cx="15500" cy="20250"/>
            </a:xfrm>
            <a:custGeom>
              <a:avLst/>
              <a:gdLst/>
              <a:ahLst/>
              <a:cxnLst/>
              <a:rect l="l" t="t" r="r" b="b"/>
              <a:pathLst>
                <a:path w="620" h="810" extrusionOk="0">
                  <a:moveTo>
                    <a:pt x="464" y="83"/>
                  </a:moveTo>
                  <a:cubicBezTo>
                    <a:pt x="476" y="95"/>
                    <a:pt x="488" y="107"/>
                    <a:pt x="512" y="119"/>
                  </a:cubicBezTo>
                  <a:cubicBezTo>
                    <a:pt x="584" y="179"/>
                    <a:pt x="619" y="262"/>
                    <a:pt x="607" y="357"/>
                  </a:cubicBezTo>
                  <a:cubicBezTo>
                    <a:pt x="619" y="488"/>
                    <a:pt x="560" y="607"/>
                    <a:pt x="453" y="667"/>
                  </a:cubicBezTo>
                  <a:cubicBezTo>
                    <a:pt x="167" y="810"/>
                    <a:pt x="24" y="560"/>
                    <a:pt x="24" y="357"/>
                  </a:cubicBezTo>
                  <a:cubicBezTo>
                    <a:pt x="0" y="250"/>
                    <a:pt x="36" y="155"/>
                    <a:pt x="119" y="83"/>
                  </a:cubicBezTo>
                  <a:cubicBezTo>
                    <a:pt x="214" y="0"/>
                    <a:pt x="357" y="0"/>
                    <a:pt x="464"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6177250" y="1912275"/>
              <a:ext cx="15500" cy="20250"/>
            </a:xfrm>
            <a:custGeom>
              <a:avLst/>
              <a:gdLst/>
              <a:ahLst/>
              <a:cxnLst/>
              <a:rect l="l" t="t" r="r" b="b"/>
              <a:pathLst>
                <a:path w="620" h="810" extrusionOk="0">
                  <a:moveTo>
                    <a:pt x="453" y="96"/>
                  </a:moveTo>
                  <a:cubicBezTo>
                    <a:pt x="465" y="96"/>
                    <a:pt x="489" y="107"/>
                    <a:pt x="501" y="119"/>
                  </a:cubicBezTo>
                  <a:cubicBezTo>
                    <a:pt x="572" y="179"/>
                    <a:pt x="608" y="274"/>
                    <a:pt x="596" y="357"/>
                  </a:cubicBezTo>
                  <a:cubicBezTo>
                    <a:pt x="620" y="488"/>
                    <a:pt x="560" y="608"/>
                    <a:pt x="441" y="667"/>
                  </a:cubicBezTo>
                  <a:cubicBezTo>
                    <a:pt x="155" y="810"/>
                    <a:pt x="12" y="560"/>
                    <a:pt x="12" y="357"/>
                  </a:cubicBezTo>
                  <a:cubicBezTo>
                    <a:pt x="0" y="262"/>
                    <a:pt x="36" y="155"/>
                    <a:pt x="108" y="84"/>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6627600" y="2128075"/>
              <a:ext cx="15500" cy="12525"/>
            </a:xfrm>
            <a:custGeom>
              <a:avLst/>
              <a:gdLst/>
              <a:ahLst/>
              <a:cxnLst/>
              <a:rect l="l" t="t" r="r" b="b"/>
              <a:pathLst>
                <a:path w="620" h="501" extrusionOk="0">
                  <a:moveTo>
                    <a:pt x="572" y="298"/>
                  </a:moveTo>
                  <a:cubicBezTo>
                    <a:pt x="572" y="310"/>
                    <a:pt x="572" y="322"/>
                    <a:pt x="572" y="334"/>
                  </a:cubicBezTo>
                  <a:cubicBezTo>
                    <a:pt x="548" y="393"/>
                    <a:pt x="489" y="441"/>
                    <a:pt x="429" y="453"/>
                  </a:cubicBezTo>
                  <a:cubicBezTo>
                    <a:pt x="334" y="500"/>
                    <a:pt x="239" y="488"/>
                    <a:pt x="167" y="417"/>
                  </a:cubicBezTo>
                  <a:cubicBezTo>
                    <a:pt x="1" y="250"/>
                    <a:pt x="143" y="84"/>
                    <a:pt x="298" y="36"/>
                  </a:cubicBezTo>
                  <a:cubicBezTo>
                    <a:pt x="358" y="0"/>
                    <a:pt x="441" y="0"/>
                    <a:pt x="513" y="36"/>
                  </a:cubicBezTo>
                  <a:cubicBezTo>
                    <a:pt x="596" y="96"/>
                    <a:pt x="620" y="203"/>
                    <a:pt x="5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6343050" y="1816425"/>
              <a:ext cx="15200" cy="20275"/>
            </a:xfrm>
            <a:custGeom>
              <a:avLst/>
              <a:gdLst/>
              <a:ahLst/>
              <a:cxnLst/>
              <a:rect l="l" t="t" r="r" b="b"/>
              <a:pathLst>
                <a:path w="608" h="811" extrusionOk="0">
                  <a:moveTo>
                    <a:pt x="453" y="96"/>
                  </a:moveTo>
                  <a:cubicBezTo>
                    <a:pt x="465" y="108"/>
                    <a:pt x="488" y="108"/>
                    <a:pt x="500" y="120"/>
                  </a:cubicBezTo>
                  <a:cubicBezTo>
                    <a:pt x="572" y="179"/>
                    <a:pt x="607" y="274"/>
                    <a:pt x="596" y="370"/>
                  </a:cubicBezTo>
                  <a:cubicBezTo>
                    <a:pt x="607" y="489"/>
                    <a:pt x="560" y="620"/>
                    <a:pt x="441" y="679"/>
                  </a:cubicBezTo>
                  <a:cubicBezTo>
                    <a:pt x="155" y="810"/>
                    <a:pt x="12" y="572"/>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6174275" y="1877450"/>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41" y="679"/>
                  </a:cubicBezTo>
                  <a:cubicBezTo>
                    <a:pt x="155" y="810"/>
                    <a:pt x="12" y="572"/>
                    <a:pt x="12" y="357"/>
                  </a:cubicBezTo>
                  <a:cubicBezTo>
                    <a:pt x="0" y="262"/>
                    <a:pt x="36" y="155"/>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6135575" y="1853025"/>
              <a:ext cx="7475" cy="8675"/>
            </a:xfrm>
            <a:custGeom>
              <a:avLst/>
              <a:gdLst/>
              <a:ahLst/>
              <a:cxnLst/>
              <a:rect l="l" t="t" r="r" b="b"/>
              <a:pathLst>
                <a:path w="299" h="347" extrusionOk="0">
                  <a:moveTo>
                    <a:pt x="167" y="334"/>
                  </a:moveTo>
                  <a:lnTo>
                    <a:pt x="143" y="334"/>
                  </a:lnTo>
                  <a:cubicBezTo>
                    <a:pt x="108" y="334"/>
                    <a:pt x="72" y="311"/>
                    <a:pt x="48" y="275"/>
                  </a:cubicBezTo>
                  <a:cubicBezTo>
                    <a:pt x="12" y="239"/>
                    <a:pt x="1" y="180"/>
                    <a:pt x="24" y="120"/>
                  </a:cubicBezTo>
                  <a:cubicBezTo>
                    <a:pt x="84" y="1"/>
                    <a:pt x="203" y="49"/>
                    <a:pt x="251" y="120"/>
                  </a:cubicBezTo>
                  <a:cubicBezTo>
                    <a:pt x="286" y="156"/>
                    <a:pt x="298" y="203"/>
                    <a:pt x="298" y="251"/>
                  </a:cubicBezTo>
                  <a:cubicBezTo>
                    <a:pt x="286" y="299"/>
                    <a:pt x="227"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6317150" y="1887575"/>
              <a:ext cx="7475" cy="8650"/>
            </a:xfrm>
            <a:custGeom>
              <a:avLst/>
              <a:gdLst/>
              <a:ahLst/>
              <a:cxnLst/>
              <a:rect l="l" t="t" r="r" b="b"/>
              <a:pathLst>
                <a:path w="299" h="346" extrusionOk="0">
                  <a:moveTo>
                    <a:pt x="167" y="333"/>
                  </a:moveTo>
                  <a:lnTo>
                    <a:pt x="143" y="333"/>
                  </a:lnTo>
                  <a:cubicBezTo>
                    <a:pt x="108" y="333"/>
                    <a:pt x="60" y="310"/>
                    <a:pt x="48" y="274"/>
                  </a:cubicBezTo>
                  <a:cubicBezTo>
                    <a:pt x="0" y="226"/>
                    <a:pt x="0" y="179"/>
                    <a:pt x="12" y="119"/>
                  </a:cubicBezTo>
                  <a:cubicBezTo>
                    <a:pt x="84" y="0"/>
                    <a:pt x="203" y="48"/>
                    <a:pt x="250" y="119"/>
                  </a:cubicBezTo>
                  <a:cubicBezTo>
                    <a:pt x="286" y="155"/>
                    <a:pt x="298" y="202"/>
                    <a:pt x="286" y="238"/>
                  </a:cubicBezTo>
                  <a:cubicBezTo>
                    <a:pt x="286" y="298"/>
                    <a:pt x="227" y="345"/>
                    <a:pt x="167"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6248100" y="1927150"/>
              <a:ext cx="7750" cy="8650"/>
            </a:xfrm>
            <a:custGeom>
              <a:avLst/>
              <a:gdLst/>
              <a:ahLst/>
              <a:cxnLst/>
              <a:rect l="l" t="t" r="r" b="b"/>
              <a:pathLst>
                <a:path w="310" h="346" extrusionOk="0">
                  <a:moveTo>
                    <a:pt x="179" y="334"/>
                  </a:moveTo>
                  <a:lnTo>
                    <a:pt x="155" y="334"/>
                  </a:lnTo>
                  <a:cubicBezTo>
                    <a:pt x="107" y="334"/>
                    <a:pt x="72" y="310"/>
                    <a:pt x="60" y="274"/>
                  </a:cubicBezTo>
                  <a:cubicBezTo>
                    <a:pt x="12" y="239"/>
                    <a:pt x="0" y="179"/>
                    <a:pt x="24" y="132"/>
                  </a:cubicBezTo>
                  <a:cubicBezTo>
                    <a:pt x="95" y="1"/>
                    <a:pt x="214" y="48"/>
                    <a:pt x="262" y="132"/>
                  </a:cubicBezTo>
                  <a:cubicBezTo>
                    <a:pt x="298" y="155"/>
                    <a:pt x="310" y="203"/>
                    <a:pt x="298" y="251"/>
                  </a:cubicBezTo>
                  <a:cubicBezTo>
                    <a:pt x="286" y="310"/>
                    <a:pt x="238"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6454375" y="2130450"/>
              <a:ext cx="7750" cy="8650"/>
            </a:xfrm>
            <a:custGeom>
              <a:avLst/>
              <a:gdLst/>
              <a:ahLst/>
              <a:cxnLst/>
              <a:rect l="l" t="t" r="r" b="b"/>
              <a:pathLst>
                <a:path w="310" h="346" extrusionOk="0">
                  <a:moveTo>
                    <a:pt x="179" y="346"/>
                  </a:moveTo>
                  <a:lnTo>
                    <a:pt x="155" y="346"/>
                  </a:lnTo>
                  <a:cubicBezTo>
                    <a:pt x="107" y="334"/>
                    <a:pt x="72" y="310"/>
                    <a:pt x="48" y="274"/>
                  </a:cubicBezTo>
                  <a:cubicBezTo>
                    <a:pt x="12" y="239"/>
                    <a:pt x="0" y="179"/>
                    <a:pt x="24" y="132"/>
                  </a:cubicBezTo>
                  <a:cubicBezTo>
                    <a:pt x="84" y="1"/>
                    <a:pt x="203" y="48"/>
                    <a:pt x="262" y="132"/>
                  </a:cubicBezTo>
                  <a:cubicBezTo>
                    <a:pt x="286" y="155"/>
                    <a:pt x="310" y="203"/>
                    <a:pt x="298" y="251"/>
                  </a:cubicBezTo>
                  <a:cubicBezTo>
                    <a:pt x="286" y="310"/>
                    <a:pt x="238"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6590400" y="1887275"/>
              <a:ext cx="30375" cy="41400"/>
            </a:xfrm>
            <a:custGeom>
              <a:avLst/>
              <a:gdLst/>
              <a:ahLst/>
              <a:cxnLst/>
              <a:rect l="l" t="t" r="r" b="b"/>
              <a:pathLst>
                <a:path w="1215" h="1656" extrusionOk="0">
                  <a:moveTo>
                    <a:pt x="893" y="203"/>
                  </a:moveTo>
                  <a:cubicBezTo>
                    <a:pt x="929" y="214"/>
                    <a:pt x="965" y="226"/>
                    <a:pt x="989" y="250"/>
                  </a:cubicBezTo>
                  <a:cubicBezTo>
                    <a:pt x="1143" y="369"/>
                    <a:pt x="1215" y="560"/>
                    <a:pt x="1191" y="750"/>
                  </a:cubicBezTo>
                  <a:cubicBezTo>
                    <a:pt x="1191" y="1000"/>
                    <a:pt x="1143" y="1262"/>
                    <a:pt x="881" y="1381"/>
                  </a:cubicBezTo>
                  <a:cubicBezTo>
                    <a:pt x="298" y="1655"/>
                    <a:pt x="0" y="1155"/>
                    <a:pt x="0" y="738"/>
                  </a:cubicBezTo>
                  <a:cubicBezTo>
                    <a:pt x="0" y="548"/>
                    <a:pt x="0" y="345"/>
                    <a:pt x="191" y="191"/>
                  </a:cubicBezTo>
                  <a:cubicBezTo>
                    <a:pt x="393" y="0"/>
                    <a:pt x="703" y="12"/>
                    <a:pt x="893" y="2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6595150" y="1848575"/>
              <a:ext cx="15500" cy="20250"/>
            </a:xfrm>
            <a:custGeom>
              <a:avLst/>
              <a:gdLst/>
              <a:ahLst/>
              <a:cxnLst/>
              <a:rect l="l" t="t" r="r" b="b"/>
              <a:pathLst>
                <a:path w="620" h="810" extrusionOk="0">
                  <a:moveTo>
                    <a:pt x="453" y="84"/>
                  </a:moveTo>
                  <a:cubicBezTo>
                    <a:pt x="465" y="96"/>
                    <a:pt x="489" y="108"/>
                    <a:pt x="501" y="119"/>
                  </a:cubicBezTo>
                  <a:cubicBezTo>
                    <a:pt x="572" y="179"/>
                    <a:pt x="608" y="262"/>
                    <a:pt x="596" y="358"/>
                  </a:cubicBezTo>
                  <a:cubicBezTo>
                    <a:pt x="620" y="489"/>
                    <a:pt x="560" y="608"/>
                    <a:pt x="453" y="667"/>
                  </a:cubicBezTo>
                  <a:cubicBezTo>
                    <a:pt x="168" y="810"/>
                    <a:pt x="13" y="560"/>
                    <a:pt x="13" y="358"/>
                  </a:cubicBezTo>
                  <a:cubicBezTo>
                    <a:pt x="1" y="250"/>
                    <a:pt x="37" y="155"/>
                    <a:pt x="108" y="84"/>
                  </a:cubicBezTo>
                  <a:cubicBezTo>
                    <a:pt x="203" y="0"/>
                    <a:pt x="358" y="0"/>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6544550" y="1795000"/>
              <a:ext cx="7775" cy="8650"/>
            </a:xfrm>
            <a:custGeom>
              <a:avLst/>
              <a:gdLst/>
              <a:ahLst/>
              <a:cxnLst/>
              <a:rect l="l" t="t" r="r" b="b"/>
              <a:pathLst>
                <a:path w="311" h="346" extrusionOk="0">
                  <a:moveTo>
                    <a:pt x="179" y="346"/>
                  </a:moveTo>
                  <a:lnTo>
                    <a:pt x="156" y="346"/>
                  </a:lnTo>
                  <a:cubicBezTo>
                    <a:pt x="108" y="334"/>
                    <a:pt x="72" y="310"/>
                    <a:pt x="60" y="274"/>
                  </a:cubicBezTo>
                  <a:cubicBezTo>
                    <a:pt x="13" y="238"/>
                    <a:pt x="1" y="179"/>
                    <a:pt x="25" y="131"/>
                  </a:cubicBezTo>
                  <a:cubicBezTo>
                    <a:pt x="96" y="0"/>
                    <a:pt x="215" y="48"/>
                    <a:pt x="263" y="131"/>
                  </a:cubicBezTo>
                  <a:cubicBezTo>
                    <a:pt x="298" y="155"/>
                    <a:pt x="310" y="203"/>
                    <a:pt x="298" y="250"/>
                  </a:cubicBezTo>
                  <a:cubicBezTo>
                    <a:pt x="287" y="310"/>
                    <a:pt x="239"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6490075" y="1757200"/>
              <a:ext cx="15525" cy="20250"/>
            </a:xfrm>
            <a:custGeom>
              <a:avLst/>
              <a:gdLst/>
              <a:ahLst/>
              <a:cxnLst/>
              <a:rect l="l" t="t" r="r" b="b"/>
              <a:pathLst>
                <a:path w="621" h="810" extrusionOk="0">
                  <a:moveTo>
                    <a:pt x="465" y="95"/>
                  </a:moveTo>
                  <a:cubicBezTo>
                    <a:pt x="477" y="107"/>
                    <a:pt x="489" y="119"/>
                    <a:pt x="513" y="119"/>
                  </a:cubicBezTo>
                  <a:cubicBezTo>
                    <a:pt x="584" y="179"/>
                    <a:pt x="620" y="274"/>
                    <a:pt x="608" y="369"/>
                  </a:cubicBezTo>
                  <a:cubicBezTo>
                    <a:pt x="620" y="488"/>
                    <a:pt x="561" y="619"/>
                    <a:pt x="453" y="679"/>
                  </a:cubicBezTo>
                  <a:cubicBezTo>
                    <a:pt x="168" y="810"/>
                    <a:pt x="25" y="572"/>
                    <a:pt x="25" y="369"/>
                  </a:cubicBezTo>
                  <a:cubicBezTo>
                    <a:pt x="1" y="262"/>
                    <a:pt x="37" y="167"/>
                    <a:pt x="120" y="95"/>
                  </a:cubicBezTo>
                  <a:cubicBezTo>
                    <a:pt x="215" y="0"/>
                    <a:pt x="370" y="0"/>
                    <a:pt x="465"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6390675" y="1755100"/>
              <a:ext cx="7450" cy="8675"/>
            </a:xfrm>
            <a:custGeom>
              <a:avLst/>
              <a:gdLst/>
              <a:ahLst/>
              <a:cxnLst/>
              <a:rect l="l" t="t" r="r" b="b"/>
              <a:pathLst>
                <a:path w="298" h="347" extrusionOk="0">
                  <a:moveTo>
                    <a:pt x="167" y="334"/>
                  </a:moveTo>
                  <a:lnTo>
                    <a:pt x="143" y="334"/>
                  </a:lnTo>
                  <a:cubicBezTo>
                    <a:pt x="107" y="334"/>
                    <a:pt x="72" y="310"/>
                    <a:pt x="48" y="275"/>
                  </a:cubicBezTo>
                  <a:cubicBezTo>
                    <a:pt x="12" y="227"/>
                    <a:pt x="0" y="179"/>
                    <a:pt x="24" y="120"/>
                  </a:cubicBezTo>
                  <a:cubicBezTo>
                    <a:pt x="84" y="1"/>
                    <a:pt x="203" y="48"/>
                    <a:pt x="250" y="120"/>
                  </a:cubicBezTo>
                  <a:cubicBezTo>
                    <a:pt x="286" y="156"/>
                    <a:pt x="298" y="203"/>
                    <a:pt x="298" y="251"/>
                  </a:cubicBezTo>
                  <a:cubicBezTo>
                    <a:pt x="286" y="298"/>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6499600" y="1691700"/>
              <a:ext cx="7775" cy="8375"/>
            </a:xfrm>
            <a:custGeom>
              <a:avLst/>
              <a:gdLst/>
              <a:ahLst/>
              <a:cxnLst/>
              <a:rect l="l" t="t" r="r" b="b"/>
              <a:pathLst>
                <a:path w="311" h="335" extrusionOk="0">
                  <a:moveTo>
                    <a:pt x="180" y="334"/>
                  </a:moveTo>
                  <a:lnTo>
                    <a:pt x="156" y="334"/>
                  </a:lnTo>
                  <a:cubicBezTo>
                    <a:pt x="108" y="334"/>
                    <a:pt x="72" y="310"/>
                    <a:pt x="60" y="275"/>
                  </a:cubicBezTo>
                  <a:cubicBezTo>
                    <a:pt x="13" y="227"/>
                    <a:pt x="1" y="167"/>
                    <a:pt x="25" y="120"/>
                  </a:cubicBezTo>
                  <a:cubicBezTo>
                    <a:pt x="96" y="1"/>
                    <a:pt x="215" y="48"/>
                    <a:pt x="263" y="120"/>
                  </a:cubicBezTo>
                  <a:cubicBezTo>
                    <a:pt x="299" y="156"/>
                    <a:pt x="310" y="191"/>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6453175" y="1717900"/>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1"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6283800" y="1681875"/>
              <a:ext cx="15500" cy="20275"/>
            </a:xfrm>
            <a:custGeom>
              <a:avLst/>
              <a:gdLst/>
              <a:ahLst/>
              <a:cxnLst/>
              <a:rect l="l" t="t" r="r" b="b"/>
              <a:pathLst>
                <a:path w="620" h="811" extrusionOk="0">
                  <a:moveTo>
                    <a:pt x="453" y="96"/>
                  </a:moveTo>
                  <a:cubicBezTo>
                    <a:pt x="465" y="96"/>
                    <a:pt x="489" y="108"/>
                    <a:pt x="501" y="120"/>
                  </a:cubicBezTo>
                  <a:cubicBezTo>
                    <a:pt x="572" y="179"/>
                    <a:pt x="608" y="275"/>
                    <a:pt x="596" y="358"/>
                  </a:cubicBezTo>
                  <a:cubicBezTo>
                    <a:pt x="620" y="489"/>
                    <a:pt x="560" y="608"/>
                    <a:pt x="453" y="668"/>
                  </a:cubicBezTo>
                  <a:cubicBezTo>
                    <a:pt x="168" y="810"/>
                    <a:pt x="13" y="560"/>
                    <a:pt x="13" y="358"/>
                  </a:cubicBezTo>
                  <a:cubicBezTo>
                    <a:pt x="1" y="263"/>
                    <a:pt x="37" y="156"/>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6362700" y="1651525"/>
              <a:ext cx="7450" cy="8650"/>
            </a:xfrm>
            <a:custGeom>
              <a:avLst/>
              <a:gdLst/>
              <a:ahLst/>
              <a:cxnLst/>
              <a:rect l="l" t="t" r="r" b="b"/>
              <a:pathLst>
                <a:path w="298" h="346" extrusionOk="0">
                  <a:moveTo>
                    <a:pt x="179" y="334"/>
                  </a:moveTo>
                  <a:lnTo>
                    <a:pt x="155" y="334"/>
                  </a:lnTo>
                  <a:cubicBezTo>
                    <a:pt x="107" y="334"/>
                    <a:pt x="71" y="310"/>
                    <a:pt x="48" y="274"/>
                  </a:cubicBezTo>
                  <a:cubicBezTo>
                    <a:pt x="12" y="227"/>
                    <a:pt x="0" y="179"/>
                    <a:pt x="24" y="119"/>
                  </a:cubicBezTo>
                  <a:cubicBezTo>
                    <a:pt x="83" y="0"/>
                    <a:pt x="202" y="48"/>
                    <a:pt x="262" y="119"/>
                  </a:cubicBezTo>
                  <a:cubicBezTo>
                    <a:pt x="286" y="155"/>
                    <a:pt x="298" y="203"/>
                    <a:pt x="298" y="250"/>
                  </a:cubicBezTo>
                  <a:cubicBezTo>
                    <a:pt x="286" y="298"/>
                    <a:pt x="226"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6420425" y="1598550"/>
              <a:ext cx="7475" cy="8650"/>
            </a:xfrm>
            <a:custGeom>
              <a:avLst/>
              <a:gdLst/>
              <a:ahLst/>
              <a:cxnLst/>
              <a:rect l="l" t="t" r="r" b="b"/>
              <a:pathLst>
                <a:path w="299" h="346" extrusionOk="0">
                  <a:moveTo>
                    <a:pt x="168" y="333"/>
                  </a:moveTo>
                  <a:lnTo>
                    <a:pt x="144" y="333"/>
                  </a:lnTo>
                  <a:cubicBezTo>
                    <a:pt x="108" y="333"/>
                    <a:pt x="72" y="310"/>
                    <a:pt x="48" y="274"/>
                  </a:cubicBezTo>
                  <a:cubicBezTo>
                    <a:pt x="13" y="238"/>
                    <a:pt x="1" y="179"/>
                    <a:pt x="25" y="131"/>
                  </a:cubicBezTo>
                  <a:cubicBezTo>
                    <a:pt x="84" y="0"/>
                    <a:pt x="203" y="48"/>
                    <a:pt x="251" y="131"/>
                  </a:cubicBezTo>
                  <a:cubicBezTo>
                    <a:pt x="287" y="155"/>
                    <a:pt x="299" y="203"/>
                    <a:pt x="299" y="250"/>
                  </a:cubicBezTo>
                  <a:cubicBezTo>
                    <a:pt x="287" y="310"/>
                    <a:pt x="227" y="345"/>
                    <a:pt x="168"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6329950" y="1594975"/>
              <a:ext cx="7450" cy="8650"/>
            </a:xfrm>
            <a:custGeom>
              <a:avLst/>
              <a:gdLst/>
              <a:ahLst/>
              <a:cxnLst/>
              <a:rect l="l" t="t" r="r" b="b"/>
              <a:pathLst>
                <a:path w="298" h="346" extrusionOk="0">
                  <a:moveTo>
                    <a:pt x="179" y="334"/>
                  </a:moveTo>
                  <a:lnTo>
                    <a:pt x="143" y="334"/>
                  </a:lnTo>
                  <a:cubicBezTo>
                    <a:pt x="108" y="334"/>
                    <a:pt x="72" y="310"/>
                    <a:pt x="48" y="274"/>
                  </a:cubicBezTo>
                  <a:cubicBezTo>
                    <a:pt x="12" y="238"/>
                    <a:pt x="0" y="179"/>
                    <a:pt x="24" y="119"/>
                  </a:cubicBezTo>
                  <a:cubicBezTo>
                    <a:pt x="84" y="0"/>
                    <a:pt x="203" y="48"/>
                    <a:pt x="262" y="119"/>
                  </a:cubicBezTo>
                  <a:cubicBezTo>
                    <a:pt x="286" y="155"/>
                    <a:pt x="298" y="203"/>
                    <a:pt x="298" y="250"/>
                  </a:cubicBezTo>
                  <a:cubicBezTo>
                    <a:pt x="286"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6606475" y="1680100"/>
              <a:ext cx="7450" cy="8650"/>
            </a:xfrm>
            <a:custGeom>
              <a:avLst/>
              <a:gdLst/>
              <a:ahLst/>
              <a:cxnLst/>
              <a:rect l="l" t="t" r="r" b="b"/>
              <a:pathLst>
                <a:path w="298" h="346" extrusionOk="0">
                  <a:moveTo>
                    <a:pt x="167" y="334"/>
                  </a:moveTo>
                  <a:cubicBezTo>
                    <a:pt x="167" y="334"/>
                    <a:pt x="155" y="334"/>
                    <a:pt x="155" y="334"/>
                  </a:cubicBezTo>
                  <a:cubicBezTo>
                    <a:pt x="107" y="334"/>
                    <a:pt x="72" y="310"/>
                    <a:pt x="48" y="274"/>
                  </a:cubicBezTo>
                  <a:cubicBezTo>
                    <a:pt x="12" y="239"/>
                    <a:pt x="0" y="179"/>
                    <a:pt x="24" y="131"/>
                  </a:cubicBezTo>
                  <a:cubicBezTo>
                    <a:pt x="84" y="0"/>
                    <a:pt x="203" y="48"/>
                    <a:pt x="262" y="131"/>
                  </a:cubicBezTo>
                  <a:cubicBezTo>
                    <a:pt x="286" y="155"/>
                    <a:pt x="298" y="203"/>
                    <a:pt x="298" y="250"/>
                  </a:cubicBezTo>
                  <a:cubicBezTo>
                    <a:pt x="286" y="310"/>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6582950" y="1771175"/>
              <a:ext cx="15500" cy="20275"/>
            </a:xfrm>
            <a:custGeom>
              <a:avLst/>
              <a:gdLst/>
              <a:ahLst/>
              <a:cxnLst/>
              <a:rect l="l" t="t" r="r" b="b"/>
              <a:pathLst>
                <a:path w="620" h="811" extrusionOk="0">
                  <a:moveTo>
                    <a:pt x="465" y="84"/>
                  </a:moveTo>
                  <a:cubicBezTo>
                    <a:pt x="477" y="96"/>
                    <a:pt x="489" y="108"/>
                    <a:pt x="513" y="108"/>
                  </a:cubicBezTo>
                  <a:cubicBezTo>
                    <a:pt x="584" y="179"/>
                    <a:pt x="620" y="263"/>
                    <a:pt x="608" y="358"/>
                  </a:cubicBezTo>
                  <a:cubicBezTo>
                    <a:pt x="620" y="489"/>
                    <a:pt x="560" y="608"/>
                    <a:pt x="453" y="667"/>
                  </a:cubicBezTo>
                  <a:cubicBezTo>
                    <a:pt x="167" y="810"/>
                    <a:pt x="24" y="560"/>
                    <a:pt x="24" y="358"/>
                  </a:cubicBezTo>
                  <a:cubicBezTo>
                    <a:pt x="1" y="251"/>
                    <a:pt x="36" y="156"/>
                    <a:pt x="120" y="84"/>
                  </a:cubicBezTo>
                  <a:cubicBezTo>
                    <a:pt x="215" y="1"/>
                    <a:pt x="358" y="1"/>
                    <a:pt x="465"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6695175" y="1925675"/>
              <a:ext cx="15500" cy="20250"/>
            </a:xfrm>
            <a:custGeom>
              <a:avLst/>
              <a:gdLst/>
              <a:ahLst/>
              <a:cxnLst/>
              <a:rect l="l" t="t" r="r" b="b"/>
              <a:pathLst>
                <a:path w="620" h="810" extrusionOk="0">
                  <a:moveTo>
                    <a:pt x="453" y="95"/>
                  </a:moveTo>
                  <a:cubicBezTo>
                    <a:pt x="465" y="95"/>
                    <a:pt x="488" y="107"/>
                    <a:pt x="500" y="119"/>
                  </a:cubicBezTo>
                  <a:cubicBezTo>
                    <a:pt x="572" y="179"/>
                    <a:pt x="608" y="274"/>
                    <a:pt x="596" y="357"/>
                  </a:cubicBezTo>
                  <a:cubicBezTo>
                    <a:pt x="619" y="488"/>
                    <a:pt x="560" y="607"/>
                    <a:pt x="441" y="667"/>
                  </a:cubicBezTo>
                  <a:cubicBezTo>
                    <a:pt x="155" y="810"/>
                    <a:pt x="12" y="560"/>
                    <a:pt x="12" y="357"/>
                  </a:cubicBezTo>
                  <a:cubicBezTo>
                    <a:pt x="0" y="250"/>
                    <a:pt x="36" y="155"/>
                    <a:pt x="107" y="83"/>
                  </a:cubicBezTo>
                  <a:cubicBezTo>
                    <a:pt x="203"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6723450" y="1887850"/>
              <a:ext cx="15500" cy="20275"/>
            </a:xfrm>
            <a:custGeom>
              <a:avLst/>
              <a:gdLst/>
              <a:ahLst/>
              <a:cxnLst/>
              <a:rect l="l" t="t" r="r" b="b"/>
              <a:pathLst>
                <a:path w="620" h="811" extrusionOk="0">
                  <a:moveTo>
                    <a:pt x="453" y="96"/>
                  </a:moveTo>
                  <a:cubicBezTo>
                    <a:pt x="465" y="108"/>
                    <a:pt x="489" y="108"/>
                    <a:pt x="500" y="120"/>
                  </a:cubicBezTo>
                  <a:cubicBezTo>
                    <a:pt x="572" y="180"/>
                    <a:pt x="608" y="275"/>
                    <a:pt x="596" y="370"/>
                  </a:cubicBezTo>
                  <a:cubicBezTo>
                    <a:pt x="620" y="489"/>
                    <a:pt x="560" y="620"/>
                    <a:pt x="453" y="680"/>
                  </a:cubicBezTo>
                  <a:cubicBezTo>
                    <a:pt x="167" y="811"/>
                    <a:pt x="12" y="572"/>
                    <a:pt x="12" y="370"/>
                  </a:cubicBezTo>
                  <a:cubicBezTo>
                    <a:pt x="0"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6432350" y="1667600"/>
              <a:ext cx="15500" cy="20250"/>
            </a:xfrm>
            <a:custGeom>
              <a:avLst/>
              <a:gdLst/>
              <a:ahLst/>
              <a:cxnLst/>
              <a:rect l="l" t="t" r="r" b="b"/>
              <a:pathLst>
                <a:path w="620" h="810" extrusionOk="0">
                  <a:moveTo>
                    <a:pt x="453" y="96"/>
                  </a:moveTo>
                  <a:cubicBezTo>
                    <a:pt x="464" y="96"/>
                    <a:pt x="476" y="108"/>
                    <a:pt x="500" y="119"/>
                  </a:cubicBezTo>
                  <a:cubicBezTo>
                    <a:pt x="572" y="179"/>
                    <a:pt x="607" y="274"/>
                    <a:pt x="595" y="369"/>
                  </a:cubicBezTo>
                  <a:cubicBezTo>
                    <a:pt x="619" y="489"/>
                    <a:pt x="560" y="608"/>
                    <a:pt x="441" y="679"/>
                  </a:cubicBezTo>
                  <a:cubicBezTo>
                    <a:pt x="155" y="810"/>
                    <a:pt x="12" y="560"/>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6587725" y="1782200"/>
              <a:ext cx="15500" cy="20550"/>
            </a:xfrm>
            <a:custGeom>
              <a:avLst/>
              <a:gdLst/>
              <a:ahLst/>
              <a:cxnLst/>
              <a:rect l="l" t="t" r="r" b="b"/>
              <a:pathLst>
                <a:path w="620" h="822" extrusionOk="0">
                  <a:moveTo>
                    <a:pt x="453" y="96"/>
                  </a:moveTo>
                  <a:cubicBezTo>
                    <a:pt x="465" y="107"/>
                    <a:pt x="488" y="119"/>
                    <a:pt x="500" y="119"/>
                  </a:cubicBezTo>
                  <a:cubicBezTo>
                    <a:pt x="572" y="179"/>
                    <a:pt x="607" y="274"/>
                    <a:pt x="595" y="369"/>
                  </a:cubicBezTo>
                  <a:cubicBezTo>
                    <a:pt x="619" y="500"/>
                    <a:pt x="560" y="619"/>
                    <a:pt x="453" y="679"/>
                  </a:cubicBezTo>
                  <a:cubicBezTo>
                    <a:pt x="167" y="822"/>
                    <a:pt x="12" y="572"/>
                    <a:pt x="12" y="369"/>
                  </a:cubicBezTo>
                  <a:cubicBezTo>
                    <a:pt x="0" y="262"/>
                    <a:pt x="36" y="167"/>
                    <a:pt x="107" y="96"/>
                  </a:cubicBezTo>
                  <a:cubicBezTo>
                    <a:pt x="203" y="0"/>
                    <a:pt x="357" y="12"/>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6683275" y="1855725"/>
              <a:ext cx="7450" cy="8650"/>
            </a:xfrm>
            <a:custGeom>
              <a:avLst/>
              <a:gdLst/>
              <a:ahLst/>
              <a:cxnLst/>
              <a:rect l="l" t="t" r="r" b="b"/>
              <a:pathLst>
                <a:path w="298" h="346" extrusionOk="0">
                  <a:moveTo>
                    <a:pt x="167" y="345"/>
                  </a:moveTo>
                  <a:lnTo>
                    <a:pt x="143" y="345"/>
                  </a:lnTo>
                  <a:cubicBezTo>
                    <a:pt x="107" y="333"/>
                    <a:pt x="72" y="310"/>
                    <a:pt x="48" y="274"/>
                  </a:cubicBezTo>
                  <a:cubicBezTo>
                    <a:pt x="12" y="238"/>
                    <a:pt x="0" y="179"/>
                    <a:pt x="12" y="131"/>
                  </a:cubicBezTo>
                  <a:cubicBezTo>
                    <a:pt x="83" y="0"/>
                    <a:pt x="202" y="48"/>
                    <a:pt x="250" y="131"/>
                  </a:cubicBezTo>
                  <a:cubicBezTo>
                    <a:pt x="286" y="155"/>
                    <a:pt x="298" y="203"/>
                    <a:pt x="286" y="250"/>
                  </a:cubicBezTo>
                  <a:cubicBezTo>
                    <a:pt x="286" y="310"/>
                    <a:pt x="226" y="345"/>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6534150" y="1642900"/>
              <a:ext cx="7450" cy="8350"/>
            </a:xfrm>
            <a:custGeom>
              <a:avLst/>
              <a:gdLst/>
              <a:ahLst/>
              <a:cxnLst/>
              <a:rect l="l" t="t" r="r" b="b"/>
              <a:pathLst>
                <a:path w="298" h="334" extrusionOk="0">
                  <a:moveTo>
                    <a:pt x="179" y="334"/>
                  </a:moveTo>
                  <a:lnTo>
                    <a:pt x="155" y="334"/>
                  </a:lnTo>
                  <a:cubicBezTo>
                    <a:pt x="107" y="322"/>
                    <a:pt x="71" y="298"/>
                    <a:pt x="48" y="274"/>
                  </a:cubicBezTo>
                  <a:cubicBezTo>
                    <a:pt x="12" y="226"/>
                    <a:pt x="0" y="167"/>
                    <a:pt x="24" y="119"/>
                  </a:cubicBezTo>
                  <a:cubicBezTo>
                    <a:pt x="83" y="0"/>
                    <a:pt x="202" y="48"/>
                    <a:pt x="262" y="119"/>
                  </a:cubicBezTo>
                  <a:cubicBezTo>
                    <a:pt x="286" y="155"/>
                    <a:pt x="298" y="191"/>
                    <a:pt x="298" y="238"/>
                  </a:cubicBezTo>
                  <a:cubicBezTo>
                    <a:pt x="286" y="298"/>
                    <a:pt x="226" y="334"/>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6658550" y="1744700"/>
              <a:ext cx="15500" cy="20250"/>
            </a:xfrm>
            <a:custGeom>
              <a:avLst/>
              <a:gdLst/>
              <a:ahLst/>
              <a:cxnLst/>
              <a:rect l="l" t="t" r="r" b="b"/>
              <a:pathLst>
                <a:path w="620" h="810" extrusionOk="0">
                  <a:moveTo>
                    <a:pt x="453" y="95"/>
                  </a:moveTo>
                  <a:cubicBezTo>
                    <a:pt x="477" y="107"/>
                    <a:pt x="489" y="107"/>
                    <a:pt x="501" y="119"/>
                  </a:cubicBezTo>
                  <a:cubicBezTo>
                    <a:pt x="572" y="179"/>
                    <a:pt x="620" y="274"/>
                    <a:pt x="608" y="369"/>
                  </a:cubicBezTo>
                  <a:cubicBezTo>
                    <a:pt x="620" y="488"/>
                    <a:pt x="560" y="619"/>
                    <a:pt x="453" y="679"/>
                  </a:cubicBezTo>
                  <a:cubicBezTo>
                    <a:pt x="168" y="810"/>
                    <a:pt x="25" y="572"/>
                    <a:pt x="25" y="369"/>
                  </a:cubicBezTo>
                  <a:cubicBezTo>
                    <a:pt x="1" y="262"/>
                    <a:pt x="37" y="167"/>
                    <a:pt x="120" y="95"/>
                  </a:cubicBezTo>
                  <a:cubicBezTo>
                    <a:pt x="215"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6726725" y="1804225"/>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53" y="679"/>
                  </a:cubicBezTo>
                  <a:cubicBezTo>
                    <a:pt x="167" y="810"/>
                    <a:pt x="12" y="572"/>
                    <a:pt x="12" y="369"/>
                  </a:cubicBezTo>
                  <a:cubicBezTo>
                    <a:pt x="0" y="262"/>
                    <a:pt x="36" y="167"/>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6697850" y="2005725"/>
              <a:ext cx="15500" cy="20275"/>
            </a:xfrm>
            <a:custGeom>
              <a:avLst/>
              <a:gdLst/>
              <a:ahLst/>
              <a:cxnLst/>
              <a:rect l="l" t="t" r="r" b="b"/>
              <a:pathLst>
                <a:path w="620" h="811" extrusionOk="0">
                  <a:moveTo>
                    <a:pt x="453" y="84"/>
                  </a:moveTo>
                  <a:cubicBezTo>
                    <a:pt x="465" y="96"/>
                    <a:pt x="489" y="108"/>
                    <a:pt x="501" y="120"/>
                  </a:cubicBezTo>
                  <a:cubicBezTo>
                    <a:pt x="572" y="179"/>
                    <a:pt x="608" y="275"/>
                    <a:pt x="596" y="358"/>
                  </a:cubicBezTo>
                  <a:cubicBezTo>
                    <a:pt x="620" y="489"/>
                    <a:pt x="560" y="608"/>
                    <a:pt x="453" y="668"/>
                  </a:cubicBezTo>
                  <a:cubicBezTo>
                    <a:pt x="167" y="810"/>
                    <a:pt x="12" y="560"/>
                    <a:pt x="12" y="358"/>
                  </a:cubicBezTo>
                  <a:cubicBezTo>
                    <a:pt x="0" y="251"/>
                    <a:pt x="36" y="156"/>
                    <a:pt x="108" y="84"/>
                  </a:cubicBezTo>
                  <a:cubicBezTo>
                    <a:pt x="203" y="1"/>
                    <a:pt x="358"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6628500" y="1959300"/>
              <a:ext cx="15500" cy="20275"/>
            </a:xfrm>
            <a:custGeom>
              <a:avLst/>
              <a:gdLst/>
              <a:ahLst/>
              <a:cxnLst/>
              <a:rect l="l" t="t" r="r" b="b"/>
              <a:pathLst>
                <a:path w="620" h="811" extrusionOk="0">
                  <a:moveTo>
                    <a:pt x="453" y="96"/>
                  </a:moveTo>
                  <a:cubicBezTo>
                    <a:pt x="477" y="108"/>
                    <a:pt x="488" y="108"/>
                    <a:pt x="500" y="120"/>
                  </a:cubicBezTo>
                  <a:cubicBezTo>
                    <a:pt x="572" y="179"/>
                    <a:pt x="608" y="274"/>
                    <a:pt x="596" y="370"/>
                  </a:cubicBezTo>
                  <a:cubicBezTo>
                    <a:pt x="619" y="489"/>
                    <a:pt x="560" y="608"/>
                    <a:pt x="453" y="679"/>
                  </a:cubicBezTo>
                  <a:cubicBezTo>
                    <a:pt x="167" y="810"/>
                    <a:pt x="12" y="560"/>
                    <a:pt x="12" y="358"/>
                  </a:cubicBezTo>
                  <a:cubicBezTo>
                    <a:pt x="0" y="262"/>
                    <a:pt x="36" y="155"/>
                    <a:pt x="107" y="84"/>
                  </a:cubicBezTo>
                  <a:cubicBezTo>
                    <a:pt x="215"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6542475" y="1979250"/>
              <a:ext cx="30375" cy="41100"/>
            </a:xfrm>
            <a:custGeom>
              <a:avLst/>
              <a:gdLst/>
              <a:ahLst/>
              <a:cxnLst/>
              <a:rect l="l" t="t" r="r" b="b"/>
              <a:pathLst>
                <a:path w="1215" h="1644" extrusionOk="0">
                  <a:moveTo>
                    <a:pt x="893" y="191"/>
                  </a:moveTo>
                  <a:cubicBezTo>
                    <a:pt x="929" y="215"/>
                    <a:pt x="965" y="226"/>
                    <a:pt x="1001" y="238"/>
                  </a:cubicBezTo>
                  <a:cubicBezTo>
                    <a:pt x="1143" y="369"/>
                    <a:pt x="1215" y="560"/>
                    <a:pt x="1191" y="750"/>
                  </a:cubicBezTo>
                  <a:cubicBezTo>
                    <a:pt x="1191" y="1000"/>
                    <a:pt x="1143" y="1250"/>
                    <a:pt x="881" y="1369"/>
                  </a:cubicBezTo>
                  <a:cubicBezTo>
                    <a:pt x="298" y="1643"/>
                    <a:pt x="0" y="1155"/>
                    <a:pt x="0" y="738"/>
                  </a:cubicBezTo>
                  <a:cubicBezTo>
                    <a:pt x="0" y="548"/>
                    <a:pt x="0" y="345"/>
                    <a:pt x="191" y="179"/>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6630575" y="2055150"/>
              <a:ext cx="30400" cy="41400"/>
            </a:xfrm>
            <a:custGeom>
              <a:avLst/>
              <a:gdLst/>
              <a:ahLst/>
              <a:cxnLst/>
              <a:rect l="l" t="t" r="r" b="b"/>
              <a:pathLst>
                <a:path w="1216" h="1656" extrusionOk="0">
                  <a:moveTo>
                    <a:pt x="894" y="191"/>
                  </a:moveTo>
                  <a:cubicBezTo>
                    <a:pt x="917" y="215"/>
                    <a:pt x="965" y="226"/>
                    <a:pt x="989" y="250"/>
                  </a:cubicBezTo>
                  <a:cubicBezTo>
                    <a:pt x="1132" y="369"/>
                    <a:pt x="1215" y="560"/>
                    <a:pt x="1179" y="750"/>
                  </a:cubicBezTo>
                  <a:cubicBezTo>
                    <a:pt x="1179" y="1000"/>
                    <a:pt x="1144" y="1250"/>
                    <a:pt x="882" y="1381"/>
                  </a:cubicBezTo>
                  <a:cubicBezTo>
                    <a:pt x="298" y="1655"/>
                    <a:pt x="1" y="1155"/>
                    <a:pt x="1" y="738"/>
                  </a:cubicBezTo>
                  <a:cubicBezTo>
                    <a:pt x="1" y="548"/>
                    <a:pt x="1" y="346"/>
                    <a:pt x="191" y="191"/>
                  </a:cubicBezTo>
                  <a:cubicBezTo>
                    <a:pt x="394" y="0"/>
                    <a:pt x="703" y="0"/>
                    <a:pt x="894"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6807675" y="1874175"/>
              <a:ext cx="7475" cy="8350"/>
            </a:xfrm>
            <a:custGeom>
              <a:avLst/>
              <a:gdLst/>
              <a:ahLst/>
              <a:cxnLst/>
              <a:rect l="l" t="t" r="r" b="b"/>
              <a:pathLst>
                <a:path w="299" h="334" extrusionOk="0">
                  <a:moveTo>
                    <a:pt x="168" y="334"/>
                  </a:moveTo>
                  <a:lnTo>
                    <a:pt x="144" y="334"/>
                  </a:lnTo>
                  <a:cubicBezTo>
                    <a:pt x="108" y="334"/>
                    <a:pt x="72" y="310"/>
                    <a:pt x="49" y="262"/>
                  </a:cubicBezTo>
                  <a:cubicBezTo>
                    <a:pt x="13" y="227"/>
                    <a:pt x="1" y="167"/>
                    <a:pt x="25" y="119"/>
                  </a:cubicBezTo>
                  <a:cubicBezTo>
                    <a:pt x="84" y="0"/>
                    <a:pt x="203" y="48"/>
                    <a:pt x="251" y="119"/>
                  </a:cubicBezTo>
                  <a:cubicBezTo>
                    <a:pt x="287" y="155"/>
                    <a:pt x="299" y="203"/>
                    <a:pt x="299" y="238"/>
                  </a:cubicBezTo>
                  <a:cubicBezTo>
                    <a:pt x="287" y="298"/>
                    <a:pt x="227" y="334"/>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6807375" y="1815525"/>
              <a:ext cx="7475" cy="8675"/>
            </a:xfrm>
            <a:custGeom>
              <a:avLst/>
              <a:gdLst/>
              <a:ahLst/>
              <a:cxnLst/>
              <a:rect l="l" t="t" r="r" b="b"/>
              <a:pathLst>
                <a:path w="299" h="347" extrusionOk="0">
                  <a:moveTo>
                    <a:pt x="168" y="334"/>
                  </a:moveTo>
                  <a:lnTo>
                    <a:pt x="144" y="334"/>
                  </a:lnTo>
                  <a:cubicBezTo>
                    <a:pt x="108" y="334"/>
                    <a:pt x="61" y="310"/>
                    <a:pt x="49" y="275"/>
                  </a:cubicBezTo>
                  <a:cubicBezTo>
                    <a:pt x="13" y="239"/>
                    <a:pt x="1" y="179"/>
                    <a:pt x="13" y="132"/>
                  </a:cubicBezTo>
                  <a:cubicBezTo>
                    <a:pt x="84" y="1"/>
                    <a:pt x="203" y="48"/>
                    <a:pt x="251" y="132"/>
                  </a:cubicBezTo>
                  <a:cubicBezTo>
                    <a:pt x="287" y="156"/>
                    <a:pt x="299" y="203"/>
                    <a:pt x="287" y="251"/>
                  </a:cubicBezTo>
                  <a:cubicBezTo>
                    <a:pt x="275" y="310"/>
                    <a:pt x="227" y="346"/>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6747850" y="2020625"/>
              <a:ext cx="7475" cy="8650"/>
            </a:xfrm>
            <a:custGeom>
              <a:avLst/>
              <a:gdLst/>
              <a:ahLst/>
              <a:cxnLst/>
              <a:rect l="l" t="t" r="r" b="b"/>
              <a:pathLst>
                <a:path w="299" h="346" extrusionOk="0">
                  <a:moveTo>
                    <a:pt x="167" y="334"/>
                  </a:moveTo>
                  <a:lnTo>
                    <a:pt x="144" y="334"/>
                  </a:lnTo>
                  <a:cubicBezTo>
                    <a:pt x="108" y="334"/>
                    <a:pt x="72" y="310"/>
                    <a:pt x="48" y="274"/>
                  </a:cubicBezTo>
                  <a:cubicBezTo>
                    <a:pt x="13" y="238"/>
                    <a:pt x="1" y="179"/>
                    <a:pt x="25" y="119"/>
                  </a:cubicBezTo>
                  <a:cubicBezTo>
                    <a:pt x="84" y="0"/>
                    <a:pt x="203" y="48"/>
                    <a:pt x="251" y="119"/>
                  </a:cubicBezTo>
                  <a:cubicBezTo>
                    <a:pt x="286" y="155"/>
                    <a:pt x="298" y="203"/>
                    <a:pt x="298" y="250"/>
                  </a:cubicBezTo>
                  <a:cubicBezTo>
                    <a:pt x="286" y="298"/>
                    <a:pt x="227" y="345"/>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6664500" y="2025975"/>
              <a:ext cx="7775" cy="8350"/>
            </a:xfrm>
            <a:custGeom>
              <a:avLst/>
              <a:gdLst/>
              <a:ahLst/>
              <a:cxnLst/>
              <a:rect l="l" t="t" r="r" b="b"/>
              <a:pathLst>
                <a:path w="311" h="334" extrusionOk="0">
                  <a:moveTo>
                    <a:pt x="180" y="334"/>
                  </a:moveTo>
                  <a:lnTo>
                    <a:pt x="156" y="334"/>
                  </a:lnTo>
                  <a:cubicBezTo>
                    <a:pt x="108" y="334"/>
                    <a:pt x="72" y="310"/>
                    <a:pt x="49" y="274"/>
                  </a:cubicBezTo>
                  <a:cubicBezTo>
                    <a:pt x="13" y="227"/>
                    <a:pt x="1" y="167"/>
                    <a:pt x="25" y="120"/>
                  </a:cubicBezTo>
                  <a:cubicBezTo>
                    <a:pt x="84" y="0"/>
                    <a:pt x="203" y="48"/>
                    <a:pt x="263" y="120"/>
                  </a:cubicBezTo>
                  <a:cubicBezTo>
                    <a:pt x="299" y="155"/>
                    <a:pt x="311" y="203"/>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6741000" y="1949475"/>
              <a:ext cx="7475" cy="8650"/>
            </a:xfrm>
            <a:custGeom>
              <a:avLst/>
              <a:gdLst/>
              <a:ahLst/>
              <a:cxnLst/>
              <a:rect l="l" t="t" r="r" b="b"/>
              <a:pathLst>
                <a:path w="299" h="346" extrusionOk="0">
                  <a:moveTo>
                    <a:pt x="179" y="334"/>
                  </a:moveTo>
                  <a:lnTo>
                    <a:pt x="144" y="334"/>
                  </a:lnTo>
                  <a:cubicBezTo>
                    <a:pt x="108" y="334"/>
                    <a:pt x="72" y="310"/>
                    <a:pt x="49" y="274"/>
                  </a:cubicBezTo>
                  <a:cubicBezTo>
                    <a:pt x="13" y="227"/>
                    <a:pt x="1" y="179"/>
                    <a:pt x="25" y="120"/>
                  </a:cubicBezTo>
                  <a:cubicBezTo>
                    <a:pt x="84" y="1"/>
                    <a:pt x="203" y="48"/>
                    <a:pt x="263" y="120"/>
                  </a:cubicBezTo>
                  <a:cubicBezTo>
                    <a:pt x="287" y="155"/>
                    <a:pt x="299" y="203"/>
                    <a:pt x="299" y="239"/>
                  </a:cubicBezTo>
                  <a:cubicBezTo>
                    <a:pt x="287"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6493650" y="2182550"/>
              <a:ext cx="19675" cy="17275"/>
            </a:xfrm>
            <a:custGeom>
              <a:avLst/>
              <a:gdLst/>
              <a:ahLst/>
              <a:cxnLst/>
              <a:rect l="l" t="t" r="r" b="b"/>
              <a:pathLst>
                <a:path w="787" h="691" extrusionOk="0">
                  <a:moveTo>
                    <a:pt x="25" y="381"/>
                  </a:moveTo>
                  <a:lnTo>
                    <a:pt x="25" y="334"/>
                  </a:lnTo>
                  <a:cubicBezTo>
                    <a:pt x="37" y="238"/>
                    <a:pt x="84" y="155"/>
                    <a:pt x="167" y="107"/>
                  </a:cubicBezTo>
                  <a:cubicBezTo>
                    <a:pt x="263" y="24"/>
                    <a:pt x="406" y="0"/>
                    <a:pt x="513" y="60"/>
                  </a:cubicBezTo>
                  <a:cubicBezTo>
                    <a:pt x="787" y="214"/>
                    <a:pt x="668" y="476"/>
                    <a:pt x="501" y="595"/>
                  </a:cubicBezTo>
                  <a:cubicBezTo>
                    <a:pt x="429" y="667"/>
                    <a:pt x="322" y="691"/>
                    <a:pt x="227" y="667"/>
                  </a:cubicBezTo>
                  <a:cubicBezTo>
                    <a:pt x="96" y="643"/>
                    <a:pt x="1" y="524"/>
                    <a:pt x="25"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6435625" y="2105450"/>
              <a:ext cx="7450" cy="8350"/>
            </a:xfrm>
            <a:custGeom>
              <a:avLst/>
              <a:gdLst/>
              <a:ahLst/>
              <a:cxnLst/>
              <a:rect l="l" t="t" r="r" b="b"/>
              <a:pathLst>
                <a:path w="298" h="334" extrusionOk="0">
                  <a:moveTo>
                    <a:pt x="262" y="72"/>
                  </a:moveTo>
                  <a:cubicBezTo>
                    <a:pt x="262" y="84"/>
                    <a:pt x="274" y="84"/>
                    <a:pt x="274" y="96"/>
                  </a:cubicBezTo>
                  <a:cubicBezTo>
                    <a:pt x="298" y="131"/>
                    <a:pt x="298" y="167"/>
                    <a:pt x="274" y="203"/>
                  </a:cubicBezTo>
                  <a:cubicBezTo>
                    <a:pt x="262" y="262"/>
                    <a:pt x="226" y="310"/>
                    <a:pt x="167" y="322"/>
                  </a:cubicBezTo>
                  <a:cubicBezTo>
                    <a:pt x="24" y="334"/>
                    <a:pt x="0" y="215"/>
                    <a:pt x="24" y="119"/>
                  </a:cubicBezTo>
                  <a:cubicBezTo>
                    <a:pt x="36" y="84"/>
                    <a:pt x="72" y="36"/>
                    <a:pt x="107" y="24"/>
                  </a:cubicBezTo>
                  <a:cubicBezTo>
                    <a:pt x="167" y="0"/>
                    <a:pt x="226" y="12"/>
                    <a:pt x="262"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6321600" y="2051575"/>
              <a:ext cx="7175" cy="8350"/>
            </a:xfrm>
            <a:custGeom>
              <a:avLst/>
              <a:gdLst/>
              <a:ahLst/>
              <a:cxnLst/>
              <a:rect l="l" t="t" r="r" b="b"/>
              <a:pathLst>
                <a:path w="287" h="334" extrusionOk="0">
                  <a:moveTo>
                    <a:pt x="251" y="72"/>
                  </a:moveTo>
                  <a:cubicBezTo>
                    <a:pt x="263" y="84"/>
                    <a:pt x="263" y="84"/>
                    <a:pt x="275" y="96"/>
                  </a:cubicBezTo>
                  <a:cubicBezTo>
                    <a:pt x="287" y="131"/>
                    <a:pt x="287" y="167"/>
                    <a:pt x="275" y="215"/>
                  </a:cubicBezTo>
                  <a:cubicBezTo>
                    <a:pt x="251" y="262"/>
                    <a:pt x="227" y="310"/>
                    <a:pt x="168" y="322"/>
                  </a:cubicBezTo>
                  <a:cubicBezTo>
                    <a:pt x="25" y="334"/>
                    <a:pt x="1" y="215"/>
                    <a:pt x="25" y="119"/>
                  </a:cubicBezTo>
                  <a:cubicBezTo>
                    <a:pt x="37" y="84"/>
                    <a:pt x="61" y="48"/>
                    <a:pt x="108" y="24"/>
                  </a:cubicBezTo>
                  <a:cubicBezTo>
                    <a:pt x="156" y="0"/>
                    <a:pt x="227" y="24"/>
                    <a:pt x="251"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6366550" y="2064975"/>
              <a:ext cx="19675" cy="17275"/>
            </a:xfrm>
            <a:custGeom>
              <a:avLst/>
              <a:gdLst/>
              <a:ahLst/>
              <a:cxnLst/>
              <a:rect l="l" t="t" r="r" b="b"/>
              <a:pathLst>
                <a:path w="787" h="691" extrusionOk="0">
                  <a:moveTo>
                    <a:pt x="13" y="381"/>
                  </a:moveTo>
                  <a:lnTo>
                    <a:pt x="13" y="334"/>
                  </a:lnTo>
                  <a:cubicBezTo>
                    <a:pt x="25" y="238"/>
                    <a:pt x="84" y="155"/>
                    <a:pt x="168" y="107"/>
                  </a:cubicBezTo>
                  <a:cubicBezTo>
                    <a:pt x="263" y="24"/>
                    <a:pt x="394" y="0"/>
                    <a:pt x="513" y="60"/>
                  </a:cubicBezTo>
                  <a:cubicBezTo>
                    <a:pt x="787" y="214"/>
                    <a:pt x="656" y="476"/>
                    <a:pt x="489" y="595"/>
                  </a:cubicBezTo>
                  <a:cubicBezTo>
                    <a:pt x="418" y="667"/>
                    <a:pt x="322" y="691"/>
                    <a:pt x="215" y="667"/>
                  </a:cubicBezTo>
                  <a:cubicBezTo>
                    <a:pt x="84" y="643"/>
                    <a:pt x="1" y="512"/>
                    <a:pt x="13"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6432925" y="2225100"/>
              <a:ext cx="19675" cy="17000"/>
            </a:xfrm>
            <a:custGeom>
              <a:avLst/>
              <a:gdLst/>
              <a:ahLst/>
              <a:cxnLst/>
              <a:rect l="l" t="t" r="r" b="b"/>
              <a:pathLst>
                <a:path w="787" h="680" extrusionOk="0">
                  <a:moveTo>
                    <a:pt x="25" y="382"/>
                  </a:moveTo>
                  <a:lnTo>
                    <a:pt x="25" y="322"/>
                  </a:lnTo>
                  <a:cubicBezTo>
                    <a:pt x="25" y="227"/>
                    <a:pt x="84" y="144"/>
                    <a:pt x="168" y="108"/>
                  </a:cubicBezTo>
                  <a:cubicBezTo>
                    <a:pt x="263" y="13"/>
                    <a:pt x="394" y="1"/>
                    <a:pt x="513" y="48"/>
                  </a:cubicBezTo>
                  <a:cubicBezTo>
                    <a:pt x="787" y="215"/>
                    <a:pt x="656" y="477"/>
                    <a:pt x="501" y="584"/>
                  </a:cubicBezTo>
                  <a:cubicBezTo>
                    <a:pt x="418" y="656"/>
                    <a:pt x="322" y="679"/>
                    <a:pt x="215" y="667"/>
                  </a:cubicBezTo>
                  <a:cubicBezTo>
                    <a:pt x="84" y="644"/>
                    <a:pt x="1" y="513"/>
                    <a:pt x="25"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6366250" y="2187000"/>
              <a:ext cx="7175" cy="8675"/>
            </a:xfrm>
            <a:custGeom>
              <a:avLst/>
              <a:gdLst/>
              <a:ahLst/>
              <a:cxnLst/>
              <a:rect l="l" t="t" r="r" b="b"/>
              <a:pathLst>
                <a:path w="287" h="347" extrusionOk="0">
                  <a:moveTo>
                    <a:pt x="251" y="84"/>
                  </a:moveTo>
                  <a:cubicBezTo>
                    <a:pt x="251" y="84"/>
                    <a:pt x="263" y="96"/>
                    <a:pt x="275" y="96"/>
                  </a:cubicBezTo>
                  <a:cubicBezTo>
                    <a:pt x="287" y="132"/>
                    <a:pt x="287" y="179"/>
                    <a:pt x="275" y="215"/>
                  </a:cubicBezTo>
                  <a:cubicBezTo>
                    <a:pt x="251" y="263"/>
                    <a:pt x="227" y="310"/>
                    <a:pt x="168" y="322"/>
                  </a:cubicBezTo>
                  <a:cubicBezTo>
                    <a:pt x="25" y="346"/>
                    <a:pt x="1" y="215"/>
                    <a:pt x="25" y="132"/>
                  </a:cubicBezTo>
                  <a:cubicBezTo>
                    <a:pt x="37" y="84"/>
                    <a:pt x="60" y="48"/>
                    <a:pt x="108" y="25"/>
                  </a:cubicBezTo>
                  <a:cubicBezTo>
                    <a:pt x="156" y="1"/>
                    <a:pt x="227" y="25"/>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6290050" y="2169450"/>
              <a:ext cx="7175" cy="8650"/>
            </a:xfrm>
            <a:custGeom>
              <a:avLst/>
              <a:gdLst/>
              <a:ahLst/>
              <a:cxnLst/>
              <a:rect l="l" t="t" r="r" b="b"/>
              <a:pathLst>
                <a:path w="287" h="346" extrusionOk="0">
                  <a:moveTo>
                    <a:pt x="251" y="84"/>
                  </a:moveTo>
                  <a:cubicBezTo>
                    <a:pt x="251" y="84"/>
                    <a:pt x="263" y="96"/>
                    <a:pt x="263" y="107"/>
                  </a:cubicBezTo>
                  <a:cubicBezTo>
                    <a:pt x="287" y="143"/>
                    <a:pt x="287" y="179"/>
                    <a:pt x="263" y="215"/>
                  </a:cubicBezTo>
                  <a:cubicBezTo>
                    <a:pt x="251" y="274"/>
                    <a:pt x="227" y="322"/>
                    <a:pt x="156" y="322"/>
                  </a:cubicBezTo>
                  <a:cubicBezTo>
                    <a:pt x="25" y="346"/>
                    <a:pt x="1" y="215"/>
                    <a:pt x="25" y="131"/>
                  </a:cubicBezTo>
                  <a:cubicBezTo>
                    <a:pt x="37"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6338275" y="2245950"/>
              <a:ext cx="7175" cy="8650"/>
            </a:xfrm>
            <a:custGeom>
              <a:avLst/>
              <a:gdLst/>
              <a:ahLst/>
              <a:cxnLst/>
              <a:rect l="l" t="t" r="r" b="b"/>
              <a:pathLst>
                <a:path w="287" h="346" extrusionOk="0">
                  <a:moveTo>
                    <a:pt x="251" y="84"/>
                  </a:moveTo>
                  <a:cubicBezTo>
                    <a:pt x="251" y="95"/>
                    <a:pt x="263" y="95"/>
                    <a:pt x="275" y="107"/>
                  </a:cubicBezTo>
                  <a:cubicBezTo>
                    <a:pt x="286" y="143"/>
                    <a:pt x="286" y="179"/>
                    <a:pt x="275" y="214"/>
                  </a:cubicBezTo>
                  <a:cubicBezTo>
                    <a:pt x="251" y="274"/>
                    <a:pt x="227" y="322"/>
                    <a:pt x="167" y="322"/>
                  </a:cubicBezTo>
                  <a:cubicBezTo>
                    <a:pt x="25" y="345"/>
                    <a:pt x="1" y="214"/>
                    <a:pt x="25" y="131"/>
                  </a:cubicBezTo>
                  <a:cubicBezTo>
                    <a:pt x="36"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6251675" y="1970025"/>
              <a:ext cx="7150" cy="8350"/>
            </a:xfrm>
            <a:custGeom>
              <a:avLst/>
              <a:gdLst/>
              <a:ahLst/>
              <a:cxnLst/>
              <a:rect l="l" t="t" r="r" b="b"/>
              <a:pathLst>
                <a:path w="286" h="334" extrusionOk="0">
                  <a:moveTo>
                    <a:pt x="250" y="83"/>
                  </a:moveTo>
                  <a:cubicBezTo>
                    <a:pt x="262" y="83"/>
                    <a:pt x="262" y="95"/>
                    <a:pt x="274" y="95"/>
                  </a:cubicBezTo>
                  <a:cubicBezTo>
                    <a:pt x="286" y="131"/>
                    <a:pt x="286" y="179"/>
                    <a:pt x="274" y="214"/>
                  </a:cubicBezTo>
                  <a:cubicBezTo>
                    <a:pt x="250" y="262"/>
                    <a:pt x="226" y="310"/>
                    <a:pt x="167" y="322"/>
                  </a:cubicBezTo>
                  <a:cubicBezTo>
                    <a:pt x="24" y="333"/>
                    <a:pt x="0" y="214"/>
                    <a:pt x="24" y="131"/>
                  </a:cubicBezTo>
                  <a:cubicBezTo>
                    <a:pt x="36" y="83"/>
                    <a:pt x="60" y="48"/>
                    <a:pt x="107" y="24"/>
                  </a:cubicBezTo>
                  <a:cubicBezTo>
                    <a:pt x="155" y="0"/>
                    <a:pt x="226" y="24"/>
                    <a:pt x="250"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6336800" y="2110800"/>
              <a:ext cx="19650" cy="17300"/>
            </a:xfrm>
            <a:custGeom>
              <a:avLst/>
              <a:gdLst/>
              <a:ahLst/>
              <a:cxnLst/>
              <a:rect l="l" t="t" r="r" b="b"/>
              <a:pathLst>
                <a:path w="786" h="692" extrusionOk="0">
                  <a:moveTo>
                    <a:pt x="24" y="382"/>
                  </a:moveTo>
                  <a:lnTo>
                    <a:pt x="24" y="322"/>
                  </a:lnTo>
                  <a:cubicBezTo>
                    <a:pt x="36" y="227"/>
                    <a:pt x="95" y="144"/>
                    <a:pt x="179" y="108"/>
                  </a:cubicBezTo>
                  <a:cubicBezTo>
                    <a:pt x="262" y="13"/>
                    <a:pt x="405" y="1"/>
                    <a:pt x="512" y="48"/>
                  </a:cubicBezTo>
                  <a:cubicBezTo>
                    <a:pt x="786" y="215"/>
                    <a:pt x="667" y="477"/>
                    <a:pt x="500" y="596"/>
                  </a:cubicBezTo>
                  <a:cubicBezTo>
                    <a:pt x="429" y="656"/>
                    <a:pt x="322" y="691"/>
                    <a:pt x="226" y="667"/>
                  </a:cubicBezTo>
                  <a:cubicBezTo>
                    <a:pt x="95" y="644"/>
                    <a:pt x="0" y="513"/>
                    <a:pt x="24"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6261775" y="2050675"/>
              <a:ext cx="7475" cy="8650"/>
            </a:xfrm>
            <a:custGeom>
              <a:avLst/>
              <a:gdLst/>
              <a:ahLst/>
              <a:cxnLst/>
              <a:rect l="l" t="t" r="r" b="b"/>
              <a:pathLst>
                <a:path w="299" h="346" extrusionOk="0">
                  <a:moveTo>
                    <a:pt x="263" y="84"/>
                  </a:moveTo>
                  <a:cubicBezTo>
                    <a:pt x="263" y="84"/>
                    <a:pt x="263" y="96"/>
                    <a:pt x="275" y="96"/>
                  </a:cubicBezTo>
                  <a:cubicBezTo>
                    <a:pt x="298" y="132"/>
                    <a:pt x="298" y="179"/>
                    <a:pt x="275" y="215"/>
                  </a:cubicBezTo>
                  <a:cubicBezTo>
                    <a:pt x="251" y="263"/>
                    <a:pt x="227" y="322"/>
                    <a:pt x="168" y="322"/>
                  </a:cubicBezTo>
                  <a:cubicBezTo>
                    <a:pt x="25" y="346"/>
                    <a:pt x="1" y="215"/>
                    <a:pt x="25" y="132"/>
                  </a:cubicBezTo>
                  <a:cubicBezTo>
                    <a:pt x="37" y="84"/>
                    <a:pt x="72" y="48"/>
                    <a:pt x="108" y="36"/>
                  </a:cubicBezTo>
                  <a:cubicBezTo>
                    <a:pt x="168" y="1"/>
                    <a:pt x="227" y="24"/>
                    <a:pt x="26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6183200" y="1782200"/>
              <a:ext cx="7175" cy="8650"/>
            </a:xfrm>
            <a:custGeom>
              <a:avLst/>
              <a:gdLst/>
              <a:ahLst/>
              <a:cxnLst/>
              <a:rect l="l" t="t" r="r" b="b"/>
              <a:pathLst>
                <a:path w="287" h="346" extrusionOk="0">
                  <a:moveTo>
                    <a:pt x="251" y="84"/>
                  </a:moveTo>
                  <a:lnTo>
                    <a:pt x="274" y="96"/>
                  </a:lnTo>
                  <a:cubicBezTo>
                    <a:pt x="286" y="131"/>
                    <a:pt x="286" y="179"/>
                    <a:pt x="274" y="215"/>
                  </a:cubicBezTo>
                  <a:cubicBezTo>
                    <a:pt x="251" y="274"/>
                    <a:pt x="227" y="322"/>
                    <a:pt x="167" y="322"/>
                  </a:cubicBezTo>
                  <a:cubicBezTo>
                    <a:pt x="24" y="346"/>
                    <a:pt x="1" y="215"/>
                    <a:pt x="24" y="131"/>
                  </a:cubicBezTo>
                  <a:cubicBezTo>
                    <a:pt x="36" y="84"/>
                    <a:pt x="60" y="48"/>
                    <a:pt x="108" y="36"/>
                  </a:cubicBezTo>
                  <a:cubicBezTo>
                    <a:pt x="155"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6283225" y="1821775"/>
              <a:ext cx="7450" cy="8675"/>
            </a:xfrm>
            <a:custGeom>
              <a:avLst/>
              <a:gdLst/>
              <a:ahLst/>
              <a:cxnLst/>
              <a:rect l="l" t="t" r="r" b="b"/>
              <a:pathLst>
                <a:path w="298" h="347" extrusionOk="0">
                  <a:moveTo>
                    <a:pt x="262" y="84"/>
                  </a:moveTo>
                  <a:cubicBezTo>
                    <a:pt x="262" y="84"/>
                    <a:pt x="274" y="96"/>
                    <a:pt x="274" y="96"/>
                  </a:cubicBezTo>
                  <a:cubicBezTo>
                    <a:pt x="298" y="132"/>
                    <a:pt x="298" y="179"/>
                    <a:pt x="274" y="215"/>
                  </a:cubicBezTo>
                  <a:cubicBezTo>
                    <a:pt x="262" y="263"/>
                    <a:pt x="238" y="322"/>
                    <a:pt x="167" y="322"/>
                  </a:cubicBezTo>
                  <a:cubicBezTo>
                    <a:pt x="36" y="346"/>
                    <a:pt x="0" y="215"/>
                    <a:pt x="36" y="132"/>
                  </a:cubicBezTo>
                  <a:cubicBezTo>
                    <a:pt x="36" y="84"/>
                    <a:pt x="72" y="48"/>
                    <a:pt x="107" y="25"/>
                  </a:cubicBezTo>
                  <a:cubicBezTo>
                    <a:pt x="167" y="1"/>
                    <a:pt x="238" y="25"/>
                    <a:pt x="26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6341250" y="1722675"/>
              <a:ext cx="7175" cy="8650"/>
            </a:xfrm>
            <a:custGeom>
              <a:avLst/>
              <a:gdLst/>
              <a:ahLst/>
              <a:cxnLst/>
              <a:rect l="l" t="t" r="r" b="b"/>
              <a:pathLst>
                <a:path w="287" h="346" extrusionOk="0">
                  <a:moveTo>
                    <a:pt x="251" y="83"/>
                  </a:moveTo>
                  <a:cubicBezTo>
                    <a:pt x="263" y="95"/>
                    <a:pt x="263" y="95"/>
                    <a:pt x="275" y="107"/>
                  </a:cubicBezTo>
                  <a:cubicBezTo>
                    <a:pt x="287" y="143"/>
                    <a:pt x="287" y="179"/>
                    <a:pt x="275" y="214"/>
                  </a:cubicBezTo>
                  <a:cubicBezTo>
                    <a:pt x="251" y="274"/>
                    <a:pt x="227" y="321"/>
                    <a:pt x="167" y="321"/>
                  </a:cubicBezTo>
                  <a:cubicBezTo>
                    <a:pt x="25" y="345"/>
                    <a:pt x="1" y="214"/>
                    <a:pt x="25" y="131"/>
                  </a:cubicBezTo>
                  <a:cubicBezTo>
                    <a:pt x="37" y="95"/>
                    <a:pt x="60" y="48"/>
                    <a:pt x="108" y="36"/>
                  </a:cubicBezTo>
                  <a:cubicBezTo>
                    <a:pt x="156" y="0"/>
                    <a:pt x="227" y="24"/>
                    <a:pt x="251"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6173375" y="1690525"/>
              <a:ext cx="7475" cy="8350"/>
            </a:xfrm>
            <a:custGeom>
              <a:avLst/>
              <a:gdLst/>
              <a:ahLst/>
              <a:cxnLst/>
              <a:rect l="l" t="t" r="r" b="b"/>
              <a:pathLst>
                <a:path w="299" h="334" extrusionOk="0">
                  <a:moveTo>
                    <a:pt x="263" y="83"/>
                  </a:moveTo>
                  <a:cubicBezTo>
                    <a:pt x="263" y="83"/>
                    <a:pt x="275" y="95"/>
                    <a:pt x="275" y="95"/>
                  </a:cubicBezTo>
                  <a:cubicBezTo>
                    <a:pt x="298" y="131"/>
                    <a:pt x="298" y="179"/>
                    <a:pt x="275" y="214"/>
                  </a:cubicBezTo>
                  <a:cubicBezTo>
                    <a:pt x="263" y="262"/>
                    <a:pt x="227" y="310"/>
                    <a:pt x="167" y="322"/>
                  </a:cubicBezTo>
                  <a:cubicBezTo>
                    <a:pt x="36" y="334"/>
                    <a:pt x="1" y="214"/>
                    <a:pt x="36" y="131"/>
                  </a:cubicBezTo>
                  <a:cubicBezTo>
                    <a:pt x="36" y="83"/>
                    <a:pt x="72" y="48"/>
                    <a:pt x="108" y="24"/>
                  </a:cubicBezTo>
                  <a:cubicBezTo>
                    <a:pt x="167" y="0"/>
                    <a:pt x="239"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6193325" y="2034900"/>
              <a:ext cx="7175" cy="8375"/>
            </a:xfrm>
            <a:custGeom>
              <a:avLst/>
              <a:gdLst/>
              <a:ahLst/>
              <a:cxnLst/>
              <a:rect l="l" t="t" r="r" b="b"/>
              <a:pathLst>
                <a:path w="287" h="335" extrusionOk="0">
                  <a:moveTo>
                    <a:pt x="250" y="72"/>
                  </a:moveTo>
                  <a:cubicBezTo>
                    <a:pt x="262" y="84"/>
                    <a:pt x="262" y="84"/>
                    <a:pt x="274" y="96"/>
                  </a:cubicBezTo>
                  <a:cubicBezTo>
                    <a:pt x="286" y="132"/>
                    <a:pt x="286" y="179"/>
                    <a:pt x="274" y="215"/>
                  </a:cubicBezTo>
                  <a:cubicBezTo>
                    <a:pt x="250" y="263"/>
                    <a:pt x="227" y="310"/>
                    <a:pt x="167" y="322"/>
                  </a:cubicBezTo>
                  <a:cubicBezTo>
                    <a:pt x="24" y="334"/>
                    <a:pt x="0" y="215"/>
                    <a:pt x="24" y="132"/>
                  </a:cubicBezTo>
                  <a:cubicBezTo>
                    <a:pt x="36" y="84"/>
                    <a:pt x="60" y="48"/>
                    <a:pt x="108" y="24"/>
                  </a:cubicBezTo>
                  <a:cubicBezTo>
                    <a:pt x="155" y="1"/>
                    <a:pt x="227" y="24"/>
                    <a:pt x="25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6226950" y="1734275"/>
              <a:ext cx="7175" cy="8650"/>
            </a:xfrm>
            <a:custGeom>
              <a:avLst/>
              <a:gdLst/>
              <a:ahLst/>
              <a:cxnLst/>
              <a:rect l="l" t="t" r="r" b="b"/>
              <a:pathLst>
                <a:path w="287" h="346" extrusionOk="0">
                  <a:moveTo>
                    <a:pt x="251" y="84"/>
                  </a:moveTo>
                  <a:cubicBezTo>
                    <a:pt x="251" y="84"/>
                    <a:pt x="263" y="96"/>
                    <a:pt x="263" y="96"/>
                  </a:cubicBezTo>
                  <a:cubicBezTo>
                    <a:pt x="287" y="131"/>
                    <a:pt x="287" y="179"/>
                    <a:pt x="263" y="215"/>
                  </a:cubicBezTo>
                  <a:cubicBezTo>
                    <a:pt x="251" y="274"/>
                    <a:pt x="227" y="310"/>
                    <a:pt x="156" y="322"/>
                  </a:cubicBezTo>
                  <a:cubicBezTo>
                    <a:pt x="25" y="346"/>
                    <a:pt x="1" y="215"/>
                    <a:pt x="25" y="131"/>
                  </a:cubicBezTo>
                  <a:cubicBezTo>
                    <a:pt x="37" y="84"/>
                    <a:pt x="60" y="48"/>
                    <a:pt x="96"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6258200" y="1636650"/>
              <a:ext cx="7475" cy="8350"/>
            </a:xfrm>
            <a:custGeom>
              <a:avLst/>
              <a:gdLst/>
              <a:ahLst/>
              <a:cxnLst/>
              <a:rect l="l" t="t" r="r" b="b"/>
              <a:pathLst>
                <a:path w="299" h="334" extrusionOk="0">
                  <a:moveTo>
                    <a:pt x="263" y="83"/>
                  </a:moveTo>
                  <a:cubicBezTo>
                    <a:pt x="263" y="83"/>
                    <a:pt x="275" y="95"/>
                    <a:pt x="275" y="95"/>
                  </a:cubicBezTo>
                  <a:cubicBezTo>
                    <a:pt x="299" y="131"/>
                    <a:pt x="299" y="179"/>
                    <a:pt x="275" y="214"/>
                  </a:cubicBezTo>
                  <a:cubicBezTo>
                    <a:pt x="263" y="262"/>
                    <a:pt x="227" y="310"/>
                    <a:pt x="168" y="322"/>
                  </a:cubicBezTo>
                  <a:cubicBezTo>
                    <a:pt x="25" y="333"/>
                    <a:pt x="1" y="214"/>
                    <a:pt x="37" y="131"/>
                  </a:cubicBezTo>
                  <a:cubicBezTo>
                    <a:pt x="37" y="83"/>
                    <a:pt x="72" y="48"/>
                    <a:pt x="108" y="24"/>
                  </a:cubicBezTo>
                  <a:cubicBezTo>
                    <a:pt x="168" y="0"/>
                    <a:pt x="227"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6729400" y="2012875"/>
              <a:ext cx="22950" cy="29800"/>
            </a:xfrm>
            <a:custGeom>
              <a:avLst/>
              <a:gdLst/>
              <a:ahLst/>
              <a:cxnLst/>
              <a:rect l="l" t="t" r="r" b="b"/>
              <a:pathLst>
                <a:path w="918" h="1192" extrusionOk="0">
                  <a:moveTo>
                    <a:pt x="203" y="1025"/>
                  </a:moveTo>
                  <a:cubicBezTo>
                    <a:pt x="179" y="1013"/>
                    <a:pt x="155" y="1001"/>
                    <a:pt x="132" y="989"/>
                  </a:cubicBezTo>
                  <a:cubicBezTo>
                    <a:pt x="36" y="882"/>
                    <a:pt x="1" y="739"/>
                    <a:pt x="24" y="608"/>
                  </a:cubicBezTo>
                  <a:cubicBezTo>
                    <a:pt x="48" y="417"/>
                    <a:pt x="96" y="239"/>
                    <a:pt x="286" y="167"/>
                  </a:cubicBezTo>
                  <a:cubicBezTo>
                    <a:pt x="739" y="1"/>
                    <a:pt x="917" y="382"/>
                    <a:pt x="882" y="691"/>
                  </a:cubicBezTo>
                  <a:cubicBezTo>
                    <a:pt x="894" y="834"/>
                    <a:pt x="834" y="989"/>
                    <a:pt x="715" y="1072"/>
                  </a:cubicBezTo>
                  <a:cubicBezTo>
                    <a:pt x="560"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6668675" y="1973575"/>
              <a:ext cx="26825" cy="24750"/>
            </a:xfrm>
            <a:custGeom>
              <a:avLst/>
              <a:gdLst/>
              <a:ahLst/>
              <a:cxnLst/>
              <a:rect l="l" t="t" r="r" b="b"/>
              <a:pathLst>
                <a:path w="1073" h="990" extrusionOk="0">
                  <a:moveTo>
                    <a:pt x="798" y="882"/>
                  </a:moveTo>
                  <a:cubicBezTo>
                    <a:pt x="775" y="894"/>
                    <a:pt x="751" y="918"/>
                    <a:pt x="739" y="930"/>
                  </a:cubicBezTo>
                  <a:cubicBezTo>
                    <a:pt x="608" y="989"/>
                    <a:pt x="465" y="989"/>
                    <a:pt x="334" y="918"/>
                  </a:cubicBezTo>
                  <a:cubicBezTo>
                    <a:pt x="167" y="834"/>
                    <a:pt x="13" y="727"/>
                    <a:pt x="13" y="525"/>
                  </a:cubicBezTo>
                  <a:cubicBezTo>
                    <a:pt x="1" y="49"/>
                    <a:pt x="417" y="1"/>
                    <a:pt x="703" y="120"/>
                  </a:cubicBezTo>
                  <a:cubicBezTo>
                    <a:pt x="846" y="168"/>
                    <a:pt x="965" y="275"/>
                    <a:pt x="1013" y="418"/>
                  </a:cubicBezTo>
                  <a:cubicBezTo>
                    <a:pt x="1072" y="608"/>
                    <a:pt x="977" y="811"/>
                    <a:pt x="798"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6610625" y="1861975"/>
              <a:ext cx="13425" cy="12525"/>
            </a:xfrm>
            <a:custGeom>
              <a:avLst/>
              <a:gdLst/>
              <a:ahLst/>
              <a:cxnLst/>
              <a:rect l="l" t="t" r="r" b="b"/>
              <a:pathLst>
                <a:path w="537" h="501" extrusionOk="0">
                  <a:moveTo>
                    <a:pt x="406" y="453"/>
                  </a:moveTo>
                  <a:cubicBezTo>
                    <a:pt x="394" y="453"/>
                    <a:pt x="382" y="464"/>
                    <a:pt x="370" y="476"/>
                  </a:cubicBezTo>
                  <a:cubicBezTo>
                    <a:pt x="299" y="500"/>
                    <a:pt x="227" y="500"/>
                    <a:pt x="168" y="464"/>
                  </a:cubicBezTo>
                  <a:cubicBezTo>
                    <a:pt x="84" y="429"/>
                    <a:pt x="1" y="369"/>
                    <a:pt x="1" y="262"/>
                  </a:cubicBezTo>
                  <a:cubicBezTo>
                    <a:pt x="1" y="24"/>
                    <a:pt x="215" y="0"/>
                    <a:pt x="346" y="60"/>
                  </a:cubicBezTo>
                  <a:cubicBezTo>
                    <a:pt x="418" y="83"/>
                    <a:pt x="477" y="143"/>
                    <a:pt x="501" y="214"/>
                  </a:cubicBezTo>
                  <a:cubicBezTo>
                    <a:pt x="537" y="310"/>
                    <a:pt x="489" y="405"/>
                    <a:pt x="406"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6748750" y="1958100"/>
              <a:ext cx="23250" cy="29800"/>
            </a:xfrm>
            <a:custGeom>
              <a:avLst/>
              <a:gdLst/>
              <a:ahLst/>
              <a:cxnLst/>
              <a:rect l="l" t="t" r="r" b="b"/>
              <a:pathLst>
                <a:path w="930" h="1192" extrusionOk="0">
                  <a:moveTo>
                    <a:pt x="215" y="1025"/>
                  </a:moveTo>
                  <a:cubicBezTo>
                    <a:pt x="191" y="1013"/>
                    <a:pt x="167" y="1001"/>
                    <a:pt x="143" y="989"/>
                  </a:cubicBezTo>
                  <a:cubicBezTo>
                    <a:pt x="48" y="882"/>
                    <a:pt x="0" y="739"/>
                    <a:pt x="36" y="608"/>
                  </a:cubicBezTo>
                  <a:cubicBezTo>
                    <a:pt x="60" y="418"/>
                    <a:pt x="96" y="239"/>
                    <a:pt x="298" y="168"/>
                  </a:cubicBezTo>
                  <a:cubicBezTo>
                    <a:pt x="751" y="1"/>
                    <a:pt x="929" y="382"/>
                    <a:pt x="893" y="680"/>
                  </a:cubicBezTo>
                  <a:cubicBezTo>
                    <a:pt x="905" y="834"/>
                    <a:pt x="834" y="977"/>
                    <a:pt x="715" y="1072"/>
                  </a:cubicBezTo>
                  <a:cubicBezTo>
                    <a:pt x="560" y="1191"/>
                    <a:pt x="346" y="1168"/>
                    <a:pt x="215"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6674625" y="2044125"/>
              <a:ext cx="22950" cy="29800"/>
            </a:xfrm>
            <a:custGeom>
              <a:avLst/>
              <a:gdLst/>
              <a:ahLst/>
              <a:cxnLst/>
              <a:rect l="l" t="t" r="r" b="b"/>
              <a:pathLst>
                <a:path w="918" h="1192" extrusionOk="0">
                  <a:moveTo>
                    <a:pt x="203" y="1025"/>
                  </a:moveTo>
                  <a:cubicBezTo>
                    <a:pt x="179" y="1013"/>
                    <a:pt x="156" y="1001"/>
                    <a:pt x="132" y="989"/>
                  </a:cubicBezTo>
                  <a:cubicBezTo>
                    <a:pt x="37" y="882"/>
                    <a:pt x="1" y="739"/>
                    <a:pt x="25" y="608"/>
                  </a:cubicBezTo>
                  <a:cubicBezTo>
                    <a:pt x="48" y="417"/>
                    <a:pt x="96" y="239"/>
                    <a:pt x="287" y="167"/>
                  </a:cubicBezTo>
                  <a:cubicBezTo>
                    <a:pt x="739" y="1"/>
                    <a:pt x="918" y="394"/>
                    <a:pt x="882" y="691"/>
                  </a:cubicBezTo>
                  <a:cubicBezTo>
                    <a:pt x="894" y="834"/>
                    <a:pt x="822" y="989"/>
                    <a:pt x="715" y="1084"/>
                  </a:cubicBezTo>
                  <a:cubicBezTo>
                    <a:pt x="548"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6750825" y="2077475"/>
              <a:ext cx="22950" cy="29775"/>
            </a:xfrm>
            <a:custGeom>
              <a:avLst/>
              <a:gdLst/>
              <a:ahLst/>
              <a:cxnLst/>
              <a:rect l="l" t="t" r="r" b="b"/>
              <a:pathLst>
                <a:path w="918" h="1191" extrusionOk="0">
                  <a:moveTo>
                    <a:pt x="203" y="1024"/>
                  </a:moveTo>
                  <a:cubicBezTo>
                    <a:pt x="191" y="1012"/>
                    <a:pt x="156" y="1000"/>
                    <a:pt x="144" y="988"/>
                  </a:cubicBezTo>
                  <a:cubicBezTo>
                    <a:pt x="37" y="881"/>
                    <a:pt x="1" y="738"/>
                    <a:pt x="25" y="607"/>
                  </a:cubicBezTo>
                  <a:cubicBezTo>
                    <a:pt x="48" y="417"/>
                    <a:pt x="96" y="238"/>
                    <a:pt x="298" y="167"/>
                  </a:cubicBezTo>
                  <a:cubicBezTo>
                    <a:pt x="739" y="0"/>
                    <a:pt x="918" y="381"/>
                    <a:pt x="894" y="691"/>
                  </a:cubicBezTo>
                  <a:cubicBezTo>
                    <a:pt x="894" y="834"/>
                    <a:pt x="834" y="977"/>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6848750" y="1870300"/>
              <a:ext cx="22950" cy="29800"/>
            </a:xfrm>
            <a:custGeom>
              <a:avLst/>
              <a:gdLst/>
              <a:ahLst/>
              <a:cxnLst/>
              <a:rect l="l" t="t" r="r" b="b"/>
              <a:pathLst>
                <a:path w="918" h="1192" extrusionOk="0">
                  <a:moveTo>
                    <a:pt x="203" y="1024"/>
                  </a:moveTo>
                  <a:cubicBezTo>
                    <a:pt x="180" y="1013"/>
                    <a:pt x="156" y="1001"/>
                    <a:pt x="132" y="977"/>
                  </a:cubicBezTo>
                  <a:cubicBezTo>
                    <a:pt x="37" y="882"/>
                    <a:pt x="1" y="739"/>
                    <a:pt x="25" y="608"/>
                  </a:cubicBezTo>
                  <a:cubicBezTo>
                    <a:pt x="49" y="417"/>
                    <a:pt x="96" y="239"/>
                    <a:pt x="287" y="167"/>
                  </a:cubicBezTo>
                  <a:cubicBezTo>
                    <a:pt x="739" y="1"/>
                    <a:pt x="918" y="382"/>
                    <a:pt x="894" y="679"/>
                  </a:cubicBezTo>
                  <a:cubicBezTo>
                    <a:pt x="894" y="834"/>
                    <a:pt x="834" y="977"/>
                    <a:pt x="715" y="1072"/>
                  </a:cubicBezTo>
                  <a:cubicBezTo>
                    <a:pt x="561" y="1191"/>
                    <a:pt x="334" y="1179"/>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6719575" y="1868225"/>
              <a:ext cx="22950" cy="29775"/>
            </a:xfrm>
            <a:custGeom>
              <a:avLst/>
              <a:gdLst/>
              <a:ahLst/>
              <a:cxnLst/>
              <a:rect l="l" t="t" r="r" b="b"/>
              <a:pathLst>
                <a:path w="918" h="1191" extrusionOk="0">
                  <a:moveTo>
                    <a:pt x="203" y="1024"/>
                  </a:moveTo>
                  <a:cubicBezTo>
                    <a:pt x="191" y="1000"/>
                    <a:pt x="167" y="1000"/>
                    <a:pt x="144" y="976"/>
                  </a:cubicBezTo>
                  <a:cubicBezTo>
                    <a:pt x="36" y="881"/>
                    <a:pt x="1" y="738"/>
                    <a:pt x="24" y="607"/>
                  </a:cubicBezTo>
                  <a:cubicBezTo>
                    <a:pt x="48" y="417"/>
                    <a:pt x="96" y="238"/>
                    <a:pt x="298" y="167"/>
                  </a:cubicBezTo>
                  <a:cubicBezTo>
                    <a:pt x="739" y="0"/>
                    <a:pt x="917" y="381"/>
                    <a:pt x="894" y="679"/>
                  </a:cubicBezTo>
                  <a:cubicBezTo>
                    <a:pt x="894" y="834"/>
                    <a:pt x="834" y="976"/>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6760350" y="1954825"/>
              <a:ext cx="26825" cy="24750"/>
            </a:xfrm>
            <a:custGeom>
              <a:avLst/>
              <a:gdLst/>
              <a:ahLst/>
              <a:cxnLst/>
              <a:rect l="l" t="t" r="r" b="b"/>
              <a:pathLst>
                <a:path w="1073" h="990" extrusionOk="0">
                  <a:moveTo>
                    <a:pt x="799" y="882"/>
                  </a:moveTo>
                  <a:cubicBezTo>
                    <a:pt x="775" y="894"/>
                    <a:pt x="751" y="918"/>
                    <a:pt x="727" y="930"/>
                  </a:cubicBezTo>
                  <a:cubicBezTo>
                    <a:pt x="608" y="989"/>
                    <a:pt x="453" y="977"/>
                    <a:pt x="334" y="906"/>
                  </a:cubicBezTo>
                  <a:cubicBezTo>
                    <a:pt x="167" y="834"/>
                    <a:pt x="13" y="727"/>
                    <a:pt x="13" y="513"/>
                  </a:cubicBezTo>
                  <a:cubicBezTo>
                    <a:pt x="1" y="49"/>
                    <a:pt x="418" y="1"/>
                    <a:pt x="691" y="120"/>
                  </a:cubicBezTo>
                  <a:cubicBezTo>
                    <a:pt x="846" y="156"/>
                    <a:pt x="953" y="275"/>
                    <a:pt x="1013" y="418"/>
                  </a:cubicBezTo>
                  <a:cubicBezTo>
                    <a:pt x="1072" y="608"/>
                    <a:pt x="977" y="811"/>
                    <a:pt x="799"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6702025" y="2104550"/>
              <a:ext cx="26500" cy="24725"/>
            </a:xfrm>
            <a:custGeom>
              <a:avLst/>
              <a:gdLst/>
              <a:ahLst/>
              <a:cxnLst/>
              <a:rect l="l" t="t" r="r" b="b"/>
              <a:pathLst>
                <a:path w="1060" h="989" extrusionOk="0">
                  <a:moveTo>
                    <a:pt x="786" y="882"/>
                  </a:moveTo>
                  <a:cubicBezTo>
                    <a:pt x="762" y="894"/>
                    <a:pt x="750" y="917"/>
                    <a:pt x="726" y="929"/>
                  </a:cubicBezTo>
                  <a:cubicBezTo>
                    <a:pt x="595" y="989"/>
                    <a:pt x="453" y="989"/>
                    <a:pt x="334" y="917"/>
                  </a:cubicBezTo>
                  <a:cubicBezTo>
                    <a:pt x="167" y="834"/>
                    <a:pt x="12" y="727"/>
                    <a:pt x="0" y="525"/>
                  </a:cubicBezTo>
                  <a:cubicBezTo>
                    <a:pt x="0" y="48"/>
                    <a:pt x="417" y="1"/>
                    <a:pt x="691" y="120"/>
                  </a:cubicBezTo>
                  <a:cubicBezTo>
                    <a:pt x="834" y="167"/>
                    <a:pt x="953" y="275"/>
                    <a:pt x="1000" y="417"/>
                  </a:cubicBezTo>
                  <a:cubicBezTo>
                    <a:pt x="1060" y="608"/>
                    <a:pt x="976" y="810"/>
                    <a:pt x="786"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6782075" y="1871800"/>
              <a:ext cx="26825" cy="25025"/>
            </a:xfrm>
            <a:custGeom>
              <a:avLst/>
              <a:gdLst/>
              <a:ahLst/>
              <a:cxnLst/>
              <a:rect l="l" t="t" r="r" b="b"/>
              <a:pathLst>
                <a:path w="1073" h="1001" extrusionOk="0">
                  <a:moveTo>
                    <a:pt x="799" y="881"/>
                  </a:moveTo>
                  <a:cubicBezTo>
                    <a:pt x="775" y="893"/>
                    <a:pt x="763" y="917"/>
                    <a:pt x="739" y="929"/>
                  </a:cubicBezTo>
                  <a:cubicBezTo>
                    <a:pt x="608" y="1000"/>
                    <a:pt x="465" y="988"/>
                    <a:pt x="346" y="917"/>
                  </a:cubicBezTo>
                  <a:cubicBezTo>
                    <a:pt x="180" y="833"/>
                    <a:pt x="25" y="738"/>
                    <a:pt x="13" y="524"/>
                  </a:cubicBezTo>
                  <a:cubicBezTo>
                    <a:pt x="1" y="48"/>
                    <a:pt x="430" y="0"/>
                    <a:pt x="703" y="119"/>
                  </a:cubicBezTo>
                  <a:cubicBezTo>
                    <a:pt x="846" y="167"/>
                    <a:pt x="965" y="274"/>
                    <a:pt x="1013" y="417"/>
                  </a:cubicBezTo>
                  <a:cubicBezTo>
                    <a:pt x="1073" y="607"/>
                    <a:pt x="977" y="810"/>
                    <a:pt x="799"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6803525" y="1912875"/>
              <a:ext cx="26800" cy="25025"/>
            </a:xfrm>
            <a:custGeom>
              <a:avLst/>
              <a:gdLst/>
              <a:ahLst/>
              <a:cxnLst/>
              <a:rect l="l" t="t" r="r" b="b"/>
              <a:pathLst>
                <a:path w="1072" h="1001" extrusionOk="0">
                  <a:moveTo>
                    <a:pt x="798" y="881"/>
                  </a:moveTo>
                  <a:cubicBezTo>
                    <a:pt x="774" y="893"/>
                    <a:pt x="762" y="917"/>
                    <a:pt x="738" y="929"/>
                  </a:cubicBezTo>
                  <a:cubicBezTo>
                    <a:pt x="607" y="1000"/>
                    <a:pt x="465" y="988"/>
                    <a:pt x="345" y="917"/>
                  </a:cubicBezTo>
                  <a:cubicBezTo>
                    <a:pt x="179" y="834"/>
                    <a:pt x="24" y="738"/>
                    <a:pt x="12" y="524"/>
                  </a:cubicBezTo>
                  <a:cubicBezTo>
                    <a:pt x="0" y="60"/>
                    <a:pt x="429" y="0"/>
                    <a:pt x="703" y="119"/>
                  </a:cubicBezTo>
                  <a:cubicBezTo>
                    <a:pt x="846" y="167"/>
                    <a:pt x="965" y="274"/>
                    <a:pt x="1012" y="417"/>
                  </a:cubicBezTo>
                  <a:cubicBezTo>
                    <a:pt x="1072" y="607"/>
                    <a:pt x="988" y="810"/>
                    <a:pt x="798"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6693375" y="2151275"/>
              <a:ext cx="15800" cy="20275"/>
            </a:xfrm>
            <a:custGeom>
              <a:avLst/>
              <a:gdLst/>
              <a:ahLst/>
              <a:cxnLst/>
              <a:rect l="l" t="t" r="r" b="b"/>
              <a:pathLst>
                <a:path w="632" h="811" extrusionOk="0">
                  <a:moveTo>
                    <a:pt x="144" y="692"/>
                  </a:moveTo>
                  <a:cubicBezTo>
                    <a:pt x="132" y="680"/>
                    <a:pt x="120" y="680"/>
                    <a:pt x="108" y="668"/>
                  </a:cubicBezTo>
                  <a:cubicBezTo>
                    <a:pt x="37" y="596"/>
                    <a:pt x="1" y="501"/>
                    <a:pt x="25" y="418"/>
                  </a:cubicBezTo>
                  <a:cubicBezTo>
                    <a:pt x="13" y="287"/>
                    <a:pt x="84" y="168"/>
                    <a:pt x="203" y="120"/>
                  </a:cubicBezTo>
                  <a:cubicBezTo>
                    <a:pt x="501" y="1"/>
                    <a:pt x="632" y="263"/>
                    <a:pt x="608" y="465"/>
                  </a:cubicBezTo>
                  <a:cubicBezTo>
                    <a:pt x="620" y="572"/>
                    <a:pt x="572" y="668"/>
                    <a:pt x="489" y="727"/>
                  </a:cubicBezTo>
                  <a:cubicBezTo>
                    <a:pt x="382" y="811"/>
                    <a:pt x="239" y="799"/>
                    <a:pt x="144"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6680300" y="1852150"/>
              <a:ext cx="18175" cy="17275"/>
            </a:xfrm>
            <a:custGeom>
              <a:avLst/>
              <a:gdLst/>
              <a:ahLst/>
              <a:cxnLst/>
              <a:rect l="l" t="t" r="r" b="b"/>
              <a:pathLst>
                <a:path w="727" h="691" extrusionOk="0">
                  <a:moveTo>
                    <a:pt x="691" y="238"/>
                  </a:moveTo>
                  <a:cubicBezTo>
                    <a:pt x="691" y="250"/>
                    <a:pt x="702" y="262"/>
                    <a:pt x="714" y="286"/>
                  </a:cubicBezTo>
                  <a:cubicBezTo>
                    <a:pt x="726" y="381"/>
                    <a:pt x="691" y="476"/>
                    <a:pt x="619" y="536"/>
                  </a:cubicBezTo>
                  <a:cubicBezTo>
                    <a:pt x="548" y="643"/>
                    <a:pt x="417" y="691"/>
                    <a:pt x="298" y="667"/>
                  </a:cubicBezTo>
                  <a:cubicBezTo>
                    <a:pt x="0" y="572"/>
                    <a:pt x="48" y="298"/>
                    <a:pt x="179" y="143"/>
                  </a:cubicBezTo>
                  <a:cubicBezTo>
                    <a:pt x="238" y="60"/>
                    <a:pt x="333" y="0"/>
                    <a:pt x="429" y="0"/>
                  </a:cubicBezTo>
                  <a:cubicBezTo>
                    <a:pt x="572" y="0"/>
                    <a:pt x="679"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6715700" y="1918525"/>
              <a:ext cx="17900" cy="17575"/>
            </a:xfrm>
            <a:custGeom>
              <a:avLst/>
              <a:gdLst/>
              <a:ahLst/>
              <a:cxnLst/>
              <a:rect l="l" t="t" r="r" b="b"/>
              <a:pathLst>
                <a:path w="716" h="703" extrusionOk="0">
                  <a:moveTo>
                    <a:pt x="691" y="238"/>
                  </a:moveTo>
                  <a:cubicBezTo>
                    <a:pt x="691" y="262"/>
                    <a:pt x="703" y="274"/>
                    <a:pt x="703" y="286"/>
                  </a:cubicBezTo>
                  <a:cubicBezTo>
                    <a:pt x="715" y="381"/>
                    <a:pt x="691" y="477"/>
                    <a:pt x="620" y="536"/>
                  </a:cubicBezTo>
                  <a:cubicBezTo>
                    <a:pt x="549" y="643"/>
                    <a:pt x="418" y="703"/>
                    <a:pt x="299" y="667"/>
                  </a:cubicBezTo>
                  <a:cubicBezTo>
                    <a:pt x="1" y="584"/>
                    <a:pt x="48" y="298"/>
                    <a:pt x="179" y="143"/>
                  </a:cubicBezTo>
                  <a:cubicBezTo>
                    <a:pt x="239" y="60"/>
                    <a:pt x="334" y="12"/>
                    <a:pt x="429" y="12"/>
                  </a:cubicBezTo>
                  <a:cubicBezTo>
                    <a:pt x="560"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6657075" y="1901250"/>
              <a:ext cx="17875" cy="17300"/>
            </a:xfrm>
            <a:custGeom>
              <a:avLst/>
              <a:gdLst/>
              <a:ahLst/>
              <a:cxnLst/>
              <a:rect l="l" t="t" r="r" b="b"/>
              <a:pathLst>
                <a:path w="715" h="692" extrusionOk="0">
                  <a:moveTo>
                    <a:pt x="691" y="239"/>
                  </a:moveTo>
                  <a:cubicBezTo>
                    <a:pt x="691" y="251"/>
                    <a:pt x="703" y="263"/>
                    <a:pt x="703" y="287"/>
                  </a:cubicBezTo>
                  <a:cubicBezTo>
                    <a:pt x="715" y="382"/>
                    <a:pt x="679" y="465"/>
                    <a:pt x="608" y="537"/>
                  </a:cubicBezTo>
                  <a:cubicBezTo>
                    <a:pt x="548" y="632"/>
                    <a:pt x="417" y="691"/>
                    <a:pt x="298" y="668"/>
                  </a:cubicBezTo>
                  <a:cubicBezTo>
                    <a:pt x="0" y="572"/>
                    <a:pt x="36" y="287"/>
                    <a:pt x="179" y="144"/>
                  </a:cubicBezTo>
                  <a:cubicBezTo>
                    <a:pt x="238" y="60"/>
                    <a:pt x="322"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6723750" y="1775650"/>
              <a:ext cx="37225" cy="36325"/>
            </a:xfrm>
            <a:custGeom>
              <a:avLst/>
              <a:gdLst/>
              <a:ahLst/>
              <a:cxnLst/>
              <a:rect l="l" t="t" r="r" b="b"/>
              <a:pathLst>
                <a:path w="1489" h="1453" extrusionOk="0">
                  <a:moveTo>
                    <a:pt x="1417" y="500"/>
                  </a:moveTo>
                  <a:cubicBezTo>
                    <a:pt x="1417" y="536"/>
                    <a:pt x="1453" y="560"/>
                    <a:pt x="1453" y="596"/>
                  </a:cubicBezTo>
                  <a:cubicBezTo>
                    <a:pt x="1489" y="786"/>
                    <a:pt x="1417" y="977"/>
                    <a:pt x="1274" y="1108"/>
                  </a:cubicBezTo>
                  <a:cubicBezTo>
                    <a:pt x="1096" y="1286"/>
                    <a:pt x="893" y="1453"/>
                    <a:pt x="619" y="1370"/>
                  </a:cubicBezTo>
                  <a:cubicBezTo>
                    <a:pt x="0" y="1191"/>
                    <a:pt x="107" y="608"/>
                    <a:pt x="381" y="298"/>
                  </a:cubicBezTo>
                  <a:cubicBezTo>
                    <a:pt x="512" y="155"/>
                    <a:pt x="655" y="0"/>
                    <a:pt x="893" y="24"/>
                  </a:cubicBezTo>
                  <a:cubicBezTo>
                    <a:pt x="1167" y="12"/>
                    <a:pt x="1393" y="227"/>
                    <a:pt x="1417" y="5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6637425" y="1801250"/>
              <a:ext cx="18175" cy="17275"/>
            </a:xfrm>
            <a:custGeom>
              <a:avLst/>
              <a:gdLst/>
              <a:ahLst/>
              <a:cxnLst/>
              <a:rect l="l" t="t" r="r" b="b"/>
              <a:pathLst>
                <a:path w="727" h="691" extrusionOk="0">
                  <a:moveTo>
                    <a:pt x="691" y="238"/>
                  </a:moveTo>
                  <a:cubicBezTo>
                    <a:pt x="691" y="250"/>
                    <a:pt x="703" y="274"/>
                    <a:pt x="715" y="286"/>
                  </a:cubicBezTo>
                  <a:cubicBezTo>
                    <a:pt x="727" y="381"/>
                    <a:pt x="691" y="477"/>
                    <a:pt x="620" y="536"/>
                  </a:cubicBezTo>
                  <a:cubicBezTo>
                    <a:pt x="548" y="643"/>
                    <a:pt x="417" y="691"/>
                    <a:pt x="298" y="667"/>
                  </a:cubicBezTo>
                  <a:cubicBezTo>
                    <a:pt x="1" y="572"/>
                    <a:pt x="48" y="298"/>
                    <a:pt x="179" y="143"/>
                  </a:cubicBezTo>
                  <a:cubicBezTo>
                    <a:pt x="239" y="60"/>
                    <a:pt x="334" y="0"/>
                    <a:pt x="429" y="0"/>
                  </a:cubicBezTo>
                  <a:cubicBezTo>
                    <a:pt x="572" y="0"/>
                    <a:pt x="679" y="96"/>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6820475" y="1796775"/>
              <a:ext cx="22950" cy="29800"/>
            </a:xfrm>
            <a:custGeom>
              <a:avLst/>
              <a:gdLst/>
              <a:ahLst/>
              <a:cxnLst/>
              <a:rect l="l" t="t" r="r" b="b"/>
              <a:pathLst>
                <a:path w="918" h="1192" extrusionOk="0">
                  <a:moveTo>
                    <a:pt x="203" y="1025"/>
                  </a:moveTo>
                  <a:cubicBezTo>
                    <a:pt x="191" y="1001"/>
                    <a:pt x="156" y="1001"/>
                    <a:pt x="144" y="977"/>
                  </a:cubicBezTo>
                  <a:cubicBezTo>
                    <a:pt x="37" y="882"/>
                    <a:pt x="1" y="739"/>
                    <a:pt x="25" y="608"/>
                  </a:cubicBezTo>
                  <a:cubicBezTo>
                    <a:pt x="48" y="417"/>
                    <a:pt x="96" y="239"/>
                    <a:pt x="299" y="167"/>
                  </a:cubicBezTo>
                  <a:cubicBezTo>
                    <a:pt x="739" y="1"/>
                    <a:pt x="918" y="382"/>
                    <a:pt x="894" y="679"/>
                  </a:cubicBezTo>
                  <a:cubicBezTo>
                    <a:pt x="894" y="834"/>
                    <a:pt x="834" y="977"/>
                    <a:pt x="715" y="1072"/>
                  </a:cubicBezTo>
                  <a:cubicBezTo>
                    <a:pt x="560" y="1191"/>
                    <a:pt x="334" y="1167"/>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6759475" y="1647950"/>
              <a:ext cx="18175" cy="17300"/>
            </a:xfrm>
            <a:custGeom>
              <a:avLst/>
              <a:gdLst/>
              <a:ahLst/>
              <a:cxnLst/>
              <a:rect l="l" t="t" r="r" b="b"/>
              <a:pathLst>
                <a:path w="727" h="692" extrusionOk="0">
                  <a:moveTo>
                    <a:pt x="691" y="239"/>
                  </a:moveTo>
                  <a:cubicBezTo>
                    <a:pt x="691" y="251"/>
                    <a:pt x="714" y="262"/>
                    <a:pt x="714" y="286"/>
                  </a:cubicBezTo>
                  <a:cubicBezTo>
                    <a:pt x="726" y="382"/>
                    <a:pt x="691" y="465"/>
                    <a:pt x="619" y="536"/>
                  </a:cubicBezTo>
                  <a:cubicBezTo>
                    <a:pt x="548" y="632"/>
                    <a:pt x="429" y="691"/>
                    <a:pt x="298" y="667"/>
                  </a:cubicBezTo>
                  <a:cubicBezTo>
                    <a:pt x="0" y="572"/>
                    <a:pt x="48" y="286"/>
                    <a:pt x="191" y="143"/>
                  </a:cubicBezTo>
                  <a:cubicBezTo>
                    <a:pt x="238" y="60"/>
                    <a:pt x="333" y="1"/>
                    <a:pt x="441" y="1"/>
                  </a:cubicBezTo>
                  <a:cubicBezTo>
                    <a:pt x="572" y="1"/>
                    <a:pt x="691"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6655875" y="1672350"/>
              <a:ext cx="18175" cy="17300"/>
            </a:xfrm>
            <a:custGeom>
              <a:avLst/>
              <a:gdLst/>
              <a:ahLst/>
              <a:cxnLst/>
              <a:rect l="l" t="t" r="r" b="b"/>
              <a:pathLst>
                <a:path w="727" h="692" extrusionOk="0">
                  <a:moveTo>
                    <a:pt x="691" y="239"/>
                  </a:moveTo>
                  <a:cubicBezTo>
                    <a:pt x="691" y="251"/>
                    <a:pt x="703" y="275"/>
                    <a:pt x="715" y="287"/>
                  </a:cubicBezTo>
                  <a:cubicBezTo>
                    <a:pt x="727" y="382"/>
                    <a:pt x="691" y="477"/>
                    <a:pt x="620" y="537"/>
                  </a:cubicBezTo>
                  <a:cubicBezTo>
                    <a:pt x="548" y="644"/>
                    <a:pt x="429" y="691"/>
                    <a:pt x="298" y="668"/>
                  </a:cubicBezTo>
                  <a:cubicBezTo>
                    <a:pt x="1" y="572"/>
                    <a:pt x="48" y="299"/>
                    <a:pt x="191" y="144"/>
                  </a:cubicBezTo>
                  <a:cubicBezTo>
                    <a:pt x="239" y="60"/>
                    <a:pt x="334" y="1"/>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6576100" y="16935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8" y="667"/>
                  </a:cubicBezTo>
                  <a:cubicBezTo>
                    <a:pt x="1" y="584"/>
                    <a:pt x="48" y="298"/>
                    <a:pt x="179" y="143"/>
                  </a:cubicBezTo>
                  <a:cubicBezTo>
                    <a:pt x="239" y="60"/>
                    <a:pt x="334" y="12"/>
                    <a:pt x="429"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6775250" y="2154550"/>
              <a:ext cx="13700" cy="12825"/>
            </a:xfrm>
            <a:custGeom>
              <a:avLst/>
              <a:gdLst/>
              <a:ahLst/>
              <a:cxnLst/>
              <a:rect l="l" t="t" r="r" b="b"/>
              <a:pathLst>
                <a:path w="548" h="513" extrusionOk="0">
                  <a:moveTo>
                    <a:pt x="405" y="453"/>
                  </a:moveTo>
                  <a:cubicBezTo>
                    <a:pt x="393" y="453"/>
                    <a:pt x="381" y="465"/>
                    <a:pt x="369" y="477"/>
                  </a:cubicBezTo>
                  <a:cubicBezTo>
                    <a:pt x="310" y="513"/>
                    <a:pt x="226" y="501"/>
                    <a:pt x="167" y="465"/>
                  </a:cubicBezTo>
                  <a:cubicBezTo>
                    <a:pt x="83" y="430"/>
                    <a:pt x="0" y="370"/>
                    <a:pt x="0" y="263"/>
                  </a:cubicBezTo>
                  <a:cubicBezTo>
                    <a:pt x="0" y="25"/>
                    <a:pt x="214" y="1"/>
                    <a:pt x="345" y="60"/>
                  </a:cubicBezTo>
                  <a:cubicBezTo>
                    <a:pt x="429" y="84"/>
                    <a:pt x="488" y="144"/>
                    <a:pt x="512" y="215"/>
                  </a:cubicBezTo>
                  <a:cubicBezTo>
                    <a:pt x="548" y="311"/>
                    <a:pt x="500" y="418"/>
                    <a:pt x="405"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6763325" y="17322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9" y="667"/>
                  </a:cubicBezTo>
                  <a:cubicBezTo>
                    <a:pt x="1" y="583"/>
                    <a:pt x="48" y="298"/>
                    <a:pt x="191" y="143"/>
                  </a:cubicBezTo>
                  <a:cubicBezTo>
                    <a:pt x="239" y="60"/>
                    <a:pt x="334" y="12"/>
                    <a:pt x="441" y="0"/>
                  </a:cubicBezTo>
                  <a:cubicBezTo>
                    <a:pt x="572"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6596650" y="1665525"/>
              <a:ext cx="18175" cy="17575"/>
            </a:xfrm>
            <a:custGeom>
              <a:avLst/>
              <a:gdLst/>
              <a:ahLst/>
              <a:cxnLst/>
              <a:rect l="l" t="t" r="r" b="b"/>
              <a:pathLst>
                <a:path w="727" h="703" extrusionOk="0">
                  <a:moveTo>
                    <a:pt x="691" y="238"/>
                  </a:moveTo>
                  <a:cubicBezTo>
                    <a:pt x="691" y="262"/>
                    <a:pt x="703" y="274"/>
                    <a:pt x="715" y="298"/>
                  </a:cubicBezTo>
                  <a:cubicBezTo>
                    <a:pt x="727" y="381"/>
                    <a:pt x="691" y="476"/>
                    <a:pt x="619" y="536"/>
                  </a:cubicBezTo>
                  <a:cubicBezTo>
                    <a:pt x="548" y="643"/>
                    <a:pt x="417" y="702"/>
                    <a:pt x="298" y="667"/>
                  </a:cubicBezTo>
                  <a:cubicBezTo>
                    <a:pt x="0" y="583"/>
                    <a:pt x="48" y="298"/>
                    <a:pt x="179" y="143"/>
                  </a:cubicBezTo>
                  <a:cubicBezTo>
                    <a:pt x="238" y="60"/>
                    <a:pt x="334" y="12"/>
                    <a:pt x="441"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6590400" y="1619975"/>
              <a:ext cx="6875" cy="8650"/>
            </a:xfrm>
            <a:custGeom>
              <a:avLst/>
              <a:gdLst/>
              <a:ahLst/>
              <a:cxnLst/>
              <a:rect l="l" t="t" r="r" b="b"/>
              <a:pathLst>
                <a:path w="275" h="346" extrusionOk="0">
                  <a:moveTo>
                    <a:pt x="72" y="298"/>
                  </a:moveTo>
                  <a:cubicBezTo>
                    <a:pt x="72" y="298"/>
                    <a:pt x="48" y="298"/>
                    <a:pt x="48" y="286"/>
                  </a:cubicBezTo>
                  <a:cubicBezTo>
                    <a:pt x="12" y="262"/>
                    <a:pt x="0" y="215"/>
                    <a:pt x="12" y="179"/>
                  </a:cubicBezTo>
                  <a:cubicBezTo>
                    <a:pt x="12" y="119"/>
                    <a:pt x="36" y="72"/>
                    <a:pt x="96" y="48"/>
                  </a:cubicBezTo>
                  <a:cubicBezTo>
                    <a:pt x="227" y="0"/>
                    <a:pt x="274" y="108"/>
                    <a:pt x="274" y="191"/>
                  </a:cubicBezTo>
                  <a:cubicBezTo>
                    <a:pt x="274" y="238"/>
                    <a:pt x="250" y="286"/>
                    <a:pt x="215" y="310"/>
                  </a:cubicBezTo>
                  <a:cubicBezTo>
                    <a:pt x="167" y="346"/>
                    <a:pt x="107" y="346"/>
                    <a:pt x="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6703200" y="1766425"/>
              <a:ext cx="6875" cy="8650"/>
            </a:xfrm>
            <a:custGeom>
              <a:avLst/>
              <a:gdLst/>
              <a:ahLst/>
              <a:cxnLst/>
              <a:rect l="l" t="t" r="r" b="b"/>
              <a:pathLst>
                <a:path w="275" h="346" extrusionOk="0">
                  <a:moveTo>
                    <a:pt x="60" y="298"/>
                  </a:moveTo>
                  <a:cubicBezTo>
                    <a:pt x="48" y="298"/>
                    <a:pt x="48" y="286"/>
                    <a:pt x="37" y="286"/>
                  </a:cubicBezTo>
                  <a:cubicBezTo>
                    <a:pt x="13" y="250"/>
                    <a:pt x="1" y="215"/>
                    <a:pt x="13" y="179"/>
                  </a:cubicBezTo>
                  <a:cubicBezTo>
                    <a:pt x="13" y="119"/>
                    <a:pt x="25" y="60"/>
                    <a:pt x="84" y="48"/>
                  </a:cubicBezTo>
                  <a:cubicBezTo>
                    <a:pt x="215" y="0"/>
                    <a:pt x="275"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6625225" y="1750050"/>
              <a:ext cx="6875" cy="8950"/>
            </a:xfrm>
            <a:custGeom>
              <a:avLst/>
              <a:gdLst/>
              <a:ahLst/>
              <a:cxnLst/>
              <a:rect l="l" t="t" r="r" b="b"/>
              <a:pathLst>
                <a:path w="275" h="358" extrusionOk="0">
                  <a:moveTo>
                    <a:pt x="72" y="310"/>
                  </a:moveTo>
                  <a:cubicBezTo>
                    <a:pt x="60" y="310"/>
                    <a:pt x="48" y="298"/>
                    <a:pt x="48" y="298"/>
                  </a:cubicBezTo>
                  <a:cubicBezTo>
                    <a:pt x="12" y="262"/>
                    <a:pt x="0" y="227"/>
                    <a:pt x="12" y="179"/>
                  </a:cubicBezTo>
                  <a:cubicBezTo>
                    <a:pt x="12" y="131"/>
                    <a:pt x="36" y="72"/>
                    <a:pt x="96" y="48"/>
                  </a:cubicBezTo>
                  <a:cubicBezTo>
                    <a:pt x="227" y="0"/>
                    <a:pt x="274" y="119"/>
                    <a:pt x="274" y="203"/>
                  </a:cubicBezTo>
                  <a:cubicBezTo>
                    <a:pt x="274" y="250"/>
                    <a:pt x="250" y="286"/>
                    <a:pt x="215" y="322"/>
                  </a:cubicBezTo>
                  <a:cubicBezTo>
                    <a:pt x="167" y="358"/>
                    <a:pt x="108" y="346"/>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6644575" y="2039075"/>
              <a:ext cx="6875" cy="8950"/>
            </a:xfrm>
            <a:custGeom>
              <a:avLst/>
              <a:gdLst/>
              <a:ahLst/>
              <a:cxnLst/>
              <a:rect l="l" t="t" r="r" b="b"/>
              <a:pathLst>
                <a:path w="275" h="358" extrusionOk="0">
                  <a:moveTo>
                    <a:pt x="60" y="310"/>
                  </a:moveTo>
                  <a:cubicBezTo>
                    <a:pt x="48" y="310"/>
                    <a:pt x="48" y="298"/>
                    <a:pt x="36" y="298"/>
                  </a:cubicBezTo>
                  <a:cubicBezTo>
                    <a:pt x="12" y="262"/>
                    <a:pt x="0" y="227"/>
                    <a:pt x="0" y="179"/>
                  </a:cubicBezTo>
                  <a:cubicBezTo>
                    <a:pt x="0" y="131"/>
                    <a:pt x="36" y="72"/>
                    <a:pt x="84" y="48"/>
                  </a:cubicBezTo>
                  <a:cubicBezTo>
                    <a:pt x="215" y="0"/>
                    <a:pt x="274" y="119"/>
                    <a:pt x="262" y="203"/>
                  </a:cubicBezTo>
                  <a:cubicBezTo>
                    <a:pt x="262" y="250"/>
                    <a:pt x="250" y="286"/>
                    <a:pt x="215" y="322"/>
                  </a:cubicBezTo>
                  <a:cubicBezTo>
                    <a:pt x="167" y="358"/>
                    <a:pt x="96"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6889550" y="1952750"/>
              <a:ext cx="37225" cy="35750"/>
            </a:xfrm>
            <a:custGeom>
              <a:avLst/>
              <a:gdLst/>
              <a:ahLst/>
              <a:cxnLst/>
              <a:rect l="l" t="t" r="r" b="b"/>
              <a:pathLst>
                <a:path w="1489" h="1430" extrusionOk="0">
                  <a:moveTo>
                    <a:pt x="1417" y="477"/>
                  </a:moveTo>
                  <a:cubicBezTo>
                    <a:pt x="1417" y="513"/>
                    <a:pt x="1453" y="548"/>
                    <a:pt x="1453" y="584"/>
                  </a:cubicBezTo>
                  <a:cubicBezTo>
                    <a:pt x="1488" y="774"/>
                    <a:pt x="1417" y="965"/>
                    <a:pt x="1274" y="1084"/>
                  </a:cubicBezTo>
                  <a:cubicBezTo>
                    <a:pt x="1095" y="1275"/>
                    <a:pt x="905" y="1429"/>
                    <a:pt x="619" y="1358"/>
                  </a:cubicBezTo>
                  <a:cubicBezTo>
                    <a:pt x="0" y="1167"/>
                    <a:pt x="107" y="596"/>
                    <a:pt x="393" y="286"/>
                  </a:cubicBezTo>
                  <a:cubicBezTo>
                    <a:pt x="512" y="143"/>
                    <a:pt x="655" y="1"/>
                    <a:pt x="893" y="1"/>
                  </a:cubicBezTo>
                  <a:cubicBezTo>
                    <a:pt x="1167" y="1"/>
                    <a:pt x="1393" y="203"/>
                    <a:pt x="1417" y="4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6930625" y="1923575"/>
              <a:ext cx="18175" cy="17300"/>
            </a:xfrm>
            <a:custGeom>
              <a:avLst/>
              <a:gdLst/>
              <a:ahLst/>
              <a:cxnLst/>
              <a:rect l="l" t="t" r="r" b="b"/>
              <a:pathLst>
                <a:path w="727" h="692" extrusionOk="0">
                  <a:moveTo>
                    <a:pt x="691" y="239"/>
                  </a:moveTo>
                  <a:cubicBezTo>
                    <a:pt x="691" y="251"/>
                    <a:pt x="703" y="263"/>
                    <a:pt x="703" y="286"/>
                  </a:cubicBezTo>
                  <a:cubicBezTo>
                    <a:pt x="726" y="382"/>
                    <a:pt x="691" y="465"/>
                    <a:pt x="619" y="537"/>
                  </a:cubicBezTo>
                  <a:cubicBezTo>
                    <a:pt x="548" y="644"/>
                    <a:pt x="417" y="691"/>
                    <a:pt x="298" y="667"/>
                  </a:cubicBezTo>
                  <a:cubicBezTo>
                    <a:pt x="0" y="572"/>
                    <a:pt x="48" y="286"/>
                    <a:pt x="179" y="144"/>
                  </a:cubicBezTo>
                  <a:cubicBezTo>
                    <a:pt x="238"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6934775" y="1848275"/>
              <a:ext cx="6875" cy="8950"/>
            </a:xfrm>
            <a:custGeom>
              <a:avLst/>
              <a:gdLst/>
              <a:ahLst/>
              <a:cxnLst/>
              <a:rect l="l" t="t" r="r" b="b"/>
              <a:pathLst>
                <a:path w="275" h="358" extrusionOk="0">
                  <a:moveTo>
                    <a:pt x="60" y="310"/>
                  </a:moveTo>
                  <a:cubicBezTo>
                    <a:pt x="60" y="310"/>
                    <a:pt x="48" y="298"/>
                    <a:pt x="48" y="298"/>
                  </a:cubicBezTo>
                  <a:cubicBezTo>
                    <a:pt x="13" y="262"/>
                    <a:pt x="1" y="227"/>
                    <a:pt x="13" y="179"/>
                  </a:cubicBezTo>
                  <a:cubicBezTo>
                    <a:pt x="1" y="131"/>
                    <a:pt x="37" y="72"/>
                    <a:pt x="84" y="48"/>
                  </a:cubicBezTo>
                  <a:cubicBezTo>
                    <a:pt x="215" y="0"/>
                    <a:pt x="275" y="120"/>
                    <a:pt x="263" y="203"/>
                  </a:cubicBezTo>
                  <a:cubicBezTo>
                    <a:pt x="263" y="250"/>
                    <a:pt x="251" y="286"/>
                    <a:pt x="215" y="322"/>
                  </a:cubicBezTo>
                  <a:cubicBezTo>
                    <a:pt x="168" y="358"/>
                    <a:pt x="108"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6912750" y="1785775"/>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8" y="643"/>
                    <a:pt x="418" y="691"/>
                    <a:pt x="298" y="667"/>
                  </a:cubicBezTo>
                  <a:cubicBezTo>
                    <a:pt x="1" y="584"/>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6846075" y="1716125"/>
              <a:ext cx="6875" cy="8650"/>
            </a:xfrm>
            <a:custGeom>
              <a:avLst/>
              <a:gdLst/>
              <a:ahLst/>
              <a:cxnLst/>
              <a:rect l="l" t="t" r="r" b="b"/>
              <a:pathLst>
                <a:path w="275" h="346" extrusionOk="0">
                  <a:moveTo>
                    <a:pt x="72" y="310"/>
                  </a:moveTo>
                  <a:cubicBezTo>
                    <a:pt x="72" y="310"/>
                    <a:pt x="60" y="298"/>
                    <a:pt x="48" y="286"/>
                  </a:cubicBezTo>
                  <a:cubicBezTo>
                    <a:pt x="13" y="262"/>
                    <a:pt x="1" y="214"/>
                    <a:pt x="13" y="179"/>
                  </a:cubicBezTo>
                  <a:cubicBezTo>
                    <a:pt x="13" y="119"/>
                    <a:pt x="48" y="72"/>
                    <a:pt x="96" y="48"/>
                  </a:cubicBezTo>
                  <a:cubicBezTo>
                    <a:pt x="227" y="0"/>
                    <a:pt x="275" y="119"/>
                    <a:pt x="275" y="202"/>
                  </a:cubicBezTo>
                  <a:cubicBezTo>
                    <a:pt x="275" y="238"/>
                    <a:pt x="251" y="286"/>
                    <a:pt x="227" y="310"/>
                  </a:cubicBezTo>
                  <a:cubicBezTo>
                    <a:pt x="179" y="345"/>
                    <a:pt x="108" y="345"/>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6969900" y="1741125"/>
              <a:ext cx="6875" cy="8950"/>
            </a:xfrm>
            <a:custGeom>
              <a:avLst/>
              <a:gdLst/>
              <a:ahLst/>
              <a:cxnLst/>
              <a:rect l="l" t="t" r="r" b="b"/>
              <a:pathLst>
                <a:path w="275" h="358" extrusionOk="0">
                  <a:moveTo>
                    <a:pt x="60" y="310"/>
                  </a:moveTo>
                  <a:lnTo>
                    <a:pt x="48" y="298"/>
                  </a:lnTo>
                  <a:cubicBezTo>
                    <a:pt x="13" y="262"/>
                    <a:pt x="1" y="226"/>
                    <a:pt x="13" y="179"/>
                  </a:cubicBezTo>
                  <a:cubicBezTo>
                    <a:pt x="13" y="119"/>
                    <a:pt x="37" y="72"/>
                    <a:pt x="84" y="48"/>
                  </a:cubicBezTo>
                  <a:cubicBezTo>
                    <a:pt x="215" y="0"/>
                    <a:pt x="275" y="119"/>
                    <a:pt x="263" y="203"/>
                  </a:cubicBezTo>
                  <a:cubicBezTo>
                    <a:pt x="275" y="238"/>
                    <a:pt x="251" y="286"/>
                    <a:pt x="215" y="310"/>
                  </a:cubicBezTo>
                  <a:cubicBezTo>
                    <a:pt x="167" y="357"/>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6911275" y="1731600"/>
              <a:ext cx="18175" cy="17275"/>
            </a:xfrm>
            <a:custGeom>
              <a:avLst/>
              <a:gdLst/>
              <a:ahLst/>
              <a:cxnLst/>
              <a:rect l="l" t="t" r="r" b="b"/>
              <a:pathLst>
                <a:path w="727" h="691" extrusionOk="0">
                  <a:moveTo>
                    <a:pt x="691" y="238"/>
                  </a:moveTo>
                  <a:cubicBezTo>
                    <a:pt x="691" y="262"/>
                    <a:pt x="703" y="274"/>
                    <a:pt x="703" y="286"/>
                  </a:cubicBezTo>
                  <a:cubicBezTo>
                    <a:pt x="727" y="381"/>
                    <a:pt x="691" y="476"/>
                    <a:pt x="619" y="536"/>
                  </a:cubicBezTo>
                  <a:cubicBezTo>
                    <a:pt x="548" y="643"/>
                    <a:pt x="417" y="691"/>
                    <a:pt x="298" y="667"/>
                  </a:cubicBezTo>
                  <a:cubicBezTo>
                    <a:pt x="0" y="584"/>
                    <a:pt x="48" y="298"/>
                    <a:pt x="179" y="143"/>
                  </a:cubicBezTo>
                  <a:cubicBezTo>
                    <a:pt x="238" y="60"/>
                    <a:pt x="334" y="12"/>
                    <a:pt x="429"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6808575" y="1592300"/>
              <a:ext cx="18175" cy="17275"/>
            </a:xfrm>
            <a:custGeom>
              <a:avLst/>
              <a:gdLst/>
              <a:ahLst/>
              <a:cxnLst/>
              <a:rect l="l" t="t" r="r" b="b"/>
              <a:pathLst>
                <a:path w="727" h="691" extrusionOk="0">
                  <a:moveTo>
                    <a:pt x="691" y="238"/>
                  </a:moveTo>
                  <a:cubicBezTo>
                    <a:pt x="703" y="250"/>
                    <a:pt x="703" y="274"/>
                    <a:pt x="715" y="286"/>
                  </a:cubicBezTo>
                  <a:cubicBezTo>
                    <a:pt x="727" y="381"/>
                    <a:pt x="691" y="476"/>
                    <a:pt x="620" y="536"/>
                  </a:cubicBezTo>
                  <a:cubicBezTo>
                    <a:pt x="548" y="643"/>
                    <a:pt x="417" y="691"/>
                    <a:pt x="298" y="667"/>
                  </a:cubicBezTo>
                  <a:cubicBezTo>
                    <a:pt x="1" y="583"/>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6894300" y="1620275"/>
              <a:ext cx="6875" cy="8650"/>
            </a:xfrm>
            <a:custGeom>
              <a:avLst/>
              <a:gdLst/>
              <a:ahLst/>
              <a:cxnLst/>
              <a:rect l="l" t="t" r="r" b="b"/>
              <a:pathLst>
                <a:path w="275" h="346" extrusionOk="0">
                  <a:moveTo>
                    <a:pt x="60" y="298"/>
                  </a:moveTo>
                  <a:cubicBezTo>
                    <a:pt x="60" y="298"/>
                    <a:pt x="48" y="298"/>
                    <a:pt x="36" y="286"/>
                  </a:cubicBezTo>
                  <a:cubicBezTo>
                    <a:pt x="13" y="250"/>
                    <a:pt x="1" y="215"/>
                    <a:pt x="1" y="179"/>
                  </a:cubicBezTo>
                  <a:cubicBezTo>
                    <a:pt x="1" y="119"/>
                    <a:pt x="24" y="60"/>
                    <a:pt x="84" y="48"/>
                  </a:cubicBezTo>
                  <a:cubicBezTo>
                    <a:pt x="215" y="0"/>
                    <a:pt x="274"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6972300" y="1618775"/>
              <a:ext cx="6850" cy="8950"/>
            </a:xfrm>
            <a:custGeom>
              <a:avLst/>
              <a:gdLst/>
              <a:ahLst/>
              <a:cxnLst/>
              <a:rect l="l" t="t" r="r" b="b"/>
              <a:pathLst>
                <a:path w="274" h="358" extrusionOk="0">
                  <a:moveTo>
                    <a:pt x="71" y="310"/>
                  </a:moveTo>
                  <a:cubicBezTo>
                    <a:pt x="60" y="310"/>
                    <a:pt x="48" y="298"/>
                    <a:pt x="48" y="298"/>
                  </a:cubicBezTo>
                  <a:cubicBezTo>
                    <a:pt x="12" y="263"/>
                    <a:pt x="0" y="227"/>
                    <a:pt x="12" y="179"/>
                  </a:cubicBezTo>
                  <a:cubicBezTo>
                    <a:pt x="12" y="132"/>
                    <a:pt x="36" y="72"/>
                    <a:pt x="95" y="60"/>
                  </a:cubicBezTo>
                  <a:cubicBezTo>
                    <a:pt x="226" y="1"/>
                    <a:pt x="274" y="120"/>
                    <a:pt x="274" y="203"/>
                  </a:cubicBezTo>
                  <a:cubicBezTo>
                    <a:pt x="274" y="251"/>
                    <a:pt x="250" y="286"/>
                    <a:pt x="214" y="322"/>
                  </a:cubicBezTo>
                  <a:cubicBezTo>
                    <a:pt x="179" y="358"/>
                    <a:pt x="107" y="358"/>
                    <a:pt x="7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6907100" y="1555975"/>
              <a:ext cx="6875" cy="8950"/>
            </a:xfrm>
            <a:custGeom>
              <a:avLst/>
              <a:gdLst/>
              <a:ahLst/>
              <a:cxnLst/>
              <a:rect l="l" t="t" r="r" b="b"/>
              <a:pathLst>
                <a:path w="275" h="358" extrusionOk="0">
                  <a:moveTo>
                    <a:pt x="72" y="310"/>
                  </a:moveTo>
                  <a:cubicBezTo>
                    <a:pt x="72" y="310"/>
                    <a:pt x="48" y="310"/>
                    <a:pt x="48" y="298"/>
                  </a:cubicBezTo>
                  <a:cubicBezTo>
                    <a:pt x="12" y="274"/>
                    <a:pt x="1" y="227"/>
                    <a:pt x="12" y="191"/>
                  </a:cubicBezTo>
                  <a:cubicBezTo>
                    <a:pt x="12" y="132"/>
                    <a:pt x="36" y="84"/>
                    <a:pt x="96" y="60"/>
                  </a:cubicBezTo>
                  <a:cubicBezTo>
                    <a:pt x="227" y="1"/>
                    <a:pt x="274" y="120"/>
                    <a:pt x="274" y="203"/>
                  </a:cubicBezTo>
                  <a:cubicBezTo>
                    <a:pt x="274" y="251"/>
                    <a:pt x="251" y="298"/>
                    <a:pt x="215"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7057425" y="1803625"/>
              <a:ext cx="6875" cy="8650"/>
            </a:xfrm>
            <a:custGeom>
              <a:avLst/>
              <a:gdLst/>
              <a:ahLst/>
              <a:cxnLst/>
              <a:rect l="l" t="t" r="r" b="b"/>
              <a:pathLst>
                <a:path w="275" h="346" extrusionOk="0">
                  <a:moveTo>
                    <a:pt x="60" y="298"/>
                  </a:moveTo>
                  <a:cubicBezTo>
                    <a:pt x="60" y="298"/>
                    <a:pt x="48" y="298"/>
                    <a:pt x="36" y="286"/>
                  </a:cubicBezTo>
                  <a:cubicBezTo>
                    <a:pt x="12" y="262"/>
                    <a:pt x="0" y="215"/>
                    <a:pt x="0" y="179"/>
                  </a:cubicBezTo>
                  <a:cubicBezTo>
                    <a:pt x="0" y="120"/>
                    <a:pt x="36" y="72"/>
                    <a:pt x="84" y="48"/>
                  </a:cubicBezTo>
                  <a:cubicBezTo>
                    <a:pt x="215" y="1"/>
                    <a:pt x="274" y="108"/>
                    <a:pt x="262" y="191"/>
                  </a:cubicBezTo>
                  <a:cubicBezTo>
                    <a:pt x="262" y="239"/>
                    <a:pt x="250" y="286"/>
                    <a:pt x="215" y="310"/>
                  </a:cubicBezTo>
                  <a:cubicBezTo>
                    <a:pt x="167" y="346"/>
                    <a:pt x="95"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6972875" y="1857800"/>
              <a:ext cx="18200" cy="17300"/>
            </a:xfrm>
            <a:custGeom>
              <a:avLst/>
              <a:gdLst/>
              <a:ahLst/>
              <a:cxnLst/>
              <a:rect l="l" t="t" r="r" b="b"/>
              <a:pathLst>
                <a:path w="728" h="692" extrusionOk="0">
                  <a:moveTo>
                    <a:pt x="691" y="239"/>
                  </a:moveTo>
                  <a:cubicBezTo>
                    <a:pt x="691" y="250"/>
                    <a:pt x="715" y="274"/>
                    <a:pt x="715" y="286"/>
                  </a:cubicBezTo>
                  <a:cubicBezTo>
                    <a:pt x="727" y="381"/>
                    <a:pt x="691" y="477"/>
                    <a:pt x="620" y="536"/>
                  </a:cubicBezTo>
                  <a:cubicBezTo>
                    <a:pt x="549" y="643"/>
                    <a:pt x="429" y="691"/>
                    <a:pt x="299" y="667"/>
                  </a:cubicBezTo>
                  <a:cubicBezTo>
                    <a:pt x="1" y="572"/>
                    <a:pt x="48" y="298"/>
                    <a:pt x="191" y="143"/>
                  </a:cubicBezTo>
                  <a:cubicBezTo>
                    <a:pt x="239" y="60"/>
                    <a:pt x="334" y="0"/>
                    <a:pt x="441" y="0"/>
                  </a:cubicBezTo>
                  <a:cubicBezTo>
                    <a:pt x="572" y="0"/>
                    <a:pt x="680"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6954125" y="2047700"/>
              <a:ext cx="17900" cy="17300"/>
            </a:xfrm>
            <a:custGeom>
              <a:avLst/>
              <a:gdLst/>
              <a:ahLst/>
              <a:cxnLst/>
              <a:rect l="l" t="t" r="r" b="b"/>
              <a:pathLst>
                <a:path w="716" h="692" extrusionOk="0">
                  <a:moveTo>
                    <a:pt x="691" y="239"/>
                  </a:moveTo>
                  <a:cubicBezTo>
                    <a:pt x="691" y="251"/>
                    <a:pt x="703" y="263"/>
                    <a:pt x="703" y="286"/>
                  </a:cubicBezTo>
                  <a:cubicBezTo>
                    <a:pt x="715" y="382"/>
                    <a:pt x="691" y="477"/>
                    <a:pt x="620" y="536"/>
                  </a:cubicBezTo>
                  <a:cubicBezTo>
                    <a:pt x="548" y="644"/>
                    <a:pt x="417" y="691"/>
                    <a:pt x="298" y="667"/>
                  </a:cubicBezTo>
                  <a:cubicBezTo>
                    <a:pt x="1" y="572"/>
                    <a:pt x="48" y="298"/>
                    <a:pt x="179" y="143"/>
                  </a:cubicBezTo>
                  <a:cubicBezTo>
                    <a:pt x="239"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7000275" y="2038475"/>
              <a:ext cx="18175" cy="17300"/>
            </a:xfrm>
            <a:custGeom>
              <a:avLst/>
              <a:gdLst/>
              <a:ahLst/>
              <a:cxnLst/>
              <a:rect l="l" t="t" r="r" b="b"/>
              <a:pathLst>
                <a:path w="727" h="692" extrusionOk="0">
                  <a:moveTo>
                    <a:pt x="691" y="239"/>
                  </a:moveTo>
                  <a:cubicBezTo>
                    <a:pt x="691" y="251"/>
                    <a:pt x="703" y="274"/>
                    <a:pt x="715" y="286"/>
                  </a:cubicBezTo>
                  <a:cubicBezTo>
                    <a:pt x="727" y="382"/>
                    <a:pt x="691" y="477"/>
                    <a:pt x="619" y="536"/>
                  </a:cubicBezTo>
                  <a:cubicBezTo>
                    <a:pt x="548" y="643"/>
                    <a:pt x="417" y="691"/>
                    <a:pt x="298" y="667"/>
                  </a:cubicBezTo>
                  <a:cubicBezTo>
                    <a:pt x="0" y="584"/>
                    <a:pt x="48" y="298"/>
                    <a:pt x="179" y="143"/>
                  </a:cubicBezTo>
                  <a:cubicBezTo>
                    <a:pt x="238" y="60"/>
                    <a:pt x="334" y="1"/>
                    <a:pt x="429" y="1"/>
                  </a:cubicBezTo>
                  <a:cubicBezTo>
                    <a:pt x="572"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6929125" y="1680100"/>
              <a:ext cx="17875" cy="17575"/>
            </a:xfrm>
            <a:custGeom>
              <a:avLst/>
              <a:gdLst/>
              <a:ahLst/>
              <a:cxnLst/>
              <a:rect l="l" t="t" r="r" b="b"/>
              <a:pathLst>
                <a:path w="715" h="703" extrusionOk="0">
                  <a:moveTo>
                    <a:pt x="691" y="239"/>
                  </a:moveTo>
                  <a:cubicBezTo>
                    <a:pt x="691" y="262"/>
                    <a:pt x="703" y="274"/>
                    <a:pt x="703" y="298"/>
                  </a:cubicBezTo>
                  <a:cubicBezTo>
                    <a:pt x="715" y="381"/>
                    <a:pt x="679" y="477"/>
                    <a:pt x="608" y="536"/>
                  </a:cubicBezTo>
                  <a:cubicBezTo>
                    <a:pt x="548" y="643"/>
                    <a:pt x="417" y="703"/>
                    <a:pt x="298" y="667"/>
                  </a:cubicBezTo>
                  <a:cubicBezTo>
                    <a:pt x="1" y="584"/>
                    <a:pt x="36" y="298"/>
                    <a:pt x="179" y="143"/>
                  </a:cubicBezTo>
                  <a:cubicBezTo>
                    <a:pt x="239" y="60"/>
                    <a:pt x="334" y="12"/>
                    <a:pt x="429" y="12"/>
                  </a:cubicBezTo>
                  <a:cubicBezTo>
                    <a:pt x="560" y="0"/>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6969025" y="1869100"/>
              <a:ext cx="17875" cy="17600"/>
            </a:xfrm>
            <a:custGeom>
              <a:avLst/>
              <a:gdLst/>
              <a:ahLst/>
              <a:cxnLst/>
              <a:rect l="l" t="t" r="r" b="b"/>
              <a:pathLst>
                <a:path w="715" h="704" extrusionOk="0">
                  <a:moveTo>
                    <a:pt x="691" y="239"/>
                  </a:moveTo>
                  <a:cubicBezTo>
                    <a:pt x="691" y="263"/>
                    <a:pt x="703" y="275"/>
                    <a:pt x="703" y="299"/>
                  </a:cubicBezTo>
                  <a:cubicBezTo>
                    <a:pt x="714" y="382"/>
                    <a:pt x="691" y="477"/>
                    <a:pt x="619" y="537"/>
                  </a:cubicBezTo>
                  <a:cubicBezTo>
                    <a:pt x="548" y="644"/>
                    <a:pt x="417" y="703"/>
                    <a:pt x="298" y="668"/>
                  </a:cubicBezTo>
                  <a:cubicBezTo>
                    <a:pt x="0" y="584"/>
                    <a:pt x="48" y="299"/>
                    <a:pt x="179" y="144"/>
                  </a:cubicBezTo>
                  <a:cubicBezTo>
                    <a:pt x="238" y="60"/>
                    <a:pt x="333" y="13"/>
                    <a:pt x="429" y="13"/>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6997875" y="1985800"/>
              <a:ext cx="6875" cy="8650"/>
            </a:xfrm>
            <a:custGeom>
              <a:avLst/>
              <a:gdLst/>
              <a:ahLst/>
              <a:cxnLst/>
              <a:rect l="l" t="t" r="r" b="b"/>
              <a:pathLst>
                <a:path w="275" h="346" extrusionOk="0">
                  <a:moveTo>
                    <a:pt x="61" y="310"/>
                  </a:moveTo>
                  <a:cubicBezTo>
                    <a:pt x="61" y="310"/>
                    <a:pt x="49" y="298"/>
                    <a:pt x="49" y="286"/>
                  </a:cubicBezTo>
                  <a:cubicBezTo>
                    <a:pt x="13" y="262"/>
                    <a:pt x="1" y="214"/>
                    <a:pt x="13" y="179"/>
                  </a:cubicBezTo>
                  <a:cubicBezTo>
                    <a:pt x="13" y="119"/>
                    <a:pt x="37" y="72"/>
                    <a:pt x="84" y="48"/>
                  </a:cubicBezTo>
                  <a:cubicBezTo>
                    <a:pt x="215" y="0"/>
                    <a:pt x="275" y="119"/>
                    <a:pt x="275" y="203"/>
                  </a:cubicBezTo>
                  <a:cubicBezTo>
                    <a:pt x="275" y="238"/>
                    <a:pt x="251" y="286"/>
                    <a:pt x="215" y="310"/>
                  </a:cubicBezTo>
                  <a:cubicBezTo>
                    <a:pt x="168" y="345"/>
                    <a:pt x="108" y="345"/>
                    <a:pt x="6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7027950" y="1727425"/>
              <a:ext cx="6875" cy="8950"/>
            </a:xfrm>
            <a:custGeom>
              <a:avLst/>
              <a:gdLst/>
              <a:ahLst/>
              <a:cxnLst/>
              <a:rect l="l" t="t" r="r" b="b"/>
              <a:pathLst>
                <a:path w="275" h="358" extrusionOk="0">
                  <a:moveTo>
                    <a:pt x="72" y="310"/>
                  </a:moveTo>
                  <a:cubicBezTo>
                    <a:pt x="60" y="310"/>
                    <a:pt x="60" y="298"/>
                    <a:pt x="48" y="298"/>
                  </a:cubicBezTo>
                  <a:cubicBezTo>
                    <a:pt x="12" y="262"/>
                    <a:pt x="1" y="227"/>
                    <a:pt x="12" y="179"/>
                  </a:cubicBezTo>
                  <a:cubicBezTo>
                    <a:pt x="12" y="131"/>
                    <a:pt x="48" y="72"/>
                    <a:pt x="96" y="48"/>
                  </a:cubicBezTo>
                  <a:cubicBezTo>
                    <a:pt x="227" y="1"/>
                    <a:pt x="274" y="120"/>
                    <a:pt x="274" y="215"/>
                  </a:cubicBezTo>
                  <a:cubicBezTo>
                    <a:pt x="274" y="251"/>
                    <a:pt x="251" y="298"/>
                    <a:pt x="227"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7047000" y="1888150"/>
              <a:ext cx="18175" cy="17600"/>
            </a:xfrm>
            <a:custGeom>
              <a:avLst/>
              <a:gdLst/>
              <a:ahLst/>
              <a:cxnLst/>
              <a:rect l="l" t="t" r="r" b="b"/>
              <a:pathLst>
                <a:path w="727" h="704" extrusionOk="0">
                  <a:moveTo>
                    <a:pt x="691" y="239"/>
                  </a:moveTo>
                  <a:cubicBezTo>
                    <a:pt x="691" y="263"/>
                    <a:pt x="703" y="275"/>
                    <a:pt x="715" y="287"/>
                  </a:cubicBezTo>
                  <a:cubicBezTo>
                    <a:pt x="727" y="382"/>
                    <a:pt x="691" y="477"/>
                    <a:pt x="620" y="537"/>
                  </a:cubicBezTo>
                  <a:cubicBezTo>
                    <a:pt x="548" y="644"/>
                    <a:pt x="417" y="703"/>
                    <a:pt x="298" y="668"/>
                  </a:cubicBezTo>
                  <a:cubicBezTo>
                    <a:pt x="1" y="584"/>
                    <a:pt x="48" y="299"/>
                    <a:pt x="191" y="144"/>
                  </a:cubicBezTo>
                  <a:cubicBezTo>
                    <a:pt x="239" y="60"/>
                    <a:pt x="334" y="13"/>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7058300" y="1978050"/>
              <a:ext cx="17900" cy="17300"/>
            </a:xfrm>
            <a:custGeom>
              <a:avLst/>
              <a:gdLst/>
              <a:ahLst/>
              <a:cxnLst/>
              <a:rect l="l" t="t" r="r" b="b"/>
              <a:pathLst>
                <a:path w="716" h="692" extrusionOk="0">
                  <a:moveTo>
                    <a:pt x="692" y="239"/>
                  </a:moveTo>
                  <a:cubicBezTo>
                    <a:pt x="692" y="263"/>
                    <a:pt x="703" y="274"/>
                    <a:pt x="703" y="286"/>
                  </a:cubicBezTo>
                  <a:cubicBezTo>
                    <a:pt x="715" y="382"/>
                    <a:pt x="680" y="477"/>
                    <a:pt x="620" y="536"/>
                  </a:cubicBezTo>
                  <a:cubicBezTo>
                    <a:pt x="549" y="643"/>
                    <a:pt x="418" y="691"/>
                    <a:pt x="299" y="667"/>
                  </a:cubicBezTo>
                  <a:cubicBezTo>
                    <a:pt x="1" y="584"/>
                    <a:pt x="49" y="298"/>
                    <a:pt x="180" y="143"/>
                  </a:cubicBezTo>
                  <a:cubicBezTo>
                    <a:pt x="239" y="60"/>
                    <a:pt x="334" y="12"/>
                    <a:pt x="430" y="12"/>
                  </a:cubicBezTo>
                  <a:cubicBezTo>
                    <a:pt x="561" y="1"/>
                    <a:pt x="680" y="108"/>
                    <a:pt x="692"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6902925" y="2109625"/>
              <a:ext cx="18200" cy="17275"/>
            </a:xfrm>
            <a:custGeom>
              <a:avLst/>
              <a:gdLst/>
              <a:ahLst/>
              <a:cxnLst/>
              <a:rect l="l" t="t" r="r" b="b"/>
              <a:pathLst>
                <a:path w="728" h="691" extrusionOk="0">
                  <a:moveTo>
                    <a:pt x="691" y="238"/>
                  </a:moveTo>
                  <a:cubicBezTo>
                    <a:pt x="691" y="250"/>
                    <a:pt x="703" y="262"/>
                    <a:pt x="715" y="286"/>
                  </a:cubicBezTo>
                  <a:cubicBezTo>
                    <a:pt x="727" y="381"/>
                    <a:pt x="691" y="464"/>
                    <a:pt x="620" y="536"/>
                  </a:cubicBezTo>
                  <a:cubicBezTo>
                    <a:pt x="549" y="631"/>
                    <a:pt x="418" y="691"/>
                    <a:pt x="299" y="667"/>
                  </a:cubicBezTo>
                  <a:cubicBezTo>
                    <a:pt x="1" y="572"/>
                    <a:pt x="49" y="286"/>
                    <a:pt x="179" y="143"/>
                  </a:cubicBezTo>
                  <a:cubicBezTo>
                    <a:pt x="239" y="60"/>
                    <a:pt x="334" y="0"/>
                    <a:pt x="441" y="0"/>
                  </a:cubicBezTo>
                  <a:cubicBezTo>
                    <a:pt x="572" y="0"/>
                    <a:pt x="680"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6882100" y="2028650"/>
              <a:ext cx="17875" cy="17300"/>
            </a:xfrm>
            <a:custGeom>
              <a:avLst/>
              <a:gdLst/>
              <a:ahLst/>
              <a:cxnLst/>
              <a:rect l="l" t="t" r="r" b="b"/>
              <a:pathLst>
                <a:path w="715" h="692" extrusionOk="0">
                  <a:moveTo>
                    <a:pt x="691" y="239"/>
                  </a:moveTo>
                  <a:cubicBezTo>
                    <a:pt x="691" y="251"/>
                    <a:pt x="703" y="274"/>
                    <a:pt x="703" y="286"/>
                  </a:cubicBezTo>
                  <a:cubicBezTo>
                    <a:pt x="715" y="382"/>
                    <a:pt x="679" y="477"/>
                    <a:pt x="608" y="536"/>
                  </a:cubicBezTo>
                  <a:cubicBezTo>
                    <a:pt x="548" y="644"/>
                    <a:pt x="417" y="691"/>
                    <a:pt x="298" y="667"/>
                  </a:cubicBezTo>
                  <a:cubicBezTo>
                    <a:pt x="0" y="572"/>
                    <a:pt x="36" y="298"/>
                    <a:pt x="179" y="143"/>
                  </a:cubicBezTo>
                  <a:cubicBezTo>
                    <a:pt x="239" y="60"/>
                    <a:pt x="322" y="13"/>
                    <a:pt x="429" y="1"/>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6792800" y="1989350"/>
              <a:ext cx="37225" cy="36050"/>
            </a:xfrm>
            <a:custGeom>
              <a:avLst/>
              <a:gdLst/>
              <a:ahLst/>
              <a:cxnLst/>
              <a:rect l="l" t="t" r="r" b="b"/>
              <a:pathLst>
                <a:path w="1489" h="1442" extrusionOk="0">
                  <a:moveTo>
                    <a:pt x="1417" y="489"/>
                  </a:moveTo>
                  <a:cubicBezTo>
                    <a:pt x="1417" y="525"/>
                    <a:pt x="1453" y="549"/>
                    <a:pt x="1453" y="584"/>
                  </a:cubicBezTo>
                  <a:cubicBezTo>
                    <a:pt x="1489" y="775"/>
                    <a:pt x="1417" y="965"/>
                    <a:pt x="1275" y="1096"/>
                  </a:cubicBezTo>
                  <a:cubicBezTo>
                    <a:pt x="1096" y="1275"/>
                    <a:pt x="905" y="1442"/>
                    <a:pt x="620" y="1358"/>
                  </a:cubicBezTo>
                  <a:cubicBezTo>
                    <a:pt x="1" y="1180"/>
                    <a:pt x="108" y="608"/>
                    <a:pt x="393" y="299"/>
                  </a:cubicBezTo>
                  <a:cubicBezTo>
                    <a:pt x="513" y="144"/>
                    <a:pt x="655" y="1"/>
                    <a:pt x="894" y="13"/>
                  </a:cubicBezTo>
                  <a:cubicBezTo>
                    <a:pt x="1167" y="1"/>
                    <a:pt x="1394" y="215"/>
                    <a:pt x="1417"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6808275" y="2104550"/>
              <a:ext cx="36950" cy="36050"/>
            </a:xfrm>
            <a:custGeom>
              <a:avLst/>
              <a:gdLst/>
              <a:ahLst/>
              <a:cxnLst/>
              <a:rect l="l" t="t" r="r" b="b"/>
              <a:pathLst>
                <a:path w="1478" h="1442" extrusionOk="0">
                  <a:moveTo>
                    <a:pt x="1406" y="489"/>
                  </a:moveTo>
                  <a:cubicBezTo>
                    <a:pt x="1406" y="525"/>
                    <a:pt x="1441" y="560"/>
                    <a:pt x="1453" y="596"/>
                  </a:cubicBezTo>
                  <a:cubicBezTo>
                    <a:pt x="1477" y="775"/>
                    <a:pt x="1406" y="965"/>
                    <a:pt x="1263" y="1096"/>
                  </a:cubicBezTo>
                  <a:cubicBezTo>
                    <a:pt x="1084" y="1287"/>
                    <a:pt x="894" y="1441"/>
                    <a:pt x="608" y="1358"/>
                  </a:cubicBezTo>
                  <a:cubicBezTo>
                    <a:pt x="1" y="1179"/>
                    <a:pt x="96" y="608"/>
                    <a:pt x="382" y="298"/>
                  </a:cubicBezTo>
                  <a:cubicBezTo>
                    <a:pt x="501" y="155"/>
                    <a:pt x="644" y="1"/>
                    <a:pt x="894" y="13"/>
                  </a:cubicBezTo>
                  <a:cubicBezTo>
                    <a:pt x="1156" y="13"/>
                    <a:pt x="1394" y="215"/>
                    <a:pt x="1406"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7078850" y="2082225"/>
              <a:ext cx="6875" cy="8675"/>
            </a:xfrm>
            <a:custGeom>
              <a:avLst/>
              <a:gdLst/>
              <a:ahLst/>
              <a:cxnLst/>
              <a:rect l="l" t="t" r="r" b="b"/>
              <a:pathLst>
                <a:path w="275" h="347" extrusionOk="0">
                  <a:moveTo>
                    <a:pt x="60" y="298"/>
                  </a:moveTo>
                  <a:cubicBezTo>
                    <a:pt x="60" y="298"/>
                    <a:pt x="48" y="298"/>
                    <a:pt x="48" y="286"/>
                  </a:cubicBezTo>
                  <a:cubicBezTo>
                    <a:pt x="12" y="251"/>
                    <a:pt x="0" y="215"/>
                    <a:pt x="12" y="179"/>
                  </a:cubicBezTo>
                  <a:cubicBezTo>
                    <a:pt x="0" y="120"/>
                    <a:pt x="36" y="72"/>
                    <a:pt x="84" y="48"/>
                  </a:cubicBezTo>
                  <a:cubicBezTo>
                    <a:pt x="215" y="1"/>
                    <a:pt x="274" y="108"/>
                    <a:pt x="274" y="191"/>
                  </a:cubicBezTo>
                  <a:cubicBezTo>
                    <a:pt x="274" y="239"/>
                    <a:pt x="251" y="275"/>
                    <a:pt x="215" y="310"/>
                  </a:cubicBezTo>
                  <a:cubicBezTo>
                    <a:pt x="167" y="346"/>
                    <a:pt x="108"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7117550" y="2038175"/>
              <a:ext cx="6875" cy="8650"/>
            </a:xfrm>
            <a:custGeom>
              <a:avLst/>
              <a:gdLst/>
              <a:ahLst/>
              <a:cxnLst/>
              <a:rect l="l" t="t" r="r" b="b"/>
              <a:pathLst>
                <a:path w="275" h="346" extrusionOk="0">
                  <a:moveTo>
                    <a:pt x="60" y="298"/>
                  </a:moveTo>
                  <a:cubicBezTo>
                    <a:pt x="48" y="298"/>
                    <a:pt x="48" y="298"/>
                    <a:pt x="36" y="286"/>
                  </a:cubicBezTo>
                  <a:cubicBezTo>
                    <a:pt x="12" y="263"/>
                    <a:pt x="0" y="215"/>
                    <a:pt x="0" y="179"/>
                  </a:cubicBezTo>
                  <a:cubicBezTo>
                    <a:pt x="0" y="120"/>
                    <a:pt x="36" y="72"/>
                    <a:pt x="84" y="48"/>
                  </a:cubicBezTo>
                  <a:cubicBezTo>
                    <a:pt x="215" y="1"/>
                    <a:pt x="274" y="108"/>
                    <a:pt x="262" y="191"/>
                  </a:cubicBezTo>
                  <a:cubicBezTo>
                    <a:pt x="262" y="239"/>
                    <a:pt x="238" y="286"/>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6936875" y="2151875"/>
              <a:ext cx="6875" cy="8675"/>
            </a:xfrm>
            <a:custGeom>
              <a:avLst/>
              <a:gdLst/>
              <a:ahLst/>
              <a:cxnLst/>
              <a:rect l="l" t="t" r="r" b="b"/>
              <a:pathLst>
                <a:path w="275" h="347" extrusionOk="0">
                  <a:moveTo>
                    <a:pt x="60" y="310"/>
                  </a:moveTo>
                  <a:cubicBezTo>
                    <a:pt x="48" y="298"/>
                    <a:pt x="48" y="298"/>
                    <a:pt x="36" y="298"/>
                  </a:cubicBezTo>
                  <a:cubicBezTo>
                    <a:pt x="12" y="263"/>
                    <a:pt x="0" y="215"/>
                    <a:pt x="0" y="179"/>
                  </a:cubicBezTo>
                  <a:cubicBezTo>
                    <a:pt x="0" y="120"/>
                    <a:pt x="36" y="72"/>
                    <a:pt x="84" y="48"/>
                  </a:cubicBezTo>
                  <a:cubicBezTo>
                    <a:pt x="215" y="1"/>
                    <a:pt x="274" y="120"/>
                    <a:pt x="262" y="203"/>
                  </a:cubicBezTo>
                  <a:cubicBezTo>
                    <a:pt x="262" y="239"/>
                    <a:pt x="238" y="287"/>
                    <a:pt x="215" y="310"/>
                  </a:cubicBezTo>
                  <a:cubicBezTo>
                    <a:pt x="167" y="346"/>
                    <a:pt x="95" y="346"/>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6871075" y="2100400"/>
              <a:ext cx="6875" cy="8650"/>
            </a:xfrm>
            <a:custGeom>
              <a:avLst/>
              <a:gdLst/>
              <a:ahLst/>
              <a:cxnLst/>
              <a:rect l="l" t="t" r="r" b="b"/>
              <a:pathLst>
                <a:path w="275" h="346" extrusionOk="0">
                  <a:moveTo>
                    <a:pt x="60" y="310"/>
                  </a:moveTo>
                  <a:cubicBezTo>
                    <a:pt x="60" y="310"/>
                    <a:pt x="49" y="310"/>
                    <a:pt x="37" y="286"/>
                  </a:cubicBezTo>
                  <a:cubicBezTo>
                    <a:pt x="13" y="262"/>
                    <a:pt x="1" y="214"/>
                    <a:pt x="13" y="179"/>
                  </a:cubicBezTo>
                  <a:cubicBezTo>
                    <a:pt x="1" y="119"/>
                    <a:pt x="37" y="71"/>
                    <a:pt x="84" y="48"/>
                  </a:cubicBezTo>
                  <a:cubicBezTo>
                    <a:pt x="215" y="0"/>
                    <a:pt x="275" y="119"/>
                    <a:pt x="263" y="202"/>
                  </a:cubicBezTo>
                  <a:cubicBezTo>
                    <a:pt x="263" y="238"/>
                    <a:pt x="251" y="286"/>
                    <a:pt x="215" y="310"/>
                  </a:cubicBezTo>
                  <a:cubicBezTo>
                    <a:pt x="168" y="345"/>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6978825" y="2094125"/>
              <a:ext cx="6875" cy="8975"/>
            </a:xfrm>
            <a:custGeom>
              <a:avLst/>
              <a:gdLst/>
              <a:ahLst/>
              <a:cxnLst/>
              <a:rect l="l" t="t" r="r" b="b"/>
              <a:pathLst>
                <a:path w="275" h="359" extrusionOk="0">
                  <a:moveTo>
                    <a:pt x="72" y="311"/>
                  </a:moveTo>
                  <a:cubicBezTo>
                    <a:pt x="61" y="299"/>
                    <a:pt x="61" y="299"/>
                    <a:pt x="49" y="299"/>
                  </a:cubicBezTo>
                  <a:cubicBezTo>
                    <a:pt x="25" y="263"/>
                    <a:pt x="1" y="227"/>
                    <a:pt x="13" y="180"/>
                  </a:cubicBezTo>
                  <a:cubicBezTo>
                    <a:pt x="13" y="120"/>
                    <a:pt x="49" y="72"/>
                    <a:pt x="96" y="49"/>
                  </a:cubicBezTo>
                  <a:cubicBezTo>
                    <a:pt x="227" y="1"/>
                    <a:pt x="275" y="120"/>
                    <a:pt x="275" y="203"/>
                  </a:cubicBezTo>
                  <a:cubicBezTo>
                    <a:pt x="275" y="239"/>
                    <a:pt x="251" y="287"/>
                    <a:pt x="227" y="311"/>
                  </a:cubicBezTo>
                  <a:cubicBezTo>
                    <a:pt x="180" y="358"/>
                    <a:pt x="108" y="346"/>
                    <a:pt x="72" y="3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6634150" y="2106925"/>
              <a:ext cx="19975" cy="15525"/>
            </a:xfrm>
            <a:custGeom>
              <a:avLst/>
              <a:gdLst/>
              <a:ahLst/>
              <a:cxnLst/>
              <a:rect l="l" t="t" r="r" b="b"/>
              <a:pathLst>
                <a:path w="799" h="621" extrusionOk="0">
                  <a:moveTo>
                    <a:pt x="120" y="132"/>
                  </a:moveTo>
                  <a:cubicBezTo>
                    <a:pt x="132" y="108"/>
                    <a:pt x="143" y="96"/>
                    <a:pt x="155" y="84"/>
                  </a:cubicBezTo>
                  <a:cubicBezTo>
                    <a:pt x="227" y="25"/>
                    <a:pt x="322" y="1"/>
                    <a:pt x="405" y="25"/>
                  </a:cubicBezTo>
                  <a:cubicBezTo>
                    <a:pt x="536" y="37"/>
                    <a:pt x="655" y="72"/>
                    <a:pt x="703" y="203"/>
                  </a:cubicBezTo>
                  <a:cubicBezTo>
                    <a:pt x="798" y="501"/>
                    <a:pt x="536" y="620"/>
                    <a:pt x="334" y="596"/>
                  </a:cubicBezTo>
                  <a:cubicBezTo>
                    <a:pt x="227" y="596"/>
                    <a:pt x="132" y="549"/>
                    <a:pt x="72" y="465"/>
                  </a:cubicBezTo>
                  <a:cubicBezTo>
                    <a:pt x="1" y="358"/>
                    <a:pt x="12" y="215"/>
                    <a:pt x="12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6646050" y="2008400"/>
              <a:ext cx="8950" cy="7475"/>
            </a:xfrm>
            <a:custGeom>
              <a:avLst/>
              <a:gdLst/>
              <a:ahLst/>
              <a:cxnLst/>
              <a:rect l="l" t="t" r="r" b="b"/>
              <a:pathLst>
                <a:path w="358" h="299" extrusionOk="0">
                  <a:moveTo>
                    <a:pt x="346" y="144"/>
                  </a:moveTo>
                  <a:lnTo>
                    <a:pt x="346" y="168"/>
                  </a:lnTo>
                  <a:cubicBezTo>
                    <a:pt x="334" y="215"/>
                    <a:pt x="310" y="239"/>
                    <a:pt x="263" y="263"/>
                  </a:cubicBezTo>
                  <a:cubicBezTo>
                    <a:pt x="227" y="299"/>
                    <a:pt x="167" y="299"/>
                    <a:pt x="120" y="275"/>
                  </a:cubicBezTo>
                  <a:cubicBezTo>
                    <a:pt x="1" y="191"/>
                    <a:pt x="60" y="84"/>
                    <a:pt x="144" y="37"/>
                  </a:cubicBezTo>
                  <a:cubicBezTo>
                    <a:pt x="179" y="1"/>
                    <a:pt x="227" y="1"/>
                    <a:pt x="263" y="13"/>
                  </a:cubicBezTo>
                  <a:cubicBezTo>
                    <a:pt x="322" y="25"/>
                    <a:pt x="358" y="84"/>
                    <a:pt x="346"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596650" y="1892325"/>
              <a:ext cx="8650" cy="7475"/>
            </a:xfrm>
            <a:custGeom>
              <a:avLst/>
              <a:gdLst/>
              <a:ahLst/>
              <a:cxnLst/>
              <a:rect l="l" t="t" r="r" b="b"/>
              <a:pathLst>
                <a:path w="346" h="299" extrusionOk="0">
                  <a:moveTo>
                    <a:pt x="334" y="143"/>
                  </a:moveTo>
                  <a:cubicBezTo>
                    <a:pt x="334" y="155"/>
                    <a:pt x="334" y="155"/>
                    <a:pt x="334" y="167"/>
                  </a:cubicBezTo>
                  <a:cubicBezTo>
                    <a:pt x="322" y="203"/>
                    <a:pt x="298" y="239"/>
                    <a:pt x="262" y="263"/>
                  </a:cubicBezTo>
                  <a:cubicBezTo>
                    <a:pt x="215" y="286"/>
                    <a:pt x="155" y="298"/>
                    <a:pt x="108" y="263"/>
                  </a:cubicBezTo>
                  <a:cubicBezTo>
                    <a:pt x="0" y="191"/>
                    <a:pt x="60" y="72"/>
                    <a:pt x="143" y="36"/>
                  </a:cubicBezTo>
                  <a:cubicBezTo>
                    <a:pt x="179" y="1"/>
                    <a:pt x="215" y="1"/>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617175" y="1934300"/>
              <a:ext cx="19975" cy="15800"/>
            </a:xfrm>
            <a:custGeom>
              <a:avLst/>
              <a:gdLst/>
              <a:ahLst/>
              <a:cxnLst/>
              <a:rect l="l" t="t" r="r" b="b"/>
              <a:pathLst>
                <a:path w="799" h="632" extrusionOk="0">
                  <a:moveTo>
                    <a:pt x="120" y="131"/>
                  </a:moveTo>
                  <a:cubicBezTo>
                    <a:pt x="132" y="119"/>
                    <a:pt x="144" y="108"/>
                    <a:pt x="156" y="96"/>
                  </a:cubicBezTo>
                  <a:cubicBezTo>
                    <a:pt x="227" y="24"/>
                    <a:pt x="322" y="0"/>
                    <a:pt x="406" y="24"/>
                  </a:cubicBezTo>
                  <a:cubicBezTo>
                    <a:pt x="537" y="48"/>
                    <a:pt x="656" y="84"/>
                    <a:pt x="703" y="215"/>
                  </a:cubicBezTo>
                  <a:cubicBezTo>
                    <a:pt x="799" y="512"/>
                    <a:pt x="537" y="631"/>
                    <a:pt x="334" y="608"/>
                  </a:cubicBezTo>
                  <a:cubicBezTo>
                    <a:pt x="227" y="608"/>
                    <a:pt x="132" y="560"/>
                    <a:pt x="72" y="477"/>
                  </a:cubicBezTo>
                  <a:cubicBezTo>
                    <a:pt x="1" y="369"/>
                    <a:pt x="13" y="215"/>
                    <a:pt x="12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560325" y="2098000"/>
              <a:ext cx="20275" cy="15800"/>
            </a:xfrm>
            <a:custGeom>
              <a:avLst/>
              <a:gdLst/>
              <a:ahLst/>
              <a:cxnLst/>
              <a:rect l="l" t="t" r="r" b="b"/>
              <a:pathLst>
                <a:path w="811" h="632" extrusionOk="0">
                  <a:moveTo>
                    <a:pt x="132" y="132"/>
                  </a:moveTo>
                  <a:cubicBezTo>
                    <a:pt x="144" y="120"/>
                    <a:pt x="156" y="96"/>
                    <a:pt x="167" y="84"/>
                  </a:cubicBezTo>
                  <a:cubicBezTo>
                    <a:pt x="227" y="25"/>
                    <a:pt x="334" y="1"/>
                    <a:pt x="418" y="25"/>
                  </a:cubicBezTo>
                  <a:cubicBezTo>
                    <a:pt x="548" y="36"/>
                    <a:pt x="668" y="72"/>
                    <a:pt x="703" y="215"/>
                  </a:cubicBezTo>
                  <a:cubicBezTo>
                    <a:pt x="810" y="513"/>
                    <a:pt x="548" y="632"/>
                    <a:pt x="346" y="596"/>
                  </a:cubicBezTo>
                  <a:cubicBezTo>
                    <a:pt x="239" y="608"/>
                    <a:pt x="144" y="560"/>
                    <a:pt x="84" y="477"/>
                  </a:cubicBezTo>
                  <a:cubicBezTo>
                    <a:pt x="1" y="370"/>
                    <a:pt x="25" y="215"/>
                    <a:pt x="132"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539800" y="2023300"/>
              <a:ext cx="8950" cy="7450"/>
            </a:xfrm>
            <a:custGeom>
              <a:avLst/>
              <a:gdLst/>
              <a:ahLst/>
              <a:cxnLst/>
              <a:rect l="l" t="t" r="r" b="b"/>
              <a:pathLst>
                <a:path w="358" h="298" extrusionOk="0">
                  <a:moveTo>
                    <a:pt x="346" y="143"/>
                  </a:moveTo>
                  <a:cubicBezTo>
                    <a:pt x="346" y="155"/>
                    <a:pt x="346" y="167"/>
                    <a:pt x="346" y="167"/>
                  </a:cubicBezTo>
                  <a:cubicBezTo>
                    <a:pt x="334" y="215"/>
                    <a:pt x="310" y="250"/>
                    <a:pt x="262" y="262"/>
                  </a:cubicBezTo>
                  <a:cubicBezTo>
                    <a:pt x="226" y="298"/>
                    <a:pt x="167" y="298"/>
                    <a:pt x="119" y="274"/>
                  </a:cubicBezTo>
                  <a:cubicBezTo>
                    <a:pt x="0" y="191"/>
                    <a:pt x="60" y="84"/>
                    <a:pt x="143" y="36"/>
                  </a:cubicBezTo>
                  <a:cubicBezTo>
                    <a:pt x="179" y="12"/>
                    <a:pt x="226" y="0"/>
                    <a:pt x="274" y="12"/>
                  </a:cubicBezTo>
                  <a:cubicBezTo>
                    <a:pt x="322" y="36"/>
                    <a:pt x="357" y="84"/>
                    <a:pt x="346"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494550" y="1959600"/>
              <a:ext cx="8650" cy="7475"/>
            </a:xfrm>
            <a:custGeom>
              <a:avLst/>
              <a:gdLst/>
              <a:ahLst/>
              <a:cxnLst/>
              <a:rect l="l" t="t" r="r" b="b"/>
              <a:pathLst>
                <a:path w="346" h="299" extrusionOk="0">
                  <a:moveTo>
                    <a:pt x="334" y="143"/>
                  </a:moveTo>
                  <a:cubicBezTo>
                    <a:pt x="334" y="155"/>
                    <a:pt x="334" y="155"/>
                    <a:pt x="334" y="167"/>
                  </a:cubicBezTo>
                  <a:cubicBezTo>
                    <a:pt x="334" y="215"/>
                    <a:pt x="298" y="239"/>
                    <a:pt x="262" y="262"/>
                  </a:cubicBezTo>
                  <a:cubicBezTo>
                    <a:pt x="215" y="298"/>
                    <a:pt x="155" y="298"/>
                    <a:pt x="120" y="274"/>
                  </a:cubicBezTo>
                  <a:cubicBezTo>
                    <a:pt x="1" y="191"/>
                    <a:pt x="60" y="84"/>
                    <a:pt x="143" y="36"/>
                  </a:cubicBezTo>
                  <a:cubicBezTo>
                    <a:pt x="179" y="12"/>
                    <a:pt x="227" y="0"/>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6479975" y="2048900"/>
              <a:ext cx="8650" cy="7450"/>
            </a:xfrm>
            <a:custGeom>
              <a:avLst/>
              <a:gdLst/>
              <a:ahLst/>
              <a:cxnLst/>
              <a:rect l="l" t="t" r="r" b="b"/>
              <a:pathLst>
                <a:path w="346" h="298" extrusionOk="0">
                  <a:moveTo>
                    <a:pt x="333" y="143"/>
                  </a:moveTo>
                  <a:lnTo>
                    <a:pt x="333" y="167"/>
                  </a:lnTo>
                  <a:cubicBezTo>
                    <a:pt x="322" y="215"/>
                    <a:pt x="298" y="238"/>
                    <a:pt x="262" y="262"/>
                  </a:cubicBezTo>
                  <a:cubicBezTo>
                    <a:pt x="214" y="298"/>
                    <a:pt x="155" y="298"/>
                    <a:pt x="107" y="274"/>
                  </a:cubicBezTo>
                  <a:cubicBezTo>
                    <a:pt x="0" y="191"/>
                    <a:pt x="60" y="84"/>
                    <a:pt x="131" y="36"/>
                  </a:cubicBezTo>
                  <a:cubicBezTo>
                    <a:pt x="167" y="0"/>
                    <a:pt x="214" y="0"/>
                    <a:pt x="262" y="12"/>
                  </a:cubicBezTo>
                  <a:cubicBezTo>
                    <a:pt x="310"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6598425" y="1784875"/>
              <a:ext cx="8950" cy="7475"/>
            </a:xfrm>
            <a:custGeom>
              <a:avLst/>
              <a:gdLst/>
              <a:ahLst/>
              <a:cxnLst/>
              <a:rect l="l" t="t" r="r" b="b"/>
              <a:pathLst>
                <a:path w="358" h="299" extrusionOk="0">
                  <a:moveTo>
                    <a:pt x="334" y="155"/>
                  </a:moveTo>
                  <a:lnTo>
                    <a:pt x="334" y="179"/>
                  </a:lnTo>
                  <a:cubicBezTo>
                    <a:pt x="334" y="215"/>
                    <a:pt x="298" y="250"/>
                    <a:pt x="263" y="262"/>
                  </a:cubicBezTo>
                  <a:cubicBezTo>
                    <a:pt x="227" y="298"/>
                    <a:pt x="167" y="298"/>
                    <a:pt x="120" y="274"/>
                  </a:cubicBezTo>
                  <a:cubicBezTo>
                    <a:pt x="1" y="191"/>
                    <a:pt x="60" y="84"/>
                    <a:pt x="144" y="36"/>
                  </a:cubicBezTo>
                  <a:cubicBezTo>
                    <a:pt x="179" y="12"/>
                    <a:pt x="227" y="0"/>
                    <a:pt x="275" y="12"/>
                  </a:cubicBezTo>
                  <a:cubicBezTo>
                    <a:pt x="322" y="36"/>
                    <a:pt x="358"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564500" y="1948875"/>
              <a:ext cx="20275" cy="15800"/>
            </a:xfrm>
            <a:custGeom>
              <a:avLst/>
              <a:gdLst/>
              <a:ahLst/>
              <a:cxnLst/>
              <a:rect l="l" t="t" r="r" b="b"/>
              <a:pathLst>
                <a:path w="811" h="632" extrusionOk="0">
                  <a:moveTo>
                    <a:pt x="131" y="132"/>
                  </a:moveTo>
                  <a:cubicBezTo>
                    <a:pt x="143" y="120"/>
                    <a:pt x="155" y="108"/>
                    <a:pt x="167" y="84"/>
                  </a:cubicBezTo>
                  <a:cubicBezTo>
                    <a:pt x="227" y="25"/>
                    <a:pt x="322" y="1"/>
                    <a:pt x="417" y="25"/>
                  </a:cubicBezTo>
                  <a:cubicBezTo>
                    <a:pt x="548" y="48"/>
                    <a:pt x="667" y="84"/>
                    <a:pt x="703" y="215"/>
                  </a:cubicBezTo>
                  <a:cubicBezTo>
                    <a:pt x="810" y="513"/>
                    <a:pt x="548" y="632"/>
                    <a:pt x="346" y="608"/>
                  </a:cubicBezTo>
                  <a:cubicBezTo>
                    <a:pt x="239" y="608"/>
                    <a:pt x="143" y="560"/>
                    <a:pt x="84" y="477"/>
                  </a:cubicBezTo>
                  <a:cubicBezTo>
                    <a:pt x="0" y="370"/>
                    <a:pt x="24" y="215"/>
                    <a:pt x="131"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6552600" y="1852150"/>
              <a:ext cx="8650" cy="7450"/>
            </a:xfrm>
            <a:custGeom>
              <a:avLst/>
              <a:gdLst/>
              <a:ahLst/>
              <a:cxnLst/>
              <a:rect l="l" t="t" r="r" b="b"/>
              <a:pathLst>
                <a:path w="346" h="298" extrusionOk="0">
                  <a:moveTo>
                    <a:pt x="334" y="143"/>
                  </a:moveTo>
                  <a:lnTo>
                    <a:pt x="334" y="167"/>
                  </a:lnTo>
                  <a:cubicBezTo>
                    <a:pt x="322" y="215"/>
                    <a:pt x="298" y="238"/>
                    <a:pt x="262" y="262"/>
                  </a:cubicBezTo>
                  <a:cubicBezTo>
                    <a:pt x="215" y="286"/>
                    <a:pt x="155" y="298"/>
                    <a:pt x="107" y="274"/>
                  </a:cubicBezTo>
                  <a:cubicBezTo>
                    <a:pt x="0" y="191"/>
                    <a:pt x="60" y="84"/>
                    <a:pt x="131" y="36"/>
                  </a:cubicBezTo>
                  <a:cubicBezTo>
                    <a:pt x="167" y="0"/>
                    <a:pt x="215" y="0"/>
                    <a:pt x="262" y="12"/>
                  </a:cubicBezTo>
                  <a:cubicBezTo>
                    <a:pt x="310"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6671950" y="1599125"/>
              <a:ext cx="8950" cy="7475"/>
            </a:xfrm>
            <a:custGeom>
              <a:avLst/>
              <a:gdLst/>
              <a:ahLst/>
              <a:cxnLst/>
              <a:rect l="l" t="t" r="r" b="b"/>
              <a:pathLst>
                <a:path w="358" h="299" extrusionOk="0">
                  <a:moveTo>
                    <a:pt x="334" y="144"/>
                  </a:moveTo>
                  <a:lnTo>
                    <a:pt x="334" y="168"/>
                  </a:lnTo>
                  <a:cubicBezTo>
                    <a:pt x="334" y="215"/>
                    <a:pt x="298" y="239"/>
                    <a:pt x="263" y="263"/>
                  </a:cubicBezTo>
                  <a:cubicBezTo>
                    <a:pt x="227" y="299"/>
                    <a:pt x="167" y="299"/>
                    <a:pt x="120" y="275"/>
                  </a:cubicBezTo>
                  <a:cubicBezTo>
                    <a:pt x="1" y="191"/>
                    <a:pt x="60" y="84"/>
                    <a:pt x="144" y="37"/>
                  </a:cubicBezTo>
                  <a:cubicBezTo>
                    <a:pt x="179" y="13"/>
                    <a:pt x="227" y="1"/>
                    <a:pt x="274" y="13"/>
                  </a:cubicBezTo>
                  <a:cubicBezTo>
                    <a:pt x="322" y="37"/>
                    <a:pt x="358"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6720775" y="1695275"/>
              <a:ext cx="8650" cy="7475"/>
            </a:xfrm>
            <a:custGeom>
              <a:avLst/>
              <a:gdLst/>
              <a:ahLst/>
              <a:cxnLst/>
              <a:rect l="l" t="t" r="r" b="b"/>
              <a:pathLst>
                <a:path w="346" h="299" extrusionOk="0">
                  <a:moveTo>
                    <a:pt x="334" y="144"/>
                  </a:moveTo>
                  <a:lnTo>
                    <a:pt x="334" y="167"/>
                  </a:lnTo>
                  <a:cubicBezTo>
                    <a:pt x="322" y="215"/>
                    <a:pt x="298" y="251"/>
                    <a:pt x="262" y="263"/>
                  </a:cubicBezTo>
                  <a:cubicBezTo>
                    <a:pt x="215" y="298"/>
                    <a:pt x="155" y="298"/>
                    <a:pt x="107" y="274"/>
                  </a:cubicBezTo>
                  <a:cubicBezTo>
                    <a:pt x="0" y="191"/>
                    <a:pt x="60" y="84"/>
                    <a:pt x="131" y="36"/>
                  </a:cubicBezTo>
                  <a:cubicBezTo>
                    <a:pt x="167" y="13"/>
                    <a:pt x="215" y="1"/>
                    <a:pt x="262" y="13"/>
                  </a:cubicBezTo>
                  <a:cubicBezTo>
                    <a:pt x="310" y="36"/>
                    <a:pt x="346"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6829700" y="1659850"/>
              <a:ext cx="8675" cy="7475"/>
            </a:xfrm>
            <a:custGeom>
              <a:avLst/>
              <a:gdLst/>
              <a:ahLst/>
              <a:cxnLst/>
              <a:rect l="l" t="t" r="r" b="b"/>
              <a:pathLst>
                <a:path w="347" h="299" extrusionOk="0">
                  <a:moveTo>
                    <a:pt x="334" y="144"/>
                  </a:moveTo>
                  <a:cubicBezTo>
                    <a:pt x="334" y="156"/>
                    <a:pt x="334" y="156"/>
                    <a:pt x="334" y="167"/>
                  </a:cubicBezTo>
                  <a:cubicBezTo>
                    <a:pt x="322" y="203"/>
                    <a:pt x="299" y="239"/>
                    <a:pt x="263" y="263"/>
                  </a:cubicBezTo>
                  <a:cubicBezTo>
                    <a:pt x="215" y="287"/>
                    <a:pt x="156" y="298"/>
                    <a:pt x="108" y="263"/>
                  </a:cubicBezTo>
                  <a:cubicBezTo>
                    <a:pt x="1" y="191"/>
                    <a:pt x="60" y="72"/>
                    <a:pt x="144" y="37"/>
                  </a:cubicBezTo>
                  <a:cubicBezTo>
                    <a:pt x="168" y="1"/>
                    <a:pt x="215" y="1"/>
                    <a:pt x="263" y="13"/>
                  </a:cubicBezTo>
                  <a:cubicBezTo>
                    <a:pt x="322" y="25"/>
                    <a:pt x="346" y="84"/>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6725825" y="1524125"/>
              <a:ext cx="8650" cy="7475"/>
            </a:xfrm>
            <a:custGeom>
              <a:avLst/>
              <a:gdLst/>
              <a:ahLst/>
              <a:cxnLst/>
              <a:rect l="l" t="t" r="r" b="b"/>
              <a:pathLst>
                <a:path w="346" h="299" extrusionOk="0">
                  <a:moveTo>
                    <a:pt x="334" y="155"/>
                  </a:moveTo>
                  <a:lnTo>
                    <a:pt x="334" y="179"/>
                  </a:lnTo>
                  <a:cubicBezTo>
                    <a:pt x="322" y="215"/>
                    <a:pt x="298" y="251"/>
                    <a:pt x="263" y="263"/>
                  </a:cubicBezTo>
                  <a:cubicBezTo>
                    <a:pt x="215" y="298"/>
                    <a:pt x="155" y="298"/>
                    <a:pt x="108" y="274"/>
                  </a:cubicBezTo>
                  <a:cubicBezTo>
                    <a:pt x="1" y="191"/>
                    <a:pt x="60" y="84"/>
                    <a:pt x="144" y="36"/>
                  </a:cubicBezTo>
                  <a:cubicBezTo>
                    <a:pt x="167" y="12"/>
                    <a:pt x="215" y="1"/>
                    <a:pt x="263" y="12"/>
                  </a:cubicBezTo>
                  <a:cubicBezTo>
                    <a:pt x="322" y="36"/>
                    <a:pt x="346"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6511825" y="1794700"/>
              <a:ext cx="8650" cy="7450"/>
            </a:xfrm>
            <a:custGeom>
              <a:avLst/>
              <a:gdLst/>
              <a:ahLst/>
              <a:cxnLst/>
              <a:rect l="l" t="t" r="r" b="b"/>
              <a:pathLst>
                <a:path w="346" h="298" extrusionOk="0">
                  <a:moveTo>
                    <a:pt x="333" y="143"/>
                  </a:moveTo>
                  <a:cubicBezTo>
                    <a:pt x="333" y="155"/>
                    <a:pt x="333" y="155"/>
                    <a:pt x="333" y="167"/>
                  </a:cubicBezTo>
                  <a:cubicBezTo>
                    <a:pt x="322" y="203"/>
                    <a:pt x="298" y="238"/>
                    <a:pt x="262" y="262"/>
                  </a:cubicBezTo>
                  <a:cubicBezTo>
                    <a:pt x="214" y="286"/>
                    <a:pt x="155" y="298"/>
                    <a:pt x="107" y="262"/>
                  </a:cubicBezTo>
                  <a:cubicBezTo>
                    <a:pt x="0" y="191"/>
                    <a:pt x="60" y="72"/>
                    <a:pt x="143" y="36"/>
                  </a:cubicBezTo>
                  <a:cubicBezTo>
                    <a:pt x="179" y="12"/>
                    <a:pt x="214" y="0"/>
                    <a:pt x="262" y="12"/>
                  </a:cubicBezTo>
                  <a:cubicBezTo>
                    <a:pt x="322"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6736550" y="1592300"/>
              <a:ext cx="8650" cy="7450"/>
            </a:xfrm>
            <a:custGeom>
              <a:avLst/>
              <a:gdLst/>
              <a:ahLst/>
              <a:cxnLst/>
              <a:rect l="l" t="t" r="r" b="b"/>
              <a:pathLst>
                <a:path w="346" h="298" extrusionOk="0">
                  <a:moveTo>
                    <a:pt x="334" y="155"/>
                  </a:moveTo>
                  <a:lnTo>
                    <a:pt x="334" y="179"/>
                  </a:lnTo>
                  <a:cubicBezTo>
                    <a:pt x="334" y="214"/>
                    <a:pt x="298" y="250"/>
                    <a:pt x="262" y="262"/>
                  </a:cubicBezTo>
                  <a:cubicBezTo>
                    <a:pt x="215" y="298"/>
                    <a:pt x="155" y="298"/>
                    <a:pt x="119" y="274"/>
                  </a:cubicBezTo>
                  <a:cubicBezTo>
                    <a:pt x="0" y="191"/>
                    <a:pt x="60" y="83"/>
                    <a:pt x="143" y="36"/>
                  </a:cubicBezTo>
                  <a:cubicBezTo>
                    <a:pt x="179" y="12"/>
                    <a:pt x="227" y="0"/>
                    <a:pt x="262" y="12"/>
                  </a:cubicBezTo>
                  <a:cubicBezTo>
                    <a:pt x="322" y="36"/>
                    <a:pt x="346" y="95"/>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6824950" y="1540200"/>
              <a:ext cx="8650" cy="7475"/>
            </a:xfrm>
            <a:custGeom>
              <a:avLst/>
              <a:gdLst/>
              <a:ahLst/>
              <a:cxnLst/>
              <a:rect l="l" t="t" r="r" b="b"/>
              <a:pathLst>
                <a:path w="346" h="299" extrusionOk="0">
                  <a:moveTo>
                    <a:pt x="334" y="143"/>
                  </a:moveTo>
                  <a:lnTo>
                    <a:pt x="334" y="167"/>
                  </a:lnTo>
                  <a:cubicBezTo>
                    <a:pt x="322" y="215"/>
                    <a:pt x="298" y="251"/>
                    <a:pt x="262" y="262"/>
                  </a:cubicBezTo>
                  <a:cubicBezTo>
                    <a:pt x="215" y="298"/>
                    <a:pt x="155" y="298"/>
                    <a:pt x="108" y="274"/>
                  </a:cubicBezTo>
                  <a:cubicBezTo>
                    <a:pt x="0" y="191"/>
                    <a:pt x="60" y="84"/>
                    <a:pt x="131" y="36"/>
                  </a:cubicBezTo>
                  <a:cubicBezTo>
                    <a:pt x="167" y="12"/>
                    <a:pt x="215" y="1"/>
                    <a:pt x="262" y="12"/>
                  </a:cubicBezTo>
                  <a:cubicBezTo>
                    <a:pt x="322" y="36"/>
                    <a:pt x="346" y="96"/>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6484725" y="2016450"/>
              <a:ext cx="27700" cy="24725"/>
            </a:xfrm>
            <a:custGeom>
              <a:avLst/>
              <a:gdLst/>
              <a:ahLst/>
              <a:cxnLst/>
              <a:rect l="l" t="t" r="r" b="b"/>
              <a:pathLst>
                <a:path w="1108" h="989" extrusionOk="0">
                  <a:moveTo>
                    <a:pt x="858" y="131"/>
                  </a:moveTo>
                  <a:cubicBezTo>
                    <a:pt x="834" y="120"/>
                    <a:pt x="822" y="96"/>
                    <a:pt x="798" y="84"/>
                  </a:cubicBezTo>
                  <a:cubicBezTo>
                    <a:pt x="679" y="12"/>
                    <a:pt x="524" y="0"/>
                    <a:pt x="405" y="72"/>
                  </a:cubicBezTo>
                  <a:cubicBezTo>
                    <a:pt x="227" y="131"/>
                    <a:pt x="72" y="215"/>
                    <a:pt x="48" y="429"/>
                  </a:cubicBezTo>
                  <a:cubicBezTo>
                    <a:pt x="1" y="905"/>
                    <a:pt x="417" y="989"/>
                    <a:pt x="703" y="882"/>
                  </a:cubicBezTo>
                  <a:cubicBezTo>
                    <a:pt x="846" y="846"/>
                    <a:pt x="977" y="751"/>
                    <a:pt x="1036" y="608"/>
                  </a:cubicBezTo>
                  <a:cubicBezTo>
                    <a:pt x="1108" y="429"/>
                    <a:pt x="1036" y="227"/>
                    <a:pt x="858"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6427875" y="1968225"/>
              <a:ext cx="26525" cy="26525"/>
            </a:xfrm>
            <a:custGeom>
              <a:avLst/>
              <a:gdLst/>
              <a:ahLst/>
              <a:cxnLst/>
              <a:rect l="l" t="t" r="r" b="b"/>
              <a:pathLst>
                <a:path w="1061" h="1061" extrusionOk="0">
                  <a:moveTo>
                    <a:pt x="1013" y="715"/>
                  </a:moveTo>
                  <a:cubicBezTo>
                    <a:pt x="1013" y="691"/>
                    <a:pt x="1036" y="667"/>
                    <a:pt x="1036" y="644"/>
                  </a:cubicBezTo>
                  <a:cubicBezTo>
                    <a:pt x="1060" y="513"/>
                    <a:pt x="1024" y="370"/>
                    <a:pt x="917" y="275"/>
                  </a:cubicBezTo>
                  <a:cubicBezTo>
                    <a:pt x="798" y="120"/>
                    <a:pt x="667" y="1"/>
                    <a:pt x="453" y="48"/>
                  </a:cubicBezTo>
                  <a:cubicBezTo>
                    <a:pt x="1" y="155"/>
                    <a:pt x="60" y="584"/>
                    <a:pt x="251" y="810"/>
                  </a:cubicBezTo>
                  <a:cubicBezTo>
                    <a:pt x="322" y="941"/>
                    <a:pt x="453" y="1036"/>
                    <a:pt x="608" y="1048"/>
                  </a:cubicBezTo>
                  <a:cubicBezTo>
                    <a:pt x="810" y="1060"/>
                    <a:pt x="977" y="917"/>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6304650" y="1942325"/>
              <a:ext cx="13700" cy="13125"/>
            </a:xfrm>
            <a:custGeom>
              <a:avLst/>
              <a:gdLst/>
              <a:ahLst/>
              <a:cxnLst/>
              <a:rect l="l" t="t" r="r" b="b"/>
              <a:pathLst>
                <a:path w="548" h="525" extrusionOk="0">
                  <a:moveTo>
                    <a:pt x="512" y="358"/>
                  </a:moveTo>
                  <a:cubicBezTo>
                    <a:pt x="512" y="346"/>
                    <a:pt x="524" y="334"/>
                    <a:pt x="524" y="322"/>
                  </a:cubicBezTo>
                  <a:cubicBezTo>
                    <a:pt x="548" y="251"/>
                    <a:pt x="524" y="179"/>
                    <a:pt x="465" y="132"/>
                  </a:cubicBezTo>
                  <a:cubicBezTo>
                    <a:pt x="417" y="48"/>
                    <a:pt x="334" y="1"/>
                    <a:pt x="238" y="13"/>
                  </a:cubicBezTo>
                  <a:cubicBezTo>
                    <a:pt x="0" y="72"/>
                    <a:pt x="36" y="287"/>
                    <a:pt x="119" y="406"/>
                  </a:cubicBezTo>
                  <a:cubicBezTo>
                    <a:pt x="167" y="465"/>
                    <a:pt x="238"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6436500" y="2049200"/>
              <a:ext cx="28000" cy="24725"/>
            </a:xfrm>
            <a:custGeom>
              <a:avLst/>
              <a:gdLst/>
              <a:ahLst/>
              <a:cxnLst/>
              <a:rect l="l" t="t" r="r" b="b"/>
              <a:pathLst>
                <a:path w="1120" h="989" extrusionOk="0">
                  <a:moveTo>
                    <a:pt x="870" y="131"/>
                  </a:moveTo>
                  <a:cubicBezTo>
                    <a:pt x="846" y="119"/>
                    <a:pt x="822" y="95"/>
                    <a:pt x="810" y="83"/>
                  </a:cubicBezTo>
                  <a:cubicBezTo>
                    <a:pt x="679" y="12"/>
                    <a:pt x="537" y="0"/>
                    <a:pt x="418" y="72"/>
                  </a:cubicBezTo>
                  <a:cubicBezTo>
                    <a:pt x="239" y="131"/>
                    <a:pt x="72" y="214"/>
                    <a:pt x="48" y="429"/>
                  </a:cubicBezTo>
                  <a:cubicBezTo>
                    <a:pt x="1" y="893"/>
                    <a:pt x="418" y="988"/>
                    <a:pt x="703" y="881"/>
                  </a:cubicBezTo>
                  <a:cubicBezTo>
                    <a:pt x="858" y="845"/>
                    <a:pt x="977" y="750"/>
                    <a:pt x="1037" y="607"/>
                  </a:cubicBezTo>
                  <a:cubicBezTo>
                    <a:pt x="1120" y="429"/>
                    <a:pt x="1037" y="226"/>
                    <a:pt x="87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6501100" y="1955725"/>
              <a:ext cx="28000" cy="24425"/>
            </a:xfrm>
            <a:custGeom>
              <a:avLst/>
              <a:gdLst/>
              <a:ahLst/>
              <a:cxnLst/>
              <a:rect l="l" t="t" r="r" b="b"/>
              <a:pathLst>
                <a:path w="1120" h="977" extrusionOk="0">
                  <a:moveTo>
                    <a:pt x="870" y="132"/>
                  </a:moveTo>
                  <a:cubicBezTo>
                    <a:pt x="846" y="108"/>
                    <a:pt x="822" y="96"/>
                    <a:pt x="810" y="72"/>
                  </a:cubicBezTo>
                  <a:cubicBezTo>
                    <a:pt x="679" y="1"/>
                    <a:pt x="536" y="1"/>
                    <a:pt x="405" y="60"/>
                  </a:cubicBezTo>
                  <a:cubicBezTo>
                    <a:pt x="239" y="132"/>
                    <a:pt x="72" y="215"/>
                    <a:pt x="48" y="429"/>
                  </a:cubicBezTo>
                  <a:cubicBezTo>
                    <a:pt x="0" y="894"/>
                    <a:pt x="417" y="977"/>
                    <a:pt x="703" y="870"/>
                  </a:cubicBezTo>
                  <a:cubicBezTo>
                    <a:pt x="858" y="846"/>
                    <a:pt x="977" y="739"/>
                    <a:pt x="1036" y="608"/>
                  </a:cubicBezTo>
                  <a:cubicBezTo>
                    <a:pt x="1120" y="429"/>
                    <a:pt x="1036"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6552600" y="2021200"/>
              <a:ext cx="27700" cy="24450"/>
            </a:xfrm>
            <a:custGeom>
              <a:avLst/>
              <a:gdLst/>
              <a:ahLst/>
              <a:cxnLst/>
              <a:rect l="l" t="t" r="r" b="b"/>
              <a:pathLst>
                <a:path w="1108" h="978" extrusionOk="0">
                  <a:moveTo>
                    <a:pt x="857" y="132"/>
                  </a:moveTo>
                  <a:cubicBezTo>
                    <a:pt x="834" y="108"/>
                    <a:pt x="822" y="84"/>
                    <a:pt x="798" y="72"/>
                  </a:cubicBezTo>
                  <a:cubicBezTo>
                    <a:pt x="679" y="1"/>
                    <a:pt x="536" y="1"/>
                    <a:pt x="405" y="60"/>
                  </a:cubicBezTo>
                  <a:cubicBezTo>
                    <a:pt x="226" y="132"/>
                    <a:pt x="72" y="215"/>
                    <a:pt x="48" y="430"/>
                  </a:cubicBezTo>
                  <a:cubicBezTo>
                    <a:pt x="0" y="894"/>
                    <a:pt x="417" y="977"/>
                    <a:pt x="703" y="870"/>
                  </a:cubicBezTo>
                  <a:cubicBezTo>
                    <a:pt x="846" y="846"/>
                    <a:pt x="977" y="739"/>
                    <a:pt x="1036" y="608"/>
                  </a:cubicBezTo>
                  <a:cubicBezTo>
                    <a:pt x="1108" y="430"/>
                    <a:pt x="1036" y="215"/>
                    <a:pt x="857"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6376375" y="2167950"/>
              <a:ext cx="28000" cy="24725"/>
            </a:xfrm>
            <a:custGeom>
              <a:avLst/>
              <a:gdLst/>
              <a:ahLst/>
              <a:cxnLst/>
              <a:rect l="l" t="t" r="r" b="b"/>
              <a:pathLst>
                <a:path w="1120" h="989" extrusionOk="0">
                  <a:moveTo>
                    <a:pt x="870" y="132"/>
                  </a:moveTo>
                  <a:cubicBezTo>
                    <a:pt x="846" y="120"/>
                    <a:pt x="834" y="96"/>
                    <a:pt x="810" y="84"/>
                  </a:cubicBezTo>
                  <a:cubicBezTo>
                    <a:pt x="691" y="13"/>
                    <a:pt x="537" y="1"/>
                    <a:pt x="417" y="72"/>
                  </a:cubicBezTo>
                  <a:cubicBezTo>
                    <a:pt x="239" y="132"/>
                    <a:pt x="72" y="215"/>
                    <a:pt x="48" y="429"/>
                  </a:cubicBezTo>
                  <a:cubicBezTo>
                    <a:pt x="1" y="894"/>
                    <a:pt x="417" y="989"/>
                    <a:pt x="703" y="882"/>
                  </a:cubicBezTo>
                  <a:cubicBezTo>
                    <a:pt x="858" y="846"/>
                    <a:pt x="977" y="751"/>
                    <a:pt x="1037" y="608"/>
                  </a:cubicBezTo>
                  <a:cubicBezTo>
                    <a:pt x="1120" y="429"/>
                    <a:pt x="1037"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6342150" y="2043525"/>
              <a:ext cx="27700" cy="24750"/>
            </a:xfrm>
            <a:custGeom>
              <a:avLst/>
              <a:gdLst/>
              <a:ahLst/>
              <a:cxnLst/>
              <a:rect l="l" t="t" r="r" b="b"/>
              <a:pathLst>
                <a:path w="1108" h="990" extrusionOk="0">
                  <a:moveTo>
                    <a:pt x="858" y="132"/>
                  </a:moveTo>
                  <a:cubicBezTo>
                    <a:pt x="834" y="120"/>
                    <a:pt x="822" y="96"/>
                    <a:pt x="798" y="72"/>
                  </a:cubicBezTo>
                  <a:cubicBezTo>
                    <a:pt x="679" y="1"/>
                    <a:pt x="524" y="1"/>
                    <a:pt x="405" y="60"/>
                  </a:cubicBezTo>
                  <a:cubicBezTo>
                    <a:pt x="227" y="132"/>
                    <a:pt x="72" y="215"/>
                    <a:pt x="48" y="430"/>
                  </a:cubicBezTo>
                  <a:cubicBezTo>
                    <a:pt x="1" y="894"/>
                    <a:pt x="417" y="989"/>
                    <a:pt x="703" y="882"/>
                  </a:cubicBezTo>
                  <a:cubicBezTo>
                    <a:pt x="846" y="846"/>
                    <a:pt x="977" y="751"/>
                    <a:pt x="1036" y="608"/>
                  </a:cubicBezTo>
                  <a:cubicBezTo>
                    <a:pt x="1108" y="430"/>
                    <a:pt x="1036" y="215"/>
                    <a:pt x="858"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6432650" y="2061700"/>
              <a:ext cx="26800" cy="26500"/>
            </a:xfrm>
            <a:custGeom>
              <a:avLst/>
              <a:gdLst/>
              <a:ahLst/>
              <a:cxnLst/>
              <a:rect l="l" t="t" r="r" b="b"/>
              <a:pathLst>
                <a:path w="1072" h="1060" extrusionOk="0">
                  <a:moveTo>
                    <a:pt x="1012" y="715"/>
                  </a:moveTo>
                  <a:cubicBezTo>
                    <a:pt x="1012" y="691"/>
                    <a:pt x="1036" y="667"/>
                    <a:pt x="1048" y="643"/>
                  </a:cubicBezTo>
                  <a:cubicBezTo>
                    <a:pt x="1072" y="500"/>
                    <a:pt x="1024" y="369"/>
                    <a:pt x="929" y="262"/>
                  </a:cubicBezTo>
                  <a:cubicBezTo>
                    <a:pt x="810" y="119"/>
                    <a:pt x="667" y="0"/>
                    <a:pt x="464" y="48"/>
                  </a:cubicBezTo>
                  <a:cubicBezTo>
                    <a:pt x="0" y="155"/>
                    <a:pt x="60" y="584"/>
                    <a:pt x="250" y="810"/>
                  </a:cubicBezTo>
                  <a:cubicBezTo>
                    <a:pt x="321" y="941"/>
                    <a:pt x="464" y="1024"/>
                    <a:pt x="607" y="1036"/>
                  </a:cubicBezTo>
                  <a:cubicBezTo>
                    <a:pt x="810" y="1060"/>
                    <a:pt x="988" y="917"/>
                    <a:pt x="1012"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6563000" y="1967325"/>
              <a:ext cx="26825" cy="26525"/>
            </a:xfrm>
            <a:custGeom>
              <a:avLst/>
              <a:gdLst/>
              <a:ahLst/>
              <a:cxnLst/>
              <a:rect l="l" t="t" r="r" b="b"/>
              <a:pathLst>
                <a:path w="1073" h="1061" extrusionOk="0">
                  <a:moveTo>
                    <a:pt x="1013" y="715"/>
                  </a:moveTo>
                  <a:cubicBezTo>
                    <a:pt x="1013" y="692"/>
                    <a:pt x="1037" y="668"/>
                    <a:pt x="1037" y="644"/>
                  </a:cubicBezTo>
                  <a:cubicBezTo>
                    <a:pt x="1073" y="501"/>
                    <a:pt x="1025" y="358"/>
                    <a:pt x="918" y="275"/>
                  </a:cubicBezTo>
                  <a:cubicBezTo>
                    <a:pt x="799" y="120"/>
                    <a:pt x="668" y="1"/>
                    <a:pt x="453" y="49"/>
                  </a:cubicBezTo>
                  <a:cubicBezTo>
                    <a:pt x="1" y="156"/>
                    <a:pt x="49" y="584"/>
                    <a:pt x="239" y="811"/>
                  </a:cubicBezTo>
                  <a:cubicBezTo>
                    <a:pt x="322" y="942"/>
                    <a:pt x="453" y="1025"/>
                    <a:pt x="608" y="1037"/>
                  </a:cubicBezTo>
                  <a:cubicBezTo>
                    <a:pt x="811"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6357925" y="2103650"/>
              <a:ext cx="26825" cy="26525"/>
            </a:xfrm>
            <a:custGeom>
              <a:avLst/>
              <a:gdLst/>
              <a:ahLst/>
              <a:cxnLst/>
              <a:rect l="l" t="t" r="r" b="b"/>
              <a:pathLst>
                <a:path w="1073" h="1061" extrusionOk="0">
                  <a:moveTo>
                    <a:pt x="1013" y="715"/>
                  </a:moveTo>
                  <a:cubicBezTo>
                    <a:pt x="1013" y="692"/>
                    <a:pt x="1036" y="668"/>
                    <a:pt x="1036" y="644"/>
                  </a:cubicBezTo>
                  <a:cubicBezTo>
                    <a:pt x="1072" y="513"/>
                    <a:pt x="1024" y="370"/>
                    <a:pt x="929" y="275"/>
                  </a:cubicBezTo>
                  <a:cubicBezTo>
                    <a:pt x="810" y="120"/>
                    <a:pt x="667" y="1"/>
                    <a:pt x="465" y="49"/>
                  </a:cubicBezTo>
                  <a:cubicBezTo>
                    <a:pt x="1" y="156"/>
                    <a:pt x="60" y="584"/>
                    <a:pt x="251" y="823"/>
                  </a:cubicBezTo>
                  <a:cubicBezTo>
                    <a:pt x="322" y="942"/>
                    <a:pt x="465" y="1025"/>
                    <a:pt x="608" y="1049"/>
                  </a:cubicBezTo>
                  <a:cubicBezTo>
                    <a:pt x="810"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6403175" y="2114075"/>
              <a:ext cx="26500" cy="26525"/>
            </a:xfrm>
            <a:custGeom>
              <a:avLst/>
              <a:gdLst/>
              <a:ahLst/>
              <a:cxnLst/>
              <a:rect l="l" t="t" r="r" b="b"/>
              <a:pathLst>
                <a:path w="1060" h="1061" extrusionOk="0">
                  <a:moveTo>
                    <a:pt x="1012" y="727"/>
                  </a:moveTo>
                  <a:cubicBezTo>
                    <a:pt x="1012" y="691"/>
                    <a:pt x="1036" y="679"/>
                    <a:pt x="1036" y="644"/>
                  </a:cubicBezTo>
                  <a:cubicBezTo>
                    <a:pt x="1060" y="513"/>
                    <a:pt x="1024" y="370"/>
                    <a:pt x="917" y="275"/>
                  </a:cubicBezTo>
                  <a:cubicBezTo>
                    <a:pt x="798" y="120"/>
                    <a:pt x="667" y="1"/>
                    <a:pt x="465" y="48"/>
                  </a:cubicBezTo>
                  <a:cubicBezTo>
                    <a:pt x="0" y="155"/>
                    <a:pt x="60" y="584"/>
                    <a:pt x="250" y="822"/>
                  </a:cubicBezTo>
                  <a:cubicBezTo>
                    <a:pt x="322" y="953"/>
                    <a:pt x="453" y="1037"/>
                    <a:pt x="608" y="1048"/>
                  </a:cubicBezTo>
                  <a:cubicBezTo>
                    <a:pt x="810" y="1060"/>
                    <a:pt x="977" y="917"/>
                    <a:pt x="1012" y="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6608250" y="1948875"/>
              <a:ext cx="18775" cy="16400"/>
            </a:xfrm>
            <a:custGeom>
              <a:avLst/>
              <a:gdLst/>
              <a:ahLst/>
              <a:cxnLst/>
              <a:rect l="l" t="t" r="r" b="b"/>
              <a:pathLst>
                <a:path w="751" h="656" extrusionOk="0">
                  <a:moveTo>
                    <a:pt x="572" y="84"/>
                  </a:moveTo>
                  <a:cubicBezTo>
                    <a:pt x="560" y="72"/>
                    <a:pt x="548" y="48"/>
                    <a:pt x="536" y="48"/>
                  </a:cubicBezTo>
                  <a:cubicBezTo>
                    <a:pt x="453" y="1"/>
                    <a:pt x="358" y="1"/>
                    <a:pt x="275" y="48"/>
                  </a:cubicBezTo>
                  <a:cubicBezTo>
                    <a:pt x="155" y="84"/>
                    <a:pt x="48" y="144"/>
                    <a:pt x="25" y="287"/>
                  </a:cubicBezTo>
                  <a:cubicBezTo>
                    <a:pt x="1" y="596"/>
                    <a:pt x="275" y="656"/>
                    <a:pt x="477" y="584"/>
                  </a:cubicBezTo>
                  <a:cubicBezTo>
                    <a:pt x="572" y="560"/>
                    <a:pt x="656" y="501"/>
                    <a:pt x="703" y="406"/>
                  </a:cubicBezTo>
                  <a:cubicBezTo>
                    <a:pt x="751" y="287"/>
                    <a:pt x="703" y="132"/>
                    <a:pt x="57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6314175" y="2010500"/>
              <a:ext cx="17275" cy="19675"/>
            </a:xfrm>
            <a:custGeom>
              <a:avLst/>
              <a:gdLst/>
              <a:ahLst/>
              <a:cxnLst/>
              <a:rect l="l" t="t" r="r" b="b"/>
              <a:pathLst>
                <a:path w="691" h="787" extrusionOk="0">
                  <a:moveTo>
                    <a:pt x="322" y="762"/>
                  </a:moveTo>
                  <a:lnTo>
                    <a:pt x="369" y="762"/>
                  </a:lnTo>
                  <a:cubicBezTo>
                    <a:pt x="465" y="750"/>
                    <a:pt x="548" y="703"/>
                    <a:pt x="584" y="619"/>
                  </a:cubicBezTo>
                  <a:cubicBezTo>
                    <a:pt x="679" y="524"/>
                    <a:pt x="691" y="393"/>
                    <a:pt x="631" y="274"/>
                  </a:cubicBezTo>
                  <a:cubicBezTo>
                    <a:pt x="477" y="0"/>
                    <a:pt x="215" y="131"/>
                    <a:pt x="96" y="298"/>
                  </a:cubicBezTo>
                  <a:cubicBezTo>
                    <a:pt x="36" y="369"/>
                    <a:pt x="0" y="477"/>
                    <a:pt x="24" y="572"/>
                  </a:cubicBezTo>
                  <a:cubicBezTo>
                    <a:pt x="60" y="703"/>
                    <a:pt x="191"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6387700" y="2028050"/>
              <a:ext cx="16975" cy="19375"/>
            </a:xfrm>
            <a:custGeom>
              <a:avLst/>
              <a:gdLst/>
              <a:ahLst/>
              <a:cxnLst/>
              <a:rect l="l" t="t" r="r" b="b"/>
              <a:pathLst>
                <a:path w="679" h="775" extrusionOk="0">
                  <a:moveTo>
                    <a:pt x="310" y="763"/>
                  </a:moveTo>
                  <a:lnTo>
                    <a:pt x="357" y="763"/>
                  </a:lnTo>
                  <a:cubicBezTo>
                    <a:pt x="453" y="751"/>
                    <a:pt x="536" y="691"/>
                    <a:pt x="584" y="608"/>
                  </a:cubicBezTo>
                  <a:cubicBezTo>
                    <a:pt x="667" y="513"/>
                    <a:pt x="679" y="382"/>
                    <a:pt x="619" y="263"/>
                  </a:cubicBezTo>
                  <a:cubicBezTo>
                    <a:pt x="465" y="1"/>
                    <a:pt x="203" y="120"/>
                    <a:pt x="95" y="287"/>
                  </a:cubicBezTo>
                  <a:cubicBezTo>
                    <a:pt x="24" y="358"/>
                    <a:pt x="0" y="465"/>
                    <a:pt x="12"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6355850" y="1975375"/>
              <a:ext cx="16975" cy="19975"/>
            </a:xfrm>
            <a:custGeom>
              <a:avLst/>
              <a:gdLst/>
              <a:ahLst/>
              <a:cxnLst/>
              <a:rect l="l" t="t" r="r" b="b"/>
              <a:pathLst>
                <a:path w="679" h="799" extrusionOk="0">
                  <a:moveTo>
                    <a:pt x="310" y="774"/>
                  </a:moveTo>
                  <a:lnTo>
                    <a:pt x="357" y="774"/>
                  </a:lnTo>
                  <a:cubicBezTo>
                    <a:pt x="453" y="762"/>
                    <a:pt x="536" y="703"/>
                    <a:pt x="584" y="620"/>
                  </a:cubicBezTo>
                  <a:cubicBezTo>
                    <a:pt x="667" y="524"/>
                    <a:pt x="679" y="393"/>
                    <a:pt x="631" y="274"/>
                  </a:cubicBezTo>
                  <a:cubicBezTo>
                    <a:pt x="465" y="0"/>
                    <a:pt x="203" y="131"/>
                    <a:pt x="95" y="298"/>
                  </a:cubicBezTo>
                  <a:cubicBezTo>
                    <a:pt x="24" y="370"/>
                    <a:pt x="0" y="477"/>
                    <a:pt x="24" y="572"/>
                  </a:cubicBezTo>
                  <a:cubicBezTo>
                    <a:pt x="48" y="703"/>
                    <a:pt x="179" y="798"/>
                    <a:pt x="310"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6253450" y="2068250"/>
              <a:ext cx="36325" cy="39600"/>
            </a:xfrm>
            <a:custGeom>
              <a:avLst/>
              <a:gdLst/>
              <a:ahLst/>
              <a:cxnLst/>
              <a:rect l="l" t="t" r="r" b="b"/>
              <a:pathLst>
                <a:path w="1453" h="1584" extrusionOk="0">
                  <a:moveTo>
                    <a:pt x="655" y="1536"/>
                  </a:moveTo>
                  <a:cubicBezTo>
                    <a:pt x="691" y="1536"/>
                    <a:pt x="727" y="1548"/>
                    <a:pt x="762" y="1548"/>
                  </a:cubicBezTo>
                  <a:cubicBezTo>
                    <a:pt x="953" y="1536"/>
                    <a:pt x="1132" y="1417"/>
                    <a:pt x="1215" y="1238"/>
                  </a:cubicBezTo>
                  <a:cubicBezTo>
                    <a:pt x="1346" y="1024"/>
                    <a:pt x="1453" y="798"/>
                    <a:pt x="1310" y="548"/>
                  </a:cubicBezTo>
                  <a:cubicBezTo>
                    <a:pt x="977" y="0"/>
                    <a:pt x="453" y="238"/>
                    <a:pt x="215" y="595"/>
                  </a:cubicBezTo>
                  <a:cubicBezTo>
                    <a:pt x="108" y="750"/>
                    <a:pt x="0" y="917"/>
                    <a:pt x="72" y="1155"/>
                  </a:cubicBezTo>
                  <a:cubicBezTo>
                    <a:pt x="131" y="1417"/>
                    <a:pt x="393"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6254350" y="1981625"/>
              <a:ext cx="17275" cy="19675"/>
            </a:xfrm>
            <a:custGeom>
              <a:avLst/>
              <a:gdLst/>
              <a:ahLst/>
              <a:cxnLst/>
              <a:rect l="l" t="t" r="r" b="b"/>
              <a:pathLst>
                <a:path w="691" h="787" extrusionOk="0">
                  <a:moveTo>
                    <a:pt x="322" y="762"/>
                  </a:moveTo>
                  <a:lnTo>
                    <a:pt x="369" y="762"/>
                  </a:lnTo>
                  <a:cubicBezTo>
                    <a:pt x="465" y="762"/>
                    <a:pt x="548" y="703"/>
                    <a:pt x="584" y="620"/>
                  </a:cubicBezTo>
                  <a:cubicBezTo>
                    <a:pt x="679" y="524"/>
                    <a:pt x="691" y="393"/>
                    <a:pt x="631" y="274"/>
                  </a:cubicBezTo>
                  <a:cubicBezTo>
                    <a:pt x="476" y="0"/>
                    <a:pt x="214" y="131"/>
                    <a:pt x="95" y="298"/>
                  </a:cubicBezTo>
                  <a:cubicBezTo>
                    <a:pt x="36" y="370"/>
                    <a:pt x="0" y="477"/>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6298400" y="2159325"/>
              <a:ext cx="27700" cy="24425"/>
            </a:xfrm>
            <a:custGeom>
              <a:avLst/>
              <a:gdLst/>
              <a:ahLst/>
              <a:cxnLst/>
              <a:rect l="l" t="t" r="r" b="b"/>
              <a:pathLst>
                <a:path w="1108" h="977" extrusionOk="0">
                  <a:moveTo>
                    <a:pt x="858" y="120"/>
                  </a:moveTo>
                  <a:cubicBezTo>
                    <a:pt x="834" y="108"/>
                    <a:pt x="822" y="84"/>
                    <a:pt x="798" y="72"/>
                  </a:cubicBezTo>
                  <a:cubicBezTo>
                    <a:pt x="679" y="0"/>
                    <a:pt x="524" y="0"/>
                    <a:pt x="405" y="60"/>
                  </a:cubicBezTo>
                  <a:cubicBezTo>
                    <a:pt x="227" y="120"/>
                    <a:pt x="72" y="203"/>
                    <a:pt x="48" y="429"/>
                  </a:cubicBezTo>
                  <a:cubicBezTo>
                    <a:pt x="0" y="893"/>
                    <a:pt x="417" y="977"/>
                    <a:pt x="703" y="870"/>
                  </a:cubicBezTo>
                  <a:cubicBezTo>
                    <a:pt x="846" y="834"/>
                    <a:pt x="977" y="739"/>
                    <a:pt x="1036" y="608"/>
                  </a:cubicBezTo>
                  <a:cubicBezTo>
                    <a:pt x="1108" y="417"/>
                    <a:pt x="1036" y="215"/>
                    <a:pt x="858" y="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6136475" y="2138500"/>
              <a:ext cx="17275" cy="19650"/>
            </a:xfrm>
            <a:custGeom>
              <a:avLst/>
              <a:gdLst/>
              <a:ahLst/>
              <a:cxnLst/>
              <a:rect l="l" t="t" r="r" b="b"/>
              <a:pathLst>
                <a:path w="691" h="786" extrusionOk="0">
                  <a:moveTo>
                    <a:pt x="322" y="762"/>
                  </a:moveTo>
                  <a:cubicBezTo>
                    <a:pt x="334" y="762"/>
                    <a:pt x="357" y="762"/>
                    <a:pt x="369" y="762"/>
                  </a:cubicBezTo>
                  <a:cubicBezTo>
                    <a:pt x="465" y="750"/>
                    <a:pt x="548" y="702"/>
                    <a:pt x="584" y="619"/>
                  </a:cubicBezTo>
                  <a:cubicBezTo>
                    <a:pt x="679" y="524"/>
                    <a:pt x="691" y="381"/>
                    <a:pt x="631" y="274"/>
                  </a:cubicBezTo>
                  <a:cubicBezTo>
                    <a:pt x="477" y="0"/>
                    <a:pt x="215" y="131"/>
                    <a:pt x="96" y="298"/>
                  </a:cubicBezTo>
                  <a:cubicBezTo>
                    <a:pt x="36" y="369"/>
                    <a:pt x="0" y="476"/>
                    <a:pt x="24" y="572"/>
                  </a:cubicBezTo>
                  <a:cubicBezTo>
                    <a:pt x="60" y="702"/>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6134100" y="2032225"/>
              <a:ext cx="17275" cy="19375"/>
            </a:xfrm>
            <a:custGeom>
              <a:avLst/>
              <a:gdLst/>
              <a:ahLst/>
              <a:cxnLst/>
              <a:rect l="l" t="t" r="r" b="b"/>
              <a:pathLst>
                <a:path w="691" h="775" extrusionOk="0">
                  <a:moveTo>
                    <a:pt x="322" y="762"/>
                  </a:moveTo>
                  <a:lnTo>
                    <a:pt x="369" y="762"/>
                  </a:lnTo>
                  <a:cubicBezTo>
                    <a:pt x="464" y="751"/>
                    <a:pt x="548" y="691"/>
                    <a:pt x="583" y="608"/>
                  </a:cubicBezTo>
                  <a:cubicBezTo>
                    <a:pt x="679" y="512"/>
                    <a:pt x="691" y="381"/>
                    <a:pt x="631" y="262"/>
                  </a:cubicBezTo>
                  <a:cubicBezTo>
                    <a:pt x="476" y="0"/>
                    <a:pt x="214" y="120"/>
                    <a:pt x="95" y="286"/>
                  </a:cubicBezTo>
                  <a:cubicBezTo>
                    <a:pt x="36" y="358"/>
                    <a:pt x="0" y="465"/>
                    <a:pt x="24" y="560"/>
                  </a:cubicBezTo>
                  <a:cubicBezTo>
                    <a:pt x="60" y="691"/>
                    <a:pt x="179"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6134375" y="1949175"/>
              <a:ext cx="17300" cy="19675"/>
            </a:xfrm>
            <a:custGeom>
              <a:avLst/>
              <a:gdLst/>
              <a:ahLst/>
              <a:cxnLst/>
              <a:rect l="l" t="t" r="r" b="b"/>
              <a:pathLst>
                <a:path w="692" h="787" extrusionOk="0">
                  <a:moveTo>
                    <a:pt x="322" y="763"/>
                  </a:moveTo>
                  <a:lnTo>
                    <a:pt x="370" y="763"/>
                  </a:lnTo>
                  <a:cubicBezTo>
                    <a:pt x="465" y="763"/>
                    <a:pt x="549" y="703"/>
                    <a:pt x="596" y="620"/>
                  </a:cubicBezTo>
                  <a:cubicBezTo>
                    <a:pt x="680" y="525"/>
                    <a:pt x="692" y="394"/>
                    <a:pt x="632" y="275"/>
                  </a:cubicBezTo>
                  <a:cubicBezTo>
                    <a:pt x="477" y="1"/>
                    <a:pt x="215" y="132"/>
                    <a:pt x="96" y="298"/>
                  </a:cubicBezTo>
                  <a:cubicBezTo>
                    <a:pt x="37" y="370"/>
                    <a:pt x="1" y="477"/>
                    <a:pt x="25" y="572"/>
                  </a:cubicBezTo>
                  <a:cubicBezTo>
                    <a:pt x="60" y="703"/>
                    <a:pt x="191" y="786"/>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6629400" y="2028050"/>
              <a:ext cx="13400" cy="13125"/>
            </a:xfrm>
            <a:custGeom>
              <a:avLst/>
              <a:gdLst/>
              <a:ahLst/>
              <a:cxnLst/>
              <a:rect l="l" t="t" r="r" b="b"/>
              <a:pathLst>
                <a:path w="536" h="525" extrusionOk="0">
                  <a:moveTo>
                    <a:pt x="512" y="358"/>
                  </a:moveTo>
                  <a:cubicBezTo>
                    <a:pt x="512" y="346"/>
                    <a:pt x="524" y="334"/>
                    <a:pt x="524" y="322"/>
                  </a:cubicBezTo>
                  <a:cubicBezTo>
                    <a:pt x="536" y="251"/>
                    <a:pt x="512" y="179"/>
                    <a:pt x="464" y="132"/>
                  </a:cubicBezTo>
                  <a:cubicBezTo>
                    <a:pt x="417" y="48"/>
                    <a:pt x="322" y="1"/>
                    <a:pt x="226" y="13"/>
                  </a:cubicBezTo>
                  <a:cubicBezTo>
                    <a:pt x="0" y="72"/>
                    <a:pt x="24" y="287"/>
                    <a:pt x="119" y="406"/>
                  </a:cubicBezTo>
                  <a:cubicBezTo>
                    <a:pt x="155" y="477"/>
                    <a:pt x="226"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6219225" y="2120925"/>
              <a:ext cx="16975" cy="19675"/>
            </a:xfrm>
            <a:custGeom>
              <a:avLst/>
              <a:gdLst/>
              <a:ahLst/>
              <a:cxnLst/>
              <a:rect l="l" t="t" r="r" b="b"/>
              <a:pathLst>
                <a:path w="679" h="787" extrusionOk="0">
                  <a:moveTo>
                    <a:pt x="310" y="763"/>
                  </a:moveTo>
                  <a:lnTo>
                    <a:pt x="369" y="763"/>
                  </a:lnTo>
                  <a:cubicBezTo>
                    <a:pt x="453" y="751"/>
                    <a:pt x="536" y="703"/>
                    <a:pt x="584" y="620"/>
                  </a:cubicBezTo>
                  <a:cubicBezTo>
                    <a:pt x="667" y="524"/>
                    <a:pt x="679" y="382"/>
                    <a:pt x="631" y="274"/>
                  </a:cubicBezTo>
                  <a:cubicBezTo>
                    <a:pt x="465" y="1"/>
                    <a:pt x="203" y="132"/>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6112650" y="1976575"/>
              <a:ext cx="17300" cy="19350"/>
            </a:xfrm>
            <a:custGeom>
              <a:avLst/>
              <a:gdLst/>
              <a:ahLst/>
              <a:cxnLst/>
              <a:rect l="l" t="t" r="r" b="b"/>
              <a:pathLst>
                <a:path w="692" h="774" extrusionOk="0">
                  <a:moveTo>
                    <a:pt x="322" y="762"/>
                  </a:moveTo>
                  <a:lnTo>
                    <a:pt x="370" y="762"/>
                  </a:lnTo>
                  <a:cubicBezTo>
                    <a:pt x="465" y="750"/>
                    <a:pt x="548" y="691"/>
                    <a:pt x="584" y="607"/>
                  </a:cubicBezTo>
                  <a:cubicBezTo>
                    <a:pt x="679" y="512"/>
                    <a:pt x="691" y="381"/>
                    <a:pt x="632" y="262"/>
                  </a:cubicBezTo>
                  <a:cubicBezTo>
                    <a:pt x="477" y="0"/>
                    <a:pt x="215" y="119"/>
                    <a:pt x="96" y="286"/>
                  </a:cubicBezTo>
                  <a:cubicBezTo>
                    <a:pt x="37" y="357"/>
                    <a:pt x="1" y="464"/>
                    <a:pt x="25" y="560"/>
                  </a:cubicBezTo>
                  <a:cubicBezTo>
                    <a:pt x="60" y="691"/>
                    <a:pt x="191"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6066225" y="1984300"/>
              <a:ext cx="8350" cy="7475"/>
            </a:xfrm>
            <a:custGeom>
              <a:avLst/>
              <a:gdLst/>
              <a:ahLst/>
              <a:cxnLst/>
              <a:rect l="l" t="t" r="r" b="b"/>
              <a:pathLst>
                <a:path w="334" h="299" extrusionOk="0">
                  <a:moveTo>
                    <a:pt x="250" y="36"/>
                  </a:moveTo>
                  <a:lnTo>
                    <a:pt x="239" y="24"/>
                  </a:lnTo>
                  <a:cubicBezTo>
                    <a:pt x="203" y="1"/>
                    <a:pt x="155" y="1"/>
                    <a:pt x="119" y="24"/>
                  </a:cubicBezTo>
                  <a:cubicBezTo>
                    <a:pt x="60" y="36"/>
                    <a:pt x="12" y="72"/>
                    <a:pt x="12" y="132"/>
                  </a:cubicBezTo>
                  <a:cubicBezTo>
                    <a:pt x="0" y="263"/>
                    <a:pt x="119" y="298"/>
                    <a:pt x="203" y="263"/>
                  </a:cubicBezTo>
                  <a:cubicBezTo>
                    <a:pt x="250" y="251"/>
                    <a:pt x="286" y="227"/>
                    <a:pt x="310" y="179"/>
                  </a:cubicBezTo>
                  <a:cubicBezTo>
                    <a:pt x="334" y="132"/>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6236175" y="2056625"/>
              <a:ext cx="8375" cy="7475"/>
            </a:xfrm>
            <a:custGeom>
              <a:avLst/>
              <a:gdLst/>
              <a:ahLst/>
              <a:cxnLst/>
              <a:rect l="l" t="t" r="r" b="b"/>
              <a:pathLst>
                <a:path w="335" h="299" extrusionOk="0">
                  <a:moveTo>
                    <a:pt x="251" y="37"/>
                  </a:moveTo>
                  <a:lnTo>
                    <a:pt x="239" y="25"/>
                  </a:lnTo>
                  <a:cubicBezTo>
                    <a:pt x="203" y="1"/>
                    <a:pt x="156" y="1"/>
                    <a:pt x="120" y="25"/>
                  </a:cubicBezTo>
                  <a:cubicBezTo>
                    <a:pt x="72" y="37"/>
                    <a:pt x="13" y="72"/>
                    <a:pt x="13" y="132"/>
                  </a:cubicBezTo>
                  <a:cubicBezTo>
                    <a:pt x="1" y="263"/>
                    <a:pt x="120" y="298"/>
                    <a:pt x="203" y="263"/>
                  </a:cubicBezTo>
                  <a:cubicBezTo>
                    <a:pt x="251" y="251"/>
                    <a:pt x="287" y="227"/>
                    <a:pt x="310" y="179"/>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6201050" y="1985500"/>
              <a:ext cx="8375" cy="7450"/>
            </a:xfrm>
            <a:custGeom>
              <a:avLst/>
              <a:gdLst/>
              <a:ahLst/>
              <a:cxnLst/>
              <a:rect l="l" t="t" r="r" b="b"/>
              <a:pathLst>
                <a:path w="335" h="298" extrusionOk="0">
                  <a:moveTo>
                    <a:pt x="251" y="36"/>
                  </a:moveTo>
                  <a:lnTo>
                    <a:pt x="239" y="24"/>
                  </a:lnTo>
                  <a:cubicBezTo>
                    <a:pt x="203" y="0"/>
                    <a:pt x="156" y="0"/>
                    <a:pt x="120" y="24"/>
                  </a:cubicBezTo>
                  <a:cubicBezTo>
                    <a:pt x="60" y="36"/>
                    <a:pt x="13" y="60"/>
                    <a:pt x="13" y="131"/>
                  </a:cubicBezTo>
                  <a:cubicBezTo>
                    <a:pt x="1" y="262"/>
                    <a:pt x="120" y="298"/>
                    <a:pt x="203" y="262"/>
                  </a:cubicBezTo>
                  <a:cubicBezTo>
                    <a:pt x="251" y="250"/>
                    <a:pt x="287" y="226"/>
                    <a:pt x="311" y="179"/>
                  </a:cubicBezTo>
                  <a:cubicBezTo>
                    <a:pt x="334" y="131"/>
                    <a:pt x="311"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6485625" y="1931325"/>
              <a:ext cx="8350" cy="7175"/>
            </a:xfrm>
            <a:custGeom>
              <a:avLst/>
              <a:gdLst/>
              <a:ahLst/>
              <a:cxnLst/>
              <a:rect l="l" t="t" r="r" b="b"/>
              <a:pathLst>
                <a:path w="334" h="287" extrusionOk="0">
                  <a:moveTo>
                    <a:pt x="250" y="36"/>
                  </a:moveTo>
                  <a:cubicBezTo>
                    <a:pt x="238" y="24"/>
                    <a:pt x="238" y="24"/>
                    <a:pt x="238" y="12"/>
                  </a:cubicBezTo>
                  <a:cubicBezTo>
                    <a:pt x="191" y="0"/>
                    <a:pt x="155" y="0"/>
                    <a:pt x="119" y="12"/>
                  </a:cubicBezTo>
                  <a:cubicBezTo>
                    <a:pt x="60" y="36"/>
                    <a:pt x="12" y="60"/>
                    <a:pt x="12" y="119"/>
                  </a:cubicBezTo>
                  <a:cubicBezTo>
                    <a:pt x="0" y="262"/>
                    <a:pt x="119" y="286"/>
                    <a:pt x="203" y="262"/>
                  </a:cubicBezTo>
                  <a:cubicBezTo>
                    <a:pt x="250" y="250"/>
                    <a:pt x="286" y="215"/>
                    <a:pt x="298" y="179"/>
                  </a:cubicBezTo>
                  <a:cubicBezTo>
                    <a:pt x="334" y="119"/>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6466275" y="2184325"/>
              <a:ext cx="36325" cy="39625"/>
            </a:xfrm>
            <a:custGeom>
              <a:avLst/>
              <a:gdLst/>
              <a:ahLst/>
              <a:cxnLst/>
              <a:rect l="l" t="t" r="r" b="b"/>
              <a:pathLst>
                <a:path w="1453" h="1585" extrusionOk="0">
                  <a:moveTo>
                    <a:pt x="655" y="1536"/>
                  </a:moveTo>
                  <a:cubicBezTo>
                    <a:pt x="691" y="1536"/>
                    <a:pt x="727" y="1548"/>
                    <a:pt x="762" y="1548"/>
                  </a:cubicBezTo>
                  <a:cubicBezTo>
                    <a:pt x="953" y="1536"/>
                    <a:pt x="1120" y="1417"/>
                    <a:pt x="1215" y="1239"/>
                  </a:cubicBezTo>
                  <a:cubicBezTo>
                    <a:pt x="1346" y="1025"/>
                    <a:pt x="1453" y="798"/>
                    <a:pt x="1298" y="548"/>
                  </a:cubicBezTo>
                  <a:cubicBezTo>
                    <a:pt x="977" y="1"/>
                    <a:pt x="441" y="239"/>
                    <a:pt x="215" y="584"/>
                  </a:cubicBezTo>
                  <a:cubicBezTo>
                    <a:pt x="108" y="751"/>
                    <a:pt x="0" y="917"/>
                    <a:pt x="72" y="1155"/>
                  </a:cubicBezTo>
                  <a:cubicBezTo>
                    <a:pt x="131" y="1417"/>
                    <a:pt x="381"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6446325" y="2234625"/>
              <a:ext cx="17300" cy="19675"/>
            </a:xfrm>
            <a:custGeom>
              <a:avLst/>
              <a:gdLst/>
              <a:ahLst/>
              <a:cxnLst/>
              <a:rect l="l" t="t" r="r" b="b"/>
              <a:pathLst>
                <a:path w="692" h="787" extrusionOk="0">
                  <a:moveTo>
                    <a:pt x="322" y="763"/>
                  </a:moveTo>
                  <a:cubicBezTo>
                    <a:pt x="334" y="763"/>
                    <a:pt x="358" y="763"/>
                    <a:pt x="370" y="763"/>
                  </a:cubicBezTo>
                  <a:cubicBezTo>
                    <a:pt x="465" y="751"/>
                    <a:pt x="548" y="703"/>
                    <a:pt x="584" y="620"/>
                  </a:cubicBezTo>
                  <a:cubicBezTo>
                    <a:pt x="667" y="525"/>
                    <a:pt x="691" y="382"/>
                    <a:pt x="632" y="275"/>
                  </a:cubicBezTo>
                  <a:cubicBezTo>
                    <a:pt x="477" y="1"/>
                    <a:pt x="215" y="132"/>
                    <a:pt x="96" y="298"/>
                  </a:cubicBezTo>
                  <a:cubicBezTo>
                    <a:pt x="36" y="370"/>
                    <a:pt x="1" y="477"/>
                    <a:pt x="25" y="572"/>
                  </a:cubicBezTo>
                  <a:cubicBezTo>
                    <a:pt x="60" y="703"/>
                    <a:pt x="191" y="787"/>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6373700" y="2260225"/>
              <a:ext cx="8350" cy="7175"/>
            </a:xfrm>
            <a:custGeom>
              <a:avLst/>
              <a:gdLst/>
              <a:ahLst/>
              <a:cxnLst/>
              <a:rect l="l" t="t" r="r" b="b"/>
              <a:pathLst>
                <a:path w="334" h="287" extrusionOk="0">
                  <a:moveTo>
                    <a:pt x="263" y="36"/>
                  </a:moveTo>
                  <a:cubicBezTo>
                    <a:pt x="251" y="24"/>
                    <a:pt x="251" y="24"/>
                    <a:pt x="239" y="24"/>
                  </a:cubicBezTo>
                  <a:cubicBezTo>
                    <a:pt x="203" y="1"/>
                    <a:pt x="167" y="1"/>
                    <a:pt x="132" y="24"/>
                  </a:cubicBezTo>
                  <a:cubicBezTo>
                    <a:pt x="72" y="36"/>
                    <a:pt x="24" y="60"/>
                    <a:pt x="24" y="132"/>
                  </a:cubicBezTo>
                  <a:cubicBezTo>
                    <a:pt x="1" y="263"/>
                    <a:pt x="132" y="286"/>
                    <a:pt x="215" y="263"/>
                  </a:cubicBezTo>
                  <a:cubicBezTo>
                    <a:pt x="263" y="251"/>
                    <a:pt x="298" y="227"/>
                    <a:pt x="310" y="179"/>
                  </a:cubicBezTo>
                  <a:cubicBezTo>
                    <a:pt x="334" y="132"/>
                    <a:pt x="322"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6308525" y="2252200"/>
              <a:ext cx="17275" cy="19650"/>
            </a:xfrm>
            <a:custGeom>
              <a:avLst/>
              <a:gdLst/>
              <a:ahLst/>
              <a:cxnLst/>
              <a:rect l="l" t="t" r="r" b="b"/>
              <a:pathLst>
                <a:path w="691" h="786" extrusionOk="0">
                  <a:moveTo>
                    <a:pt x="322" y="762"/>
                  </a:moveTo>
                  <a:lnTo>
                    <a:pt x="369" y="762"/>
                  </a:lnTo>
                  <a:cubicBezTo>
                    <a:pt x="464" y="750"/>
                    <a:pt x="548" y="691"/>
                    <a:pt x="584" y="607"/>
                  </a:cubicBezTo>
                  <a:cubicBezTo>
                    <a:pt x="667" y="512"/>
                    <a:pt x="691" y="381"/>
                    <a:pt x="631" y="274"/>
                  </a:cubicBezTo>
                  <a:cubicBezTo>
                    <a:pt x="476" y="0"/>
                    <a:pt x="214" y="119"/>
                    <a:pt x="95" y="286"/>
                  </a:cubicBezTo>
                  <a:cubicBezTo>
                    <a:pt x="24" y="369"/>
                    <a:pt x="0" y="465"/>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6223675" y="2207850"/>
              <a:ext cx="8375" cy="7150"/>
            </a:xfrm>
            <a:custGeom>
              <a:avLst/>
              <a:gdLst/>
              <a:ahLst/>
              <a:cxnLst/>
              <a:rect l="l" t="t" r="r" b="b"/>
              <a:pathLst>
                <a:path w="335" h="286" extrusionOk="0">
                  <a:moveTo>
                    <a:pt x="251" y="36"/>
                  </a:moveTo>
                  <a:cubicBezTo>
                    <a:pt x="251" y="36"/>
                    <a:pt x="239" y="24"/>
                    <a:pt x="227" y="12"/>
                  </a:cubicBezTo>
                  <a:cubicBezTo>
                    <a:pt x="191" y="0"/>
                    <a:pt x="156" y="0"/>
                    <a:pt x="120" y="12"/>
                  </a:cubicBezTo>
                  <a:cubicBezTo>
                    <a:pt x="60" y="36"/>
                    <a:pt x="13" y="60"/>
                    <a:pt x="13" y="131"/>
                  </a:cubicBezTo>
                  <a:cubicBezTo>
                    <a:pt x="1" y="262"/>
                    <a:pt x="120" y="286"/>
                    <a:pt x="203" y="262"/>
                  </a:cubicBezTo>
                  <a:cubicBezTo>
                    <a:pt x="251" y="250"/>
                    <a:pt x="287" y="226"/>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6278750" y="2321250"/>
              <a:ext cx="8350" cy="7175"/>
            </a:xfrm>
            <a:custGeom>
              <a:avLst/>
              <a:gdLst/>
              <a:ahLst/>
              <a:cxnLst/>
              <a:rect l="l" t="t" r="r" b="b"/>
              <a:pathLst>
                <a:path w="334" h="287" extrusionOk="0">
                  <a:moveTo>
                    <a:pt x="262" y="36"/>
                  </a:moveTo>
                  <a:lnTo>
                    <a:pt x="239" y="12"/>
                  </a:lnTo>
                  <a:cubicBezTo>
                    <a:pt x="203" y="0"/>
                    <a:pt x="167" y="0"/>
                    <a:pt x="131" y="12"/>
                  </a:cubicBezTo>
                  <a:cubicBezTo>
                    <a:pt x="72" y="36"/>
                    <a:pt x="24" y="60"/>
                    <a:pt x="24" y="131"/>
                  </a:cubicBezTo>
                  <a:cubicBezTo>
                    <a:pt x="0" y="262"/>
                    <a:pt x="131" y="286"/>
                    <a:pt x="215" y="262"/>
                  </a:cubicBezTo>
                  <a:cubicBezTo>
                    <a:pt x="262" y="250"/>
                    <a:pt x="298" y="227"/>
                    <a:pt x="310" y="179"/>
                  </a:cubicBezTo>
                  <a:cubicBezTo>
                    <a:pt x="334" y="120"/>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6255825" y="2264400"/>
              <a:ext cx="17300" cy="19375"/>
            </a:xfrm>
            <a:custGeom>
              <a:avLst/>
              <a:gdLst/>
              <a:ahLst/>
              <a:cxnLst/>
              <a:rect l="l" t="t" r="r" b="b"/>
              <a:pathLst>
                <a:path w="692" h="775" extrusionOk="0">
                  <a:moveTo>
                    <a:pt x="310" y="762"/>
                  </a:moveTo>
                  <a:lnTo>
                    <a:pt x="370" y="762"/>
                  </a:lnTo>
                  <a:cubicBezTo>
                    <a:pt x="465" y="750"/>
                    <a:pt x="536" y="691"/>
                    <a:pt x="584" y="608"/>
                  </a:cubicBezTo>
                  <a:cubicBezTo>
                    <a:pt x="667" y="512"/>
                    <a:pt x="691" y="381"/>
                    <a:pt x="632" y="262"/>
                  </a:cubicBezTo>
                  <a:cubicBezTo>
                    <a:pt x="465" y="0"/>
                    <a:pt x="215" y="119"/>
                    <a:pt x="96" y="286"/>
                  </a:cubicBezTo>
                  <a:cubicBezTo>
                    <a:pt x="25" y="358"/>
                    <a:pt x="1" y="465"/>
                    <a:pt x="25" y="560"/>
                  </a:cubicBezTo>
                  <a:cubicBezTo>
                    <a:pt x="48" y="691"/>
                    <a:pt x="179" y="774"/>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6095100" y="2200100"/>
              <a:ext cx="17275" cy="19675"/>
            </a:xfrm>
            <a:custGeom>
              <a:avLst/>
              <a:gdLst/>
              <a:ahLst/>
              <a:cxnLst/>
              <a:rect l="l" t="t" r="r" b="b"/>
              <a:pathLst>
                <a:path w="691" h="787" extrusionOk="0">
                  <a:moveTo>
                    <a:pt x="310" y="763"/>
                  </a:moveTo>
                  <a:lnTo>
                    <a:pt x="369" y="763"/>
                  </a:lnTo>
                  <a:cubicBezTo>
                    <a:pt x="465" y="751"/>
                    <a:pt x="536" y="691"/>
                    <a:pt x="584" y="608"/>
                  </a:cubicBezTo>
                  <a:cubicBezTo>
                    <a:pt x="667" y="513"/>
                    <a:pt x="691" y="382"/>
                    <a:pt x="631" y="274"/>
                  </a:cubicBezTo>
                  <a:cubicBezTo>
                    <a:pt x="465" y="1"/>
                    <a:pt x="203" y="120"/>
                    <a:pt x="96" y="286"/>
                  </a:cubicBezTo>
                  <a:cubicBezTo>
                    <a:pt x="24" y="358"/>
                    <a:pt x="0" y="465"/>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6142725" y="2278100"/>
              <a:ext cx="8350" cy="7450"/>
            </a:xfrm>
            <a:custGeom>
              <a:avLst/>
              <a:gdLst/>
              <a:ahLst/>
              <a:cxnLst/>
              <a:rect l="l" t="t" r="r" b="b"/>
              <a:pathLst>
                <a:path w="334" h="298" extrusionOk="0">
                  <a:moveTo>
                    <a:pt x="250" y="48"/>
                  </a:moveTo>
                  <a:cubicBezTo>
                    <a:pt x="250" y="36"/>
                    <a:pt x="238" y="36"/>
                    <a:pt x="238" y="24"/>
                  </a:cubicBezTo>
                  <a:cubicBezTo>
                    <a:pt x="203" y="0"/>
                    <a:pt x="155" y="0"/>
                    <a:pt x="119" y="24"/>
                  </a:cubicBezTo>
                  <a:cubicBezTo>
                    <a:pt x="72" y="48"/>
                    <a:pt x="24" y="71"/>
                    <a:pt x="12" y="131"/>
                  </a:cubicBezTo>
                  <a:cubicBezTo>
                    <a:pt x="0" y="274"/>
                    <a:pt x="119" y="298"/>
                    <a:pt x="215" y="274"/>
                  </a:cubicBezTo>
                  <a:cubicBezTo>
                    <a:pt x="250" y="262"/>
                    <a:pt x="286" y="226"/>
                    <a:pt x="310" y="191"/>
                  </a:cubicBezTo>
                  <a:cubicBezTo>
                    <a:pt x="334" y="131"/>
                    <a:pt x="310" y="71"/>
                    <a:pt x="250"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6161175" y="2354300"/>
              <a:ext cx="8350" cy="7450"/>
            </a:xfrm>
            <a:custGeom>
              <a:avLst/>
              <a:gdLst/>
              <a:ahLst/>
              <a:cxnLst/>
              <a:rect l="l" t="t" r="r" b="b"/>
              <a:pathLst>
                <a:path w="334" h="298" extrusionOk="0">
                  <a:moveTo>
                    <a:pt x="262" y="36"/>
                  </a:moveTo>
                  <a:cubicBezTo>
                    <a:pt x="251" y="36"/>
                    <a:pt x="239" y="24"/>
                    <a:pt x="239" y="24"/>
                  </a:cubicBezTo>
                  <a:cubicBezTo>
                    <a:pt x="203" y="0"/>
                    <a:pt x="155" y="0"/>
                    <a:pt x="120" y="24"/>
                  </a:cubicBezTo>
                  <a:cubicBezTo>
                    <a:pt x="72" y="36"/>
                    <a:pt x="24" y="71"/>
                    <a:pt x="12" y="131"/>
                  </a:cubicBezTo>
                  <a:cubicBezTo>
                    <a:pt x="1" y="274"/>
                    <a:pt x="120" y="298"/>
                    <a:pt x="215" y="262"/>
                  </a:cubicBezTo>
                  <a:cubicBezTo>
                    <a:pt x="251" y="250"/>
                    <a:pt x="286" y="226"/>
                    <a:pt x="310" y="191"/>
                  </a:cubicBezTo>
                  <a:cubicBezTo>
                    <a:pt x="334" y="131"/>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6084075" y="2306950"/>
              <a:ext cx="8375" cy="7475"/>
            </a:xfrm>
            <a:custGeom>
              <a:avLst/>
              <a:gdLst/>
              <a:ahLst/>
              <a:cxnLst/>
              <a:rect l="l" t="t" r="r" b="b"/>
              <a:pathLst>
                <a:path w="335" h="299" extrusionOk="0">
                  <a:moveTo>
                    <a:pt x="251" y="37"/>
                  </a:moveTo>
                  <a:cubicBezTo>
                    <a:pt x="251" y="37"/>
                    <a:pt x="239" y="25"/>
                    <a:pt x="239" y="25"/>
                  </a:cubicBezTo>
                  <a:cubicBezTo>
                    <a:pt x="203" y="1"/>
                    <a:pt x="156" y="1"/>
                    <a:pt x="120" y="25"/>
                  </a:cubicBezTo>
                  <a:cubicBezTo>
                    <a:pt x="72" y="37"/>
                    <a:pt x="25" y="72"/>
                    <a:pt x="13" y="132"/>
                  </a:cubicBezTo>
                  <a:cubicBezTo>
                    <a:pt x="1" y="275"/>
                    <a:pt x="120" y="299"/>
                    <a:pt x="203" y="263"/>
                  </a:cubicBezTo>
                  <a:cubicBezTo>
                    <a:pt x="251" y="251"/>
                    <a:pt x="287" y="227"/>
                    <a:pt x="310" y="191"/>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6361200" y="2390000"/>
              <a:ext cx="8350" cy="7475"/>
            </a:xfrm>
            <a:custGeom>
              <a:avLst/>
              <a:gdLst/>
              <a:ahLst/>
              <a:cxnLst/>
              <a:rect l="l" t="t" r="r" b="b"/>
              <a:pathLst>
                <a:path w="334" h="299" extrusionOk="0">
                  <a:moveTo>
                    <a:pt x="262" y="36"/>
                  </a:moveTo>
                  <a:cubicBezTo>
                    <a:pt x="251" y="36"/>
                    <a:pt x="251" y="25"/>
                    <a:pt x="239" y="25"/>
                  </a:cubicBezTo>
                  <a:cubicBezTo>
                    <a:pt x="203" y="1"/>
                    <a:pt x="155" y="1"/>
                    <a:pt x="120" y="25"/>
                  </a:cubicBezTo>
                  <a:cubicBezTo>
                    <a:pt x="72" y="36"/>
                    <a:pt x="24" y="72"/>
                    <a:pt x="12" y="132"/>
                  </a:cubicBezTo>
                  <a:cubicBezTo>
                    <a:pt x="1" y="275"/>
                    <a:pt x="131" y="298"/>
                    <a:pt x="215" y="263"/>
                  </a:cubicBezTo>
                  <a:cubicBezTo>
                    <a:pt x="251" y="251"/>
                    <a:pt x="286" y="227"/>
                    <a:pt x="310" y="191"/>
                  </a:cubicBezTo>
                  <a:cubicBezTo>
                    <a:pt x="334" y="132"/>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6393350" y="2292375"/>
              <a:ext cx="17275" cy="19675"/>
            </a:xfrm>
            <a:custGeom>
              <a:avLst/>
              <a:gdLst/>
              <a:ahLst/>
              <a:cxnLst/>
              <a:rect l="l" t="t" r="r" b="b"/>
              <a:pathLst>
                <a:path w="691" h="787" extrusionOk="0">
                  <a:moveTo>
                    <a:pt x="310" y="763"/>
                  </a:moveTo>
                  <a:lnTo>
                    <a:pt x="369" y="763"/>
                  </a:lnTo>
                  <a:cubicBezTo>
                    <a:pt x="465" y="751"/>
                    <a:pt x="548" y="691"/>
                    <a:pt x="584" y="608"/>
                  </a:cubicBezTo>
                  <a:cubicBezTo>
                    <a:pt x="667" y="513"/>
                    <a:pt x="691" y="382"/>
                    <a:pt x="631" y="274"/>
                  </a:cubicBezTo>
                  <a:cubicBezTo>
                    <a:pt x="465" y="1"/>
                    <a:pt x="215" y="120"/>
                    <a:pt x="96" y="286"/>
                  </a:cubicBezTo>
                  <a:cubicBezTo>
                    <a:pt x="24" y="370"/>
                    <a:pt x="0" y="465"/>
                    <a:pt x="24" y="572"/>
                  </a:cubicBezTo>
                  <a:cubicBezTo>
                    <a:pt x="60"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6572525" y="2226300"/>
              <a:ext cx="17000" cy="19675"/>
            </a:xfrm>
            <a:custGeom>
              <a:avLst/>
              <a:gdLst/>
              <a:ahLst/>
              <a:cxnLst/>
              <a:rect l="l" t="t" r="r" b="b"/>
              <a:pathLst>
                <a:path w="680" h="787" extrusionOk="0">
                  <a:moveTo>
                    <a:pt x="311" y="762"/>
                  </a:moveTo>
                  <a:lnTo>
                    <a:pt x="358" y="762"/>
                  </a:lnTo>
                  <a:cubicBezTo>
                    <a:pt x="453" y="750"/>
                    <a:pt x="537" y="691"/>
                    <a:pt x="584" y="608"/>
                  </a:cubicBezTo>
                  <a:cubicBezTo>
                    <a:pt x="668" y="512"/>
                    <a:pt x="680" y="381"/>
                    <a:pt x="632" y="274"/>
                  </a:cubicBezTo>
                  <a:cubicBezTo>
                    <a:pt x="465" y="0"/>
                    <a:pt x="203" y="119"/>
                    <a:pt x="96" y="286"/>
                  </a:cubicBezTo>
                  <a:cubicBezTo>
                    <a:pt x="25" y="369"/>
                    <a:pt x="1" y="465"/>
                    <a:pt x="25" y="572"/>
                  </a:cubicBezTo>
                  <a:cubicBezTo>
                    <a:pt x="49" y="703"/>
                    <a:pt x="180" y="786"/>
                    <a:pt x="311"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6575225" y="2273325"/>
              <a:ext cx="17275" cy="19675"/>
            </a:xfrm>
            <a:custGeom>
              <a:avLst/>
              <a:gdLst/>
              <a:ahLst/>
              <a:cxnLst/>
              <a:rect l="l" t="t" r="r" b="b"/>
              <a:pathLst>
                <a:path w="691" h="787" extrusionOk="0">
                  <a:moveTo>
                    <a:pt x="310" y="763"/>
                  </a:moveTo>
                  <a:lnTo>
                    <a:pt x="369" y="763"/>
                  </a:lnTo>
                  <a:cubicBezTo>
                    <a:pt x="453" y="751"/>
                    <a:pt x="536" y="703"/>
                    <a:pt x="584" y="620"/>
                  </a:cubicBezTo>
                  <a:cubicBezTo>
                    <a:pt x="667" y="524"/>
                    <a:pt x="691" y="382"/>
                    <a:pt x="631" y="274"/>
                  </a:cubicBezTo>
                  <a:cubicBezTo>
                    <a:pt x="464" y="1"/>
                    <a:pt x="203" y="120"/>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6210575" y="2294450"/>
              <a:ext cx="17000" cy="19675"/>
            </a:xfrm>
            <a:custGeom>
              <a:avLst/>
              <a:gdLst/>
              <a:ahLst/>
              <a:cxnLst/>
              <a:rect l="l" t="t" r="r" b="b"/>
              <a:pathLst>
                <a:path w="680" h="787" extrusionOk="0">
                  <a:moveTo>
                    <a:pt x="311" y="763"/>
                  </a:moveTo>
                  <a:lnTo>
                    <a:pt x="358" y="763"/>
                  </a:lnTo>
                  <a:cubicBezTo>
                    <a:pt x="453" y="751"/>
                    <a:pt x="537" y="691"/>
                    <a:pt x="584" y="608"/>
                  </a:cubicBezTo>
                  <a:cubicBezTo>
                    <a:pt x="668" y="513"/>
                    <a:pt x="680" y="382"/>
                    <a:pt x="632" y="275"/>
                  </a:cubicBezTo>
                  <a:cubicBezTo>
                    <a:pt x="465" y="1"/>
                    <a:pt x="203" y="120"/>
                    <a:pt x="96" y="287"/>
                  </a:cubicBezTo>
                  <a:cubicBezTo>
                    <a:pt x="25" y="370"/>
                    <a:pt x="1" y="465"/>
                    <a:pt x="25" y="572"/>
                  </a:cubicBezTo>
                  <a:cubicBezTo>
                    <a:pt x="49" y="703"/>
                    <a:pt x="180" y="787"/>
                    <a:pt x="311"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6403475" y="2285525"/>
              <a:ext cx="17275" cy="19675"/>
            </a:xfrm>
            <a:custGeom>
              <a:avLst/>
              <a:gdLst/>
              <a:ahLst/>
              <a:cxnLst/>
              <a:rect l="l" t="t" r="r" b="b"/>
              <a:pathLst>
                <a:path w="691" h="787" extrusionOk="0">
                  <a:moveTo>
                    <a:pt x="310" y="763"/>
                  </a:moveTo>
                  <a:lnTo>
                    <a:pt x="369" y="763"/>
                  </a:lnTo>
                  <a:cubicBezTo>
                    <a:pt x="465" y="751"/>
                    <a:pt x="536" y="691"/>
                    <a:pt x="584" y="608"/>
                  </a:cubicBezTo>
                  <a:cubicBezTo>
                    <a:pt x="667" y="525"/>
                    <a:pt x="691" y="382"/>
                    <a:pt x="631" y="275"/>
                  </a:cubicBezTo>
                  <a:cubicBezTo>
                    <a:pt x="465" y="1"/>
                    <a:pt x="215" y="120"/>
                    <a:pt x="95" y="286"/>
                  </a:cubicBezTo>
                  <a:cubicBezTo>
                    <a:pt x="24" y="370"/>
                    <a:pt x="0" y="465"/>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6522825" y="2286725"/>
              <a:ext cx="8350" cy="7450"/>
            </a:xfrm>
            <a:custGeom>
              <a:avLst/>
              <a:gdLst/>
              <a:ahLst/>
              <a:cxnLst/>
              <a:rect l="l" t="t" r="r" b="b"/>
              <a:pathLst>
                <a:path w="334" h="298" extrusionOk="0">
                  <a:moveTo>
                    <a:pt x="251" y="36"/>
                  </a:moveTo>
                  <a:cubicBezTo>
                    <a:pt x="251" y="36"/>
                    <a:pt x="239" y="24"/>
                    <a:pt x="239" y="24"/>
                  </a:cubicBezTo>
                  <a:cubicBezTo>
                    <a:pt x="191" y="0"/>
                    <a:pt x="155" y="0"/>
                    <a:pt x="120" y="24"/>
                  </a:cubicBezTo>
                  <a:cubicBezTo>
                    <a:pt x="60" y="36"/>
                    <a:pt x="13" y="72"/>
                    <a:pt x="13" y="131"/>
                  </a:cubicBezTo>
                  <a:cubicBezTo>
                    <a:pt x="1" y="274"/>
                    <a:pt x="120" y="298"/>
                    <a:pt x="203" y="262"/>
                  </a:cubicBezTo>
                  <a:cubicBezTo>
                    <a:pt x="251" y="262"/>
                    <a:pt x="286" y="227"/>
                    <a:pt x="298" y="191"/>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6280250" y="2380775"/>
              <a:ext cx="8350" cy="7475"/>
            </a:xfrm>
            <a:custGeom>
              <a:avLst/>
              <a:gdLst/>
              <a:ahLst/>
              <a:cxnLst/>
              <a:rect l="l" t="t" r="r" b="b"/>
              <a:pathLst>
                <a:path w="334" h="299" extrusionOk="0">
                  <a:moveTo>
                    <a:pt x="262" y="36"/>
                  </a:moveTo>
                  <a:cubicBezTo>
                    <a:pt x="250" y="36"/>
                    <a:pt x="250" y="24"/>
                    <a:pt x="238" y="24"/>
                  </a:cubicBezTo>
                  <a:cubicBezTo>
                    <a:pt x="202" y="1"/>
                    <a:pt x="167" y="1"/>
                    <a:pt x="131" y="24"/>
                  </a:cubicBezTo>
                  <a:cubicBezTo>
                    <a:pt x="71" y="48"/>
                    <a:pt x="24" y="72"/>
                    <a:pt x="24" y="132"/>
                  </a:cubicBezTo>
                  <a:cubicBezTo>
                    <a:pt x="0" y="275"/>
                    <a:pt x="131" y="298"/>
                    <a:pt x="214" y="263"/>
                  </a:cubicBezTo>
                  <a:cubicBezTo>
                    <a:pt x="262" y="263"/>
                    <a:pt x="298" y="227"/>
                    <a:pt x="310" y="191"/>
                  </a:cubicBezTo>
                  <a:cubicBezTo>
                    <a:pt x="333" y="132"/>
                    <a:pt x="310" y="72"/>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6441575" y="2356375"/>
              <a:ext cx="17275" cy="19675"/>
            </a:xfrm>
            <a:custGeom>
              <a:avLst/>
              <a:gdLst/>
              <a:ahLst/>
              <a:cxnLst/>
              <a:rect l="l" t="t" r="r" b="b"/>
              <a:pathLst>
                <a:path w="691" h="787" extrusionOk="0">
                  <a:moveTo>
                    <a:pt x="310" y="762"/>
                  </a:moveTo>
                  <a:lnTo>
                    <a:pt x="369" y="762"/>
                  </a:lnTo>
                  <a:cubicBezTo>
                    <a:pt x="453" y="750"/>
                    <a:pt x="536" y="691"/>
                    <a:pt x="584" y="608"/>
                  </a:cubicBezTo>
                  <a:cubicBezTo>
                    <a:pt x="667" y="512"/>
                    <a:pt x="691" y="381"/>
                    <a:pt x="631" y="274"/>
                  </a:cubicBezTo>
                  <a:cubicBezTo>
                    <a:pt x="465" y="0"/>
                    <a:pt x="203" y="119"/>
                    <a:pt x="95" y="286"/>
                  </a:cubicBezTo>
                  <a:cubicBezTo>
                    <a:pt x="24" y="369"/>
                    <a:pt x="0" y="465"/>
                    <a:pt x="24" y="572"/>
                  </a:cubicBezTo>
                  <a:cubicBezTo>
                    <a:pt x="48"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6531450" y="2344475"/>
              <a:ext cx="17000" cy="19650"/>
            </a:xfrm>
            <a:custGeom>
              <a:avLst/>
              <a:gdLst/>
              <a:ahLst/>
              <a:cxnLst/>
              <a:rect l="l" t="t" r="r" b="b"/>
              <a:pathLst>
                <a:path w="680" h="786" extrusionOk="0">
                  <a:moveTo>
                    <a:pt x="310" y="762"/>
                  </a:moveTo>
                  <a:lnTo>
                    <a:pt x="358" y="762"/>
                  </a:lnTo>
                  <a:cubicBezTo>
                    <a:pt x="453" y="750"/>
                    <a:pt x="537" y="703"/>
                    <a:pt x="584" y="619"/>
                  </a:cubicBezTo>
                  <a:cubicBezTo>
                    <a:pt x="668" y="524"/>
                    <a:pt x="680" y="381"/>
                    <a:pt x="632" y="274"/>
                  </a:cubicBezTo>
                  <a:cubicBezTo>
                    <a:pt x="465" y="0"/>
                    <a:pt x="203" y="131"/>
                    <a:pt x="96" y="298"/>
                  </a:cubicBezTo>
                  <a:cubicBezTo>
                    <a:pt x="25" y="369"/>
                    <a:pt x="1" y="476"/>
                    <a:pt x="25" y="572"/>
                  </a:cubicBezTo>
                  <a:cubicBezTo>
                    <a:pt x="49"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6619275" y="2161400"/>
              <a:ext cx="17275" cy="19375"/>
            </a:xfrm>
            <a:custGeom>
              <a:avLst/>
              <a:gdLst/>
              <a:ahLst/>
              <a:cxnLst/>
              <a:rect l="l" t="t" r="r" b="b"/>
              <a:pathLst>
                <a:path w="691" h="775" extrusionOk="0">
                  <a:moveTo>
                    <a:pt x="310" y="763"/>
                  </a:moveTo>
                  <a:cubicBezTo>
                    <a:pt x="334" y="751"/>
                    <a:pt x="346" y="751"/>
                    <a:pt x="369" y="763"/>
                  </a:cubicBezTo>
                  <a:cubicBezTo>
                    <a:pt x="465" y="751"/>
                    <a:pt x="536" y="691"/>
                    <a:pt x="584" y="608"/>
                  </a:cubicBezTo>
                  <a:cubicBezTo>
                    <a:pt x="667" y="513"/>
                    <a:pt x="691" y="382"/>
                    <a:pt x="631" y="263"/>
                  </a:cubicBezTo>
                  <a:cubicBezTo>
                    <a:pt x="465" y="1"/>
                    <a:pt x="215" y="120"/>
                    <a:pt x="95" y="287"/>
                  </a:cubicBezTo>
                  <a:cubicBezTo>
                    <a:pt x="24" y="358"/>
                    <a:pt x="0" y="465"/>
                    <a:pt x="24"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6535925" y="2161100"/>
              <a:ext cx="17300" cy="19675"/>
            </a:xfrm>
            <a:custGeom>
              <a:avLst/>
              <a:gdLst/>
              <a:ahLst/>
              <a:cxnLst/>
              <a:rect l="l" t="t" r="r" b="b"/>
              <a:pathLst>
                <a:path w="692" h="787" extrusionOk="0">
                  <a:moveTo>
                    <a:pt x="310" y="763"/>
                  </a:moveTo>
                  <a:lnTo>
                    <a:pt x="370" y="763"/>
                  </a:lnTo>
                  <a:cubicBezTo>
                    <a:pt x="465" y="751"/>
                    <a:pt x="536" y="703"/>
                    <a:pt x="584" y="620"/>
                  </a:cubicBezTo>
                  <a:cubicBezTo>
                    <a:pt x="667" y="525"/>
                    <a:pt x="691" y="394"/>
                    <a:pt x="632" y="275"/>
                  </a:cubicBezTo>
                  <a:cubicBezTo>
                    <a:pt x="465" y="1"/>
                    <a:pt x="203" y="132"/>
                    <a:pt x="96" y="299"/>
                  </a:cubicBezTo>
                  <a:cubicBezTo>
                    <a:pt x="24" y="370"/>
                    <a:pt x="0" y="477"/>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6477575" y="2081350"/>
              <a:ext cx="36350" cy="39600"/>
            </a:xfrm>
            <a:custGeom>
              <a:avLst/>
              <a:gdLst/>
              <a:ahLst/>
              <a:cxnLst/>
              <a:rect l="l" t="t" r="r" b="b"/>
              <a:pathLst>
                <a:path w="1454" h="1584" extrusionOk="0">
                  <a:moveTo>
                    <a:pt x="656" y="1548"/>
                  </a:moveTo>
                  <a:cubicBezTo>
                    <a:pt x="691" y="1548"/>
                    <a:pt x="727" y="1560"/>
                    <a:pt x="763" y="1560"/>
                  </a:cubicBezTo>
                  <a:cubicBezTo>
                    <a:pt x="953" y="1536"/>
                    <a:pt x="1120" y="1417"/>
                    <a:pt x="1203" y="1250"/>
                  </a:cubicBezTo>
                  <a:cubicBezTo>
                    <a:pt x="1346" y="1036"/>
                    <a:pt x="1453" y="798"/>
                    <a:pt x="1299" y="548"/>
                  </a:cubicBezTo>
                  <a:cubicBezTo>
                    <a:pt x="977" y="0"/>
                    <a:pt x="441" y="250"/>
                    <a:pt x="215" y="595"/>
                  </a:cubicBezTo>
                  <a:cubicBezTo>
                    <a:pt x="108" y="750"/>
                    <a:pt x="1" y="929"/>
                    <a:pt x="72" y="1155"/>
                  </a:cubicBezTo>
                  <a:cubicBezTo>
                    <a:pt x="132" y="1417"/>
                    <a:pt x="382" y="1584"/>
                    <a:pt x="656"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6593075" y="2067050"/>
              <a:ext cx="36050" cy="39900"/>
            </a:xfrm>
            <a:custGeom>
              <a:avLst/>
              <a:gdLst/>
              <a:ahLst/>
              <a:cxnLst/>
              <a:rect l="l" t="t" r="r" b="b"/>
              <a:pathLst>
                <a:path w="1442" h="1596" extrusionOk="0">
                  <a:moveTo>
                    <a:pt x="643" y="1548"/>
                  </a:moveTo>
                  <a:cubicBezTo>
                    <a:pt x="679" y="1548"/>
                    <a:pt x="715" y="1548"/>
                    <a:pt x="762" y="1560"/>
                  </a:cubicBezTo>
                  <a:cubicBezTo>
                    <a:pt x="953" y="1536"/>
                    <a:pt x="1120" y="1417"/>
                    <a:pt x="1203" y="1251"/>
                  </a:cubicBezTo>
                  <a:cubicBezTo>
                    <a:pt x="1346" y="1036"/>
                    <a:pt x="1441" y="798"/>
                    <a:pt x="1298" y="560"/>
                  </a:cubicBezTo>
                  <a:cubicBezTo>
                    <a:pt x="965" y="1"/>
                    <a:pt x="441" y="251"/>
                    <a:pt x="215" y="596"/>
                  </a:cubicBezTo>
                  <a:cubicBezTo>
                    <a:pt x="108" y="751"/>
                    <a:pt x="0" y="929"/>
                    <a:pt x="60" y="1155"/>
                  </a:cubicBezTo>
                  <a:cubicBezTo>
                    <a:pt x="120" y="1417"/>
                    <a:pt x="381" y="1596"/>
                    <a:pt x="643"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6636225" y="2340900"/>
              <a:ext cx="8375" cy="7450"/>
            </a:xfrm>
            <a:custGeom>
              <a:avLst/>
              <a:gdLst/>
              <a:ahLst/>
              <a:cxnLst/>
              <a:rect l="l" t="t" r="r" b="b"/>
              <a:pathLst>
                <a:path w="335" h="298" extrusionOk="0">
                  <a:moveTo>
                    <a:pt x="263" y="36"/>
                  </a:moveTo>
                  <a:cubicBezTo>
                    <a:pt x="251" y="24"/>
                    <a:pt x="251" y="24"/>
                    <a:pt x="239" y="24"/>
                  </a:cubicBezTo>
                  <a:cubicBezTo>
                    <a:pt x="203" y="0"/>
                    <a:pt x="156" y="0"/>
                    <a:pt x="120" y="24"/>
                  </a:cubicBezTo>
                  <a:cubicBezTo>
                    <a:pt x="72" y="36"/>
                    <a:pt x="25" y="60"/>
                    <a:pt x="13" y="131"/>
                  </a:cubicBezTo>
                  <a:cubicBezTo>
                    <a:pt x="1" y="262"/>
                    <a:pt x="132" y="298"/>
                    <a:pt x="215" y="262"/>
                  </a:cubicBezTo>
                  <a:cubicBezTo>
                    <a:pt x="251" y="250"/>
                    <a:pt x="287" y="226"/>
                    <a:pt x="310" y="179"/>
                  </a:cubicBezTo>
                  <a:cubicBezTo>
                    <a:pt x="334" y="131"/>
                    <a:pt x="310"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6603500" y="2389125"/>
              <a:ext cx="8350" cy="7450"/>
            </a:xfrm>
            <a:custGeom>
              <a:avLst/>
              <a:gdLst/>
              <a:ahLst/>
              <a:cxnLst/>
              <a:rect l="l" t="t" r="r" b="b"/>
              <a:pathLst>
                <a:path w="334" h="298" extrusionOk="0">
                  <a:moveTo>
                    <a:pt x="250" y="36"/>
                  </a:moveTo>
                  <a:cubicBezTo>
                    <a:pt x="250" y="36"/>
                    <a:pt x="238" y="36"/>
                    <a:pt x="238" y="24"/>
                  </a:cubicBezTo>
                  <a:cubicBezTo>
                    <a:pt x="203" y="0"/>
                    <a:pt x="155" y="0"/>
                    <a:pt x="119" y="24"/>
                  </a:cubicBezTo>
                  <a:cubicBezTo>
                    <a:pt x="72" y="48"/>
                    <a:pt x="12" y="71"/>
                    <a:pt x="12" y="131"/>
                  </a:cubicBezTo>
                  <a:cubicBezTo>
                    <a:pt x="0" y="274"/>
                    <a:pt x="119" y="298"/>
                    <a:pt x="203" y="262"/>
                  </a:cubicBezTo>
                  <a:cubicBezTo>
                    <a:pt x="250" y="262"/>
                    <a:pt x="286" y="226"/>
                    <a:pt x="310" y="191"/>
                  </a:cubicBezTo>
                  <a:cubicBezTo>
                    <a:pt x="334" y="131"/>
                    <a:pt x="310" y="71"/>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6668075" y="2185825"/>
              <a:ext cx="8375" cy="7450"/>
            </a:xfrm>
            <a:custGeom>
              <a:avLst/>
              <a:gdLst/>
              <a:ahLst/>
              <a:cxnLst/>
              <a:rect l="l" t="t" r="r" b="b"/>
              <a:pathLst>
                <a:path w="335" h="298" extrusionOk="0">
                  <a:moveTo>
                    <a:pt x="251" y="36"/>
                  </a:moveTo>
                  <a:cubicBezTo>
                    <a:pt x="251" y="36"/>
                    <a:pt x="251" y="24"/>
                    <a:pt x="239" y="24"/>
                  </a:cubicBezTo>
                  <a:cubicBezTo>
                    <a:pt x="203" y="0"/>
                    <a:pt x="156" y="0"/>
                    <a:pt x="120" y="24"/>
                  </a:cubicBezTo>
                  <a:cubicBezTo>
                    <a:pt x="72" y="36"/>
                    <a:pt x="25" y="60"/>
                    <a:pt x="13" y="131"/>
                  </a:cubicBezTo>
                  <a:cubicBezTo>
                    <a:pt x="1" y="262"/>
                    <a:pt x="120" y="298"/>
                    <a:pt x="215" y="262"/>
                  </a:cubicBezTo>
                  <a:cubicBezTo>
                    <a:pt x="251" y="250"/>
                    <a:pt x="287" y="226"/>
                    <a:pt x="310" y="179"/>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6602000" y="2135225"/>
              <a:ext cx="8375" cy="7150"/>
            </a:xfrm>
            <a:custGeom>
              <a:avLst/>
              <a:gdLst/>
              <a:ahLst/>
              <a:cxnLst/>
              <a:rect l="l" t="t" r="r" b="b"/>
              <a:pathLst>
                <a:path w="335" h="286" extrusionOk="0">
                  <a:moveTo>
                    <a:pt x="251" y="36"/>
                  </a:moveTo>
                  <a:cubicBezTo>
                    <a:pt x="239" y="24"/>
                    <a:pt x="239" y="24"/>
                    <a:pt x="239" y="12"/>
                  </a:cubicBezTo>
                  <a:cubicBezTo>
                    <a:pt x="191" y="0"/>
                    <a:pt x="155" y="0"/>
                    <a:pt x="120" y="12"/>
                  </a:cubicBezTo>
                  <a:cubicBezTo>
                    <a:pt x="60" y="36"/>
                    <a:pt x="13" y="60"/>
                    <a:pt x="13" y="131"/>
                  </a:cubicBezTo>
                  <a:cubicBezTo>
                    <a:pt x="1" y="262"/>
                    <a:pt x="120" y="286"/>
                    <a:pt x="203" y="262"/>
                  </a:cubicBezTo>
                  <a:cubicBezTo>
                    <a:pt x="251" y="250"/>
                    <a:pt x="286" y="214"/>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6622850" y="2240875"/>
              <a:ext cx="8350" cy="7475"/>
            </a:xfrm>
            <a:custGeom>
              <a:avLst/>
              <a:gdLst/>
              <a:ahLst/>
              <a:cxnLst/>
              <a:rect l="l" t="t" r="r" b="b"/>
              <a:pathLst>
                <a:path w="334" h="299" extrusionOk="0">
                  <a:moveTo>
                    <a:pt x="262" y="48"/>
                  </a:moveTo>
                  <a:cubicBezTo>
                    <a:pt x="250" y="36"/>
                    <a:pt x="238" y="36"/>
                    <a:pt x="238" y="25"/>
                  </a:cubicBezTo>
                  <a:cubicBezTo>
                    <a:pt x="203" y="1"/>
                    <a:pt x="155" y="1"/>
                    <a:pt x="119" y="25"/>
                  </a:cubicBezTo>
                  <a:cubicBezTo>
                    <a:pt x="72" y="48"/>
                    <a:pt x="24" y="72"/>
                    <a:pt x="12" y="132"/>
                  </a:cubicBezTo>
                  <a:cubicBezTo>
                    <a:pt x="0" y="275"/>
                    <a:pt x="119" y="298"/>
                    <a:pt x="214" y="275"/>
                  </a:cubicBezTo>
                  <a:cubicBezTo>
                    <a:pt x="250" y="263"/>
                    <a:pt x="286" y="227"/>
                    <a:pt x="310" y="191"/>
                  </a:cubicBezTo>
                  <a:cubicBezTo>
                    <a:pt x="333" y="132"/>
                    <a:pt x="310" y="72"/>
                    <a:pt x="26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6549025" y="1903350"/>
              <a:ext cx="16400" cy="18175"/>
            </a:xfrm>
            <a:custGeom>
              <a:avLst/>
              <a:gdLst/>
              <a:ahLst/>
              <a:cxnLst/>
              <a:rect l="l" t="t" r="r" b="b"/>
              <a:pathLst>
                <a:path w="656" h="727" extrusionOk="0">
                  <a:moveTo>
                    <a:pt x="72" y="167"/>
                  </a:moveTo>
                  <a:cubicBezTo>
                    <a:pt x="60" y="191"/>
                    <a:pt x="48" y="203"/>
                    <a:pt x="36" y="214"/>
                  </a:cubicBezTo>
                  <a:cubicBezTo>
                    <a:pt x="0" y="298"/>
                    <a:pt x="0" y="393"/>
                    <a:pt x="36" y="476"/>
                  </a:cubicBezTo>
                  <a:cubicBezTo>
                    <a:pt x="84" y="595"/>
                    <a:pt x="155" y="703"/>
                    <a:pt x="298" y="714"/>
                  </a:cubicBezTo>
                  <a:cubicBezTo>
                    <a:pt x="608" y="726"/>
                    <a:pt x="655" y="441"/>
                    <a:pt x="584" y="262"/>
                  </a:cubicBezTo>
                  <a:cubicBezTo>
                    <a:pt x="560" y="167"/>
                    <a:pt x="489" y="83"/>
                    <a:pt x="393" y="48"/>
                  </a:cubicBezTo>
                  <a:cubicBezTo>
                    <a:pt x="274" y="0"/>
                    <a:pt x="131" y="48"/>
                    <a:pt x="72" y="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6456150" y="1940850"/>
              <a:ext cx="7175" cy="8950"/>
            </a:xfrm>
            <a:custGeom>
              <a:avLst/>
              <a:gdLst/>
              <a:ahLst/>
              <a:cxnLst/>
              <a:rect l="l" t="t" r="r" b="b"/>
              <a:pathLst>
                <a:path w="287" h="358" extrusionOk="0">
                  <a:moveTo>
                    <a:pt x="167" y="334"/>
                  </a:moveTo>
                  <a:lnTo>
                    <a:pt x="191" y="334"/>
                  </a:lnTo>
                  <a:cubicBezTo>
                    <a:pt x="227" y="310"/>
                    <a:pt x="251" y="274"/>
                    <a:pt x="263" y="238"/>
                  </a:cubicBezTo>
                  <a:cubicBezTo>
                    <a:pt x="286" y="191"/>
                    <a:pt x="274" y="131"/>
                    <a:pt x="239" y="96"/>
                  </a:cubicBezTo>
                  <a:cubicBezTo>
                    <a:pt x="132" y="0"/>
                    <a:pt x="36" y="96"/>
                    <a:pt x="13" y="179"/>
                  </a:cubicBezTo>
                  <a:cubicBezTo>
                    <a:pt x="1" y="215"/>
                    <a:pt x="1" y="262"/>
                    <a:pt x="24" y="298"/>
                  </a:cubicBezTo>
                  <a:cubicBezTo>
                    <a:pt x="48" y="346"/>
                    <a:pt x="120" y="357"/>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6331125" y="1922100"/>
              <a:ext cx="7175" cy="8950"/>
            </a:xfrm>
            <a:custGeom>
              <a:avLst/>
              <a:gdLst/>
              <a:ahLst/>
              <a:cxnLst/>
              <a:rect l="l" t="t" r="r" b="b"/>
              <a:pathLst>
                <a:path w="287" h="358" extrusionOk="0">
                  <a:moveTo>
                    <a:pt x="180" y="334"/>
                  </a:moveTo>
                  <a:lnTo>
                    <a:pt x="203" y="334"/>
                  </a:lnTo>
                  <a:cubicBezTo>
                    <a:pt x="239" y="310"/>
                    <a:pt x="263" y="274"/>
                    <a:pt x="275" y="238"/>
                  </a:cubicBezTo>
                  <a:cubicBezTo>
                    <a:pt x="287" y="191"/>
                    <a:pt x="275" y="131"/>
                    <a:pt x="239" y="95"/>
                  </a:cubicBezTo>
                  <a:cubicBezTo>
                    <a:pt x="132" y="0"/>
                    <a:pt x="49" y="95"/>
                    <a:pt x="25" y="179"/>
                  </a:cubicBezTo>
                  <a:cubicBezTo>
                    <a:pt x="1" y="215"/>
                    <a:pt x="1" y="262"/>
                    <a:pt x="25" y="298"/>
                  </a:cubicBezTo>
                  <a:cubicBezTo>
                    <a:pt x="61" y="345"/>
                    <a:pt x="132" y="357"/>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6377875" y="1930125"/>
              <a:ext cx="16400" cy="18475"/>
            </a:xfrm>
            <a:custGeom>
              <a:avLst/>
              <a:gdLst/>
              <a:ahLst/>
              <a:cxnLst/>
              <a:rect l="l" t="t" r="r" b="b"/>
              <a:pathLst>
                <a:path w="656" h="739" extrusionOk="0">
                  <a:moveTo>
                    <a:pt x="72" y="179"/>
                  </a:moveTo>
                  <a:cubicBezTo>
                    <a:pt x="72" y="191"/>
                    <a:pt x="48" y="203"/>
                    <a:pt x="36" y="215"/>
                  </a:cubicBezTo>
                  <a:cubicBezTo>
                    <a:pt x="0" y="298"/>
                    <a:pt x="0" y="405"/>
                    <a:pt x="36" y="489"/>
                  </a:cubicBezTo>
                  <a:cubicBezTo>
                    <a:pt x="84" y="596"/>
                    <a:pt x="155" y="703"/>
                    <a:pt x="298" y="715"/>
                  </a:cubicBezTo>
                  <a:cubicBezTo>
                    <a:pt x="607" y="739"/>
                    <a:pt x="655" y="453"/>
                    <a:pt x="584" y="275"/>
                  </a:cubicBezTo>
                  <a:cubicBezTo>
                    <a:pt x="560" y="167"/>
                    <a:pt x="488" y="96"/>
                    <a:pt x="393" y="48"/>
                  </a:cubicBezTo>
                  <a:cubicBezTo>
                    <a:pt x="274" y="1"/>
                    <a:pt x="131"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6521925" y="1834275"/>
              <a:ext cx="16400" cy="18200"/>
            </a:xfrm>
            <a:custGeom>
              <a:avLst/>
              <a:gdLst/>
              <a:ahLst/>
              <a:cxnLst/>
              <a:rect l="l" t="t" r="r" b="b"/>
              <a:pathLst>
                <a:path w="656" h="728" extrusionOk="0">
                  <a:moveTo>
                    <a:pt x="72" y="179"/>
                  </a:moveTo>
                  <a:cubicBezTo>
                    <a:pt x="60" y="191"/>
                    <a:pt x="49" y="203"/>
                    <a:pt x="37" y="215"/>
                  </a:cubicBezTo>
                  <a:cubicBezTo>
                    <a:pt x="1" y="299"/>
                    <a:pt x="1" y="394"/>
                    <a:pt x="37" y="477"/>
                  </a:cubicBezTo>
                  <a:cubicBezTo>
                    <a:pt x="84" y="596"/>
                    <a:pt x="156" y="703"/>
                    <a:pt x="299" y="715"/>
                  </a:cubicBezTo>
                  <a:cubicBezTo>
                    <a:pt x="608" y="727"/>
                    <a:pt x="656" y="453"/>
                    <a:pt x="584" y="263"/>
                  </a:cubicBezTo>
                  <a:cubicBezTo>
                    <a:pt x="560" y="168"/>
                    <a:pt x="489" y="84"/>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6443950" y="1834275"/>
              <a:ext cx="7175" cy="8975"/>
            </a:xfrm>
            <a:custGeom>
              <a:avLst/>
              <a:gdLst/>
              <a:ahLst/>
              <a:cxnLst/>
              <a:rect l="l" t="t" r="r" b="b"/>
              <a:pathLst>
                <a:path w="287" h="359" extrusionOk="0">
                  <a:moveTo>
                    <a:pt x="179" y="334"/>
                  </a:moveTo>
                  <a:lnTo>
                    <a:pt x="191" y="334"/>
                  </a:lnTo>
                  <a:cubicBezTo>
                    <a:pt x="239" y="310"/>
                    <a:pt x="262" y="275"/>
                    <a:pt x="262" y="239"/>
                  </a:cubicBezTo>
                  <a:cubicBezTo>
                    <a:pt x="286" y="191"/>
                    <a:pt x="274" y="132"/>
                    <a:pt x="239" y="84"/>
                  </a:cubicBezTo>
                  <a:cubicBezTo>
                    <a:pt x="131" y="1"/>
                    <a:pt x="36" y="84"/>
                    <a:pt x="12" y="168"/>
                  </a:cubicBezTo>
                  <a:cubicBezTo>
                    <a:pt x="0" y="215"/>
                    <a:pt x="0" y="263"/>
                    <a:pt x="24" y="299"/>
                  </a:cubicBezTo>
                  <a:cubicBezTo>
                    <a:pt x="60" y="346"/>
                    <a:pt x="120"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6370725" y="1806300"/>
              <a:ext cx="7175" cy="9250"/>
            </a:xfrm>
            <a:custGeom>
              <a:avLst/>
              <a:gdLst/>
              <a:ahLst/>
              <a:cxnLst/>
              <a:rect l="l" t="t" r="r" b="b"/>
              <a:pathLst>
                <a:path w="287" h="370" extrusionOk="0">
                  <a:moveTo>
                    <a:pt x="167" y="334"/>
                  </a:moveTo>
                  <a:lnTo>
                    <a:pt x="191" y="334"/>
                  </a:lnTo>
                  <a:cubicBezTo>
                    <a:pt x="227" y="322"/>
                    <a:pt x="262" y="286"/>
                    <a:pt x="262" y="239"/>
                  </a:cubicBezTo>
                  <a:cubicBezTo>
                    <a:pt x="286" y="191"/>
                    <a:pt x="274" y="132"/>
                    <a:pt x="239" y="96"/>
                  </a:cubicBezTo>
                  <a:cubicBezTo>
                    <a:pt x="131" y="1"/>
                    <a:pt x="36" y="96"/>
                    <a:pt x="12" y="179"/>
                  </a:cubicBezTo>
                  <a:cubicBezTo>
                    <a:pt x="1" y="215"/>
                    <a:pt x="1" y="263"/>
                    <a:pt x="24" y="298"/>
                  </a:cubicBezTo>
                  <a:cubicBezTo>
                    <a:pt x="60" y="346"/>
                    <a:pt x="120" y="370"/>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6453175" y="1769700"/>
              <a:ext cx="7475" cy="8950"/>
            </a:xfrm>
            <a:custGeom>
              <a:avLst/>
              <a:gdLst/>
              <a:ahLst/>
              <a:cxnLst/>
              <a:rect l="l" t="t" r="r" b="b"/>
              <a:pathLst>
                <a:path w="299" h="358" extrusionOk="0">
                  <a:moveTo>
                    <a:pt x="179" y="334"/>
                  </a:moveTo>
                  <a:lnTo>
                    <a:pt x="203" y="334"/>
                  </a:lnTo>
                  <a:cubicBezTo>
                    <a:pt x="239" y="310"/>
                    <a:pt x="274" y="274"/>
                    <a:pt x="274" y="238"/>
                  </a:cubicBezTo>
                  <a:cubicBezTo>
                    <a:pt x="298" y="191"/>
                    <a:pt x="286" y="131"/>
                    <a:pt x="251" y="84"/>
                  </a:cubicBezTo>
                  <a:cubicBezTo>
                    <a:pt x="143" y="0"/>
                    <a:pt x="48" y="84"/>
                    <a:pt x="24" y="167"/>
                  </a:cubicBezTo>
                  <a:cubicBezTo>
                    <a:pt x="1" y="215"/>
                    <a:pt x="12" y="262"/>
                    <a:pt x="36" y="298"/>
                  </a:cubicBezTo>
                  <a:cubicBezTo>
                    <a:pt x="72" y="345"/>
                    <a:pt x="132" y="357"/>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6227850" y="1950675"/>
              <a:ext cx="7175" cy="9250"/>
            </a:xfrm>
            <a:custGeom>
              <a:avLst/>
              <a:gdLst/>
              <a:ahLst/>
              <a:cxnLst/>
              <a:rect l="l" t="t" r="r" b="b"/>
              <a:pathLst>
                <a:path w="287" h="370" extrusionOk="0">
                  <a:moveTo>
                    <a:pt x="167" y="345"/>
                  </a:moveTo>
                  <a:cubicBezTo>
                    <a:pt x="179" y="334"/>
                    <a:pt x="191" y="334"/>
                    <a:pt x="191" y="345"/>
                  </a:cubicBezTo>
                  <a:cubicBezTo>
                    <a:pt x="239" y="322"/>
                    <a:pt x="262" y="286"/>
                    <a:pt x="262" y="250"/>
                  </a:cubicBezTo>
                  <a:cubicBezTo>
                    <a:pt x="286" y="191"/>
                    <a:pt x="274" y="131"/>
                    <a:pt x="239" y="95"/>
                  </a:cubicBezTo>
                  <a:cubicBezTo>
                    <a:pt x="131" y="0"/>
                    <a:pt x="36" y="95"/>
                    <a:pt x="12" y="179"/>
                  </a:cubicBezTo>
                  <a:cubicBezTo>
                    <a:pt x="1" y="215"/>
                    <a:pt x="1" y="262"/>
                    <a:pt x="24" y="310"/>
                  </a:cubicBezTo>
                  <a:cubicBezTo>
                    <a:pt x="60" y="357"/>
                    <a:pt x="120" y="369"/>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6378750" y="1875650"/>
              <a:ext cx="16400" cy="18500"/>
            </a:xfrm>
            <a:custGeom>
              <a:avLst/>
              <a:gdLst/>
              <a:ahLst/>
              <a:cxnLst/>
              <a:rect l="l" t="t" r="r" b="b"/>
              <a:pathLst>
                <a:path w="656" h="740" extrusionOk="0">
                  <a:moveTo>
                    <a:pt x="72" y="179"/>
                  </a:moveTo>
                  <a:cubicBezTo>
                    <a:pt x="61" y="191"/>
                    <a:pt x="49" y="203"/>
                    <a:pt x="37" y="215"/>
                  </a:cubicBezTo>
                  <a:cubicBezTo>
                    <a:pt x="1" y="298"/>
                    <a:pt x="1" y="406"/>
                    <a:pt x="37" y="489"/>
                  </a:cubicBezTo>
                  <a:cubicBezTo>
                    <a:pt x="84" y="596"/>
                    <a:pt x="156" y="703"/>
                    <a:pt x="299" y="715"/>
                  </a:cubicBezTo>
                  <a:cubicBezTo>
                    <a:pt x="608" y="739"/>
                    <a:pt x="656" y="453"/>
                    <a:pt x="584" y="275"/>
                  </a:cubicBezTo>
                  <a:cubicBezTo>
                    <a:pt x="561" y="168"/>
                    <a:pt x="489" y="96"/>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6281125" y="1889350"/>
              <a:ext cx="7175" cy="9250"/>
            </a:xfrm>
            <a:custGeom>
              <a:avLst/>
              <a:gdLst/>
              <a:ahLst/>
              <a:cxnLst/>
              <a:rect l="l" t="t" r="r" b="b"/>
              <a:pathLst>
                <a:path w="287" h="370" extrusionOk="0">
                  <a:moveTo>
                    <a:pt x="179" y="334"/>
                  </a:moveTo>
                  <a:cubicBezTo>
                    <a:pt x="179" y="334"/>
                    <a:pt x="191" y="334"/>
                    <a:pt x="203" y="334"/>
                  </a:cubicBezTo>
                  <a:cubicBezTo>
                    <a:pt x="239" y="322"/>
                    <a:pt x="263" y="286"/>
                    <a:pt x="275" y="239"/>
                  </a:cubicBezTo>
                  <a:cubicBezTo>
                    <a:pt x="286" y="191"/>
                    <a:pt x="275" y="131"/>
                    <a:pt x="239" y="96"/>
                  </a:cubicBezTo>
                  <a:cubicBezTo>
                    <a:pt x="132" y="1"/>
                    <a:pt x="48" y="96"/>
                    <a:pt x="25" y="179"/>
                  </a:cubicBezTo>
                  <a:cubicBezTo>
                    <a:pt x="1" y="215"/>
                    <a:pt x="1" y="262"/>
                    <a:pt x="25" y="298"/>
                  </a:cubicBezTo>
                  <a:cubicBezTo>
                    <a:pt x="60" y="346"/>
                    <a:pt x="132"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6066525" y="2068825"/>
              <a:ext cx="7175" cy="8975"/>
            </a:xfrm>
            <a:custGeom>
              <a:avLst/>
              <a:gdLst/>
              <a:ahLst/>
              <a:cxnLst/>
              <a:rect l="l" t="t" r="r" b="b"/>
              <a:pathLst>
                <a:path w="287" h="359" extrusionOk="0">
                  <a:moveTo>
                    <a:pt x="167" y="334"/>
                  </a:moveTo>
                  <a:lnTo>
                    <a:pt x="191" y="334"/>
                  </a:lnTo>
                  <a:cubicBezTo>
                    <a:pt x="227" y="311"/>
                    <a:pt x="262" y="275"/>
                    <a:pt x="262" y="239"/>
                  </a:cubicBezTo>
                  <a:cubicBezTo>
                    <a:pt x="286" y="180"/>
                    <a:pt x="274" y="132"/>
                    <a:pt x="238" y="84"/>
                  </a:cubicBezTo>
                  <a:cubicBezTo>
                    <a:pt x="131" y="1"/>
                    <a:pt x="36" y="84"/>
                    <a:pt x="12" y="168"/>
                  </a:cubicBezTo>
                  <a:cubicBezTo>
                    <a:pt x="0" y="215"/>
                    <a:pt x="0" y="263"/>
                    <a:pt x="24" y="299"/>
                  </a:cubicBezTo>
                  <a:cubicBezTo>
                    <a:pt x="60" y="346"/>
                    <a:pt x="119" y="358"/>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6171600" y="20917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43"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6164750" y="2206050"/>
              <a:ext cx="7475" cy="8950"/>
            </a:xfrm>
            <a:custGeom>
              <a:avLst/>
              <a:gdLst/>
              <a:ahLst/>
              <a:cxnLst/>
              <a:rect l="l" t="t" r="r" b="b"/>
              <a:pathLst>
                <a:path w="299" h="358" extrusionOk="0">
                  <a:moveTo>
                    <a:pt x="179" y="334"/>
                  </a:moveTo>
                  <a:lnTo>
                    <a:pt x="203" y="334"/>
                  </a:lnTo>
                  <a:cubicBezTo>
                    <a:pt x="239" y="322"/>
                    <a:pt x="262" y="286"/>
                    <a:pt x="274" y="239"/>
                  </a:cubicBezTo>
                  <a:cubicBezTo>
                    <a:pt x="298" y="191"/>
                    <a:pt x="286" y="132"/>
                    <a:pt x="239" y="96"/>
                  </a:cubicBezTo>
                  <a:cubicBezTo>
                    <a:pt x="131" y="1"/>
                    <a:pt x="48" y="96"/>
                    <a:pt x="24" y="179"/>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6007275" y="2139675"/>
              <a:ext cx="7475" cy="8950"/>
            </a:xfrm>
            <a:custGeom>
              <a:avLst/>
              <a:gdLst/>
              <a:ahLst/>
              <a:cxnLst/>
              <a:rect l="l" t="t" r="r" b="b"/>
              <a:pathLst>
                <a:path w="299" h="358" extrusionOk="0">
                  <a:moveTo>
                    <a:pt x="180" y="334"/>
                  </a:moveTo>
                  <a:lnTo>
                    <a:pt x="203" y="334"/>
                  </a:lnTo>
                  <a:cubicBezTo>
                    <a:pt x="239" y="310"/>
                    <a:pt x="263" y="274"/>
                    <a:pt x="275" y="239"/>
                  </a:cubicBezTo>
                  <a:cubicBezTo>
                    <a:pt x="299" y="191"/>
                    <a:pt x="287" y="132"/>
                    <a:pt x="239" y="84"/>
                  </a:cubicBezTo>
                  <a:cubicBezTo>
                    <a:pt x="144" y="1"/>
                    <a:pt x="49" y="84"/>
                    <a:pt x="25" y="179"/>
                  </a:cubicBezTo>
                  <a:cubicBezTo>
                    <a:pt x="1" y="215"/>
                    <a:pt x="13" y="263"/>
                    <a:pt x="37" y="298"/>
                  </a:cubicBezTo>
                  <a:cubicBezTo>
                    <a:pt x="61" y="346"/>
                    <a:pt x="132" y="358"/>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6215350" y="1864350"/>
              <a:ext cx="7175" cy="9250"/>
            </a:xfrm>
            <a:custGeom>
              <a:avLst/>
              <a:gdLst/>
              <a:ahLst/>
              <a:cxnLst/>
              <a:rect l="l" t="t" r="r" b="b"/>
              <a:pathLst>
                <a:path w="287" h="370" extrusionOk="0">
                  <a:moveTo>
                    <a:pt x="179" y="346"/>
                  </a:moveTo>
                  <a:lnTo>
                    <a:pt x="203" y="346"/>
                  </a:lnTo>
                  <a:cubicBezTo>
                    <a:pt x="239" y="322"/>
                    <a:pt x="262" y="286"/>
                    <a:pt x="262" y="250"/>
                  </a:cubicBezTo>
                  <a:cubicBezTo>
                    <a:pt x="286" y="191"/>
                    <a:pt x="274" y="131"/>
                    <a:pt x="239" y="96"/>
                  </a:cubicBezTo>
                  <a:cubicBezTo>
                    <a:pt x="131" y="0"/>
                    <a:pt x="36" y="96"/>
                    <a:pt x="12" y="179"/>
                  </a:cubicBezTo>
                  <a:cubicBezTo>
                    <a:pt x="0" y="215"/>
                    <a:pt x="0" y="262"/>
                    <a:pt x="24" y="310"/>
                  </a:cubicBezTo>
                  <a:cubicBezTo>
                    <a:pt x="60" y="358"/>
                    <a:pt x="120" y="369"/>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6076050" y="2132825"/>
              <a:ext cx="7175" cy="9250"/>
            </a:xfrm>
            <a:custGeom>
              <a:avLst/>
              <a:gdLst/>
              <a:ahLst/>
              <a:cxnLst/>
              <a:rect l="l" t="t" r="r" b="b"/>
              <a:pathLst>
                <a:path w="287" h="370" extrusionOk="0">
                  <a:moveTo>
                    <a:pt x="179" y="334"/>
                  </a:moveTo>
                  <a:cubicBezTo>
                    <a:pt x="179" y="334"/>
                    <a:pt x="191" y="334"/>
                    <a:pt x="203" y="334"/>
                  </a:cubicBezTo>
                  <a:cubicBezTo>
                    <a:pt x="238" y="322"/>
                    <a:pt x="262" y="287"/>
                    <a:pt x="274" y="239"/>
                  </a:cubicBezTo>
                  <a:cubicBezTo>
                    <a:pt x="286" y="191"/>
                    <a:pt x="274" y="132"/>
                    <a:pt x="238" y="96"/>
                  </a:cubicBezTo>
                  <a:cubicBezTo>
                    <a:pt x="131" y="1"/>
                    <a:pt x="48" y="96"/>
                    <a:pt x="24" y="179"/>
                  </a:cubicBezTo>
                  <a:cubicBezTo>
                    <a:pt x="0" y="215"/>
                    <a:pt x="0" y="263"/>
                    <a:pt x="24" y="298"/>
                  </a:cubicBezTo>
                  <a:cubicBezTo>
                    <a:pt x="60" y="346"/>
                    <a:pt x="119"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6047775" y="22316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31"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2"/>
          <p:cNvGrpSpPr/>
          <p:nvPr/>
        </p:nvGrpSpPr>
        <p:grpSpPr>
          <a:xfrm rot="10800000">
            <a:off x="-1436042" y="-1394227"/>
            <a:ext cx="3806676" cy="3702721"/>
            <a:chOff x="5801000" y="1169925"/>
            <a:chExt cx="1516000" cy="1474600"/>
          </a:xfrm>
        </p:grpSpPr>
        <p:sp>
          <p:nvSpPr>
            <p:cNvPr id="858" name="Google Shape;858;p2"/>
            <p:cNvSpPr/>
            <p:nvPr/>
          </p:nvSpPr>
          <p:spPr>
            <a:xfrm>
              <a:off x="6518075" y="1993525"/>
              <a:ext cx="520025" cy="417950"/>
            </a:xfrm>
            <a:custGeom>
              <a:avLst/>
              <a:gdLst/>
              <a:ahLst/>
              <a:cxnLst/>
              <a:rect l="l" t="t" r="r" b="b"/>
              <a:pathLst>
                <a:path w="20801" h="16718" extrusionOk="0">
                  <a:moveTo>
                    <a:pt x="16193" y="4966"/>
                  </a:moveTo>
                  <a:cubicBezTo>
                    <a:pt x="18383" y="7013"/>
                    <a:pt x="20800" y="9466"/>
                    <a:pt x="20646" y="11371"/>
                  </a:cubicBezTo>
                  <a:cubicBezTo>
                    <a:pt x="20229" y="16276"/>
                    <a:pt x="14538" y="16717"/>
                    <a:pt x="10942" y="15645"/>
                  </a:cubicBezTo>
                  <a:lnTo>
                    <a:pt x="7406" y="14610"/>
                  </a:lnTo>
                  <a:lnTo>
                    <a:pt x="5394" y="13931"/>
                  </a:lnTo>
                  <a:cubicBezTo>
                    <a:pt x="3715" y="13348"/>
                    <a:pt x="3227" y="11728"/>
                    <a:pt x="2429" y="10252"/>
                  </a:cubicBezTo>
                  <a:cubicBezTo>
                    <a:pt x="0" y="5799"/>
                    <a:pt x="2881" y="525"/>
                    <a:pt x="7084" y="394"/>
                  </a:cubicBezTo>
                  <a:cubicBezTo>
                    <a:pt x="8144" y="358"/>
                    <a:pt x="9096" y="1"/>
                    <a:pt x="10168" y="120"/>
                  </a:cubicBezTo>
                  <a:cubicBezTo>
                    <a:pt x="11811" y="298"/>
                    <a:pt x="13490" y="834"/>
                    <a:pt x="14704" y="2715"/>
                  </a:cubicBezTo>
                  <a:cubicBezTo>
                    <a:pt x="14728" y="2739"/>
                    <a:pt x="14740" y="2775"/>
                    <a:pt x="14764" y="2799"/>
                  </a:cubicBezTo>
                  <a:cubicBezTo>
                    <a:pt x="15466" y="3311"/>
                    <a:pt x="15502" y="4311"/>
                    <a:pt x="16193" y="49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6505275" y="1966150"/>
              <a:ext cx="39000" cy="37825"/>
            </a:xfrm>
            <a:custGeom>
              <a:avLst/>
              <a:gdLst/>
              <a:ahLst/>
              <a:cxnLst/>
              <a:rect l="l" t="t" r="r" b="b"/>
              <a:pathLst>
                <a:path w="1560" h="1513" extrusionOk="0">
                  <a:moveTo>
                    <a:pt x="72" y="1012"/>
                  </a:moveTo>
                  <a:cubicBezTo>
                    <a:pt x="72" y="977"/>
                    <a:pt x="48" y="941"/>
                    <a:pt x="36" y="905"/>
                  </a:cubicBezTo>
                  <a:cubicBezTo>
                    <a:pt x="0" y="715"/>
                    <a:pt x="72" y="512"/>
                    <a:pt x="226" y="369"/>
                  </a:cubicBezTo>
                  <a:cubicBezTo>
                    <a:pt x="405" y="179"/>
                    <a:pt x="619" y="0"/>
                    <a:pt x="905" y="84"/>
                  </a:cubicBezTo>
                  <a:cubicBezTo>
                    <a:pt x="1560" y="274"/>
                    <a:pt x="1453" y="881"/>
                    <a:pt x="1167" y="1203"/>
                  </a:cubicBezTo>
                  <a:cubicBezTo>
                    <a:pt x="1036" y="1358"/>
                    <a:pt x="893" y="1512"/>
                    <a:pt x="631" y="1500"/>
                  </a:cubicBezTo>
                  <a:cubicBezTo>
                    <a:pt x="345" y="1512"/>
                    <a:pt x="107" y="1298"/>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6454375" y="1759575"/>
              <a:ext cx="26500" cy="25625"/>
            </a:xfrm>
            <a:custGeom>
              <a:avLst/>
              <a:gdLst/>
              <a:ahLst/>
              <a:cxnLst/>
              <a:rect l="l" t="t" r="r" b="b"/>
              <a:pathLst>
                <a:path w="1060" h="1025" extrusionOk="0">
                  <a:moveTo>
                    <a:pt x="60" y="679"/>
                  </a:moveTo>
                  <a:cubicBezTo>
                    <a:pt x="60" y="655"/>
                    <a:pt x="36" y="631"/>
                    <a:pt x="24" y="608"/>
                  </a:cubicBezTo>
                  <a:cubicBezTo>
                    <a:pt x="0" y="477"/>
                    <a:pt x="60" y="334"/>
                    <a:pt x="155" y="250"/>
                  </a:cubicBezTo>
                  <a:cubicBezTo>
                    <a:pt x="274" y="119"/>
                    <a:pt x="417" y="0"/>
                    <a:pt x="619" y="60"/>
                  </a:cubicBezTo>
                  <a:cubicBezTo>
                    <a:pt x="1060" y="179"/>
                    <a:pt x="976" y="584"/>
                    <a:pt x="786" y="810"/>
                  </a:cubicBezTo>
                  <a:cubicBezTo>
                    <a:pt x="703" y="929"/>
                    <a:pt x="572" y="1012"/>
                    <a:pt x="429" y="1012"/>
                  </a:cubicBezTo>
                  <a:cubicBezTo>
                    <a:pt x="238" y="1024"/>
                    <a:pt x="72" y="870"/>
                    <a:pt x="60"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6470750" y="1861075"/>
              <a:ext cx="38100" cy="42875"/>
            </a:xfrm>
            <a:custGeom>
              <a:avLst/>
              <a:gdLst/>
              <a:ahLst/>
              <a:cxnLst/>
              <a:rect l="l" t="t" r="r" b="b"/>
              <a:pathLst>
                <a:path w="1524" h="1715" extrusionOk="0">
                  <a:moveTo>
                    <a:pt x="786" y="1655"/>
                  </a:moveTo>
                  <a:lnTo>
                    <a:pt x="679" y="1655"/>
                  </a:lnTo>
                  <a:cubicBezTo>
                    <a:pt x="476" y="1620"/>
                    <a:pt x="310" y="1489"/>
                    <a:pt x="226" y="1298"/>
                  </a:cubicBezTo>
                  <a:cubicBezTo>
                    <a:pt x="95" y="1060"/>
                    <a:pt x="0" y="810"/>
                    <a:pt x="179" y="560"/>
                  </a:cubicBezTo>
                  <a:cubicBezTo>
                    <a:pt x="572" y="0"/>
                    <a:pt x="1107" y="298"/>
                    <a:pt x="1322" y="679"/>
                  </a:cubicBezTo>
                  <a:cubicBezTo>
                    <a:pt x="1417" y="858"/>
                    <a:pt x="1524" y="1048"/>
                    <a:pt x="1429" y="1286"/>
                  </a:cubicBezTo>
                  <a:cubicBezTo>
                    <a:pt x="1345" y="1560"/>
                    <a:pt x="1072" y="1715"/>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6506450" y="1681000"/>
              <a:ext cx="18475" cy="22050"/>
            </a:xfrm>
            <a:custGeom>
              <a:avLst/>
              <a:gdLst/>
              <a:ahLst/>
              <a:cxnLst/>
              <a:rect l="l" t="t" r="r" b="b"/>
              <a:pathLst>
                <a:path w="739" h="882" extrusionOk="0">
                  <a:moveTo>
                    <a:pt x="382" y="845"/>
                  </a:moveTo>
                  <a:lnTo>
                    <a:pt x="322" y="845"/>
                  </a:lnTo>
                  <a:cubicBezTo>
                    <a:pt x="215" y="822"/>
                    <a:pt x="132" y="762"/>
                    <a:pt x="96" y="667"/>
                  </a:cubicBezTo>
                  <a:cubicBezTo>
                    <a:pt x="13" y="548"/>
                    <a:pt x="1" y="405"/>
                    <a:pt x="72" y="286"/>
                  </a:cubicBezTo>
                  <a:cubicBezTo>
                    <a:pt x="275" y="0"/>
                    <a:pt x="548" y="155"/>
                    <a:pt x="656" y="345"/>
                  </a:cubicBezTo>
                  <a:cubicBezTo>
                    <a:pt x="715" y="441"/>
                    <a:pt x="739" y="548"/>
                    <a:pt x="715" y="655"/>
                  </a:cubicBezTo>
                  <a:cubicBezTo>
                    <a:pt x="668" y="798"/>
                    <a:pt x="525" y="881"/>
                    <a:pt x="382" y="8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6574925" y="1919425"/>
              <a:ext cx="39000" cy="37825"/>
            </a:xfrm>
            <a:custGeom>
              <a:avLst/>
              <a:gdLst/>
              <a:ahLst/>
              <a:cxnLst/>
              <a:rect l="l" t="t" r="r" b="b"/>
              <a:pathLst>
                <a:path w="1560" h="1513" extrusionOk="0">
                  <a:moveTo>
                    <a:pt x="72" y="1012"/>
                  </a:moveTo>
                  <a:cubicBezTo>
                    <a:pt x="72" y="964"/>
                    <a:pt x="36" y="941"/>
                    <a:pt x="24" y="893"/>
                  </a:cubicBezTo>
                  <a:cubicBezTo>
                    <a:pt x="0" y="703"/>
                    <a:pt x="72" y="500"/>
                    <a:pt x="226" y="369"/>
                  </a:cubicBezTo>
                  <a:cubicBezTo>
                    <a:pt x="405" y="167"/>
                    <a:pt x="607" y="0"/>
                    <a:pt x="905" y="83"/>
                  </a:cubicBezTo>
                  <a:cubicBezTo>
                    <a:pt x="1560" y="262"/>
                    <a:pt x="1453" y="869"/>
                    <a:pt x="1155" y="1203"/>
                  </a:cubicBezTo>
                  <a:cubicBezTo>
                    <a:pt x="1024" y="1345"/>
                    <a:pt x="881" y="1512"/>
                    <a:pt x="631" y="1500"/>
                  </a:cubicBezTo>
                  <a:cubicBezTo>
                    <a:pt x="345" y="1512"/>
                    <a:pt x="95"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6414775" y="1956025"/>
              <a:ext cx="39025" cy="37525"/>
            </a:xfrm>
            <a:custGeom>
              <a:avLst/>
              <a:gdLst/>
              <a:ahLst/>
              <a:cxnLst/>
              <a:rect l="l" t="t" r="r" b="b"/>
              <a:pathLst>
                <a:path w="1561" h="1501" extrusionOk="0">
                  <a:moveTo>
                    <a:pt x="84" y="1013"/>
                  </a:moveTo>
                  <a:cubicBezTo>
                    <a:pt x="84" y="965"/>
                    <a:pt x="48" y="941"/>
                    <a:pt x="36" y="893"/>
                  </a:cubicBezTo>
                  <a:cubicBezTo>
                    <a:pt x="1" y="703"/>
                    <a:pt x="84" y="501"/>
                    <a:pt x="227" y="370"/>
                  </a:cubicBezTo>
                  <a:cubicBezTo>
                    <a:pt x="417" y="167"/>
                    <a:pt x="620" y="1"/>
                    <a:pt x="917" y="84"/>
                  </a:cubicBezTo>
                  <a:cubicBezTo>
                    <a:pt x="1560" y="262"/>
                    <a:pt x="1453" y="870"/>
                    <a:pt x="1167" y="1203"/>
                  </a:cubicBezTo>
                  <a:cubicBezTo>
                    <a:pt x="1036" y="1346"/>
                    <a:pt x="894" y="1501"/>
                    <a:pt x="632" y="1501"/>
                  </a:cubicBezTo>
                  <a:cubicBezTo>
                    <a:pt x="346" y="1501"/>
                    <a:pt x="108" y="1286"/>
                    <a:pt x="84"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6475200" y="2059600"/>
              <a:ext cx="39025" cy="37825"/>
            </a:xfrm>
            <a:custGeom>
              <a:avLst/>
              <a:gdLst/>
              <a:ahLst/>
              <a:cxnLst/>
              <a:rect l="l" t="t" r="r" b="b"/>
              <a:pathLst>
                <a:path w="1561" h="1513" extrusionOk="0">
                  <a:moveTo>
                    <a:pt x="72" y="1013"/>
                  </a:moveTo>
                  <a:cubicBezTo>
                    <a:pt x="72" y="977"/>
                    <a:pt x="48" y="941"/>
                    <a:pt x="36" y="906"/>
                  </a:cubicBezTo>
                  <a:cubicBezTo>
                    <a:pt x="1" y="703"/>
                    <a:pt x="72" y="513"/>
                    <a:pt x="227" y="370"/>
                  </a:cubicBezTo>
                  <a:cubicBezTo>
                    <a:pt x="405" y="179"/>
                    <a:pt x="620" y="1"/>
                    <a:pt x="905" y="84"/>
                  </a:cubicBezTo>
                  <a:cubicBezTo>
                    <a:pt x="1560" y="275"/>
                    <a:pt x="1453" y="882"/>
                    <a:pt x="1167" y="1203"/>
                  </a:cubicBezTo>
                  <a:cubicBezTo>
                    <a:pt x="1025" y="1358"/>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6766025" y="1902150"/>
              <a:ext cx="39000" cy="37825"/>
            </a:xfrm>
            <a:custGeom>
              <a:avLst/>
              <a:gdLst/>
              <a:ahLst/>
              <a:cxnLst/>
              <a:rect l="l" t="t" r="r" b="b"/>
              <a:pathLst>
                <a:path w="1560" h="1513" extrusionOk="0">
                  <a:moveTo>
                    <a:pt x="71" y="1013"/>
                  </a:moveTo>
                  <a:cubicBezTo>
                    <a:pt x="71" y="977"/>
                    <a:pt x="48" y="941"/>
                    <a:pt x="36" y="905"/>
                  </a:cubicBezTo>
                  <a:cubicBezTo>
                    <a:pt x="0" y="703"/>
                    <a:pt x="71" y="501"/>
                    <a:pt x="226" y="370"/>
                  </a:cubicBezTo>
                  <a:cubicBezTo>
                    <a:pt x="405" y="179"/>
                    <a:pt x="619" y="0"/>
                    <a:pt x="905" y="84"/>
                  </a:cubicBezTo>
                  <a:cubicBezTo>
                    <a:pt x="1560" y="274"/>
                    <a:pt x="1453" y="882"/>
                    <a:pt x="1167" y="1203"/>
                  </a:cubicBezTo>
                  <a:cubicBezTo>
                    <a:pt x="1036" y="1358"/>
                    <a:pt x="881" y="1513"/>
                    <a:pt x="631" y="1501"/>
                  </a:cubicBezTo>
                  <a:cubicBezTo>
                    <a:pt x="345" y="1513"/>
                    <a:pt x="95" y="1298"/>
                    <a:pt x="71"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6617775" y="1789625"/>
              <a:ext cx="38725" cy="37850"/>
            </a:xfrm>
            <a:custGeom>
              <a:avLst/>
              <a:gdLst/>
              <a:ahLst/>
              <a:cxnLst/>
              <a:rect l="l" t="t" r="r" b="b"/>
              <a:pathLst>
                <a:path w="1549" h="1514" extrusionOk="0">
                  <a:moveTo>
                    <a:pt x="72" y="1013"/>
                  </a:moveTo>
                  <a:cubicBezTo>
                    <a:pt x="72" y="977"/>
                    <a:pt x="36" y="942"/>
                    <a:pt x="25" y="906"/>
                  </a:cubicBezTo>
                  <a:cubicBezTo>
                    <a:pt x="1" y="703"/>
                    <a:pt x="72" y="501"/>
                    <a:pt x="215" y="370"/>
                  </a:cubicBezTo>
                  <a:cubicBezTo>
                    <a:pt x="406" y="168"/>
                    <a:pt x="608" y="1"/>
                    <a:pt x="906" y="84"/>
                  </a:cubicBezTo>
                  <a:cubicBezTo>
                    <a:pt x="1549" y="275"/>
                    <a:pt x="1441" y="870"/>
                    <a:pt x="1156" y="1203"/>
                  </a:cubicBezTo>
                  <a:cubicBezTo>
                    <a:pt x="1025"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6593375" y="1917625"/>
              <a:ext cx="38125" cy="42900"/>
            </a:xfrm>
            <a:custGeom>
              <a:avLst/>
              <a:gdLst/>
              <a:ahLst/>
              <a:cxnLst/>
              <a:rect l="l" t="t" r="r" b="b"/>
              <a:pathLst>
                <a:path w="1525" h="1716" extrusionOk="0">
                  <a:moveTo>
                    <a:pt x="786" y="1644"/>
                  </a:moveTo>
                  <a:cubicBezTo>
                    <a:pt x="750" y="1644"/>
                    <a:pt x="715" y="1656"/>
                    <a:pt x="667" y="1644"/>
                  </a:cubicBezTo>
                  <a:cubicBezTo>
                    <a:pt x="465" y="1620"/>
                    <a:pt x="298" y="1477"/>
                    <a:pt x="227" y="1286"/>
                  </a:cubicBezTo>
                  <a:cubicBezTo>
                    <a:pt x="96" y="1060"/>
                    <a:pt x="0" y="798"/>
                    <a:pt x="179" y="548"/>
                  </a:cubicBezTo>
                  <a:cubicBezTo>
                    <a:pt x="560" y="1"/>
                    <a:pt x="1108" y="298"/>
                    <a:pt x="1322" y="679"/>
                  </a:cubicBezTo>
                  <a:cubicBezTo>
                    <a:pt x="1417" y="858"/>
                    <a:pt x="1524" y="1036"/>
                    <a:pt x="1429" y="1286"/>
                  </a:cubicBezTo>
                  <a:cubicBezTo>
                    <a:pt x="1346" y="1548"/>
                    <a:pt x="1060" y="1715"/>
                    <a:pt x="786" y="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6397800" y="2042050"/>
              <a:ext cx="37850" cy="42875"/>
            </a:xfrm>
            <a:custGeom>
              <a:avLst/>
              <a:gdLst/>
              <a:ahLst/>
              <a:cxnLst/>
              <a:rect l="l" t="t" r="r" b="b"/>
              <a:pathLst>
                <a:path w="1514" h="1715" extrusionOk="0">
                  <a:moveTo>
                    <a:pt x="775" y="1643"/>
                  </a:moveTo>
                  <a:cubicBezTo>
                    <a:pt x="739" y="1643"/>
                    <a:pt x="703" y="1655"/>
                    <a:pt x="656" y="1643"/>
                  </a:cubicBezTo>
                  <a:cubicBezTo>
                    <a:pt x="465" y="1608"/>
                    <a:pt x="299" y="1477"/>
                    <a:pt x="215" y="1286"/>
                  </a:cubicBezTo>
                  <a:cubicBezTo>
                    <a:pt x="96" y="1048"/>
                    <a:pt x="1" y="798"/>
                    <a:pt x="168" y="548"/>
                  </a:cubicBezTo>
                  <a:cubicBezTo>
                    <a:pt x="561" y="0"/>
                    <a:pt x="1096" y="298"/>
                    <a:pt x="1311" y="679"/>
                  </a:cubicBezTo>
                  <a:cubicBezTo>
                    <a:pt x="1418" y="846"/>
                    <a:pt x="1513" y="1036"/>
                    <a:pt x="1430" y="1274"/>
                  </a:cubicBezTo>
                  <a:cubicBezTo>
                    <a:pt x="1334" y="1560"/>
                    <a:pt x="1049" y="1715"/>
                    <a:pt x="775"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6337400" y="1952150"/>
              <a:ext cx="37825" cy="42900"/>
            </a:xfrm>
            <a:custGeom>
              <a:avLst/>
              <a:gdLst/>
              <a:ahLst/>
              <a:cxnLst/>
              <a:rect l="l" t="t" r="r" b="b"/>
              <a:pathLst>
                <a:path w="1513" h="1716" extrusionOk="0">
                  <a:moveTo>
                    <a:pt x="786" y="1656"/>
                  </a:moveTo>
                  <a:lnTo>
                    <a:pt x="667" y="1656"/>
                  </a:lnTo>
                  <a:cubicBezTo>
                    <a:pt x="464" y="1620"/>
                    <a:pt x="298" y="1477"/>
                    <a:pt x="226" y="1299"/>
                  </a:cubicBezTo>
                  <a:cubicBezTo>
                    <a:pt x="95" y="1060"/>
                    <a:pt x="0" y="810"/>
                    <a:pt x="179" y="548"/>
                  </a:cubicBezTo>
                  <a:cubicBezTo>
                    <a:pt x="560" y="1"/>
                    <a:pt x="1095" y="298"/>
                    <a:pt x="1322" y="679"/>
                  </a:cubicBezTo>
                  <a:cubicBezTo>
                    <a:pt x="1417" y="858"/>
                    <a:pt x="1512" y="1037"/>
                    <a:pt x="1429" y="1287"/>
                  </a:cubicBezTo>
                  <a:cubicBezTo>
                    <a:pt x="1345" y="1560"/>
                    <a:pt x="1060" y="1715"/>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6689525" y="1839650"/>
              <a:ext cx="38125" cy="43175"/>
            </a:xfrm>
            <a:custGeom>
              <a:avLst/>
              <a:gdLst/>
              <a:ahLst/>
              <a:cxnLst/>
              <a:rect l="l" t="t" r="r" b="b"/>
              <a:pathLst>
                <a:path w="1525" h="1727" extrusionOk="0">
                  <a:moveTo>
                    <a:pt x="786" y="1655"/>
                  </a:moveTo>
                  <a:cubicBezTo>
                    <a:pt x="750" y="1655"/>
                    <a:pt x="714" y="1667"/>
                    <a:pt x="679" y="1655"/>
                  </a:cubicBezTo>
                  <a:cubicBezTo>
                    <a:pt x="476" y="1619"/>
                    <a:pt x="310" y="1488"/>
                    <a:pt x="226" y="1298"/>
                  </a:cubicBezTo>
                  <a:cubicBezTo>
                    <a:pt x="95" y="1060"/>
                    <a:pt x="0" y="810"/>
                    <a:pt x="179" y="560"/>
                  </a:cubicBezTo>
                  <a:cubicBezTo>
                    <a:pt x="572" y="0"/>
                    <a:pt x="1107" y="310"/>
                    <a:pt x="1322" y="691"/>
                  </a:cubicBezTo>
                  <a:cubicBezTo>
                    <a:pt x="1417" y="857"/>
                    <a:pt x="1524" y="1048"/>
                    <a:pt x="1429" y="1286"/>
                  </a:cubicBezTo>
                  <a:cubicBezTo>
                    <a:pt x="1346" y="1560"/>
                    <a:pt x="1072" y="1727"/>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6385025" y="1853925"/>
              <a:ext cx="37825" cy="43200"/>
            </a:xfrm>
            <a:custGeom>
              <a:avLst/>
              <a:gdLst/>
              <a:ahLst/>
              <a:cxnLst/>
              <a:rect l="l" t="t" r="r" b="b"/>
              <a:pathLst>
                <a:path w="1513" h="1728" extrusionOk="0">
                  <a:moveTo>
                    <a:pt x="786" y="1656"/>
                  </a:moveTo>
                  <a:lnTo>
                    <a:pt x="667" y="1656"/>
                  </a:lnTo>
                  <a:cubicBezTo>
                    <a:pt x="464" y="1620"/>
                    <a:pt x="298" y="1489"/>
                    <a:pt x="226" y="1298"/>
                  </a:cubicBezTo>
                  <a:cubicBezTo>
                    <a:pt x="95" y="1060"/>
                    <a:pt x="0" y="810"/>
                    <a:pt x="179" y="560"/>
                  </a:cubicBezTo>
                  <a:cubicBezTo>
                    <a:pt x="560" y="1"/>
                    <a:pt x="1095" y="298"/>
                    <a:pt x="1310" y="679"/>
                  </a:cubicBezTo>
                  <a:cubicBezTo>
                    <a:pt x="1417" y="858"/>
                    <a:pt x="1512" y="1048"/>
                    <a:pt x="1429" y="1287"/>
                  </a:cubicBezTo>
                  <a:cubicBezTo>
                    <a:pt x="1345" y="1560"/>
                    <a:pt x="1060" y="1727"/>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6679700" y="1906025"/>
              <a:ext cx="37825" cy="42875"/>
            </a:xfrm>
            <a:custGeom>
              <a:avLst/>
              <a:gdLst/>
              <a:ahLst/>
              <a:cxnLst/>
              <a:rect l="l" t="t" r="r" b="b"/>
              <a:pathLst>
                <a:path w="1513" h="1715" extrusionOk="0">
                  <a:moveTo>
                    <a:pt x="774" y="1643"/>
                  </a:moveTo>
                  <a:lnTo>
                    <a:pt x="667" y="1643"/>
                  </a:lnTo>
                  <a:cubicBezTo>
                    <a:pt x="465" y="1608"/>
                    <a:pt x="298" y="1477"/>
                    <a:pt x="215" y="1286"/>
                  </a:cubicBezTo>
                  <a:cubicBezTo>
                    <a:pt x="84" y="1060"/>
                    <a:pt x="0" y="798"/>
                    <a:pt x="167" y="548"/>
                  </a:cubicBezTo>
                  <a:cubicBezTo>
                    <a:pt x="560" y="0"/>
                    <a:pt x="1096" y="298"/>
                    <a:pt x="1310" y="679"/>
                  </a:cubicBezTo>
                  <a:cubicBezTo>
                    <a:pt x="1405" y="858"/>
                    <a:pt x="1512" y="1036"/>
                    <a:pt x="1417" y="1286"/>
                  </a:cubicBezTo>
                  <a:cubicBezTo>
                    <a:pt x="1334" y="1548"/>
                    <a:pt x="1060" y="1715"/>
                    <a:pt x="774"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6351375" y="2093850"/>
              <a:ext cx="26525" cy="25625"/>
            </a:xfrm>
            <a:custGeom>
              <a:avLst/>
              <a:gdLst/>
              <a:ahLst/>
              <a:cxnLst/>
              <a:rect l="l" t="t" r="r" b="b"/>
              <a:pathLst>
                <a:path w="1061" h="1025" extrusionOk="0">
                  <a:moveTo>
                    <a:pt x="48" y="679"/>
                  </a:moveTo>
                  <a:cubicBezTo>
                    <a:pt x="36" y="655"/>
                    <a:pt x="24" y="631"/>
                    <a:pt x="24" y="607"/>
                  </a:cubicBezTo>
                  <a:cubicBezTo>
                    <a:pt x="1" y="476"/>
                    <a:pt x="48" y="333"/>
                    <a:pt x="155" y="250"/>
                  </a:cubicBezTo>
                  <a:cubicBezTo>
                    <a:pt x="274" y="119"/>
                    <a:pt x="417" y="0"/>
                    <a:pt x="608" y="60"/>
                  </a:cubicBezTo>
                  <a:cubicBezTo>
                    <a:pt x="1060" y="179"/>
                    <a:pt x="977" y="583"/>
                    <a:pt x="786" y="810"/>
                  </a:cubicBezTo>
                  <a:cubicBezTo>
                    <a:pt x="703" y="929"/>
                    <a:pt x="572" y="1012"/>
                    <a:pt x="417" y="1012"/>
                  </a:cubicBezTo>
                  <a:cubicBezTo>
                    <a:pt x="227" y="1024"/>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6269225" y="1906900"/>
              <a:ext cx="26525" cy="25625"/>
            </a:xfrm>
            <a:custGeom>
              <a:avLst/>
              <a:gdLst/>
              <a:ahLst/>
              <a:cxnLst/>
              <a:rect l="l" t="t" r="r" b="b"/>
              <a:pathLst>
                <a:path w="1061" h="1025" extrusionOk="0">
                  <a:moveTo>
                    <a:pt x="48" y="692"/>
                  </a:moveTo>
                  <a:cubicBezTo>
                    <a:pt x="48" y="656"/>
                    <a:pt x="36" y="632"/>
                    <a:pt x="24" y="608"/>
                  </a:cubicBezTo>
                  <a:cubicBezTo>
                    <a:pt x="0" y="477"/>
                    <a:pt x="48" y="346"/>
                    <a:pt x="155" y="251"/>
                  </a:cubicBezTo>
                  <a:cubicBezTo>
                    <a:pt x="274" y="120"/>
                    <a:pt x="417" y="1"/>
                    <a:pt x="608" y="61"/>
                  </a:cubicBezTo>
                  <a:cubicBezTo>
                    <a:pt x="1060" y="180"/>
                    <a:pt x="977" y="596"/>
                    <a:pt x="786" y="811"/>
                  </a:cubicBezTo>
                  <a:cubicBezTo>
                    <a:pt x="703" y="942"/>
                    <a:pt x="572" y="1013"/>
                    <a:pt x="429" y="1013"/>
                  </a:cubicBezTo>
                  <a:cubicBezTo>
                    <a:pt x="227" y="1025"/>
                    <a:pt x="72" y="882"/>
                    <a:pt x="48"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6591000" y="1735450"/>
              <a:ext cx="30075" cy="22950"/>
            </a:xfrm>
            <a:custGeom>
              <a:avLst/>
              <a:gdLst/>
              <a:ahLst/>
              <a:cxnLst/>
              <a:rect l="l" t="t" r="r" b="b"/>
              <a:pathLst>
                <a:path w="1203" h="918" extrusionOk="0">
                  <a:moveTo>
                    <a:pt x="1107" y="596"/>
                  </a:moveTo>
                  <a:cubicBezTo>
                    <a:pt x="1096" y="608"/>
                    <a:pt x="1096" y="644"/>
                    <a:pt x="1084" y="668"/>
                  </a:cubicBezTo>
                  <a:cubicBezTo>
                    <a:pt x="1012" y="787"/>
                    <a:pt x="893" y="858"/>
                    <a:pt x="762" y="870"/>
                  </a:cubicBezTo>
                  <a:cubicBezTo>
                    <a:pt x="584" y="906"/>
                    <a:pt x="405" y="918"/>
                    <a:pt x="274" y="751"/>
                  </a:cubicBezTo>
                  <a:cubicBezTo>
                    <a:pt x="0" y="394"/>
                    <a:pt x="298" y="108"/>
                    <a:pt x="595" y="49"/>
                  </a:cubicBezTo>
                  <a:cubicBezTo>
                    <a:pt x="726" y="1"/>
                    <a:pt x="881" y="13"/>
                    <a:pt x="1000" y="96"/>
                  </a:cubicBezTo>
                  <a:cubicBezTo>
                    <a:pt x="1155" y="215"/>
                    <a:pt x="1203" y="430"/>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6575225" y="1842625"/>
              <a:ext cx="30075" cy="23225"/>
            </a:xfrm>
            <a:custGeom>
              <a:avLst/>
              <a:gdLst/>
              <a:ahLst/>
              <a:cxnLst/>
              <a:rect l="l" t="t" r="r" b="b"/>
              <a:pathLst>
                <a:path w="1203" h="929" extrusionOk="0">
                  <a:moveTo>
                    <a:pt x="1095" y="596"/>
                  </a:moveTo>
                  <a:cubicBezTo>
                    <a:pt x="1084" y="619"/>
                    <a:pt x="1084" y="643"/>
                    <a:pt x="1072" y="679"/>
                  </a:cubicBezTo>
                  <a:cubicBezTo>
                    <a:pt x="1012" y="798"/>
                    <a:pt x="893" y="869"/>
                    <a:pt x="762" y="881"/>
                  </a:cubicBezTo>
                  <a:cubicBezTo>
                    <a:pt x="584" y="917"/>
                    <a:pt x="393" y="929"/>
                    <a:pt x="274" y="762"/>
                  </a:cubicBezTo>
                  <a:cubicBezTo>
                    <a:pt x="0" y="405"/>
                    <a:pt x="298" y="119"/>
                    <a:pt x="584" y="60"/>
                  </a:cubicBezTo>
                  <a:cubicBezTo>
                    <a:pt x="726" y="0"/>
                    <a:pt x="881" y="24"/>
                    <a:pt x="1000" y="107"/>
                  </a:cubicBezTo>
                  <a:cubicBezTo>
                    <a:pt x="1155" y="215"/>
                    <a:pt x="1203" y="429"/>
                    <a:pt x="1095"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6353750" y="1834275"/>
              <a:ext cx="30100" cy="22950"/>
            </a:xfrm>
            <a:custGeom>
              <a:avLst/>
              <a:gdLst/>
              <a:ahLst/>
              <a:cxnLst/>
              <a:rect l="l" t="t" r="r" b="b"/>
              <a:pathLst>
                <a:path w="1204" h="918" extrusionOk="0">
                  <a:moveTo>
                    <a:pt x="1108" y="596"/>
                  </a:moveTo>
                  <a:cubicBezTo>
                    <a:pt x="1096" y="620"/>
                    <a:pt x="1096" y="644"/>
                    <a:pt x="1084" y="668"/>
                  </a:cubicBezTo>
                  <a:cubicBezTo>
                    <a:pt x="1013" y="787"/>
                    <a:pt x="894" y="870"/>
                    <a:pt x="763" y="882"/>
                  </a:cubicBezTo>
                  <a:cubicBezTo>
                    <a:pt x="584" y="906"/>
                    <a:pt x="406" y="918"/>
                    <a:pt x="275" y="751"/>
                  </a:cubicBezTo>
                  <a:cubicBezTo>
                    <a:pt x="1" y="394"/>
                    <a:pt x="299" y="108"/>
                    <a:pt x="596" y="48"/>
                  </a:cubicBezTo>
                  <a:cubicBezTo>
                    <a:pt x="727" y="1"/>
                    <a:pt x="882" y="13"/>
                    <a:pt x="1001" y="96"/>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6399600" y="1738450"/>
              <a:ext cx="30075" cy="22925"/>
            </a:xfrm>
            <a:custGeom>
              <a:avLst/>
              <a:gdLst/>
              <a:ahLst/>
              <a:cxnLst/>
              <a:rect l="l" t="t" r="r" b="b"/>
              <a:pathLst>
                <a:path w="1203" h="917" extrusionOk="0">
                  <a:moveTo>
                    <a:pt x="1108" y="595"/>
                  </a:moveTo>
                  <a:cubicBezTo>
                    <a:pt x="1096" y="619"/>
                    <a:pt x="1096" y="643"/>
                    <a:pt x="1084" y="667"/>
                  </a:cubicBezTo>
                  <a:cubicBezTo>
                    <a:pt x="1024" y="786"/>
                    <a:pt x="905" y="869"/>
                    <a:pt x="762" y="881"/>
                  </a:cubicBezTo>
                  <a:cubicBezTo>
                    <a:pt x="584" y="905"/>
                    <a:pt x="405" y="917"/>
                    <a:pt x="286" y="750"/>
                  </a:cubicBezTo>
                  <a:cubicBezTo>
                    <a:pt x="0" y="393"/>
                    <a:pt x="310" y="107"/>
                    <a:pt x="596" y="48"/>
                  </a:cubicBezTo>
                  <a:cubicBezTo>
                    <a:pt x="727" y="0"/>
                    <a:pt x="881" y="12"/>
                    <a:pt x="1001" y="95"/>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6279050" y="2031325"/>
              <a:ext cx="30075" cy="22950"/>
            </a:xfrm>
            <a:custGeom>
              <a:avLst/>
              <a:gdLst/>
              <a:ahLst/>
              <a:cxnLst/>
              <a:rect l="l" t="t" r="r" b="b"/>
              <a:pathLst>
                <a:path w="1203" h="918" extrusionOk="0">
                  <a:moveTo>
                    <a:pt x="1096" y="596"/>
                  </a:moveTo>
                  <a:cubicBezTo>
                    <a:pt x="1084" y="620"/>
                    <a:pt x="1084" y="644"/>
                    <a:pt x="1072" y="668"/>
                  </a:cubicBezTo>
                  <a:cubicBezTo>
                    <a:pt x="1012" y="787"/>
                    <a:pt x="893" y="870"/>
                    <a:pt x="762" y="882"/>
                  </a:cubicBezTo>
                  <a:cubicBezTo>
                    <a:pt x="584" y="918"/>
                    <a:pt x="393" y="918"/>
                    <a:pt x="274" y="763"/>
                  </a:cubicBezTo>
                  <a:cubicBezTo>
                    <a:pt x="0" y="394"/>
                    <a:pt x="298" y="108"/>
                    <a:pt x="584" y="48"/>
                  </a:cubicBezTo>
                  <a:cubicBezTo>
                    <a:pt x="727" y="1"/>
                    <a:pt x="881" y="25"/>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6521925" y="1772075"/>
              <a:ext cx="30100" cy="23250"/>
            </a:xfrm>
            <a:custGeom>
              <a:avLst/>
              <a:gdLst/>
              <a:ahLst/>
              <a:cxnLst/>
              <a:rect l="l" t="t" r="r" b="b"/>
              <a:pathLst>
                <a:path w="1204" h="930" extrusionOk="0">
                  <a:moveTo>
                    <a:pt x="1108" y="596"/>
                  </a:moveTo>
                  <a:cubicBezTo>
                    <a:pt x="1096" y="620"/>
                    <a:pt x="1096" y="643"/>
                    <a:pt x="1084" y="667"/>
                  </a:cubicBezTo>
                  <a:cubicBezTo>
                    <a:pt x="1013" y="798"/>
                    <a:pt x="894" y="870"/>
                    <a:pt x="763" y="882"/>
                  </a:cubicBezTo>
                  <a:cubicBezTo>
                    <a:pt x="584" y="917"/>
                    <a:pt x="406" y="929"/>
                    <a:pt x="275" y="762"/>
                  </a:cubicBezTo>
                  <a:cubicBezTo>
                    <a:pt x="1" y="393"/>
                    <a:pt x="299" y="120"/>
                    <a:pt x="596"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6202250" y="1911975"/>
              <a:ext cx="30100" cy="22950"/>
            </a:xfrm>
            <a:custGeom>
              <a:avLst/>
              <a:gdLst/>
              <a:ahLst/>
              <a:cxnLst/>
              <a:rect l="l" t="t" r="r" b="b"/>
              <a:pathLst>
                <a:path w="1204" h="918" extrusionOk="0">
                  <a:moveTo>
                    <a:pt x="1096" y="596"/>
                  </a:moveTo>
                  <a:cubicBezTo>
                    <a:pt x="1084" y="620"/>
                    <a:pt x="1084" y="643"/>
                    <a:pt x="1072" y="667"/>
                  </a:cubicBezTo>
                  <a:cubicBezTo>
                    <a:pt x="1013" y="786"/>
                    <a:pt x="894" y="870"/>
                    <a:pt x="763" y="881"/>
                  </a:cubicBezTo>
                  <a:cubicBezTo>
                    <a:pt x="584" y="905"/>
                    <a:pt x="393" y="917"/>
                    <a:pt x="274" y="750"/>
                  </a:cubicBezTo>
                  <a:cubicBezTo>
                    <a:pt x="1" y="393"/>
                    <a:pt x="298" y="108"/>
                    <a:pt x="584" y="48"/>
                  </a:cubicBezTo>
                  <a:cubicBezTo>
                    <a:pt x="727" y="0"/>
                    <a:pt x="882" y="12"/>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6159100" y="1998875"/>
              <a:ext cx="67000" cy="52125"/>
            </a:xfrm>
            <a:custGeom>
              <a:avLst/>
              <a:gdLst/>
              <a:ahLst/>
              <a:cxnLst/>
              <a:rect l="l" t="t" r="r" b="b"/>
              <a:pathLst>
                <a:path w="2680" h="2085" extrusionOk="0">
                  <a:moveTo>
                    <a:pt x="2489" y="1346"/>
                  </a:moveTo>
                  <a:cubicBezTo>
                    <a:pt x="2465" y="1406"/>
                    <a:pt x="2465" y="1465"/>
                    <a:pt x="2441" y="1513"/>
                  </a:cubicBezTo>
                  <a:cubicBezTo>
                    <a:pt x="2310" y="1811"/>
                    <a:pt x="2012" y="1930"/>
                    <a:pt x="1715" y="1989"/>
                  </a:cubicBezTo>
                  <a:cubicBezTo>
                    <a:pt x="1322" y="2073"/>
                    <a:pt x="905" y="2085"/>
                    <a:pt x="631" y="1715"/>
                  </a:cubicBezTo>
                  <a:cubicBezTo>
                    <a:pt x="0" y="906"/>
                    <a:pt x="679" y="263"/>
                    <a:pt x="1334" y="120"/>
                  </a:cubicBezTo>
                  <a:cubicBezTo>
                    <a:pt x="1631" y="61"/>
                    <a:pt x="1953" y="1"/>
                    <a:pt x="2262" y="239"/>
                  </a:cubicBezTo>
                  <a:cubicBezTo>
                    <a:pt x="2679" y="572"/>
                    <a:pt x="2667" y="989"/>
                    <a:pt x="2489" y="1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6693975" y="1690825"/>
              <a:ext cx="60150" cy="47050"/>
            </a:xfrm>
            <a:custGeom>
              <a:avLst/>
              <a:gdLst/>
              <a:ahLst/>
              <a:cxnLst/>
              <a:rect l="l" t="t" r="r" b="b"/>
              <a:pathLst>
                <a:path w="2406" h="1882" extrusionOk="0">
                  <a:moveTo>
                    <a:pt x="2239" y="1226"/>
                  </a:moveTo>
                  <a:cubicBezTo>
                    <a:pt x="2215" y="1262"/>
                    <a:pt x="2215" y="1322"/>
                    <a:pt x="2191" y="1369"/>
                  </a:cubicBezTo>
                  <a:cubicBezTo>
                    <a:pt x="2084" y="1643"/>
                    <a:pt x="1810" y="1738"/>
                    <a:pt x="1537" y="1798"/>
                  </a:cubicBezTo>
                  <a:cubicBezTo>
                    <a:pt x="1179" y="1869"/>
                    <a:pt x="810" y="1881"/>
                    <a:pt x="560" y="1548"/>
                  </a:cubicBezTo>
                  <a:cubicBezTo>
                    <a:pt x="1" y="822"/>
                    <a:pt x="608" y="238"/>
                    <a:pt x="1191" y="119"/>
                  </a:cubicBezTo>
                  <a:cubicBezTo>
                    <a:pt x="1465" y="60"/>
                    <a:pt x="1751" y="0"/>
                    <a:pt x="2037" y="226"/>
                  </a:cubicBezTo>
                  <a:cubicBezTo>
                    <a:pt x="2406" y="524"/>
                    <a:pt x="2406" y="893"/>
                    <a:pt x="2239" y="12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6584450" y="1639325"/>
              <a:ext cx="30075" cy="23225"/>
            </a:xfrm>
            <a:custGeom>
              <a:avLst/>
              <a:gdLst/>
              <a:ahLst/>
              <a:cxnLst/>
              <a:rect l="l" t="t" r="r" b="b"/>
              <a:pathLst>
                <a:path w="1203" h="929" extrusionOk="0">
                  <a:moveTo>
                    <a:pt x="1107" y="596"/>
                  </a:moveTo>
                  <a:cubicBezTo>
                    <a:pt x="1096" y="619"/>
                    <a:pt x="1096" y="655"/>
                    <a:pt x="1084" y="679"/>
                  </a:cubicBezTo>
                  <a:cubicBezTo>
                    <a:pt x="1012" y="798"/>
                    <a:pt x="893" y="869"/>
                    <a:pt x="762" y="881"/>
                  </a:cubicBezTo>
                  <a:cubicBezTo>
                    <a:pt x="584" y="917"/>
                    <a:pt x="405" y="929"/>
                    <a:pt x="274" y="762"/>
                  </a:cubicBezTo>
                  <a:cubicBezTo>
                    <a:pt x="0" y="405"/>
                    <a:pt x="298" y="119"/>
                    <a:pt x="584" y="60"/>
                  </a:cubicBezTo>
                  <a:cubicBezTo>
                    <a:pt x="726" y="0"/>
                    <a:pt x="881" y="24"/>
                    <a:pt x="1000" y="107"/>
                  </a:cubicBezTo>
                  <a:cubicBezTo>
                    <a:pt x="1155" y="215"/>
                    <a:pt x="1203" y="441"/>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6317750" y="1769100"/>
              <a:ext cx="30075" cy="22950"/>
            </a:xfrm>
            <a:custGeom>
              <a:avLst/>
              <a:gdLst/>
              <a:ahLst/>
              <a:cxnLst/>
              <a:rect l="l" t="t" r="r" b="b"/>
              <a:pathLst>
                <a:path w="1203" h="918" extrusionOk="0">
                  <a:moveTo>
                    <a:pt x="1096" y="596"/>
                  </a:moveTo>
                  <a:cubicBezTo>
                    <a:pt x="1084" y="620"/>
                    <a:pt x="1084" y="643"/>
                    <a:pt x="1072" y="667"/>
                  </a:cubicBezTo>
                  <a:cubicBezTo>
                    <a:pt x="1012" y="786"/>
                    <a:pt x="893" y="870"/>
                    <a:pt x="750" y="881"/>
                  </a:cubicBezTo>
                  <a:cubicBezTo>
                    <a:pt x="572" y="917"/>
                    <a:pt x="393" y="917"/>
                    <a:pt x="274" y="762"/>
                  </a:cubicBezTo>
                  <a:cubicBezTo>
                    <a:pt x="0" y="393"/>
                    <a:pt x="298" y="108"/>
                    <a:pt x="584" y="48"/>
                  </a:cubicBezTo>
                  <a:cubicBezTo>
                    <a:pt x="726" y="0"/>
                    <a:pt x="881" y="24"/>
                    <a:pt x="1000"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6265350" y="1835775"/>
              <a:ext cx="30100" cy="22950"/>
            </a:xfrm>
            <a:custGeom>
              <a:avLst/>
              <a:gdLst/>
              <a:ahLst/>
              <a:cxnLst/>
              <a:rect l="l" t="t" r="r" b="b"/>
              <a:pathLst>
                <a:path w="1204" h="918" extrusionOk="0">
                  <a:moveTo>
                    <a:pt x="1096" y="584"/>
                  </a:moveTo>
                  <a:cubicBezTo>
                    <a:pt x="1084" y="608"/>
                    <a:pt x="1084" y="643"/>
                    <a:pt x="1072" y="667"/>
                  </a:cubicBezTo>
                  <a:cubicBezTo>
                    <a:pt x="1013" y="786"/>
                    <a:pt x="894" y="858"/>
                    <a:pt x="751" y="870"/>
                  </a:cubicBezTo>
                  <a:cubicBezTo>
                    <a:pt x="572" y="905"/>
                    <a:pt x="394" y="917"/>
                    <a:pt x="275" y="750"/>
                  </a:cubicBezTo>
                  <a:cubicBezTo>
                    <a:pt x="1" y="393"/>
                    <a:pt x="298" y="108"/>
                    <a:pt x="584" y="48"/>
                  </a:cubicBezTo>
                  <a:cubicBezTo>
                    <a:pt x="727" y="0"/>
                    <a:pt x="870" y="12"/>
                    <a:pt x="989" y="96"/>
                  </a:cubicBezTo>
                  <a:cubicBezTo>
                    <a:pt x="1156" y="203"/>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6366250" y="2179575"/>
              <a:ext cx="39025" cy="37825"/>
            </a:xfrm>
            <a:custGeom>
              <a:avLst/>
              <a:gdLst/>
              <a:ahLst/>
              <a:cxnLst/>
              <a:rect l="l" t="t" r="r" b="b"/>
              <a:pathLst>
                <a:path w="1561" h="1513" extrusionOk="0">
                  <a:moveTo>
                    <a:pt x="72" y="1012"/>
                  </a:moveTo>
                  <a:cubicBezTo>
                    <a:pt x="72" y="964"/>
                    <a:pt x="49" y="941"/>
                    <a:pt x="37" y="905"/>
                  </a:cubicBezTo>
                  <a:cubicBezTo>
                    <a:pt x="1" y="703"/>
                    <a:pt x="72" y="500"/>
                    <a:pt x="227" y="369"/>
                  </a:cubicBezTo>
                  <a:cubicBezTo>
                    <a:pt x="406" y="167"/>
                    <a:pt x="620" y="0"/>
                    <a:pt x="906" y="83"/>
                  </a:cubicBezTo>
                  <a:cubicBezTo>
                    <a:pt x="1561" y="262"/>
                    <a:pt x="1453" y="869"/>
                    <a:pt x="1168" y="1203"/>
                  </a:cubicBezTo>
                  <a:cubicBezTo>
                    <a:pt x="1037" y="1345"/>
                    <a:pt x="882" y="1512"/>
                    <a:pt x="632" y="1500"/>
                  </a:cubicBezTo>
                  <a:cubicBezTo>
                    <a:pt x="346" y="1500"/>
                    <a:pt x="108"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6282025" y="2089375"/>
              <a:ext cx="39025" cy="37825"/>
            </a:xfrm>
            <a:custGeom>
              <a:avLst/>
              <a:gdLst/>
              <a:ahLst/>
              <a:cxnLst/>
              <a:rect l="l" t="t" r="r" b="b"/>
              <a:pathLst>
                <a:path w="1561" h="1513" extrusionOk="0">
                  <a:moveTo>
                    <a:pt x="72" y="1013"/>
                  </a:moveTo>
                  <a:cubicBezTo>
                    <a:pt x="72" y="965"/>
                    <a:pt x="36" y="941"/>
                    <a:pt x="24" y="905"/>
                  </a:cubicBezTo>
                  <a:cubicBezTo>
                    <a:pt x="0" y="703"/>
                    <a:pt x="72" y="501"/>
                    <a:pt x="227" y="370"/>
                  </a:cubicBezTo>
                  <a:cubicBezTo>
                    <a:pt x="405" y="167"/>
                    <a:pt x="608" y="0"/>
                    <a:pt x="905" y="84"/>
                  </a:cubicBezTo>
                  <a:cubicBezTo>
                    <a:pt x="1560" y="262"/>
                    <a:pt x="1453" y="870"/>
                    <a:pt x="1155" y="1203"/>
                  </a:cubicBezTo>
                  <a:cubicBezTo>
                    <a:pt x="1024" y="1346"/>
                    <a:pt x="882" y="1513"/>
                    <a:pt x="620" y="1501"/>
                  </a:cubicBezTo>
                  <a:cubicBezTo>
                    <a:pt x="334" y="1501"/>
                    <a:pt x="96" y="1286"/>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6471925" y="2247125"/>
              <a:ext cx="55975" cy="53900"/>
            </a:xfrm>
            <a:custGeom>
              <a:avLst/>
              <a:gdLst/>
              <a:ahLst/>
              <a:cxnLst/>
              <a:rect l="l" t="t" r="r" b="b"/>
              <a:pathLst>
                <a:path w="2239" h="2156" extrusionOk="0">
                  <a:moveTo>
                    <a:pt x="132" y="1430"/>
                  </a:moveTo>
                  <a:cubicBezTo>
                    <a:pt x="120" y="1382"/>
                    <a:pt x="96" y="1334"/>
                    <a:pt x="72" y="1287"/>
                  </a:cubicBezTo>
                  <a:cubicBezTo>
                    <a:pt x="1" y="989"/>
                    <a:pt x="155" y="739"/>
                    <a:pt x="346" y="525"/>
                  </a:cubicBezTo>
                  <a:cubicBezTo>
                    <a:pt x="608" y="239"/>
                    <a:pt x="906" y="1"/>
                    <a:pt x="1322" y="120"/>
                  </a:cubicBezTo>
                  <a:cubicBezTo>
                    <a:pt x="2239" y="382"/>
                    <a:pt x="2096" y="1239"/>
                    <a:pt x="1679" y="1703"/>
                  </a:cubicBezTo>
                  <a:cubicBezTo>
                    <a:pt x="1489" y="1918"/>
                    <a:pt x="1287" y="2156"/>
                    <a:pt x="917" y="2132"/>
                  </a:cubicBezTo>
                  <a:cubicBezTo>
                    <a:pt x="429" y="2108"/>
                    <a:pt x="203" y="1799"/>
                    <a:pt x="132" y="14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6218925" y="1789625"/>
              <a:ext cx="26500" cy="25325"/>
            </a:xfrm>
            <a:custGeom>
              <a:avLst/>
              <a:gdLst/>
              <a:ahLst/>
              <a:cxnLst/>
              <a:rect l="l" t="t" r="r" b="b"/>
              <a:pathLst>
                <a:path w="1060" h="1013" extrusionOk="0">
                  <a:moveTo>
                    <a:pt x="48" y="680"/>
                  </a:moveTo>
                  <a:cubicBezTo>
                    <a:pt x="48" y="656"/>
                    <a:pt x="36" y="632"/>
                    <a:pt x="24" y="608"/>
                  </a:cubicBezTo>
                  <a:cubicBezTo>
                    <a:pt x="0" y="477"/>
                    <a:pt x="48" y="334"/>
                    <a:pt x="155" y="251"/>
                  </a:cubicBezTo>
                  <a:cubicBezTo>
                    <a:pt x="274" y="120"/>
                    <a:pt x="417" y="1"/>
                    <a:pt x="619" y="60"/>
                  </a:cubicBezTo>
                  <a:cubicBezTo>
                    <a:pt x="1060" y="180"/>
                    <a:pt x="977" y="584"/>
                    <a:pt x="786" y="811"/>
                  </a:cubicBezTo>
                  <a:cubicBezTo>
                    <a:pt x="703" y="930"/>
                    <a:pt x="572" y="1013"/>
                    <a:pt x="429" y="1013"/>
                  </a:cubicBezTo>
                  <a:cubicBezTo>
                    <a:pt x="238"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6112950" y="1862275"/>
              <a:ext cx="26525" cy="25600"/>
            </a:xfrm>
            <a:custGeom>
              <a:avLst/>
              <a:gdLst/>
              <a:ahLst/>
              <a:cxnLst/>
              <a:rect l="l" t="t" r="r" b="b"/>
              <a:pathLst>
                <a:path w="1061" h="1024" extrusionOk="0">
                  <a:moveTo>
                    <a:pt x="48" y="679"/>
                  </a:moveTo>
                  <a:cubicBezTo>
                    <a:pt x="48" y="655"/>
                    <a:pt x="36" y="631"/>
                    <a:pt x="25" y="607"/>
                  </a:cubicBezTo>
                  <a:cubicBezTo>
                    <a:pt x="1" y="476"/>
                    <a:pt x="48" y="333"/>
                    <a:pt x="155" y="250"/>
                  </a:cubicBezTo>
                  <a:cubicBezTo>
                    <a:pt x="275" y="119"/>
                    <a:pt x="417" y="0"/>
                    <a:pt x="620" y="60"/>
                  </a:cubicBezTo>
                  <a:cubicBezTo>
                    <a:pt x="1060" y="179"/>
                    <a:pt x="977" y="583"/>
                    <a:pt x="787" y="810"/>
                  </a:cubicBezTo>
                  <a:cubicBezTo>
                    <a:pt x="703" y="929"/>
                    <a:pt x="572" y="1012"/>
                    <a:pt x="429" y="1012"/>
                  </a:cubicBezTo>
                  <a:cubicBezTo>
                    <a:pt x="239" y="1024"/>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7100275" y="2433475"/>
              <a:ext cx="216725" cy="187250"/>
            </a:xfrm>
            <a:custGeom>
              <a:avLst/>
              <a:gdLst/>
              <a:ahLst/>
              <a:cxnLst/>
              <a:rect l="l" t="t" r="r" b="b"/>
              <a:pathLst>
                <a:path w="8669" h="7490" extrusionOk="0">
                  <a:moveTo>
                    <a:pt x="2382" y="595"/>
                  </a:moveTo>
                  <a:cubicBezTo>
                    <a:pt x="3299" y="0"/>
                    <a:pt x="4085" y="131"/>
                    <a:pt x="4954" y="179"/>
                  </a:cubicBezTo>
                  <a:cubicBezTo>
                    <a:pt x="6109" y="250"/>
                    <a:pt x="7228" y="155"/>
                    <a:pt x="8014" y="1298"/>
                  </a:cubicBezTo>
                  <a:cubicBezTo>
                    <a:pt x="8668" y="2238"/>
                    <a:pt x="8252" y="3370"/>
                    <a:pt x="8049" y="4513"/>
                  </a:cubicBezTo>
                  <a:cubicBezTo>
                    <a:pt x="7764" y="6156"/>
                    <a:pt x="6454" y="7489"/>
                    <a:pt x="3966" y="7108"/>
                  </a:cubicBezTo>
                  <a:cubicBezTo>
                    <a:pt x="1441" y="6727"/>
                    <a:pt x="1" y="5334"/>
                    <a:pt x="632" y="3167"/>
                  </a:cubicBezTo>
                  <a:cubicBezTo>
                    <a:pt x="679" y="3024"/>
                    <a:pt x="644" y="2858"/>
                    <a:pt x="691" y="2703"/>
                  </a:cubicBezTo>
                  <a:cubicBezTo>
                    <a:pt x="918" y="1786"/>
                    <a:pt x="1620" y="1107"/>
                    <a:pt x="2382"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7038375" y="2500425"/>
              <a:ext cx="39300" cy="44675"/>
            </a:xfrm>
            <a:custGeom>
              <a:avLst/>
              <a:gdLst/>
              <a:ahLst/>
              <a:cxnLst/>
              <a:rect l="l" t="t" r="r" b="b"/>
              <a:pathLst>
                <a:path w="1572" h="1787" extrusionOk="0">
                  <a:moveTo>
                    <a:pt x="810" y="1715"/>
                  </a:moveTo>
                  <a:cubicBezTo>
                    <a:pt x="762" y="1715"/>
                    <a:pt x="727" y="1715"/>
                    <a:pt x="691" y="1715"/>
                  </a:cubicBezTo>
                  <a:cubicBezTo>
                    <a:pt x="476" y="1680"/>
                    <a:pt x="310" y="1537"/>
                    <a:pt x="226" y="1346"/>
                  </a:cubicBezTo>
                  <a:cubicBezTo>
                    <a:pt x="95" y="1096"/>
                    <a:pt x="0" y="834"/>
                    <a:pt x="179" y="572"/>
                  </a:cubicBezTo>
                  <a:cubicBezTo>
                    <a:pt x="584" y="1"/>
                    <a:pt x="1143" y="311"/>
                    <a:pt x="1369" y="703"/>
                  </a:cubicBezTo>
                  <a:cubicBezTo>
                    <a:pt x="1477" y="894"/>
                    <a:pt x="1572" y="1084"/>
                    <a:pt x="1489" y="1334"/>
                  </a:cubicBezTo>
                  <a:cubicBezTo>
                    <a:pt x="1393" y="1620"/>
                    <a:pt x="1096" y="1787"/>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7072600" y="2320350"/>
              <a:ext cx="39325" cy="44975"/>
            </a:xfrm>
            <a:custGeom>
              <a:avLst/>
              <a:gdLst/>
              <a:ahLst/>
              <a:cxnLst/>
              <a:rect l="l" t="t" r="r" b="b"/>
              <a:pathLst>
                <a:path w="1573" h="1799" extrusionOk="0">
                  <a:moveTo>
                    <a:pt x="810" y="1727"/>
                  </a:moveTo>
                  <a:cubicBezTo>
                    <a:pt x="762" y="1727"/>
                    <a:pt x="727" y="1727"/>
                    <a:pt x="679" y="1727"/>
                  </a:cubicBezTo>
                  <a:cubicBezTo>
                    <a:pt x="477" y="1679"/>
                    <a:pt x="310" y="1549"/>
                    <a:pt x="227" y="1346"/>
                  </a:cubicBezTo>
                  <a:cubicBezTo>
                    <a:pt x="96" y="1108"/>
                    <a:pt x="0" y="846"/>
                    <a:pt x="179" y="584"/>
                  </a:cubicBezTo>
                  <a:cubicBezTo>
                    <a:pt x="584" y="1"/>
                    <a:pt x="1143" y="310"/>
                    <a:pt x="1370" y="715"/>
                  </a:cubicBezTo>
                  <a:cubicBezTo>
                    <a:pt x="1477" y="894"/>
                    <a:pt x="1572" y="1096"/>
                    <a:pt x="1489" y="1346"/>
                  </a:cubicBezTo>
                  <a:cubicBezTo>
                    <a:pt x="1393" y="1632"/>
                    <a:pt x="1096" y="1799"/>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6906500" y="2448950"/>
              <a:ext cx="69675" cy="78000"/>
            </a:xfrm>
            <a:custGeom>
              <a:avLst/>
              <a:gdLst/>
              <a:ahLst/>
              <a:cxnLst/>
              <a:rect l="l" t="t" r="r" b="b"/>
              <a:pathLst>
                <a:path w="2787" h="3120" extrusionOk="0">
                  <a:moveTo>
                    <a:pt x="1430" y="3048"/>
                  </a:moveTo>
                  <a:cubicBezTo>
                    <a:pt x="1358" y="3036"/>
                    <a:pt x="1287" y="3060"/>
                    <a:pt x="1215" y="3048"/>
                  </a:cubicBezTo>
                  <a:cubicBezTo>
                    <a:pt x="834" y="3012"/>
                    <a:pt x="584" y="2715"/>
                    <a:pt x="406" y="2381"/>
                  </a:cubicBezTo>
                  <a:cubicBezTo>
                    <a:pt x="167" y="1953"/>
                    <a:pt x="1" y="1488"/>
                    <a:pt x="322" y="1024"/>
                  </a:cubicBezTo>
                  <a:cubicBezTo>
                    <a:pt x="1037" y="0"/>
                    <a:pt x="2025" y="560"/>
                    <a:pt x="2418" y="1250"/>
                  </a:cubicBezTo>
                  <a:cubicBezTo>
                    <a:pt x="2608" y="1584"/>
                    <a:pt x="2787" y="1929"/>
                    <a:pt x="2620" y="2370"/>
                  </a:cubicBezTo>
                  <a:cubicBezTo>
                    <a:pt x="2406" y="2977"/>
                    <a:pt x="1918" y="3120"/>
                    <a:pt x="1430" y="30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7062475" y="2406675"/>
              <a:ext cx="39625" cy="44975"/>
            </a:xfrm>
            <a:custGeom>
              <a:avLst/>
              <a:gdLst/>
              <a:ahLst/>
              <a:cxnLst/>
              <a:rect l="l" t="t" r="r" b="b"/>
              <a:pathLst>
                <a:path w="1585" h="1799" extrusionOk="0">
                  <a:moveTo>
                    <a:pt x="810" y="1727"/>
                  </a:moveTo>
                  <a:lnTo>
                    <a:pt x="691" y="1727"/>
                  </a:lnTo>
                  <a:cubicBezTo>
                    <a:pt x="489" y="1679"/>
                    <a:pt x="310" y="1548"/>
                    <a:pt x="239" y="1346"/>
                  </a:cubicBezTo>
                  <a:cubicBezTo>
                    <a:pt x="96" y="1108"/>
                    <a:pt x="1" y="846"/>
                    <a:pt x="179" y="584"/>
                  </a:cubicBezTo>
                  <a:cubicBezTo>
                    <a:pt x="584" y="1"/>
                    <a:pt x="1144" y="322"/>
                    <a:pt x="1370" y="715"/>
                  </a:cubicBezTo>
                  <a:cubicBezTo>
                    <a:pt x="1477" y="893"/>
                    <a:pt x="1584" y="1096"/>
                    <a:pt x="1489" y="1346"/>
                  </a:cubicBezTo>
                  <a:cubicBezTo>
                    <a:pt x="1406" y="1632"/>
                    <a:pt x="1108" y="1798"/>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7145225" y="2324825"/>
              <a:ext cx="39325" cy="44675"/>
            </a:xfrm>
            <a:custGeom>
              <a:avLst/>
              <a:gdLst/>
              <a:ahLst/>
              <a:cxnLst/>
              <a:rect l="l" t="t" r="r" b="b"/>
              <a:pathLst>
                <a:path w="1573" h="1787" extrusionOk="0">
                  <a:moveTo>
                    <a:pt x="810" y="1715"/>
                  </a:moveTo>
                  <a:cubicBezTo>
                    <a:pt x="763" y="1715"/>
                    <a:pt x="727" y="1727"/>
                    <a:pt x="679" y="1715"/>
                  </a:cubicBezTo>
                  <a:cubicBezTo>
                    <a:pt x="477" y="1679"/>
                    <a:pt x="310" y="1536"/>
                    <a:pt x="227" y="1346"/>
                  </a:cubicBezTo>
                  <a:cubicBezTo>
                    <a:pt x="96" y="1096"/>
                    <a:pt x="1" y="834"/>
                    <a:pt x="179" y="572"/>
                  </a:cubicBezTo>
                  <a:cubicBezTo>
                    <a:pt x="584" y="0"/>
                    <a:pt x="1144" y="310"/>
                    <a:pt x="1370" y="703"/>
                  </a:cubicBezTo>
                  <a:cubicBezTo>
                    <a:pt x="1477" y="893"/>
                    <a:pt x="1572" y="1084"/>
                    <a:pt x="1489" y="1334"/>
                  </a:cubicBezTo>
                  <a:cubicBezTo>
                    <a:pt x="1394" y="1620"/>
                    <a:pt x="1096" y="1786"/>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7149700" y="2257850"/>
              <a:ext cx="31275" cy="24125"/>
            </a:xfrm>
            <a:custGeom>
              <a:avLst/>
              <a:gdLst/>
              <a:ahLst/>
              <a:cxnLst/>
              <a:rect l="l" t="t" r="r" b="b"/>
              <a:pathLst>
                <a:path w="1251" h="965" extrusionOk="0">
                  <a:moveTo>
                    <a:pt x="1143" y="620"/>
                  </a:moveTo>
                  <a:cubicBezTo>
                    <a:pt x="1131" y="643"/>
                    <a:pt x="1131" y="679"/>
                    <a:pt x="1119" y="703"/>
                  </a:cubicBezTo>
                  <a:cubicBezTo>
                    <a:pt x="1060" y="822"/>
                    <a:pt x="929" y="905"/>
                    <a:pt x="786" y="917"/>
                  </a:cubicBezTo>
                  <a:cubicBezTo>
                    <a:pt x="607" y="953"/>
                    <a:pt x="417" y="965"/>
                    <a:pt x="286" y="798"/>
                  </a:cubicBezTo>
                  <a:cubicBezTo>
                    <a:pt x="0" y="417"/>
                    <a:pt x="310" y="119"/>
                    <a:pt x="619" y="60"/>
                  </a:cubicBezTo>
                  <a:cubicBezTo>
                    <a:pt x="762" y="0"/>
                    <a:pt x="917" y="24"/>
                    <a:pt x="1048" y="108"/>
                  </a:cubicBezTo>
                  <a:cubicBezTo>
                    <a:pt x="1203" y="227"/>
                    <a:pt x="1250"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7061875" y="2237900"/>
              <a:ext cx="31275" cy="24150"/>
            </a:xfrm>
            <a:custGeom>
              <a:avLst/>
              <a:gdLst/>
              <a:ahLst/>
              <a:cxnLst/>
              <a:rect l="l" t="t" r="r" b="b"/>
              <a:pathLst>
                <a:path w="1251" h="966" extrusionOk="0">
                  <a:moveTo>
                    <a:pt x="1144" y="620"/>
                  </a:moveTo>
                  <a:cubicBezTo>
                    <a:pt x="1132" y="644"/>
                    <a:pt x="1132" y="679"/>
                    <a:pt x="1120" y="703"/>
                  </a:cubicBezTo>
                  <a:cubicBezTo>
                    <a:pt x="1060" y="822"/>
                    <a:pt x="930" y="906"/>
                    <a:pt x="787" y="917"/>
                  </a:cubicBezTo>
                  <a:cubicBezTo>
                    <a:pt x="608" y="953"/>
                    <a:pt x="418" y="965"/>
                    <a:pt x="287" y="787"/>
                  </a:cubicBezTo>
                  <a:cubicBezTo>
                    <a:pt x="1" y="417"/>
                    <a:pt x="310" y="120"/>
                    <a:pt x="608" y="60"/>
                  </a:cubicBezTo>
                  <a:cubicBezTo>
                    <a:pt x="751" y="1"/>
                    <a:pt x="918" y="25"/>
                    <a:pt x="1037"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7055325" y="2095025"/>
              <a:ext cx="31300" cy="23850"/>
            </a:xfrm>
            <a:custGeom>
              <a:avLst/>
              <a:gdLst/>
              <a:ahLst/>
              <a:cxnLst/>
              <a:rect l="l" t="t" r="r" b="b"/>
              <a:pathLst>
                <a:path w="1252" h="954" extrusionOk="0">
                  <a:moveTo>
                    <a:pt x="1144" y="620"/>
                  </a:moveTo>
                  <a:cubicBezTo>
                    <a:pt x="1132" y="644"/>
                    <a:pt x="1132" y="667"/>
                    <a:pt x="1120" y="691"/>
                  </a:cubicBezTo>
                  <a:cubicBezTo>
                    <a:pt x="1061" y="822"/>
                    <a:pt x="930" y="906"/>
                    <a:pt x="787" y="917"/>
                  </a:cubicBezTo>
                  <a:cubicBezTo>
                    <a:pt x="608" y="953"/>
                    <a:pt x="418" y="953"/>
                    <a:pt x="287" y="787"/>
                  </a:cubicBezTo>
                  <a:cubicBezTo>
                    <a:pt x="1" y="417"/>
                    <a:pt x="322" y="120"/>
                    <a:pt x="620" y="48"/>
                  </a:cubicBezTo>
                  <a:cubicBezTo>
                    <a:pt x="763" y="1"/>
                    <a:pt x="918" y="25"/>
                    <a:pt x="1049"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6967825" y="2111100"/>
              <a:ext cx="31575" cy="24150"/>
            </a:xfrm>
            <a:custGeom>
              <a:avLst/>
              <a:gdLst/>
              <a:ahLst/>
              <a:cxnLst/>
              <a:rect l="l" t="t" r="r" b="b"/>
              <a:pathLst>
                <a:path w="1263" h="966" extrusionOk="0">
                  <a:moveTo>
                    <a:pt x="1143" y="620"/>
                  </a:moveTo>
                  <a:cubicBezTo>
                    <a:pt x="1132" y="644"/>
                    <a:pt x="1132" y="667"/>
                    <a:pt x="1120" y="703"/>
                  </a:cubicBezTo>
                  <a:cubicBezTo>
                    <a:pt x="1060" y="822"/>
                    <a:pt x="929" y="906"/>
                    <a:pt x="786" y="917"/>
                  </a:cubicBezTo>
                  <a:cubicBezTo>
                    <a:pt x="608" y="953"/>
                    <a:pt x="417" y="965"/>
                    <a:pt x="286" y="786"/>
                  </a:cubicBezTo>
                  <a:cubicBezTo>
                    <a:pt x="0" y="417"/>
                    <a:pt x="310" y="120"/>
                    <a:pt x="620" y="48"/>
                  </a:cubicBezTo>
                  <a:cubicBezTo>
                    <a:pt x="762" y="1"/>
                    <a:pt x="917" y="13"/>
                    <a:pt x="1036" y="108"/>
                  </a:cubicBezTo>
                  <a:cubicBezTo>
                    <a:pt x="1215" y="215"/>
                    <a:pt x="1263"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7001450" y="2447750"/>
              <a:ext cx="31275" cy="23850"/>
            </a:xfrm>
            <a:custGeom>
              <a:avLst/>
              <a:gdLst/>
              <a:ahLst/>
              <a:cxnLst/>
              <a:rect l="l" t="t" r="r" b="b"/>
              <a:pathLst>
                <a:path w="1251" h="954" extrusionOk="0">
                  <a:moveTo>
                    <a:pt x="1144" y="620"/>
                  </a:moveTo>
                  <a:cubicBezTo>
                    <a:pt x="1132" y="644"/>
                    <a:pt x="1132" y="667"/>
                    <a:pt x="1120" y="691"/>
                  </a:cubicBezTo>
                  <a:cubicBezTo>
                    <a:pt x="1049" y="822"/>
                    <a:pt x="930" y="905"/>
                    <a:pt x="787" y="917"/>
                  </a:cubicBezTo>
                  <a:cubicBezTo>
                    <a:pt x="596" y="953"/>
                    <a:pt x="418" y="953"/>
                    <a:pt x="287" y="786"/>
                  </a:cubicBezTo>
                  <a:cubicBezTo>
                    <a:pt x="1" y="417"/>
                    <a:pt x="310" y="120"/>
                    <a:pt x="608" y="48"/>
                  </a:cubicBezTo>
                  <a:cubicBezTo>
                    <a:pt x="751" y="1"/>
                    <a:pt x="906" y="24"/>
                    <a:pt x="1037"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6843400" y="2456375"/>
              <a:ext cx="31275" cy="24150"/>
            </a:xfrm>
            <a:custGeom>
              <a:avLst/>
              <a:gdLst/>
              <a:ahLst/>
              <a:cxnLst/>
              <a:rect l="l" t="t" r="r" b="b"/>
              <a:pathLst>
                <a:path w="1251" h="966" extrusionOk="0">
                  <a:moveTo>
                    <a:pt x="1144" y="620"/>
                  </a:moveTo>
                  <a:cubicBezTo>
                    <a:pt x="1132" y="644"/>
                    <a:pt x="1132" y="680"/>
                    <a:pt x="1120" y="703"/>
                  </a:cubicBezTo>
                  <a:cubicBezTo>
                    <a:pt x="1048" y="822"/>
                    <a:pt x="929" y="906"/>
                    <a:pt x="786" y="918"/>
                  </a:cubicBezTo>
                  <a:cubicBezTo>
                    <a:pt x="596" y="953"/>
                    <a:pt x="417" y="965"/>
                    <a:pt x="286" y="799"/>
                  </a:cubicBezTo>
                  <a:cubicBezTo>
                    <a:pt x="1" y="418"/>
                    <a:pt x="310" y="120"/>
                    <a:pt x="608" y="60"/>
                  </a:cubicBezTo>
                  <a:cubicBezTo>
                    <a:pt x="751" y="1"/>
                    <a:pt x="917" y="25"/>
                    <a:pt x="1036"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6720775" y="2410850"/>
              <a:ext cx="31275" cy="24125"/>
            </a:xfrm>
            <a:custGeom>
              <a:avLst/>
              <a:gdLst/>
              <a:ahLst/>
              <a:cxnLst/>
              <a:rect l="l" t="t" r="r" b="b"/>
              <a:pathLst>
                <a:path w="1251" h="965" extrusionOk="0">
                  <a:moveTo>
                    <a:pt x="1143" y="619"/>
                  </a:moveTo>
                  <a:cubicBezTo>
                    <a:pt x="1131" y="643"/>
                    <a:pt x="1131" y="679"/>
                    <a:pt x="1119" y="703"/>
                  </a:cubicBezTo>
                  <a:cubicBezTo>
                    <a:pt x="1048" y="822"/>
                    <a:pt x="929" y="905"/>
                    <a:pt x="786" y="917"/>
                  </a:cubicBezTo>
                  <a:cubicBezTo>
                    <a:pt x="607" y="953"/>
                    <a:pt x="417" y="965"/>
                    <a:pt x="286" y="798"/>
                  </a:cubicBezTo>
                  <a:cubicBezTo>
                    <a:pt x="0" y="417"/>
                    <a:pt x="310" y="119"/>
                    <a:pt x="607" y="48"/>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7048500" y="2620400"/>
              <a:ext cx="31275" cy="24125"/>
            </a:xfrm>
            <a:custGeom>
              <a:avLst/>
              <a:gdLst/>
              <a:ahLst/>
              <a:cxnLst/>
              <a:rect l="l" t="t" r="r" b="b"/>
              <a:pathLst>
                <a:path w="1251" h="965" extrusionOk="0">
                  <a:moveTo>
                    <a:pt x="1143" y="619"/>
                  </a:moveTo>
                  <a:cubicBezTo>
                    <a:pt x="1131" y="643"/>
                    <a:pt x="1131" y="679"/>
                    <a:pt x="1119" y="703"/>
                  </a:cubicBezTo>
                  <a:cubicBezTo>
                    <a:pt x="1060" y="822"/>
                    <a:pt x="929" y="905"/>
                    <a:pt x="786" y="917"/>
                  </a:cubicBezTo>
                  <a:cubicBezTo>
                    <a:pt x="607" y="953"/>
                    <a:pt x="417" y="965"/>
                    <a:pt x="286" y="798"/>
                  </a:cubicBezTo>
                  <a:cubicBezTo>
                    <a:pt x="0" y="417"/>
                    <a:pt x="310" y="119"/>
                    <a:pt x="607" y="60"/>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6482950" y="1608075"/>
              <a:ext cx="30075" cy="23225"/>
            </a:xfrm>
            <a:custGeom>
              <a:avLst/>
              <a:gdLst/>
              <a:ahLst/>
              <a:cxnLst/>
              <a:rect l="l" t="t" r="r" b="b"/>
              <a:pathLst>
                <a:path w="1203" h="929" extrusionOk="0">
                  <a:moveTo>
                    <a:pt x="1096" y="595"/>
                  </a:moveTo>
                  <a:cubicBezTo>
                    <a:pt x="1084" y="619"/>
                    <a:pt x="1084" y="643"/>
                    <a:pt x="1084" y="667"/>
                  </a:cubicBezTo>
                  <a:cubicBezTo>
                    <a:pt x="1012" y="786"/>
                    <a:pt x="893" y="869"/>
                    <a:pt x="762" y="881"/>
                  </a:cubicBezTo>
                  <a:cubicBezTo>
                    <a:pt x="584" y="917"/>
                    <a:pt x="405" y="929"/>
                    <a:pt x="274" y="762"/>
                  </a:cubicBezTo>
                  <a:cubicBezTo>
                    <a:pt x="0" y="405"/>
                    <a:pt x="298" y="119"/>
                    <a:pt x="584" y="60"/>
                  </a:cubicBezTo>
                  <a:cubicBezTo>
                    <a:pt x="726"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6279350" y="1604500"/>
              <a:ext cx="79500" cy="61625"/>
            </a:xfrm>
            <a:custGeom>
              <a:avLst/>
              <a:gdLst/>
              <a:ahLst/>
              <a:cxnLst/>
              <a:rect l="l" t="t" r="r" b="b"/>
              <a:pathLst>
                <a:path w="3180" h="2465" extrusionOk="0">
                  <a:moveTo>
                    <a:pt x="2941" y="1596"/>
                  </a:moveTo>
                  <a:cubicBezTo>
                    <a:pt x="2917" y="1655"/>
                    <a:pt x="2917" y="1727"/>
                    <a:pt x="2882" y="1798"/>
                  </a:cubicBezTo>
                  <a:cubicBezTo>
                    <a:pt x="2739" y="2143"/>
                    <a:pt x="2393" y="2286"/>
                    <a:pt x="2036" y="2358"/>
                  </a:cubicBezTo>
                  <a:cubicBezTo>
                    <a:pt x="1560" y="2441"/>
                    <a:pt x="1084" y="2465"/>
                    <a:pt x="738" y="2036"/>
                  </a:cubicBezTo>
                  <a:cubicBezTo>
                    <a:pt x="0" y="1060"/>
                    <a:pt x="810" y="310"/>
                    <a:pt x="1584" y="143"/>
                  </a:cubicBezTo>
                  <a:cubicBezTo>
                    <a:pt x="1941" y="72"/>
                    <a:pt x="2310" y="0"/>
                    <a:pt x="2679" y="286"/>
                  </a:cubicBezTo>
                  <a:cubicBezTo>
                    <a:pt x="3179" y="667"/>
                    <a:pt x="3167" y="1167"/>
                    <a:pt x="2941" y="1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6123975" y="1700050"/>
              <a:ext cx="30075" cy="23225"/>
            </a:xfrm>
            <a:custGeom>
              <a:avLst/>
              <a:gdLst/>
              <a:ahLst/>
              <a:cxnLst/>
              <a:rect l="l" t="t" r="r" b="b"/>
              <a:pathLst>
                <a:path w="1203" h="929" extrusionOk="0">
                  <a:moveTo>
                    <a:pt x="1096" y="595"/>
                  </a:moveTo>
                  <a:cubicBezTo>
                    <a:pt x="1084" y="619"/>
                    <a:pt x="1084" y="643"/>
                    <a:pt x="1072" y="667"/>
                  </a:cubicBezTo>
                  <a:cubicBezTo>
                    <a:pt x="1012" y="786"/>
                    <a:pt x="893" y="869"/>
                    <a:pt x="762" y="881"/>
                  </a:cubicBezTo>
                  <a:cubicBezTo>
                    <a:pt x="584" y="917"/>
                    <a:pt x="393" y="929"/>
                    <a:pt x="274" y="762"/>
                  </a:cubicBezTo>
                  <a:cubicBezTo>
                    <a:pt x="0" y="393"/>
                    <a:pt x="298" y="119"/>
                    <a:pt x="584" y="60"/>
                  </a:cubicBezTo>
                  <a:cubicBezTo>
                    <a:pt x="727"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5987050" y="1839650"/>
              <a:ext cx="30075" cy="22925"/>
            </a:xfrm>
            <a:custGeom>
              <a:avLst/>
              <a:gdLst/>
              <a:ahLst/>
              <a:cxnLst/>
              <a:rect l="l" t="t" r="r" b="b"/>
              <a:pathLst>
                <a:path w="1203" h="917" extrusionOk="0">
                  <a:moveTo>
                    <a:pt x="1108" y="595"/>
                  </a:moveTo>
                  <a:cubicBezTo>
                    <a:pt x="1096" y="619"/>
                    <a:pt x="1096" y="643"/>
                    <a:pt x="1084" y="667"/>
                  </a:cubicBezTo>
                  <a:cubicBezTo>
                    <a:pt x="1024" y="786"/>
                    <a:pt x="893" y="869"/>
                    <a:pt x="762" y="881"/>
                  </a:cubicBezTo>
                  <a:cubicBezTo>
                    <a:pt x="584" y="917"/>
                    <a:pt x="405" y="917"/>
                    <a:pt x="274" y="762"/>
                  </a:cubicBezTo>
                  <a:cubicBezTo>
                    <a:pt x="0" y="393"/>
                    <a:pt x="310" y="107"/>
                    <a:pt x="596" y="48"/>
                  </a:cubicBezTo>
                  <a:cubicBezTo>
                    <a:pt x="727" y="0"/>
                    <a:pt x="881" y="12"/>
                    <a:pt x="1000" y="107"/>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6063250" y="1981325"/>
              <a:ext cx="30075" cy="22950"/>
            </a:xfrm>
            <a:custGeom>
              <a:avLst/>
              <a:gdLst/>
              <a:ahLst/>
              <a:cxnLst/>
              <a:rect l="l" t="t" r="r" b="b"/>
              <a:pathLst>
                <a:path w="1203" h="918" extrusionOk="0">
                  <a:moveTo>
                    <a:pt x="1096" y="584"/>
                  </a:moveTo>
                  <a:cubicBezTo>
                    <a:pt x="1084" y="608"/>
                    <a:pt x="1084" y="632"/>
                    <a:pt x="1072" y="655"/>
                  </a:cubicBezTo>
                  <a:cubicBezTo>
                    <a:pt x="1012" y="786"/>
                    <a:pt x="893" y="858"/>
                    <a:pt x="750" y="870"/>
                  </a:cubicBezTo>
                  <a:cubicBezTo>
                    <a:pt x="584" y="905"/>
                    <a:pt x="393" y="917"/>
                    <a:pt x="274" y="751"/>
                  </a:cubicBezTo>
                  <a:cubicBezTo>
                    <a:pt x="0" y="393"/>
                    <a:pt x="298" y="108"/>
                    <a:pt x="584" y="48"/>
                  </a:cubicBezTo>
                  <a:cubicBezTo>
                    <a:pt x="727" y="1"/>
                    <a:pt x="870" y="12"/>
                    <a:pt x="1000" y="96"/>
                  </a:cubicBezTo>
                  <a:cubicBezTo>
                    <a:pt x="1155" y="203"/>
                    <a:pt x="1203" y="417"/>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5876925" y="1925675"/>
              <a:ext cx="30075" cy="23225"/>
            </a:xfrm>
            <a:custGeom>
              <a:avLst/>
              <a:gdLst/>
              <a:ahLst/>
              <a:cxnLst/>
              <a:rect l="l" t="t" r="r" b="b"/>
              <a:pathLst>
                <a:path w="1203" h="929" extrusionOk="0">
                  <a:moveTo>
                    <a:pt x="1095" y="595"/>
                  </a:moveTo>
                  <a:cubicBezTo>
                    <a:pt x="1084" y="619"/>
                    <a:pt x="1084" y="643"/>
                    <a:pt x="1072" y="667"/>
                  </a:cubicBezTo>
                  <a:cubicBezTo>
                    <a:pt x="1012" y="786"/>
                    <a:pt x="893" y="869"/>
                    <a:pt x="750" y="881"/>
                  </a:cubicBezTo>
                  <a:cubicBezTo>
                    <a:pt x="572" y="917"/>
                    <a:pt x="393" y="929"/>
                    <a:pt x="274" y="762"/>
                  </a:cubicBezTo>
                  <a:cubicBezTo>
                    <a:pt x="0" y="393"/>
                    <a:pt x="298" y="119"/>
                    <a:pt x="583" y="48"/>
                  </a:cubicBezTo>
                  <a:cubicBezTo>
                    <a:pt x="726" y="0"/>
                    <a:pt x="869" y="24"/>
                    <a:pt x="988" y="107"/>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6233500" y="1577400"/>
              <a:ext cx="26225" cy="25625"/>
            </a:xfrm>
            <a:custGeom>
              <a:avLst/>
              <a:gdLst/>
              <a:ahLst/>
              <a:cxnLst/>
              <a:rect l="l" t="t" r="r" b="b"/>
              <a:pathLst>
                <a:path w="1049" h="1025" extrusionOk="0">
                  <a:moveTo>
                    <a:pt x="48" y="691"/>
                  </a:moveTo>
                  <a:cubicBezTo>
                    <a:pt x="48" y="656"/>
                    <a:pt x="25" y="644"/>
                    <a:pt x="25" y="608"/>
                  </a:cubicBezTo>
                  <a:cubicBezTo>
                    <a:pt x="1" y="477"/>
                    <a:pt x="48" y="346"/>
                    <a:pt x="156" y="251"/>
                  </a:cubicBezTo>
                  <a:cubicBezTo>
                    <a:pt x="275" y="120"/>
                    <a:pt x="417" y="1"/>
                    <a:pt x="608" y="60"/>
                  </a:cubicBezTo>
                  <a:cubicBezTo>
                    <a:pt x="1048" y="191"/>
                    <a:pt x="977" y="596"/>
                    <a:pt x="787" y="810"/>
                  </a:cubicBezTo>
                  <a:cubicBezTo>
                    <a:pt x="703" y="941"/>
                    <a:pt x="572" y="1013"/>
                    <a:pt x="429" y="1025"/>
                  </a:cubicBezTo>
                  <a:cubicBezTo>
                    <a:pt x="227" y="1025"/>
                    <a:pt x="60" y="882"/>
                    <a:pt x="48"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6050150" y="1703900"/>
              <a:ext cx="26525" cy="25625"/>
            </a:xfrm>
            <a:custGeom>
              <a:avLst/>
              <a:gdLst/>
              <a:ahLst/>
              <a:cxnLst/>
              <a:rect l="l" t="t" r="r" b="b"/>
              <a:pathLst>
                <a:path w="1061" h="1025" extrusionOk="0">
                  <a:moveTo>
                    <a:pt x="60" y="691"/>
                  </a:moveTo>
                  <a:cubicBezTo>
                    <a:pt x="48" y="656"/>
                    <a:pt x="36" y="632"/>
                    <a:pt x="24" y="608"/>
                  </a:cubicBezTo>
                  <a:cubicBezTo>
                    <a:pt x="0" y="477"/>
                    <a:pt x="60" y="346"/>
                    <a:pt x="155" y="251"/>
                  </a:cubicBezTo>
                  <a:cubicBezTo>
                    <a:pt x="286" y="120"/>
                    <a:pt x="417" y="1"/>
                    <a:pt x="620" y="60"/>
                  </a:cubicBezTo>
                  <a:cubicBezTo>
                    <a:pt x="1060" y="191"/>
                    <a:pt x="989" y="596"/>
                    <a:pt x="786" y="811"/>
                  </a:cubicBezTo>
                  <a:cubicBezTo>
                    <a:pt x="715" y="942"/>
                    <a:pt x="572" y="1013"/>
                    <a:pt x="429" y="1013"/>
                  </a:cubicBezTo>
                  <a:cubicBezTo>
                    <a:pt x="239" y="1025"/>
                    <a:pt x="72" y="882"/>
                    <a:pt x="60"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6116825" y="2138775"/>
              <a:ext cx="26525" cy="25325"/>
            </a:xfrm>
            <a:custGeom>
              <a:avLst/>
              <a:gdLst/>
              <a:ahLst/>
              <a:cxnLst/>
              <a:rect l="l" t="t" r="r" b="b"/>
              <a:pathLst>
                <a:path w="1061" h="1013" extrusionOk="0">
                  <a:moveTo>
                    <a:pt x="48" y="680"/>
                  </a:moveTo>
                  <a:cubicBezTo>
                    <a:pt x="48" y="656"/>
                    <a:pt x="24" y="632"/>
                    <a:pt x="24" y="608"/>
                  </a:cubicBezTo>
                  <a:cubicBezTo>
                    <a:pt x="0" y="465"/>
                    <a:pt x="48" y="334"/>
                    <a:pt x="155" y="251"/>
                  </a:cubicBezTo>
                  <a:cubicBezTo>
                    <a:pt x="274" y="108"/>
                    <a:pt x="405" y="1"/>
                    <a:pt x="608" y="49"/>
                  </a:cubicBezTo>
                  <a:cubicBezTo>
                    <a:pt x="1060" y="180"/>
                    <a:pt x="977" y="584"/>
                    <a:pt x="786" y="811"/>
                  </a:cubicBezTo>
                  <a:cubicBezTo>
                    <a:pt x="703" y="930"/>
                    <a:pt x="572" y="1001"/>
                    <a:pt x="417" y="1013"/>
                  </a:cubicBezTo>
                  <a:cubicBezTo>
                    <a:pt x="227" y="1013"/>
                    <a:pt x="60"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6371325" y="1477100"/>
              <a:ext cx="26500" cy="25325"/>
            </a:xfrm>
            <a:custGeom>
              <a:avLst/>
              <a:gdLst/>
              <a:ahLst/>
              <a:cxnLst/>
              <a:rect l="l" t="t" r="r" b="b"/>
              <a:pathLst>
                <a:path w="1060" h="1013" extrusionOk="0">
                  <a:moveTo>
                    <a:pt x="48" y="679"/>
                  </a:moveTo>
                  <a:cubicBezTo>
                    <a:pt x="48" y="655"/>
                    <a:pt x="36" y="631"/>
                    <a:pt x="24" y="608"/>
                  </a:cubicBezTo>
                  <a:cubicBezTo>
                    <a:pt x="0" y="477"/>
                    <a:pt x="48" y="334"/>
                    <a:pt x="155" y="250"/>
                  </a:cubicBezTo>
                  <a:cubicBezTo>
                    <a:pt x="274" y="108"/>
                    <a:pt x="417" y="0"/>
                    <a:pt x="608" y="60"/>
                  </a:cubicBezTo>
                  <a:cubicBezTo>
                    <a:pt x="1060" y="179"/>
                    <a:pt x="977" y="584"/>
                    <a:pt x="786" y="810"/>
                  </a:cubicBezTo>
                  <a:cubicBezTo>
                    <a:pt x="703" y="929"/>
                    <a:pt x="572" y="1012"/>
                    <a:pt x="429" y="1012"/>
                  </a:cubicBezTo>
                  <a:cubicBezTo>
                    <a:pt x="227" y="1012"/>
                    <a:pt x="72" y="870"/>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6518075" y="1353575"/>
              <a:ext cx="26500" cy="25325"/>
            </a:xfrm>
            <a:custGeom>
              <a:avLst/>
              <a:gdLst/>
              <a:ahLst/>
              <a:cxnLst/>
              <a:rect l="l" t="t" r="r" b="b"/>
              <a:pathLst>
                <a:path w="1060" h="1013" extrusionOk="0">
                  <a:moveTo>
                    <a:pt x="48" y="679"/>
                  </a:moveTo>
                  <a:cubicBezTo>
                    <a:pt x="48" y="655"/>
                    <a:pt x="24" y="631"/>
                    <a:pt x="24" y="608"/>
                  </a:cubicBezTo>
                  <a:cubicBezTo>
                    <a:pt x="0" y="465"/>
                    <a:pt x="48" y="334"/>
                    <a:pt x="155" y="250"/>
                  </a:cubicBezTo>
                  <a:cubicBezTo>
                    <a:pt x="274" y="107"/>
                    <a:pt x="405" y="0"/>
                    <a:pt x="607" y="48"/>
                  </a:cubicBezTo>
                  <a:cubicBezTo>
                    <a:pt x="1060" y="179"/>
                    <a:pt x="976" y="584"/>
                    <a:pt x="786" y="810"/>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6218925" y="1433925"/>
              <a:ext cx="26500" cy="25350"/>
            </a:xfrm>
            <a:custGeom>
              <a:avLst/>
              <a:gdLst/>
              <a:ahLst/>
              <a:cxnLst/>
              <a:rect l="l" t="t" r="r" b="b"/>
              <a:pathLst>
                <a:path w="1060" h="1014" extrusionOk="0">
                  <a:moveTo>
                    <a:pt x="48" y="680"/>
                  </a:moveTo>
                  <a:cubicBezTo>
                    <a:pt x="48" y="656"/>
                    <a:pt x="36" y="632"/>
                    <a:pt x="24" y="608"/>
                  </a:cubicBezTo>
                  <a:cubicBezTo>
                    <a:pt x="0" y="465"/>
                    <a:pt x="48" y="334"/>
                    <a:pt x="155" y="239"/>
                  </a:cubicBezTo>
                  <a:cubicBezTo>
                    <a:pt x="274" y="108"/>
                    <a:pt x="417" y="1"/>
                    <a:pt x="608" y="49"/>
                  </a:cubicBezTo>
                  <a:cubicBezTo>
                    <a:pt x="1060" y="180"/>
                    <a:pt x="977" y="584"/>
                    <a:pt x="786" y="811"/>
                  </a:cubicBezTo>
                  <a:cubicBezTo>
                    <a:pt x="703" y="930"/>
                    <a:pt x="572" y="1001"/>
                    <a:pt x="429" y="1013"/>
                  </a:cubicBezTo>
                  <a:cubicBezTo>
                    <a:pt x="227"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6149875" y="1563125"/>
              <a:ext cx="26200" cy="25325"/>
            </a:xfrm>
            <a:custGeom>
              <a:avLst/>
              <a:gdLst/>
              <a:ahLst/>
              <a:cxnLst/>
              <a:rect l="l" t="t" r="r" b="b"/>
              <a:pathLst>
                <a:path w="1048" h="1013" extrusionOk="0">
                  <a:moveTo>
                    <a:pt x="48" y="679"/>
                  </a:moveTo>
                  <a:cubicBezTo>
                    <a:pt x="48" y="655"/>
                    <a:pt x="24" y="631"/>
                    <a:pt x="12" y="608"/>
                  </a:cubicBezTo>
                  <a:cubicBezTo>
                    <a:pt x="0" y="465"/>
                    <a:pt x="48" y="334"/>
                    <a:pt x="155" y="238"/>
                  </a:cubicBezTo>
                  <a:cubicBezTo>
                    <a:pt x="274" y="107"/>
                    <a:pt x="405" y="0"/>
                    <a:pt x="607" y="48"/>
                  </a:cubicBezTo>
                  <a:cubicBezTo>
                    <a:pt x="1048" y="179"/>
                    <a:pt x="976" y="584"/>
                    <a:pt x="786" y="798"/>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5881075" y="1712850"/>
              <a:ext cx="26525" cy="25325"/>
            </a:xfrm>
            <a:custGeom>
              <a:avLst/>
              <a:gdLst/>
              <a:ahLst/>
              <a:cxnLst/>
              <a:rect l="l" t="t" r="r" b="b"/>
              <a:pathLst>
                <a:path w="1061" h="1013" extrusionOk="0">
                  <a:moveTo>
                    <a:pt x="48" y="679"/>
                  </a:moveTo>
                  <a:cubicBezTo>
                    <a:pt x="48" y="655"/>
                    <a:pt x="36" y="631"/>
                    <a:pt x="25" y="607"/>
                  </a:cubicBezTo>
                  <a:cubicBezTo>
                    <a:pt x="1" y="464"/>
                    <a:pt x="48" y="333"/>
                    <a:pt x="156" y="250"/>
                  </a:cubicBezTo>
                  <a:cubicBezTo>
                    <a:pt x="275" y="107"/>
                    <a:pt x="417" y="0"/>
                    <a:pt x="620" y="48"/>
                  </a:cubicBezTo>
                  <a:cubicBezTo>
                    <a:pt x="1060" y="179"/>
                    <a:pt x="977" y="584"/>
                    <a:pt x="787" y="810"/>
                  </a:cubicBezTo>
                  <a:cubicBezTo>
                    <a:pt x="703" y="929"/>
                    <a:pt x="572" y="1000"/>
                    <a:pt x="429" y="1012"/>
                  </a:cubicBezTo>
                  <a:cubicBezTo>
                    <a:pt x="239" y="1012"/>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6796075" y="1792600"/>
              <a:ext cx="38725" cy="37850"/>
            </a:xfrm>
            <a:custGeom>
              <a:avLst/>
              <a:gdLst/>
              <a:ahLst/>
              <a:cxnLst/>
              <a:rect l="l" t="t" r="r" b="b"/>
              <a:pathLst>
                <a:path w="1549" h="1514" extrusionOk="0">
                  <a:moveTo>
                    <a:pt x="72" y="1013"/>
                  </a:moveTo>
                  <a:cubicBezTo>
                    <a:pt x="72" y="977"/>
                    <a:pt x="36" y="942"/>
                    <a:pt x="24" y="906"/>
                  </a:cubicBezTo>
                  <a:cubicBezTo>
                    <a:pt x="1" y="703"/>
                    <a:pt x="72" y="501"/>
                    <a:pt x="227" y="370"/>
                  </a:cubicBezTo>
                  <a:cubicBezTo>
                    <a:pt x="405" y="180"/>
                    <a:pt x="608" y="1"/>
                    <a:pt x="905" y="84"/>
                  </a:cubicBezTo>
                  <a:cubicBezTo>
                    <a:pt x="1548" y="275"/>
                    <a:pt x="1453" y="882"/>
                    <a:pt x="1155" y="1204"/>
                  </a:cubicBezTo>
                  <a:cubicBezTo>
                    <a:pt x="1024"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6271600" y="2272725"/>
              <a:ext cx="39025" cy="37825"/>
            </a:xfrm>
            <a:custGeom>
              <a:avLst/>
              <a:gdLst/>
              <a:ahLst/>
              <a:cxnLst/>
              <a:rect l="l" t="t" r="r" b="b"/>
              <a:pathLst>
                <a:path w="1561" h="1513" extrusionOk="0">
                  <a:moveTo>
                    <a:pt x="72" y="1013"/>
                  </a:moveTo>
                  <a:cubicBezTo>
                    <a:pt x="72" y="977"/>
                    <a:pt x="36" y="941"/>
                    <a:pt x="36" y="906"/>
                  </a:cubicBezTo>
                  <a:cubicBezTo>
                    <a:pt x="1" y="703"/>
                    <a:pt x="72" y="501"/>
                    <a:pt x="227" y="370"/>
                  </a:cubicBezTo>
                  <a:cubicBezTo>
                    <a:pt x="406" y="167"/>
                    <a:pt x="608" y="1"/>
                    <a:pt x="906" y="84"/>
                  </a:cubicBezTo>
                  <a:cubicBezTo>
                    <a:pt x="1560" y="275"/>
                    <a:pt x="1453" y="870"/>
                    <a:pt x="1168" y="1203"/>
                  </a:cubicBezTo>
                  <a:cubicBezTo>
                    <a:pt x="1025" y="1346"/>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6857400" y="1565500"/>
              <a:ext cx="30075" cy="22950"/>
            </a:xfrm>
            <a:custGeom>
              <a:avLst/>
              <a:gdLst/>
              <a:ahLst/>
              <a:cxnLst/>
              <a:rect l="l" t="t" r="r" b="b"/>
              <a:pathLst>
                <a:path w="1203" h="918" extrusionOk="0">
                  <a:moveTo>
                    <a:pt x="1108" y="596"/>
                  </a:moveTo>
                  <a:cubicBezTo>
                    <a:pt x="1096" y="620"/>
                    <a:pt x="1084" y="643"/>
                    <a:pt x="1084" y="667"/>
                  </a:cubicBezTo>
                  <a:cubicBezTo>
                    <a:pt x="1012" y="786"/>
                    <a:pt x="893" y="870"/>
                    <a:pt x="762" y="882"/>
                  </a:cubicBezTo>
                  <a:cubicBezTo>
                    <a:pt x="584" y="917"/>
                    <a:pt x="405" y="917"/>
                    <a:pt x="274" y="763"/>
                  </a:cubicBezTo>
                  <a:cubicBezTo>
                    <a:pt x="0" y="393"/>
                    <a:pt x="298" y="108"/>
                    <a:pt x="596" y="48"/>
                  </a:cubicBezTo>
                  <a:cubicBezTo>
                    <a:pt x="727" y="1"/>
                    <a:pt x="881" y="24"/>
                    <a:pt x="1000" y="108"/>
                  </a:cubicBezTo>
                  <a:cubicBezTo>
                    <a:pt x="1155"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6716000" y="1505375"/>
              <a:ext cx="30100" cy="23250"/>
            </a:xfrm>
            <a:custGeom>
              <a:avLst/>
              <a:gdLst/>
              <a:ahLst/>
              <a:cxnLst/>
              <a:rect l="l" t="t" r="r" b="b"/>
              <a:pathLst>
                <a:path w="1204" h="930" extrusionOk="0">
                  <a:moveTo>
                    <a:pt x="1108" y="596"/>
                  </a:moveTo>
                  <a:cubicBezTo>
                    <a:pt x="1096" y="620"/>
                    <a:pt x="1096" y="643"/>
                    <a:pt x="1084" y="667"/>
                  </a:cubicBezTo>
                  <a:cubicBezTo>
                    <a:pt x="1013" y="786"/>
                    <a:pt x="894" y="870"/>
                    <a:pt x="763" y="882"/>
                  </a:cubicBezTo>
                  <a:cubicBezTo>
                    <a:pt x="584" y="917"/>
                    <a:pt x="406" y="929"/>
                    <a:pt x="275" y="762"/>
                  </a:cubicBezTo>
                  <a:cubicBezTo>
                    <a:pt x="1" y="405"/>
                    <a:pt x="298" y="120"/>
                    <a:pt x="584"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6604975" y="1461625"/>
              <a:ext cx="30100" cy="23225"/>
            </a:xfrm>
            <a:custGeom>
              <a:avLst/>
              <a:gdLst/>
              <a:ahLst/>
              <a:cxnLst/>
              <a:rect l="l" t="t" r="r" b="b"/>
              <a:pathLst>
                <a:path w="1204" h="929" extrusionOk="0">
                  <a:moveTo>
                    <a:pt x="1096" y="596"/>
                  </a:moveTo>
                  <a:cubicBezTo>
                    <a:pt x="1084" y="619"/>
                    <a:pt x="1084" y="655"/>
                    <a:pt x="1072" y="679"/>
                  </a:cubicBezTo>
                  <a:cubicBezTo>
                    <a:pt x="1013" y="798"/>
                    <a:pt x="894" y="869"/>
                    <a:pt x="751" y="881"/>
                  </a:cubicBezTo>
                  <a:cubicBezTo>
                    <a:pt x="584" y="917"/>
                    <a:pt x="394" y="929"/>
                    <a:pt x="275" y="762"/>
                  </a:cubicBezTo>
                  <a:cubicBezTo>
                    <a:pt x="1" y="405"/>
                    <a:pt x="298" y="119"/>
                    <a:pt x="584" y="60"/>
                  </a:cubicBezTo>
                  <a:cubicBezTo>
                    <a:pt x="727" y="0"/>
                    <a:pt x="882" y="24"/>
                    <a:pt x="1001" y="107"/>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6448125" y="2162000"/>
              <a:ext cx="18475" cy="21750"/>
            </a:xfrm>
            <a:custGeom>
              <a:avLst/>
              <a:gdLst/>
              <a:ahLst/>
              <a:cxnLst/>
              <a:rect l="l" t="t" r="r" b="b"/>
              <a:pathLst>
                <a:path w="739" h="870" extrusionOk="0">
                  <a:moveTo>
                    <a:pt x="381" y="834"/>
                  </a:moveTo>
                  <a:lnTo>
                    <a:pt x="322" y="834"/>
                  </a:lnTo>
                  <a:cubicBezTo>
                    <a:pt x="214" y="822"/>
                    <a:pt x="131" y="751"/>
                    <a:pt x="95" y="655"/>
                  </a:cubicBezTo>
                  <a:cubicBezTo>
                    <a:pt x="12" y="548"/>
                    <a:pt x="0" y="394"/>
                    <a:pt x="72" y="286"/>
                  </a:cubicBezTo>
                  <a:cubicBezTo>
                    <a:pt x="262" y="1"/>
                    <a:pt x="536" y="155"/>
                    <a:pt x="655" y="346"/>
                  </a:cubicBezTo>
                  <a:cubicBezTo>
                    <a:pt x="715" y="429"/>
                    <a:pt x="738" y="548"/>
                    <a:pt x="703" y="655"/>
                  </a:cubicBezTo>
                  <a:cubicBezTo>
                    <a:pt x="667" y="786"/>
                    <a:pt x="524" y="870"/>
                    <a:pt x="381" y="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6487700" y="2384950"/>
              <a:ext cx="30100" cy="23250"/>
            </a:xfrm>
            <a:custGeom>
              <a:avLst/>
              <a:gdLst/>
              <a:ahLst/>
              <a:cxnLst/>
              <a:rect l="l" t="t" r="r" b="b"/>
              <a:pathLst>
                <a:path w="1204" h="930" extrusionOk="0">
                  <a:moveTo>
                    <a:pt x="1108" y="596"/>
                  </a:moveTo>
                  <a:cubicBezTo>
                    <a:pt x="1096" y="619"/>
                    <a:pt x="1096" y="655"/>
                    <a:pt x="1084" y="679"/>
                  </a:cubicBezTo>
                  <a:cubicBezTo>
                    <a:pt x="1013" y="798"/>
                    <a:pt x="894" y="870"/>
                    <a:pt x="763" y="881"/>
                  </a:cubicBezTo>
                  <a:cubicBezTo>
                    <a:pt x="584" y="917"/>
                    <a:pt x="405" y="929"/>
                    <a:pt x="275" y="762"/>
                  </a:cubicBezTo>
                  <a:cubicBezTo>
                    <a:pt x="1" y="405"/>
                    <a:pt x="298" y="119"/>
                    <a:pt x="596" y="60"/>
                  </a:cubicBezTo>
                  <a:cubicBezTo>
                    <a:pt x="727" y="0"/>
                    <a:pt x="882" y="24"/>
                    <a:pt x="1001" y="108"/>
                  </a:cubicBezTo>
                  <a:cubicBezTo>
                    <a:pt x="1156" y="215"/>
                    <a:pt x="1203" y="441"/>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6789825" y="1666700"/>
              <a:ext cx="30100" cy="23250"/>
            </a:xfrm>
            <a:custGeom>
              <a:avLst/>
              <a:gdLst/>
              <a:ahLst/>
              <a:cxnLst/>
              <a:rect l="l" t="t" r="r" b="b"/>
              <a:pathLst>
                <a:path w="1204" h="930" extrusionOk="0">
                  <a:moveTo>
                    <a:pt x="1096" y="596"/>
                  </a:moveTo>
                  <a:cubicBezTo>
                    <a:pt x="1096" y="620"/>
                    <a:pt x="1096" y="644"/>
                    <a:pt x="1084" y="667"/>
                  </a:cubicBezTo>
                  <a:cubicBezTo>
                    <a:pt x="1013" y="786"/>
                    <a:pt x="893" y="870"/>
                    <a:pt x="763" y="882"/>
                  </a:cubicBezTo>
                  <a:cubicBezTo>
                    <a:pt x="584" y="917"/>
                    <a:pt x="405" y="929"/>
                    <a:pt x="274" y="763"/>
                  </a:cubicBezTo>
                  <a:cubicBezTo>
                    <a:pt x="1" y="405"/>
                    <a:pt x="298" y="120"/>
                    <a:pt x="584" y="60"/>
                  </a:cubicBezTo>
                  <a:cubicBezTo>
                    <a:pt x="727" y="1"/>
                    <a:pt x="882" y="24"/>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6542475" y="1549425"/>
              <a:ext cx="30075" cy="22950"/>
            </a:xfrm>
            <a:custGeom>
              <a:avLst/>
              <a:gdLst/>
              <a:ahLst/>
              <a:cxnLst/>
              <a:rect l="l" t="t" r="r" b="b"/>
              <a:pathLst>
                <a:path w="1203" h="918" extrusionOk="0">
                  <a:moveTo>
                    <a:pt x="1096" y="596"/>
                  </a:moveTo>
                  <a:cubicBezTo>
                    <a:pt x="1084" y="608"/>
                    <a:pt x="1084" y="644"/>
                    <a:pt x="1084" y="667"/>
                  </a:cubicBezTo>
                  <a:cubicBezTo>
                    <a:pt x="1012" y="786"/>
                    <a:pt x="893" y="858"/>
                    <a:pt x="762" y="870"/>
                  </a:cubicBezTo>
                  <a:cubicBezTo>
                    <a:pt x="584" y="905"/>
                    <a:pt x="405" y="917"/>
                    <a:pt x="274" y="751"/>
                  </a:cubicBezTo>
                  <a:cubicBezTo>
                    <a:pt x="0" y="394"/>
                    <a:pt x="298" y="108"/>
                    <a:pt x="584" y="48"/>
                  </a:cubicBezTo>
                  <a:cubicBezTo>
                    <a:pt x="727" y="1"/>
                    <a:pt x="881" y="13"/>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6311200" y="1226775"/>
              <a:ext cx="30075" cy="22950"/>
            </a:xfrm>
            <a:custGeom>
              <a:avLst/>
              <a:gdLst/>
              <a:ahLst/>
              <a:cxnLst/>
              <a:rect l="l" t="t" r="r" b="b"/>
              <a:pathLst>
                <a:path w="1203" h="918" extrusionOk="0">
                  <a:moveTo>
                    <a:pt x="1096" y="584"/>
                  </a:moveTo>
                  <a:cubicBezTo>
                    <a:pt x="1084" y="607"/>
                    <a:pt x="1084" y="643"/>
                    <a:pt x="1084" y="667"/>
                  </a:cubicBezTo>
                  <a:cubicBezTo>
                    <a:pt x="1012" y="786"/>
                    <a:pt x="893" y="857"/>
                    <a:pt x="762" y="869"/>
                  </a:cubicBezTo>
                  <a:cubicBezTo>
                    <a:pt x="584" y="905"/>
                    <a:pt x="405" y="917"/>
                    <a:pt x="274" y="750"/>
                  </a:cubicBezTo>
                  <a:cubicBezTo>
                    <a:pt x="0" y="393"/>
                    <a:pt x="298" y="107"/>
                    <a:pt x="584" y="48"/>
                  </a:cubicBezTo>
                  <a:cubicBezTo>
                    <a:pt x="727" y="0"/>
                    <a:pt x="881" y="12"/>
                    <a:pt x="1000" y="96"/>
                  </a:cubicBezTo>
                  <a:cubicBezTo>
                    <a:pt x="1155" y="215"/>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6723150" y="1289575"/>
              <a:ext cx="30100" cy="22950"/>
            </a:xfrm>
            <a:custGeom>
              <a:avLst/>
              <a:gdLst/>
              <a:ahLst/>
              <a:cxnLst/>
              <a:rect l="l" t="t" r="r" b="b"/>
              <a:pathLst>
                <a:path w="1204" h="918" extrusionOk="0">
                  <a:moveTo>
                    <a:pt x="1108" y="596"/>
                  </a:moveTo>
                  <a:cubicBezTo>
                    <a:pt x="1096" y="608"/>
                    <a:pt x="1096" y="643"/>
                    <a:pt x="1084" y="667"/>
                  </a:cubicBezTo>
                  <a:cubicBezTo>
                    <a:pt x="1024" y="786"/>
                    <a:pt x="893" y="858"/>
                    <a:pt x="763" y="870"/>
                  </a:cubicBezTo>
                  <a:cubicBezTo>
                    <a:pt x="584" y="905"/>
                    <a:pt x="405" y="917"/>
                    <a:pt x="274" y="751"/>
                  </a:cubicBezTo>
                  <a:cubicBezTo>
                    <a:pt x="1" y="393"/>
                    <a:pt x="310" y="108"/>
                    <a:pt x="596" y="48"/>
                  </a:cubicBezTo>
                  <a:cubicBezTo>
                    <a:pt x="727" y="0"/>
                    <a:pt x="882" y="12"/>
                    <a:pt x="1001" y="96"/>
                  </a:cubicBezTo>
                  <a:cubicBezTo>
                    <a:pt x="1167"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5962650" y="1300300"/>
              <a:ext cx="30075" cy="22925"/>
            </a:xfrm>
            <a:custGeom>
              <a:avLst/>
              <a:gdLst/>
              <a:ahLst/>
              <a:cxnLst/>
              <a:rect l="l" t="t" r="r" b="b"/>
              <a:pathLst>
                <a:path w="1203" h="917" extrusionOk="0">
                  <a:moveTo>
                    <a:pt x="1095" y="595"/>
                  </a:moveTo>
                  <a:cubicBezTo>
                    <a:pt x="1084" y="619"/>
                    <a:pt x="1084" y="643"/>
                    <a:pt x="1072" y="667"/>
                  </a:cubicBezTo>
                  <a:cubicBezTo>
                    <a:pt x="1012" y="786"/>
                    <a:pt x="893" y="869"/>
                    <a:pt x="762" y="881"/>
                  </a:cubicBezTo>
                  <a:cubicBezTo>
                    <a:pt x="583" y="905"/>
                    <a:pt x="393" y="917"/>
                    <a:pt x="274" y="750"/>
                  </a:cubicBezTo>
                  <a:cubicBezTo>
                    <a:pt x="0" y="393"/>
                    <a:pt x="298" y="107"/>
                    <a:pt x="583" y="48"/>
                  </a:cubicBezTo>
                  <a:cubicBezTo>
                    <a:pt x="726" y="0"/>
                    <a:pt x="881" y="12"/>
                    <a:pt x="1000" y="95"/>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5965925" y="2004850"/>
              <a:ext cx="11625" cy="11325"/>
            </a:xfrm>
            <a:custGeom>
              <a:avLst/>
              <a:gdLst/>
              <a:ahLst/>
              <a:cxnLst/>
              <a:rect l="l" t="t" r="r" b="b"/>
              <a:pathLst>
                <a:path w="465" h="453" extrusionOk="0">
                  <a:moveTo>
                    <a:pt x="24" y="298"/>
                  </a:moveTo>
                  <a:cubicBezTo>
                    <a:pt x="12" y="286"/>
                    <a:pt x="12" y="274"/>
                    <a:pt x="12" y="262"/>
                  </a:cubicBezTo>
                  <a:cubicBezTo>
                    <a:pt x="0" y="203"/>
                    <a:pt x="24" y="143"/>
                    <a:pt x="71" y="107"/>
                  </a:cubicBezTo>
                  <a:cubicBezTo>
                    <a:pt x="107" y="36"/>
                    <a:pt x="191" y="0"/>
                    <a:pt x="274" y="24"/>
                  </a:cubicBezTo>
                  <a:cubicBezTo>
                    <a:pt x="464" y="72"/>
                    <a:pt x="429" y="250"/>
                    <a:pt x="345" y="357"/>
                  </a:cubicBezTo>
                  <a:cubicBezTo>
                    <a:pt x="310" y="405"/>
                    <a:pt x="250" y="441"/>
                    <a:pt x="191" y="441"/>
                  </a:cubicBezTo>
                  <a:cubicBezTo>
                    <a:pt x="95" y="453"/>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6070100" y="1547350"/>
              <a:ext cx="11625" cy="11025"/>
            </a:xfrm>
            <a:custGeom>
              <a:avLst/>
              <a:gdLst/>
              <a:ahLst/>
              <a:cxnLst/>
              <a:rect l="l" t="t" r="r" b="b"/>
              <a:pathLst>
                <a:path w="465" h="441" extrusionOk="0">
                  <a:moveTo>
                    <a:pt x="24" y="298"/>
                  </a:moveTo>
                  <a:cubicBezTo>
                    <a:pt x="12" y="286"/>
                    <a:pt x="12" y="274"/>
                    <a:pt x="12" y="262"/>
                  </a:cubicBezTo>
                  <a:cubicBezTo>
                    <a:pt x="0" y="203"/>
                    <a:pt x="24" y="143"/>
                    <a:pt x="72" y="107"/>
                  </a:cubicBezTo>
                  <a:cubicBezTo>
                    <a:pt x="107" y="36"/>
                    <a:pt x="191" y="0"/>
                    <a:pt x="274" y="12"/>
                  </a:cubicBezTo>
                  <a:cubicBezTo>
                    <a:pt x="465" y="72"/>
                    <a:pt x="429" y="250"/>
                    <a:pt x="345" y="346"/>
                  </a:cubicBezTo>
                  <a:cubicBezTo>
                    <a:pt x="310" y="405"/>
                    <a:pt x="250" y="441"/>
                    <a:pt x="191" y="441"/>
                  </a:cubicBezTo>
                  <a:cubicBezTo>
                    <a:pt x="95"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6394825" y="1324400"/>
              <a:ext cx="11650" cy="11050"/>
            </a:xfrm>
            <a:custGeom>
              <a:avLst/>
              <a:gdLst/>
              <a:ahLst/>
              <a:cxnLst/>
              <a:rect l="l" t="t" r="r" b="b"/>
              <a:pathLst>
                <a:path w="466" h="442" extrusionOk="0">
                  <a:moveTo>
                    <a:pt x="25" y="298"/>
                  </a:moveTo>
                  <a:cubicBezTo>
                    <a:pt x="13" y="286"/>
                    <a:pt x="13" y="274"/>
                    <a:pt x="13" y="262"/>
                  </a:cubicBezTo>
                  <a:cubicBezTo>
                    <a:pt x="1" y="203"/>
                    <a:pt x="25" y="143"/>
                    <a:pt x="72" y="108"/>
                  </a:cubicBezTo>
                  <a:cubicBezTo>
                    <a:pt x="108" y="36"/>
                    <a:pt x="191" y="0"/>
                    <a:pt x="275" y="24"/>
                  </a:cubicBezTo>
                  <a:cubicBezTo>
                    <a:pt x="465" y="72"/>
                    <a:pt x="430" y="251"/>
                    <a:pt x="346" y="358"/>
                  </a:cubicBezTo>
                  <a:cubicBezTo>
                    <a:pt x="310" y="405"/>
                    <a:pt x="251" y="441"/>
                    <a:pt x="191"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6260600" y="1701225"/>
              <a:ext cx="11625" cy="11050"/>
            </a:xfrm>
            <a:custGeom>
              <a:avLst/>
              <a:gdLst/>
              <a:ahLst/>
              <a:cxnLst/>
              <a:rect l="l" t="t" r="r" b="b"/>
              <a:pathLst>
                <a:path w="465" h="442" extrusionOk="0">
                  <a:moveTo>
                    <a:pt x="24" y="298"/>
                  </a:moveTo>
                  <a:cubicBezTo>
                    <a:pt x="24" y="275"/>
                    <a:pt x="24" y="275"/>
                    <a:pt x="12" y="263"/>
                  </a:cubicBezTo>
                  <a:cubicBezTo>
                    <a:pt x="0" y="203"/>
                    <a:pt x="24" y="144"/>
                    <a:pt x="72" y="96"/>
                  </a:cubicBezTo>
                  <a:cubicBezTo>
                    <a:pt x="119" y="36"/>
                    <a:pt x="203" y="1"/>
                    <a:pt x="274" y="13"/>
                  </a:cubicBezTo>
                  <a:cubicBezTo>
                    <a:pt x="465" y="72"/>
                    <a:pt x="441" y="251"/>
                    <a:pt x="357" y="346"/>
                  </a:cubicBezTo>
                  <a:cubicBezTo>
                    <a:pt x="322" y="406"/>
                    <a:pt x="262"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6388275" y="1584250"/>
              <a:ext cx="11650" cy="11350"/>
            </a:xfrm>
            <a:custGeom>
              <a:avLst/>
              <a:gdLst/>
              <a:ahLst/>
              <a:cxnLst/>
              <a:rect l="l" t="t" r="r" b="b"/>
              <a:pathLst>
                <a:path w="466" h="454" extrusionOk="0">
                  <a:moveTo>
                    <a:pt x="25" y="298"/>
                  </a:moveTo>
                  <a:cubicBezTo>
                    <a:pt x="25" y="286"/>
                    <a:pt x="13" y="274"/>
                    <a:pt x="1" y="263"/>
                  </a:cubicBezTo>
                  <a:cubicBezTo>
                    <a:pt x="1" y="203"/>
                    <a:pt x="13" y="144"/>
                    <a:pt x="61" y="108"/>
                  </a:cubicBezTo>
                  <a:cubicBezTo>
                    <a:pt x="108" y="36"/>
                    <a:pt x="191" y="1"/>
                    <a:pt x="263" y="24"/>
                  </a:cubicBezTo>
                  <a:cubicBezTo>
                    <a:pt x="465" y="72"/>
                    <a:pt x="430" y="263"/>
                    <a:pt x="346" y="358"/>
                  </a:cubicBezTo>
                  <a:cubicBezTo>
                    <a:pt x="311" y="405"/>
                    <a:pt x="251" y="441"/>
                    <a:pt x="180" y="441"/>
                  </a:cubicBezTo>
                  <a:cubicBezTo>
                    <a:pt x="96" y="453"/>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6340950" y="1704500"/>
              <a:ext cx="11650" cy="11050"/>
            </a:xfrm>
            <a:custGeom>
              <a:avLst/>
              <a:gdLst/>
              <a:ahLst/>
              <a:cxnLst/>
              <a:rect l="l" t="t" r="r" b="b"/>
              <a:pathLst>
                <a:path w="466" h="442" extrusionOk="0">
                  <a:moveTo>
                    <a:pt x="25" y="286"/>
                  </a:moveTo>
                  <a:cubicBezTo>
                    <a:pt x="25" y="275"/>
                    <a:pt x="13" y="263"/>
                    <a:pt x="13" y="263"/>
                  </a:cubicBezTo>
                  <a:cubicBezTo>
                    <a:pt x="1" y="203"/>
                    <a:pt x="13" y="132"/>
                    <a:pt x="60" y="96"/>
                  </a:cubicBezTo>
                  <a:cubicBezTo>
                    <a:pt x="108" y="25"/>
                    <a:pt x="191" y="1"/>
                    <a:pt x="263" y="13"/>
                  </a:cubicBezTo>
                  <a:cubicBezTo>
                    <a:pt x="465" y="72"/>
                    <a:pt x="430" y="251"/>
                    <a:pt x="346" y="346"/>
                  </a:cubicBezTo>
                  <a:cubicBezTo>
                    <a:pt x="310" y="394"/>
                    <a:pt x="251" y="429"/>
                    <a:pt x="179" y="441"/>
                  </a:cubicBezTo>
                  <a:cubicBezTo>
                    <a:pt x="96" y="441"/>
                    <a:pt x="25" y="370"/>
                    <a:pt x="25"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5976625" y="168397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20" y="36"/>
                    <a:pt x="191" y="0"/>
                    <a:pt x="274" y="12"/>
                  </a:cubicBezTo>
                  <a:cubicBezTo>
                    <a:pt x="465" y="72"/>
                    <a:pt x="441" y="250"/>
                    <a:pt x="346" y="345"/>
                  </a:cubicBezTo>
                  <a:cubicBezTo>
                    <a:pt x="310" y="405"/>
                    <a:pt x="251"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6052525" y="1376200"/>
              <a:ext cx="11650" cy="11325"/>
            </a:xfrm>
            <a:custGeom>
              <a:avLst/>
              <a:gdLst/>
              <a:ahLst/>
              <a:cxnLst/>
              <a:rect l="l" t="t" r="r" b="b"/>
              <a:pathLst>
                <a:path w="466" h="453" extrusionOk="0">
                  <a:moveTo>
                    <a:pt x="13" y="298"/>
                  </a:moveTo>
                  <a:cubicBezTo>
                    <a:pt x="13" y="286"/>
                    <a:pt x="13" y="274"/>
                    <a:pt x="1" y="262"/>
                  </a:cubicBezTo>
                  <a:cubicBezTo>
                    <a:pt x="1" y="203"/>
                    <a:pt x="13" y="143"/>
                    <a:pt x="60" y="107"/>
                  </a:cubicBezTo>
                  <a:cubicBezTo>
                    <a:pt x="108" y="36"/>
                    <a:pt x="191" y="0"/>
                    <a:pt x="263" y="24"/>
                  </a:cubicBezTo>
                  <a:cubicBezTo>
                    <a:pt x="465" y="84"/>
                    <a:pt x="429" y="262"/>
                    <a:pt x="346" y="357"/>
                  </a:cubicBezTo>
                  <a:cubicBezTo>
                    <a:pt x="310" y="405"/>
                    <a:pt x="251" y="441"/>
                    <a:pt x="179"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6060575" y="1499125"/>
              <a:ext cx="11625" cy="11025"/>
            </a:xfrm>
            <a:custGeom>
              <a:avLst/>
              <a:gdLst/>
              <a:ahLst/>
              <a:cxnLst/>
              <a:rect l="l" t="t" r="r" b="b"/>
              <a:pathLst>
                <a:path w="465" h="441" extrusionOk="0">
                  <a:moveTo>
                    <a:pt x="12" y="286"/>
                  </a:moveTo>
                  <a:cubicBezTo>
                    <a:pt x="12" y="274"/>
                    <a:pt x="12" y="262"/>
                    <a:pt x="0" y="262"/>
                  </a:cubicBezTo>
                  <a:cubicBezTo>
                    <a:pt x="0" y="203"/>
                    <a:pt x="12" y="131"/>
                    <a:pt x="60" y="96"/>
                  </a:cubicBezTo>
                  <a:cubicBezTo>
                    <a:pt x="107" y="24"/>
                    <a:pt x="191" y="0"/>
                    <a:pt x="262" y="12"/>
                  </a:cubicBezTo>
                  <a:cubicBezTo>
                    <a:pt x="465" y="72"/>
                    <a:pt x="429" y="250"/>
                    <a:pt x="345" y="346"/>
                  </a:cubicBezTo>
                  <a:cubicBezTo>
                    <a:pt x="310" y="405"/>
                    <a:pt x="250" y="429"/>
                    <a:pt x="179" y="441"/>
                  </a:cubicBezTo>
                  <a:cubicBezTo>
                    <a:pt x="95" y="441"/>
                    <a:pt x="24" y="370"/>
                    <a:pt x="12"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6012950" y="1536025"/>
              <a:ext cx="11625" cy="11050"/>
            </a:xfrm>
            <a:custGeom>
              <a:avLst/>
              <a:gdLst/>
              <a:ahLst/>
              <a:cxnLst/>
              <a:rect l="l" t="t" r="r" b="b"/>
              <a:pathLst>
                <a:path w="465" h="442" extrusionOk="0">
                  <a:moveTo>
                    <a:pt x="24" y="287"/>
                  </a:moveTo>
                  <a:cubicBezTo>
                    <a:pt x="24" y="275"/>
                    <a:pt x="12" y="263"/>
                    <a:pt x="12" y="251"/>
                  </a:cubicBezTo>
                  <a:cubicBezTo>
                    <a:pt x="0" y="191"/>
                    <a:pt x="24" y="132"/>
                    <a:pt x="72" y="96"/>
                  </a:cubicBezTo>
                  <a:cubicBezTo>
                    <a:pt x="107" y="25"/>
                    <a:pt x="191" y="1"/>
                    <a:pt x="274" y="13"/>
                  </a:cubicBezTo>
                  <a:cubicBezTo>
                    <a:pt x="465" y="72"/>
                    <a:pt x="429" y="251"/>
                    <a:pt x="345" y="346"/>
                  </a:cubicBezTo>
                  <a:cubicBezTo>
                    <a:pt x="310" y="394"/>
                    <a:pt x="250" y="429"/>
                    <a:pt x="191" y="441"/>
                  </a:cubicBezTo>
                  <a:cubicBezTo>
                    <a:pt x="107"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5942700" y="1664325"/>
              <a:ext cx="11625" cy="11025"/>
            </a:xfrm>
            <a:custGeom>
              <a:avLst/>
              <a:gdLst/>
              <a:ahLst/>
              <a:cxnLst/>
              <a:rect l="l" t="t" r="r" b="b"/>
              <a:pathLst>
                <a:path w="465" h="441" extrusionOk="0">
                  <a:moveTo>
                    <a:pt x="24" y="286"/>
                  </a:moveTo>
                  <a:cubicBezTo>
                    <a:pt x="12" y="274"/>
                    <a:pt x="12" y="262"/>
                    <a:pt x="12" y="250"/>
                  </a:cubicBezTo>
                  <a:cubicBezTo>
                    <a:pt x="0" y="191"/>
                    <a:pt x="24" y="131"/>
                    <a:pt x="60" y="96"/>
                  </a:cubicBezTo>
                  <a:cubicBezTo>
                    <a:pt x="107" y="24"/>
                    <a:pt x="191" y="0"/>
                    <a:pt x="262" y="12"/>
                  </a:cubicBezTo>
                  <a:cubicBezTo>
                    <a:pt x="465" y="72"/>
                    <a:pt x="429" y="250"/>
                    <a:pt x="346" y="346"/>
                  </a:cubicBezTo>
                  <a:cubicBezTo>
                    <a:pt x="310" y="393"/>
                    <a:pt x="250" y="429"/>
                    <a:pt x="191" y="441"/>
                  </a:cubicBezTo>
                  <a:cubicBezTo>
                    <a:pt x="96"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5962050" y="1715225"/>
              <a:ext cx="11625" cy="11025"/>
            </a:xfrm>
            <a:custGeom>
              <a:avLst/>
              <a:gdLst/>
              <a:ahLst/>
              <a:cxnLst/>
              <a:rect l="l" t="t" r="r" b="b"/>
              <a:pathLst>
                <a:path w="465" h="441" extrusionOk="0">
                  <a:moveTo>
                    <a:pt x="24" y="286"/>
                  </a:moveTo>
                  <a:cubicBezTo>
                    <a:pt x="24" y="274"/>
                    <a:pt x="12" y="274"/>
                    <a:pt x="0" y="262"/>
                  </a:cubicBezTo>
                  <a:cubicBezTo>
                    <a:pt x="0" y="203"/>
                    <a:pt x="12" y="143"/>
                    <a:pt x="60" y="96"/>
                  </a:cubicBezTo>
                  <a:cubicBezTo>
                    <a:pt x="107" y="36"/>
                    <a:pt x="191" y="0"/>
                    <a:pt x="262" y="12"/>
                  </a:cubicBezTo>
                  <a:cubicBezTo>
                    <a:pt x="465" y="72"/>
                    <a:pt x="429" y="250"/>
                    <a:pt x="346" y="346"/>
                  </a:cubicBezTo>
                  <a:cubicBezTo>
                    <a:pt x="310" y="405"/>
                    <a:pt x="250" y="429"/>
                    <a:pt x="179" y="441"/>
                  </a:cubicBezTo>
                  <a:cubicBezTo>
                    <a:pt x="95" y="441"/>
                    <a:pt x="24" y="381"/>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6700825" y="1291650"/>
              <a:ext cx="11625" cy="11050"/>
            </a:xfrm>
            <a:custGeom>
              <a:avLst/>
              <a:gdLst/>
              <a:ahLst/>
              <a:cxnLst/>
              <a:rect l="l" t="t" r="r" b="b"/>
              <a:pathLst>
                <a:path w="465" h="442" extrusionOk="0">
                  <a:moveTo>
                    <a:pt x="24" y="298"/>
                  </a:moveTo>
                  <a:cubicBezTo>
                    <a:pt x="24" y="287"/>
                    <a:pt x="12" y="275"/>
                    <a:pt x="12" y="263"/>
                  </a:cubicBezTo>
                  <a:cubicBezTo>
                    <a:pt x="1" y="203"/>
                    <a:pt x="24" y="144"/>
                    <a:pt x="60" y="108"/>
                  </a:cubicBezTo>
                  <a:cubicBezTo>
                    <a:pt x="108" y="37"/>
                    <a:pt x="191" y="1"/>
                    <a:pt x="262" y="25"/>
                  </a:cubicBezTo>
                  <a:cubicBezTo>
                    <a:pt x="465" y="72"/>
                    <a:pt x="429" y="251"/>
                    <a:pt x="346" y="346"/>
                  </a:cubicBezTo>
                  <a:cubicBezTo>
                    <a:pt x="310" y="406"/>
                    <a:pt x="251" y="441"/>
                    <a:pt x="179" y="441"/>
                  </a:cubicBezTo>
                  <a:cubicBezTo>
                    <a:pt x="96"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6597250" y="1450300"/>
              <a:ext cx="11625" cy="11050"/>
            </a:xfrm>
            <a:custGeom>
              <a:avLst/>
              <a:gdLst/>
              <a:ahLst/>
              <a:cxnLst/>
              <a:rect l="l" t="t" r="r" b="b"/>
              <a:pathLst>
                <a:path w="465" h="442" extrusionOk="0">
                  <a:moveTo>
                    <a:pt x="24" y="298"/>
                  </a:moveTo>
                  <a:cubicBezTo>
                    <a:pt x="12" y="287"/>
                    <a:pt x="12" y="275"/>
                    <a:pt x="12" y="263"/>
                  </a:cubicBezTo>
                  <a:cubicBezTo>
                    <a:pt x="0" y="203"/>
                    <a:pt x="24" y="144"/>
                    <a:pt x="72" y="108"/>
                  </a:cubicBezTo>
                  <a:cubicBezTo>
                    <a:pt x="107" y="37"/>
                    <a:pt x="191" y="1"/>
                    <a:pt x="274" y="25"/>
                  </a:cubicBezTo>
                  <a:cubicBezTo>
                    <a:pt x="465" y="72"/>
                    <a:pt x="429" y="251"/>
                    <a:pt x="345" y="358"/>
                  </a:cubicBezTo>
                  <a:cubicBezTo>
                    <a:pt x="310" y="406"/>
                    <a:pt x="250" y="441"/>
                    <a:pt x="191" y="441"/>
                  </a:cubicBezTo>
                  <a:cubicBezTo>
                    <a:pt x="95"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6541275" y="1426800"/>
              <a:ext cx="11650" cy="11025"/>
            </a:xfrm>
            <a:custGeom>
              <a:avLst/>
              <a:gdLst/>
              <a:ahLst/>
              <a:cxnLst/>
              <a:rect l="l" t="t" r="r" b="b"/>
              <a:pathLst>
                <a:path w="466" h="441" extrusionOk="0">
                  <a:moveTo>
                    <a:pt x="25" y="298"/>
                  </a:moveTo>
                  <a:cubicBezTo>
                    <a:pt x="25" y="286"/>
                    <a:pt x="13" y="274"/>
                    <a:pt x="13" y="262"/>
                  </a:cubicBezTo>
                  <a:cubicBezTo>
                    <a:pt x="1" y="203"/>
                    <a:pt x="25" y="143"/>
                    <a:pt x="72" y="107"/>
                  </a:cubicBezTo>
                  <a:cubicBezTo>
                    <a:pt x="108" y="36"/>
                    <a:pt x="191" y="0"/>
                    <a:pt x="275" y="12"/>
                  </a:cubicBezTo>
                  <a:cubicBezTo>
                    <a:pt x="465" y="72"/>
                    <a:pt x="429" y="250"/>
                    <a:pt x="346" y="346"/>
                  </a:cubicBezTo>
                  <a:cubicBezTo>
                    <a:pt x="310" y="405"/>
                    <a:pt x="251" y="441"/>
                    <a:pt x="191" y="441"/>
                  </a:cubicBezTo>
                  <a:cubicBezTo>
                    <a:pt x="108" y="441"/>
                    <a:pt x="37"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5958775" y="2106925"/>
              <a:ext cx="11625" cy="11050"/>
            </a:xfrm>
            <a:custGeom>
              <a:avLst/>
              <a:gdLst/>
              <a:ahLst/>
              <a:cxnLst/>
              <a:rect l="l" t="t" r="r" b="b"/>
              <a:pathLst>
                <a:path w="465" h="442" extrusionOk="0">
                  <a:moveTo>
                    <a:pt x="24" y="287"/>
                  </a:moveTo>
                  <a:cubicBezTo>
                    <a:pt x="24" y="287"/>
                    <a:pt x="12" y="275"/>
                    <a:pt x="12" y="263"/>
                  </a:cubicBezTo>
                  <a:cubicBezTo>
                    <a:pt x="0" y="203"/>
                    <a:pt x="24" y="144"/>
                    <a:pt x="72" y="96"/>
                  </a:cubicBezTo>
                  <a:cubicBezTo>
                    <a:pt x="107" y="37"/>
                    <a:pt x="191" y="1"/>
                    <a:pt x="274" y="13"/>
                  </a:cubicBezTo>
                  <a:cubicBezTo>
                    <a:pt x="465" y="72"/>
                    <a:pt x="429" y="251"/>
                    <a:pt x="346" y="346"/>
                  </a:cubicBezTo>
                  <a:cubicBezTo>
                    <a:pt x="310" y="406"/>
                    <a:pt x="250" y="441"/>
                    <a:pt x="191" y="441"/>
                  </a:cubicBezTo>
                  <a:cubicBezTo>
                    <a:pt x="107" y="441"/>
                    <a:pt x="36"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5814400" y="1996800"/>
              <a:ext cx="11650" cy="11050"/>
            </a:xfrm>
            <a:custGeom>
              <a:avLst/>
              <a:gdLst/>
              <a:ahLst/>
              <a:cxnLst/>
              <a:rect l="l" t="t" r="r" b="b"/>
              <a:pathLst>
                <a:path w="466" h="442" extrusionOk="0">
                  <a:moveTo>
                    <a:pt x="25" y="298"/>
                  </a:moveTo>
                  <a:cubicBezTo>
                    <a:pt x="13" y="286"/>
                    <a:pt x="13" y="274"/>
                    <a:pt x="13" y="263"/>
                  </a:cubicBezTo>
                  <a:cubicBezTo>
                    <a:pt x="1" y="203"/>
                    <a:pt x="25" y="144"/>
                    <a:pt x="72" y="108"/>
                  </a:cubicBezTo>
                  <a:cubicBezTo>
                    <a:pt x="108" y="36"/>
                    <a:pt x="191" y="1"/>
                    <a:pt x="275" y="13"/>
                  </a:cubicBezTo>
                  <a:cubicBezTo>
                    <a:pt x="465" y="72"/>
                    <a:pt x="429" y="251"/>
                    <a:pt x="346" y="346"/>
                  </a:cubicBezTo>
                  <a:cubicBezTo>
                    <a:pt x="310" y="405"/>
                    <a:pt x="251" y="441"/>
                    <a:pt x="191" y="441"/>
                  </a:cubicBezTo>
                  <a:cubicBezTo>
                    <a:pt x="96" y="441"/>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5864400" y="1532750"/>
              <a:ext cx="11650" cy="11050"/>
            </a:xfrm>
            <a:custGeom>
              <a:avLst/>
              <a:gdLst/>
              <a:ahLst/>
              <a:cxnLst/>
              <a:rect l="l" t="t" r="r" b="b"/>
              <a:pathLst>
                <a:path w="466" h="442" extrusionOk="0">
                  <a:moveTo>
                    <a:pt x="13" y="287"/>
                  </a:moveTo>
                  <a:cubicBezTo>
                    <a:pt x="13" y="275"/>
                    <a:pt x="13" y="275"/>
                    <a:pt x="1" y="263"/>
                  </a:cubicBezTo>
                  <a:cubicBezTo>
                    <a:pt x="1" y="203"/>
                    <a:pt x="13" y="144"/>
                    <a:pt x="61" y="96"/>
                  </a:cubicBezTo>
                  <a:cubicBezTo>
                    <a:pt x="108" y="37"/>
                    <a:pt x="191" y="1"/>
                    <a:pt x="263" y="13"/>
                  </a:cubicBezTo>
                  <a:cubicBezTo>
                    <a:pt x="465" y="72"/>
                    <a:pt x="430" y="251"/>
                    <a:pt x="346" y="346"/>
                  </a:cubicBezTo>
                  <a:cubicBezTo>
                    <a:pt x="311" y="406"/>
                    <a:pt x="251" y="429"/>
                    <a:pt x="180" y="441"/>
                  </a:cubicBezTo>
                  <a:cubicBezTo>
                    <a:pt x="96" y="441"/>
                    <a:pt x="25" y="382"/>
                    <a:pt x="13"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6159400" y="1821475"/>
              <a:ext cx="11625" cy="11050"/>
            </a:xfrm>
            <a:custGeom>
              <a:avLst/>
              <a:gdLst/>
              <a:ahLst/>
              <a:cxnLst/>
              <a:rect l="l" t="t" r="r" b="b"/>
              <a:pathLst>
                <a:path w="465" h="442" extrusionOk="0">
                  <a:moveTo>
                    <a:pt x="24" y="287"/>
                  </a:moveTo>
                  <a:cubicBezTo>
                    <a:pt x="12" y="275"/>
                    <a:pt x="12" y="263"/>
                    <a:pt x="12" y="251"/>
                  </a:cubicBezTo>
                  <a:cubicBezTo>
                    <a:pt x="0" y="191"/>
                    <a:pt x="24" y="132"/>
                    <a:pt x="60" y="96"/>
                  </a:cubicBezTo>
                  <a:cubicBezTo>
                    <a:pt x="107" y="25"/>
                    <a:pt x="191" y="1"/>
                    <a:pt x="262" y="13"/>
                  </a:cubicBezTo>
                  <a:cubicBezTo>
                    <a:pt x="464" y="72"/>
                    <a:pt x="429" y="251"/>
                    <a:pt x="345" y="346"/>
                  </a:cubicBezTo>
                  <a:cubicBezTo>
                    <a:pt x="310" y="394"/>
                    <a:pt x="250" y="430"/>
                    <a:pt x="179" y="441"/>
                  </a:cubicBezTo>
                  <a:cubicBezTo>
                    <a:pt x="95"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6697850" y="1650925"/>
              <a:ext cx="11625" cy="11350"/>
            </a:xfrm>
            <a:custGeom>
              <a:avLst/>
              <a:gdLst/>
              <a:ahLst/>
              <a:cxnLst/>
              <a:rect l="l" t="t" r="r" b="b"/>
              <a:pathLst>
                <a:path w="465" h="454" extrusionOk="0">
                  <a:moveTo>
                    <a:pt x="24" y="298"/>
                  </a:moveTo>
                  <a:cubicBezTo>
                    <a:pt x="24" y="286"/>
                    <a:pt x="12" y="274"/>
                    <a:pt x="12" y="263"/>
                  </a:cubicBezTo>
                  <a:cubicBezTo>
                    <a:pt x="0" y="203"/>
                    <a:pt x="24" y="143"/>
                    <a:pt x="72" y="108"/>
                  </a:cubicBezTo>
                  <a:cubicBezTo>
                    <a:pt x="120" y="36"/>
                    <a:pt x="191" y="1"/>
                    <a:pt x="274" y="24"/>
                  </a:cubicBezTo>
                  <a:cubicBezTo>
                    <a:pt x="465" y="84"/>
                    <a:pt x="441" y="263"/>
                    <a:pt x="346" y="358"/>
                  </a:cubicBezTo>
                  <a:cubicBezTo>
                    <a:pt x="310" y="405"/>
                    <a:pt x="251" y="441"/>
                    <a:pt x="191" y="441"/>
                  </a:cubicBezTo>
                  <a:cubicBezTo>
                    <a:pt x="108"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6809775" y="1424700"/>
              <a:ext cx="11625" cy="11050"/>
            </a:xfrm>
            <a:custGeom>
              <a:avLst/>
              <a:gdLst/>
              <a:ahLst/>
              <a:cxnLst/>
              <a:rect l="l" t="t" r="r" b="b"/>
              <a:pathLst>
                <a:path w="465" h="442" extrusionOk="0">
                  <a:moveTo>
                    <a:pt x="12" y="299"/>
                  </a:moveTo>
                  <a:cubicBezTo>
                    <a:pt x="12" y="287"/>
                    <a:pt x="12" y="275"/>
                    <a:pt x="0" y="263"/>
                  </a:cubicBezTo>
                  <a:cubicBezTo>
                    <a:pt x="0" y="203"/>
                    <a:pt x="12" y="144"/>
                    <a:pt x="60" y="108"/>
                  </a:cubicBezTo>
                  <a:cubicBezTo>
                    <a:pt x="107" y="37"/>
                    <a:pt x="191" y="1"/>
                    <a:pt x="262" y="25"/>
                  </a:cubicBezTo>
                  <a:cubicBezTo>
                    <a:pt x="465" y="72"/>
                    <a:pt x="429" y="263"/>
                    <a:pt x="346" y="358"/>
                  </a:cubicBezTo>
                  <a:cubicBezTo>
                    <a:pt x="310" y="406"/>
                    <a:pt x="250" y="441"/>
                    <a:pt x="179" y="441"/>
                  </a:cubicBezTo>
                  <a:cubicBezTo>
                    <a:pt x="95" y="441"/>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6621350" y="1566100"/>
              <a:ext cx="11625" cy="11025"/>
            </a:xfrm>
            <a:custGeom>
              <a:avLst/>
              <a:gdLst/>
              <a:ahLst/>
              <a:cxnLst/>
              <a:rect l="l" t="t" r="r" b="b"/>
              <a:pathLst>
                <a:path w="465" h="441" extrusionOk="0">
                  <a:moveTo>
                    <a:pt x="24" y="286"/>
                  </a:moveTo>
                  <a:cubicBezTo>
                    <a:pt x="12" y="274"/>
                    <a:pt x="12" y="262"/>
                    <a:pt x="12" y="250"/>
                  </a:cubicBezTo>
                  <a:cubicBezTo>
                    <a:pt x="1" y="191"/>
                    <a:pt x="24" y="131"/>
                    <a:pt x="72" y="96"/>
                  </a:cubicBezTo>
                  <a:cubicBezTo>
                    <a:pt x="120" y="24"/>
                    <a:pt x="191" y="0"/>
                    <a:pt x="274" y="12"/>
                  </a:cubicBezTo>
                  <a:cubicBezTo>
                    <a:pt x="465" y="72"/>
                    <a:pt x="441" y="250"/>
                    <a:pt x="358" y="346"/>
                  </a:cubicBezTo>
                  <a:cubicBezTo>
                    <a:pt x="310" y="393"/>
                    <a:pt x="263" y="429"/>
                    <a:pt x="191" y="441"/>
                  </a:cubicBezTo>
                  <a:cubicBezTo>
                    <a:pt x="108"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6254050" y="2192950"/>
              <a:ext cx="11625" cy="11350"/>
            </a:xfrm>
            <a:custGeom>
              <a:avLst/>
              <a:gdLst/>
              <a:ahLst/>
              <a:cxnLst/>
              <a:rect l="l" t="t" r="r" b="b"/>
              <a:pathLst>
                <a:path w="465" h="454" extrusionOk="0">
                  <a:moveTo>
                    <a:pt x="12" y="299"/>
                  </a:moveTo>
                  <a:cubicBezTo>
                    <a:pt x="12" y="287"/>
                    <a:pt x="12" y="275"/>
                    <a:pt x="0" y="263"/>
                  </a:cubicBezTo>
                  <a:cubicBezTo>
                    <a:pt x="0" y="203"/>
                    <a:pt x="12" y="144"/>
                    <a:pt x="60" y="108"/>
                  </a:cubicBezTo>
                  <a:cubicBezTo>
                    <a:pt x="107" y="37"/>
                    <a:pt x="191" y="1"/>
                    <a:pt x="262" y="25"/>
                  </a:cubicBezTo>
                  <a:cubicBezTo>
                    <a:pt x="465" y="84"/>
                    <a:pt x="429" y="263"/>
                    <a:pt x="346" y="358"/>
                  </a:cubicBezTo>
                  <a:cubicBezTo>
                    <a:pt x="310" y="406"/>
                    <a:pt x="250" y="441"/>
                    <a:pt x="179" y="441"/>
                  </a:cubicBezTo>
                  <a:cubicBezTo>
                    <a:pt x="96" y="453"/>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6035850" y="2247725"/>
              <a:ext cx="11650" cy="11050"/>
            </a:xfrm>
            <a:custGeom>
              <a:avLst/>
              <a:gdLst/>
              <a:ahLst/>
              <a:cxnLst/>
              <a:rect l="l" t="t" r="r" b="b"/>
              <a:pathLst>
                <a:path w="466" h="442" extrusionOk="0">
                  <a:moveTo>
                    <a:pt x="13" y="286"/>
                  </a:moveTo>
                  <a:cubicBezTo>
                    <a:pt x="13" y="274"/>
                    <a:pt x="13" y="274"/>
                    <a:pt x="1" y="263"/>
                  </a:cubicBezTo>
                  <a:cubicBezTo>
                    <a:pt x="1" y="203"/>
                    <a:pt x="13" y="143"/>
                    <a:pt x="61" y="96"/>
                  </a:cubicBezTo>
                  <a:cubicBezTo>
                    <a:pt x="108" y="36"/>
                    <a:pt x="191" y="1"/>
                    <a:pt x="263" y="13"/>
                  </a:cubicBezTo>
                  <a:cubicBezTo>
                    <a:pt x="465" y="72"/>
                    <a:pt x="430" y="251"/>
                    <a:pt x="346" y="346"/>
                  </a:cubicBezTo>
                  <a:cubicBezTo>
                    <a:pt x="311" y="405"/>
                    <a:pt x="251" y="429"/>
                    <a:pt x="180" y="441"/>
                  </a:cubicBezTo>
                  <a:cubicBezTo>
                    <a:pt x="96" y="441"/>
                    <a:pt x="25" y="370"/>
                    <a:pt x="13"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5801000" y="1762550"/>
              <a:ext cx="11650" cy="11325"/>
            </a:xfrm>
            <a:custGeom>
              <a:avLst/>
              <a:gdLst/>
              <a:ahLst/>
              <a:cxnLst/>
              <a:rect l="l" t="t" r="r" b="b"/>
              <a:pathLst>
                <a:path w="466" h="453" extrusionOk="0">
                  <a:moveTo>
                    <a:pt x="13" y="298"/>
                  </a:moveTo>
                  <a:cubicBezTo>
                    <a:pt x="13" y="286"/>
                    <a:pt x="13" y="274"/>
                    <a:pt x="1" y="262"/>
                  </a:cubicBezTo>
                  <a:cubicBezTo>
                    <a:pt x="1" y="203"/>
                    <a:pt x="13" y="143"/>
                    <a:pt x="60" y="108"/>
                  </a:cubicBezTo>
                  <a:cubicBezTo>
                    <a:pt x="108" y="36"/>
                    <a:pt x="191" y="0"/>
                    <a:pt x="263" y="24"/>
                  </a:cubicBezTo>
                  <a:cubicBezTo>
                    <a:pt x="465" y="84"/>
                    <a:pt x="430" y="262"/>
                    <a:pt x="346" y="358"/>
                  </a:cubicBezTo>
                  <a:cubicBezTo>
                    <a:pt x="311" y="405"/>
                    <a:pt x="251" y="441"/>
                    <a:pt x="180"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6396625" y="1918225"/>
              <a:ext cx="11625" cy="11325"/>
            </a:xfrm>
            <a:custGeom>
              <a:avLst/>
              <a:gdLst/>
              <a:ahLst/>
              <a:cxnLst/>
              <a:rect l="l" t="t" r="r" b="b"/>
              <a:pathLst>
                <a:path w="465" h="453" extrusionOk="0">
                  <a:moveTo>
                    <a:pt x="24" y="298"/>
                  </a:moveTo>
                  <a:cubicBezTo>
                    <a:pt x="24" y="286"/>
                    <a:pt x="12" y="274"/>
                    <a:pt x="12" y="262"/>
                  </a:cubicBezTo>
                  <a:cubicBezTo>
                    <a:pt x="0" y="203"/>
                    <a:pt x="24" y="143"/>
                    <a:pt x="72" y="108"/>
                  </a:cubicBezTo>
                  <a:cubicBezTo>
                    <a:pt x="119" y="36"/>
                    <a:pt x="191" y="0"/>
                    <a:pt x="274" y="24"/>
                  </a:cubicBezTo>
                  <a:cubicBezTo>
                    <a:pt x="465" y="84"/>
                    <a:pt x="441" y="262"/>
                    <a:pt x="346" y="358"/>
                  </a:cubicBezTo>
                  <a:cubicBezTo>
                    <a:pt x="310" y="405"/>
                    <a:pt x="250" y="441"/>
                    <a:pt x="191" y="441"/>
                  </a:cubicBezTo>
                  <a:cubicBezTo>
                    <a:pt x="108" y="453"/>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6450500" y="2243275"/>
              <a:ext cx="11625" cy="11025"/>
            </a:xfrm>
            <a:custGeom>
              <a:avLst/>
              <a:gdLst/>
              <a:ahLst/>
              <a:cxnLst/>
              <a:rect l="l" t="t" r="r" b="b"/>
              <a:pathLst>
                <a:path w="465" h="441" extrusionOk="0">
                  <a:moveTo>
                    <a:pt x="24" y="298"/>
                  </a:moveTo>
                  <a:cubicBezTo>
                    <a:pt x="24" y="286"/>
                    <a:pt x="24" y="274"/>
                    <a:pt x="12" y="262"/>
                  </a:cubicBezTo>
                  <a:cubicBezTo>
                    <a:pt x="0" y="202"/>
                    <a:pt x="24" y="143"/>
                    <a:pt x="72" y="107"/>
                  </a:cubicBezTo>
                  <a:cubicBezTo>
                    <a:pt x="119" y="36"/>
                    <a:pt x="191" y="0"/>
                    <a:pt x="274" y="12"/>
                  </a:cubicBezTo>
                  <a:cubicBezTo>
                    <a:pt x="465" y="71"/>
                    <a:pt x="441" y="250"/>
                    <a:pt x="358" y="345"/>
                  </a:cubicBezTo>
                  <a:cubicBezTo>
                    <a:pt x="310" y="405"/>
                    <a:pt x="250"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6924375" y="1866125"/>
              <a:ext cx="11625" cy="11350"/>
            </a:xfrm>
            <a:custGeom>
              <a:avLst/>
              <a:gdLst/>
              <a:ahLst/>
              <a:cxnLst/>
              <a:rect l="l" t="t" r="r" b="b"/>
              <a:pathLst>
                <a:path w="465" h="454" extrusionOk="0">
                  <a:moveTo>
                    <a:pt x="24" y="298"/>
                  </a:moveTo>
                  <a:cubicBezTo>
                    <a:pt x="24" y="287"/>
                    <a:pt x="12" y="275"/>
                    <a:pt x="12" y="263"/>
                  </a:cubicBezTo>
                  <a:cubicBezTo>
                    <a:pt x="0" y="203"/>
                    <a:pt x="24" y="144"/>
                    <a:pt x="72" y="108"/>
                  </a:cubicBezTo>
                  <a:cubicBezTo>
                    <a:pt x="119" y="37"/>
                    <a:pt x="191" y="1"/>
                    <a:pt x="274" y="25"/>
                  </a:cubicBezTo>
                  <a:cubicBezTo>
                    <a:pt x="464" y="84"/>
                    <a:pt x="441" y="263"/>
                    <a:pt x="345" y="358"/>
                  </a:cubicBezTo>
                  <a:cubicBezTo>
                    <a:pt x="310" y="406"/>
                    <a:pt x="250" y="441"/>
                    <a:pt x="191" y="441"/>
                  </a:cubicBezTo>
                  <a:cubicBezTo>
                    <a:pt x="107"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6989550" y="2411725"/>
              <a:ext cx="11625" cy="11050"/>
            </a:xfrm>
            <a:custGeom>
              <a:avLst/>
              <a:gdLst/>
              <a:ahLst/>
              <a:cxnLst/>
              <a:rect l="l" t="t" r="r" b="b"/>
              <a:pathLst>
                <a:path w="465" h="442" extrusionOk="0">
                  <a:moveTo>
                    <a:pt x="13" y="299"/>
                  </a:moveTo>
                  <a:cubicBezTo>
                    <a:pt x="13" y="287"/>
                    <a:pt x="13" y="275"/>
                    <a:pt x="1" y="263"/>
                  </a:cubicBezTo>
                  <a:cubicBezTo>
                    <a:pt x="1" y="203"/>
                    <a:pt x="13" y="144"/>
                    <a:pt x="60" y="108"/>
                  </a:cubicBezTo>
                  <a:cubicBezTo>
                    <a:pt x="108" y="37"/>
                    <a:pt x="191" y="1"/>
                    <a:pt x="263" y="25"/>
                  </a:cubicBezTo>
                  <a:cubicBezTo>
                    <a:pt x="465" y="72"/>
                    <a:pt x="429" y="251"/>
                    <a:pt x="346" y="358"/>
                  </a:cubicBezTo>
                  <a:cubicBezTo>
                    <a:pt x="310" y="406"/>
                    <a:pt x="251" y="441"/>
                    <a:pt x="179" y="441"/>
                  </a:cubicBezTo>
                  <a:cubicBezTo>
                    <a:pt x="96" y="441"/>
                    <a:pt x="24" y="382"/>
                    <a:pt x="13"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6618075" y="2413825"/>
              <a:ext cx="11625" cy="11025"/>
            </a:xfrm>
            <a:custGeom>
              <a:avLst/>
              <a:gdLst/>
              <a:ahLst/>
              <a:cxnLst/>
              <a:rect l="l" t="t" r="r" b="b"/>
              <a:pathLst>
                <a:path w="465" h="441" extrusionOk="0">
                  <a:moveTo>
                    <a:pt x="24" y="298"/>
                  </a:moveTo>
                  <a:cubicBezTo>
                    <a:pt x="13" y="286"/>
                    <a:pt x="13" y="274"/>
                    <a:pt x="13" y="262"/>
                  </a:cubicBezTo>
                  <a:cubicBezTo>
                    <a:pt x="1" y="203"/>
                    <a:pt x="24" y="143"/>
                    <a:pt x="60" y="107"/>
                  </a:cubicBezTo>
                  <a:cubicBezTo>
                    <a:pt x="108" y="36"/>
                    <a:pt x="191" y="0"/>
                    <a:pt x="263" y="12"/>
                  </a:cubicBezTo>
                  <a:cubicBezTo>
                    <a:pt x="465" y="72"/>
                    <a:pt x="429" y="250"/>
                    <a:pt x="346" y="346"/>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5918300" y="1423825"/>
              <a:ext cx="11625" cy="11025"/>
            </a:xfrm>
            <a:custGeom>
              <a:avLst/>
              <a:gdLst/>
              <a:ahLst/>
              <a:cxnLst/>
              <a:rect l="l" t="t" r="r" b="b"/>
              <a:pathLst>
                <a:path w="465" h="441" extrusionOk="0">
                  <a:moveTo>
                    <a:pt x="24" y="298"/>
                  </a:moveTo>
                  <a:cubicBezTo>
                    <a:pt x="24" y="286"/>
                    <a:pt x="12" y="274"/>
                    <a:pt x="12" y="262"/>
                  </a:cubicBezTo>
                  <a:cubicBezTo>
                    <a:pt x="0" y="203"/>
                    <a:pt x="24" y="143"/>
                    <a:pt x="71" y="107"/>
                  </a:cubicBezTo>
                  <a:cubicBezTo>
                    <a:pt x="119" y="36"/>
                    <a:pt x="191" y="0"/>
                    <a:pt x="274" y="24"/>
                  </a:cubicBezTo>
                  <a:cubicBezTo>
                    <a:pt x="464" y="72"/>
                    <a:pt x="441" y="250"/>
                    <a:pt x="345" y="357"/>
                  </a:cubicBezTo>
                  <a:cubicBezTo>
                    <a:pt x="310" y="405"/>
                    <a:pt x="250" y="441"/>
                    <a:pt x="191" y="441"/>
                  </a:cubicBezTo>
                  <a:cubicBezTo>
                    <a:pt x="107"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5891200" y="1245525"/>
              <a:ext cx="11625" cy="11025"/>
            </a:xfrm>
            <a:custGeom>
              <a:avLst/>
              <a:gdLst/>
              <a:ahLst/>
              <a:cxnLst/>
              <a:rect l="l" t="t" r="r" b="b"/>
              <a:pathLst>
                <a:path w="465" h="441" extrusionOk="0">
                  <a:moveTo>
                    <a:pt x="24" y="298"/>
                  </a:moveTo>
                  <a:cubicBezTo>
                    <a:pt x="12" y="286"/>
                    <a:pt x="12" y="274"/>
                    <a:pt x="12" y="262"/>
                  </a:cubicBezTo>
                  <a:cubicBezTo>
                    <a:pt x="1" y="203"/>
                    <a:pt x="24" y="143"/>
                    <a:pt x="60" y="107"/>
                  </a:cubicBezTo>
                  <a:cubicBezTo>
                    <a:pt x="108" y="36"/>
                    <a:pt x="191" y="0"/>
                    <a:pt x="262" y="12"/>
                  </a:cubicBezTo>
                  <a:cubicBezTo>
                    <a:pt x="465" y="72"/>
                    <a:pt x="429" y="250"/>
                    <a:pt x="346" y="346"/>
                  </a:cubicBezTo>
                  <a:cubicBezTo>
                    <a:pt x="310" y="405"/>
                    <a:pt x="251" y="441"/>
                    <a:pt x="179"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6059075" y="116992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08" y="36"/>
                    <a:pt x="191" y="0"/>
                    <a:pt x="275" y="12"/>
                  </a:cubicBezTo>
                  <a:cubicBezTo>
                    <a:pt x="465" y="72"/>
                    <a:pt x="429" y="250"/>
                    <a:pt x="346" y="345"/>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6148075" y="1241950"/>
              <a:ext cx="11625" cy="11025"/>
            </a:xfrm>
            <a:custGeom>
              <a:avLst/>
              <a:gdLst/>
              <a:ahLst/>
              <a:cxnLst/>
              <a:rect l="l" t="t" r="r" b="b"/>
              <a:pathLst>
                <a:path w="465" h="441" extrusionOk="0">
                  <a:moveTo>
                    <a:pt x="24" y="286"/>
                  </a:moveTo>
                  <a:cubicBezTo>
                    <a:pt x="24" y="274"/>
                    <a:pt x="13" y="262"/>
                    <a:pt x="13" y="250"/>
                  </a:cubicBezTo>
                  <a:cubicBezTo>
                    <a:pt x="1" y="191"/>
                    <a:pt x="24" y="131"/>
                    <a:pt x="72" y="96"/>
                  </a:cubicBezTo>
                  <a:cubicBezTo>
                    <a:pt x="120" y="24"/>
                    <a:pt x="191" y="0"/>
                    <a:pt x="274" y="12"/>
                  </a:cubicBezTo>
                  <a:cubicBezTo>
                    <a:pt x="465" y="72"/>
                    <a:pt x="441" y="250"/>
                    <a:pt x="346" y="346"/>
                  </a:cubicBezTo>
                  <a:cubicBezTo>
                    <a:pt x="310" y="393"/>
                    <a:pt x="251" y="429"/>
                    <a:pt x="191" y="441"/>
                  </a:cubicBezTo>
                  <a:cubicBezTo>
                    <a:pt x="108" y="441"/>
                    <a:pt x="36"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6177550" y="1332725"/>
              <a:ext cx="11625" cy="11050"/>
            </a:xfrm>
            <a:custGeom>
              <a:avLst/>
              <a:gdLst/>
              <a:ahLst/>
              <a:cxnLst/>
              <a:rect l="l" t="t" r="r" b="b"/>
              <a:pathLst>
                <a:path w="465" h="442" extrusionOk="0">
                  <a:moveTo>
                    <a:pt x="24" y="287"/>
                  </a:moveTo>
                  <a:cubicBezTo>
                    <a:pt x="24" y="275"/>
                    <a:pt x="24" y="263"/>
                    <a:pt x="12" y="263"/>
                  </a:cubicBezTo>
                  <a:cubicBezTo>
                    <a:pt x="0" y="203"/>
                    <a:pt x="24" y="144"/>
                    <a:pt x="72" y="96"/>
                  </a:cubicBezTo>
                  <a:cubicBezTo>
                    <a:pt x="119" y="37"/>
                    <a:pt x="191" y="1"/>
                    <a:pt x="274" y="13"/>
                  </a:cubicBezTo>
                  <a:cubicBezTo>
                    <a:pt x="465" y="72"/>
                    <a:pt x="441" y="251"/>
                    <a:pt x="346" y="346"/>
                  </a:cubicBezTo>
                  <a:cubicBezTo>
                    <a:pt x="310" y="406"/>
                    <a:pt x="250" y="429"/>
                    <a:pt x="191" y="441"/>
                  </a:cubicBezTo>
                  <a:cubicBezTo>
                    <a:pt x="108" y="441"/>
                    <a:pt x="36"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6875250" y="1942025"/>
              <a:ext cx="11625" cy="11050"/>
            </a:xfrm>
            <a:custGeom>
              <a:avLst/>
              <a:gdLst/>
              <a:ahLst/>
              <a:cxnLst/>
              <a:rect l="l" t="t" r="r" b="b"/>
              <a:pathLst>
                <a:path w="465" h="442" extrusionOk="0">
                  <a:moveTo>
                    <a:pt x="24" y="287"/>
                  </a:moveTo>
                  <a:cubicBezTo>
                    <a:pt x="13" y="275"/>
                    <a:pt x="13" y="275"/>
                    <a:pt x="13" y="263"/>
                  </a:cubicBezTo>
                  <a:cubicBezTo>
                    <a:pt x="1" y="203"/>
                    <a:pt x="24" y="144"/>
                    <a:pt x="72" y="96"/>
                  </a:cubicBezTo>
                  <a:cubicBezTo>
                    <a:pt x="108" y="37"/>
                    <a:pt x="191" y="1"/>
                    <a:pt x="274" y="13"/>
                  </a:cubicBezTo>
                  <a:cubicBezTo>
                    <a:pt x="465" y="72"/>
                    <a:pt x="429" y="251"/>
                    <a:pt x="346" y="346"/>
                  </a:cubicBezTo>
                  <a:cubicBezTo>
                    <a:pt x="310" y="406"/>
                    <a:pt x="251" y="441"/>
                    <a:pt x="191" y="441"/>
                  </a:cubicBezTo>
                  <a:cubicBezTo>
                    <a:pt x="96" y="441"/>
                    <a:pt x="24"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7286325" y="2225400"/>
              <a:ext cx="11625" cy="11050"/>
            </a:xfrm>
            <a:custGeom>
              <a:avLst/>
              <a:gdLst/>
              <a:ahLst/>
              <a:cxnLst/>
              <a:rect l="l" t="t" r="r" b="b"/>
              <a:pathLst>
                <a:path w="465" h="442" extrusionOk="0">
                  <a:moveTo>
                    <a:pt x="24" y="298"/>
                  </a:moveTo>
                  <a:cubicBezTo>
                    <a:pt x="24" y="286"/>
                    <a:pt x="12" y="274"/>
                    <a:pt x="12" y="263"/>
                  </a:cubicBezTo>
                  <a:cubicBezTo>
                    <a:pt x="0" y="203"/>
                    <a:pt x="24" y="144"/>
                    <a:pt x="72" y="108"/>
                  </a:cubicBezTo>
                  <a:cubicBezTo>
                    <a:pt x="119" y="36"/>
                    <a:pt x="191" y="1"/>
                    <a:pt x="274" y="24"/>
                  </a:cubicBezTo>
                  <a:cubicBezTo>
                    <a:pt x="464" y="72"/>
                    <a:pt x="441" y="251"/>
                    <a:pt x="345" y="358"/>
                  </a:cubicBezTo>
                  <a:cubicBezTo>
                    <a:pt x="310" y="405"/>
                    <a:pt x="250"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7175875" y="1899175"/>
              <a:ext cx="11650" cy="11025"/>
            </a:xfrm>
            <a:custGeom>
              <a:avLst/>
              <a:gdLst/>
              <a:ahLst/>
              <a:cxnLst/>
              <a:rect l="l" t="t" r="r" b="b"/>
              <a:pathLst>
                <a:path w="466" h="441" extrusionOk="0">
                  <a:moveTo>
                    <a:pt x="25" y="298"/>
                  </a:moveTo>
                  <a:cubicBezTo>
                    <a:pt x="25" y="286"/>
                    <a:pt x="13" y="274"/>
                    <a:pt x="1" y="262"/>
                  </a:cubicBezTo>
                  <a:cubicBezTo>
                    <a:pt x="1" y="203"/>
                    <a:pt x="13" y="143"/>
                    <a:pt x="60" y="108"/>
                  </a:cubicBezTo>
                  <a:cubicBezTo>
                    <a:pt x="108" y="36"/>
                    <a:pt x="191" y="0"/>
                    <a:pt x="263" y="24"/>
                  </a:cubicBezTo>
                  <a:cubicBezTo>
                    <a:pt x="465" y="72"/>
                    <a:pt x="430" y="250"/>
                    <a:pt x="346" y="358"/>
                  </a:cubicBezTo>
                  <a:cubicBezTo>
                    <a:pt x="310" y="405"/>
                    <a:pt x="251" y="441"/>
                    <a:pt x="180"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6841925" y="2599850"/>
              <a:ext cx="11625" cy="11050"/>
            </a:xfrm>
            <a:custGeom>
              <a:avLst/>
              <a:gdLst/>
              <a:ahLst/>
              <a:cxnLst/>
              <a:rect l="l" t="t" r="r" b="b"/>
              <a:pathLst>
                <a:path w="465" h="442" extrusionOk="0">
                  <a:moveTo>
                    <a:pt x="24" y="286"/>
                  </a:moveTo>
                  <a:cubicBezTo>
                    <a:pt x="24" y="275"/>
                    <a:pt x="12" y="263"/>
                    <a:pt x="12" y="263"/>
                  </a:cubicBezTo>
                  <a:cubicBezTo>
                    <a:pt x="0" y="191"/>
                    <a:pt x="24" y="132"/>
                    <a:pt x="60" y="96"/>
                  </a:cubicBezTo>
                  <a:cubicBezTo>
                    <a:pt x="107" y="24"/>
                    <a:pt x="191" y="1"/>
                    <a:pt x="262" y="13"/>
                  </a:cubicBezTo>
                  <a:cubicBezTo>
                    <a:pt x="464" y="72"/>
                    <a:pt x="429" y="251"/>
                    <a:pt x="345" y="346"/>
                  </a:cubicBezTo>
                  <a:cubicBezTo>
                    <a:pt x="310" y="405"/>
                    <a:pt x="250" y="429"/>
                    <a:pt x="179" y="441"/>
                  </a:cubicBezTo>
                  <a:cubicBezTo>
                    <a:pt x="95" y="441"/>
                    <a:pt x="24"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6039125" y="1720575"/>
              <a:ext cx="30100" cy="22950"/>
            </a:xfrm>
            <a:custGeom>
              <a:avLst/>
              <a:gdLst/>
              <a:ahLst/>
              <a:cxnLst/>
              <a:rect l="l" t="t" r="r" b="b"/>
              <a:pathLst>
                <a:path w="1204" h="918" extrusionOk="0">
                  <a:moveTo>
                    <a:pt x="1096" y="596"/>
                  </a:moveTo>
                  <a:cubicBezTo>
                    <a:pt x="1084" y="620"/>
                    <a:pt x="1084" y="644"/>
                    <a:pt x="1073" y="667"/>
                  </a:cubicBezTo>
                  <a:cubicBezTo>
                    <a:pt x="1013" y="786"/>
                    <a:pt x="894" y="870"/>
                    <a:pt x="751" y="882"/>
                  </a:cubicBezTo>
                  <a:cubicBezTo>
                    <a:pt x="572" y="917"/>
                    <a:pt x="394" y="917"/>
                    <a:pt x="275" y="763"/>
                  </a:cubicBezTo>
                  <a:cubicBezTo>
                    <a:pt x="1" y="394"/>
                    <a:pt x="299" y="108"/>
                    <a:pt x="584" y="48"/>
                  </a:cubicBezTo>
                  <a:cubicBezTo>
                    <a:pt x="727" y="1"/>
                    <a:pt x="882" y="24"/>
                    <a:pt x="1001" y="108"/>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6571650" y="1992625"/>
              <a:ext cx="88125" cy="84275"/>
            </a:xfrm>
            <a:custGeom>
              <a:avLst/>
              <a:gdLst/>
              <a:ahLst/>
              <a:cxnLst/>
              <a:rect l="l" t="t" r="r" b="b"/>
              <a:pathLst>
                <a:path w="3525" h="3371" extrusionOk="0">
                  <a:moveTo>
                    <a:pt x="203" y="2251"/>
                  </a:moveTo>
                  <a:cubicBezTo>
                    <a:pt x="191" y="2168"/>
                    <a:pt x="143" y="2108"/>
                    <a:pt x="119" y="2013"/>
                  </a:cubicBezTo>
                  <a:cubicBezTo>
                    <a:pt x="0" y="1549"/>
                    <a:pt x="250" y="1156"/>
                    <a:pt x="548" y="822"/>
                  </a:cubicBezTo>
                  <a:cubicBezTo>
                    <a:pt x="953" y="382"/>
                    <a:pt x="1417" y="1"/>
                    <a:pt x="2072" y="180"/>
                  </a:cubicBezTo>
                  <a:cubicBezTo>
                    <a:pt x="3524" y="596"/>
                    <a:pt x="3286" y="1942"/>
                    <a:pt x="2643" y="2680"/>
                  </a:cubicBezTo>
                  <a:cubicBezTo>
                    <a:pt x="2346" y="3013"/>
                    <a:pt x="2024" y="3370"/>
                    <a:pt x="1453" y="3359"/>
                  </a:cubicBezTo>
                  <a:cubicBezTo>
                    <a:pt x="667" y="3347"/>
                    <a:pt x="310" y="2847"/>
                    <a:pt x="203" y="2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6475200" y="2097125"/>
              <a:ext cx="82475" cy="79200"/>
            </a:xfrm>
            <a:custGeom>
              <a:avLst/>
              <a:gdLst/>
              <a:ahLst/>
              <a:cxnLst/>
              <a:rect l="l" t="t" r="r" b="b"/>
              <a:pathLst>
                <a:path w="3299" h="3168" extrusionOk="0">
                  <a:moveTo>
                    <a:pt x="191" y="2107"/>
                  </a:moveTo>
                  <a:cubicBezTo>
                    <a:pt x="179" y="2036"/>
                    <a:pt x="120" y="1965"/>
                    <a:pt x="108" y="1881"/>
                  </a:cubicBezTo>
                  <a:cubicBezTo>
                    <a:pt x="1" y="1453"/>
                    <a:pt x="227" y="1084"/>
                    <a:pt x="513" y="774"/>
                  </a:cubicBezTo>
                  <a:cubicBezTo>
                    <a:pt x="894" y="357"/>
                    <a:pt x="1322" y="0"/>
                    <a:pt x="1941" y="179"/>
                  </a:cubicBezTo>
                  <a:cubicBezTo>
                    <a:pt x="3299" y="560"/>
                    <a:pt x="3084" y="1834"/>
                    <a:pt x="2477" y="2524"/>
                  </a:cubicBezTo>
                  <a:cubicBezTo>
                    <a:pt x="2191" y="2834"/>
                    <a:pt x="1894" y="3167"/>
                    <a:pt x="1358" y="3155"/>
                  </a:cubicBezTo>
                  <a:cubicBezTo>
                    <a:pt x="620" y="3131"/>
                    <a:pt x="286" y="2667"/>
                    <a:pt x="19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6504375" y="2046225"/>
              <a:ext cx="26225" cy="28600"/>
            </a:xfrm>
            <a:custGeom>
              <a:avLst/>
              <a:gdLst/>
              <a:ahLst/>
              <a:cxnLst/>
              <a:rect l="l" t="t" r="r" b="b"/>
              <a:pathLst>
                <a:path w="1049" h="1144" extrusionOk="0">
                  <a:moveTo>
                    <a:pt x="608" y="1119"/>
                  </a:moveTo>
                  <a:cubicBezTo>
                    <a:pt x="572" y="1119"/>
                    <a:pt x="548" y="1119"/>
                    <a:pt x="524" y="1131"/>
                  </a:cubicBezTo>
                  <a:cubicBezTo>
                    <a:pt x="381" y="1119"/>
                    <a:pt x="262" y="1036"/>
                    <a:pt x="191" y="917"/>
                  </a:cubicBezTo>
                  <a:cubicBezTo>
                    <a:pt x="84" y="762"/>
                    <a:pt x="0" y="595"/>
                    <a:pt x="96" y="417"/>
                  </a:cubicBezTo>
                  <a:cubicBezTo>
                    <a:pt x="310" y="0"/>
                    <a:pt x="715" y="155"/>
                    <a:pt x="893" y="405"/>
                  </a:cubicBezTo>
                  <a:cubicBezTo>
                    <a:pt x="1001" y="512"/>
                    <a:pt x="1048" y="655"/>
                    <a:pt x="1012" y="810"/>
                  </a:cubicBezTo>
                  <a:cubicBezTo>
                    <a:pt x="977" y="1000"/>
                    <a:pt x="798" y="1143"/>
                    <a:pt x="608"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6427875" y="2058125"/>
              <a:ext cx="30975" cy="24425"/>
            </a:xfrm>
            <a:custGeom>
              <a:avLst/>
              <a:gdLst/>
              <a:ahLst/>
              <a:cxnLst/>
              <a:rect l="l" t="t" r="r" b="b"/>
              <a:pathLst>
                <a:path w="1239" h="977" extrusionOk="0">
                  <a:moveTo>
                    <a:pt x="1144" y="572"/>
                  </a:moveTo>
                  <a:cubicBezTo>
                    <a:pt x="1144" y="596"/>
                    <a:pt x="1132" y="619"/>
                    <a:pt x="1132" y="655"/>
                  </a:cubicBezTo>
                  <a:cubicBezTo>
                    <a:pt x="1084" y="786"/>
                    <a:pt x="965" y="869"/>
                    <a:pt x="822" y="893"/>
                  </a:cubicBezTo>
                  <a:cubicBezTo>
                    <a:pt x="643" y="953"/>
                    <a:pt x="465" y="977"/>
                    <a:pt x="322" y="822"/>
                  </a:cubicBezTo>
                  <a:cubicBezTo>
                    <a:pt x="1" y="477"/>
                    <a:pt x="286" y="155"/>
                    <a:pt x="572" y="72"/>
                  </a:cubicBezTo>
                  <a:cubicBezTo>
                    <a:pt x="703" y="0"/>
                    <a:pt x="870" y="12"/>
                    <a:pt x="1001" y="84"/>
                  </a:cubicBezTo>
                  <a:cubicBezTo>
                    <a:pt x="1167" y="179"/>
                    <a:pt x="1239" y="393"/>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6310000" y="2018825"/>
              <a:ext cx="15500" cy="12525"/>
            </a:xfrm>
            <a:custGeom>
              <a:avLst/>
              <a:gdLst/>
              <a:ahLst/>
              <a:cxnLst/>
              <a:rect l="l" t="t" r="r" b="b"/>
              <a:pathLst>
                <a:path w="620" h="501" extrusionOk="0">
                  <a:moveTo>
                    <a:pt x="584" y="298"/>
                  </a:moveTo>
                  <a:cubicBezTo>
                    <a:pt x="572" y="310"/>
                    <a:pt x="572" y="322"/>
                    <a:pt x="584" y="334"/>
                  </a:cubicBezTo>
                  <a:cubicBezTo>
                    <a:pt x="548" y="394"/>
                    <a:pt x="489" y="441"/>
                    <a:pt x="417" y="453"/>
                  </a:cubicBezTo>
                  <a:cubicBezTo>
                    <a:pt x="334" y="501"/>
                    <a:pt x="239" y="489"/>
                    <a:pt x="167" y="417"/>
                  </a:cubicBezTo>
                  <a:cubicBezTo>
                    <a:pt x="1" y="239"/>
                    <a:pt x="144" y="84"/>
                    <a:pt x="298" y="36"/>
                  </a:cubicBezTo>
                  <a:cubicBezTo>
                    <a:pt x="358" y="1"/>
                    <a:pt x="441" y="1"/>
                    <a:pt x="513" y="48"/>
                  </a:cubicBezTo>
                  <a:cubicBezTo>
                    <a:pt x="596" y="96"/>
                    <a:pt x="620" y="203"/>
                    <a:pt x="58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6482650" y="1992350"/>
              <a:ext cx="26200" cy="28300"/>
            </a:xfrm>
            <a:custGeom>
              <a:avLst/>
              <a:gdLst/>
              <a:ahLst/>
              <a:cxnLst/>
              <a:rect l="l" t="t" r="r" b="b"/>
              <a:pathLst>
                <a:path w="1048" h="1132" extrusionOk="0">
                  <a:moveTo>
                    <a:pt x="607" y="1107"/>
                  </a:moveTo>
                  <a:cubicBezTo>
                    <a:pt x="572" y="1107"/>
                    <a:pt x="548" y="1119"/>
                    <a:pt x="524" y="1119"/>
                  </a:cubicBezTo>
                  <a:cubicBezTo>
                    <a:pt x="381" y="1119"/>
                    <a:pt x="262" y="1036"/>
                    <a:pt x="191" y="917"/>
                  </a:cubicBezTo>
                  <a:cubicBezTo>
                    <a:pt x="84" y="762"/>
                    <a:pt x="0" y="595"/>
                    <a:pt x="96" y="405"/>
                  </a:cubicBezTo>
                  <a:cubicBezTo>
                    <a:pt x="310" y="0"/>
                    <a:pt x="715" y="155"/>
                    <a:pt x="893" y="393"/>
                  </a:cubicBezTo>
                  <a:cubicBezTo>
                    <a:pt x="1000" y="500"/>
                    <a:pt x="1048" y="655"/>
                    <a:pt x="1012" y="810"/>
                  </a:cubicBezTo>
                  <a:cubicBezTo>
                    <a:pt x="977" y="1000"/>
                    <a:pt x="798" y="1131"/>
                    <a:pt x="607" y="1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6484125" y="2106050"/>
              <a:ext cx="26225" cy="28300"/>
            </a:xfrm>
            <a:custGeom>
              <a:avLst/>
              <a:gdLst/>
              <a:ahLst/>
              <a:cxnLst/>
              <a:rect l="l" t="t" r="r" b="b"/>
              <a:pathLst>
                <a:path w="1049" h="1132" extrusionOk="0">
                  <a:moveTo>
                    <a:pt x="608" y="1108"/>
                  </a:moveTo>
                  <a:cubicBezTo>
                    <a:pt x="584" y="1108"/>
                    <a:pt x="548" y="1119"/>
                    <a:pt x="525" y="1119"/>
                  </a:cubicBezTo>
                  <a:cubicBezTo>
                    <a:pt x="382" y="1119"/>
                    <a:pt x="263" y="1036"/>
                    <a:pt x="191" y="917"/>
                  </a:cubicBezTo>
                  <a:cubicBezTo>
                    <a:pt x="84" y="762"/>
                    <a:pt x="1" y="596"/>
                    <a:pt x="96" y="417"/>
                  </a:cubicBezTo>
                  <a:cubicBezTo>
                    <a:pt x="322" y="0"/>
                    <a:pt x="715" y="155"/>
                    <a:pt x="894" y="405"/>
                  </a:cubicBezTo>
                  <a:cubicBezTo>
                    <a:pt x="1001" y="512"/>
                    <a:pt x="1049" y="655"/>
                    <a:pt x="1025" y="810"/>
                  </a:cubicBezTo>
                  <a:cubicBezTo>
                    <a:pt x="989" y="1000"/>
                    <a:pt x="799" y="1131"/>
                    <a:pt x="608" y="1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6563300" y="2080150"/>
              <a:ext cx="26225" cy="28600"/>
            </a:xfrm>
            <a:custGeom>
              <a:avLst/>
              <a:gdLst/>
              <a:ahLst/>
              <a:cxnLst/>
              <a:rect l="l" t="t" r="r" b="b"/>
              <a:pathLst>
                <a:path w="1049" h="1144" extrusionOk="0">
                  <a:moveTo>
                    <a:pt x="608" y="1120"/>
                  </a:moveTo>
                  <a:cubicBezTo>
                    <a:pt x="584" y="1120"/>
                    <a:pt x="560" y="1120"/>
                    <a:pt x="525" y="1131"/>
                  </a:cubicBezTo>
                  <a:cubicBezTo>
                    <a:pt x="394" y="1120"/>
                    <a:pt x="263" y="1036"/>
                    <a:pt x="191" y="917"/>
                  </a:cubicBezTo>
                  <a:cubicBezTo>
                    <a:pt x="84" y="762"/>
                    <a:pt x="1" y="596"/>
                    <a:pt x="96" y="417"/>
                  </a:cubicBezTo>
                  <a:cubicBezTo>
                    <a:pt x="322" y="0"/>
                    <a:pt x="715" y="155"/>
                    <a:pt x="894" y="405"/>
                  </a:cubicBezTo>
                  <a:cubicBezTo>
                    <a:pt x="1001" y="512"/>
                    <a:pt x="1049" y="655"/>
                    <a:pt x="1025" y="810"/>
                  </a:cubicBezTo>
                  <a:cubicBezTo>
                    <a:pt x="989" y="1001"/>
                    <a:pt x="810" y="1143"/>
                    <a:pt x="608"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6498725" y="1860175"/>
              <a:ext cx="26200" cy="28600"/>
            </a:xfrm>
            <a:custGeom>
              <a:avLst/>
              <a:gdLst/>
              <a:ahLst/>
              <a:cxnLst/>
              <a:rect l="l" t="t" r="r" b="b"/>
              <a:pathLst>
                <a:path w="1048" h="1144" extrusionOk="0">
                  <a:moveTo>
                    <a:pt x="607" y="1120"/>
                  </a:moveTo>
                  <a:cubicBezTo>
                    <a:pt x="572" y="1120"/>
                    <a:pt x="548" y="1120"/>
                    <a:pt x="524" y="1120"/>
                  </a:cubicBezTo>
                  <a:cubicBezTo>
                    <a:pt x="381" y="1120"/>
                    <a:pt x="262" y="1037"/>
                    <a:pt x="191" y="917"/>
                  </a:cubicBezTo>
                  <a:cubicBezTo>
                    <a:pt x="84" y="775"/>
                    <a:pt x="0" y="596"/>
                    <a:pt x="95" y="417"/>
                  </a:cubicBezTo>
                  <a:cubicBezTo>
                    <a:pt x="310" y="1"/>
                    <a:pt x="715" y="155"/>
                    <a:pt x="893" y="406"/>
                  </a:cubicBezTo>
                  <a:cubicBezTo>
                    <a:pt x="1000" y="513"/>
                    <a:pt x="1048" y="656"/>
                    <a:pt x="1024" y="810"/>
                  </a:cubicBezTo>
                  <a:cubicBezTo>
                    <a:pt x="988" y="1001"/>
                    <a:pt x="798" y="1144"/>
                    <a:pt x="607"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6400800" y="1944425"/>
              <a:ext cx="26200" cy="28600"/>
            </a:xfrm>
            <a:custGeom>
              <a:avLst/>
              <a:gdLst/>
              <a:ahLst/>
              <a:cxnLst/>
              <a:rect l="l" t="t" r="r" b="b"/>
              <a:pathLst>
                <a:path w="1048" h="1144" extrusionOk="0">
                  <a:moveTo>
                    <a:pt x="607" y="1119"/>
                  </a:moveTo>
                  <a:cubicBezTo>
                    <a:pt x="583" y="1119"/>
                    <a:pt x="560" y="1131"/>
                    <a:pt x="524" y="1131"/>
                  </a:cubicBezTo>
                  <a:cubicBezTo>
                    <a:pt x="393" y="1119"/>
                    <a:pt x="262" y="1036"/>
                    <a:pt x="191" y="917"/>
                  </a:cubicBezTo>
                  <a:cubicBezTo>
                    <a:pt x="83" y="774"/>
                    <a:pt x="0" y="607"/>
                    <a:pt x="95" y="417"/>
                  </a:cubicBezTo>
                  <a:cubicBezTo>
                    <a:pt x="322" y="0"/>
                    <a:pt x="714" y="155"/>
                    <a:pt x="893" y="405"/>
                  </a:cubicBezTo>
                  <a:cubicBezTo>
                    <a:pt x="1000" y="512"/>
                    <a:pt x="1048" y="667"/>
                    <a:pt x="1024" y="810"/>
                  </a:cubicBezTo>
                  <a:cubicBezTo>
                    <a:pt x="988" y="1012"/>
                    <a:pt x="810"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6484125" y="1983100"/>
              <a:ext cx="30700" cy="24450"/>
            </a:xfrm>
            <a:custGeom>
              <a:avLst/>
              <a:gdLst/>
              <a:ahLst/>
              <a:cxnLst/>
              <a:rect l="l" t="t" r="r" b="b"/>
              <a:pathLst>
                <a:path w="1228" h="978" extrusionOk="0">
                  <a:moveTo>
                    <a:pt x="1144" y="572"/>
                  </a:moveTo>
                  <a:cubicBezTo>
                    <a:pt x="1132" y="596"/>
                    <a:pt x="1144" y="632"/>
                    <a:pt x="1120" y="656"/>
                  </a:cubicBezTo>
                  <a:cubicBezTo>
                    <a:pt x="1072" y="787"/>
                    <a:pt x="965" y="870"/>
                    <a:pt x="822" y="906"/>
                  </a:cubicBezTo>
                  <a:cubicBezTo>
                    <a:pt x="644" y="953"/>
                    <a:pt x="465" y="977"/>
                    <a:pt x="322" y="822"/>
                  </a:cubicBezTo>
                  <a:cubicBezTo>
                    <a:pt x="1" y="477"/>
                    <a:pt x="275" y="156"/>
                    <a:pt x="572" y="72"/>
                  </a:cubicBezTo>
                  <a:cubicBezTo>
                    <a:pt x="703" y="1"/>
                    <a:pt x="858" y="13"/>
                    <a:pt x="989" y="84"/>
                  </a:cubicBezTo>
                  <a:cubicBezTo>
                    <a:pt x="1168" y="180"/>
                    <a:pt x="1227" y="406"/>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6539800" y="2134025"/>
              <a:ext cx="30975" cy="24425"/>
            </a:xfrm>
            <a:custGeom>
              <a:avLst/>
              <a:gdLst/>
              <a:ahLst/>
              <a:cxnLst/>
              <a:rect l="l" t="t" r="r" b="b"/>
              <a:pathLst>
                <a:path w="1239" h="977" extrusionOk="0">
                  <a:moveTo>
                    <a:pt x="1143" y="572"/>
                  </a:moveTo>
                  <a:cubicBezTo>
                    <a:pt x="1143" y="596"/>
                    <a:pt x="1131" y="620"/>
                    <a:pt x="1131" y="655"/>
                  </a:cubicBezTo>
                  <a:cubicBezTo>
                    <a:pt x="1084" y="774"/>
                    <a:pt x="965" y="870"/>
                    <a:pt x="822" y="893"/>
                  </a:cubicBezTo>
                  <a:cubicBezTo>
                    <a:pt x="643" y="953"/>
                    <a:pt x="465" y="977"/>
                    <a:pt x="322" y="822"/>
                  </a:cubicBezTo>
                  <a:cubicBezTo>
                    <a:pt x="0" y="477"/>
                    <a:pt x="286" y="155"/>
                    <a:pt x="572" y="72"/>
                  </a:cubicBezTo>
                  <a:cubicBezTo>
                    <a:pt x="703" y="0"/>
                    <a:pt x="869" y="12"/>
                    <a:pt x="1000" y="84"/>
                  </a:cubicBezTo>
                  <a:cubicBezTo>
                    <a:pt x="1167" y="179"/>
                    <a:pt x="1239"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6445150" y="1906625"/>
              <a:ext cx="30975" cy="24425"/>
            </a:xfrm>
            <a:custGeom>
              <a:avLst/>
              <a:gdLst/>
              <a:ahLst/>
              <a:cxnLst/>
              <a:rect l="l" t="t" r="r" b="b"/>
              <a:pathLst>
                <a:path w="1239" h="977" extrusionOk="0">
                  <a:moveTo>
                    <a:pt x="1143" y="572"/>
                  </a:moveTo>
                  <a:cubicBezTo>
                    <a:pt x="1143" y="595"/>
                    <a:pt x="1143" y="631"/>
                    <a:pt x="1131" y="655"/>
                  </a:cubicBezTo>
                  <a:cubicBezTo>
                    <a:pt x="1084" y="786"/>
                    <a:pt x="964" y="881"/>
                    <a:pt x="822" y="905"/>
                  </a:cubicBezTo>
                  <a:cubicBezTo>
                    <a:pt x="655" y="953"/>
                    <a:pt x="464" y="976"/>
                    <a:pt x="322" y="822"/>
                  </a:cubicBezTo>
                  <a:cubicBezTo>
                    <a:pt x="0" y="476"/>
                    <a:pt x="286" y="155"/>
                    <a:pt x="572" y="72"/>
                  </a:cubicBezTo>
                  <a:cubicBezTo>
                    <a:pt x="703" y="0"/>
                    <a:pt x="869" y="12"/>
                    <a:pt x="1000" y="83"/>
                  </a:cubicBezTo>
                  <a:cubicBezTo>
                    <a:pt x="1167" y="179"/>
                    <a:pt x="1238"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6488600" y="1923275"/>
              <a:ext cx="30675" cy="24450"/>
            </a:xfrm>
            <a:custGeom>
              <a:avLst/>
              <a:gdLst/>
              <a:ahLst/>
              <a:cxnLst/>
              <a:rect l="l" t="t" r="r" b="b"/>
              <a:pathLst>
                <a:path w="1227" h="978" extrusionOk="0">
                  <a:moveTo>
                    <a:pt x="1143" y="572"/>
                  </a:moveTo>
                  <a:cubicBezTo>
                    <a:pt x="1131" y="596"/>
                    <a:pt x="1143" y="620"/>
                    <a:pt x="1131" y="644"/>
                  </a:cubicBezTo>
                  <a:cubicBezTo>
                    <a:pt x="1072" y="775"/>
                    <a:pt x="965" y="870"/>
                    <a:pt x="822" y="894"/>
                  </a:cubicBezTo>
                  <a:cubicBezTo>
                    <a:pt x="643" y="941"/>
                    <a:pt x="465" y="977"/>
                    <a:pt x="322" y="822"/>
                  </a:cubicBezTo>
                  <a:cubicBezTo>
                    <a:pt x="0" y="477"/>
                    <a:pt x="274" y="156"/>
                    <a:pt x="572" y="60"/>
                  </a:cubicBezTo>
                  <a:cubicBezTo>
                    <a:pt x="703" y="1"/>
                    <a:pt x="858" y="1"/>
                    <a:pt x="989" y="72"/>
                  </a:cubicBezTo>
                  <a:cubicBezTo>
                    <a:pt x="1167" y="168"/>
                    <a:pt x="1227" y="394"/>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6568075" y="2177475"/>
              <a:ext cx="17275" cy="19075"/>
            </a:xfrm>
            <a:custGeom>
              <a:avLst/>
              <a:gdLst/>
              <a:ahLst/>
              <a:cxnLst/>
              <a:rect l="l" t="t" r="r" b="b"/>
              <a:pathLst>
                <a:path w="691" h="763" extrusionOk="0">
                  <a:moveTo>
                    <a:pt x="393" y="751"/>
                  </a:moveTo>
                  <a:cubicBezTo>
                    <a:pt x="381" y="751"/>
                    <a:pt x="358" y="751"/>
                    <a:pt x="334" y="751"/>
                  </a:cubicBezTo>
                  <a:cubicBezTo>
                    <a:pt x="250" y="751"/>
                    <a:pt x="155" y="691"/>
                    <a:pt x="119" y="620"/>
                  </a:cubicBezTo>
                  <a:cubicBezTo>
                    <a:pt x="24" y="525"/>
                    <a:pt x="0" y="394"/>
                    <a:pt x="48" y="275"/>
                  </a:cubicBezTo>
                  <a:cubicBezTo>
                    <a:pt x="203" y="1"/>
                    <a:pt x="465" y="108"/>
                    <a:pt x="584" y="275"/>
                  </a:cubicBezTo>
                  <a:cubicBezTo>
                    <a:pt x="655" y="346"/>
                    <a:pt x="691" y="453"/>
                    <a:pt x="667" y="548"/>
                  </a:cubicBezTo>
                  <a:cubicBezTo>
                    <a:pt x="643" y="679"/>
                    <a:pt x="524" y="763"/>
                    <a:pt x="393" y="7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6360600" y="1961075"/>
              <a:ext cx="15500" cy="20275"/>
            </a:xfrm>
            <a:custGeom>
              <a:avLst/>
              <a:gdLst/>
              <a:ahLst/>
              <a:cxnLst/>
              <a:rect l="l" t="t" r="r" b="b"/>
              <a:pathLst>
                <a:path w="620" h="811" extrusionOk="0">
                  <a:moveTo>
                    <a:pt x="453" y="96"/>
                  </a:moveTo>
                  <a:cubicBezTo>
                    <a:pt x="465" y="108"/>
                    <a:pt x="489" y="108"/>
                    <a:pt x="501" y="120"/>
                  </a:cubicBezTo>
                  <a:cubicBezTo>
                    <a:pt x="572" y="180"/>
                    <a:pt x="608" y="275"/>
                    <a:pt x="596" y="370"/>
                  </a:cubicBezTo>
                  <a:cubicBezTo>
                    <a:pt x="620" y="489"/>
                    <a:pt x="560" y="620"/>
                    <a:pt x="453" y="680"/>
                  </a:cubicBezTo>
                  <a:cubicBezTo>
                    <a:pt x="167" y="811"/>
                    <a:pt x="13" y="572"/>
                    <a:pt x="13" y="370"/>
                  </a:cubicBezTo>
                  <a:cubicBezTo>
                    <a:pt x="1"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6431150" y="1987575"/>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0"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6375500" y="2013475"/>
              <a:ext cx="15500" cy="20275"/>
            </a:xfrm>
            <a:custGeom>
              <a:avLst/>
              <a:gdLst/>
              <a:ahLst/>
              <a:cxnLst/>
              <a:rect l="l" t="t" r="r" b="b"/>
              <a:pathLst>
                <a:path w="620" h="811" extrusionOk="0">
                  <a:moveTo>
                    <a:pt x="452" y="84"/>
                  </a:moveTo>
                  <a:cubicBezTo>
                    <a:pt x="476" y="96"/>
                    <a:pt x="488" y="108"/>
                    <a:pt x="500" y="108"/>
                  </a:cubicBezTo>
                  <a:cubicBezTo>
                    <a:pt x="572" y="167"/>
                    <a:pt x="607" y="262"/>
                    <a:pt x="595" y="358"/>
                  </a:cubicBezTo>
                  <a:cubicBezTo>
                    <a:pt x="619" y="489"/>
                    <a:pt x="560" y="608"/>
                    <a:pt x="452" y="667"/>
                  </a:cubicBezTo>
                  <a:cubicBezTo>
                    <a:pt x="167" y="810"/>
                    <a:pt x="12" y="560"/>
                    <a:pt x="24" y="358"/>
                  </a:cubicBezTo>
                  <a:cubicBezTo>
                    <a:pt x="0" y="250"/>
                    <a:pt x="36" y="155"/>
                    <a:pt x="107" y="84"/>
                  </a:cubicBezTo>
                  <a:cubicBezTo>
                    <a:pt x="214" y="0"/>
                    <a:pt x="357" y="0"/>
                    <a:pt x="45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6349000" y="1865550"/>
              <a:ext cx="30375" cy="41375"/>
            </a:xfrm>
            <a:custGeom>
              <a:avLst/>
              <a:gdLst/>
              <a:ahLst/>
              <a:cxnLst/>
              <a:rect l="l" t="t" r="r" b="b"/>
              <a:pathLst>
                <a:path w="1215" h="1655" extrusionOk="0">
                  <a:moveTo>
                    <a:pt x="893" y="191"/>
                  </a:moveTo>
                  <a:cubicBezTo>
                    <a:pt x="929" y="214"/>
                    <a:pt x="965" y="226"/>
                    <a:pt x="1000" y="238"/>
                  </a:cubicBezTo>
                  <a:cubicBezTo>
                    <a:pt x="1143" y="369"/>
                    <a:pt x="1215" y="560"/>
                    <a:pt x="1191" y="750"/>
                  </a:cubicBezTo>
                  <a:cubicBezTo>
                    <a:pt x="1191" y="1000"/>
                    <a:pt x="1143" y="1250"/>
                    <a:pt x="881" y="1369"/>
                  </a:cubicBezTo>
                  <a:cubicBezTo>
                    <a:pt x="298" y="1655"/>
                    <a:pt x="0" y="1155"/>
                    <a:pt x="0" y="738"/>
                  </a:cubicBezTo>
                  <a:cubicBezTo>
                    <a:pt x="0" y="548"/>
                    <a:pt x="0" y="345"/>
                    <a:pt x="191" y="191"/>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6294825" y="1951850"/>
              <a:ext cx="15200" cy="20275"/>
            </a:xfrm>
            <a:custGeom>
              <a:avLst/>
              <a:gdLst/>
              <a:ahLst/>
              <a:cxnLst/>
              <a:rect l="l" t="t" r="r" b="b"/>
              <a:pathLst>
                <a:path w="608" h="811" extrusionOk="0">
                  <a:moveTo>
                    <a:pt x="453" y="84"/>
                  </a:moveTo>
                  <a:cubicBezTo>
                    <a:pt x="465" y="96"/>
                    <a:pt x="477" y="108"/>
                    <a:pt x="500" y="120"/>
                  </a:cubicBezTo>
                  <a:cubicBezTo>
                    <a:pt x="572" y="179"/>
                    <a:pt x="608" y="263"/>
                    <a:pt x="596" y="358"/>
                  </a:cubicBezTo>
                  <a:cubicBezTo>
                    <a:pt x="608" y="489"/>
                    <a:pt x="548" y="608"/>
                    <a:pt x="441" y="668"/>
                  </a:cubicBezTo>
                  <a:cubicBezTo>
                    <a:pt x="155" y="810"/>
                    <a:pt x="12" y="560"/>
                    <a:pt x="12" y="358"/>
                  </a:cubicBezTo>
                  <a:cubicBezTo>
                    <a:pt x="0" y="251"/>
                    <a:pt x="36" y="156"/>
                    <a:pt x="108" y="84"/>
                  </a:cubicBezTo>
                  <a:cubicBezTo>
                    <a:pt x="203" y="1"/>
                    <a:pt x="346"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6428775" y="1823875"/>
              <a:ext cx="26200" cy="28600"/>
            </a:xfrm>
            <a:custGeom>
              <a:avLst/>
              <a:gdLst/>
              <a:ahLst/>
              <a:cxnLst/>
              <a:rect l="l" t="t" r="r" b="b"/>
              <a:pathLst>
                <a:path w="1048" h="1144" extrusionOk="0">
                  <a:moveTo>
                    <a:pt x="607" y="1119"/>
                  </a:moveTo>
                  <a:cubicBezTo>
                    <a:pt x="584" y="1119"/>
                    <a:pt x="548" y="1131"/>
                    <a:pt x="524" y="1131"/>
                  </a:cubicBezTo>
                  <a:cubicBezTo>
                    <a:pt x="381" y="1119"/>
                    <a:pt x="262" y="1048"/>
                    <a:pt x="191" y="929"/>
                  </a:cubicBezTo>
                  <a:cubicBezTo>
                    <a:pt x="84" y="774"/>
                    <a:pt x="0" y="607"/>
                    <a:pt x="95" y="417"/>
                  </a:cubicBezTo>
                  <a:cubicBezTo>
                    <a:pt x="322" y="0"/>
                    <a:pt x="715" y="167"/>
                    <a:pt x="893" y="405"/>
                  </a:cubicBezTo>
                  <a:cubicBezTo>
                    <a:pt x="1000" y="512"/>
                    <a:pt x="1048" y="667"/>
                    <a:pt x="1024" y="810"/>
                  </a:cubicBezTo>
                  <a:cubicBezTo>
                    <a:pt x="988" y="1012"/>
                    <a:pt x="798"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6284100" y="1756000"/>
              <a:ext cx="15500" cy="20275"/>
            </a:xfrm>
            <a:custGeom>
              <a:avLst/>
              <a:gdLst/>
              <a:ahLst/>
              <a:cxnLst/>
              <a:rect l="l" t="t" r="r" b="b"/>
              <a:pathLst>
                <a:path w="620" h="811" extrusionOk="0">
                  <a:moveTo>
                    <a:pt x="453" y="96"/>
                  </a:moveTo>
                  <a:cubicBezTo>
                    <a:pt x="465" y="96"/>
                    <a:pt x="489" y="108"/>
                    <a:pt x="501" y="120"/>
                  </a:cubicBezTo>
                  <a:cubicBezTo>
                    <a:pt x="572" y="179"/>
                    <a:pt x="608" y="274"/>
                    <a:pt x="596" y="358"/>
                  </a:cubicBezTo>
                  <a:cubicBezTo>
                    <a:pt x="620" y="489"/>
                    <a:pt x="560" y="608"/>
                    <a:pt x="453" y="667"/>
                  </a:cubicBezTo>
                  <a:cubicBezTo>
                    <a:pt x="167" y="810"/>
                    <a:pt x="13" y="560"/>
                    <a:pt x="13" y="358"/>
                  </a:cubicBezTo>
                  <a:cubicBezTo>
                    <a:pt x="1" y="262"/>
                    <a:pt x="37"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6222800" y="1843225"/>
              <a:ext cx="15500" cy="20250"/>
            </a:xfrm>
            <a:custGeom>
              <a:avLst/>
              <a:gdLst/>
              <a:ahLst/>
              <a:cxnLst/>
              <a:rect l="l" t="t" r="r" b="b"/>
              <a:pathLst>
                <a:path w="620" h="810" extrusionOk="0">
                  <a:moveTo>
                    <a:pt x="464" y="83"/>
                  </a:moveTo>
                  <a:cubicBezTo>
                    <a:pt x="476" y="95"/>
                    <a:pt x="488" y="107"/>
                    <a:pt x="512" y="119"/>
                  </a:cubicBezTo>
                  <a:cubicBezTo>
                    <a:pt x="584" y="179"/>
                    <a:pt x="619" y="262"/>
                    <a:pt x="607" y="357"/>
                  </a:cubicBezTo>
                  <a:cubicBezTo>
                    <a:pt x="619" y="488"/>
                    <a:pt x="560" y="607"/>
                    <a:pt x="453" y="667"/>
                  </a:cubicBezTo>
                  <a:cubicBezTo>
                    <a:pt x="167" y="810"/>
                    <a:pt x="24" y="560"/>
                    <a:pt x="24" y="357"/>
                  </a:cubicBezTo>
                  <a:cubicBezTo>
                    <a:pt x="0" y="250"/>
                    <a:pt x="36" y="155"/>
                    <a:pt x="119" y="83"/>
                  </a:cubicBezTo>
                  <a:cubicBezTo>
                    <a:pt x="214" y="0"/>
                    <a:pt x="357" y="0"/>
                    <a:pt x="464"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6177250" y="1912275"/>
              <a:ext cx="15500" cy="20250"/>
            </a:xfrm>
            <a:custGeom>
              <a:avLst/>
              <a:gdLst/>
              <a:ahLst/>
              <a:cxnLst/>
              <a:rect l="l" t="t" r="r" b="b"/>
              <a:pathLst>
                <a:path w="620" h="810" extrusionOk="0">
                  <a:moveTo>
                    <a:pt x="453" y="96"/>
                  </a:moveTo>
                  <a:cubicBezTo>
                    <a:pt x="465" y="96"/>
                    <a:pt x="489" y="107"/>
                    <a:pt x="501" y="119"/>
                  </a:cubicBezTo>
                  <a:cubicBezTo>
                    <a:pt x="572" y="179"/>
                    <a:pt x="608" y="274"/>
                    <a:pt x="596" y="357"/>
                  </a:cubicBezTo>
                  <a:cubicBezTo>
                    <a:pt x="620" y="488"/>
                    <a:pt x="560" y="608"/>
                    <a:pt x="441" y="667"/>
                  </a:cubicBezTo>
                  <a:cubicBezTo>
                    <a:pt x="155" y="810"/>
                    <a:pt x="12" y="560"/>
                    <a:pt x="12" y="357"/>
                  </a:cubicBezTo>
                  <a:cubicBezTo>
                    <a:pt x="0" y="262"/>
                    <a:pt x="36" y="155"/>
                    <a:pt x="108" y="84"/>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6627600" y="2128075"/>
              <a:ext cx="15500" cy="12525"/>
            </a:xfrm>
            <a:custGeom>
              <a:avLst/>
              <a:gdLst/>
              <a:ahLst/>
              <a:cxnLst/>
              <a:rect l="l" t="t" r="r" b="b"/>
              <a:pathLst>
                <a:path w="620" h="501" extrusionOk="0">
                  <a:moveTo>
                    <a:pt x="572" y="298"/>
                  </a:moveTo>
                  <a:cubicBezTo>
                    <a:pt x="572" y="310"/>
                    <a:pt x="572" y="322"/>
                    <a:pt x="572" y="334"/>
                  </a:cubicBezTo>
                  <a:cubicBezTo>
                    <a:pt x="548" y="393"/>
                    <a:pt x="489" y="441"/>
                    <a:pt x="429" y="453"/>
                  </a:cubicBezTo>
                  <a:cubicBezTo>
                    <a:pt x="334" y="500"/>
                    <a:pt x="239" y="488"/>
                    <a:pt x="167" y="417"/>
                  </a:cubicBezTo>
                  <a:cubicBezTo>
                    <a:pt x="1" y="250"/>
                    <a:pt x="143" y="84"/>
                    <a:pt x="298" y="36"/>
                  </a:cubicBezTo>
                  <a:cubicBezTo>
                    <a:pt x="358" y="0"/>
                    <a:pt x="441" y="0"/>
                    <a:pt x="513" y="36"/>
                  </a:cubicBezTo>
                  <a:cubicBezTo>
                    <a:pt x="596" y="96"/>
                    <a:pt x="620" y="203"/>
                    <a:pt x="5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6343050" y="1816425"/>
              <a:ext cx="15200" cy="20275"/>
            </a:xfrm>
            <a:custGeom>
              <a:avLst/>
              <a:gdLst/>
              <a:ahLst/>
              <a:cxnLst/>
              <a:rect l="l" t="t" r="r" b="b"/>
              <a:pathLst>
                <a:path w="608" h="811" extrusionOk="0">
                  <a:moveTo>
                    <a:pt x="453" y="96"/>
                  </a:moveTo>
                  <a:cubicBezTo>
                    <a:pt x="465" y="108"/>
                    <a:pt x="488" y="108"/>
                    <a:pt x="500" y="120"/>
                  </a:cubicBezTo>
                  <a:cubicBezTo>
                    <a:pt x="572" y="179"/>
                    <a:pt x="607" y="274"/>
                    <a:pt x="596" y="370"/>
                  </a:cubicBezTo>
                  <a:cubicBezTo>
                    <a:pt x="607" y="489"/>
                    <a:pt x="560" y="620"/>
                    <a:pt x="441" y="679"/>
                  </a:cubicBezTo>
                  <a:cubicBezTo>
                    <a:pt x="155" y="810"/>
                    <a:pt x="12" y="572"/>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6174275" y="1877450"/>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41" y="679"/>
                  </a:cubicBezTo>
                  <a:cubicBezTo>
                    <a:pt x="155" y="810"/>
                    <a:pt x="12" y="572"/>
                    <a:pt x="12" y="357"/>
                  </a:cubicBezTo>
                  <a:cubicBezTo>
                    <a:pt x="0" y="262"/>
                    <a:pt x="36" y="155"/>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6135575" y="1853025"/>
              <a:ext cx="7475" cy="8675"/>
            </a:xfrm>
            <a:custGeom>
              <a:avLst/>
              <a:gdLst/>
              <a:ahLst/>
              <a:cxnLst/>
              <a:rect l="l" t="t" r="r" b="b"/>
              <a:pathLst>
                <a:path w="299" h="347" extrusionOk="0">
                  <a:moveTo>
                    <a:pt x="167" y="334"/>
                  </a:moveTo>
                  <a:lnTo>
                    <a:pt x="143" y="334"/>
                  </a:lnTo>
                  <a:cubicBezTo>
                    <a:pt x="108" y="334"/>
                    <a:pt x="72" y="311"/>
                    <a:pt x="48" y="275"/>
                  </a:cubicBezTo>
                  <a:cubicBezTo>
                    <a:pt x="12" y="239"/>
                    <a:pt x="1" y="180"/>
                    <a:pt x="24" y="120"/>
                  </a:cubicBezTo>
                  <a:cubicBezTo>
                    <a:pt x="84" y="1"/>
                    <a:pt x="203" y="49"/>
                    <a:pt x="251" y="120"/>
                  </a:cubicBezTo>
                  <a:cubicBezTo>
                    <a:pt x="286" y="156"/>
                    <a:pt x="298" y="203"/>
                    <a:pt x="298" y="251"/>
                  </a:cubicBezTo>
                  <a:cubicBezTo>
                    <a:pt x="286" y="299"/>
                    <a:pt x="227"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6317150" y="1887575"/>
              <a:ext cx="7475" cy="8650"/>
            </a:xfrm>
            <a:custGeom>
              <a:avLst/>
              <a:gdLst/>
              <a:ahLst/>
              <a:cxnLst/>
              <a:rect l="l" t="t" r="r" b="b"/>
              <a:pathLst>
                <a:path w="299" h="346" extrusionOk="0">
                  <a:moveTo>
                    <a:pt x="167" y="333"/>
                  </a:moveTo>
                  <a:lnTo>
                    <a:pt x="143" y="333"/>
                  </a:lnTo>
                  <a:cubicBezTo>
                    <a:pt x="108" y="333"/>
                    <a:pt x="60" y="310"/>
                    <a:pt x="48" y="274"/>
                  </a:cubicBezTo>
                  <a:cubicBezTo>
                    <a:pt x="0" y="226"/>
                    <a:pt x="0" y="179"/>
                    <a:pt x="12" y="119"/>
                  </a:cubicBezTo>
                  <a:cubicBezTo>
                    <a:pt x="84" y="0"/>
                    <a:pt x="203" y="48"/>
                    <a:pt x="250" y="119"/>
                  </a:cubicBezTo>
                  <a:cubicBezTo>
                    <a:pt x="286" y="155"/>
                    <a:pt x="298" y="202"/>
                    <a:pt x="286" y="238"/>
                  </a:cubicBezTo>
                  <a:cubicBezTo>
                    <a:pt x="286" y="298"/>
                    <a:pt x="227" y="345"/>
                    <a:pt x="167"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6248100" y="1927150"/>
              <a:ext cx="7750" cy="8650"/>
            </a:xfrm>
            <a:custGeom>
              <a:avLst/>
              <a:gdLst/>
              <a:ahLst/>
              <a:cxnLst/>
              <a:rect l="l" t="t" r="r" b="b"/>
              <a:pathLst>
                <a:path w="310" h="346" extrusionOk="0">
                  <a:moveTo>
                    <a:pt x="179" y="334"/>
                  </a:moveTo>
                  <a:lnTo>
                    <a:pt x="155" y="334"/>
                  </a:lnTo>
                  <a:cubicBezTo>
                    <a:pt x="107" y="334"/>
                    <a:pt x="72" y="310"/>
                    <a:pt x="60" y="274"/>
                  </a:cubicBezTo>
                  <a:cubicBezTo>
                    <a:pt x="12" y="239"/>
                    <a:pt x="0" y="179"/>
                    <a:pt x="24" y="132"/>
                  </a:cubicBezTo>
                  <a:cubicBezTo>
                    <a:pt x="95" y="1"/>
                    <a:pt x="214" y="48"/>
                    <a:pt x="262" y="132"/>
                  </a:cubicBezTo>
                  <a:cubicBezTo>
                    <a:pt x="298" y="155"/>
                    <a:pt x="310" y="203"/>
                    <a:pt x="298" y="251"/>
                  </a:cubicBezTo>
                  <a:cubicBezTo>
                    <a:pt x="286" y="310"/>
                    <a:pt x="238"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6454375" y="2130450"/>
              <a:ext cx="7750" cy="8650"/>
            </a:xfrm>
            <a:custGeom>
              <a:avLst/>
              <a:gdLst/>
              <a:ahLst/>
              <a:cxnLst/>
              <a:rect l="l" t="t" r="r" b="b"/>
              <a:pathLst>
                <a:path w="310" h="346" extrusionOk="0">
                  <a:moveTo>
                    <a:pt x="179" y="346"/>
                  </a:moveTo>
                  <a:lnTo>
                    <a:pt x="155" y="346"/>
                  </a:lnTo>
                  <a:cubicBezTo>
                    <a:pt x="107" y="334"/>
                    <a:pt x="72" y="310"/>
                    <a:pt x="48" y="274"/>
                  </a:cubicBezTo>
                  <a:cubicBezTo>
                    <a:pt x="12" y="239"/>
                    <a:pt x="0" y="179"/>
                    <a:pt x="24" y="132"/>
                  </a:cubicBezTo>
                  <a:cubicBezTo>
                    <a:pt x="84" y="1"/>
                    <a:pt x="203" y="48"/>
                    <a:pt x="262" y="132"/>
                  </a:cubicBezTo>
                  <a:cubicBezTo>
                    <a:pt x="286" y="155"/>
                    <a:pt x="310" y="203"/>
                    <a:pt x="298" y="251"/>
                  </a:cubicBezTo>
                  <a:cubicBezTo>
                    <a:pt x="286" y="310"/>
                    <a:pt x="238"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6590400" y="1887275"/>
              <a:ext cx="30375" cy="41400"/>
            </a:xfrm>
            <a:custGeom>
              <a:avLst/>
              <a:gdLst/>
              <a:ahLst/>
              <a:cxnLst/>
              <a:rect l="l" t="t" r="r" b="b"/>
              <a:pathLst>
                <a:path w="1215" h="1656" extrusionOk="0">
                  <a:moveTo>
                    <a:pt x="893" y="203"/>
                  </a:moveTo>
                  <a:cubicBezTo>
                    <a:pt x="929" y="214"/>
                    <a:pt x="965" y="226"/>
                    <a:pt x="989" y="250"/>
                  </a:cubicBezTo>
                  <a:cubicBezTo>
                    <a:pt x="1143" y="369"/>
                    <a:pt x="1215" y="560"/>
                    <a:pt x="1191" y="750"/>
                  </a:cubicBezTo>
                  <a:cubicBezTo>
                    <a:pt x="1191" y="1000"/>
                    <a:pt x="1143" y="1262"/>
                    <a:pt x="881" y="1381"/>
                  </a:cubicBezTo>
                  <a:cubicBezTo>
                    <a:pt x="298" y="1655"/>
                    <a:pt x="0" y="1155"/>
                    <a:pt x="0" y="738"/>
                  </a:cubicBezTo>
                  <a:cubicBezTo>
                    <a:pt x="0" y="548"/>
                    <a:pt x="0" y="345"/>
                    <a:pt x="191" y="191"/>
                  </a:cubicBezTo>
                  <a:cubicBezTo>
                    <a:pt x="393" y="0"/>
                    <a:pt x="703" y="12"/>
                    <a:pt x="893" y="2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6595150" y="1848575"/>
              <a:ext cx="15500" cy="20250"/>
            </a:xfrm>
            <a:custGeom>
              <a:avLst/>
              <a:gdLst/>
              <a:ahLst/>
              <a:cxnLst/>
              <a:rect l="l" t="t" r="r" b="b"/>
              <a:pathLst>
                <a:path w="620" h="810" extrusionOk="0">
                  <a:moveTo>
                    <a:pt x="453" y="84"/>
                  </a:moveTo>
                  <a:cubicBezTo>
                    <a:pt x="465" y="96"/>
                    <a:pt x="489" y="108"/>
                    <a:pt x="501" y="119"/>
                  </a:cubicBezTo>
                  <a:cubicBezTo>
                    <a:pt x="572" y="179"/>
                    <a:pt x="608" y="262"/>
                    <a:pt x="596" y="358"/>
                  </a:cubicBezTo>
                  <a:cubicBezTo>
                    <a:pt x="620" y="489"/>
                    <a:pt x="560" y="608"/>
                    <a:pt x="453" y="667"/>
                  </a:cubicBezTo>
                  <a:cubicBezTo>
                    <a:pt x="168" y="810"/>
                    <a:pt x="13" y="560"/>
                    <a:pt x="13" y="358"/>
                  </a:cubicBezTo>
                  <a:cubicBezTo>
                    <a:pt x="1" y="250"/>
                    <a:pt x="37" y="155"/>
                    <a:pt x="108" y="84"/>
                  </a:cubicBezTo>
                  <a:cubicBezTo>
                    <a:pt x="203" y="0"/>
                    <a:pt x="358" y="0"/>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6544550" y="1795000"/>
              <a:ext cx="7775" cy="8650"/>
            </a:xfrm>
            <a:custGeom>
              <a:avLst/>
              <a:gdLst/>
              <a:ahLst/>
              <a:cxnLst/>
              <a:rect l="l" t="t" r="r" b="b"/>
              <a:pathLst>
                <a:path w="311" h="346" extrusionOk="0">
                  <a:moveTo>
                    <a:pt x="179" y="346"/>
                  </a:moveTo>
                  <a:lnTo>
                    <a:pt x="156" y="346"/>
                  </a:lnTo>
                  <a:cubicBezTo>
                    <a:pt x="108" y="334"/>
                    <a:pt x="72" y="310"/>
                    <a:pt x="60" y="274"/>
                  </a:cubicBezTo>
                  <a:cubicBezTo>
                    <a:pt x="13" y="238"/>
                    <a:pt x="1" y="179"/>
                    <a:pt x="25" y="131"/>
                  </a:cubicBezTo>
                  <a:cubicBezTo>
                    <a:pt x="96" y="0"/>
                    <a:pt x="215" y="48"/>
                    <a:pt x="263" y="131"/>
                  </a:cubicBezTo>
                  <a:cubicBezTo>
                    <a:pt x="298" y="155"/>
                    <a:pt x="310" y="203"/>
                    <a:pt x="298" y="250"/>
                  </a:cubicBezTo>
                  <a:cubicBezTo>
                    <a:pt x="287" y="310"/>
                    <a:pt x="239"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6490075" y="1757200"/>
              <a:ext cx="15525" cy="20250"/>
            </a:xfrm>
            <a:custGeom>
              <a:avLst/>
              <a:gdLst/>
              <a:ahLst/>
              <a:cxnLst/>
              <a:rect l="l" t="t" r="r" b="b"/>
              <a:pathLst>
                <a:path w="621" h="810" extrusionOk="0">
                  <a:moveTo>
                    <a:pt x="465" y="95"/>
                  </a:moveTo>
                  <a:cubicBezTo>
                    <a:pt x="477" y="107"/>
                    <a:pt x="489" y="119"/>
                    <a:pt x="513" y="119"/>
                  </a:cubicBezTo>
                  <a:cubicBezTo>
                    <a:pt x="584" y="179"/>
                    <a:pt x="620" y="274"/>
                    <a:pt x="608" y="369"/>
                  </a:cubicBezTo>
                  <a:cubicBezTo>
                    <a:pt x="620" y="488"/>
                    <a:pt x="561" y="619"/>
                    <a:pt x="453" y="679"/>
                  </a:cubicBezTo>
                  <a:cubicBezTo>
                    <a:pt x="168" y="810"/>
                    <a:pt x="25" y="572"/>
                    <a:pt x="25" y="369"/>
                  </a:cubicBezTo>
                  <a:cubicBezTo>
                    <a:pt x="1" y="262"/>
                    <a:pt x="37" y="167"/>
                    <a:pt x="120" y="95"/>
                  </a:cubicBezTo>
                  <a:cubicBezTo>
                    <a:pt x="215" y="0"/>
                    <a:pt x="370" y="0"/>
                    <a:pt x="465"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6390675" y="1755100"/>
              <a:ext cx="7450" cy="8675"/>
            </a:xfrm>
            <a:custGeom>
              <a:avLst/>
              <a:gdLst/>
              <a:ahLst/>
              <a:cxnLst/>
              <a:rect l="l" t="t" r="r" b="b"/>
              <a:pathLst>
                <a:path w="298" h="347" extrusionOk="0">
                  <a:moveTo>
                    <a:pt x="167" y="334"/>
                  </a:moveTo>
                  <a:lnTo>
                    <a:pt x="143" y="334"/>
                  </a:lnTo>
                  <a:cubicBezTo>
                    <a:pt x="107" y="334"/>
                    <a:pt x="72" y="310"/>
                    <a:pt x="48" y="275"/>
                  </a:cubicBezTo>
                  <a:cubicBezTo>
                    <a:pt x="12" y="227"/>
                    <a:pt x="0" y="179"/>
                    <a:pt x="24" y="120"/>
                  </a:cubicBezTo>
                  <a:cubicBezTo>
                    <a:pt x="84" y="1"/>
                    <a:pt x="203" y="48"/>
                    <a:pt x="250" y="120"/>
                  </a:cubicBezTo>
                  <a:cubicBezTo>
                    <a:pt x="286" y="156"/>
                    <a:pt x="298" y="203"/>
                    <a:pt x="298" y="251"/>
                  </a:cubicBezTo>
                  <a:cubicBezTo>
                    <a:pt x="286" y="298"/>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6499600" y="1691700"/>
              <a:ext cx="7775" cy="8375"/>
            </a:xfrm>
            <a:custGeom>
              <a:avLst/>
              <a:gdLst/>
              <a:ahLst/>
              <a:cxnLst/>
              <a:rect l="l" t="t" r="r" b="b"/>
              <a:pathLst>
                <a:path w="311" h="335" extrusionOk="0">
                  <a:moveTo>
                    <a:pt x="180" y="334"/>
                  </a:moveTo>
                  <a:lnTo>
                    <a:pt x="156" y="334"/>
                  </a:lnTo>
                  <a:cubicBezTo>
                    <a:pt x="108" y="334"/>
                    <a:pt x="72" y="310"/>
                    <a:pt x="60" y="275"/>
                  </a:cubicBezTo>
                  <a:cubicBezTo>
                    <a:pt x="13" y="227"/>
                    <a:pt x="1" y="167"/>
                    <a:pt x="25" y="120"/>
                  </a:cubicBezTo>
                  <a:cubicBezTo>
                    <a:pt x="96" y="1"/>
                    <a:pt x="215" y="48"/>
                    <a:pt x="263" y="120"/>
                  </a:cubicBezTo>
                  <a:cubicBezTo>
                    <a:pt x="299" y="156"/>
                    <a:pt x="310" y="191"/>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6453175" y="1717900"/>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1"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6283800" y="1681875"/>
              <a:ext cx="15500" cy="20275"/>
            </a:xfrm>
            <a:custGeom>
              <a:avLst/>
              <a:gdLst/>
              <a:ahLst/>
              <a:cxnLst/>
              <a:rect l="l" t="t" r="r" b="b"/>
              <a:pathLst>
                <a:path w="620" h="811" extrusionOk="0">
                  <a:moveTo>
                    <a:pt x="453" y="96"/>
                  </a:moveTo>
                  <a:cubicBezTo>
                    <a:pt x="465" y="96"/>
                    <a:pt x="489" y="108"/>
                    <a:pt x="501" y="120"/>
                  </a:cubicBezTo>
                  <a:cubicBezTo>
                    <a:pt x="572" y="179"/>
                    <a:pt x="608" y="275"/>
                    <a:pt x="596" y="358"/>
                  </a:cubicBezTo>
                  <a:cubicBezTo>
                    <a:pt x="620" y="489"/>
                    <a:pt x="560" y="608"/>
                    <a:pt x="453" y="668"/>
                  </a:cubicBezTo>
                  <a:cubicBezTo>
                    <a:pt x="168" y="810"/>
                    <a:pt x="13" y="560"/>
                    <a:pt x="13" y="358"/>
                  </a:cubicBezTo>
                  <a:cubicBezTo>
                    <a:pt x="1" y="263"/>
                    <a:pt x="37" y="156"/>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6362700" y="1651525"/>
              <a:ext cx="7450" cy="8650"/>
            </a:xfrm>
            <a:custGeom>
              <a:avLst/>
              <a:gdLst/>
              <a:ahLst/>
              <a:cxnLst/>
              <a:rect l="l" t="t" r="r" b="b"/>
              <a:pathLst>
                <a:path w="298" h="346" extrusionOk="0">
                  <a:moveTo>
                    <a:pt x="179" y="334"/>
                  </a:moveTo>
                  <a:lnTo>
                    <a:pt x="155" y="334"/>
                  </a:lnTo>
                  <a:cubicBezTo>
                    <a:pt x="107" y="334"/>
                    <a:pt x="71" y="310"/>
                    <a:pt x="48" y="274"/>
                  </a:cubicBezTo>
                  <a:cubicBezTo>
                    <a:pt x="12" y="227"/>
                    <a:pt x="0" y="179"/>
                    <a:pt x="24" y="119"/>
                  </a:cubicBezTo>
                  <a:cubicBezTo>
                    <a:pt x="83" y="0"/>
                    <a:pt x="202" y="48"/>
                    <a:pt x="262" y="119"/>
                  </a:cubicBezTo>
                  <a:cubicBezTo>
                    <a:pt x="286" y="155"/>
                    <a:pt x="298" y="203"/>
                    <a:pt x="298" y="250"/>
                  </a:cubicBezTo>
                  <a:cubicBezTo>
                    <a:pt x="286" y="298"/>
                    <a:pt x="226"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6420425" y="1598550"/>
              <a:ext cx="7475" cy="8650"/>
            </a:xfrm>
            <a:custGeom>
              <a:avLst/>
              <a:gdLst/>
              <a:ahLst/>
              <a:cxnLst/>
              <a:rect l="l" t="t" r="r" b="b"/>
              <a:pathLst>
                <a:path w="299" h="346" extrusionOk="0">
                  <a:moveTo>
                    <a:pt x="168" y="333"/>
                  </a:moveTo>
                  <a:lnTo>
                    <a:pt x="144" y="333"/>
                  </a:lnTo>
                  <a:cubicBezTo>
                    <a:pt x="108" y="333"/>
                    <a:pt x="72" y="310"/>
                    <a:pt x="48" y="274"/>
                  </a:cubicBezTo>
                  <a:cubicBezTo>
                    <a:pt x="13" y="238"/>
                    <a:pt x="1" y="179"/>
                    <a:pt x="25" y="131"/>
                  </a:cubicBezTo>
                  <a:cubicBezTo>
                    <a:pt x="84" y="0"/>
                    <a:pt x="203" y="48"/>
                    <a:pt x="251" y="131"/>
                  </a:cubicBezTo>
                  <a:cubicBezTo>
                    <a:pt x="287" y="155"/>
                    <a:pt x="299" y="203"/>
                    <a:pt x="299" y="250"/>
                  </a:cubicBezTo>
                  <a:cubicBezTo>
                    <a:pt x="287" y="310"/>
                    <a:pt x="227" y="345"/>
                    <a:pt x="168"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6329950" y="1594975"/>
              <a:ext cx="7450" cy="8650"/>
            </a:xfrm>
            <a:custGeom>
              <a:avLst/>
              <a:gdLst/>
              <a:ahLst/>
              <a:cxnLst/>
              <a:rect l="l" t="t" r="r" b="b"/>
              <a:pathLst>
                <a:path w="298" h="346" extrusionOk="0">
                  <a:moveTo>
                    <a:pt x="179" y="334"/>
                  </a:moveTo>
                  <a:lnTo>
                    <a:pt x="143" y="334"/>
                  </a:lnTo>
                  <a:cubicBezTo>
                    <a:pt x="108" y="334"/>
                    <a:pt x="72" y="310"/>
                    <a:pt x="48" y="274"/>
                  </a:cubicBezTo>
                  <a:cubicBezTo>
                    <a:pt x="12" y="238"/>
                    <a:pt x="0" y="179"/>
                    <a:pt x="24" y="119"/>
                  </a:cubicBezTo>
                  <a:cubicBezTo>
                    <a:pt x="84" y="0"/>
                    <a:pt x="203" y="48"/>
                    <a:pt x="262" y="119"/>
                  </a:cubicBezTo>
                  <a:cubicBezTo>
                    <a:pt x="286" y="155"/>
                    <a:pt x="298" y="203"/>
                    <a:pt x="298" y="250"/>
                  </a:cubicBezTo>
                  <a:cubicBezTo>
                    <a:pt x="286"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6606475" y="1680100"/>
              <a:ext cx="7450" cy="8650"/>
            </a:xfrm>
            <a:custGeom>
              <a:avLst/>
              <a:gdLst/>
              <a:ahLst/>
              <a:cxnLst/>
              <a:rect l="l" t="t" r="r" b="b"/>
              <a:pathLst>
                <a:path w="298" h="346" extrusionOk="0">
                  <a:moveTo>
                    <a:pt x="167" y="334"/>
                  </a:moveTo>
                  <a:cubicBezTo>
                    <a:pt x="167" y="334"/>
                    <a:pt x="155" y="334"/>
                    <a:pt x="155" y="334"/>
                  </a:cubicBezTo>
                  <a:cubicBezTo>
                    <a:pt x="107" y="334"/>
                    <a:pt x="72" y="310"/>
                    <a:pt x="48" y="274"/>
                  </a:cubicBezTo>
                  <a:cubicBezTo>
                    <a:pt x="12" y="239"/>
                    <a:pt x="0" y="179"/>
                    <a:pt x="24" y="131"/>
                  </a:cubicBezTo>
                  <a:cubicBezTo>
                    <a:pt x="84" y="0"/>
                    <a:pt x="203" y="48"/>
                    <a:pt x="262" y="131"/>
                  </a:cubicBezTo>
                  <a:cubicBezTo>
                    <a:pt x="286" y="155"/>
                    <a:pt x="298" y="203"/>
                    <a:pt x="298" y="250"/>
                  </a:cubicBezTo>
                  <a:cubicBezTo>
                    <a:pt x="286" y="310"/>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6582950" y="1771175"/>
              <a:ext cx="15500" cy="20275"/>
            </a:xfrm>
            <a:custGeom>
              <a:avLst/>
              <a:gdLst/>
              <a:ahLst/>
              <a:cxnLst/>
              <a:rect l="l" t="t" r="r" b="b"/>
              <a:pathLst>
                <a:path w="620" h="811" extrusionOk="0">
                  <a:moveTo>
                    <a:pt x="465" y="84"/>
                  </a:moveTo>
                  <a:cubicBezTo>
                    <a:pt x="477" y="96"/>
                    <a:pt x="489" y="108"/>
                    <a:pt x="513" y="108"/>
                  </a:cubicBezTo>
                  <a:cubicBezTo>
                    <a:pt x="584" y="179"/>
                    <a:pt x="620" y="263"/>
                    <a:pt x="608" y="358"/>
                  </a:cubicBezTo>
                  <a:cubicBezTo>
                    <a:pt x="620" y="489"/>
                    <a:pt x="560" y="608"/>
                    <a:pt x="453" y="667"/>
                  </a:cubicBezTo>
                  <a:cubicBezTo>
                    <a:pt x="167" y="810"/>
                    <a:pt x="24" y="560"/>
                    <a:pt x="24" y="358"/>
                  </a:cubicBezTo>
                  <a:cubicBezTo>
                    <a:pt x="1" y="251"/>
                    <a:pt x="36" y="156"/>
                    <a:pt x="120" y="84"/>
                  </a:cubicBezTo>
                  <a:cubicBezTo>
                    <a:pt x="215" y="1"/>
                    <a:pt x="358" y="1"/>
                    <a:pt x="465"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6695175" y="1925675"/>
              <a:ext cx="15500" cy="20250"/>
            </a:xfrm>
            <a:custGeom>
              <a:avLst/>
              <a:gdLst/>
              <a:ahLst/>
              <a:cxnLst/>
              <a:rect l="l" t="t" r="r" b="b"/>
              <a:pathLst>
                <a:path w="620" h="810" extrusionOk="0">
                  <a:moveTo>
                    <a:pt x="453" y="95"/>
                  </a:moveTo>
                  <a:cubicBezTo>
                    <a:pt x="465" y="95"/>
                    <a:pt x="488" y="107"/>
                    <a:pt x="500" y="119"/>
                  </a:cubicBezTo>
                  <a:cubicBezTo>
                    <a:pt x="572" y="179"/>
                    <a:pt x="608" y="274"/>
                    <a:pt x="596" y="357"/>
                  </a:cubicBezTo>
                  <a:cubicBezTo>
                    <a:pt x="619" y="488"/>
                    <a:pt x="560" y="607"/>
                    <a:pt x="441" y="667"/>
                  </a:cubicBezTo>
                  <a:cubicBezTo>
                    <a:pt x="155" y="810"/>
                    <a:pt x="12" y="560"/>
                    <a:pt x="12" y="357"/>
                  </a:cubicBezTo>
                  <a:cubicBezTo>
                    <a:pt x="0" y="250"/>
                    <a:pt x="36" y="155"/>
                    <a:pt x="107" y="83"/>
                  </a:cubicBezTo>
                  <a:cubicBezTo>
                    <a:pt x="203"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6723450" y="1887850"/>
              <a:ext cx="15500" cy="20275"/>
            </a:xfrm>
            <a:custGeom>
              <a:avLst/>
              <a:gdLst/>
              <a:ahLst/>
              <a:cxnLst/>
              <a:rect l="l" t="t" r="r" b="b"/>
              <a:pathLst>
                <a:path w="620" h="811" extrusionOk="0">
                  <a:moveTo>
                    <a:pt x="453" y="96"/>
                  </a:moveTo>
                  <a:cubicBezTo>
                    <a:pt x="465" y="108"/>
                    <a:pt x="489" y="108"/>
                    <a:pt x="500" y="120"/>
                  </a:cubicBezTo>
                  <a:cubicBezTo>
                    <a:pt x="572" y="180"/>
                    <a:pt x="608" y="275"/>
                    <a:pt x="596" y="370"/>
                  </a:cubicBezTo>
                  <a:cubicBezTo>
                    <a:pt x="620" y="489"/>
                    <a:pt x="560" y="620"/>
                    <a:pt x="453" y="680"/>
                  </a:cubicBezTo>
                  <a:cubicBezTo>
                    <a:pt x="167" y="811"/>
                    <a:pt x="12" y="572"/>
                    <a:pt x="12" y="370"/>
                  </a:cubicBezTo>
                  <a:cubicBezTo>
                    <a:pt x="0"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6432350" y="1667600"/>
              <a:ext cx="15500" cy="20250"/>
            </a:xfrm>
            <a:custGeom>
              <a:avLst/>
              <a:gdLst/>
              <a:ahLst/>
              <a:cxnLst/>
              <a:rect l="l" t="t" r="r" b="b"/>
              <a:pathLst>
                <a:path w="620" h="810" extrusionOk="0">
                  <a:moveTo>
                    <a:pt x="453" y="96"/>
                  </a:moveTo>
                  <a:cubicBezTo>
                    <a:pt x="464" y="96"/>
                    <a:pt x="476" y="108"/>
                    <a:pt x="500" y="119"/>
                  </a:cubicBezTo>
                  <a:cubicBezTo>
                    <a:pt x="572" y="179"/>
                    <a:pt x="607" y="274"/>
                    <a:pt x="595" y="369"/>
                  </a:cubicBezTo>
                  <a:cubicBezTo>
                    <a:pt x="619" y="489"/>
                    <a:pt x="560" y="608"/>
                    <a:pt x="441" y="679"/>
                  </a:cubicBezTo>
                  <a:cubicBezTo>
                    <a:pt x="155" y="810"/>
                    <a:pt x="12" y="560"/>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6587725" y="1782200"/>
              <a:ext cx="15500" cy="20550"/>
            </a:xfrm>
            <a:custGeom>
              <a:avLst/>
              <a:gdLst/>
              <a:ahLst/>
              <a:cxnLst/>
              <a:rect l="l" t="t" r="r" b="b"/>
              <a:pathLst>
                <a:path w="620" h="822" extrusionOk="0">
                  <a:moveTo>
                    <a:pt x="453" y="96"/>
                  </a:moveTo>
                  <a:cubicBezTo>
                    <a:pt x="465" y="107"/>
                    <a:pt x="488" y="119"/>
                    <a:pt x="500" y="119"/>
                  </a:cubicBezTo>
                  <a:cubicBezTo>
                    <a:pt x="572" y="179"/>
                    <a:pt x="607" y="274"/>
                    <a:pt x="595" y="369"/>
                  </a:cubicBezTo>
                  <a:cubicBezTo>
                    <a:pt x="619" y="500"/>
                    <a:pt x="560" y="619"/>
                    <a:pt x="453" y="679"/>
                  </a:cubicBezTo>
                  <a:cubicBezTo>
                    <a:pt x="167" y="822"/>
                    <a:pt x="12" y="572"/>
                    <a:pt x="12" y="369"/>
                  </a:cubicBezTo>
                  <a:cubicBezTo>
                    <a:pt x="0" y="262"/>
                    <a:pt x="36" y="167"/>
                    <a:pt x="107" y="96"/>
                  </a:cubicBezTo>
                  <a:cubicBezTo>
                    <a:pt x="203" y="0"/>
                    <a:pt x="357" y="12"/>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6683275" y="1855725"/>
              <a:ext cx="7450" cy="8650"/>
            </a:xfrm>
            <a:custGeom>
              <a:avLst/>
              <a:gdLst/>
              <a:ahLst/>
              <a:cxnLst/>
              <a:rect l="l" t="t" r="r" b="b"/>
              <a:pathLst>
                <a:path w="298" h="346" extrusionOk="0">
                  <a:moveTo>
                    <a:pt x="167" y="345"/>
                  </a:moveTo>
                  <a:lnTo>
                    <a:pt x="143" y="345"/>
                  </a:lnTo>
                  <a:cubicBezTo>
                    <a:pt x="107" y="333"/>
                    <a:pt x="72" y="310"/>
                    <a:pt x="48" y="274"/>
                  </a:cubicBezTo>
                  <a:cubicBezTo>
                    <a:pt x="12" y="238"/>
                    <a:pt x="0" y="179"/>
                    <a:pt x="12" y="131"/>
                  </a:cubicBezTo>
                  <a:cubicBezTo>
                    <a:pt x="83" y="0"/>
                    <a:pt x="202" y="48"/>
                    <a:pt x="250" y="131"/>
                  </a:cubicBezTo>
                  <a:cubicBezTo>
                    <a:pt x="286" y="155"/>
                    <a:pt x="298" y="203"/>
                    <a:pt x="286" y="250"/>
                  </a:cubicBezTo>
                  <a:cubicBezTo>
                    <a:pt x="286" y="310"/>
                    <a:pt x="226" y="345"/>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6534150" y="1642900"/>
              <a:ext cx="7450" cy="8350"/>
            </a:xfrm>
            <a:custGeom>
              <a:avLst/>
              <a:gdLst/>
              <a:ahLst/>
              <a:cxnLst/>
              <a:rect l="l" t="t" r="r" b="b"/>
              <a:pathLst>
                <a:path w="298" h="334" extrusionOk="0">
                  <a:moveTo>
                    <a:pt x="179" y="334"/>
                  </a:moveTo>
                  <a:lnTo>
                    <a:pt x="155" y="334"/>
                  </a:lnTo>
                  <a:cubicBezTo>
                    <a:pt x="107" y="322"/>
                    <a:pt x="71" y="298"/>
                    <a:pt x="48" y="274"/>
                  </a:cubicBezTo>
                  <a:cubicBezTo>
                    <a:pt x="12" y="226"/>
                    <a:pt x="0" y="167"/>
                    <a:pt x="24" y="119"/>
                  </a:cubicBezTo>
                  <a:cubicBezTo>
                    <a:pt x="83" y="0"/>
                    <a:pt x="202" y="48"/>
                    <a:pt x="262" y="119"/>
                  </a:cubicBezTo>
                  <a:cubicBezTo>
                    <a:pt x="286" y="155"/>
                    <a:pt x="298" y="191"/>
                    <a:pt x="298" y="238"/>
                  </a:cubicBezTo>
                  <a:cubicBezTo>
                    <a:pt x="286" y="298"/>
                    <a:pt x="226" y="334"/>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6658550" y="1744700"/>
              <a:ext cx="15500" cy="20250"/>
            </a:xfrm>
            <a:custGeom>
              <a:avLst/>
              <a:gdLst/>
              <a:ahLst/>
              <a:cxnLst/>
              <a:rect l="l" t="t" r="r" b="b"/>
              <a:pathLst>
                <a:path w="620" h="810" extrusionOk="0">
                  <a:moveTo>
                    <a:pt x="453" y="95"/>
                  </a:moveTo>
                  <a:cubicBezTo>
                    <a:pt x="477" y="107"/>
                    <a:pt x="489" y="107"/>
                    <a:pt x="501" y="119"/>
                  </a:cubicBezTo>
                  <a:cubicBezTo>
                    <a:pt x="572" y="179"/>
                    <a:pt x="620" y="274"/>
                    <a:pt x="608" y="369"/>
                  </a:cubicBezTo>
                  <a:cubicBezTo>
                    <a:pt x="620" y="488"/>
                    <a:pt x="560" y="619"/>
                    <a:pt x="453" y="679"/>
                  </a:cubicBezTo>
                  <a:cubicBezTo>
                    <a:pt x="168" y="810"/>
                    <a:pt x="25" y="572"/>
                    <a:pt x="25" y="369"/>
                  </a:cubicBezTo>
                  <a:cubicBezTo>
                    <a:pt x="1" y="262"/>
                    <a:pt x="37" y="167"/>
                    <a:pt x="120" y="95"/>
                  </a:cubicBezTo>
                  <a:cubicBezTo>
                    <a:pt x="215"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6726725" y="1804225"/>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53" y="679"/>
                  </a:cubicBezTo>
                  <a:cubicBezTo>
                    <a:pt x="167" y="810"/>
                    <a:pt x="12" y="572"/>
                    <a:pt x="12" y="369"/>
                  </a:cubicBezTo>
                  <a:cubicBezTo>
                    <a:pt x="0" y="262"/>
                    <a:pt x="36" y="167"/>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6697850" y="2005725"/>
              <a:ext cx="15500" cy="20275"/>
            </a:xfrm>
            <a:custGeom>
              <a:avLst/>
              <a:gdLst/>
              <a:ahLst/>
              <a:cxnLst/>
              <a:rect l="l" t="t" r="r" b="b"/>
              <a:pathLst>
                <a:path w="620" h="811" extrusionOk="0">
                  <a:moveTo>
                    <a:pt x="453" y="84"/>
                  </a:moveTo>
                  <a:cubicBezTo>
                    <a:pt x="465" y="96"/>
                    <a:pt x="489" y="108"/>
                    <a:pt x="501" y="120"/>
                  </a:cubicBezTo>
                  <a:cubicBezTo>
                    <a:pt x="572" y="179"/>
                    <a:pt x="608" y="275"/>
                    <a:pt x="596" y="358"/>
                  </a:cubicBezTo>
                  <a:cubicBezTo>
                    <a:pt x="620" y="489"/>
                    <a:pt x="560" y="608"/>
                    <a:pt x="453" y="668"/>
                  </a:cubicBezTo>
                  <a:cubicBezTo>
                    <a:pt x="167" y="810"/>
                    <a:pt x="12" y="560"/>
                    <a:pt x="12" y="358"/>
                  </a:cubicBezTo>
                  <a:cubicBezTo>
                    <a:pt x="0" y="251"/>
                    <a:pt x="36" y="156"/>
                    <a:pt x="108" y="84"/>
                  </a:cubicBezTo>
                  <a:cubicBezTo>
                    <a:pt x="203" y="1"/>
                    <a:pt x="358"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6628500" y="1959300"/>
              <a:ext cx="15500" cy="20275"/>
            </a:xfrm>
            <a:custGeom>
              <a:avLst/>
              <a:gdLst/>
              <a:ahLst/>
              <a:cxnLst/>
              <a:rect l="l" t="t" r="r" b="b"/>
              <a:pathLst>
                <a:path w="620" h="811" extrusionOk="0">
                  <a:moveTo>
                    <a:pt x="453" y="96"/>
                  </a:moveTo>
                  <a:cubicBezTo>
                    <a:pt x="477" y="108"/>
                    <a:pt x="488" y="108"/>
                    <a:pt x="500" y="120"/>
                  </a:cubicBezTo>
                  <a:cubicBezTo>
                    <a:pt x="572" y="179"/>
                    <a:pt x="608" y="274"/>
                    <a:pt x="596" y="370"/>
                  </a:cubicBezTo>
                  <a:cubicBezTo>
                    <a:pt x="619" y="489"/>
                    <a:pt x="560" y="608"/>
                    <a:pt x="453" y="679"/>
                  </a:cubicBezTo>
                  <a:cubicBezTo>
                    <a:pt x="167" y="810"/>
                    <a:pt x="12" y="560"/>
                    <a:pt x="12" y="358"/>
                  </a:cubicBezTo>
                  <a:cubicBezTo>
                    <a:pt x="0" y="262"/>
                    <a:pt x="36" y="155"/>
                    <a:pt x="107" y="84"/>
                  </a:cubicBezTo>
                  <a:cubicBezTo>
                    <a:pt x="215"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6542475" y="1979250"/>
              <a:ext cx="30375" cy="41100"/>
            </a:xfrm>
            <a:custGeom>
              <a:avLst/>
              <a:gdLst/>
              <a:ahLst/>
              <a:cxnLst/>
              <a:rect l="l" t="t" r="r" b="b"/>
              <a:pathLst>
                <a:path w="1215" h="1644" extrusionOk="0">
                  <a:moveTo>
                    <a:pt x="893" y="191"/>
                  </a:moveTo>
                  <a:cubicBezTo>
                    <a:pt x="929" y="215"/>
                    <a:pt x="965" y="226"/>
                    <a:pt x="1001" y="238"/>
                  </a:cubicBezTo>
                  <a:cubicBezTo>
                    <a:pt x="1143" y="369"/>
                    <a:pt x="1215" y="560"/>
                    <a:pt x="1191" y="750"/>
                  </a:cubicBezTo>
                  <a:cubicBezTo>
                    <a:pt x="1191" y="1000"/>
                    <a:pt x="1143" y="1250"/>
                    <a:pt x="881" y="1369"/>
                  </a:cubicBezTo>
                  <a:cubicBezTo>
                    <a:pt x="298" y="1643"/>
                    <a:pt x="0" y="1155"/>
                    <a:pt x="0" y="738"/>
                  </a:cubicBezTo>
                  <a:cubicBezTo>
                    <a:pt x="0" y="548"/>
                    <a:pt x="0" y="345"/>
                    <a:pt x="191" y="179"/>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6630575" y="2055150"/>
              <a:ext cx="30400" cy="41400"/>
            </a:xfrm>
            <a:custGeom>
              <a:avLst/>
              <a:gdLst/>
              <a:ahLst/>
              <a:cxnLst/>
              <a:rect l="l" t="t" r="r" b="b"/>
              <a:pathLst>
                <a:path w="1216" h="1656" extrusionOk="0">
                  <a:moveTo>
                    <a:pt x="894" y="191"/>
                  </a:moveTo>
                  <a:cubicBezTo>
                    <a:pt x="917" y="215"/>
                    <a:pt x="965" y="226"/>
                    <a:pt x="989" y="250"/>
                  </a:cubicBezTo>
                  <a:cubicBezTo>
                    <a:pt x="1132" y="369"/>
                    <a:pt x="1215" y="560"/>
                    <a:pt x="1179" y="750"/>
                  </a:cubicBezTo>
                  <a:cubicBezTo>
                    <a:pt x="1179" y="1000"/>
                    <a:pt x="1144" y="1250"/>
                    <a:pt x="882" y="1381"/>
                  </a:cubicBezTo>
                  <a:cubicBezTo>
                    <a:pt x="298" y="1655"/>
                    <a:pt x="1" y="1155"/>
                    <a:pt x="1" y="738"/>
                  </a:cubicBezTo>
                  <a:cubicBezTo>
                    <a:pt x="1" y="548"/>
                    <a:pt x="1" y="346"/>
                    <a:pt x="191" y="191"/>
                  </a:cubicBezTo>
                  <a:cubicBezTo>
                    <a:pt x="394" y="0"/>
                    <a:pt x="703" y="0"/>
                    <a:pt x="894"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6807675" y="1874175"/>
              <a:ext cx="7475" cy="8350"/>
            </a:xfrm>
            <a:custGeom>
              <a:avLst/>
              <a:gdLst/>
              <a:ahLst/>
              <a:cxnLst/>
              <a:rect l="l" t="t" r="r" b="b"/>
              <a:pathLst>
                <a:path w="299" h="334" extrusionOk="0">
                  <a:moveTo>
                    <a:pt x="168" y="334"/>
                  </a:moveTo>
                  <a:lnTo>
                    <a:pt x="144" y="334"/>
                  </a:lnTo>
                  <a:cubicBezTo>
                    <a:pt x="108" y="334"/>
                    <a:pt x="72" y="310"/>
                    <a:pt x="49" y="262"/>
                  </a:cubicBezTo>
                  <a:cubicBezTo>
                    <a:pt x="13" y="227"/>
                    <a:pt x="1" y="167"/>
                    <a:pt x="25" y="119"/>
                  </a:cubicBezTo>
                  <a:cubicBezTo>
                    <a:pt x="84" y="0"/>
                    <a:pt x="203" y="48"/>
                    <a:pt x="251" y="119"/>
                  </a:cubicBezTo>
                  <a:cubicBezTo>
                    <a:pt x="287" y="155"/>
                    <a:pt x="299" y="203"/>
                    <a:pt x="299" y="238"/>
                  </a:cubicBezTo>
                  <a:cubicBezTo>
                    <a:pt x="287" y="298"/>
                    <a:pt x="227" y="334"/>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6807375" y="1815525"/>
              <a:ext cx="7475" cy="8675"/>
            </a:xfrm>
            <a:custGeom>
              <a:avLst/>
              <a:gdLst/>
              <a:ahLst/>
              <a:cxnLst/>
              <a:rect l="l" t="t" r="r" b="b"/>
              <a:pathLst>
                <a:path w="299" h="347" extrusionOk="0">
                  <a:moveTo>
                    <a:pt x="168" y="334"/>
                  </a:moveTo>
                  <a:lnTo>
                    <a:pt x="144" y="334"/>
                  </a:lnTo>
                  <a:cubicBezTo>
                    <a:pt x="108" y="334"/>
                    <a:pt x="61" y="310"/>
                    <a:pt x="49" y="275"/>
                  </a:cubicBezTo>
                  <a:cubicBezTo>
                    <a:pt x="13" y="239"/>
                    <a:pt x="1" y="179"/>
                    <a:pt x="13" y="132"/>
                  </a:cubicBezTo>
                  <a:cubicBezTo>
                    <a:pt x="84" y="1"/>
                    <a:pt x="203" y="48"/>
                    <a:pt x="251" y="132"/>
                  </a:cubicBezTo>
                  <a:cubicBezTo>
                    <a:pt x="287" y="156"/>
                    <a:pt x="299" y="203"/>
                    <a:pt x="287" y="251"/>
                  </a:cubicBezTo>
                  <a:cubicBezTo>
                    <a:pt x="275" y="310"/>
                    <a:pt x="227" y="346"/>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6747850" y="2020625"/>
              <a:ext cx="7475" cy="8650"/>
            </a:xfrm>
            <a:custGeom>
              <a:avLst/>
              <a:gdLst/>
              <a:ahLst/>
              <a:cxnLst/>
              <a:rect l="l" t="t" r="r" b="b"/>
              <a:pathLst>
                <a:path w="299" h="346" extrusionOk="0">
                  <a:moveTo>
                    <a:pt x="167" y="334"/>
                  </a:moveTo>
                  <a:lnTo>
                    <a:pt x="144" y="334"/>
                  </a:lnTo>
                  <a:cubicBezTo>
                    <a:pt x="108" y="334"/>
                    <a:pt x="72" y="310"/>
                    <a:pt x="48" y="274"/>
                  </a:cubicBezTo>
                  <a:cubicBezTo>
                    <a:pt x="13" y="238"/>
                    <a:pt x="1" y="179"/>
                    <a:pt x="25" y="119"/>
                  </a:cubicBezTo>
                  <a:cubicBezTo>
                    <a:pt x="84" y="0"/>
                    <a:pt x="203" y="48"/>
                    <a:pt x="251" y="119"/>
                  </a:cubicBezTo>
                  <a:cubicBezTo>
                    <a:pt x="286" y="155"/>
                    <a:pt x="298" y="203"/>
                    <a:pt x="298" y="250"/>
                  </a:cubicBezTo>
                  <a:cubicBezTo>
                    <a:pt x="286" y="298"/>
                    <a:pt x="227" y="345"/>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6664500" y="2025975"/>
              <a:ext cx="7775" cy="8350"/>
            </a:xfrm>
            <a:custGeom>
              <a:avLst/>
              <a:gdLst/>
              <a:ahLst/>
              <a:cxnLst/>
              <a:rect l="l" t="t" r="r" b="b"/>
              <a:pathLst>
                <a:path w="311" h="334" extrusionOk="0">
                  <a:moveTo>
                    <a:pt x="180" y="334"/>
                  </a:moveTo>
                  <a:lnTo>
                    <a:pt x="156" y="334"/>
                  </a:lnTo>
                  <a:cubicBezTo>
                    <a:pt x="108" y="334"/>
                    <a:pt x="72" y="310"/>
                    <a:pt x="49" y="274"/>
                  </a:cubicBezTo>
                  <a:cubicBezTo>
                    <a:pt x="13" y="227"/>
                    <a:pt x="1" y="167"/>
                    <a:pt x="25" y="120"/>
                  </a:cubicBezTo>
                  <a:cubicBezTo>
                    <a:pt x="84" y="0"/>
                    <a:pt x="203" y="48"/>
                    <a:pt x="263" y="120"/>
                  </a:cubicBezTo>
                  <a:cubicBezTo>
                    <a:pt x="299" y="155"/>
                    <a:pt x="311" y="203"/>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6741000" y="1949475"/>
              <a:ext cx="7475" cy="8650"/>
            </a:xfrm>
            <a:custGeom>
              <a:avLst/>
              <a:gdLst/>
              <a:ahLst/>
              <a:cxnLst/>
              <a:rect l="l" t="t" r="r" b="b"/>
              <a:pathLst>
                <a:path w="299" h="346" extrusionOk="0">
                  <a:moveTo>
                    <a:pt x="179" y="334"/>
                  </a:moveTo>
                  <a:lnTo>
                    <a:pt x="144" y="334"/>
                  </a:lnTo>
                  <a:cubicBezTo>
                    <a:pt x="108" y="334"/>
                    <a:pt x="72" y="310"/>
                    <a:pt x="49" y="274"/>
                  </a:cubicBezTo>
                  <a:cubicBezTo>
                    <a:pt x="13" y="227"/>
                    <a:pt x="1" y="179"/>
                    <a:pt x="25" y="120"/>
                  </a:cubicBezTo>
                  <a:cubicBezTo>
                    <a:pt x="84" y="1"/>
                    <a:pt x="203" y="48"/>
                    <a:pt x="263" y="120"/>
                  </a:cubicBezTo>
                  <a:cubicBezTo>
                    <a:pt x="287" y="155"/>
                    <a:pt x="299" y="203"/>
                    <a:pt x="299" y="239"/>
                  </a:cubicBezTo>
                  <a:cubicBezTo>
                    <a:pt x="287"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6493650" y="2182550"/>
              <a:ext cx="19675" cy="17275"/>
            </a:xfrm>
            <a:custGeom>
              <a:avLst/>
              <a:gdLst/>
              <a:ahLst/>
              <a:cxnLst/>
              <a:rect l="l" t="t" r="r" b="b"/>
              <a:pathLst>
                <a:path w="787" h="691" extrusionOk="0">
                  <a:moveTo>
                    <a:pt x="25" y="381"/>
                  </a:moveTo>
                  <a:lnTo>
                    <a:pt x="25" y="334"/>
                  </a:lnTo>
                  <a:cubicBezTo>
                    <a:pt x="37" y="238"/>
                    <a:pt x="84" y="155"/>
                    <a:pt x="167" y="107"/>
                  </a:cubicBezTo>
                  <a:cubicBezTo>
                    <a:pt x="263" y="24"/>
                    <a:pt x="406" y="0"/>
                    <a:pt x="513" y="60"/>
                  </a:cubicBezTo>
                  <a:cubicBezTo>
                    <a:pt x="787" y="214"/>
                    <a:pt x="668" y="476"/>
                    <a:pt x="501" y="595"/>
                  </a:cubicBezTo>
                  <a:cubicBezTo>
                    <a:pt x="429" y="667"/>
                    <a:pt x="322" y="691"/>
                    <a:pt x="227" y="667"/>
                  </a:cubicBezTo>
                  <a:cubicBezTo>
                    <a:pt x="96" y="643"/>
                    <a:pt x="1" y="524"/>
                    <a:pt x="25"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6435625" y="2105450"/>
              <a:ext cx="7450" cy="8350"/>
            </a:xfrm>
            <a:custGeom>
              <a:avLst/>
              <a:gdLst/>
              <a:ahLst/>
              <a:cxnLst/>
              <a:rect l="l" t="t" r="r" b="b"/>
              <a:pathLst>
                <a:path w="298" h="334" extrusionOk="0">
                  <a:moveTo>
                    <a:pt x="262" y="72"/>
                  </a:moveTo>
                  <a:cubicBezTo>
                    <a:pt x="262" y="84"/>
                    <a:pt x="274" y="84"/>
                    <a:pt x="274" y="96"/>
                  </a:cubicBezTo>
                  <a:cubicBezTo>
                    <a:pt x="298" y="131"/>
                    <a:pt x="298" y="167"/>
                    <a:pt x="274" y="203"/>
                  </a:cubicBezTo>
                  <a:cubicBezTo>
                    <a:pt x="262" y="262"/>
                    <a:pt x="226" y="310"/>
                    <a:pt x="167" y="322"/>
                  </a:cubicBezTo>
                  <a:cubicBezTo>
                    <a:pt x="24" y="334"/>
                    <a:pt x="0" y="215"/>
                    <a:pt x="24" y="119"/>
                  </a:cubicBezTo>
                  <a:cubicBezTo>
                    <a:pt x="36" y="84"/>
                    <a:pt x="72" y="36"/>
                    <a:pt x="107" y="24"/>
                  </a:cubicBezTo>
                  <a:cubicBezTo>
                    <a:pt x="167" y="0"/>
                    <a:pt x="226" y="12"/>
                    <a:pt x="262"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6321600" y="2051575"/>
              <a:ext cx="7175" cy="8350"/>
            </a:xfrm>
            <a:custGeom>
              <a:avLst/>
              <a:gdLst/>
              <a:ahLst/>
              <a:cxnLst/>
              <a:rect l="l" t="t" r="r" b="b"/>
              <a:pathLst>
                <a:path w="287" h="334" extrusionOk="0">
                  <a:moveTo>
                    <a:pt x="251" y="72"/>
                  </a:moveTo>
                  <a:cubicBezTo>
                    <a:pt x="263" y="84"/>
                    <a:pt x="263" y="84"/>
                    <a:pt x="275" y="96"/>
                  </a:cubicBezTo>
                  <a:cubicBezTo>
                    <a:pt x="287" y="131"/>
                    <a:pt x="287" y="167"/>
                    <a:pt x="275" y="215"/>
                  </a:cubicBezTo>
                  <a:cubicBezTo>
                    <a:pt x="251" y="262"/>
                    <a:pt x="227" y="310"/>
                    <a:pt x="168" y="322"/>
                  </a:cubicBezTo>
                  <a:cubicBezTo>
                    <a:pt x="25" y="334"/>
                    <a:pt x="1" y="215"/>
                    <a:pt x="25" y="119"/>
                  </a:cubicBezTo>
                  <a:cubicBezTo>
                    <a:pt x="37" y="84"/>
                    <a:pt x="61" y="48"/>
                    <a:pt x="108" y="24"/>
                  </a:cubicBezTo>
                  <a:cubicBezTo>
                    <a:pt x="156" y="0"/>
                    <a:pt x="227" y="24"/>
                    <a:pt x="251"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6366550" y="2064975"/>
              <a:ext cx="19675" cy="17275"/>
            </a:xfrm>
            <a:custGeom>
              <a:avLst/>
              <a:gdLst/>
              <a:ahLst/>
              <a:cxnLst/>
              <a:rect l="l" t="t" r="r" b="b"/>
              <a:pathLst>
                <a:path w="787" h="691" extrusionOk="0">
                  <a:moveTo>
                    <a:pt x="13" y="381"/>
                  </a:moveTo>
                  <a:lnTo>
                    <a:pt x="13" y="334"/>
                  </a:lnTo>
                  <a:cubicBezTo>
                    <a:pt x="25" y="238"/>
                    <a:pt x="84" y="155"/>
                    <a:pt x="168" y="107"/>
                  </a:cubicBezTo>
                  <a:cubicBezTo>
                    <a:pt x="263" y="24"/>
                    <a:pt x="394" y="0"/>
                    <a:pt x="513" y="60"/>
                  </a:cubicBezTo>
                  <a:cubicBezTo>
                    <a:pt x="787" y="214"/>
                    <a:pt x="656" y="476"/>
                    <a:pt x="489" y="595"/>
                  </a:cubicBezTo>
                  <a:cubicBezTo>
                    <a:pt x="418" y="667"/>
                    <a:pt x="322" y="691"/>
                    <a:pt x="215" y="667"/>
                  </a:cubicBezTo>
                  <a:cubicBezTo>
                    <a:pt x="84" y="643"/>
                    <a:pt x="1" y="512"/>
                    <a:pt x="13"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
            <p:cNvSpPr/>
            <p:nvPr/>
          </p:nvSpPr>
          <p:spPr>
            <a:xfrm>
              <a:off x="6432925" y="2225100"/>
              <a:ext cx="19675" cy="17000"/>
            </a:xfrm>
            <a:custGeom>
              <a:avLst/>
              <a:gdLst/>
              <a:ahLst/>
              <a:cxnLst/>
              <a:rect l="l" t="t" r="r" b="b"/>
              <a:pathLst>
                <a:path w="787" h="680" extrusionOk="0">
                  <a:moveTo>
                    <a:pt x="25" y="382"/>
                  </a:moveTo>
                  <a:lnTo>
                    <a:pt x="25" y="322"/>
                  </a:lnTo>
                  <a:cubicBezTo>
                    <a:pt x="25" y="227"/>
                    <a:pt x="84" y="144"/>
                    <a:pt x="168" y="108"/>
                  </a:cubicBezTo>
                  <a:cubicBezTo>
                    <a:pt x="263" y="13"/>
                    <a:pt x="394" y="1"/>
                    <a:pt x="513" y="48"/>
                  </a:cubicBezTo>
                  <a:cubicBezTo>
                    <a:pt x="787" y="215"/>
                    <a:pt x="656" y="477"/>
                    <a:pt x="501" y="584"/>
                  </a:cubicBezTo>
                  <a:cubicBezTo>
                    <a:pt x="418" y="656"/>
                    <a:pt x="322" y="679"/>
                    <a:pt x="215" y="667"/>
                  </a:cubicBezTo>
                  <a:cubicBezTo>
                    <a:pt x="84" y="644"/>
                    <a:pt x="1" y="513"/>
                    <a:pt x="25"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
            <p:cNvSpPr/>
            <p:nvPr/>
          </p:nvSpPr>
          <p:spPr>
            <a:xfrm>
              <a:off x="6366250" y="2187000"/>
              <a:ext cx="7175" cy="8675"/>
            </a:xfrm>
            <a:custGeom>
              <a:avLst/>
              <a:gdLst/>
              <a:ahLst/>
              <a:cxnLst/>
              <a:rect l="l" t="t" r="r" b="b"/>
              <a:pathLst>
                <a:path w="287" h="347" extrusionOk="0">
                  <a:moveTo>
                    <a:pt x="251" y="84"/>
                  </a:moveTo>
                  <a:cubicBezTo>
                    <a:pt x="251" y="84"/>
                    <a:pt x="263" y="96"/>
                    <a:pt x="275" y="96"/>
                  </a:cubicBezTo>
                  <a:cubicBezTo>
                    <a:pt x="287" y="132"/>
                    <a:pt x="287" y="179"/>
                    <a:pt x="275" y="215"/>
                  </a:cubicBezTo>
                  <a:cubicBezTo>
                    <a:pt x="251" y="263"/>
                    <a:pt x="227" y="310"/>
                    <a:pt x="168" y="322"/>
                  </a:cubicBezTo>
                  <a:cubicBezTo>
                    <a:pt x="25" y="346"/>
                    <a:pt x="1" y="215"/>
                    <a:pt x="25" y="132"/>
                  </a:cubicBezTo>
                  <a:cubicBezTo>
                    <a:pt x="37" y="84"/>
                    <a:pt x="60" y="48"/>
                    <a:pt x="108" y="25"/>
                  </a:cubicBezTo>
                  <a:cubicBezTo>
                    <a:pt x="156" y="1"/>
                    <a:pt x="227" y="25"/>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6290050" y="2169450"/>
              <a:ext cx="7175" cy="8650"/>
            </a:xfrm>
            <a:custGeom>
              <a:avLst/>
              <a:gdLst/>
              <a:ahLst/>
              <a:cxnLst/>
              <a:rect l="l" t="t" r="r" b="b"/>
              <a:pathLst>
                <a:path w="287" h="346" extrusionOk="0">
                  <a:moveTo>
                    <a:pt x="251" y="84"/>
                  </a:moveTo>
                  <a:cubicBezTo>
                    <a:pt x="251" y="84"/>
                    <a:pt x="263" y="96"/>
                    <a:pt x="263" y="107"/>
                  </a:cubicBezTo>
                  <a:cubicBezTo>
                    <a:pt x="287" y="143"/>
                    <a:pt x="287" y="179"/>
                    <a:pt x="263" y="215"/>
                  </a:cubicBezTo>
                  <a:cubicBezTo>
                    <a:pt x="251" y="274"/>
                    <a:pt x="227" y="322"/>
                    <a:pt x="156" y="322"/>
                  </a:cubicBezTo>
                  <a:cubicBezTo>
                    <a:pt x="25" y="346"/>
                    <a:pt x="1" y="215"/>
                    <a:pt x="25" y="131"/>
                  </a:cubicBezTo>
                  <a:cubicBezTo>
                    <a:pt x="37"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6338275" y="2245950"/>
              <a:ext cx="7175" cy="8650"/>
            </a:xfrm>
            <a:custGeom>
              <a:avLst/>
              <a:gdLst/>
              <a:ahLst/>
              <a:cxnLst/>
              <a:rect l="l" t="t" r="r" b="b"/>
              <a:pathLst>
                <a:path w="287" h="346" extrusionOk="0">
                  <a:moveTo>
                    <a:pt x="251" y="84"/>
                  </a:moveTo>
                  <a:cubicBezTo>
                    <a:pt x="251" y="95"/>
                    <a:pt x="263" y="95"/>
                    <a:pt x="275" y="107"/>
                  </a:cubicBezTo>
                  <a:cubicBezTo>
                    <a:pt x="286" y="143"/>
                    <a:pt x="286" y="179"/>
                    <a:pt x="275" y="214"/>
                  </a:cubicBezTo>
                  <a:cubicBezTo>
                    <a:pt x="251" y="274"/>
                    <a:pt x="227" y="322"/>
                    <a:pt x="167" y="322"/>
                  </a:cubicBezTo>
                  <a:cubicBezTo>
                    <a:pt x="25" y="345"/>
                    <a:pt x="1" y="214"/>
                    <a:pt x="25" y="131"/>
                  </a:cubicBezTo>
                  <a:cubicBezTo>
                    <a:pt x="36"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6251675" y="1970025"/>
              <a:ext cx="7150" cy="8350"/>
            </a:xfrm>
            <a:custGeom>
              <a:avLst/>
              <a:gdLst/>
              <a:ahLst/>
              <a:cxnLst/>
              <a:rect l="l" t="t" r="r" b="b"/>
              <a:pathLst>
                <a:path w="286" h="334" extrusionOk="0">
                  <a:moveTo>
                    <a:pt x="250" y="83"/>
                  </a:moveTo>
                  <a:cubicBezTo>
                    <a:pt x="262" y="83"/>
                    <a:pt x="262" y="95"/>
                    <a:pt x="274" y="95"/>
                  </a:cubicBezTo>
                  <a:cubicBezTo>
                    <a:pt x="286" y="131"/>
                    <a:pt x="286" y="179"/>
                    <a:pt x="274" y="214"/>
                  </a:cubicBezTo>
                  <a:cubicBezTo>
                    <a:pt x="250" y="262"/>
                    <a:pt x="226" y="310"/>
                    <a:pt x="167" y="322"/>
                  </a:cubicBezTo>
                  <a:cubicBezTo>
                    <a:pt x="24" y="333"/>
                    <a:pt x="0" y="214"/>
                    <a:pt x="24" y="131"/>
                  </a:cubicBezTo>
                  <a:cubicBezTo>
                    <a:pt x="36" y="83"/>
                    <a:pt x="60" y="48"/>
                    <a:pt x="107" y="24"/>
                  </a:cubicBezTo>
                  <a:cubicBezTo>
                    <a:pt x="155" y="0"/>
                    <a:pt x="226" y="24"/>
                    <a:pt x="250"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
            <p:cNvSpPr/>
            <p:nvPr/>
          </p:nvSpPr>
          <p:spPr>
            <a:xfrm>
              <a:off x="6336800" y="2110800"/>
              <a:ext cx="19650" cy="17300"/>
            </a:xfrm>
            <a:custGeom>
              <a:avLst/>
              <a:gdLst/>
              <a:ahLst/>
              <a:cxnLst/>
              <a:rect l="l" t="t" r="r" b="b"/>
              <a:pathLst>
                <a:path w="786" h="692" extrusionOk="0">
                  <a:moveTo>
                    <a:pt x="24" y="382"/>
                  </a:moveTo>
                  <a:lnTo>
                    <a:pt x="24" y="322"/>
                  </a:lnTo>
                  <a:cubicBezTo>
                    <a:pt x="36" y="227"/>
                    <a:pt x="95" y="144"/>
                    <a:pt x="179" y="108"/>
                  </a:cubicBezTo>
                  <a:cubicBezTo>
                    <a:pt x="262" y="13"/>
                    <a:pt x="405" y="1"/>
                    <a:pt x="512" y="48"/>
                  </a:cubicBezTo>
                  <a:cubicBezTo>
                    <a:pt x="786" y="215"/>
                    <a:pt x="667" y="477"/>
                    <a:pt x="500" y="596"/>
                  </a:cubicBezTo>
                  <a:cubicBezTo>
                    <a:pt x="429" y="656"/>
                    <a:pt x="322" y="691"/>
                    <a:pt x="226" y="667"/>
                  </a:cubicBezTo>
                  <a:cubicBezTo>
                    <a:pt x="95" y="644"/>
                    <a:pt x="0" y="513"/>
                    <a:pt x="24"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6261775" y="2050675"/>
              <a:ext cx="7475" cy="8650"/>
            </a:xfrm>
            <a:custGeom>
              <a:avLst/>
              <a:gdLst/>
              <a:ahLst/>
              <a:cxnLst/>
              <a:rect l="l" t="t" r="r" b="b"/>
              <a:pathLst>
                <a:path w="299" h="346" extrusionOk="0">
                  <a:moveTo>
                    <a:pt x="263" y="84"/>
                  </a:moveTo>
                  <a:cubicBezTo>
                    <a:pt x="263" y="84"/>
                    <a:pt x="263" y="96"/>
                    <a:pt x="275" y="96"/>
                  </a:cubicBezTo>
                  <a:cubicBezTo>
                    <a:pt x="298" y="132"/>
                    <a:pt x="298" y="179"/>
                    <a:pt x="275" y="215"/>
                  </a:cubicBezTo>
                  <a:cubicBezTo>
                    <a:pt x="251" y="263"/>
                    <a:pt x="227" y="322"/>
                    <a:pt x="168" y="322"/>
                  </a:cubicBezTo>
                  <a:cubicBezTo>
                    <a:pt x="25" y="346"/>
                    <a:pt x="1" y="215"/>
                    <a:pt x="25" y="132"/>
                  </a:cubicBezTo>
                  <a:cubicBezTo>
                    <a:pt x="37" y="84"/>
                    <a:pt x="72" y="48"/>
                    <a:pt x="108" y="36"/>
                  </a:cubicBezTo>
                  <a:cubicBezTo>
                    <a:pt x="168" y="1"/>
                    <a:pt x="227" y="24"/>
                    <a:pt x="26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183200" y="1782200"/>
              <a:ext cx="7175" cy="8650"/>
            </a:xfrm>
            <a:custGeom>
              <a:avLst/>
              <a:gdLst/>
              <a:ahLst/>
              <a:cxnLst/>
              <a:rect l="l" t="t" r="r" b="b"/>
              <a:pathLst>
                <a:path w="287" h="346" extrusionOk="0">
                  <a:moveTo>
                    <a:pt x="251" y="84"/>
                  </a:moveTo>
                  <a:lnTo>
                    <a:pt x="274" y="96"/>
                  </a:lnTo>
                  <a:cubicBezTo>
                    <a:pt x="286" y="131"/>
                    <a:pt x="286" y="179"/>
                    <a:pt x="274" y="215"/>
                  </a:cubicBezTo>
                  <a:cubicBezTo>
                    <a:pt x="251" y="274"/>
                    <a:pt x="227" y="322"/>
                    <a:pt x="167" y="322"/>
                  </a:cubicBezTo>
                  <a:cubicBezTo>
                    <a:pt x="24" y="346"/>
                    <a:pt x="1" y="215"/>
                    <a:pt x="24" y="131"/>
                  </a:cubicBezTo>
                  <a:cubicBezTo>
                    <a:pt x="36" y="84"/>
                    <a:pt x="60" y="48"/>
                    <a:pt x="108" y="36"/>
                  </a:cubicBezTo>
                  <a:cubicBezTo>
                    <a:pt x="155"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6283225" y="1821775"/>
              <a:ext cx="7450" cy="8675"/>
            </a:xfrm>
            <a:custGeom>
              <a:avLst/>
              <a:gdLst/>
              <a:ahLst/>
              <a:cxnLst/>
              <a:rect l="l" t="t" r="r" b="b"/>
              <a:pathLst>
                <a:path w="298" h="347" extrusionOk="0">
                  <a:moveTo>
                    <a:pt x="262" y="84"/>
                  </a:moveTo>
                  <a:cubicBezTo>
                    <a:pt x="262" y="84"/>
                    <a:pt x="274" y="96"/>
                    <a:pt x="274" y="96"/>
                  </a:cubicBezTo>
                  <a:cubicBezTo>
                    <a:pt x="298" y="132"/>
                    <a:pt x="298" y="179"/>
                    <a:pt x="274" y="215"/>
                  </a:cubicBezTo>
                  <a:cubicBezTo>
                    <a:pt x="262" y="263"/>
                    <a:pt x="238" y="322"/>
                    <a:pt x="167" y="322"/>
                  </a:cubicBezTo>
                  <a:cubicBezTo>
                    <a:pt x="36" y="346"/>
                    <a:pt x="0" y="215"/>
                    <a:pt x="36" y="132"/>
                  </a:cubicBezTo>
                  <a:cubicBezTo>
                    <a:pt x="36" y="84"/>
                    <a:pt x="72" y="48"/>
                    <a:pt x="107" y="25"/>
                  </a:cubicBezTo>
                  <a:cubicBezTo>
                    <a:pt x="167" y="1"/>
                    <a:pt x="238" y="25"/>
                    <a:pt x="26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6341250" y="1722675"/>
              <a:ext cx="7175" cy="8650"/>
            </a:xfrm>
            <a:custGeom>
              <a:avLst/>
              <a:gdLst/>
              <a:ahLst/>
              <a:cxnLst/>
              <a:rect l="l" t="t" r="r" b="b"/>
              <a:pathLst>
                <a:path w="287" h="346" extrusionOk="0">
                  <a:moveTo>
                    <a:pt x="251" y="83"/>
                  </a:moveTo>
                  <a:cubicBezTo>
                    <a:pt x="263" y="95"/>
                    <a:pt x="263" y="95"/>
                    <a:pt x="275" y="107"/>
                  </a:cubicBezTo>
                  <a:cubicBezTo>
                    <a:pt x="287" y="143"/>
                    <a:pt x="287" y="179"/>
                    <a:pt x="275" y="214"/>
                  </a:cubicBezTo>
                  <a:cubicBezTo>
                    <a:pt x="251" y="274"/>
                    <a:pt x="227" y="321"/>
                    <a:pt x="167" y="321"/>
                  </a:cubicBezTo>
                  <a:cubicBezTo>
                    <a:pt x="25" y="345"/>
                    <a:pt x="1" y="214"/>
                    <a:pt x="25" y="131"/>
                  </a:cubicBezTo>
                  <a:cubicBezTo>
                    <a:pt x="37" y="95"/>
                    <a:pt x="60" y="48"/>
                    <a:pt x="108" y="36"/>
                  </a:cubicBezTo>
                  <a:cubicBezTo>
                    <a:pt x="156" y="0"/>
                    <a:pt x="227" y="24"/>
                    <a:pt x="251"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6173375" y="1690525"/>
              <a:ext cx="7475" cy="8350"/>
            </a:xfrm>
            <a:custGeom>
              <a:avLst/>
              <a:gdLst/>
              <a:ahLst/>
              <a:cxnLst/>
              <a:rect l="l" t="t" r="r" b="b"/>
              <a:pathLst>
                <a:path w="299" h="334" extrusionOk="0">
                  <a:moveTo>
                    <a:pt x="263" y="83"/>
                  </a:moveTo>
                  <a:cubicBezTo>
                    <a:pt x="263" y="83"/>
                    <a:pt x="275" y="95"/>
                    <a:pt x="275" y="95"/>
                  </a:cubicBezTo>
                  <a:cubicBezTo>
                    <a:pt x="298" y="131"/>
                    <a:pt x="298" y="179"/>
                    <a:pt x="275" y="214"/>
                  </a:cubicBezTo>
                  <a:cubicBezTo>
                    <a:pt x="263" y="262"/>
                    <a:pt x="227" y="310"/>
                    <a:pt x="167" y="322"/>
                  </a:cubicBezTo>
                  <a:cubicBezTo>
                    <a:pt x="36" y="334"/>
                    <a:pt x="1" y="214"/>
                    <a:pt x="36" y="131"/>
                  </a:cubicBezTo>
                  <a:cubicBezTo>
                    <a:pt x="36" y="83"/>
                    <a:pt x="72" y="48"/>
                    <a:pt x="108" y="24"/>
                  </a:cubicBezTo>
                  <a:cubicBezTo>
                    <a:pt x="167" y="0"/>
                    <a:pt x="239"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193325" y="2034900"/>
              <a:ext cx="7175" cy="8375"/>
            </a:xfrm>
            <a:custGeom>
              <a:avLst/>
              <a:gdLst/>
              <a:ahLst/>
              <a:cxnLst/>
              <a:rect l="l" t="t" r="r" b="b"/>
              <a:pathLst>
                <a:path w="287" h="335" extrusionOk="0">
                  <a:moveTo>
                    <a:pt x="250" y="72"/>
                  </a:moveTo>
                  <a:cubicBezTo>
                    <a:pt x="262" y="84"/>
                    <a:pt x="262" y="84"/>
                    <a:pt x="274" y="96"/>
                  </a:cubicBezTo>
                  <a:cubicBezTo>
                    <a:pt x="286" y="132"/>
                    <a:pt x="286" y="179"/>
                    <a:pt x="274" y="215"/>
                  </a:cubicBezTo>
                  <a:cubicBezTo>
                    <a:pt x="250" y="263"/>
                    <a:pt x="227" y="310"/>
                    <a:pt x="167" y="322"/>
                  </a:cubicBezTo>
                  <a:cubicBezTo>
                    <a:pt x="24" y="334"/>
                    <a:pt x="0" y="215"/>
                    <a:pt x="24" y="132"/>
                  </a:cubicBezTo>
                  <a:cubicBezTo>
                    <a:pt x="36" y="84"/>
                    <a:pt x="60" y="48"/>
                    <a:pt x="108" y="24"/>
                  </a:cubicBezTo>
                  <a:cubicBezTo>
                    <a:pt x="155" y="1"/>
                    <a:pt x="227" y="24"/>
                    <a:pt x="25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6226950" y="1734275"/>
              <a:ext cx="7175" cy="8650"/>
            </a:xfrm>
            <a:custGeom>
              <a:avLst/>
              <a:gdLst/>
              <a:ahLst/>
              <a:cxnLst/>
              <a:rect l="l" t="t" r="r" b="b"/>
              <a:pathLst>
                <a:path w="287" h="346" extrusionOk="0">
                  <a:moveTo>
                    <a:pt x="251" y="84"/>
                  </a:moveTo>
                  <a:cubicBezTo>
                    <a:pt x="251" y="84"/>
                    <a:pt x="263" y="96"/>
                    <a:pt x="263" y="96"/>
                  </a:cubicBezTo>
                  <a:cubicBezTo>
                    <a:pt x="287" y="131"/>
                    <a:pt x="287" y="179"/>
                    <a:pt x="263" y="215"/>
                  </a:cubicBezTo>
                  <a:cubicBezTo>
                    <a:pt x="251" y="274"/>
                    <a:pt x="227" y="310"/>
                    <a:pt x="156" y="322"/>
                  </a:cubicBezTo>
                  <a:cubicBezTo>
                    <a:pt x="25" y="346"/>
                    <a:pt x="1" y="215"/>
                    <a:pt x="25" y="131"/>
                  </a:cubicBezTo>
                  <a:cubicBezTo>
                    <a:pt x="37" y="84"/>
                    <a:pt x="60" y="48"/>
                    <a:pt x="96"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
            <p:cNvSpPr/>
            <p:nvPr/>
          </p:nvSpPr>
          <p:spPr>
            <a:xfrm>
              <a:off x="6258200" y="1636650"/>
              <a:ext cx="7475" cy="8350"/>
            </a:xfrm>
            <a:custGeom>
              <a:avLst/>
              <a:gdLst/>
              <a:ahLst/>
              <a:cxnLst/>
              <a:rect l="l" t="t" r="r" b="b"/>
              <a:pathLst>
                <a:path w="299" h="334" extrusionOk="0">
                  <a:moveTo>
                    <a:pt x="263" y="83"/>
                  </a:moveTo>
                  <a:cubicBezTo>
                    <a:pt x="263" y="83"/>
                    <a:pt x="275" y="95"/>
                    <a:pt x="275" y="95"/>
                  </a:cubicBezTo>
                  <a:cubicBezTo>
                    <a:pt x="299" y="131"/>
                    <a:pt x="299" y="179"/>
                    <a:pt x="275" y="214"/>
                  </a:cubicBezTo>
                  <a:cubicBezTo>
                    <a:pt x="263" y="262"/>
                    <a:pt x="227" y="310"/>
                    <a:pt x="168" y="322"/>
                  </a:cubicBezTo>
                  <a:cubicBezTo>
                    <a:pt x="25" y="333"/>
                    <a:pt x="1" y="214"/>
                    <a:pt x="37" y="131"/>
                  </a:cubicBezTo>
                  <a:cubicBezTo>
                    <a:pt x="37" y="83"/>
                    <a:pt x="72" y="48"/>
                    <a:pt x="108" y="24"/>
                  </a:cubicBezTo>
                  <a:cubicBezTo>
                    <a:pt x="168" y="0"/>
                    <a:pt x="227"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
            <p:cNvSpPr/>
            <p:nvPr/>
          </p:nvSpPr>
          <p:spPr>
            <a:xfrm>
              <a:off x="6729400" y="2012875"/>
              <a:ext cx="22950" cy="29800"/>
            </a:xfrm>
            <a:custGeom>
              <a:avLst/>
              <a:gdLst/>
              <a:ahLst/>
              <a:cxnLst/>
              <a:rect l="l" t="t" r="r" b="b"/>
              <a:pathLst>
                <a:path w="918" h="1192" extrusionOk="0">
                  <a:moveTo>
                    <a:pt x="203" y="1025"/>
                  </a:moveTo>
                  <a:cubicBezTo>
                    <a:pt x="179" y="1013"/>
                    <a:pt x="155" y="1001"/>
                    <a:pt x="132" y="989"/>
                  </a:cubicBezTo>
                  <a:cubicBezTo>
                    <a:pt x="36" y="882"/>
                    <a:pt x="1" y="739"/>
                    <a:pt x="24" y="608"/>
                  </a:cubicBezTo>
                  <a:cubicBezTo>
                    <a:pt x="48" y="417"/>
                    <a:pt x="96" y="239"/>
                    <a:pt x="286" y="167"/>
                  </a:cubicBezTo>
                  <a:cubicBezTo>
                    <a:pt x="739" y="1"/>
                    <a:pt x="917" y="382"/>
                    <a:pt x="882" y="691"/>
                  </a:cubicBezTo>
                  <a:cubicBezTo>
                    <a:pt x="894" y="834"/>
                    <a:pt x="834" y="989"/>
                    <a:pt x="715" y="1072"/>
                  </a:cubicBezTo>
                  <a:cubicBezTo>
                    <a:pt x="560"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
            <p:cNvSpPr/>
            <p:nvPr/>
          </p:nvSpPr>
          <p:spPr>
            <a:xfrm>
              <a:off x="6668675" y="1973575"/>
              <a:ext cx="26825" cy="24750"/>
            </a:xfrm>
            <a:custGeom>
              <a:avLst/>
              <a:gdLst/>
              <a:ahLst/>
              <a:cxnLst/>
              <a:rect l="l" t="t" r="r" b="b"/>
              <a:pathLst>
                <a:path w="1073" h="990" extrusionOk="0">
                  <a:moveTo>
                    <a:pt x="798" y="882"/>
                  </a:moveTo>
                  <a:cubicBezTo>
                    <a:pt x="775" y="894"/>
                    <a:pt x="751" y="918"/>
                    <a:pt x="739" y="930"/>
                  </a:cubicBezTo>
                  <a:cubicBezTo>
                    <a:pt x="608" y="989"/>
                    <a:pt x="465" y="989"/>
                    <a:pt x="334" y="918"/>
                  </a:cubicBezTo>
                  <a:cubicBezTo>
                    <a:pt x="167" y="834"/>
                    <a:pt x="13" y="727"/>
                    <a:pt x="13" y="525"/>
                  </a:cubicBezTo>
                  <a:cubicBezTo>
                    <a:pt x="1" y="49"/>
                    <a:pt x="417" y="1"/>
                    <a:pt x="703" y="120"/>
                  </a:cubicBezTo>
                  <a:cubicBezTo>
                    <a:pt x="846" y="168"/>
                    <a:pt x="965" y="275"/>
                    <a:pt x="1013" y="418"/>
                  </a:cubicBezTo>
                  <a:cubicBezTo>
                    <a:pt x="1072" y="608"/>
                    <a:pt x="977" y="811"/>
                    <a:pt x="798"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
            <p:cNvSpPr/>
            <p:nvPr/>
          </p:nvSpPr>
          <p:spPr>
            <a:xfrm>
              <a:off x="6610625" y="1861975"/>
              <a:ext cx="13425" cy="12525"/>
            </a:xfrm>
            <a:custGeom>
              <a:avLst/>
              <a:gdLst/>
              <a:ahLst/>
              <a:cxnLst/>
              <a:rect l="l" t="t" r="r" b="b"/>
              <a:pathLst>
                <a:path w="537" h="501" extrusionOk="0">
                  <a:moveTo>
                    <a:pt x="406" y="453"/>
                  </a:moveTo>
                  <a:cubicBezTo>
                    <a:pt x="394" y="453"/>
                    <a:pt x="382" y="464"/>
                    <a:pt x="370" y="476"/>
                  </a:cubicBezTo>
                  <a:cubicBezTo>
                    <a:pt x="299" y="500"/>
                    <a:pt x="227" y="500"/>
                    <a:pt x="168" y="464"/>
                  </a:cubicBezTo>
                  <a:cubicBezTo>
                    <a:pt x="84" y="429"/>
                    <a:pt x="1" y="369"/>
                    <a:pt x="1" y="262"/>
                  </a:cubicBezTo>
                  <a:cubicBezTo>
                    <a:pt x="1" y="24"/>
                    <a:pt x="215" y="0"/>
                    <a:pt x="346" y="60"/>
                  </a:cubicBezTo>
                  <a:cubicBezTo>
                    <a:pt x="418" y="83"/>
                    <a:pt x="477" y="143"/>
                    <a:pt x="501" y="214"/>
                  </a:cubicBezTo>
                  <a:cubicBezTo>
                    <a:pt x="537" y="310"/>
                    <a:pt x="489" y="405"/>
                    <a:pt x="406"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
            <p:cNvSpPr/>
            <p:nvPr/>
          </p:nvSpPr>
          <p:spPr>
            <a:xfrm>
              <a:off x="6748750" y="1958100"/>
              <a:ext cx="23250" cy="29800"/>
            </a:xfrm>
            <a:custGeom>
              <a:avLst/>
              <a:gdLst/>
              <a:ahLst/>
              <a:cxnLst/>
              <a:rect l="l" t="t" r="r" b="b"/>
              <a:pathLst>
                <a:path w="930" h="1192" extrusionOk="0">
                  <a:moveTo>
                    <a:pt x="215" y="1025"/>
                  </a:moveTo>
                  <a:cubicBezTo>
                    <a:pt x="191" y="1013"/>
                    <a:pt x="167" y="1001"/>
                    <a:pt x="143" y="989"/>
                  </a:cubicBezTo>
                  <a:cubicBezTo>
                    <a:pt x="48" y="882"/>
                    <a:pt x="0" y="739"/>
                    <a:pt x="36" y="608"/>
                  </a:cubicBezTo>
                  <a:cubicBezTo>
                    <a:pt x="60" y="418"/>
                    <a:pt x="96" y="239"/>
                    <a:pt x="298" y="168"/>
                  </a:cubicBezTo>
                  <a:cubicBezTo>
                    <a:pt x="751" y="1"/>
                    <a:pt x="929" y="382"/>
                    <a:pt x="893" y="680"/>
                  </a:cubicBezTo>
                  <a:cubicBezTo>
                    <a:pt x="905" y="834"/>
                    <a:pt x="834" y="977"/>
                    <a:pt x="715" y="1072"/>
                  </a:cubicBezTo>
                  <a:cubicBezTo>
                    <a:pt x="560" y="1191"/>
                    <a:pt x="346" y="1168"/>
                    <a:pt x="215"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
            <p:cNvSpPr/>
            <p:nvPr/>
          </p:nvSpPr>
          <p:spPr>
            <a:xfrm>
              <a:off x="6674625" y="2044125"/>
              <a:ext cx="22950" cy="29800"/>
            </a:xfrm>
            <a:custGeom>
              <a:avLst/>
              <a:gdLst/>
              <a:ahLst/>
              <a:cxnLst/>
              <a:rect l="l" t="t" r="r" b="b"/>
              <a:pathLst>
                <a:path w="918" h="1192" extrusionOk="0">
                  <a:moveTo>
                    <a:pt x="203" y="1025"/>
                  </a:moveTo>
                  <a:cubicBezTo>
                    <a:pt x="179" y="1013"/>
                    <a:pt x="156" y="1001"/>
                    <a:pt x="132" y="989"/>
                  </a:cubicBezTo>
                  <a:cubicBezTo>
                    <a:pt x="37" y="882"/>
                    <a:pt x="1" y="739"/>
                    <a:pt x="25" y="608"/>
                  </a:cubicBezTo>
                  <a:cubicBezTo>
                    <a:pt x="48" y="417"/>
                    <a:pt x="96" y="239"/>
                    <a:pt x="287" y="167"/>
                  </a:cubicBezTo>
                  <a:cubicBezTo>
                    <a:pt x="739" y="1"/>
                    <a:pt x="918" y="394"/>
                    <a:pt x="882" y="691"/>
                  </a:cubicBezTo>
                  <a:cubicBezTo>
                    <a:pt x="894" y="834"/>
                    <a:pt x="822" y="989"/>
                    <a:pt x="715" y="1084"/>
                  </a:cubicBezTo>
                  <a:cubicBezTo>
                    <a:pt x="548"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
            <p:cNvSpPr/>
            <p:nvPr/>
          </p:nvSpPr>
          <p:spPr>
            <a:xfrm>
              <a:off x="6750825" y="2077475"/>
              <a:ext cx="22950" cy="29775"/>
            </a:xfrm>
            <a:custGeom>
              <a:avLst/>
              <a:gdLst/>
              <a:ahLst/>
              <a:cxnLst/>
              <a:rect l="l" t="t" r="r" b="b"/>
              <a:pathLst>
                <a:path w="918" h="1191" extrusionOk="0">
                  <a:moveTo>
                    <a:pt x="203" y="1024"/>
                  </a:moveTo>
                  <a:cubicBezTo>
                    <a:pt x="191" y="1012"/>
                    <a:pt x="156" y="1000"/>
                    <a:pt x="144" y="988"/>
                  </a:cubicBezTo>
                  <a:cubicBezTo>
                    <a:pt x="37" y="881"/>
                    <a:pt x="1" y="738"/>
                    <a:pt x="25" y="607"/>
                  </a:cubicBezTo>
                  <a:cubicBezTo>
                    <a:pt x="48" y="417"/>
                    <a:pt x="96" y="238"/>
                    <a:pt x="298" y="167"/>
                  </a:cubicBezTo>
                  <a:cubicBezTo>
                    <a:pt x="739" y="0"/>
                    <a:pt x="918" y="381"/>
                    <a:pt x="894" y="691"/>
                  </a:cubicBezTo>
                  <a:cubicBezTo>
                    <a:pt x="894" y="834"/>
                    <a:pt x="834" y="977"/>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
            <p:cNvSpPr/>
            <p:nvPr/>
          </p:nvSpPr>
          <p:spPr>
            <a:xfrm>
              <a:off x="6848750" y="1870300"/>
              <a:ext cx="22950" cy="29800"/>
            </a:xfrm>
            <a:custGeom>
              <a:avLst/>
              <a:gdLst/>
              <a:ahLst/>
              <a:cxnLst/>
              <a:rect l="l" t="t" r="r" b="b"/>
              <a:pathLst>
                <a:path w="918" h="1192" extrusionOk="0">
                  <a:moveTo>
                    <a:pt x="203" y="1024"/>
                  </a:moveTo>
                  <a:cubicBezTo>
                    <a:pt x="180" y="1013"/>
                    <a:pt x="156" y="1001"/>
                    <a:pt x="132" y="977"/>
                  </a:cubicBezTo>
                  <a:cubicBezTo>
                    <a:pt x="37" y="882"/>
                    <a:pt x="1" y="739"/>
                    <a:pt x="25" y="608"/>
                  </a:cubicBezTo>
                  <a:cubicBezTo>
                    <a:pt x="49" y="417"/>
                    <a:pt x="96" y="239"/>
                    <a:pt x="287" y="167"/>
                  </a:cubicBezTo>
                  <a:cubicBezTo>
                    <a:pt x="739" y="1"/>
                    <a:pt x="918" y="382"/>
                    <a:pt x="894" y="679"/>
                  </a:cubicBezTo>
                  <a:cubicBezTo>
                    <a:pt x="894" y="834"/>
                    <a:pt x="834" y="977"/>
                    <a:pt x="715" y="1072"/>
                  </a:cubicBezTo>
                  <a:cubicBezTo>
                    <a:pt x="561" y="1191"/>
                    <a:pt x="334" y="1179"/>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
            <p:cNvSpPr/>
            <p:nvPr/>
          </p:nvSpPr>
          <p:spPr>
            <a:xfrm>
              <a:off x="6719575" y="1868225"/>
              <a:ext cx="22950" cy="29775"/>
            </a:xfrm>
            <a:custGeom>
              <a:avLst/>
              <a:gdLst/>
              <a:ahLst/>
              <a:cxnLst/>
              <a:rect l="l" t="t" r="r" b="b"/>
              <a:pathLst>
                <a:path w="918" h="1191" extrusionOk="0">
                  <a:moveTo>
                    <a:pt x="203" y="1024"/>
                  </a:moveTo>
                  <a:cubicBezTo>
                    <a:pt x="191" y="1000"/>
                    <a:pt x="167" y="1000"/>
                    <a:pt x="144" y="976"/>
                  </a:cubicBezTo>
                  <a:cubicBezTo>
                    <a:pt x="36" y="881"/>
                    <a:pt x="1" y="738"/>
                    <a:pt x="24" y="607"/>
                  </a:cubicBezTo>
                  <a:cubicBezTo>
                    <a:pt x="48" y="417"/>
                    <a:pt x="96" y="238"/>
                    <a:pt x="298" y="167"/>
                  </a:cubicBezTo>
                  <a:cubicBezTo>
                    <a:pt x="739" y="0"/>
                    <a:pt x="917" y="381"/>
                    <a:pt x="894" y="679"/>
                  </a:cubicBezTo>
                  <a:cubicBezTo>
                    <a:pt x="894" y="834"/>
                    <a:pt x="834" y="976"/>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
            <p:cNvSpPr/>
            <p:nvPr/>
          </p:nvSpPr>
          <p:spPr>
            <a:xfrm>
              <a:off x="6760350" y="1954825"/>
              <a:ext cx="26825" cy="24750"/>
            </a:xfrm>
            <a:custGeom>
              <a:avLst/>
              <a:gdLst/>
              <a:ahLst/>
              <a:cxnLst/>
              <a:rect l="l" t="t" r="r" b="b"/>
              <a:pathLst>
                <a:path w="1073" h="990" extrusionOk="0">
                  <a:moveTo>
                    <a:pt x="799" y="882"/>
                  </a:moveTo>
                  <a:cubicBezTo>
                    <a:pt x="775" y="894"/>
                    <a:pt x="751" y="918"/>
                    <a:pt x="727" y="930"/>
                  </a:cubicBezTo>
                  <a:cubicBezTo>
                    <a:pt x="608" y="989"/>
                    <a:pt x="453" y="977"/>
                    <a:pt x="334" y="906"/>
                  </a:cubicBezTo>
                  <a:cubicBezTo>
                    <a:pt x="167" y="834"/>
                    <a:pt x="13" y="727"/>
                    <a:pt x="13" y="513"/>
                  </a:cubicBezTo>
                  <a:cubicBezTo>
                    <a:pt x="1" y="49"/>
                    <a:pt x="418" y="1"/>
                    <a:pt x="691" y="120"/>
                  </a:cubicBezTo>
                  <a:cubicBezTo>
                    <a:pt x="846" y="156"/>
                    <a:pt x="953" y="275"/>
                    <a:pt x="1013" y="418"/>
                  </a:cubicBezTo>
                  <a:cubicBezTo>
                    <a:pt x="1072" y="608"/>
                    <a:pt x="977" y="811"/>
                    <a:pt x="799"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
            <p:cNvSpPr/>
            <p:nvPr/>
          </p:nvSpPr>
          <p:spPr>
            <a:xfrm>
              <a:off x="6702025" y="2104550"/>
              <a:ext cx="26500" cy="24725"/>
            </a:xfrm>
            <a:custGeom>
              <a:avLst/>
              <a:gdLst/>
              <a:ahLst/>
              <a:cxnLst/>
              <a:rect l="l" t="t" r="r" b="b"/>
              <a:pathLst>
                <a:path w="1060" h="989" extrusionOk="0">
                  <a:moveTo>
                    <a:pt x="786" y="882"/>
                  </a:moveTo>
                  <a:cubicBezTo>
                    <a:pt x="762" y="894"/>
                    <a:pt x="750" y="917"/>
                    <a:pt x="726" y="929"/>
                  </a:cubicBezTo>
                  <a:cubicBezTo>
                    <a:pt x="595" y="989"/>
                    <a:pt x="453" y="989"/>
                    <a:pt x="334" y="917"/>
                  </a:cubicBezTo>
                  <a:cubicBezTo>
                    <a:pt x="167" y="834"/>
                    <a:pt x="12" y="727"/>
                    <a:pt x="0" y="525"/>
                  </a:cubicBezTo>
                  <a:cubicBezTo>
                    <a:pt x="0" y="48"/>
                    <a:pt x="417" y="1"/>
                    <a:pt x="691" y="120"/>
                  </a:cubicBezTo>
                  <a:cubicBezTo>
                    <a:pt x="834" y="167"/>
                    <a:pt x="953" y="275"/>
                    <a:pt x="1000" y="417"/>
                  </a:cubicBezTo>
                  <a:cubicBezTo>
                    <a:pt x="1060" y="608"/>
                    <a:pt x="976" y="810"/>
                    <a:pt x="786"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
            <p:cNvSpPr/>
            <p:nvPr/>
          </p:nvSpPr>
          <p:spPr>
            <a:xfrm>
              <a:off x="6782075" y="1871800"/>
              <a:ext cx="26825" cy="25025"/>
            </a:xfrm>
            <a:custGeom>
              <a:avLst/>
              <a:gdLst/>
              <a:ahLst/>
              <a:cxnLst/>
              <a:rect l="l" t="t" r="r" b="b"/>
              <a:pathLst>
                <a:path w="1073" h="1001" extrusionOk="0">
                  <a:moveTo>
                    <a:pt x="799" y="881"/>
                  </a:moveTo>
                  <a:cubicBezTo>
                    <a:pt x="775" y="893"/>
                    <a:pt x="763" y="917"/>
                    <a:pt x="739" y="929"/>
                  </a:cubicBezTo>
                  <a:cubicBezTo>
                    <a:pt x="608" y="1000"/>
                    <a:pt x="465" y="988"/>
                    <a:pt x="346" y="917"/>
                  </a:cubicBezTo>
                  <a:cubicBezTo>
                    <a:pt x="180" y="833"/>
                    <a:pt x="25" y="738"/>
                    <a:pt x="13" y="524"/>
                  </a:cubicBezTo>
                  <a:cubicBezTo>
                    <a:pt x="1" y="48"/>
                    <a:pt x="430" y="0"/>
                    <a:pt x="703" y="119"/>
                  </a:cubicBezTo>
                  <a:cubicBezTo>
                    <a:pt x="846" y="167"/>
                    <a:pt x="965" y="274"/>
                    <a:pt x="1013" y="417"/>
                  </a:cubicBezTo>
                  <a:cubicBezTo>
                    <a:pt x="1073" y="607"/>
                    <a:pt x="977" y="810"/>
                    <a:pt x="799"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
            <p:cNvSpPr/>
            <p:nvPr/>
          </p:nvSpPr>
          <p:spPr>
            <a:xfrm>
              <a:off x="6803525" y="1912875"/>
              <a:ext cx="26800" cy="25025"/>
            </a:xfrm>
            <a:custGeom>
              <a:avLst/>
              <a:gdLst/>
              <a:ahLst/>
              <a:cxnLst/>
              <a:rect l="l" t="t" r="r" b="b"/>
              <a:pathLst>
                <a:path w="1072" h="1001" extrusionOk="0">
                  <a:moveTo>
                    <a:pt x="798" y="881"/>
                  </a:moveTo>
                  <a:cubicBezTo>
                    <a:pt x="774" y="893"/>
                    <a:pt x="762" y="917"/>
                    <a:pt x="738" y="929"/>
                  </a:cubicBezTo>
                  <a:cubicBezTo>
                    <a:pt x="607" y="1000"/>
                    <a:pt x="465" y="988"/>
                    <a:pt x="345" y="917"/>
                  </a:cubicBezTo>
                  <a:cubicBezTo>
                    <a:pt x="179" y="834"/>
                    <a:pt x="24" y="738"/>
                    <a:pt x="12" y="524"/>
                  </a:cubicBezTo>
                  <a:cubicBezTo>
                    <a:pt x="0" y="60"/>
                    <a:pt x="429" y="0"/>
                    <a:pt x="703" y="119"/>
                  </a:cubicBezTo>
                  <a:cubicBezTo>
                    <a:pt x="846" y="167"/>
                    <a:pt x="965" y="274"/>
                    <a:pt x="1012" y="417"/>
                  </a:cubicBezTo>
                  <a:cubicBezTo>
                    <a:pt x="1072" y="607"/>
                    <a:pt x="988" y="810"/>
                    <a:pt x="798"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
            <p:cNvSpPr/>
            <p:nvPr/>
          </p:nvSpPr>
          <p:spPr>
            <a:xfrm>
              <a:off x="6693375" y="2151275"/>
              <a:ext cx="15800" cy="20275"/>
            </a:xfrm>
            <a:custGeom>
              <a:avLst/>
              <a:gdLst/>
              <a:ahLst/>
              <a:cxnLst/>
              <a:rect l="l" t="t" r="r" b="b"/>
              <a:pathLst>
                <a:path w="632" h="811" extrusionOk="0">
                  <a:moveTo>
                    <a:pt x="144" y="692"/>
                  </a:moveTo>
                  <a:cubicBezTo>
                    <a:pt x="132" y="680"/>
                    <a:pt x="120" y="680"/>
                    <a:pt x="108" y="668"/>
                  </a:cubicBezTo>
                  <a:cubicBezTo>
                    <a:pt x="37" y="596"/>
                    <a:pt x="1" y="501"/>
                    <a:pt x="25" y="418"/>
                  </a:cubicBezTo>
                  <a:cubicBezTo>
                    <a:pt x="13" y="287"/>
                    <a:pt x="84" y="168"/>
                    <a:pt x="203" y="120"/>
                  </a:cubicBezTo>
                  <a:cubicBezTo>
                    <a:pt x="501" y="1"/>
                    <a:pt x="632" y="263"/>
                    <a:pt x="608" y="465"/>
                  </a:cubicBezTo>
                  <a:cubicBezTo>
                    <a:pt x="620" y="572"/>
                    <a:pt x="572" y="668"/>
                    <a:pt x="489" y="727"/>
                  </a:cubicBezTo>
                  <a:cubicBezTo>
                    <a:pt x="382" y="811"/>
                    <a:pt x="239" y="799"/>
                    <a:pt x="144"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
            <p:cNvSpPr/>
            <p:nvPr/>
          </p:nvSpPr>
          <p:spPr>
            <a:xfrm>
              <a:off x="6680300" y="1852150"/>
              <a:ext cx="18175" cy="17275"/>
            </a:xfrm>
            <a:custGeom>
              <a:avLst/>
              <a:gdLst/>
              <a:ahLst/>
              <a:cxnLst/>
              <a:rect l="l" t="t" r="r" b="b"/>
              <a:pathLst>
                <a:path w="727" h="691" extrusionOk="0">
                  <a:moveTo>
                    <a:pt x="691" y="238"/>
                  </a:moveTo>
                  <a:cubicBezTo>
                    <a:pt x="691" y="250"/>
                    <a:pt x="702" y="262"/>
                    <a:pt x="714" y="286"/>
                  </a:cubicBezTo>
                  <a:cubicBezTo>
                    <a:pt x="726" y="381"/>
                    <a:pt x="691" y="476"/>
                    <a:pt x="619" y="536"/>
                  </a:cubicBezTo>
                  <a:cubicBezTo>
                    <a:pt x="548" y="643"/>
                    <a:pt x="417" y="691"/>
                    <a:pt x="298" y="667"/>
                  </a:cubicBezTo>
                  <a:cubicBezTo>
                    <a:pt x="0" y="572"/>
                    <a:pt x="48" y="298"/>
                    <a:pt x="179" y="143"/>
                  </a:cubicBezTo>
                  <a:cubicBezTo>
                    <a:pt x="238" y="60"/>
                    <a:pt x="333" y="0"/>
                    <a:pt x="429" y="0"/>
                  </a:cubicBezTo>
                  <a:cubicBezTo>
                    <a:pt x="572" y="0"/>
                    <a:pt x="679"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
            <p:cNvSpPr/>
            <p:nvPr/>
          </p:nvSpPr>
          <p:spPr>
            <a:xfrm>
              <a:off x="6715700" y="1918525"/>
              <a:ext cx="17900" cy="17575"/>
            </a:xfrm>
            <a:custGeom>
              <a:avLst/>
              <a:gdLst/>
              <a:ahLst/>
              <a:cxnLst/>
              <a:rect l="l" t="t" r="r" b="b"/>
              <a:pathLst>
                <a:path w="716" h="703" extrusionOk="0">
                  <a:moveTo>
                    <a:pt x="691" y="238"/>
                  </a:moveTo>
                  <a:cubicBezTo>
                    <a:pt x="691" y="262"/>
                    <a:pt x="703" y="274"/>
                    <a:pt x="703" y="286"/>
                  </a:cubicBezTo>
                  <a:cubicBezTo>
                    <a:pt x="715" y="381"/>
                    <a:pt x="691" y="477"/>
                    <a:pt x="620" y="536"/>
                  </a:cubicBezTo>
                  <a:cubicBezTo>
                    <a:pt x="549" y="643"/>
                    <a:pt x="418" y="703"/>
                    <a:pt x="299" y="667"/>
                  </a:cubicBezTo>
                  <a:cubicBezTo>
                    <a:pt x="1" y="584"/>
                    <a:pt x="48" y="298"/>
                    <a:pt x="179" y="143"/>
                  </a:cubicBezTo>
                  <a:cubicBezTo>
                    <a:pt x="239" y="60"/>
                    <a:pt x="334" y="12"/>
                    <a:pt x="429" y="12"/>
                  </a:cubicBezTo>
                  <a:cubicBezTo>
                    <a:pt x="560"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
            <p:cNvSpPr/>
            <p:nvPr/>
          </p:nvSpPr>
          <p:spPr>
            <a:xfrm>
              <a:off x="6657075" y="1901250"/>
              <a:ext cx="17875" cy="17300"/>
            </a:xfrm>
            <a:custGeom>
              <a:avLst/>
              <a:gdLst/>
              <a:ahLst/>
              <a:cxnLst/>
              <a:rect l="l" t="t" r="r" b="b"/>
              <a:pathLst>
                <a:path w="715" h="692" extrusionOk="0">
                  <a:moveTo>
                    <a:pt x="691" y="239"/>
                  </a:moveTo>
                  <a:cubicBezTo>
                    <a:pt x="691" y="251"/>
                    <a:pt x="703" y="263"/>
                    <a:pt x="703" y="287"/>
                  </a:cubicBezTo>
                  <a:cubicBezTo>
                    <a:pt x="715" y="382"/>
                    <a:pt x="679" y="465"/>
                    <a:pt x="608" y="537"/>
                  </a:cubicBezTo>
                  <a:cubicBezTo>
                    <a:pt x="548" y="632"/>
                    <a:pt x="417" y="691"/>
                    <a:pt x="298" y="668"/>
                  </a:cubicBezTo>
                  <a:cubicBezTo>
                    <a:pt x="0" y="572"/>
                    <a:pt x="36" y="287"/>
                    <a:pt x="179" y="144"/>
                  </a:cubicBezTo>
                  <a:cubicBezTo>
                    <a:pt x="238" y="60"/>
                    <a:pt x="322"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
            <p:cNvSpPr/>
            <p:nvPr/>
          </p:nvSpPr>
          <p:spPr>
            <a:xfrm>
              <a:off x="6723750" y="1775650"/>
              <a:ext cx="37225" cy="36325"/>
            </a:xfrm>
            <a:custGeom>
              <a:avLst/>
              <a:gdLst/>
              <a:ahLst/>
              <a:cxnLst/>
              <a:rect l="l" t="t" r="r" b="b"/>
              <a:pathLst>
                <a:path w="1489" h="1453" extrusionOk="0">
                  <a:moveTo>
                    <a:pt x="1417" y="500"/>
                  </a:moveTo>
                  <a:cubicBezTo>
                    <a:pt x="1417" y="536"/>
                    <a:pt x="1453" y="560"/>
                    <a:pt x="1453" y="596"/>
                  </a:cubicBezTo>
                  <a:cubicBezTo>
                    <a:pt x="1489" y="786"/>
                    <a:pt x="1417" y="977"/>
                    <a:pt x="1274" y="1108"/>
                  </a:cubicBezTo>
                  <a:cubicBezTo>
                    <a:pt x="1096" y="1286"/>
                    <a:pt x="893" y="1453"/>
                    <a:pt x="619" y="1370"/>
                  </a:cubicBezTo>
                  <a:cubicBezTo>
                    <a:pt x="0" y="1191"/>
                    <a:pt x="107" y="608"/>
                    <a:pt x="381" y="298"/>
                  </a:cubicBezTo>
                  <a:cubicBezTo>
                    <a:pt x="512" y="155"/>
                    <a:pt x="655" y="0"/>
                    <a:pt x="893" y="24"/>
                  </a:cubicBezTo>
                  <a:cubicBezTo>
                    <a:pt x="1167" y="12"/>
                    <a:pt x="1393" y="227"/>
                    <a:pt x="1417" y="5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
            <p:cNvSpPr/>
            <p:nvPr/>
          </p:nvSpPr>
          <p:spPr>
            <a:xfrm>
              <a:off x="6637425" y="1801250"/>
              <a:ext cx="18175" cy="17275"/>
            </a:xfrm>
            <a:custGeom>
              <a:avLst/>
              <a:gdLst/>
              <a:ahLst/>
              <a:cxnLst/>
              <a:rect l="l" t="t" r="r" b="b"/>
              <a:pathLst>
                <a:path w="727" h="691" extrusionOk="0">
                  <a:moveTo>
                    <a:pt x="691" y="238"/>
                  </a:moveTo>
                  <a:cubicBezTo>
                    <a:pt x="691" y="250"/>
                    <a:pt x="703" y="274"/>
                    <a:pt x="715" y="286"/>
                  </a:cubicBezTo>
                  <a:cubicBezTo>
                    <a:pt x="727" y="381"/>
                    <a:pt x="691" y="477"/>
                    <a:pt x="620" y="536"/>
                  </a:cubicBezTo>
                  <a:cubicBezTo>
                    <a:pt x="548" y="643"/>
                    <a:pt x="417" y="691"/>
                    <a:pt x="298" y="667"/>
                  </a:cubicBezTo>
                  <a:cubicBezTo>
                    <a:pt x="1" y="572"/>
                    <a:pt x="48" y="298"/>
                    <a:pt x="179" y="143"/>
                  </a:cubicBezTo>
                  <a:cubicBezTo>
                    <a:pt x="239" y="60"/>
                    <a:pt x="334" y="0"/>
                    <a:pt x="429" y="0"/>
                  </a:cubicBezTo>
                  <a:cubicBezTo>
                    <a:pt x="572" y="0"/>
                    <a:pt x="679" y="96"/>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
            <p:cNvSpPr/>
            <p:nvPr/>
          </p:nvSpPr>
          <p:spPr>
            <a:xfrm>
              <a:off x="6820475" y="1796775"/>
              <a:ext cx="22950" cy="29800"/>
            </a:xfrm>
            <a:custGeom>
              <a:avLst/>
              <a:gdLst/>
              <a:ahLst/>
              <a:cxnLst/>
              <a:rect l="l" t="t" r="r" b="b"/>
              <a:pathLst>
                <a:path w="918" h="1192" extrusionOk="0">
                  <a:moveTo>
                    <a:pt x="203" y="1025"/>
                  </a:moveTo>
                  <a:cubicBezTo>
                    <a:pt x="191" y="1001"/>
                    <a:pt x="156" y="1001"/>
                    <a:pt x="144" y="977"/>
                  </a:cubicBezTo>
                  <a:cubicBezTo>
                    <a:pt x="37" y="882"/>
                    <a:pt x="1" y="739"/>
                    <a:pt x="25" y="608"/>
                  </a:cubicBezTo>
                  <a:cubicBezTo>
                    <a:pt x="48" y="417"/>
                    <a:pt x="96" y="239"/>
                    <a:pt x="299" y="167"/>
                  </a:cubicBezTo>
                  <a:cubicBezTo>
                    <a:pt x="739" y="1"/>
                    <a:pt x="918" y="382"/>
                    <a:pt x="894" y="679"/>
                  </a:cubicBezTo>
                  <a:cubicBezTo>
                    <a:pt x="894" y="834"/>
                    <a:pt x="834" y="977"/>
                    <a:pt x="715" y="1072"/>
                  </a:cubicBezTo>
                  <a:cubicBezTo>
                    <a:pt x="560" y="1191"/>
                    <a:pt x="334" y="1167"/>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
            <p:cNvSpPr/>
            <p:nvPr/>
          </p:nvSpPr>
          <p:spPr>
            <a:xfrm>
              <a:off x="6759475" y="1647950"/>
              <a:ext cx="18175" cy="17300"/>
            </a:xfrm>
            <a:custGeom>
              <a:avLst/>
              <a:gdLst/>
              <a:ahLst/>
              <a:cxnLst/>
              <a:rect l="l" t="t" r="r" b="b"/>
              <a:pathLst>
                <a:path w="727" h="692" extrusionOk="0">
                  <a:moveTo>
                    <a:pt x="691" y="239"/>
                  </a:moveTo>
                  <a:cubicBezTo>
                    <a:pt x="691" y="251"/>
                    <a:pt x="714" y="262"/>
                    <a:pt x="714" y="286"/>
                  </a:cubicBezTo>
                  <a:cubicBezTo>
                    <a:pt x="726" y="382"/>
                    <a:pt x="691" y="465"/>
                    <a:pt x="619" y="536"/>
                  </a:cubicBezTo>
                  <a:cubicBezTo>
                    <a:pt x="548" y="632"/>
                    <a:pt x="429" y="691"/>
                    <a:pt x="298" y="667"/>
                  </a:cubicBezTo>
                  <a:cubicBezTo>
                    <a:pt x="0" y="572"/>
                    <a:pt x="48" y="286"/>
                    <a:pt x="191" y="143"/>
                  </a:cubicBezTo>
                  <a:cubicBezTo>
                    <a:pt x="238" y="60"/>
                    <a:pt x="333" y="1"/>
                    <a:pt x="441" y="1"/>
                  </a:cubicBezTo>
                  <a:cubicBezTo>
                    <a:pt x="572" y="1"/>
                    <a:pt x="691"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
            <p:cNvSpPr/>
            <p:nvPr/>
          </p:nvSpPr>
          <p:spPr>
            <a:xfrm>
              <a:off x="6655875" y="1672350"/>
              <a:ext cx="18175" cy="17300"/>
            </a:xfrm>
            <a:custGeom>
              <a:avLst/>
              <a:gdLst/>
              <a:ahLst/>
              <a:cxnLst/>
              <a:rect l="l" t="t" r="r" b="b"/>
              <a:pathLst>
                <a:path w="727" h="692" extrusionOk="0">
                  <a:moveTo>
                    <a:pt x="691" y="239"/>
                  </a:moveTo>
                  <a:cubicBezTo>
                    <a:pt x="691" y="251"/>
                    <a:pt x="703" y="275"/>
                    <a:pt x="715" y="287"/>
                  </a:cubicBezTo>
                  <a:cubicBezTo>
                    <a:pt x="727" y="382"/>
                    <a:pt x="691" y="477"/>
                    <a:pt x="620" y="537"/>
                  </a:cubicBezTo>
                  <a:cubicBezTo>
                    <a:pt x="548" y="644"/>
                    <a:pt x="429" y="691"/>
                    <a:pt x="298" y="668"/>
                  </a:cubicBezTo>
                  <a:cubicBezTo>
                    <a:pt x="1" y="572"/>
                    <a:pt x="48" y="299"/>
                    <a:pt x="191" y="144"/>
                  </a:cubicBezTo>
                  <a:cubicBezTo>
                    <a:pt x="239" y="60"/>
                    <a:pt x="334" y="1"/>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
            <p:cNvSpPr/>
            <p:nvPr/>
          </p:nvSpPr>
          <p:spPr>
            <a:xfrm>
              <a:off x="6576100" y="16935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8" y="667"/>
                  </a:cubicBezTo>
                  <a:cubicBezTo>
                    <a:pt x="1" y="584"/>
                    <a:pt x="48" y="298"/>
                    <a:pt x="179" y="143"/>
                  </a:cubicBezTo>
                  <a:cubicBezTo>
                    <a:pt x="239" y="60"/>
                    <a:pt x="334" y="12"/>
                    <a:pt x="429"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
            <p:cNvSpPr/>
            <p:nvPr/>
          </p:nvSpPr>
          <p:spPr>
            <a:xfrm>
              <a:off x="6775250" y="2154550"/>
              <a:ext cx="13700" cy="12825"/>
            </a:xfrm>
            <a:custGeom>
              <a:avLst/>
              <a:gdLst/>
              <a:ahLst/>
              <a:cxnLst/>
              <a:rect l="l" t="t" r="r" b="b"/>
              <a:pathLst>
                <a:path w="548" h="513" extrusionOk="0">
                  <a:moveTo>
                    <a:pt x="405" y="453"/>
                  </a:moveTo>
                  <a:cubicBezTo>
                    <a:pt x="393" y="453"/>
                    <a:pt x="381" y="465"/>
                    <a:pt x="369" y="477"/>
                  </a:cubicBezTo>
                  <a:cubicBezTo>
                    <a:pt x="310" y="513"/>
                    <a:pt x="226" y="501"/>
                    <a:pt x="167" y="465"/>
                  </a:cubicBezTo>
                  <a:cubicBezTo>
                    <a:pt x="83" y="430"/>
                    <a:pt x="0" y="370"/>
                    <a:pt x="0" y="263"/>
                  </a:cubicBezTo>
                  <a:cubicBezTo>
                    <a:pt x="0" y="25"/>
                    <a:pt x="214" y="1"/>
                    <a:pt x="345" y="60"/>
                  </a:cubicBezTo>
                  <a:cubicBezTo>
                    <a:pt x="429" y="84"/>
                    <a:pt x="488" y="144"/>
                    <a:pt x="512" y="215"/>
                  </a:cubicBezTo>
                  <a:cubicBezTo>
                    <a:pt x="548" y="311"/>
                    <a:pt x="500" y="418"/>
                    <a:pt x="405"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
            <p:cNvSpPr/>
            <p:nvPr/>
          </p:nvSpPr>
          <p:spPr>
            <a:xfrm>
              <a:off x="6763325" y="17322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9" y="667"/>
                  </a:cubicBezTo>
                  <a:cubicBezTo>
                    <a:pt x="1" y="583"/>
                    <a:pt x="48" y="298"/>
                    <a:pt x="191" y="143"/>
                  </a:cubicBezTo>
                  <a:cubicBezTo>
                    <a:pt x="239" y="60"/>
                    <a:pt x="334" y="12"/>
                    <a:pt x="441" y="0"/>
                  </a:cubicBezTo>
                  <a:cubicBezTo>
                    <a:pt x="572"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
            <p:cNvSpPr/>
            <p:nvPr/>
          </p:nvSpPr>
          <p:spPr>
            <a:xfrm>
              <a:off x="6596650" y="1665525"/>
              <a:ext cx="18175" cy="17575"/>
            </a:xfrm>
            <a:custGeom>
              <a:avLst/>
              <a:gdLst/>
              <a:ahLst/>
              <a:cxnLst/>
              <a:rect l="l" t="t" r="r" b="b"/>
              <a:pathLst>
                <a:path w="727" h="703" extrusionOk="0">
                  <a:moveTo>
                    <a:pt x="691" y="238"/>
                  </a:moveTo>
                  <a:cubicBezTo>
                    <a:pt x="691" y="262"/>
                    <a:pt x="703" y="274"/>
                    <a:pt x="715" y="298"/>
                  </a:cubicBezTo>
                  <a:cubicBezTo>
                    <a:pt x="727" y="381"/>
                    <a:pt x="691" y="476"/>
                    <a:pt x="619" y="536"/>
                  </a:cubicBezTo>
                  <a:cubicBezTo>
                    <a:pt x="548" y="643"/>
                    <a:pt x="417" y="702"/>
                    <a:pt x="298" y="667"/>
                  </a:cubicBezTo>
                  <a:cubicBezTo>
                    <a:pt x="0" y="583"/>
                    <a:pt x="48" y="298"/>
                    <a:pt x="179" y="143"/>
                  </a:cubicBezTo>
                  <a:cubicBezTo>
                    <a:pt x="238" y="60"/>
                    <a:pt x="334" y="12"/>
                    <a:pt x="441"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
            <p:cNvSpPr/>
            <p:nvPr/>
          </p:nvSpPr>
          <p:spPr>
            <a:xfrm>
              <a:off x="6590400" y="1619975"/>
              <a:ext cx="6875" cy="8650"/>
            </a:xfrm>
            <a:custGeom>
              <a:avLst/>
              <a:gdLst/>
              <a:ahLst/>
              <a:cxnLst/>
              <a:rect l="l" t="t" r="r" b="b"/>
              <a:pathLst>
                <a:path w="275" h="346" extrusionOk="0">
                  <a:moveTo>
                    <a:pt x="72" y="298"/>
                  </a:moveTo>
                  <a:cubicBezTo>
                    <a:pt x="72" y="298"/>
                    <a:pt x="48" y="298"/>
                    <a:pt x="48" y="286"/>
                  </a:cubicBezTo>
                  <a:cubicBezTo>
                    <a:pt x="12" y="262"/>
                    <a:pt x="0" y="215"/>
                    <a:pt x="12" y="179"/>
                  </a:cubicBezTo>
                  <a:cubicBezTo>
                    <a:pt x="12" y="119"/>
                    <a:pt x="36" y="72"/>
                    <a:pt x="96" y="48"/>
                  </a:cubicBezTo>
                  <a:cubicBezTo>
                    <a:pt x="227" y="0"/>
                    <a:pt x="274" y="108"/>
                    <a:pt x="274" y="191"/>
                  </a:cubicBezTo>
                  <a:cubicBezTo>
                    <a:pt x="274" y="238"/>
                    <a:pt x="250" y="286"/>
                    <a:pt x="215" y="310"/>
                  </a:cubicBezTo>
                  <a:cubicBezTo>
                    <a:pt x="167" y="346"/>
                    <a:pt x="107" y="346"/>
                    <a:pt x="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
            <p:cNvSpPr/>
            <p:nvPr/>
          </p:nvSpPr>
          <p:spPr>
            <a:xfrm>
              <a:off x="6703200" y="1766425"/>
              <a:ext cx="6875" cy="8650"/>
            </a:xfrm>
            <a:custGeom>
              <a:avLst/>
              <a:gdLst/>
              <a:ahLst/>
              <a:cxnLst/>
              <a:rect l="l" t="t" r="r" b="b"/>
              <a:pathLst>
                <a:path w="275" h="346" extrusionOk="0">
                  <a:moveTo>
                    <a:pt x="60" y="298"/>
                  </a:moveTo>
                  <a:cubicBezTo>
                    <a:pt x="48" y="298"/>
                    <a:pt x="48" y="286"/>
                    <a:pt x="37" y="286"/>
                  </a:cubicBezTo>
                  <a:cubicBezTo>
                    <a:pt x="13" y="250"/>
                    <a:pt x="1" y="215"/>
                    <a:pt x="13" y="179"/>
                  </a:cubicBezTo>
                  <a:cubicBezTo>
                    <a:pt x="13" y="119"/>
                    <a:pt x="25" y="60"/>
                    <a:pt x="84" y="48"/>
                  </a:cubicBezTo>
                  <a:cubicBezTo>
                    <a:pt x="215" y="0"/>
                    <a:pt x="275"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
            <p:cNvSpPr/>
            <p:nvPr/>
          </p:nvSpPr>
          <p:spPr>
            <a:xfrm>
              <a:off x="6625225" y="1750050"/>
              <a:ext cx="6875" cy="8950"/>
            </a:xfrm>
            <a:custGeom>
              <a:avLst/>
              <a:gdLst/>
              <a:ahLst/>
              <a:cxnLst/>
              <a:rect l="l" t="t" r="r" b="b"/>
              <a:pathLst>
                <a:path w="275" h="358" extrusionOk="0">
                  <a:moveTo>
                    <a:pt x="72" y="310"/>
                  </a:moveTo>
                  <a:cubicBezTo>
                    <a:pt x="60" y="310"/>
                    <a:pt x="48" y="298"/>
                    <a:pt x="48" y="298"/>
                  </a:cubicBezTo>
                  <a:cubicBezTo>
                    <a:pt x="12" y="262"/>
                    <a:pt x="0" y="227"/>
                    <a:pt x="12" y="179"/>
                  </a:cubicBezTo>
                  <a:cubicBezTo>
                    <a:pt x="12" y="131"/>
                    <a:pt x="36" y="72"/>
                    <a:pt x="96" y="48"/>
                  </a:cubicBezTo>
                  <a:cubicBezTo>
                    <a:pt x="227" y="0"/>
                    <a:pt x="274" y="119"/>
                    <a:pt x="274" y="203"/>
                  </a:cubicBezTo>
                  <a:cubicBezTo>
                    <a:pt x="274" y="250"/>
                    <a:pt x="250" y="286"/>
                    <a:pt x="215" y="322"/>
                  </a:cubicBezTo>
                  <a:cubicBezTo>
                    <a:pt x="167" y="358"/>
                    <a:pt x="108" y="346"/>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
            <p:cNvSpPr/>
            <p:nvPr/>
          </p:nvSpPr>
          <p:spPr>
            <a:xfrm>
              <a:off x="6644575" y="2039075"/>
              <a:ext cx="6875" cy="8950"/>
            </a:xfrm>
            <a:custGeom>
              <a:avLst/>
              <a:gdLst/>
              <a:ahLst/>
              <a:cxnLst/>
              <a:rect l="l" t="t" r="r" b="b"/>
              <a:pathLst>
                <a:path w="275" h="358" extrusionOk="0">
                  <a:moveTo>
                    <a:pt x="60" y="310"/>
                  </a:moveTo>
                  <a:cubicBezTo>
                    <a:pt x="48" y="310"/>
                    <a:pt x="48" y="298"/>
                    <a:pt x="36" y="298"/>
                  </a:cubicBezTo>
                  <a:cubicBezTo>
                    <a:pt x="12" y="262"/>
                    <a:pt x="0" y="227"/>
                    <a:pt x="0" y="179"/>
                  </a:cubicBezTo>
                  <a:cubicBezTo>
                    <a:pt x="0" y="131"/>
                    <a:pt x="36" y="72"/>
                    <a:pt x="84" y="48"/>
                  </a:cubicBezTo>
                  <a:cubicBezTo>
                    <a:pt x="215" y="0"/>
                    <a:pt x="274" y="119"/>
                    <a:pt x="262" y="203"/>
                  </a:cubicBezTo>
                  <a:cubicBezTo>
                    <a:pt x="262" y="250"/>
                    <a:pt x="250" y="286"/>
                    <a:pt x="215" y="322"/>
                  </a:cubicBezTo>
                  <a:cubicBezTo>
                    <a:pt x="167" y="358"/>
                    <a:pt x="96"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
            <p:cNvSpPr/>
            <p:nvPr/>
          </p:nvSpPr>
          <p:spPr>
            <a:xfrm>
              <a:off x="6889550" y="1952750"/>
              <a:ext cx="37225" cy="35750"/>
            </a:xfrm>
            <a:custGeom>
              <a:avLst/>
              <a:gdLst/>
              <a:ahLst/>
              <a:cxnLst/>
              <a:rect l="l" t="t" r="r" b="b"/>
              <a:pathLst>
                <a:path w="1489" h="1430" extrusionOk="0">
                  <a:moveTo>
                    <a:pt x="1417" y="477"/>
                  </a:moveTo>
                  <a:cubicBezTo>
                    <a:pt x="1417" y="513"/>
                    <a:pt x="1453" y="548"/>
                    <a:pt x="1453" y="584"/>
                  </a:cubicBezTo>
                  <a:cubicBezTo>
                    <a:pt x="1488" y="774"/>
                    <a:pt x="1417" y="965"/>
                    <a:pt x="1274" y="1084"/>
                  </a:cubicBezTo>
                  <a:cubicBezTo>
                    <a:pt x="1095" y="1275"/>
                    <a:pt x="905" y="1429"/>
                    <a:pt x="619" y="1358"/>
                  </a:cubicBezTo>
                  <a:cubicBezTo>
                    <a:pt x="0" y="1167"/>
                    <a:pt x="107" y="596"/>
                    <a:pt x="393" y="286"/>
                  </a:cubicBezTo>
                  <a:cubicBezTo>
                    <a:pt x="512" y="143"/>
                    <a:pt x="655" y="1"/>
                    <a:pt x="893" y="1"/>
                  </a:cubicBezTo>
                  <a:cubicBezTo>
                    <a:pt x="1167" y="1"/>
                    <a:pt x="1393" y="203"/>
                    <a:pt x="1417" y="4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
            <p:cNvSpPr/>
            <p:nvPr/>
          </p:nvSpPr>
          <p:spPr>
            <a:xfrm>
              <a:off x="6930625" y="1923575"/>
              <a:ext cx="18175" cy="17300"/>
            </a:xfrm>
            <a:custGeom>
              <a:avLst/>
              <a:gdLst/>
              <a:ahLst/>
              <a:cxnLst/>
              <a:rect l="l" t="t" r="r" b="b"/>
              <a:pathLst>
                <a:path w="727" h="692" extrusionOk="0">
                  <a:moveTo>
                    <a:pt x="691" y="239"/>
                  </a:moveTo>
                  <a:cubicBezTo>
                    <a:pt x="691" y="251"/>
                    <a:pt x="703" y="263"/>
                    <a:pt x="703" y="286"/>
                  </a:cubicBezTo>
                  <a:cubicBezTo>
                    <a:pt x="726" y="382"/>
                    <a:pt x="691" y="465"/>
                    <a:pt x="619" y="537"/>
                  </a:cubicBezTo>
                  <a:cubicBezTo>
                    <a:pt x="548" y="644"/>
                    <a:pt x="417" y="691"/>
                    <a:pt x="298" y="667"/>
                  </a:cubicBezTo>
                  <a:cubicBezTo>
                    <a:pt x="0" y="572"/>
                    <a:pt x="48" y="286"/>
                    <a:pt x="179" y="144"/>
                  </a:cubicBezTo>
                  <a:cubicBezTo>
                    <a:pt x="238"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
            <p:cNvSpPr/>
            <p:nvPr/>
          </p:nvSpPr>
          <p:spPr>
            <a:xfrm>
              <a:off x="6934775" y="1848275"/>
              <a:ext cx="6875" cy="8950"/>
            </a:xfrm>
            <a:custGeom>
              <a:avLst/>
              <a:gdLst/>
              <a:ahLst/>
              <a:cxnLst/>
              <a:rect l="l" t="t" r="r" b="b"/>
              <a:pathLst>
                <a:path w="275" h="358" extrusionOk="0">
                  <a:moveTo>
                    <a:pt x="60" y="310"/>
                  </a:moveTo>
                  <a:cubicBezTo>
                    <a:pt x="60" y="310"/>
                    <a:pt x="48" y="298"/>
                    <a:pt x="48" y="298"/>
                  </a:cubicBezTo>
                  <a:cubicBezTo>
                    <a:pt x="13" y="262"/>
                    <a:pt x="1" y="227"/>
                    <a:pt x="13" y="179"/>
                  </a:cubicBezTo>
                  <a:cubicBezTo>
                    <a:pt x="1" y="131"/>
                    <a:pt x="37" y="72"/>
                    <a:pt x="84" y="48"/>
                  </a:cubicBezTo>
                  <a:cubicBezTo>
                    <a:pt x="215" y="0"/>
                    <a:pt x="275" y="120"/>
                    <a:pt x="263" y="203"/>
                  </a:cubicBezTo>
                  <a:cubicBezTo>
                    <a:pt x="263" y="250"/>
                    <a:pt x="251" y="286"/>
                    <a:pt x="215" y="322"/>
                  </a:cubicBezTo>
                  <a:cubicBezTo>
                    <a:pt x="168" y="358"/>
                    <a:pt x="108"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
            <p:cNvSpPr/>
            <p:nvPr/>
          </p:nvSpPr>
          <p:spPr>
            <a:xfrm>
              <a:off x="6912750" y="1785775"/>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8" y="643"/>
                    <a:pt x="418" y="691"/>
                    <a:pt x="298" y="667"/>
                  </a:cubicBezTo>
                  <a:cubicBezTo>
                    <a:pt x="1" y="584"/>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
            <p:cNvSpPr/>
            <p:nvPr/>
          </p:nvSpPr>
          <p:spPr>
            <a:xfrm>
              <a:off x="6846075" y="1716125"/>
              <a:ext cx="6875" cy="8650"/>
            </a:xfrm>
            <a:custGeom>
              <a:avLst/>
              <a:gdLst/>
              <a:ahLst/>
              <a:cxnLst/>
              <a:rect l="l" t="t" r="r" b="b"/>
              <a:pathLst>
                <a:path w="275" h="346" extrusionOk="0">
                  <a:moveTo>
                    <a:pt x="72" y="310"/>
                  </a:moveTo>
                  <a:cubicBezTo>
                    <a:pt x="72" y="310"/>
                    <a:pt x="60" y="298"/>
                    <a:pt x="48" y="286"/>
                  </a:cubicBezTo>
                  <a:cubicBezTo>
                    <a:pt x="13" y="262"/>
                    <a:pt x="1" y="214"/>
                    <a:pt x="13" y="179"/>
                  </a:cubicBezTo>
                  <a:cubicBezTo>
                    <a:pt x="13" y="119"/>
                    <a:pt x="48" y="72"/>
                    <a:pt x="96" y="48"/>
                  </a:cubicBezTo>
                  <a:cubicBezTo>
                    <a:pt x="227" y="0"/>
                    <a:pt x="275" y="119"/>
                    <a:pt x="275" y="202"/>
                  </a:cubicBezTo>
                  <a:cubicBezTo>
                    <a:pt x="275" y="238"/>
                    <a:pt x="251" y="286"/>
                    <a:pt x="227" y="310"/>
                  </a:cubicBezTo>
                  <a:cubicBezTo>
                    <a:pt x="179" y="345"/>
                    <a:pt x="108" y="345"/>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
            <p:cNvSpPr/>
            <p:nvPr/>
          </p:nvSpPr>
          <p:spPr>
            <a:xfrm>
              <a:off x="6969900" y="1741125"/>
              <a:ext cx="6875" cy="8950"/>
            </a:xfrm>
            <a:custGeom>
              <a:avLst/>
              <a:gdLst/>
              <a:ahLst/>
              <a:cxnLst/>
              <a:rect l="l" t="t" r="r" b="b"/>
              <a:pathLst>
                <a:path w="275" h="358" extrusionOk="0">
                  <a:moveTo>
                    <a:pt x="60" y="310"/>
                  </a:moveTo>
                  <a:lnTo>
                    <a:pt x="48" y="298"/>
                  </a:lnTo>
                  <a:cubicBezTo>
                    <a:pt x="13" y="262"/>
                    <a:pt x="1" y="226"/>
                    <a:pt x="13" y="179"/>
                  </a:cubicBezTo>
                  <a:cubicBezTo>
                    <a:pt x="13" y="119"/>
                    <a:pt x="37" y="72"/>
                    <a:pt x="84" y="48"/>
                  </a:cubicBezTo>
                  <a:cubicBezTo>
                    <a:pt x="215" y="0"/>
                    <a:pt x="275" y="119"/>
                    <a:pt x="263" y="203"/>
                  </a:cubicBezTo>
                  <a:cubicBezTo>
                    <a:pt x="275" y="238"/>
                    <a:pt x="251" y="286"/>
                    <a:pt x="215" y="310"/>
                  </a:cubicBezTo>
                  <a:cubicBezTo>
                    <a:pt x="167" y="357"/>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
            <p:cNvSpPr/>
            <p:nvPr/>
          </p:nvSpPr>
          <p:spPr>
            <a:xfrm>
              <a:off x="6911275" y="1731600"/>
              <a:ext cx="18175" cy="17275"/>
            </a:xfrm>
            <a:custGeom>
              <a:avLst/>
              <a:gdLst/>
              <a:ahLst/>
              <a:cxnLst/>
              <a:rect l="l" t="t" r="r" b="b"/>
              <a:pathLst>
                <a:path w="727" h="691" extrusionOk="0">
                  <a:moveTo>
                    <a:pt x="691" y="238"/>
                  </a:moveTo>
                  <a:cubicBezTo>
                    <a:pt x="691" y="262"/>
                    <a:pt x="703" y="274"/>
                    <a:pt x="703" y="286"/>
                  </a:cubicBezTo>
                  <a:cubicBezTo>
                    <a:pt x="727" y="381"/>
                    <a:pt x="691" y="476"/>
                    <a:pt x="619" y="536"/>
                  </a:cubicBezTo>
                  <a:cubicBezTo>
                    <a:pt x="548" y="643"/>
                    <a:pt x="417" y="691"/>
                    <a:pt x="298" y="667"/>
                  </a:cubicBezTo>
                  <a:cubicBezTo>
                    <a:pt x="0" y="584"/>
                    <a:pt x="48" y="298"/>
                    <a:pt x="179" y="143"/>
                  </a:cubicBezTo>
                  <a:cubicBezTo>
                    <a:pt x="238" y="60"/>
                    <a:pt x="334" y="12"/>
                    <a:pt x="429"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
            <p:cNvSpPr/>
            <p:nvPr/>
          </p:nvSpPr>
          <p:spPr>
            <a:xfrm>
              <a:off x="6808575" y="1592300"/>
              <a:ext cx="18175" cy="17275"/>
            </a:xfrm>
            <a:custGeom>
              <a:avLst/>
              <a:gdLst/>
              <a:ahLst/>
              <a:cxnLst/>
              <a:rect l="l" t="t" r="r" b="b"/>
              <a:pathLst>
                <a:path w="727" h="691" extrusionOk="0">
                  <a:moveTo>
                    <a:pt x="691" y="238"/>
                  </a:moveTo>
                  <a:cubicBezTo>
                    <a:pt x="703" y="250"/>
                    <a:pt x="703" y="274"/>
                    <a:pt x="715" y="286"/>
                  </a:cubicBezTo>
                  <a:cubicBezTo>
                    <a:pt x="727" y="381"/>
                    <a:pt x="691" y="476"/>
                    <a:pt x="620" y="536"/>
                  </a:cubicBezTo>
                  <a:cubicBezTo>
                    <a:pt x="548" y="643"/>
                    <a:pt x="417" y="691"/>
                    <a:pt x="298" y="667"/>
                  </a:cubicBezTo>
                  <a:cubicBezTo>
                    <a:pt x="1" y="583"/>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
            <p:cNvSpPr/>
            <p:nvPr/>
          </p:nvSpPr>
          <p:spPr>
            <a:xfrm>
              <a:off x="6894300" y="1620275"/>
              <a:ext cx="6875" cy="8650"/>
            </a:xfrm>
            <a:custGeom>
              <a:avLst/>
              <a:gdLst/>
              <a:ahLst/>
              <a:cxnLst/>
              <a:rect l="l" t="t" r="r" b="b"/>
              <a:pathLst>
                <a:path w="275" h="346" extrusionOk="0">
                  <a:moveTo>
                    <a:pt x="60" y="298"/>
                  </a:moveTo>
                  <a:cubicBezTo>
                    <a:pt x="60" y="298"/>
                    <a:pt x="48" y="298"/>
                    <a:pt x="36" y="286"/>
                  </a:cubicBezTo>
                  <a:cubicBezTo>
                    <a:pt x="13" y="250"/>
                    <a:pt x="1" y="215"/>
                    <a:pt x="1" y="179"/>
                  </a:cubicBezTo>
                  <a:cubicBezTo>
                    <a:pt x="1" y="119"/>
                    <a:pt x="24" y="60"/>
                    <a:pt x="84" y="48"/>
                  </a:cubicBezTo>
                  <a:cubicBezTo>
                    <a:pt x="215" y="0"/>
                    <a:pt x="274"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
            <p:cNvSpPr/>
            <p:nvPr/>
          </p:nvSpPr>
          <p:spPr>
            <a:xfrm>
              <a:off x="6972300" y="1618775"/>
              <a:ext cx="6850" cy="8950"/>
            </a:xfrm>
            <a:custGeom>
              <a:avLst/>
              <a:gdLst/>
              <a:ahLst/>
              <a:cxnLst/>
              <a:rect l="l" t="t" r="r" b="b"/>
              <a:pathLst>
                <a:path w="274" h="358" extrusionOk="0">
                  <a:moveTo>
                    <a:pt x="71" y="310"/>
                  </a:moveTo>
                  <a:cubicBezTo>
                    <a:pt x="60" y="310"/>
                    <a:pt x="48" y="298"/>
                    <a:pt x="48" y="298"/>
                  </a:cubicBezTo>
                  <a:cubicBezTo>
                    <a:pt x="12" y="263"/>
                    <a:pt x="0" y="227"/>
                    <a:pt x="12" y="179"/>
                  </a:cubicBezTo>
                  <a:cubicBezTo>
                    <a:pt x="12" y="132"/>
                    <a:pt x="36" y="72"/>
                    <a:pt x="95" y="60"/>
                  </a:cubicBezTo>
                  <a:cubicBezTo>
                    <a:pt x="226" y="1"/>
                    <a:pt x="274" y="120"/>
                    <a:pt x="274" y="203"/>
                  </a:cubicBezTo>
                  <a:cubicBezTo>
                    <a:pt x="274" y="251"/>
                    <a:pt x="250" y="286"/>
                    <a:pt x="214" y="322"/>
                  </a:cubicBezTo>
                  <a:cubicBezTo>
                    <a:pt x="179" y="358"/>
                    <a:pt x="107" y="358"/>
                    <a:pt x="7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
            <p:cNvSpPr/>
            <p:nvPr/>
          </p:nvSpPr>
          <p:spPr>
            <a:xfrm>
              <a:off x="6907100" y="1555975"/>
              <a:ext cx="6875" cy="8950"/>
            </a:xfrm>
            <a:custGeom>
              <a:avLst/>
              <a:gdLst/>
              <a:ahLst/>
              <a:cxnLst/>
              <a:rect l="l" t="t" r="r" b="b"/>
              <a:pathLst>
                <a:path w="275" h="358" extrusionOk="0">
                  <a:moveTo>
                    <a:pt x="72" y="310"/>
                  </a:moveTo>
                  <a:cubicBezTo>
                    <a:pt x="72" y="310"/>
                    <a:pt x="48" y="310"/>
                    <a:pt x="48" y="298"/>
                  </a:cubicBezTo>
                  <a:cubicBezTo>
                    <a:pt x="12" y="274"/>
                    <a:pt x="1" y="227"/>
                    <a:pt x="12" y="191"/>
                  </a:cubicBezTo>
                  <a:cubicBezTo>
                    <a:pt x="12" y="132"/>
                    <a:pt x="36" y="84"/>
                    <a:pt x="96" y="60"/>
                  </a:cubicBezTo>
                  <a:cubicBezTo>
                    <a:pt x="227" y="1"/>
                    <a:pt x="274" y="120"/>
                    <a:pt x="274" y="203"/>
                  </a:cubicBezTo>
                  <a:cubicBezTo>
                    <a:pt x="274" y="251"/>
                    <a:pt x="251" y="298"/>
                    <a:pt x="215"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
            <p:cNvSpPr/>
            <p:nvPr/>
          </p:nvSpPr>
          <p:spPr>
            <a:xfrm>
              <a:off x="7057425" y="1803625"/>
              <a:ext cx="6875" cy="8650"/>
            </a:xfrm>
            <a:custGeom>
              <a:avLst/>
              <a:gdLst/>
              <a:ahLst/>
              <a:cxnLst/>
              <a:rect l="l" t="t" r="r" b="b"/>
              <a:pathLst>
                <a:path w="275" h="346" extrusionOk="0">
                  <a:moveTo>
                    <a:pt x="60" y="298"/>
                  </a:moveTo>
                  <a:cubicBezTo>
                    <a:pt x="60" y="298"/>
                    <a:pt x="48" y="298"/>
                    <a:pt x="36" y="286"/>
                  </a:cubicBezTo>
                  <a:cubicBezTo>
                    <a:pt x="12" y="262"/>
                    <a:pt x="0" y="215"/>
                    <a:pt x="0" y="179"/>
                  </a:cubicBezTo>
                  <a:cubicBezTo>
                    <a:pt x="0" y="120"/>
                    <a:pt x="36" y="72"/>
                    <a:pt x="84" y="48"/>
                  </a:cubicBezTo>
                  <a:cubicBezTo>
                    <a:pt x="215" y="1"/>
                    <a:pt x="274" y="108"/>
                    <a:pt x="262" y="191"/>
                  </a:cubicBezTo>
                  <a:cubicBezTo>
                    <a:pt x="262" y="239"/>
                    <a:pt x="250" y="286"/>
                    <a:pt x="215" y="310"/>
                  </a:cubicBezTo>
                  <a:cubicBezTo>
                    <a:pt x="167" y="346"/>
                    <a:pt x="95"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
            <p:cNvSpPr/>
            <p:nvPr/>
          </p:nvSpPr>
          <p:spPr>
            <a:xfrm>
              <a:off x="6972875" y="1857800"/>
              <a:ext cx="18200" cy="17300"/>
            </a:xfrm>
            <a:custGeom>
              <a:avLst/>
              <a:gdLst/>
              <a:ahLst/>
              <a:cxnLst/>
              <a:rect l="l" t="t" r="r" b="b"/>
              <a:pathLst>
                <a:path w="728" h="692" extrusionOk="0">
                  <a:moveTo>
                    <a:pt x="691" y="239"/>
                  </a:moveTo>
                  <a:cubicBezTo>
                    <a:pt x="691" y="250"/>
                    <a:pt x="715" y="274"/>
                    <a:pt x="715" y="286"/>
                  </a:cubicBezTo>
                  <a:cubicBezTo>
                    <a:pt x="727" y="381"/>
                    <a:pt x="691" y="477"/>
                    <a:pt x="620" y="536"/>
                  </a:cubicBezTo>
                  <a:cubicBezTo>
                    <a:pt x="549" y="643"/>
                    <a:pt x="429" y="691"/>
                    <a:pt x="299" y="667"/>
                  </a:cubicBezTo>
                  <a:cubicBezTo>
                    <a:pt x="1" y="572"/>
                    <a:pt x="48" y="298"/>
                    <a:pt x="191" y="143"/>
                  </a:cubicBezTo>
                  <a:cubicBezTo>
                    <a:pt x="239" y="60"/>
                    <a:pt x="334" y="0"/>
                    <a:pt x="441" y="0"/>
                  </a:cubicBezTo>
                  <a:cubicBezTo>
                    <a:pt x="572" y="0"/>
                    <a:pt x="680"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
            <p:cNvSpPr/>
            <p:nvPr/>
          </p:nvSpPr>
          <p:spPr>
            <a:xfrm>
              <a:off x="6954125" y="2047700"/>
              <a:ext cx="17900" cy="17300"/>
            </a:xfrm>
            <a:custGeom>
              <a:avLst/>
              <a:gdLst/>
              <a:ahLst/>
              <a:cxnLst/>
              <a:rect l="l" t="t" r="r" b="b"/>
              <a:pathLst>
                <a:path w="716" h="692" extrusionOk="0">
                  <a:moveTo>
                    <a:pt x="691" y="239"/>
                  </a:moveTo>
                  <a:cubicBezTo>
                    <a:pt x="691" y="251"/>
                    <a:pt x="703" y="263"/>
                    <a:pt x="703" y="286"/>
                  </a:cubicBezTo>
                  <a:cubicBezTo>
                    <a:pt x="715" y="382"/>
                    <a:pt x="691" y="477"/>
                    <a:pt x="620" y="536"/>
                  </a:cubicBezTo>
                  <a:cubicBezTo>
                    <a:pt x="548" y="644"/>
                    <a:pt x="417" y="691"/>
                    <a:pt x="298" y="667"/>
                  </a:cubicBezTo>
                  <a:cubicBezTo>
                    <a:pt x="1" y="572"/>
                    <a:pt x="48" y="298"/>
                    <a:pt x="179" y="143"/>
                  </a:cubicBezTo>
                  <a:cubicBezTo>
                    <a:pt x="239"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
            <p:cNvSpPr/>
            <p:nvPr/>
          </p:nvSpPr>
          <p:spPr>
            <a:xfrm>
              <a:off x="7000275" y="2038475"/>
              <a:ext cx="18175" cy="17300"/>
            </a:xfrm>
            <a:custGeom>
              <a:avLst/>
              <a:gdLst/>
              <a:ahLst/>
              <a:cxnLst/>
              <a:rect l="l" t="t" r="r" b="b"/>
              <a:pathLst>
                <a:path w="727" h="692" extrusionOk="0">
                  <a:moveTo>
                    <a:pt x="691" y="239"/>
                  </a:moveTo>
                  <a:cubicBezTo>
                    <a:pt x="691" y="251"/>
                    <a:pt x="703" y="274"/>
                    <a:pt x="715" y="286"/>
                  </a:cubicBezTo>
                  <a:cubicBezTo>
                    <a:pt x="727" y="382"/>
                    <a:pt x="691" y="477"/>
                    <a:pt x="619" y="536"/>
                  </a:cubicBezTo>
                  <a:cubicBezTo>
                    <a:pt x="548" y="643"/>
                    <a:pt x="417" y="691"/>
                    <a:pt x="298" y="667"/>
                  </a:cubicBezTo>
                  <a:cubicBezTo>
                    <a:pt x="0" y="584"/>
                    <a:pt x="48" y="298"/>
                    <a:pt x="179" y="143"/>
                  </a:cubicBezTo>
                  <a:cubicBezTo>
                    <a:pt x="238" y="60"/>
                    <a:pt x="334" y="1"/>
                    <a:pt x="429" y="1"/>
                  </a:cubicBezTo>
                  <a:cubicBezTo>
                    <a:pt x="572"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
            <p:cNvSpPr/>
            <p:nvPr/>
          </p:nvSpPr>
          <p:spPr>
            <a:xfrm>
              <a:off x="6929125" y="1680100"/>
              <a:ext cx="17875" cy="17575"/>
            </a:xfrm>
            <a:custGeom>
              <a:avLst/>
              <a:gdLst/>
              <a:ahLst/>
              <a:cxnLst/>
              <a:rect l="l" t="t" r="r" b="b"/>
              <a:pathLst>
                <a:path w="715" h="703" extrusionOk="0">
                  <a:moveTo>
                    <a:pt x="691" y="239"/>
                  </a:moveTo>
                  <a:cubicBezTo>
                    <a:pt x="691" y="262"/>
                    <a:pt x="703" y="274"/>
                    <a:pt x="703" y="298"/>
                  </a:cubicBezTo>
                  <a:cubicBezTo>
                    <a:pt x="715" y="381"/>
                    <a:pt x="679" y="477"/>
                    <a:pt x="608" y="536"/>
                  </a:cubicBezTo>
                  <a:cubicBezTo>
                    <a:pt x="548" y="643"/>
                    <a:pt x="417" y="703"/>
                    <a:pt x="298" y="667"/>
                  </a:cubicBezTo>
                  <a:cubicBezTo>
                    <a:pt x="1" y="584"/>
                    <a:pt x="36" y="298"/>
                    <a:pt x="179" y="143"/>
                  </a:cubicBezTo>
                  <a:cubicBezTo>
                    <a:pt x="239" y="60"/>
                    <a:pt x="334" y="12"/>
                    <a:pt x="429" y="12"/>
                  </a:cubicBezTo>
                  <a:cubicBezTo>
                    <a:pt x="560" y="0"/>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
            <p:cNvSpPr/>
            <p:nvPr/>
          </p:nvSpPr>
          <p:spPr>
            <a:xfrm>
              <a:off x="6969025" y="1869100"/>
              <a:ext cx="17875" cy="17600"/>
            </a:xfrm>
            <a:custGeom>
              <a:avLst/>
              <a:gdLst/>
              <a:ahLst/>
              <a:cxnLst/>
              <a:rect l="l" t="t" r="r" b="b"/>
              <a:pathLst>
                <a:path w="715" h="704" extrusionOk="0">
                  <a:moveTo>
                    <a:pt x="691" y="239"/>
                  </a:moveTo>
                  <a:cubicBezTo>
                    <a:pt x="691" y="263"/>
                    <a:pt x="703" y="275"/>
                    <a:pt x="703" y="299"/>
                  </a:cubicBezTo>
                  <a:cubicBezTo>
                    <a:pt x="714" y="382"/>
                    <a:pt x="691" y="477"/>
                    <a:pt x="619" y="537"/>
                  </a:cubicBezTo>
                  <a:cubicBezTo>
                    <a:pt x="548" y="644"/>
                    <a:pt x="417" y="703"/>
                    <a:pt x="298" y="668"/>
                  </a:cubicBezTo>
                  <a:cubicBezTo>
                    <a:pt x="0" y="584"/>
                    <a:pt x="48" y="299"/>
                    <a:pt x="179" y="144"/>
                  </a:cubicBezTo>
                  <a:cubicBezTo>
                    <a:pt x="238" y="60"/>
                    <a:pt x="333" y="13"/>
                    <a:pt x="429" y="13"/>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
            <p:cNvSpPr/>
            <p:nvPr/>
          </p:nvSpPr>
          <p:spPr>
            <a:xfrm>
              <a:off x="6997875" y="1985800"/>
              <a:ext cx="6875" cy="8650"/>
            </a:xfrm>
            <a:custGeom>
              <a:avLst/>
              <a:gdLst/>
              <a:ahLst/>
              <a:cxnLst/>
              <a:rect l="l" t="t" r="r" b="b"/>
              <a:pathLst>
                <a:path w="275" h="346" extrusionOk="0">
                  <a:moveTo>
                    <a:pt x="61" y="310"/>
                  </a:moveTo>
                  <a:cubicBezTo>
                    <a:pt x="61" y="310"/>
                    <a:pt x="49" y="298"/>
                    <a:pt x="49" y="286"/>
                  </a:cubicBezTo>
                  <a:cubicBezTo>
                    <a:pt x="13" y="262"/>
                    <a:pt x="1" y="214"/>
                    <a:pt x="13" y="179"/>
                  </a:cubicBezTo>
                  <a:cubicBezTo>
                    <a:pt x="13" y="119"/>
                    <a:pt x="37" y="72"/>
                    <a:pt x="84" y="48"/>
                  </a:cubicBezTo>
                  <a:cubicBezTo>
                    <a:pt x="215" y="0"/>
                    <a:pt x="275" y="119"/>
                    <a:pt x="275" y="203"/>
                  </a:cubicBezTo>
                  <a:cubicBezTo>
                    <a:pt x="275" y="238"/>
                    <a:pt x="251" y="286"/>
                    <a:pt x="215" y="310"/>
                  </a:cubicBezTo>
                  <a:cubicBezTo>
                    <a:pt x="168" y="345"/>
                    <a:pt x="108" y="345"/>
                    <a:pt x="6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
            <p:cNvSpPr/>
            <p:nvPr/>
          </p:nvSpPr>
          <p:spPr>
            <a:xfrm>
              <a:off x="7027950" y="1727425"/>
              <a:ext cx="6875" cy="8950"/>
            </a:xfrm>
            <a:custGeom>
              <a:avLst/>
              <a:gdLst/>
              <a:ahLst/>
              <a:cxnLst/>
              <a:rect l="l" t="t" r="r" b="b"/>
              <a:pathLst>
                <a:path w="275" h="358" extrusionOk="0">
                  <a:moveTo>
                    <a:pt x="72" y="310"/>
                  </a:moveTo>
                  <a:cubicBezTo>
                    <a:pt x="60" y="310"/>
                    <a:pt x="60" y="298"/>
                    <a:pt x="48" y="298"/>
                  </a:cubicBezTo>
                  <a:cubicBezTo>
                    <a:pt x="12" y="262"/>
                    <a:pt x="1" y="227"/>
                    <a:pt x="12" y="179"/>
                  </a:cubicBezTo>
                  <a:cubicBezTo>
                    <a:pt x="12" y="131"/>
                    <a:pt x="48" y="72"/>
                    <a:pt x="96" y="48"/>
                  </a:cubicBezTo>
                  <a:cubicBezTo>
                    <a:pt x="227" y="1"/>
                    <a:pt x="274" y="120"/>
                    <a:pt x="274" y="215"/>
                  </a:cubicBezTo>
                  <a:cubicBezTo>
                    <a:pt x="274" y="251"/>
                    <a:pt x="251" y="298"/>
                    <a:pt x="227"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
            <p:cNvSpPr/>
            <p:nvPr/>
          </p:nvSpPr>
          <p:spPr>
            <a:xfrm>
              <a:off x="7047000" y="1888150"/>
              <a:ext cx="18175" cy="17600"/>
            </a:xfrm>
            <a:custGeom>
              <a:avLst/>
              <a:gdLst/>
              <a:ahLst/>
              <a:cxnLst/>
              <a:rect l="l" t="t" r="r" b="b"/>
              <a:pathLst>
                <a:path w="727" h="704" extrusionOk="0">
                  <a:moveTo>
                    <a:pt x="691" y="239"/>
                  </a:moveTo>
                  <a:cubicBezTo>
                    <a:pt x="691" y="263"/>
                    <a:pt x="703" y="275"/>
                    <a:pt x="715" y="287"/>
                  </a:cubicBezTo>
                  <a:cubicBezTo>
                    <a:pt x="727" y="382"/>
                    <a:pt x="691" y="477"/>
                    <a:pt x="620" y="537"/>
                  </a:cubicBezTo>
                  <a:cubicBezTo>
                    <a:pt x="548" y="644"/>
                    <a:pt x="417" y="703"/>
                    <a:pt x="298" y="668"/>
                  </a:cubicBezTo>
                  <a:cubicBezTo>
                    <a:pt x="1" y="584"/>
                    <a:pt x="48" y="299"/>
                    <a:pt x="191" y="144"/>
                  </a:cubicBezTo>
                  <a:cubicBezTo>
                    <a:pt x="239" y="60"/>
                    <a:pt x="334" y="13"/>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
            <p:cNvSpPr/>
            <p:nvPr/>
          </p:nvSpPr>
          <p:spPr>
            <a:xfrm>
              <a:off x="7058300" y="1978050"/>
              <a:ext cx="17900" cy="17300"/>
            </a:xfrm>
            <a:custGeom>
              <a:avLst/>
              <a:gdLst/>
              <a:ahLst/>
              <a:cxnLst/>
              <a:rect l="l" t="t" r="r" b="b"/>
              <a:pathLst>
                <a:path w="716" h="692" extrusionOk="0">
                  <a:moveTo>
                    <a:pt x="692" y="239"/>
                  </a:moveTo>
                  <a:cubicBezTo>
                    <a:pt x="692" y="263"/>
                    <a:pt x="703" y="274"/>
                    <a:pt x="703" y="286"/>
                  </a:cubicBezTo>
                  <a:cubicBezTo>
                    <a:pt x="715" y="382"/>
                    <a:pt x="680" y="477"/>
                    <a:pt x="620" y="536"/>
                  </a:cubicBezTo>
                  <a:cubicBezTo>
                    <a:pt x="549" y="643"/>
                    <a:pt x="418" y="691"/>
                    <a:pt x="299" y="667"/>
                  </a:cubicBezTo>
                  <a:cubicBezTo>
                    <a:pt x="1" y="584"/>
                    <a:pt x="49" y="298"/>
                    <a:pt x="180" y="143"/>
                  </a:cubicBezTo>
                  <a:cubicBezTo>
                    <a:pt x="239" y="60"/>
                    <a:pt x="334" y="12"/>
                    <a:pt x="430" y="12"/>
                  </a:cubicBezTo>
                  <a:cubicBezTo>
                    <a:pt x="561" y="1"/>
                    <a:pt x="680" y="108"/>
                    <a:pt x="692"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
            <p:cNvSpPr/>
            <p:nvPr/>
          </p:nvSpPr>
          <p:spPr>
            <a:xfrm>
              <a:off x="6902925" y="2109625"/>
              <a:ext cx="18200" cy="17275"/>
            </a:xfrm>
            <a:custGeom>
              <a:avLst/>
              <a:gdLst/>
              <a:ahLst/>
              <a:cxnLst/>
              <a:rect l="l" t="t" r="r" b="b"/>
              <a:pathLst>
                <a:path w="728" h="691" extrusionOk="0">
                  <a:moveTo>
                    <a:pt x="691" y="238"/>
                  </a:moveTo>
                  <a:cubicBezTo>
                    <a:pt x="691" y="250"/>
                    <a:pt x="703" y="262"/>
                    <a:pt x="715" y="286"/>
                  </a:cubicBezTo>
                  <a:cubicBezTo>
                    <a:pt x="727" y="381"/>
                    <a:pt x="691" y="464"/>
                    <a:pt x="620" y="536"/>
                  </a:cubicBezTo>
                  <a:cubicBezTo>
                    <a:pt x="549" y="631"/>
                    <a:pt x="418" y="691"/>
                    <a:pt x="299" y="667"/>
                  </a:cubicBezTo>
                  <a:cubicBezTo>
                    <a:pt x="1" y="572"/>
                    <a:pt x="49" y="286"/>
                    <a:pt x="179" y="143"/>
                  </a:cubicBezTo>
                  <a:cubicBezTo>
                    <a:pt x="239" y="60"/>
                    <a:pt x="334" y="0"/>
                    <a:pt x="441" y="0"/>
                  </a:cubicBezTo>
                  <a:cubicBezTo>
                    <a:pt x="572" y="0"/>
                    <a:pt x="680"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
            <p:cNvSpPr/>
            <p:nvPr/>
          </p:nvSpPr>
          <p:spPr>
            <a:xfrm>
              <a:off x="6882100" y="2028650"/>
              <a:ext cx="17875" cy="17300"/>
            </a:xfrm>
            <a:custGeom>
              <a:avLst/>
              <a:gdLst/>
              <a:ahLst/>
              <a:cxnLst/>
              <a:rect l="l" t="t" r="r" b="b"/>
              <a:pathLst>
                <a:path w="715" h="692" extrusionOk="0">
                  <a:moveTo>
                    <a:pt x="691" y="239"/>
                  </a:moveTo>
                  <a:cubicBezTo>
                    <a:pt x="691" y="251"/>
                    <a:pt x="703" y="274"/>
                    <a:pt x="703" y="286"/>
                  </a:cubicBezTo>
                  <a:cubicBezTo>
                    <a:pt x="715" y="382"/>
                    <a:pt x="679" y="477"/>
                    <a:pt x="608" y="536"/>
                  </a:cubicBezTo>
                  <a:cubicBezTo>
                    <a:pt x="548" y="644"/>
                    <a:pt x="417" y="691"/>
                    <a:pt x="298" y="667"/>
                  </a:cubicBezTo>
                  <a:cubicBezTo>
                    <a:pt x="0" y="572"/>
                    <a:pt x="36" y="298"/>
                    <a:pt x="179" y="143"/>
                  </a:cubicBezTo>
                  <a:cubicBezTo>
                    <a:pt x="239" y="60"/>
                    <a:pt x="322" y="13"/>
                    <a:pt x="429" y="1"/>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
            <p:cNvSpPr/>
            <p:nvPr/>
          </p:nvSpPr>
          <p:spPr>
            <a:xfrm>
              <a:off x="6792800" y="1989350"/>
              <a:ext cx="37225" cy="36050"/>
            </a:xfrm>
            <a:custGeom>
              <a:avLst/>
              <a:gdLst/>
              <a:ahLst/>
              <a:cxnLst/>
              <a:rect l="l" t="t" r="r" b="b"/>
              <a:pathLst>
                <a:path w="1489" h="1442" extrusionOk="0">
                  <a:moveTo>
                    <a:pt x="1417" y="489"/>
                  </a:moveTo>
                  <a:cubicBezTo>
                    <a:pt x="1417" y="525"/>
                    <a:pt x="1453" y="549"/>
                    <a:pt x="1453" y="584"/>
                  </a:cubicBezTo>
                  <a:cubicBezTo>
                    <a:pt x="1489" y="775"/>
                    <a:pt x="1417" y="965"/>
                    <a:pt x="1275" y="1096"/>
                  </a:cubicBezTo>
                  <a:cubicBezTo>
                    <a:pt x="1096" y="1275"/>
                    <a:pt x="905" y="1442"/>
                    <a:pt x="620" y="1358"/>
                  </a:cubicBezTo>
                  <a:cubicBezTo>
                    <a:pt x="1" y="1180"/>
                    <a:pt x="108" y="608"/>
                    <a:pt x="393" y="299"/>
                  </a:cubicBezTo>
                  <a:cubicBezTo>
                    <a:pt x="513" y="144"/>
                    <a:pt x="655" y="1"/>
                    <a:pt x="894" y="13"/>
                  </a:cubicBezTo>
                  <a:cubicBezTo>
                    <a:pt x="1167" y="1"/>
                    <a:pt x="1394" y="215"/>
                    <a:pt x="1417"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
            <p:cNvSpPr/>
            <p:nvPr/>
          </p:nvSpPr>
          <p:spPr>
            <a:xfrm>
              <a:off x="6808275" y="2104550"/>
              <a:ext cx="36950" cy="36050"/>
            </a:xfrm>
            <a:custGeom>
              <a:avLst/>
              <a:gdLst/>
              <a:ahLst/>
              <a:cxnLst/>
              <a:rect l="l" t="t" r="r" b="b"/>
              <a:pathLst>
                <a:path w="1478" h="1442" extrusionOk="0">
                  <a:moveTo>
                    <a:pt x="1406" y="489"/>
                  </a:moveTo>
                  <a:cubicBezTo>
                    <a:pt x="1406" y="525"/>
                    <a:pt x="1441" y="560"/>
                    <a:pt x="1453" y="596"/>
                  </a:cubicBezTo>
                  <a:cubicBezTo>
                    <a:pt x="1477" y="775"/>
                    <a:pt x="1406" y="965"/>
                    <a:pt x="1263" y="1096"/>
                  </a:cubicBezTo>
                  <a:cubicBezTo>
                    <a:pt x="1084" y="1287"/>
                    <a:pt x="894" y="1441"/>
                    <a:pt x="608" y="1358"/>
                  </a:cubicBezTo>
                  <a:cubicBezTo>
                    <a:pt x="1" y="1179"/>
                    <a:pt x="96" y="608"/>
                    <a:pt x="382" y="298"/>
                  </a:cubicBezTo>
                  <a:cubicBezTo>
                    <a:pt x="501" y="155"/>
                    <a:pt x="644" y="1"/>
                    <a:pt x="894" y="13"/>
                  </a:cubicBezTo>
                  <a:cubicBezTo>
                    <a:pt x="1156" y="13"/>
                    <a:pt x="1394" y="215"/>
                    <a:pt x="1406"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
            <p:cNvSpPr/>
            <p:nvPr/>
          </p:nvSpPr>
          <p:spPr>
            <a:xfrm>
              <a:off x="7078850" y="2082225"/>
              <a:ext cx="6875" cy="8675"/>
            </a:xfrm>
            <a:custGeom>
              <a:avLst/>
              <a:gdLst/>
              <a:ahLst/>
              <a:cxnLst/>
              <a:rect l="l" t="t" r="r" b="b"/>
              <a:pathLst>
                <a:path w="275" h="347" extrusionOk="0">
                  <a:moveTo>
                    <a:pt x="60" y="298"/>
                  </a:moveTo>
                  <a:cubicBezTo>
                    <a:pt x="60" y="298"/>
                    <a:pt x="48" y="298"/>
                    <a:pt x="48" y="286"/>
                  </a:cubicBezTo>
                  <a:cubicBezTo>
                    <a:pt x="12" y="251"/>
                    <a:pt x="0" y="215"/>
                    <a:pt x="12" y="179"/>
                  </a:cubicBezTo>
                  <a:cubicBezTo>
                    <a:pt x="0" y="120"/>
                    <a:pt x="36" y="72"/>
                    <a:pt x="84" y="48"/>
                  </a:cubicBezTo>
                  <a:cubicBezTo>
                    <a:pt x="215" y="1"/>
                    <a:pt x="274" y="108"/>
                    <a:pt x="274" y="191"/>
                  </a:cubicBezTo>
                  <a:cubicBezTo>
                    <a:pt x="274" y="239"/>
                    <a:pt x="251" y="275"/>
                    <a:pt x="215" y="310"/>
                  </a:cubicBezTo>
                  <a:cubicBezTo>
                    <a:pt x="167" y="346"/>
                    <a:pt x="108"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
            <p:cNvSpPr/>
            <p:nvPr/>
          </p:nvSpPr>
          <p:spPr>
            <a:xfrm>
              <a:off x="7117550" y="2038175"/>
              <a:ext cx="6875" cy="8650"/>
            </a:xfrm>
            <a:custGeom>
              <a:avLst/>
              <a:gdLst/>
              <a:ahLst/>
              <a:cxnLst/>
              <a:rect l="l" t="t" r="r" b="b"/>
              <a:pathLst>
                <a:path w="275" h="346" extrusionOk="0">
                  <a:moveTo>
                    <a:pt x="60" y="298"/>
                  </a:moveTo>
                  <a:cubicBezTo>
                    <a:pt x="48" y="298"/>
                    <a:pt x="48" y="298"/>
                    <a:pt x="36" y="286"/>
                  </a:cubicBezTo>
                  <a:cubicBezTo>
                    <a:pt x="12" y="263"/>
                    <a:pt x="0" y="215"/>
                    <a:pt x="0" y="179"/>
                  </a:cubicBezTo>
                  <a:cubicBezTo>
                    <a:pt x="0" y="120"/>
                    <a:pt x="36" y="72"/>
                    <a:pt x="84" y="48"/>
                  </a:cubicBezTo>
                  <a:cubicBezTo>
                    <a:pt x="215" y="1"/>
                    <a:pt x="274" y="108"/>
                    <a:pt x="262" y="191"/>
                  </a:cubicBezTo>
                  <a:cubicBezTo>
                    <a:pt x="262" y="239"/>
                    <a:pt x="238" y="286"/>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
            <p:cNvSpPr/>
            <p:nvPr/>
          </p:nvSpPr>
          <p:spPr>
            <a:xfrm>
              <a:off x="6936875" y="2151875"/>
              <a:ext cx="6875" cy="8675"/>
            </a:xfrm>
            <a:custGeom>
              <a:avLst/>
              <a:gdLst/>
              <a:ahLst/>
              <a:cxnLst/>
              <a:rect l="l" t="t" r="r" b="b"/>
              <a:pathLst>
                <a:path w="275" h="347" extrusionOk="0">
                  <a:moveTo>
                    <a:pt x="60" y="310"/>
                  </a:moveTo>
                  <a:cubicBezTo>
                    <a:pt x="48" y="298"/>
                    <a:pt x="48" y="298"/>
                    <a:pt x="36" y="298"/>
                  </a:cubicBezTo>
                  <a:cubicBezTo>
                    <a:pt x="12" y="263"/>
                    <a:pt x="0" y="215"/>
                    <a:pt x="0" y="179"/>
                  </a:cubicBezTo>
                  <a:cubicBezTo>
                    <a:pt x="0" y="120"/>
                    <a:pt x="36" y="72"/>
                    <a:pt x="84" y="48"/>
                  </a:cubicBezTo>
                  <a:cubicBezTo>
                    <a:pt x="215" y="1"/>
                    <a:pt x="274" y="120"/>
                    <a:pt x="262" y="203"/>
                  </a:cubicBezTo>
                  <a:cubicBezTo>
                    <a:pt x="262" y="239"/>
                    <a:pt x="238" y="287"/>
                    <a:pt x="215" y="310"/>
                  </a:cubicBezTo>
                  <a:cubicBezTo>
                    <a:pt x="167" y="346"/>
                    <a:pt x="95" y="346"/>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
            <p:cNvSpPr/>
            <p:nvPr/>
          </p:nvSpPr>
          <p:spPr>
            <a:xfrm>
              <a:off x="6871075" y="2100400"/>
              <a:ext cx="6875" cy="8650"/>
            </a:xfrm>
            <a:custGeom>
              <a:avLst/>
              <a:gdLst/>
              <a:ahLst/>
              <a:cxnLst/>
              <a:rect l="l" t="t" r="r" b="b"/>
              <a:pathLst>
                <a:path w="275" h="346" extrusionOk="0">
                  <a:moveTo>
                    <a:pt x="60" y="310"/>
                  </a:moveTo>
                  <a:cubicBezTo>
                    <a:pt x="60" y="310"/>
                    <a:pt x="49" y="310"/>
                    <a:pt x="37" y="286"/>
                  </a:cubicBezTo>
                  <a:cubicBezTo>
                    <a:pt x="13" y="262"/>
                    <a:pt x="1" y="214"/>
                    <a:pt x="13" y="179"/>
                  </a:cubicBezTo>
                  <a:cubicBezTo>
                    <a:pt x="1" y="119"/>
                    <a:pt x="37" y="71"/>
                    <a:pt x="84" y="48"/>
                  </a:cubicBezTo>
                  <a:cubicBezTo>
                    <a:pt x="215" y="0"/>
                    <a:pt x="275" y="119"/>
                    <a:pt x="263" y="202"/>
                  </a:cubicBezTo>
                  <a:cubicBezTo>
                    <a:pt x="263" y="238"/>
                    <a:pt x="251" y="286"/>
                    <a:pt x="215" y="310"/>
                  </a:cubicBezTo>
                  <a:cubicBezTo>
                    <a:pt x="168" y="345"/>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
            <p:cNvSpPr/>
            <p:nvPr/>
          </p:nvSpPr>
          <p:spPr>
            <a:xfrm>
              <a:off x="6978825" y="2094125"/>
              <a:ext cx="6875" cy="8975"/>
            </a:xfrm>
            <a:custGeom>
              <a:avLst/>
              <a:gdLst/>
              <a:ahLst/>
              <a:cxnLst/>
              <a:rect l="l" t="t" r="r" b="b"/>
              <a:pathLst>
                <a:path w="275" h="359" extrusionOk="0">
                  <a:moveTo>
                    <a:pt x="72" y="311"/>
                  </a:moveTo>
                  <a:cubicBezTo>
                    <a:pt x="61" y="299"/>
                    <a:pt x="61" y="299"/>
                    <a:pt x="49" y="299"/>
                  </a:cubicBezTo>
                  <a:cubicBezTo>
                    <a:pt x="25" y="263"/>
                    <a:pt x="1" y="227"/>
                    <a:pt x="13" y="180"/>
                  </a:cubicBezTo>
                  <a:cubicBezTo>
                    <a:pt x="13" y="120"/>
                    <a:pt x="49" y="72"/>
                    <a:pt x="96" y="49"/>
                  </a:cubicBezTo>
                  <a:cubicBezTo>
                    <a:pt x="227" y="1"/>
                    <a:pt x="275" y="120"/>
                    <a:pt x="275" y="203"/>
                  </a:cubicBezTo>
                  <a:cubicBezTo>
                    <a:pt x="275" y="239"/>
                    <a:pt x="251" y="287"/>
                    <a:pt x="227" y="311"/>
                  </a:cubicBezTo>
                  <a:cubicBezTo>
                    <a:pt x="180" y="358"/>
                    <a:pt x="108" y="346"/>
                    <a:pt x="72" y="3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
            <p:cNvSpPr/>
            <p:nvPr/>
          </p:nvSpPr>
          <p:spPr>
            <a:xfrm>
              <a:off x="6634150" y="2106925"/>
              <a:ext cx="19975" cy="15525"/>
            </a:xfrm>
            <a:custGeom>
              <a:avLst/>
              <a:gdLst/>
              <a:ahLst/>
              <a:cxnLst/>
              <a:rect l="l" t="t" r="r" b="b"/>
              <a:pathLst>
                <a:path w="799" h="621" extrusionOk="0">
                  <a:moveTo>
                    <a:pt x="120" y="132"/>
                  </a:moveTo>
                  <a:cubicBezTo>
                    <a:pt x="132" y="108"/>
                    <a:pt x="143" y="96"/>
                    <a:pt x="155" y="84"/>
                  </a:cubicBezTo>
                  <a:cubicBezTo>
                    <a:pt x="227" y="25"/>
                    <a:pt x="322" y="1"/>
                    <a:pt x="405" y="25"/>
                  </a:cubicBezTo>
                  <a:cubicBezTo>
                    <a:pt x="536" y="37"/>
                    <a:pt x="655" y="72"/>
                    <a:pt x="703" y="203"/>
                  </a:cubicBezTo>
                  <a:cubicBezTo>
                    <a:pt x="798" y="501"/>
                    <a:pt x="536" y="620"/>
                    <a:pt x="334" y="596"/>
                  </a:cubicBezTo>
                  <a:cubicBezTo>
                    <a:pt x="227" y="596"/>
                    <a:pt x="132" y="549"/>
                    <a:pt x="72" y="465"/>
                  </a:cubicBezTo>
                  <a:cubicBezTo>
                    <a:pt x="1" y="358"/>
                    <a:pt x="12" y="215"/>
                    <a:pt x="12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
            <p:cNvSpPr/>
            <p:nvPr/>
          </p:nvSpPr>
          <p:spPr>
            <a:xfrm>
              <a:off x="6646050" y="2008400"/>
              <a:ext cx="8950" cy="7475"/>
            </a:xfrm>
            <a:custGeom>
              <a:avLst/>
              <a:gdLst/>
              <a:ahLst/>
              <a:cxnLst/>
              <a:rect l="l" t="t" r="r" b="b"/>
              <a:pathLst>
                <a:path w="358" h="299" extrusionOk="0">
                  <a:moveTo>
                    <a:pt x="346" y="144"/>
                  </a:moveTo>
                  <a:lnTo>
                    <a:pt x="346" y="168"/>
                  </a:lnTo>
                  <a:cubicBezTo>
                    <a:pt x="334" y="215"/>
                    <a:pt x="310" y="239"/>
                    <a:pt x="263" y="263"/>
                  </a:cubicBezTo>
                  <a:cubicBezTo>
                    <a:pt x="227" y="299"/>
                    <a:pt x="167" y="299"/>
                    <a:pt x="120" y="275"/>
                  </a:cubicBezTo>
                  <a:cubicBezTo>
                    <a:pt x="1" y="191"/>
                    <a:pt x="60" y="84"/>
                    <a:pt x="144" y="37"/>
                  </a:cubicBezTo>
                  <a:cubicBezTo>
                    <a:pt x="179" y="1"/>
                    <a:pt x="227" y="1"/>
                    <a:pt x="263" y="13"/>
                  </a:cubicBezTo>
                  <a:cubicBezTo>
                    <a:pt x="322" y="25"/>
                    <a:pt x="358" y="84"/>
                    <a:pt x="346"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
            <p:cNvSpPr/>
            <p:nvPr/>
          </p:nvSpPr>
          <p:spPr>
            <a:xfrm>
              <a:off x="6596650" y="1892325"/>
              <a:ext cx="8650" cy="7475"/>
            </a:xfrm>
            <a:custGeom>
              <a:avLst/>
              <a:gdLst/>
              <a:ahLst/>
              <a:cxnLst/>
              <a:rect l="l" t="t" r="r" b="b"/>
              <a:pathLst>
                <a:path w="346" h="299" extrusionOk="0">
                  <a:moveTo>
                    <a:pt x="334" y="143"/>
                  </a:moveTo>
                  <a:cubicBezTo>
                    <a:pt x="334" y="155"/>
                    <a:pt x="334" y="155"/>
                    <a:pt x="334" y="167"/>
                  </a:cubicBezTo>
                  <a:cubicBezTo>
                    <a:pt x="322" y="203"/>
                    <a:pt x="298" y="239"/>
                    <a:pt x="262" y="263"/>
                  </a:cubicBezTo>
                  <a:cubicBezTo>
                    <a:pt x="215" y="286"/>
                    <a:pt x="155" y="298"/>
                    <a:pt x="108" y="263"/>
                  </a:cubicBezTo>
                  <a:cubicBezTo>
                    <a:pt x="0" y="191"/>
                    <a:pt x="60" y="72"/>
                    <a:pt x="143" y="36"/>
                  </a:cubicBezTo>
                  <a:cubicBezTo>
                    <a:pt x="179" y="1"/>
                    <a:pt x="215" y="1"/>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
            <p:cNvSpPr/>
            <p:nvPr/>
          </p:nvSpPr>
          <p:spPr>
            <a:xfrm>
              <a:off x="6617175" y="1934300"/>
              <a:ext cx="19975" cy="15800"/>
            </a:xfrm>
            <a:custGeom>
              <a:avLst/>
              <a:gdLst/>
              <a:ahLst/>
              <a:cxnLst/>
              <a:rect l="l" t="t" r="r" b="b"/>
              <a:pathLst>
                <a:path w="799" h="632" extrusionOk="0">
                  <a:moveTo>
                    <a:pt x="120" y="131"/>
                  </a:moveTo>
                  <a:cubicBezTo>
                    <a:pt x="132" y="119"/>
                    <a:pt x="144" y="108"/>
                    <a:pt x="156" y="96"/>
                  </a:cubicBezTo>
                  <a:cubicBezTo>
                    <a:pt x="227" y="24"/>
                    <a:pt x="322" y="0"/>
                    <a:pt x="406" y="24"/>
                  </a:cubicBezTo>
                  <a:cubicBezTo>
                    <a:pt x="537" y="48"/>
                    <a:pt x="656" y="84"/>
                    <a:pt x="703" y="215"/>
                  </a:cubicBezTo>
                  <a:cubicBezTo>
                    <a:pt x="799" y="512"/>
                    <a:pt x="537" y="631"/>
                    <a:pt x="334" y="608"/>
                  </a:cubicBezTo>
                  <a:cubicBezTo>
                    <a:pt x="227" y="608"/>
                    <a:pt x="132" y="560"/>
                    <a:pt x="72" y="477"/>
                  </a:cubicBezTo>
                  <a:cubicBezTo>
                    <a:pt x="1" y="369"/>
                    <a:pt x="13" y="215"/>
                    <a:pt x="12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
            <p:cNvSpPr/>
            <p:nvPr/>
          </p:nvSpPr>
          <p:spPr>
            <a:xfrm>
              <a:off x="6560325" y="2098000"/>
              <a:ext cx="20275" cy="15800"/>
            </a:xfrm>
            <a:custGeom>
              <a:avLst/>
              <a:gdLst/>
              <a:ahLst/>
              <a:cxnLst/>
              <a:rect l="l" t="t" r="r" b="b"/>
              <a:pathLst>
                <a:path w="811" h="632" extrusionOk="0">
                  <a:moveTo>
                    <a:pt x="132" y="132"/>
                  </a:moveTo>
                  <a:cubicBezTo>
                    <a:pt x="144" y="120"/>
                    <a:pt x="156" y="96"/>
                    <a:pt x="167" y="84"/>
                  </a:cubicBezTo>
                  <a:cubicBezTo>
                    <a:pt x="227" y="25"/>
                    <a:pt x="334" y="1"/>
                    <a:pt x="418" y="25"/>
                  </a:cubicBezTo>
                  <a:cubicBezTo>
                    <a:pt x="548" y="36"/>
                    <a:pt x="668" y="72"/>
                    <a:pt x="703" y="215"/>
                  </a:cubicBezTo>
                  <a:cubicBezTo>
                    <a:pt x="810" y="513"/>
                    <a:pt x="548" y="632"/>
                    <a:pt x="346" y="596"/>
                  </a:cubicBezTo>
                  <a:cubicBezTo>
                    <a:pt x="239" y="608"/>
                    <a:pt x="144" y="560"/>
                    <a:pt x="84" y="477"/>
                  </a:cubicBezTo>
                  <a:cubicBezTo>
                    <a:pt x="1" y="370"/>
                    <a:pt x="25" y="215"/>
                    <a:pt x="132"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
            <p:cNvSpPr/>
            <p:nvPr/>
          </p:nvSpPr>
          <p:spPr>
            <a:xfrm>
              <a:off x="6539800" y="2023300"/>
              <a:ext cx="8950" cy="7450"/>
            </a:xfrm>
            <a:custGeom>
              <a:avLst/>
              <a:gdLst/>
              <a:ahLst/>
              <a:cxnLst/>
              <a:rect l="l" t="t" r="r" b="b"/>
              <a:pathLst>
                <a:path w="358" h="298" extrusionOk="0">
                  <a:moveTo>
                    <a:pt x="346" y="143"/>
                  </a:moveTo>
                  <a:cubicBezTo>
                    <a:pt x="346" y="155"/>
                    <a:pt x="346" y="167"/>
                    <a:pt x="346" y="167"/>
                  </a:cubicBezTo>
                  <a:cubicBezTo>
                    <a:pt x="334" y="215"/>
                    <a:pt x="310" y="250"/>
                    <a:pt x="262" y="262"/>
                  </a:cubicBezTo>
                  <a:cubicBezTo>
                    <a:pt x="226" y="298"/>
                    <a:pt x="167" y="298"/>
                    <a:pt x="119" y="274"/>
                  </a:cubicBezTo>
                  <a:cubicBezTo>
                    <a:pt x="0" y="191"/>
                    <a:pt x="60" y="84"/>
                    <a:pt x="143" y="36"/>
                  </a:cubicBezTo>
                  <a:cubicBezTo>
                    <a:pt x="179" y="12"/>
                    <a:pt x="226" y="0"/>
                    <a:pt x="274" y="12"/>
                  </a:cubicBezTo>
                  <a:cubicBezTo>
                    <a:pt x="322" y="36"/>
                    <a:pt x="357" y="84"/>
                    <a:pt x="346"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
            <p:cNvSpPr/>
            <p:nvPr/>
          </p:nvSpPr>
          <p:spPr>
            <a:xfrm>
              <a:off x="6494550" y="1959600"/>
              <a:ext cx="8650" cy="7475"/>
            </a:xfrm>
            <a:custGeom>
              <a:avLst/>
              <a:gdLst/>
              <a:ahLst/>
              <a:cxnLst/>
              <a:rect l="l" t="t" r="r" b="b"/>
              <a:pathLst>
                <a:path w="346" h="299" extrusionOk="0">
                  <a:moveTo>
                    <a:pt x="334" y="143"/>
                  </a:moveTo>
                  <a:cubicBezTo>
                    <a:pt x="334" y="155"/>
                    <a:pt x="334" y="155"/>
                    <a:pt x="334" y="167"/>
                  </a:cubicBezTo>
                  <a:cubicBezTo>
                    <a:pt x="334" y="215"/>
                    <a:pt x="298" y="239"/>
                    <a:pt x="262" y="262"/>
                  </a:cubicBezTo>
                  <a:cubicBezTo>
                    <a:pt x="215" y="298"/>
                    <a:pt x="155" y="298"/>
                    <a:pt x="120" y="274"/>
                  </a:cubicBezTo>
                  <a:cubicBezTo>
                    <a:pt x="1" y="191"/>
                    <a:pt x="60" y="84"/>
                    <a:pt x="143" y="36"/>
                  </a:cubicBezTo>
                  <a:cubicBezTo>
                    <a:pt x="179" y="12"/>
                    <a:pt x="227" y="0"/>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
            <p:cNvSpPr/>
            <p:nvPr/>
          </p:nvSpPr>
          <p:spPr>
            <a:xfrm>
              <a:off x="6479975" y="2048900"/>
              <a:ext cx="8650" cy="7450"/>
            </a:xfrm>
            <a:custGeom>
              <a:avLst/>
              <a:gdLst/>
              <a:ahLst/>
              <a:cxnLst/>
              <a:rect l="l" t="t" r="r" b="b"/>
              <a:pathLst>
                <a:path w="346" h="298" extrusionOk="0">
                  <a:moveTo>
                    <a:pt x="333" y="143"/>
                  </a:moveTo>
                  <a:lnTo>
                    <a:pt x="333" y="167"/>
                  </a:lnTo>
                  <a:cubicBezTo>
                    <a:pt x="322" y="215"/>
                    <a:pt x="298" y="238"/>
                    <a:pt x="262" y="262"/>
                  </a:cubicBezTo>
                  <a:cubicBezTo>
                    <a:pt x="214" y="298"/>
                    <a:pt x="155" y="298"/>
                    <a:pt x="107" y="274"/>
                  </a:cubicBezTo>
                  <a:cubicBezTo>
                    <a:pt x="0" y="191"/>
                    <a:pt x="60" y="84"/>
                    <a:pt x="131" y="36"/>
                  </a:cubicBezTo>
                  <a:cubicBezTo>
                    <a:pt x="167" y="0"/>
                    <a:pt x="214" y="0"/>
                    <a:pt x="262" y="12"/>
                  </a:cubicBezTo>
                  <a:cubicBezTo>
                    <a:pt x="310"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
            <p:cNvSpPr/>
            <p:nvPr/>
          </p:nvSpPr>
          <p:spPr>
            <a:xfrm>
              <a:off x="6598425" y="1784875"/>
              <a:ext cx="8950" cy="7475"/>
            </a:xfrm>
            <a:custGeom>
              <a:avLst/>
              <a:gdLst/>
              <a:ahLst/>
              <a:cxnLst/>
              <a:rect l="l" t="t" r="r" b="b"/>
              <a:pathLst>
                <a:path w="358" h="299" extrusionOk="0">
                  <a:moveTo>
                    <a:pt x="334" y="155"/>
                  </a:moveTo>
                  <a:lnTo>
                    <a:pt x="334" y="179"/>
                  </a:lnTo>
                  <a:cubicBezTo>
                    <a:pt x="334" y="215"/>
                    <a:pt x="298" y="250"/>
                    <a:pt x="263" y="262"/>
                  </a:cubicBezTo>
                  <a:cubicBezTo>
                    <a:pt x="227" y="298"/>
                    <a:pt x="167" y="298"/>
                    <a:pt x="120" y="274"/>
                  </a:cubicBezTo>
                  <a:cubicBezTo>
                    <a:pt x="1" y="191"/>
                    <a:pt x="60" y="84"/>
                    <a:pt x="144" y="36"/>
                  </a:cubicBezTo>
                  <a:cubicBezTo>
                    <a:pt x="179" y="12"/>
                    <a:pt x="227" y="0"/>
                    <a:pt x="275" y="12"/>
                  </a:cubicBezTo>
                  <a:cubicBezTo>
                    <a:pt x="322" y="36"/>
                    <a:pt x="358"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
            <p:cNvSpPr/>
            <p:nvPr/>
          </p:nvSpPr>
          <p:spPr>
            <a:xfrm>
              <a:off x="6564500" y="1948875"/>
              <a:ext cx="20275" cy="15800"/>
            </a:xfrm>
            <a:custGeom>
              <a:avLst/>
              <a:gdLst/>
              <a:ahLst/>
              <a:cxnLst/>
              <a:rect l="l" t="t" r="r" b="b"/>
              <a:pathLst>
                <a:path w="811" h="632" extrusionOk="0">
                  <a:moveTo>
                    <a:pt x="131" y="132"/>
                  </a:moveTo>
                  <a:cubicBezTo>
                    <a:pt x="143" y="120"/>
                    <a:pt x="155" y="108"/>
                    <a:pt x="167" y="84"/>
                  </a:cubicBezTo>
                  <a:cubicBezTo>
                    <a:pt x="227" y="25"/>
                    <a:pt x="322" y="1"/>
                    <a:pt x="417" y="25"/>
                  </a:cubicBezTo>
                  <a:cubicBezTo>
                    <a:pt x="548" y="48"/>
                    <a:pt x="667" y="84"/>
                    <a:pt x="703" y="215"/>
                  </a:cubicBezTo>
                  <a:cubicBezTo>
                    <a:pt x="810" y="513"/>
                    <a:pt x="548" y="632"/>
                    <a:pt x="346" y="608"/>
                  </a:cubicBezTo>
                  <a:cubicBezTo>
                    <a:pt x="239" y="608"/>
                    <a:pt x="143" y="560"/>
                    <a:pt x="84" y="477"/>
                  </a:cubicBezTo>
                  <a:cubicBezTo>
                    <a:pt x="0" y="370"/>
                    <a:pt x="24" y="215"/>
                    <a:pt x="131"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
            <p:cNvSpPr/>
            <p:nvPr/>
          </p:nvSpPr>
          <p:spPr>
            <a:xfrm>
              <a:off x="6552600" y="1852150"/>
              <a:ext cx="8650" cy="7450"/>
            </a:xfrm>
            <a:custGeom>
              <a:avLst/>
              <a:gdLst/>
              <a:ahLst/>
              <a:cxnLst/>
              <a:rect l="l" t="t" r="r" b="b"/>
              <a:pathLst>
                <a:path w="346" h="298" extrusionOk="0">
                  <a:moveTo>
                    <a:pt x="334" y="143"/>
                  </a:moveTo>
                  <a:lnTo>
                    <a:pt x="334" y="167"/>
                  </a:lnTo>
                  <a:cubicBezTo>
                    <a:pt x="322" y="215"/>
                    <a:pt x="298" y="238"/>
                    <a:pt x="262" y="262"/>
                  </a:cubicBezTo>
                  <a:cubicBezTo>
                    <a:pt x="215" y="286"/>
                    <a:pt x="155" y="298"/>
                    <a:pt x="107" y="274"/>
                  </a:cubicBezTo>
                  <a:cubicBezTo>
                    <a:pt x="0" y="191"/>
                    <a:pt x="60" y="84"/>
                    <a:pt x="131" y="36"/>
                  </a:cubicBezTo>
                  <a:cubicBezTo>
                    <a:pt x="167" y="0"/>
                    <a:pt x="215" y="0"/>
                    <a:pt x="262" y="12"/>
                  </a:cubicBezTo>
                  <a:cubicBezTo>
                    <a:pt x="310"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
            <p:cNvSpPr/>
            <p:nvPr/>
          </p:nvSpPr>
          <p:spPr>
            <a:xfrm>
              <a:off x="6671950" y="1599125"/>
              <a:ext cx="8950" cy="7475"/>
            </a:xfrm>
            <a:custGeom>
              <a:avLst/>
              <a:gdLst/>
              <a:ahLst/>
              <a:cxnLst/>
              <a:rect l="l" t="t" r="r" b="b"/>
              <a:pathLst>
                <a:path w="358" h="299" extrusionOk="0">
                  <a:moveTo>
                    <a:pt x="334" y="144"/>
                  </a:moveTo>
                  <a:lnTo>
                    <a:pt x="334" y="168"/>
                  </a:lnTo>
                  <a:cubicBezTo>
                    <a:pt x="334" y="215"/>
                    <a:pt x="298" y="239"/>
                    <a:pt x="263" y="263"/>
                  </a:cubicBezTo>
                  <a:cubicBezTo>
                    <a:pt x="227" y="299"/>
                    <a:pt x="167" y="299"/>
                    <a:pt x="120" y="275"/>
                  </a:cubicBezTo>
                  <a:cubicBezTo>
                    <a:pt x="1" y="191"/>
                    <a:pt x="60" y="84"/>
                    <a:pt x="144" y="37"/>
                  </a:cubicBezTo>
                  <a:cubicBezTo>
                    <a:pt x="179" y="13"/>
                    <a:pt x="227" y="1"/>
                    <a:pt x="274" y="13"/>
                  </a:cubicBezTo>
                  <a:cubicBezTo>
                    <a:pt x="322" y="37"/>
                    <a:pt x="358"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
            <p:cNvSpPr/>
            <p:nvPr/>
          </p:nvSpPr>
          <p:spPr>
            <a:xfrm>
              <a:off x="6720775" y="1695275"/>
              <a:ext cx="8650" cy="7475"/>
            </a:xfrm>
            <a:custGeom>
              <a:avLst/>
              <a:gdLst/>
              <a:ahLst/>
              <a:cxnLst/>
              <a:rect l="l" t="t" r="r" b="b"/>
              <a:pathLst>
                <a:path w="346" h="299" extrusionOk="0">
                  <a:moveTo>
                    <a:pt x="334" y="144"/>
                  </a:moveTo>
                  <a:lnTo>
                    <a:pt x="334" y="167"/>
                  </a:lnTo>
                  <a:cubicBezTo>
                    <a:pt x="322" y="215"/>
                    <a:pt x="298" y="251"/>
                    <a:pt x="262" y="263"/>
                  </a:cubicBezTo>
                  <a:cubicBezTo>
                    <a:pt x="215" y="298"/>
                    <a:pt x="155" y="298"/>
                    <a:pt x="107" y="274"/>
                  </a:cubicBezTo>
                  <a:cubicBezTo>
                    <a:pt x="0" y="191"/>
                    <a:pt x="60" y="84"/>
                    <a:pt x="131" y="36"/>
                  </a:cubicBezTo>
                  <a:cubicBezTo>
                    <a:pt x="167" y="13"/>
                    <a:pt x="215" y="1"/>
                    <a:pt x="262" y="13"/>
                  </a:cubicBezTo>
                  <a:cubicBezTo>
                    <a:pt x="310" y="36"/>
                    <a:pt x="346"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
            <p:cNvSpPr/>
            <p:nvPr/>
          </p:nvSpPr>
          <p:spPr>
            <a:xfrm>
              <a:off x="6829700" y="1659850"/>
              <a:ext cx="8675" cy="7475"/>
            </a:xfrm>
            <a:custGeom>
              <a:avLst/>
              <a:gdLst/>
              <a:ahLst/>
              <a:cxnLst/>
              <a:rect l="l" t="t" r="r" b="b"/>
              <a:pathLst>
                <a:path w="347" h="299" extrusionOk="0">
                  <a:moveTo>
                    <a:pt x="334" y="144"/>
                  </a:moveTo>
                  <a:cubicBezTo>
                    <a:pt x="334" y="156"/>
                    <a:pt x="334" y="156"/>
                    <a:pt x="334" y="167"/>
                  </a:cubicBezTo>
                  <a:cubicBezTo>
                    <a:pt x="322" y="203"/>
                    <a:pt x="299" y="239"/>
                    <a:pt x="263" y="263"/>
                  </a:cubicBezTo>
                  <a:cubicBezTo>
                    <a:pt x="215" y="287"/>
                    <a:pt x="156" y="298"/>
                    <a:pt x="108" y="263"/>
                  </a:cubicBezTo>
                  <a:cubicBezTo>
                    <a:pt x="1" y="191"/>
                    <a:pt x="60" y="72"/>
                    <a:pt x="144" y="37"/>
                  </a:cubicBezTo>
                  <a:cubicBezTo>
                    <a:pt x="168" y="1"/>
                    <a:pt x="215" y="1"/>
                    <a:pt x="263" y="13"/>
                  </a:cubicBezTo>
                  <a:cubicBezTo>
                    <a:pt x="322" y="25"/>
                    <a:pt x="346" y="84"/>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
            <p:cNvSpPr/>
            <p:nvPr/>
          </p:nvSpPr>
          <p:spPr>
            <a:xfrm>
              <a:off x="6725825" y="1524125"/>
              <a:ext cx="8650" cy="7475"/>
            </a:xfrm>
            <a:custGeom>
              <a:avLst/>
              <a:gdLst/>
              <a:ahLst/>
              <a:cxnLst/>
              <a:rect l="l" t="t" r="r" b="b"/>
              <a:pathLst>
                <a:path w="346" h="299" extrusionOk="0">
                  <a:moveTo>
                    <a:pt x="334" y="155"/>
                  </a:moveTo>
                  <a:lnTo>
                    <a:pt x="334" y="179"/>
                  </a:lnTo>
                  <a:cubicBezTo>
                    <a:pt x="322" y="215"/>
                    <a:pt x="298" y="251"/>
                    <a:pt x="263" y="263"/>
                  </a:cubicBezTo>
                  <a:cubicBezTo>
                    <a:pt x="215" y="298"/>
                    <a:pt x="155" y="298"/>
                    <a:pt x="108" y="274"/>
                  </a:cubicBezTo>
                  <a:cubicBezTo>
                    <a:pt x="1" y="191"/>
                    <a:pt x="60" y="84"/>
                    <a:pt x="144" y="36"/>
                  </a:cubicBezTo>
                  <a:cubicBezTo>
                    <a:pt x="167" y="12"/>
                    <a:pt x="215" y="1"/>
                    <a:pt x="263" y="12"/>
                  </a:cubicBezTo>
                  <a:cubicBezTo>
                    <a:pt x="322" y="36"/>
                    <a:pt x="346"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
            <p:cNvSpPr/>
            <p:nvPr/>
          </p:nvSpPr>
          <p:spPr>
            <a:xfrm>
              <a:off x="6511825" y="1794700"/>
              <a:ext cx="8650" cy="7450"/>
            </a:xfrm>
            <a:custGeom>
              <a:avLst/>
              <a:gdLst/>
              <a:ahLst/>
              <a:cxnLst/>
              <a:rect l="l" t="t" r="r" b="b"/>
              <a:pathLst>
                <a:path w="346" h="298" extrusionOk="0">
                  <a:moveTo>
                    <a:pt x="333" y="143"/>
                  </a:moveTo>
                  <a:cubicBezTo>
                    <a:pt x="333" y="155"/>
                    <a:pt x="333" y="155"/>
                    <a:pt x="333" y="167"/>
                  </a:cubicBezTo>
                  <a:cubicBezTo>
                    <a:pt x="322" y="203"/>
                    <a:pt x="298" y="238"/>
                    <a:pt x="262" y="262"/>
                  </a:cubicBezTo>
                  <a:cubicBezTo>
                    <a:pt x="214" y="286"/>
                    <a:pt x="155" y="298"/>
                    <a:pt x="107" y="262"/>
                  </a:cubicBezTo>
                  <a:cubicBezTo>
                    <a:pt x="0" y="191"/>
                    <a:pt x="60" y="72"/>
                    <a:pt x="143" y="36"/>
                  </a:cubicBezTo>
                  <a:cubicBezTo>
                    <a:pt x="179" y="12"/>
                    <a:pt x="214" y="0"/>
                    <a:pt x="262" y="12"/>
                  </a:cubicBezTo>
                  <a:cubicBezTo>
                    <a:pt x="322"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
            <p:cNvSpPr/>
            <p:nvPr/>
          </p:nvSpPr>
          <p:spPr>
            <a:xfrm>
              <a:off x="6736550" y="1592300"/>
              <a:ext cx="8650" cy="7450"/>
            </a:xfrm>
            <a:custGeom>
              <a:avLst/>
              <a:gdLst/>
              <a:ahLst/>
              <a:cxnLst/>
              <a:rect l="l" t="t" r="r" b="b"/>
              <a:pathLst>
                <a:path w="346" h="298" extrusionOk="0">
                  <a:moveTo>
                    <a:pt x="334" y="155"/>
                  </a:moveTo>
                  <a:lnTo>
                    <a:pt x="334" y="179"/>
                  </a:lnTo>
                  <a:cubicBezTo>
                    <a:pt x="334" y="214"/>
                    <a:pt x="298" y="250"/>
                    <a:pt x="262" y="262"/>
                  </a:cubicBezTo>
                  <a:cubicBezTo>
                    <a:pt x="215" y="298"/>
                    <a:pt x="155" y="298"/>
                    <a:pt x="119" y="274"/>
                  </a:cubicBezTo>
                  <a:cubicBezTo>
                    <a:pt x="0" y="191"/>
                    <a:pt x="60" y="83"/>
                    <a:pt x="143" y="36"/>
                  </a:cubicBezTo>
                  <a:cubicBezTo>
                    <a:pt x="179" y="12"/>
                    <a:pt x="227" y="0"/>
                    <a:pt x="262" y="12"/>
                  </a:cubicBezTo>
                  <a:cubicBezTo>
                    <a:pt x="322" y="36"/>
                    <a:pt x="346" y="95"/>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
            <p:cNvSpPr/>
            <p:nvPr/>
          </p:nvSpPr>
          <p:spPr>
            <a:xfrm>
              <a:off x="6824950" y="1540200"/>
              <a:ext cx="8650" cy="7475"/>
            </a:xfrm>
            <a:custGeom>
              <a:avLst/>
              <a:gdLst/>
              <a:ahLst/>
              <a:cxnLst/>
              <a:rect l="l" t="t" r="r" b="b"/>
              <a:pathLst>
                <a:path w="346" h="299" extrusionOk="0">
                  <a:moveTo>
                    <a:pt x="334" y="143"/>
                  </a:moveTo>
                  <a:lnTo>
                    <a:pt x="334" y="167"/>
                  </a:lnTo>
                  <a:cubicBezTo>
                    <a:pt x="322" y="215"/>
                    <a:pt x="298" y="251"/>
                    <a:pt x="262" y="262"/>
                  </a:cubicBezTo>
                  <a:cubicBezTo>
                    <a:pt x="215" y="298"/>
                    <a:pt x="155" y="298"/>
                    <a:pt x="108" y="274"/>
                  </a:cubicBezTo>
                  <a:cubicBezTo>
                    <a:pt x="0" y="191"/>
                    <a:pt x="60" y="84"/>
                    <a:pt x="131" y="36"/>
                  </a:cubicBezTo>
                  <a:cubicBezTo>
                    <a:pt x="167" y="12"/>
                    <a:pt x="215" y="1"/>
                    <a:pt x="262" y="12"/>
                  </a:cubicBezTo>
                  <a:cubicBezTo>
                    <a:pt x="322" y="36"/>
                    <a:pt x="346" y="96"/>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
            <p:cNvSpPr/>
            <p:nvPr/>
          </p:nvSpPr>
          <p:spPr>
            <a:xfrm>
              <a:off x="6484725" y="2016450"/>
              <a:ext cx="27700" cy="24725"/>
            </a:xfrm>
            <a:custGeom>
              <a:avLst/>
              <a:gdLst/>
              <a:ahLst/>
              <a:cxnLst/>
              <a:rect l="l" t="t" r="r" b="b"/>
              <a:pathLst>
                <a:path w="1108" h="989" extrusionOk="0">
                  <a:moveTo>
                    <a:pt x="858" y="131"/>
                  </a:moveTo>
                  <a:cubicBezTo>
                    <a:pt x="834" y="120"/>
                    <a:pt x="822" y="96"/>
                    <a:pt x="798" y="84"/>
                  </a:cubicBezTo>
                  <a:cubicBezTo>
                    <a:pt x="679" y="12"/>
                    <a:pt x="524" y="0"/>
                    <a:pt x="405" y="72"/>
                  </a:cubicBezTo>
                  <a:cubicBezTo>
                    <a:pt x="227" y="131"/>
                    <a:pt x="72" y="215"/>
                    <a:pt x="48" y="429"/>
                  </a:cubicBezTo>
                  <a:cubicBezTo>
                    <a:pt x="1" y="905"/>
                    <a:pt x="417" y="989"/>
                    <a:pt x="703" y="882"/>
                  </a:cubicBezTo>
                  <a:cubicBezTo>
                    <a:pt x="846" y="846"/>
                    <a:pt x="977" y="751"/>
                    <a:pt x="1036" y="608"/>
                  </a:cubicBezTo>
                  <a:cubicBezTo>
                    <a:pt x="1108" y="429"/>
                    <a:pt x="1036" y="227"/>
                    <a:pt x="858"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
            <p:cNvSpPr/>
            <p:nvPr/>
          </p:nvSpPr>
          <p:spPr>
            <a:xfrm>
              <a:off x="6427875" y="1968225"/>
              <a:ext cx="26525" cy="26525"/>
            </a:xfrm>
            <a:custGeom>
              <a:avLst/>
              <a:gdLst/>
              <a:ahLst/>
              <a:cxnLst/>
              <a:rect l="l" t="t" r="r" b="b"/>
              <a:pathLst>
                <a:path w="1061" h="1061" extrusionOk="0">
                  <a:moveTo>
                    <a:pt x="1013" y="715"/>
                  </a:moveTo>
                  <a:cubicBezTo>
                    <a:pt x="1013" y="691"/>
                    <a:pt x="1036" y="667"/>
                    <a:pt x="1036" y="644"/>
                  </a:cubicBezTo>
                  <a:cubicBezTo>
                    <a:pt x="1060" y="513"/>
                    <a:pt x="1024" y="370"/>
                    <a:pt x="917" y="275"/>
                  </a:cubicBezTo>
                  <a:cubicBezTo>
                    <a:pt x="798" y="120"/>
                    <a:pt x="667" y="1"/>
                    <a:pt x="453" y="48"/>
                  </a:cubicBezTo>
                  <a:cubicBezTo>
                    <a:pt x="1" y="155"/>
                    <a:pt x="60" y="584"/>
                    <a:pt x="251" y="810"/>
                  </a:cubicBezTo>
                  <a:cubicBezTo>
                    <a:pt x="322" y="941"/>
                    <a:pt x="453" y="1036"/>
                    <a:pt x="608" y="1048"/>
                  </a:cubicBezTo>
                  <a:cubicBezTo>
                    <a:pt x="810" y="1060"/>
                    <a:pt x="977" y="917"/>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
            <p:cNvSpPr/>
            <p:nvPr/>
          </p:nvSpPr>
          <p:spPr>
            <a:xfrm>
              <a:off x="6304650" y="1942325"/>
              <a:ext cx="13700" cy="13125"/>
            </a:xfrm>
            <a:custGeom>
              <a:avLst/>
              <a:gdLst/>
              <a:ahLst/>
              <a:cxnLst/>
              <a:rect l="l" t="t" r="r" b="b"/>
              <a:pathLst>
                <a:path w="548" h="525" extrusionOk="0">
                  <a:moveTo>
                    <a:pt x="512" y="358"/>
                  </a:moveTo>
                  <a:cubicBezTo>
                    <a:pt x="512" y="346"/>
                    <a:pt x="524" y="334"/>
                    <a:pt x="524" y="322"/>
                  </a:cubicBezTo>
                  <a:cubicBezTo>
                    <a:pt x="548" y="251"/>
                    <a:pt x="524" y="179"/>
                    <a:pt x="465" y="132"/>
                  </a:cubicBezTo>
                  <a:cubicBezTo>
                    <a:pt x="417" y="48"/>
                    <a:pt x="334" y="1"/>
                    <a:pt x="238" y="13"/>
                  </a:cubicBezTo>
                  <a:cubicBezTo>
                    <a:pt x="0" y="72"/>
                    <a:pt x="36" y="287"/>
                    <a:pt x="119" y="406"/>
                  </a:cubicBezTo>
                  <a:cubicBezTo>
                    <a:pt x="167" y="465"/>
                    <a:pt x="238"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
            <p:cNvSpPr/>
            <p:nvPr/>
          </p:nvSpPr>
          <p:spPr>
            <a:xfrm>
              <a:off x="6436500" y="2049200"/>
              <a:ext cx="28000" cy="24725"/>
            </a:xfrm>
            <a:custGeom>
              <a:avLst/>
              <a:gdLst/>
              <a:ahLst/>
              <a:cxnLst/>
              <a:rect l="l" t="t" r="r" b="b"/>
              <a:pathLst>
                <a:path w="1120" h="989" extrusionOk="0">
                  <a:moveTo>
                    <a:pt x="870" y="131"/>
                  </a:moveTo>
                  <a:cubicBezTo>
                    <a:pt x="846" y="119"/>
                    <a:pt x="822" y="95"/>
                    <a:pt x="810" y="83"/>
                  </a:cubicBezTo>
                  <a:cubicBezTo>
                    <a:pt x="679" y="12"/>
                    <a:pt x="537" y="0"/>
                    <a:pt x="418" y="72"/>
                  </a:cubicBezTo>
                  <a:cubicBezTo>
                    <a:pt x="239" y="131"/>
                    <a:pt x="72" y="214"/>
                    <a:pt x="48" y="429"/>
                  </a:cubicBezTo>
                  <a:cubicBezTo>
                    <a:pt x="1" y="893"/>
                    <a:pt x="418" y="988"/>
                    <a:pt x="703" y="881"/>
                  </a:cubicBezTo>
                  <a:cubicBezTo>
                    <a:pt x="858" y="845"/>
                    <a:pt x="977" y="750"/>
                    <a:pt x="1037" y="607"/>
                  </a:cubicBezTo>
                  <a:cubicBezTo>
                    <a:pt x="1120" y="429"/>
                    <a:pt x="1037" y="226"/>
                    <a:pt x="87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
            <p:cNvSpPr/>
            <p:nvPr/>
          </p:nvSpPr>
          <p:spPr>
            <a:xfrm>
              <a:off x="6501100" y="1955725"/>
              <a:ext cx="28000" cy="24425"/>
            </a:xfrm>
            <a:custGeom>
              <a:avLst/>
              <a:gdLst/>
              <a:ahLst/>
              <a:cxnLst/>
              <a:rect l="l" t="t" r="r" b="b"/>
              <a:pathLst>
                <a:path w="1120" h="977" extrusionOk="0">
                  <a:moveTo>
                    <a:pt x="870" y="132"/>
                  </a:moveTo>
                  <a:cubicBezTo>
                    <a:pt x="846" y="108"/>
                    <a:pt x="822" y="96"/>
                    <a:pt x="810" y="72"/>
                  </a:cubicBezTo>
                  <a:cubicBezTo>
                    <a:pt x="679" y="1"/>
                    <a:pt x="536" y="1"/>
                    <a:pt x="405" y="60"/>
                  </a:cubicBezTo>
                  <a:cubicBezTo>
                    <a:pt x="239" y="132"/>
                    <a:pt x="72" y="215"/>
                    <a:pt x="48" y="429"/>
                  </a:cubicBezTo>
                  <a:cubicBezTo>
                    <a:pt x="0" y="894"/>
                    <a:pt x="417" y="977"/>
                    <a:pt x="703" y="870"/>
                  </a:cubicBezTo>
                  <a:cubicBezTo>
                    <a:pt x="858" y="846"/>
                    <a:pt x="977" y="739"/>
                    <a:pt x="1036" y="608"/>
                  </a:cubicBezTo>
                  <a:cubicBezTo>
                    <a:pt x="1120" y="429"/>
                    <a:pt x="1036"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
            <p:cNvSpPr/>
            <p:nvPr/>
          </p:nvSpPr>
          <p:spPr>
            <a:xfrm>
              <a:off x="6552600" y="2021200"/>
              <a:ext cx="27700" cy="24450"/>
            </a:xfrm>
            <a:custGeom>
              <a:avLst/>
              <a:gdLst/>
              <a:ahLst/>
              <a:cxnLst/>
              <a:rect l="l" t="t" r="r" b="b"/>
              <a:pathLst>
                <a:path w="1108" h="978" extrusionOk="0">
                  <a:moveTo>
                    <a:pt x="857" y="132"/>
                  </a:moveTo>
                  <a:cubicBezTo>
                    <a:pt x="834" y="108"/>
                    <a:pt x="822" y="84"/>
                    <a:pt x="798" y="72"/>
                  </a:cubicBezTo>
                  <a:cubicBezTo>
                    <a:pt x="679" y="1"/>
                    <a:pt x="536" y="1"/>
                    <a:pt x="405" y="60"/>
                  </a:cubicBezTo>
                  <a:cubicBezTo>
                    <a:pt x="226" y="132"/>
                    <a:pt x="72" y="215"/>
                    <a:pt x="48" y="430"/>
                  </a:cubicBezTo>
                  <a:cubicBezTo>
                    <a:pt x="0" y="894"/>
                    <a:pt x="417" y="977"/>
                    <a:pt x="703" y="870"/>
                  </a:cubicBezTo>
                  <a:cubicBezTo>
                    <a:pt x="846" y="846"/>
                    <a:pt x="977" y="739"/>
                    <a:pt x="1036" y="608"/>
                  </a:cubicBezTo>
                  <a:cubicBezTo>
                    <a:pt x="1108" y="430"/>
                    <a:pt x="1036" y="215"/>
                    <a:pt x="857"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
            <p:cNvSpPr/>
            <p:nvPr/>
          </p:nvSpPr>
          <p:spPr>
            <a:xfrm>
              <a:off x="6376375" y="2167950"/>
              <a:ext cx="28000" cy="24725"/>
            </a:xfrm>
            <a:custGeom>
              <a:avLst/>
              <a:gdLst/>
              <a:ahLst/>
              <a:cxnLst/>
              <a:rect l="l" t="t" r="r" b="b"/>
              <a:pathLst>
                <a:path w="1120" h="989" extrusionOk="0">
                  <a:moveTo>
                    <a:pt x="870" y="132"/>
                  </a:moveTo>
                  <a:cubicBezTo>
                    <a:pt x="846" y="120"/>
                    <a:pt x="834" y="96"/>
                    <a:pt x="810" y="84"/>
                  </a:cubicBezTo>
                  <a:cubicBezTo>
                    <a:pt x="691" y="13"/>
                    <a:pt x="537" y="1"/>
                    <a:pt x="417" y="72"/>
                  </a:cubicBezTo>
                  <a:cubicBezTo>
                    <a:pt x="239" y="132"/>
                    <a:pt x="72" y="215"/>
                    <a:pt x="48" y="429"/>
                  </a:cubicBezTo>
                  <a:cubicBezTo>
                    <a:pt x="1" y="894"/>
                    <a:pt x="417" y="989"/>
                    <a:pt x="703" y="882"/>
                  </a:cubicBezTo>
                  <a:cubicBezTo>
                    <a:pt x="858" y="846"/>
                    <a:pt x="977" y="751"/>
                    <a:pt x="1037" y="608"/>
                  </a:cubicBezTo>
                  <a:cubicBezTo>
                    <a:pt x="1120" y="429"/>
                    <a:pt x="1037"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
            <p:cNvSpPr/>
            <p:nvPr/>
          </p:nvSpPr>
          <p:spPr>
            <a:xfrm>
              <a:off x="6342150" y="2043525"/>
              <a:ext cx="27700" cy="24750"/>
            </a:xfrm>
            <a:custGeom>
              <a:avLst/>
              <a:gdLst/>
              <a:ahLst/>
              <a:cxnLst/>
              <a:rect l="l" t="t" r="r" b="b"/>
              <a:pathLst>
                <a:path w="1108" h="990" extrusionOk="0">
                  <a:moveTo>
                    <a:pt x="858" y="132"/>
                  </a:moveTo>
                  <a:cubicBezTo>
                    <a:pt x="834" y="120"/>
                    <a:pt x="822" y="96"/>
                    <a:pt x="798" y="72"/>
                  </a:cubicBezTo>
                  <a:cubicBezTo>
                    <a:pt x="679" y="1"/>
                    <a:pt x="524" y="1"/>
                    <a:pt x="405" y="60"/>
                  </a:cubicBezTo>
                  <a:cubicBezTo>
                    <a:pt x="227" y="132"/>
                    <a:pt x="72" y="215"/>
                    <a:pt x="48" y="430"/>
                  </a:cubicBezTo>
                  <a:cubicBezTo>
                    <a:pt x="1" y="894"/>
                    <a:pt x="417" y="989"/>
                    <a:pt x="703" y="882"/>
                  </a:cubicBezTo>
                  <a:cubicBezTo>
                    <a:pt x="846" y="846"/>
                    <a:pt x="977" y="751"/>
                    <a:pt x="1036" y="608"/>
                  </a:cubicBezTo>
                  <a:cubicBezTo>
                    <a:pt x="1108" y="430"/>
                    <a:pt x="1036" y="215"/>
                    <a:pt x="858"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
            <p:cNvSpPr/>
            <p:nvPr/>
          </p:nvSpPr>
          <p:spPr>
            <a:xfrm>
              <a:off x="6432650" y="2061700"/>
              <a:ext cx="26800" cy="26500"/>
            </a:xfrm>
            <a:custGeom>
              <a:avLst/>
              <a:gdLst/>
              <a:ahLst/>
              <a:cxnLst/>
              <a:rect l="l" t="t" r="r" b="b"/>
              <a:pathLst>
                <a:path w="1072" h="1060" extrusionOk="0">
                  <a:moveTo>
                    <a:pt x="1012" y="715"/>
                  </a:moveTo>
                  <a:cubicBezTo>
                    <a:pt x="1012" y="691"/>
                    <a:pt x="1036" y="667"/>
                    <a:pt x="1048" y="643"/>
                  </a:cubicBezTo>
                  <a:cubicBezTo>
                    <a:pt x="1072" y="500"/>
                    <a:pt x="1024" y="369"/>
                    <a:pt x="929" y="262"/>
                  </a:cubicBezTo>
                  <a:cubicBezTo>
                    <a:pt x="810" y="119"/>
                    <a:pt x="667" y="0"/>
                    <a:pt x="464" y="48"/>
                  </a:cubicBezTo>
                  <a:cubicBezTo>
                    <a:pt x="0" y="155"/>
                    <a:pt x="60" y="584"/>
                    <a:pt x="250" y="810"/>
                  </a:cubicBezTo>
                  <a:cubicBezTo>
                    <a:pt x="321" y="941"/>
                    <a:pt x="464" y="1024"/>
                    <a:pt x="607" y="1036"/>
                  </a:cubicBezTo>
                  <a:cubicBezTo>
                    <a:pt x="810" y="1060"/>
                    <a:pt x="988" y="917"/>
                    <a:pt x="1012"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
            <p:cNvSpPr/>
            <p:nvPr/>
          </p:nvSpPr>
          <p:spPr>
            <a:xfrm>
              <a:off x="6563000" y="1967325"/>
              <a:ext cx="26825" cy="26525"/>
            </a:xfrm>
            <a:custGeom>
              <a:avLst/>
              <a:gdLst/>
              <a:ahLst/>
              <a:cxnLst/>
              <a:rect l="l" t="t" r="r" b="b"/>
              <a:pathLst>
                <a:path w="1073" h="1061" extrusionOk="0">
                  <a:moveTo>
                    <a:pt x="1013" y="715"/>
                  </a:moveTo>
                  <a:cubicBezTo>
                    <a:pt x="1013" y="692"/>
                    <a:pt x="1037" y="668"/>
                    <a:pt x="1037" y="644"/>
                  </a:cubicBezTo>
                  <a:cubicBezTo>
                    <a:pt x="1073" y="501"/>
                    <a:pt x="1025" y="358"/>
                    <a:pt x="918" y="275"/>
                  </a:cubicBezTo>
                  <a:cubicBezTo>
                    <a:pt x="799" y="120"/>
                    <a:pt x="668" y="1"/>
                    <a:pt x="453" y="49"/>
                  </a:cubicBezTo>
                  <a:cubicBezTo>
                    <a:pt x="1" y="156"/>
                    <a:pt x="49" y="584"/>
                    <a:pt x="239" y="811"/>
                  </a:cubicBezTo>
                  <a:cubicBezTo>
                    <a:pt x="322" y="942"/>
                    <a:pt x="453" y="1025"/>
                    <a:pt x="608" y="1037"/>
                  </a:cubicBezTo>
                  <a:cubicBezTo>
                    <a:pt x="811"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
            <p:cNvSpPr/>
            <p:nvPr/>
          </p:nvSpPr>
          <p:spPr>
            <a:xfrm>
              <a:off x="6357925" y="2103650"/>
              <a:ext cx="26825" cy="26525"/>
            </a:xfrm>
            <a:custGeom>
              <a:avLst/>
              <a:gdLst/>
              <a:ahLst/>
              <a:cxnLst/>
              <a:rect l="l" t="t" r="r" b="b"/>
              <a:pathLst>
                <a:path w="1073" h="1061" extrusionOk="0">
                  <a:moveTo>
                    <a:pt x="1013" y="715"/>
                  </a:moveTo>
                  <a:cubicBezTo>
                    <a:pt x="1013" y="692"/>
                    <a:pt x="1036" y="668"/>
                    <a:pt x="1036" y="644"/>
                  </a:cubicBezTo>
                  <a:cubicBezTo>
                    <a:pt x="1072" y="513"/>
                    <a:pt x="1024" y="370"/>
                    <a:pt x="929" y="275"/>
                  </a:cubicBezTo>
                  <a:cubicBezTo>
                    <a:pt x="810" y="120"/>
                    <a:pt x="667" y="1"/>
                    <a:pt x="465" y="49"/>
                  </a:cubicBezTo>
                  <a:cubicBezTo>
                    <a:pt x="1" y="156"/>
                    <a:pt x="60" y="584"/>
                    <a:pt x="251" y="823"/>
                  </a:cubicBezTo>
                  <a:cubicBezTo>
                    <a:pt x="322" y="942"/>
                    <a:pt x="465" y="1025"/>
                    <a:pt x="608" y="1049"/>
                  </a:cubicBezTo>
                  <a:cubicBezTo>
                    <a:pt x="810"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
            <p:cNvSpPr/>
            <p:nvPr/>
          </p:nvSpPr>
          <p:spPr>
            <a:xfrm>
              <a:off x="6403175" y="2114075"/>
              <a:ext cx="26500" cy="26525"/>
            </a:xfrm>
            <a:custGeom>
              <a:avLst/>
              <a:gdLst/>
              <a:ahLst/>
              <a:cxnLst/>
              <a:rect l="l" t="t" r="r" b="b"/>
              <a:pathLst>
                <a:path w="1060" h="1061" extrusionOk="0">
                  <a:moveTo>
                    <a:pt x="1012" y="727"/>
                  </a:moveTo>
                  <a:cubicBezTo>
                    <a:pt x="1012" y="691"/>
                    <a:pt x="1036" y="679"/>
                    <a:pt x="1036" y="644"/>
                  </a:cubicBezTo>
                  <a:cubicBezTo>
                    <a:pt x="1060" y="513"/>
                    <a:pt x="1024" y="370"/>
                    <a:pt x="917" y="275"/>
                  </a:cubicBezTo>
                  <a:cubicBezTo>
                    <a:pt x="798" y="120"/>
                    <a:pt x="667" y="1"/>
                    <a:pt x="465" y="48"/>
                  </a:cubicBezTo>
                  <a:cubicBezTo>
                    <a:pt x="0" y="155"/>
                    <a:pt x="60" y="584"/>
                    <a:pt x="250" y="822"/>
                  </a:cubicBezTo>
                  <a:cubicBezTo>
                    <a:pt x="322" y="953"/>
                    <a:pt x="453" y="1037"/>
                    <a:pt x="608" y="1048"/>
                  </a:cubicBezTo>
                  <a:cubicBezTo>
                    <a:pt x="810" y="1060"/>
                    <a:pt x="977" y="917"/>
                    <a:pt x="1012" y="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
            <p:cNvSpPr/>
            <p:nvPr/>
          </p:nvSpPr>
          <p:spPr>
            <a:xfrm>
              <a:off x="6608250" y="1948875"/>
              <a:ext cx="18775" cy="16400"/>
            </a:xfrm>
            <a:custGeom>
              <a:avLst/>
              <a:gdLst/>
              <a:ahLst/>
              <a:cxnLst/>
              <a:rect l="l" t="t" r="r" b="b"/>
              <a:pathLst>
                <a:path w="751" h="656" extrusionOk="0">
                  <a:moveTo>
                    <a:pt x="572" y="84"/>
                  </a:moveTo>
                  <a:cubicBezTo>
                    <a:pt x="560" y="72"/>
                    <a:pt x="548" y="48"/>
                    <a:pt x="536" y="48"/>
                  </a:cubicBezTo>
                  <a:cubicBezTo>
                    <a:pt x="453" y="1"/>
                    <a:pt x="358" y="1"/>
                    <a:pt x="275" y="48"/>
                  </a:cubicBezTo>
                  <a:cubicBezTo>
                    <a:pt x="155" y="84"/>
                    <a:pt x="48" y="144"/>
                    <a:pt x="25" y="287"/>
                  </a:cubicBezTo>
                  <a:cubicBezTo>
                    <a:pt x="1" y="596"/>
                    <a:pt x="275" y="656"/>
                    <a:pt x="477" y="584"/>
                  </a:cubicBezTo>
                  <a:cubicBezTo>
                    <a:pt x="572" y="560"/>
                    <a:pt x="656" y="501"/>
                    <a:pt x="703" y="406"/>
                  </a:cubicBezTo>
                  <a:cubicBezTo>
                    <a:pt x="751" y="287"/>
                    <a:pt x="703" y="132"/>
                    <a:pt x="57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
            <p:cNvSpPr/>
            <p:nvPr/>
          </p:nvSpPr>
          <p:spPr>
            <a:xfrm>
              <a:off x="6314175" y="2010500"/>
              <a:ext cx="17275" cy="19675"/>
            </a:xfrm>
            <a:custGeom>
              <a:avLst/>
              <a:gdLst/>
              <a:ahLst/>
              <a:cxnLst/>
              <a:rect l="l" t="t" r="r" b="b"/>
              <a:pathLst>
                <a:path w="691" h="787" extrusionOk="0">
                  <a:moveTo>
                    <a:pt x="322" y="762"/>
                  </a:moveTo>
                  <a:lnTo>
                    <a:pt x="369" y="762"/>
                  </a:lnTo>
                  <a:cubicBezTo>
                    <a:pt x="465" y="750"/>
                    <a:pt x="548" y="703"/>
                    <a:pt x="584" y="619"/>
                  </a:cubicBezTo>
                  <a:cubicBezTo>
                    <a:pt x="679" y="524"/>
                    <a:pt x="691" y="393"/>
                    <a:pt x="631" y="274"/>
                  </a:cubicBezTo>
                  <a:cubicBezTo>
                    <a:pt x="477" y="0"/>
                    <a:pt x="215" y="131"/>
                    <a:pt x="96" y="298"/>
                  </a:cubicBezTo>
                  <a:cubicBezTo>
                    <a:pt x="36" y="369"/>
                    <a:pt x="0" y="477"/>
                    <a:pt x="24" y="572"/>
                  </a:cubicBezTo>
                  <a:cubicBezTo>
                    <a:pt x="60" y="703"/>
                    <a:pt x="191"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
            <p:cNvSpPr/>
            <p:nvPr/>
          </p:nvSpPr>
          <p:spPr>
            <a:xfrm>
              <a:off x="6387700" y="2028050"/>
              <a:ext cx="16975" cy="19375"/>
            </a:xfrm>
            <a:custGeom>
              <a:avLst/>
              <a:gdLst/>
              <a:ahLst/>
              <a:cxnLst/>
              <a:rect l="l" t="t" r="r" b="b"/>
              <a:pathLst>
                <a:path w="679" h="775" extrusionOk="0">
                  <a:moveTo>
                    <a:pt x="310" y="763"/>
                  </a:moveTo>
                  <a:lnTo>
                    <a:pt x="357" y="763"/>
                  </a:lnTo>
                  <a:cubicBezTo>
                    <a:pt x="453" y="751"/>
                    <a:pt x="536" y="691"/>
                    <a:pt x="584" y="608"/>
                  </a:cubicBezTo>
                  <a:cubicBezTo>
                    <a:pt x="667" y="513"/>
                    <a:pt x="679" y="382"/>
                    <a:pt x="619" y="263"/>
                  </a:cubicBezTo>
                  <a:cubicBezTo>
                    <a:pt x="465" y="1"/>
                    <a:pt x="203" y="120"/>
                    <a:pt x="95" y="287"/>
                  </a:cubicBezTo>
                  <a:cubicBezTo>
                    <a:pt x="24" y="358"/>
                    <a:pt x="0" y="465"/>
                    <a:pt x="12"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
            <p:cNvSpPr/>
            <p:nvPr/>
          </p:nvSpPr>
          <p:spPr>
            <a:xfrm>
              <a:off x="6355850" y="1975375"/>
              <a:ext cx="16975" cy="19975"/>
            </a:xfrm>
            <a:custGeom>
              <a:avLst/>
              <a:gdLst/>
              <a:ahLst/>
              <a:cxnLst/>
              <a:rect l="l" t="t" r="r" b="b"/>
              <a:pathLst>
                <a:path w="679" h="799" extrusionOk="0">
                  <a:moveTo>
                    <a:pt x="310" y="774"/>
                  </a:moveTo>
                  <a:lnTo>
                    <a:pt x="357" y="774"/>
                  </a:lnTo>
                  <a:cubicBezTo>
                    <a:pt x="453" y="762"/>
                    <a:pt x="536" y="703"/>
                    <a:pt x="584" y="620"/>
                  </a:cubicBezTo>
                  <a:cubicBezTo>
                    <a:pt x="667" y="524"/>
                    <a:pt x="679" y="393"/>
                    <a:pt x="631" y="274"/>
                  </a:cubicBezTo>
                  <a:cubicBezTo>
                    <a:pt x="465" y="0"/>
                    <a:pt x="203" y="131"/>
                    <a:pt x="95" y="298"/>
                  </a:cubicBezTo>
                  <a:cubicBezTo>
                    <a:pt x="24" y="370"/>
                    <a:pt x="0" y="477"/>
                    <a:pt x="24" y="572"/>
                  </a:cubicBezTo>
                  <a:cubicBezTo>
                    <a:pt x="48" y="703"/>
                    <a:pt x="179" y="798"/>
                    <a:pt x="310"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
            <p:cNvSpPr/>
            <p:nvPr/>
          </p:nvSpPr>
          <p:spPr>
            <a:xfrm>
              <a:off x="6253450" y="2068250"/>
              <a:ext cx="36325" cy="39600"/>
            </a:xfrm>
            <a:custGeom>
              <a:avLst/>
              <a:gdLst/>
              <a:ahLst/>
              <a:cxnLst/>
              <a:rect l="l" t="t" r="r" b="b"/>
              <a:pathLst>
                <a:path w="1453" h="1584" extrusionOk="0">
                  <a:moveTo>
                    <a:pt x="655" y="1536"/>
                  </a:moveTo>
                  <a:cubicBezTo>
                    <a:pt x="691" y="1536"/>
                    <a:pt x="727" y="1548"/>
                    <a:pt x="762" y="1548"/>
                  </a:cubicBezTo>
                  <a:cubicBezTo>
                    <a:pt x="953" y="1536"/>
                    <a:pt x="1132" y="1417"/>
                    <a:pt x="1215" y="1238"/>
                  </a:cubicBezTo>
                  <a:cubicBezTo>
                    <a:pt x="1346" y="1024"/>
                    <a:pt x="1453" y="798"/>
                    <a:pt x="1310" y="548"/>
                  </a:cubicBezTo>
                  <a:cubicBezTo>
                    <a:pt x="977" y="0"/>
                    <a:pt x="453" y="238"/>
                    <a:pt x="215" y="595"/>
                  </a:cubicBezTo>
                  <a:cubicBezTo>
                    <a:pt x="108" y="750"/>
                    <a:pt x="0" y="917"/>
                    <a:pt x="72" y="1155"/>
                  </a:cubicBezTo>
                  <a:cubicBezTo>
                    <a:pt x="131" y="1417"/>
                    <a:pt x="393"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
            <p:cNvSpPr/>
            <p:nvPr/>
          </p:nvSpPr>
          <p:spPr>
            <a:xfrm>
              <a:off x="6254350" y="1981625"/>
              <a:ext cx="17275" cy="19675"/>
            </a:xfrm>
            <a:custGeom>
              <a:avLst/>
              <a:gdLst/>
              <a:ahLst/>
              <a:cxnLst/>
              <a:rect l="l" t="t" r="r" b="b"/>
              <a:pathLst>
                <a:path w="691" h="787" extrusionOk="0">
                  <a:moveTo>
                    <a:pt x="322" y="762"/>
                  </a:moveTo>
                  <a:lnTo>
                    <a:pt x="369" y="762"/>
                  </a:lnTo>
                  <a:cubicBezTo>
                    <a:pt x="465" y="762"/>
                    <a:pt x="548" y="703"/>
                    <a:pt x="584" y="620"/>
                  </a:cubicBezTo>
                  <a:cubicBezTo>
                    <a:pt x="679" y="524"/>
                    <a:pt x="691" y="393"/>
                    <a:pt x="631" y="274"/>
                  </a:cubicBezTo>
                  <a:cubicBezTo>
                    <a:pt x="476" y="0"/>
                    <a:pt x="214" y="131"/>
                    <a:pt x="95" y="298"/>
                  </a:cubicBezTo>
                  <a:cubicBezTo>
                    <a:pt x="36" y="370"/>
                    <a:pt x="0" y="477"/>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
            <p:cNvSpPr/>
            <p:nvPr/>
          </p:nvSpPr>
          <p:spPr>
            <a:xfrm>
              <a:off x="6298400" y="2159325"/>
              <a:ext cx="27700" cy="24425"/>
            </a:xfrm>
            <a:custGeom>
              <a:avLst/>
              <a:gdLst/>
              <a:ahLst/>
              <a:cxnLst/>
              <a:rect l="l" t="t" r="r" b="b"/>
              <a:pathLst>
                <a:path w="1108" h="977" extrusionOk="0">
                  <a:moveTo>
                    <a:pt x="858" y="120"/>
                  </a:moveTo>
                  <a:cubicBezTo>
                    <a:pt x="834" y="108"/>
                    <a:pt x="822" y="84"/>
                    <a:pt x="798" y="72"/>
                  </a:cubicBezTo>
                  <a:cubicBezTo>
                    <a:pt x="679" y="0"/>
                    <a:pt x="524" y="0"/>
                    <a:pt x="405" y="60"/>
                  </a:cubicBezTo>
                  <a:cubicBezTo>
                    <a:pt x="227" y="120"/>
                    <a:pt x="72" y="203"/>
                    <a:pt x="48" y="429"/>
                  </a:cubicBezTo>
                  <a:cubicBezTo>
                    <a:pt x="0" y="893"/>
                    <a:pt x="417" y="977"/>
                    <a:pt x="703" y="870"/>
                  </a:cubicBezTo>
                  <a:cubicBezTo>
                    <a:pt x="846" y="834"/>
                    <a:pt x="977" y="739"/>
                    <a:pt x="1036" y="608"/>
                  </a:cubicBezTo>
                  <a:cubicBezTo>
                    <a:pt x="1108" y="417"/>
                    <a:pt x="1036" y="215"/>
                    <a:pt x="858" y="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
            <p:cNvSpPr/>
            <p:nvPr/>
          </p:nvSpPr>
          <p:spPr>
            <a:xfrm>
              <a:off x="6136475" y="2138500"/>
              <a:ext cx="17275" cy="19650"/>
            </a:xfrm>
            <a:custGeom>
              <a:avLst/>
              <a:gdLst/>
              <a:ahLst/>
              <a:cxnLst/>
              <a:rect l="l" t="t" r="r" b="b"/>
              <a:pathLst>
                <a:path w="691" h="786" extrusionOk="0">
                  <a:moveTo>
                    <a:pt x="322" y="762"/>
                  </a:moveTo>
                  <a:cubicBezTo>
                    <a:pt x="334" y="762"/>
                    <a:pt x="357" y="762"/>
                    <a:pt x="369" y="762"/>
                  </a:cubicBezTo>
                  <a:cubicBezTo>
                    <a:pt x="465" y="750"/>
                    <a:pt x="548" y="702"/>
                    <a:pt x="584" y="619"/>
                  </a:cubicBezTo>
                  <a:cubicBezTo>
                    <a:pt x="679" y="524"/>
                    <a:pt x="691" y="381"/>
                    <a:pt x="631" y="274"/>
                  </a:cubicBezTo>
                  <a:cubicBezTo>
                    <a:pt x="477" y="0"/>
                    <a:pt x="215" y="131"/>
                    <a:pt x="96" y="298"/>
                  </a:cubicBezTo>
                  <a:cubicBezTo>
                    <a:pt x="36" y="369"/>
                    <a:pt x="0" y="476"/>
                    <a:pt x="24" y="572"/>
                  </a:cubicBezTo>
                  <a:cubicBezTo>
                    <a:pt x="60" y="702"/>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
            <p:cNvSpPr/>
            <p:nvPr/>
          </p:nvSpPr>
          <p:spPr>
            <a:xfrm>
              <a:off x="6134100" y="2032225"/>
              <a:ext cx="17275" cy="19375"/>
            </a:xfrm>
            <a:custGeom>
              <a:avLst/>
              <a:gdLst/>
              <a:ahLst/>
              <a:cxnLst/>
              <a:rect l="l" t="t" r="r" b="b"/>
              <a:pathLst>
                <a:path w="691" h="775" extrusionOk="0">
                  <a:moveTo>
                    <a:pt x="322" y="762"/>
                  </a:moveTo>
                  <a:lnTo>
                    <a:pt x="369" y="762"/>
                  </a:lnTo>
                  <a:cubicBezTo>
                    <a:pt x="464" y="751"/>
                    <a:pt x="548" y="691"/>
                    <a:pt x="583" y="608"/>
                  </a:cubicBezTo>
                  <a:cubicBezTo>
                    <a:pt x="679" y="512"/>
                    <a:pt x="691" y="381"/>
                    <a:pt x="631" y="262"/>
                  </a:cubicBezTo>
                  <a:cubicBezTo>
                    <a:pt x="476" y="0"/>
                    <a:pt x="214" y="120"/>
                    <a:pt x="95" y="286"/>
                  </a:cubicBezTo>
                  <a:cubicBezTo>
                    <a:pt x="36" y="358"/>
                    <a:pt x="0" y="465"/>
                    <a:pt x="24" y="560"/>
                  </a:cubicBezTo>
                  <a:cubicBezTo>
                    <a:pt x="60" y="691"/>
                    <a:pt x="179"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
            <p:cNvSpPr/>
            <p:nvPr/>
          </p:nvSpPr>
          <p:spPr>
            <a:xfrm>
              <a:off x="6134375" y="1949175"/>
              <a:ext cx="17300" cy="19675"/>
            </a:xfrm>
            <a:custGeom>
              <a:avLst/>
              <a:gdLst/>
              <a:ahLst/>
              <a:cxnLst/>
              <a:rect l="l" t="t" r="r" b="b"/>
              <a:pathLst>
                <a:path w="692" h="787" extrusionOk="0">
                  <a:moveTo>
                    <a:pt x="322" y="763"/>
                  </a:moveTo>
                  <a:lnTo>
                    <a:pt x="370" y="763"/>
                  </a:lnTo>
                  <a:cubicBezTo>
                    <a:pt x="465" y="763"/>
                    <a:pt x="549" y="703"/>
                    <a:pt x="596" y="620"/>
                  </a:cubicBezTo>
                  <a:cubicBezTo>
                    <a:pt x="680" y="525"/>
                    <a:pt x="692" y="394"/>
                    <a:pt x="632" y="275"/>
                  </a:cubicBezTo>
                  <a:cubicBezTo>
                    <a:pt x="477" y="1"/>
                    <a:pt x="215" y="132"/>
                    <a:pt x="96" y="298"/>
                  </a:cubicBezTo>
                  <a:cubicBezTo>
                    <a:pt x="37" y="370"/>
                    <a:pt x="1" y="477"/>
                    <a:pt x="25" y="572"/>
                  </a:cubicBezTo>
                  <a:cubicBezTo>
                    <a:pt x="60" y="703"/>
                    <a:pt x="191" y="786"/>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
            <p:cNvSpPr/>
            <p:nvPr/>
          </p:nvSpPr>
          <p:spPr>
            <a:xfrm>
              <a:off x="6629400" y="2028050"/>
              <a:ext cx="13400" cy="13125"/>
            </a:xfrm>
            <a:custGeom>
              <a:avLst/>
              <a:gdLst/>
              <a:ahLst/>
              <a:cxnLst/>
              <a:rect l="l" t="t" r="r" b="b"/>
              <a:pathLst>
                <a:path w="536" h="525" extrusionOk="0">
                  <a:moveTo>
                    <a:pt x="512" y="358"/>
                  </a:moveTo>
                  <a:cubicBezTo>
                    <a:pt x="512" y="346"/>
                    <a:pt x="524" y="334"/>
                    <a:pt x="524" y="322"/>
                  </a:cubicBezTo>
                  <a:cubicBezTo>
                    <a:pt x="536" y="251"/>
                    <a:pt x="512" y="179"/>
                    <a:pt x="464" y="132"/>
                  </a:cubicBezTo>
                  <a:cubicBezTo>
                    <a:pt x="417" y="48"/>
                    <a:pt x="322" y="1"/>
                    <a:pt x="226" y="13"/>
                  </a:cubicBezTo>
                  <a:cubicBezTo>
                    <a:pt x="0" y="72"/>
                    <a:pt x="24" y="287"/>
                    <a:pt x="119" y="406"/>
                  </a:cubicBezTo>
                  <a:cubicBezTo>
                    <a:pt x="155" y="477"/>
                    <a:pt x="226"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
            <p:cNvSpPr/>
            <p:nvPr/>
          </p:nvSpPr>
          <p:spPr>
            <a:xfrm>
              <a:off x="6219225" y="2120925"/>
              <a:ext cx="16975" cy="19675"/>
            </a:xfrm>
            <a:custGeom>
              <a:avLst/>
              <a:gdLst/>
              <a:ahLst/>
              <a:cxnLst/>
              <a:rect l="l" t="t" r="r" b="b"/>
              <a:pathLst>
                <a:path w="679" h="787" extrusionOk="0">
                  <a:moveTo>
                    <a:pt x="310" y="763"/>
                  </a:moveTo>
                  <a:lnTo>
                    <a:pt x="369" y="763"/>
                  </a:lnTo>
                  <a:cubicBezTo>
                    <a:pt x="453" y="751"/>
                    <a:pt x="536" y="703"/>
                    <a:pt x="584" y="620"/>
                  </a:cubicBezTo>
                  <a:cubicBezTo>
                    <a:pt x="667" y="524"/>
                    <a:pt x="679" y="382"/>
                    <a:pt x="631" y="274"/>
                  </a:cubicBezTo>
                  <a:cubicBezTo>
                    <a:pt x="465" y="1"/>
                    <a:pt x="203" y="132"/>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
            <p:cNvSpPr/>
            <p:nvPr/>
          </p:nvSpPr>
          <p:spPr>
            <a:xfrm>
              <a:off x="6112650" y="1976575"/>
              <a:ext cx="17300" cy="19350"/>
            </a:xfrm>
            <a:custGeom>
              <a:avLst/>
              <a:gdLst/>
              <a:ahLst/>
              <a:cxnLst/>
              <a:rect l="l" t="t" r="r" b="b"/>
              <a:pathLst>
                <a:path w="692" h="774" extrusionOk="0">
                  <a:moveTo>
                    <a:pt x="322" y="762"/>
                  </a:moveTo>
                  <a:lnTo>
                    <a:pt x="370" y="762"/>
                  </a:lnTo>
                  <a:cubicBezTo>
                    <a:pt x="465" y="750"/>
                    <a:pt x="548" y="691"/>
                    <a:pt x="584" y="607"/>
                  </a:cubicBezTo>
                  <a:cubicBezTo>
                    <a:pt x="679" y="512"/>
                    <a:pt x="691" y="381"/>
                    <a:pt x="632" y="262"/>
                  </a:cubicBezTo>
                  <a:cubicBezTo>
                    <a:pt x="477" y="0"/>
                    <a:pt x="215" y="119"/>
                    <a:pt x="96" y="286"/>
                  </a:cubicBezTo>
                  <a:cubicBezTo>
                    <a:pt x="37" y="357"/>
                    <a:pt x="1" y="464"/>
                    <a:pt x="25" y="560"/>
                  </a:cubicBezTo>
                  <a:cubicBezTo>
                    <a:pt x="60" y="691"/>
                    <a:pt x="191"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
            <p:cNvSpPr/>
            <p:nvPr/>
          </p:nvSpPr>
          <p:spPr>
            <a:xfrm>
              <a:off x="6066225" y="1984300"/>
              <a:ext cx="8350" cy="7475"/>
            </a:xfrm>
            <a:custGeom>
              <a:avLst/>
              <a:gdLst/>
              <a:ahLst/>
              <a:cxnLst/>
              <a:rect l="l" t="t" r="r" b="b"/>
              <a:pathLst>
                <a:path w="334" h="299" extrusionOk="0">
                  <a:moveTo>
                    <a:pt x="250" y="36"/>
                  </a:moveTo>
                  <a:lnTo>
                    <a:pt x="239" y="24"/>
                  </a:lnTo>
                  <a:cubicBezTo>
                    <a:pt x="203" y="1"/>
                    <a:pt x="155" y="1"/>
                    <a:pt x="119" y="24"/>
                  </a:cubicBezTo>
                  <a:cubicBezTo>
                    <a:pt x="60" y="36"/>
                    <a:pt x="12" y="72"/>
                    <a:pt x="12" y="132"/>
                  </a:cubicBezTo>
                  <a:cubicBezTo>
                    <a:pt x="0" y="263"/>
                    <a:pt x="119" y="298"/>
                    <a:pt x="203" y="263"/>
                  </a:cubicBezTo>
                  <a:cubicBezTo>
                    <a:pt x="250" y="251"/>
                    <a:pt x="286" y="227"/>
                    <a:pt x="310" y="179"/>
                  </a:cubicBezTo>
                  <a:cubicBezTo>
                    <a:pt x="334" y="132"/>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
            <p:cNvSpPr/>
            <p:nvPr/>
          </p:nvSpPr>
          <p:spPr>
            <a:xfrm>
              <a:off x="6236175" y="2056625"/>
              <a:ext cx="8375" cy="7475"/>
            </a:xfrm>
            <a:custGeom>
              <a:avLst/>
              <a:gdLst/>
              <a:ahLst/>
              <a:cxnLst/>
              <a:rect l="l" t="t" r="r" b="b"/>
              <a:pathLst>
                <a:path w="335" h="299" extrusionOk="0">
                  <a:moveTo>
                    <a:pt x="251" y="37"/>
                  </a:moveTo>
                  <a:lnTo>
                    <a:pt x="239" y="25"/>
                  </a:lnTo>
                  <a:cubicBezTo>
                    <a:pt x="203" y="1"/>
                    <a:pt x="156" y="1"/>
                    <a:pt x="120" y="25"/>
                  </a:cubicBezTo>
                  <a:cubicBezTo>
                    <a:pt x="72" y="37"/>
                    <a:pt x="13" y="72"/>
                    <a:pt x="13" y="132"/>
                  </a:cubicBezTo>
                  <a:cubicBezTo>
                    <a:pt x="1" y="263"/>
                    <a:pt x="120" y="298"/>
                    <a:pt x="203" y="263"/>
                  </a:cubicBezTo>
                  <a:cubicBezTo>
                    <a:pt x="251" y="251"/>
                    <a:pt x="287" y="227"/>
                    <a:pt x="310" y="179"/>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
            <p:cNvSpPr/>
            <p:nvPr/>
          </p:nvSpPr>
          <p:spPr>
            <a:xfrm>
              <a:off x="6201050" y="1985500"/>
              <a:ext cx="8375" cy="7450"/>
            </a:xfrm>
            <a:custGeom>
              <a:avLst/>
              <a:gdLst/>
              <a:ahLst/>
              <a:cxnLst/>
              <a:rect l="l" t="t" r="r" b="b"/>
              <a:pathLst>
                <a:path w="335" h="298" extrusionOk="0">
                  <a:moveTo>
                    <a:pt x="251" y="36"/>
                  </a:moveTo>
                  <a:lnTo>
                    <a:pt x="239" y="24"/>
                  </a:lnTo>
                  <a:cubicBezTo>
                    <a:pt x="203" y="0"/>
                    <a:pt x="156" y="0"/>
                    <a:pt x="120" y="24"/>
                  </a:cubicBezTo>
                  <a:cubicBezTo>
                    <a:pt x="60" y="36"/>
                    <a:pt x="13" y="60"/>
                    <a:pt x="13" y="131"/>
                  </a:cubicBezTo>
                  <a:cubicBezTo>
                    <a:pt x="1" y="262"/>
                    <a:pt x="120" y="298"/>
                    <a:pt x="203" y="262"/>
                  </a:cubicBezTo>
                  <a:cubicBezTo>
                    <a:pt x="251" y="250"/>
                    <a:pt x="287" y="226"/>
                    <a:pt x="311" y="179"/>
                  </a:cubicBezTo>
                  <a:cubicBezTo>
                    <a:pt x="334" y="131"/>
                    <a:pt x="311"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
            <p:cNvSpPr/>
            <p:nvPr/>
          </p:nvSpPr>
          <p:spPr>
            <a:xfrm>
              <a:off x="6485625" y="1931325"/>
              <a:ext cx="8350" cy="7175"/>
            </a:xfrm>
            <a:custGeom>
              <a:avLst/>
              <a:gdLst/>
              <a:ahLst/>
              <a:cxnLst/>
              <a:rect l="l" t="t" r="r" b="b"/>
              <a:pathLst>
                <a:path w="334" h="287" extrusionOk="0">
                  <a:moveTo>
                    <a:pt x="250" y="36"/>
                  </a:moveTo>
                  <a:cubicBezTo>
                    <a:pt x="238" y="24"/>
                    <a:pt x="238" y="24"/>
                    <a:pt x="238" y="12"/>
                  </a:cubicBezTo>
                  <a:cubicBezTo>
                    <a:pt x="191" y="0"/>
                    <a:pt x="155" y="0"/>
                    <a:pt x="119" y="12"/>
                  </a:cubicBezTo>
                  <a:cubicBezTo>
                    <a:pt x="60" y="36"/>
                    <a:pt x="12" y="60"/>
                    <a:pt x="12" y="119"/>
                  </a:cubicBezTo>
                  <a:cubicBezTo>
                    <a:pt x="0" y="262"/>
                    <a:pt x="119" y="286"/>
                    <a:pt x="203" y="262"/>
                  </a:cubicBezTo>
                  <a:cubicBezTo>
                    <a:pt x="250" y="250"/>
                    <a:pt x="286" y="215"/>
                    <a:pt x="298" y="179"/>
                  </a:cubicBezTo>
                  <a:cubicBezTo>
                    <a:pt x="334" y="119"/>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
            <p:cNvSpPr/>
            <p:nvPr/>
          </p:nvSpPr>
          <p:spPr>
            <a:xfrm>
              <a:off x="6466275" y="2184325"/>
              <a:ext cx="36325" cy="39625"/>
            </a:xfrm>
            <a:custGeom>
              <a:avLst/>
              <a:gdLst/>
              <a:ahLst/>
              <a:cxnLst/>
              <a:rect l="l" t="t" r="r" b="b"/>
              <a:pathLst>
                <a:path w="1453" h="1585" extrusionOk="0">
                  <a:moveTo>
                    <a:pt x="655" y="1536"/>
                  </a:moveTo>
                  <a:cubicBezTo>
                    <a:pt x="691" y="1536"/>
                    <a:pt x="727" y="1548"/>
                    <a:pt x="762" y="1548"/>
                  </a:cubicBezTo>
                  <a:cubicBezTo>
                    <a:pt x="953" y="1536"/>
                    <a:pt x="1120" y="1417"/>
                    <a:pt x="1215" y="1239"/>
                  </a:cubicBezTo>
                  <a:cubicBezTo>
                    <a:pt x="1346" y="1025"/>
                    <a:pt x="1453" y="798"/>
                    <a:pt x="1298" y="548"/>
                  </a:cubicBezTo>
                  <a:cubicBezTo>
                    <a:pt x="977" y="1"/>
                    <a:pt x="441" y="239"/>
                    <a:pt x="215" y="584"/>
                  </a:cubicBezTo>
                  <a:cubicBezTo>
                    <a:pt x="108" y="751"/>
                    <a:pt x="0" y="917"/>
                    <a:pt x="72" y="1155"/>
                  </a:cubicBezTo>
                  <a:cubicBezTo>
                    <a:pt x="131" y="1417"/>
                    <a:pt x="381"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
            <p:cNvSpPr/>
            <p:nvPr/>
          </p:nvSpPr>
          <p:spPr>
            <a:xfrm>
              <a:off x="6446325" y="2234625"/>
              <a:ext cx="17300" cy="19675"/>
            </a:xfrm>
            <a:custGeom>
              <a:avLst/>
              <a:gdLst/>
              <a:ahLst/>
              <a:cxnLst/>
              <a:rect l="l" t="t" r="r" b="b"/>
              <a:pathLst>
                <a:path w="692" h="787" extrusionOk="0">
                  <a:moveTo>
                    <a:pt x="322" y="763"/>
                  </a:moveTo>
                  <a:cubicBezTo>
                    <a:pt x="334" y="763"/>
                    <a:pt x="358" y="763"/>
                    <a:pt x="370" y="763"/>
                  </a:cubicBezTo>
                  <a:cubicBezTo>
                    <a:pt x="465" y="751"/>
                    <a:pt x="548" y="703"/>
                    <a:pt x="584" y="620"/>
                  </a:cubicBezTo>
                  <a:cubicBezTo>
                    <a:pt x="667" y="525"/>
                    <a:pt x="691" y="382"/>
                    <a:pt x="632" y="275"/>
                  </a:cubicBezTo>
                  <a:cubicBezTo>
                    <a:pt x="477" y="1"/>
                    <a:pt x="215" y="132"/>
                    <a:pt x="96" y="298"/>
                  </a:cubicBezTo>
                  <a:cubicBezTo>
                    <a:pt x="36" y="370"/>
                    <a:pt x="1" y="477"/>
                    <a:pt x="25" y="572"/>
                  </a:cubicBezTo>
                  <a:cubicBezTo>
                    <a:pt x="60" y="703"/>
                    <a:pt x="191" y="787"/>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
            <p:cNvSpPr/>
            <p:nvPr/>
          </p:nvSpPr>
          <p:spPr>
            <a:xfrm>
              <a:off x="6373700" y="2260225"/>
              <a:ext cx="8350" cy="7175"/>
            </a:xfrm>
            <a:custGeom>
              <a:avLst/>
              <a:gdLst/>
              <a:ahLst/>
              <a:cxnLst/>
              <a:rect l="l" t="t" r="r" b="b"/>
              <a:pathLst>
                <a:path w="334" h="287" extrusionOk="0">
                  <a:moveTo>
                    <a:pt x="263" y="36"/>
                  </a:moveTo>
                  <a:cubicBezTo>
                    <a:pt x="251" y="24"/>
                    <a:pt x="251" y="24"/>
                    <a:pt x="239" y="24"/>
                  </a:cubicBezTo>
                  <a:cubicBezTo>
                    <a:pt x="203" y="1"/>
                    <a:pt x="167" y="1"/>
                    <a:pt x="132" y="24"/>
                  </a:cubicBezTo>
                  <a:cubicBezTo>
                    <a:pt x="72" y="36"/>
                    <a:pt x="24" y="60"/>
                    <a:pt x="24" y="132"/>
                  </a:cubicBezTo>
                  <a:cubicBezTo>
                    <a:pt x="1" y="263"/>
                    <a:pt x="132" y="286"/>
                    <a:pt x="215" y="263"/>
                  </a:cubicBezTo>
                  <a:cubicBezTo>
                    <a:pt x="263" y="251"/>
                    <a:pt x="298" y="227"/>
                    <a:pt x="310" y="179"/>
                  </a:cubicBezTo>
                  <a:cubicBezTo>
                    <a:pt x="334" y="132"/>
                    <a:pt x="322"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
            <p:cNvSpPr/>
            <p:nvPr/>
          </p:nvSpPr>
          <p:spPr>
            <a:xfrm>
              <a:off x="6308525" y="2252200"/>
              <a:ext cx="17275" cy="19650"/>
            </a:xfrm>
            <a:custGeom>
              <a:avLst/>
              <a:gdLst/>
              <a:ahLst/>
              <a:cxnLst/>
              <a:rect l="l" t="t" r="r" b="b"/>
              <a:pathLst>
                <a:path w="691" h="786" extrusionOk="0">
                  <a:moveTo>
                    <a:pt x="322" y="762"/>
                  </a:moveTo>
                  <a:lnTo>
                    <a:pt x="369" y="762"/>
                  </a:lnTo>
                  <a:cubicBezTo>
                    <a:pt x="464" y="750"/>
                    <a:pt x="548" y="691"/>
                    <a:pt x="584" y="607"/>
                  </a:cubicBezTo>
                  <a:cubicBezTo>
                    <a:pt x="667" y="512"/>
                    <a:pt x="691" y="381"/>
                    <a:pt x="631" y="274"/>
                  </a:cubicBezTo>
                  <a:cubicBezTo>
                    <a:pt x="476" y="0"/>
                    <a:pt x="214" y="119"/>
                    <a:pt x="95" y="286"/>
                  </a:cubicBezTo>
                  <a:cubicBezTo>
                    <a:pt x="24" y="369"/>
                    <a:pt x="0" y="465"/>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
            <p:cNvSpPr/>
            <p:nvPr/>
          </p:nvSpPr>
          <p:spPr>
            <a:xfrm>
              <a:off x="6223675" y="2207850"/>
              <a:ext cx="8375" cy="7150"/>
            </a:xfrm>
            <a:custGeom>
              <a:avLst/>
              <a:gdLst/>
              <a:ahLst/>
              <a:cxnLst/>
              <a:rect l="l" t="t" r="r" b="b"/>
              <a:pathLst>
                <a:path w="335" h="286" extrusionOk="0">
                  <a:moveTo>
                    <a:pt x="251" y="36"/>
                  </a:moveTo>
                  <a:cubicBezTo>
                    <a:pt x="251" y="36"/>
                    <a:pt x="239" y="24"/>
                    <a:pt x="227" y="12"/>
                  </a:cubicBezTo>
                  <a:cubicBezTo>
                    <a:pt x="191" y="0"/>
                    <a:pt x="156" y="0"/>
                    <a:pt x="120" y="12"/>
                  </a:cubicBezTo>
                  <a:cubicBezTo>
                    <a:pt x="60" y="36"/>
                    <a:pt x="13" y="60"/>
                    <a:pt x="13" y="131"/>
                  </a:cubicBezTo>
                  <a:cubicBezTo>
                    <a:pt x="1" y="262"/>
                    <a:pt x="120" y="286"/>
                    <a:pt x="203" y="262"/>
                  </a:cubicBezTo>
                  <a:cubicBezTo>
                    <a:pt x="251" y="250"/>
                    <a:pt x="287" y="226"/>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
            <p:cNvSpPr/>
            <p:nvPr/>
          </p:nvSpPr>
          <p:spPr>
            <a:xfrm>
              <a:off x="6278750" y="2321250"/>
              <a:ext cx="8350" cy="7175"/>
            </a:xfrm>
            <a:custGeom>
              <a:avLst/>
              <a:gdLst/>
              <a:ahLst/>
              <a:cxnLst/>
              <a:rect l="l" t="t" r="r" b="b"/>
              <a:pathLst>
                <a:path w="334" h="287" extrusionOk="0">
                  <a:moveTo>
                    <a:pt x="262" y="36"/>
                  </a:moveTo>
                  <a:lnTo>
                    <a:pt x="239" y="12"/>
                  </a:lnTo>
                  <a:cubicBezTo>
                    <a:pt x="203" y="0"/>
                    <a:pt x="167" y="0"/>
                    <a:pt x="131" y="12"/>
                  </a:cubicBezTo>
                  <a:cubicBezTo>
                    <a:pt x="72" y="36"/>
                    <a:pt x="24" y="60"/>
                    <a:pt x="24" y="131"/>
                  </a:cubicBezTo>
                  <a:cubicBezTo>
                    <a:pt x="0" y="262"/>
                    <a:pt x="131" y="286"/>
                    <a:pt x="215" y="262"/>
                  </a:cubicBezTo>
                  <a:cubicBezTo>
                    <a:pt x="262" y="250"/>
                    <a:pt x="298" y="227"/>
                    <a:pt x="310" y="179"/>
                  </a:cubicBezTo>
                  <a:cubicBezTo>
                    <a:pt x="334" y="120"/>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
            <p:cNvSpPr/>
            <p:nvPr/>
          </p:nvSpPr>
          <p:spPr>
            <a:xfrm>
              <a:off x="6255825" y="2264400"/>
              <a:ext cx="17300" cy="19375"/>
            </a:xfrm>
            <a:custGeom>
              <a:avLst/>
              <a:gdLst/>
              <a:ahLst/>
              <a:cxnLst/>
              <a:rect l="l" t="t" r="r" b="b"/>
              <a:pathLst>
                <a:path w="692" h="775" extrusionOk="0">
                  <a:moveTo>
                    <a:pt x="310" y="762"/>
                  </a:moveTo>
                  <a:lnTo>
                    <a:pt x="370" y="762"/>
                  </a:lnTo>
                  <a:cubicBezTo>
                    <a:pt x="465" y="750"/>
                    <a:pt x="536" y="691"/>
                    <a:pt x="584" y="608"/>
                  </a:cubicBezTo>
                  <a:cubicBezTo>
                    <a:pt x="667" y="512"/>
                    <a:pt x="691" y="381"/>
                    <a:pt x="632" y="262"/>
                  </a:cubicBezTo>
                  <a:cubicBezTo>
                    <a:pt x="465" y="0"/>
                    <a:pt x="215" y="119"/>
                    <a:pt x="96" y="286"/>
                  </a:cubicBezTo>
                  <a:cubicBezTo>
                    <a:pt x="25" y="358"/>
                    <a:pt x="1" y="465"/>
                    <a:pt x="25" y="560"/>
                  </a:cubicBezTo>
                  <a:cubicBezTo>
                    <a:pt x="48" y="691"/>
                    <a:pt x="179" y="774"/>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
            <p:cNvSpPr/>
            <p:nvPr/>
          </p:nvSpPr>
          <p:spPr>
            <a:xfrm>
              <a:off x="6095100" y="2200100"/>
              <a:ext cx="17275" cy="19675"/>
            </a:xfrm>
            <a:custGeom>
              <a:avLst/>
              <a:gdLst/>
              <a:ahLst/>
              <a:cxnLst/>
              <a:rect l="l" t="t" r="r" b="b"/>
              <a:pathLst>
                <a:path w="691" h="787" extrusionOk="0">
                  <a:moveTo>
                    <a:pt x="310" y="763"/>
                  </a:moveTo>
                  <a:lnTo>
                    <a:pt x="369" y="763"/>
                  </a:lnTo>
                  <a:cubicBezTo>
                    <a:pt x="465" y="751"/>
                    <a:pt x="536" y="691"/>
                    <a:pt x="584" y="608"/>
                  </a:cubicBezTo>
                  <a:cubicBezTo>
                    <a:pt x="667" y="513"/>
                    <a:pt x="691" y="382"/>
                    <a:pt x="631" y="274"/>
                  </a:cubicBezTo>
                  <a:cubicBezTo>
                    <a:pt x="465" y="1"/>
                    <a:pt x="203" y="120"/>
                    <a:pt x="96" y="286"/>
                  </a:cubicBezTo>
                  <a:cubicBezTo>
                    <a:pt x="24" y="358"/>
                    <a:pt x="0" y="465"/>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
            <p:cNvSpPr/>
            <p:nvPr/>
          </p:nvSpPr>
          <p:spPr>
            <a:xfrm>
              <a:off x="6142725" y="2278100"/>
              <a:ext cx="8350" cy="7450"/>
            </a:xfrm>
            <a:custGeom>
              <a:avLst/>
              <a:gdLst/>
              <a:ahLst/>
              <a:cxnLst/>
              <a:rect l="l" t="t" r="r" b="b"/>
              <a:pathLst>
                <a:path w="334" h="298" extrusionOk="0">
                  <a:moveTo>
                    <a:pt x="250" y="48"/>
                  </a:moveTo>
                  <a:cubicBezTo>
                    <a:pt x="250" y="36"/>
                    <a:pt x="238" y="36"/>
                    <a:pt x="238" y="24"/>
                  </a:cubicBezTo>
                  <a:cubicBezTo>
                    <a:pt x="203" y="0"/>
                    <a:pt x="155" y="0"/>
                    <a:pt x="119" y="24"/>
                  </a:cubicBezTo>
                  <a:cubicBezTo>
                    <a:pt x="72" y="48"/>
                    <a:pt x="24" y="71"/>
                    <a:pt x="12" y="131"/>
                  </a:cubicBezTo>
                  <a:cubicBezTo>
                    <a:pt x="0" y="274"/>
                    <a:pt x="119" y="298"/>
                    <a:pt x="215" y="274"/>
                  </a:cubicBezTo>
                  <a:cubicBezTo>
                    <a:pt x="250" y="262"/>
                    <a:pt x="286" y="226"/>
                    <a:pt x="310" y="191"/>
                  </a:cubicBezTo>
                  <a:cubicBezTo>
                    <a:pt x="334" y="131"/>
                    <a:pt x="310" y="71"/>
                    <a:pt x="250"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
            <p:cNvSpPr/>
            <p:nvPr/>
          </p:nvSpPr>
          <p:spPr>
            <a:xfrm>
              <a:off x="6161175" y="2354300"/>
              <a:ext cx="8350" cy="7450"/>
            </a:xfrm>
            <a:custGeom>
              <a:avLst/>
              <a:gdLst/>
              <a:ahLst/>
              <a:cxnLst/>
              <a:rect l="l" t="t" r="r" b="b"/>
              <a:pathLst>
                <a:path w="334" h="298" extrusionOk="0">
                  <a:moveTo>
                    <a:pt x="262" y="36"/>
                  </a:moveTo>
                  <a:cubicBezTo>
                    <a:pt x="251" y="36"/>
                    <a:pt x="239" y="24"/>
                    <a:pt x="239" y="24"/>
                  </a:cubicBezTo>
                  <a:cubicBezTo>
                    <a:pt x="203" y="0"/>
                    <a:pt x="155" y="0"/>
                    <a:pt x="120" y="24"/>
                  </a:cubicBezTo>
                  <a:cubicBezTo>
                    <a:pt x="72" y="36"/>
                    <a:pt x="24" y="71"/>
                    <a:pt x="12" y="131"/>
                  </a:cubicBezTo>
                  <a:cubicBezTo>
                    <a:pt x="1" y="274"/>
                    <a:pt x="120" y="298"/>
                    <a:pt x="215" y="262"/>
                  </a:cubicBezTo>
                  <a:cubicBezTo>
                    <a:pt x="251" y="250"/>
                    <a:pt x="286" y="226"/>
                    <a:pt x="310" y="191"/>
                  </a:cubicBezTo>
                  <a:cubicBezTo>
                    <a:pt x="334" y="131"/>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
            <p:cNvSpPr/>
            <p:nvPr/>
          </p:nvSpPr>
          <p:spPr>
            <a:xfrm>
              <a:off x="6084075" y="2306950"/>
              <a:ext cx="8375" cy="7475"/>
            </a:xfrm>
            <a:custGeom>
              <a:avLst/>
              <a:gdLst/>
              <a:ahLst/>
              <a:cxnLst/>
              <a:rect l="l" t="t" r="r" b="b"/>
              <a:pathLst>
                <a:path w="335" h="299" extrusionOk="0">
                  <a:moveTo>
                    <a:pt x="251" y="37"/>
                  </a:moveTo>
                  <a:cubicBezTo>
                    <a:pt x="251" y="37"/>
                    <a:pt x="239" y="25"/>
                    <a:pt x="239" y="25"/>
                  </a:cubicBezTo>
                  <a:cubicBezTo>
                    <a:pt x="203" y="1"/>
                    <a:pt x="156" y="1"/>
                    <a:pt x="120" y="25"/>
                  </a:cubicBezTo>
                  <a:cubicBezTo>
                    <a:pt x="72" y="37"/>
                    <a:pt x="25" y="72"/>
                    <a:pt x="13" y="132"/>
                  </a:cubicBezTo>
                  <a:cubicBezTo>
                    <a:pt x="1" y="275"/>
                    <a:pt x="120" y="299"/>
                    <a:pt x="203" y="263"/>
                  </a:cubicBezTo>
                  <a:cubicBezTo>
                    <a:pt x="251" y="251"/>
                    <a:pt x="287" y="227"/>
                    <a:pt x="310" y="191"/>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
            <p:cNvSpPr/>
            <p:nvPr/>
          </p:nvSpPr>
          <p:spPr>
            <a:xfrm>
              <a:off x="6361200" y="2390000"/>
              <a:ext cx="8350" cy="7475"/>
            </a:xfrm>
            <a:custGeom>
              <a:avLst/>
              <a:gdLst/>
              <a:ahLst/>
              <a:cxnLst/>
              <a:rect l="l" t="t" r="r" b="b"/>
              <a:pathLst>
                <a:path w="334" h="299" extrusionOk="0">
                  <a:moveTo>
                    <a:pt x="262" y="36"/>
                  </a:moveTo>
                  <a:cubicBezTo>
                    <a:pt x="251" y="36"/>
                    <a:pt x="251" y="25"/>
                    <a:pt x="239" y="25"/>
                  </a:cubicBezTo>
                  <a:cubicBezTo>
                    <a:pt x="203" y="1"/>
                    <a:pt x="155" y="1"/>
                    <a:pt x="120" y="25"/>
                  </a:cubicBezTo>
                  <a:cubicBezTo>
                    <a:pt x="72" y="36"/>
                    <a:pt x="24" y="72"/>
                    <a:pt x="12" y="132"/>
                  </a:cubicBezTo>
                  <a:cubicBezTo>
                    <a:pt x="1" y="275"/>
                    <a:pt x="131" y="298"/>
                    <a:pt x="215" y="263"/>
                  </a:cubicBezTo>
                  <a:cubicBezTo>
                    <a:pt x="251" y="251"/>
                    <a:pt x="286" y="227"/>
                    <a:pt x="310" y="191"/>
                  </a:cubicBezTo>
                  <a:cubicBezTo>
                    <a:pt x="334" y="132"/>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
            <p:cNvSpPr/>
            <p:nvPr/>
          </p:nvSpPr>
          <p:spPr>
            <a:xfrm>
              <a:off x="6393350" y="2292375"/>
              <a:ext cx="17275" cy="19675"/>
            </a:xfrm>
            <a:custGeom>
              <a:avLst/>
              <a:gdLst/>
              <a:ahLst/>
              <a:cxnLst/>
              <a:rect l="l" t="t" r="r" b="b"/>
              <a:pathLst>
                <a:path w="691" h="787" extrusionOk="0">
                  <a:moveTo>
                    <a:pt x="310" y="763"/>
                  </a:moveTo>
                  <a:lnTo>
                    <a:pt x="369" y="763"/>
                  </a:lnTo>
                  <a:cubicBezTo>
                    <a:pt x="465" y="751"/>
                    <a:pt x="548" y="691"/>
                    <a:pt x="584" y="608"/>
                  </a:cubicBezTo>
                  <a:cubicBezTo>
                    <a:pt x="667" y="513"/>
                    <a:pt x="691" y="382"/>
                    <a:pt x="631" y="274"/>
                  </a:cubicBezTo>
                  <a:cubicBezTo>
                    <a:pt x="465" y="1"/>
                    <a:pt x="215" y="120"/>
                    <a:pt x="96" y="286"/>
                  </a:cubicBezTo>
                  <a:cubicBezTo>
                    <a:pt x="24" y="370"/>
                    <a:pt x="0" y="465"/>
                    <a:pt x="24" y="572"/>
                  </a:cubicBezTo>
                  <a:cubicBezTo>
                    <a:pt x="60"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
            <p:cNvSpPr/>
            <p:nvPr/>
          </p:nvSpPr>
          <p:spPr>
            <a:xfrm>
              <a:off x="6572525" y="2226300"/>
              <a:ext cx="17000" cy="19675"/>
            </a:xfrm>
            <a:custGeom>
              <a:avLst/>
              <a:gdLst/>
              <a:ahLst/>
              <a:cxnLst/>
              <a:rect l="l" t="t" r="r" b="b"/>
              <a:pathLst>
                <a:path w="680" h="787" extrusionOk="0">
                  <a:moveTo>
                    <a:pt x="311" y="762"/>
                  </a:moveTo>
                  <a:lnTo>
                    <a:pt x="358" y="762"/>
                  </a:lnTo>
                  <a:cubicBezTo>
                    <a:pt x="453" y="750"/>
                    <a:pt x="537" y="691"/>
                    <a:pt x="584" y="608"/>
                  </a:cubicBezTo>
                  <a:cubicBezTo>
                    <a:pt x="668" y="512"/>
                    <a:pt x="680" y="381"/>
                    <a:pt x="632" y="274"/>
                  </a:cubicBezTo>
                  <a:cubicBezTo>
                    <a:pt x="465" y="0"/>
                    <a:pt x="203" y="119"/>
                    <a:pt x="96" y="286"/>
                  </a:cubicBezTo>
                  <a:cubicBezTo>
                    <a:pt x="25" y="369"/>
                    <a:pt x="1" y="465"/>
                    <a:pt x="25" y="572"/>
                  </a:cubicBezTo>
                  <a:cubicBezTo>
                    <a:pt x="49" y="703"/>
                    <a:pt x="180" y="786"/>
                    <a:pt x="311"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
            <p:cNvSpPr/>
            <p:nvPr/>
          </p:nvSpPr>
          <p:spPr>
            <a:xfrm>
              <a:off x="6575225" y="2273325"/>
              <a:ext cx="17275" cy="19675"/>
            </a:xfrm>
            <a:custGeom>
              <a:avLst/>
              <a:gdLst/>
              <a:ahLst/>
              <a:cxnLst/>
              <a:rect l="l" t="t" r="r" b="b"/>
              <a:pathLst>
                <a:path w="691" h="787" extrusionOk="0">
                  <a:moveTo>
                    <a:pt x="310" y="763"/>
                  </a:moveTo>
                  <a:lnTo>
                    <a:pt x="369" y="763"/>
                  </a:lnTo>
                  <a:cubicBezTo>
                    <a:pt x="453" y="751"/>
                    <a:pt x="536" y="703"/>
                    <a:pt x="584" y="620"/>
                  </a:cubicBezTo>
                  <a:cubicBezTo>
                    <a:pt x="667" y="524"/>
                    <a:pt x="691" y="382"/>
                    <a:pt x="631" y="274"/>
                  </a:cubicBezTo>
                  <a:cubicBezTo>
                    <a:pt x="464" y="1"/>
                    <a:pt x="203" y="120"/>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
            <p:cNvSpPr/>
            <p:nvPr/>
          </p:nvSpPr>
          <p:spPr>
            <a:xfrm>
              <a:off x="6210575" y="2294450"/>
              <a:ext cx="17000" cy="19675"/>
            </a:xfrm>
            <a:custGeom>
              <a:avLst/>
              <a:gdLst/>
              <a:ahLst/>
              <a:cxnLst/>
              <a:rect l="l" t="t" r="r" b="b"/>
              <a:pathLst>
                <a:path w="680" h="787" extrusionOk="0">
                  <a:moveTo>
                    <a:pt x="311" y="763"/>
                  </a:moveTo>
                  <a:lnTo>
                    <a:pt x="358" y="763"/>
                  </a:lnTo>
                  <a:cubicBezTo>
                    <a:pt x="453" y="751"/>
                    <a:pt x="537" y="691"/>
                    <a:pt x="584" y="608"/>
                  </a:cubicBezTo>
                  <a:cubicBezTo>
                    <a:pt x="668" y="513"/>
                    <a:pt x="680" y="382"/>
                    <a:pt x="632" y="275"/>
                  </a:cubicBezTo>
                  <a:cubicBezTo>
                    <a:pt x="465" y="1"/>
                    <a:pt x="203" y="120"/>
                    <a:pt x="96" y="287"/>
                  </a:cubicBezTo>
                  <a:cubicBezTo>
                    <a:pt x="25" y="370"/>
                    <a:pt x="1" y="465"/>
                    <a:pt x="25" y="572"/>
                  </a:cubicBezTo>
                  <a:cubicBezTo>
                    <a:pt x="49" y="703"/>
                    <a:pt x="180" y="787"/>
                    <a:pt x="311"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
            <p:cNvSpPr/>
            <p:nvPr/>
          </p:nvSpPr>
          <p:spPr>
            <a:xfrm>
              <a:off x="6403475" y="2285525"/>
              <a:ext cx="17275" cy="19675"/>
            </a:xfrm>
            <a:custGeom>
              <a:avLst/>
              <a:gdLst/>
              <a:ahLst/>
              <a:cxnLst/>
              <a:rect l="l" t="t" r="r" b="b"/>
              <a:pathLst>
                <a:path w="691" h="787" extrusionOk="0">
                  <a:moveTo>
                    <a:pt x="310" y="763"/>
                  </a:moveTo>
                  <a:lnTo>
                    <a:pt x="369" y="763"/>
                  </a:lnTo>
                  <a:cubicBezTo>
                    <a:pt x="465" y="751"/>
                    <a:pt x="536" y="691"/>
                    <a:pt x="584" y="608"/>
                  </a:cubicBezTo>
                  <a:cubicBezTo>
                    <a:pt x="667" y="525"/>
                    <a:pt x="691" y="382"/>
                    <a:pt x="631" y="275"/>
                  </a:cubicBezTo>
                  <a:cubicBezTo>
                    <a:pt x="465" y="1"/>
                    <a:pt x="215" y="120"/>
                    <a:pt x="95" y="286"/>
                  </a:cubicBezTo>
                  <a:cubicBezTo>
                    <a:pt x="24" y="370"/>
                    <a:pt x="0" y="465"/>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
            <p:cNvSpPr/>
            <p:nvPr/>
          </p:nvSpPr>
          <p:spPr>
            <a:xfrm>
              <a:off x="6522825" y="2286725"/>
              <a:ext cx="8350" cy="7450"/>
            </a:xfrm>
            <a:custGeom>
              <a:avLst/>
              <a:gdLst/>
              <a:ahLst/>
              <a:cxnLst/>
              <a:rect l="l" t="t" r="r" b="b"/>
              <a:pathLst>
                <a:path w="334" h="298" extrusionOk="0">
                  <a:moveTo>
                    <a:pt x="251" y="36"/>
                  </a:moveTo>
                  <a:cubicBezTo>
                    <a:pt x="251" y="36"/>
                    <a:pt x="239" y="24"/>
                    <a:pt x="239" y="24"/>
                  </a:cubicBezTo>
                  <a:cubicBezTo>
                    <a:pt x="191" y="0"/>
                    <a:pt x="155" y="0"/>
                    <a:pt x="120" y="24"/>
                  </a:cubicBezTo>
                  <a:cubicBezTo>
                    <a:pt x="60" y="36"/>
                    <a:pt x="13" y="72"/>
                    <a:pt x="13" y="131"/>
                  </a:cubicBezTo>
                  <a:cubicBezTo>
                    <a:pt x="1" y="274"/>
                    <a:pt x="120" y="298"/>
                    <a:pt x="203" y="262"/>
                  </a:cubicBezTo>
                  <a:cubicBezTo>
                    <a:pt x="251" y="262"/>
                    <a:pt x="286" y="227"/>
                    <a:pt x="298" y="191"/>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
            <p:cNvSpPr/>
            <p:nvPr/>
          </p:nvSpPr>
          <p:spPr>
            <a:xfrm>
              <a:off x="6280250" y="2380775"/>
              <a:ext cx="8350" cy="7475"/>
            </a:xfrm>
            <a:custGeom>
              <a:avLst/>
              <a:gdLst/>
              <a:ahLst/>
              <a:cxnLst/>
              <a:rect l="l" t="t" r="r" b="b"/>
              <a:pathLst>
                <a:path w="334" h="299" extrusionOk="0">
                  <a:moveTo>
                    <a:pt x="262" y="36"/>
                  </a:moveTo>
                  <a:cubicBezTo>
                    <a:pt x="250" y="36"/>
                    <a:pt x="250" y="24"/>
                    <a:pt x="238" y="24"/>
                  </a:cubicBezTo>
                  <a:cubicBezTo>
                    <a:pt x="202" y="1"/>
                    <a:pt x="167" y="1"/>
                    <a:pt x="131" y="24"/>
                  </a:cubicBezTo>
                  <a:cubicBezTo>
                    <a:pt x="71" y="48"/>
                    <a:pt x="24" y="72"/>
                    <a:pt x="24" y="132"/>
                  </a:cubicBezTo>
                  <a:cubicBezTo>
                    <a:pt x="0" y="275"/>
                    <a:pt x="131" y="298"/>
                    <a:pt x="214" y="263"/>
                  </a:cubicBezTo>
                  <a:cubicBezTo>
                    <a:pt x="262" y="263"/>
                    <a:pt x="298" y="227"/>
                    <a:pt x="310" y="191"/>
                  </a:cubicBezTo>
                  <a:cubicBezTo>
                    <a:pt x="333" y="132"/>
                    <a:pt x="310" y="72"/>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
            <p:cNvSpPr/>
            <p:nvPr/>
          </p:nvSpPr>
          <p:spPr>
            <a:xfrm>
              <a:off x="6441575" y="2356375"/>
              <a:ext cx="17275" cy="19675"/>
            </a:xfrm>
            <a:custGeom>
              <a:avLst/>
              <a:gdLst/>
              <a:ahLst/>
              <a:cxnLst/>
              <a:rect l="l" t="t" r="r" b="b"/>
              <a:pathLst>
                <a:path w="691" h="787" extrusionOk="0">
                  <a:moveTo>
                    <a:pt x="310" y="762"/>
                  </a:moveTo>
                  <a:lnTo>
                    <a:pt x="369" y="762"/>
                  </a:lnTo>
                  <a:cubicBezTo>
                    <a:pt x="453" y="750"/>
                    <a:pt x="536" y="691"/>
                    <a:pt x="584" y="608"/>
                  </a:cubicBezTo>
                  <a:cubicBezTo>
                    <a:pt x="667" y="512"/>
                    <a:pt x="691" y="381"/>
                    <a:pt x="631" y="274"/>
                  </a:cubicBezTo>
                  <a:cubicBezTo>
                    <a:pt x="465" y="0"/>
                    <a:pt x="203" y="119"/>
                    <a:pt x="95" y="286"/>
                  </a:cubicBezTo>
                  <a:cubicBezTo>
                    <a:pt x="24" y="369"/>
                    <a:pt x="0" y="465"/>
                    <a:pt x="24" y="572"/>
                  </a:cubicBezTo>
                  <a:cubicBezTo>
                    <a:pt x="48"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
            <p:cNvSpPr/>
            <p:nvPr/>
          </p:nvSpPr>
          <p:spPr>
            <a:xfrm>
              <a:off x="6531450" y="2344475"/>
              <a:ext cx="17000" cy="19650"/>
            </a:xfrm>
            <a:custGeom>
              <a:avLst/>
              <a:gdLst/>
              <a:ahLst/>
              <a:cxnLst/>
              <a:rect l="l" t="t" r="r" b="b"/>
              <a:pathLst>
                <a:path w="680" h="786" extrusionOk="0">
                  <a:moveTo>
                    <a:pt x="310" y="762"/>
                  </a:moveTo>
                  <a:lnTo>
                    <a:pt x="358" y="762"/>
                  </a:lnTo>
                  <a:cubicBezTo>
                    <a:pt x="453" y="750"/>
                    <a:pt x="537" y="703"/>
                    <a:pt x="584" y="619"/>
                  </a:cubicBezTo>
                  <a:cubicBezTo>
                    <a:pt x="668" y="524"/>
                    <a:pt x="680" y="381"/>
                    <a:pt x="632" y="274"/>
                  </a:cubicBezTo>
                  <a:cubicBezTo>
                    <a:pt x="465" y="0"/>
                    <a:pt x="203" y="131"/>
                    <a:pt x="96" y="298"/>
                  </a:cubicBezTo>
                  <a:cubicBezTo>
                    <a:pt x="25" y="369"/>
                    <a:pt x="1" y="476"/>
                    <a:pt x="25" y="572"/>
                  </a:cubicBezTo>
                  <a:cubicBezTo>
                    <a:pt x="49"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
            <p:cNvSpPr/>
            <p:nvPr/>
          </p:nvSpPr>
          <p:spPr>
            <a:xfrm>
              <a:off x="6619275" y="2161400"/>
              <a:ext cx="17275" cy="19375"/>
            </a:xfrm>
            <a:custGeom>
              <a:avLst/>
              <a:gdLst/>
              <a:ahLst/>
              <a:cxnLst/>
              <a:rect l="l" t="t" r="r" b="b"/>
              <a:pathLst>
                <a:path w="691" h="775" extrusionOk="0">
                  <a:moveTo>
                    <a:pt x="310" y="763"/>
                  </a:moveTo>
                  <a:cubicBezTo>
                    <a:pt x="334" y="751"/>
                    <a:pt x="346" y="751"/>
                    <a:pt x="369" y="763"/>
                  </a:cubicBezTo>
                  <a:cubicBezTo>
                    <a:pt x="465" y="751"/>
                    <a:pt x="536" y="691"/>
                    <a:pt x="584" y="608"/>
                  </a:cubicBezTo>
                  <a:cubicBezTo>
                    <a:pt x="667" y="513"/>
                    <a:pt x="691" y="382"/>
                    <a:pt x="631" y="263"/>
                  </a:cubicBezTo>
                  <a:cubicBezTo>
                    <a:pt x="465" y="1"/>
                    <a:pt x="215" y="120"/>
                    <a:pt x="95" y="287"/>
                  </a:cubicBezTo>
                  <a:cubicBezTo>
                    <a:pt x="24" y="358"/>
                    <a:pt x="0" y="465"/>
                    <a:pt x="24"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
            <p:cNvSpPr/>
            <p:nvPr/>
          </p:nvSpPr>
          <p:spPr>
            <a:xfrm>
              <a:off x="6535925" y="2161100"/>
              <a:ext cx="17300" cy="19675"/>
            </a:xfrm>
            <a:custGeom>
              <a:avLst/>
              <a:gdLst/>
              <a:ahLst/>
              <a:cxnLst/>
              <a:rect l="l" t="t" r="r" b="b"/>
              <a:pathLst>
                <a:path w="692" h="787" extrusionOk="0">
                  <a:moveTo>
                    <a:pt x="310" y="763"/>
                  </a:moveTo>
                  <a:lnTo>
                    <a:pt x="370" y="763"/>
                  </a:lnTo>
                  <a:cubicBezTo>
                    <a:pt x="465" y="751"/>
                    <a:pt x="536" y="703"/>
                    <a:pt x="584" y="620"/>
                  </a:cubicBezTo>
                  <a:cubicBezTo>
                    <a:pt x="667" y="525"/>
                    <a:pt x="691" y="394"/>
                    <a:pt x="632" y="275"/>
                  </a:cubicBezTo>
                  <a:cubicBezTo>
                    <a:pt x="465" y="1"/>
                    <a:pt x="203" y="132"/>
                    <a:pt x="96" y="299"/>
                  </a:cubicBezTo>
                  <a:cubicBezTo>
                    <a:pt x="24" y="370"/>
                    <a:pt x="0" y="477"/>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
            <p:cNvSpPr/>
            <p:nvPr/>
          </p:nvSpPr>
          <p:spPr>
            <a:xfrm>
              <a:off x="6477575" y="2081350"/>
              <a:ext cx="36350" cy="39600"/>
            </a:xfrm>
            <a:custGeom>
              <a:avLst/>
              <a:gdLst/>
              <a:ahLst/>
              <a:cxnLst/>
              <a:rect l="l" t="t" r="r" b="b"/>
              <a:pathLst>
                <a:path w="1454" h="1584" extrusionOk="0">
                  <a:moveTo>
                    <a:pt x="656" y="1548"/>
                  </a:moveTo>
                  <a:cubicBezTo>
                    <a:pt x="691" y="1548"/>
                    <a:pt x="727" y="1560"/>
                    <a:pt x="763" y="1560"/>
                  </a:cubicBezTo>
                  <a:cubicBezTo>
                    <a:pt x="953" y="1536"/>
                    <a:pt x="1120" y="1417"/>
                    <a:pt x="1203" y="1250"/>
                  </a:cubicBezTo>
                  <a:cubicBezTo>
                    <a:pt x="1346" y="1036"/>
                    <a:pt x="1453" y="798"/>
                    <a:pt x="1299" y="548"/>
                  </a:cubicBezTo>
                  <a:cubicBezTo>
                    <a:pt x="977" y="0"/>
                    <a:pt x="441" y="250"/>
                    <a:pt x="215" y="595"/>
                  </a:cubicBezTo>
                  <a:cubicBezTo>
                    <a:pt x="108" y="750"/>
                    <a:pt x="1" y="929"/>
                    <a:pt x="72" y="1155"/>
                  </a:cubicBezTo>
                  <a:cubicBezTo>
                    <a:pt x="132" y="1417"/>
                    <a:pt x="382" y="1584"/>
                    <a:pt x="656"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
            <p:cNvSpPr/>
            <p:nvPr/>
          </p:nvSpPr>
          <p:spPr>
            <a:xfrm>
              <a:off x="6593075" y="2067050"/>
              <a:ext cx="36050" cy="39900"/>
            </a:xfrm>
            <a:custGeom>
              <a:avLst/>
              <a:gdLst/>
              <a:ahLst/>
              <a:cxnLst/>
              <a:rect l="l" t="t" r="r" b="b"/>
              <a:pathLst>
                <a:path w="1442" h="1596" extrusionOk="0">
                  <a:moveTo>
                    <a:pt x="643" y="1548"/>
                  </a:moveTo>
                  <a:cubicBezTo>
                    <a:pt x="679" y="1548"/>
                    <a:pt x="715" y="1548"/>
                    <a:pt x="762" y="1560"/>
                  </a:cubicBezTo>
                  <a:cubicBezTo>
                    <a:pt x="953" y="1536"/>
                    <a:pt x="1120" y="1417"/>
                    <a:pt x="1203" y="1251"/>
                  </a:cubicBezTo>
                  <a:cubicBezTo>
                    <a:pt x="1346" y="1036"/>
                    <a:pt x="1441" y="798"/>
                    <a:pt x="1298" y="560"/>
                  </a:cubicBezTo>
                  <a:cubicBezTo>
                    <a:pt x="965" y="1"/>
                    <a:pt x="441" y="251"/>
                    <a:pt x="215" y="596"/>
                  </a:cubicBezTo>
                  <a:cubicBezTo>
                    <a:pt x="108" y="751"/>
                    <a:pt x="0" y="929"/>
                    <a:pt x="60" y="1155"/>
                  </a:cubicBezTo>
                  <a:cubicBezTo>
                    <a:pt x="120" y="1417"/>
                    <a:pt x="381" y="1596"/>
                    <a:pt x="643"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
            <p:cNvSpPr/>
            <p:nvPr/>
          </p:nvSpPr>
          <p:spPr>
            <a:xfrm>
              <a:off x="6636225" y="2340900"/>
              <a:ext cx="8375" cy="7450"/>
            </a:xfrm>
            <a:custGeom>
              <a:avLst/>
              <a:gdLst/>
              <a:ahLst/>
              <a:cxnLst/>
              <a:rect l="l" t="t" r="r" b="b"/>
              <a:pathLst>
                <a:path w="335" h="298" extrusionOk="0">
                  <a:moveTo>
                    <a:pt x="263" y="36"/>
                  </a:moveTo>
                  <a:cubicBezTo>
                    <a:pt x="251" y="24"/>
                    <a:pt x="251" y="24"/>
                    <a:pt x="239" y="24"/>
                  </a:cubicBezTo>
                  <a:cubicBezTo>
                    <a:pt x="203" y="0"/>
                    <a:pt x="156" y="0"/>
                    <a:pt x="120" y="24"/>
                  </a:cubicBezTo>
                  <a:cubicBezTo>
                    <a:pt x="72" y="36"/>
                    <a:pt x="25" y="60"/>
                    <a:pt x="13" y="131"/>
                  </a:cubicBezTo>
                  <a:cubicBezTo>
                    <a:pt x="1" y="262"/>
                    <a:pt x="132" y="298"/>
                    <a:pt x="215" y="262"/>
                  </a:cubicBezTo>
                  <a:cubicBezTo>
                    <a:pt x="251" y="250"/>
                    <a:pt x="287" y="226"/>
                    <a:pt x="310" y="179"/>
                  </a:cubicBezTo>
                  <a:cubicBezTo>
                    <a:pt x="334" y="131"/>
                    <a:pt x="310"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
            <p:cNvSpPr/>
            <p:nvPr/>
          </p:nvSpPr>
          <p:spPr>
            <a:xfrm>
              <a:off x="6603500" y="2389125"/>
              <a:ext cx="8350" cy="7450"/>
            </a:xfrm>
            <a:custGeom>
              <a:avLst/>
              <a:gdLst/>
              <a:ahLst/>
              <a:cxnLst/>
              <a:rect l="l" t="t" r="r" b="b"/>
              <a:pathLst>
                <a:path w="334" h="298" extrusionOk="0">
                  <a:moveTo>
                    <a:pt x="250" y="36"/>
                  </a:moveTo>
                  <a:cubicBezTo>
                    <a:pt x="250" y="36"/>
                    <a:pt x="238" y="36"/>
                    <a:pt x="238" y="24"/>
                  </a:cubicBezTo>
                  <a:cubicBezTo>
                    <a:pt x="203" y="0"/>
                    <a:pt x="155" y="0"/>
                    <a:pt x="119" y="24"/>
                  </a:cubicBezTo>
                  <a:cubicBezTo>
                    <a:pt x="72" y="48"/>
                    <a:pt x="12" y="71"/>
                    <a:pt x="12" y="131"/>
                  </a:cubicBezTo>
                  <a:cubicBezTo>
                    <a:pt x="0" y="274"/>
                    <a:pt x="119" y="298"/>
                    <a:pt x="203" y="262"/>
                  </a:cubicBezTo>
                  <a:cubicBezTo>
                    <a:pt x="250" y="262"/>
                    <a:pt x="286" y="226"/>
                    <a:pt x="310" y="191"/>
                  </a:cubicBezTo>
                  <a:cubicBezTo>
                    <a:pt x="334" y="131"/>
                    <a:pt x="310" y="71"/>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
            <p:cNvSpPr/>
            <p:nvPr/>
          </p:nvSpPr>
          <p:spPr>
            <a:xfrm>
              <a:off x="6668075" y="2185825"/>
              <a:ext cx="8375" cy="7450"/>
            </a:xfrm>
            <a:custGeom>
              <a:avLst/>
              <a:gdLst/>
              <a:ahLst/>
              <a:cxnLst/>
              <a:rect l="l" t="t" r="r" b="b"/>
              <a:pathLst>
                <a:path w="335" h="298" extrusionOk="0">
                  <a:moveTo>
                    <a:pt x="251" y="36"/>
                  </a:moveTo>
                  <a:cubicBezTo>
                    <a:pt x="251" y="36"/>
                    <a:pt x="251" y="24"/>
                    <a:pt x="239" y="24"/>
                  </a:cubicBezTo>
                  <a:cubicBezTo>
                    <a:pt x="203" y="0"/>
                    <a:pt x="156" y="0"/>
                    <a:pt x="120" y="24"/>
                  </a:cubicBezTo>
                  <a:cubicBezTo>
                    <a:pt x="72" y="36"/>
                    <a:pt x="25" y="60"/>
                    <a:pt x="13" y="131"/>
                  </a:cubicBezTo>
                  <a:cubicBezTo>
                    <a:pt x="1" y="262"/>
                    <a:pt x="120" y="298"/>
                    <a:pt x="215" y="262"/>
                  </a:cubicBezTo>
                  <a:cubicBezTo>
                    <a:pt x="251" y="250"/>
                    <a:pt x="287" y="226"/>
                    <a:pt x="310" y="179"/>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
            <p:cNvSpPr/>
            <p:nvPr/>
          </p:nvSpPr>
          <p:spPr>
            <a:xfrm>
              <a:off x="6602000" y="2135225"/>
              <a:ext cx="8375" cy="7150"/>
            </a:xfrm>
            <a:custGeom>
              <a:avLst/>
              <a:gdLst/>
              <a:ahLst/>
              <a:cxnLst/>
              <a:rect l="l" t="t" r="r" b="b"/>
              <a:pathLst>
                <a:path w="335" h="286" extrusionOk="0">
                  <a:moveTo>
                    <a:pt x="251" y="36"/>
                  </a:moveTo>
                  <a:cubicBezTo>
                    <a:pt x="239" y="24"/>
                    <a:pt x="239" y="24"/>
                    <a:pt x="239" y="12"/>
                  </a:cubicBezTo>
                  <a:cubicBezTo>
                    <a:pt x="191" y="0"/>
                    <a:pt x="155" y="0"/>
                    <a:pt x="120" y="12"/>
                  </a:cubicBezTo>
                  <a:cubicBezTo>
                    <a:pt x="60" y="36"/>
                    <a:pt x="13" y="60"/>
                    <a:pt x="13" y="131"/>
                  </a:cubicBezTo>
                  <a:cubicBezTo>
                    <a:pt x="1" y="262"/>
                    <a:pt x="120" y="286"/>
                    <a:pt x="203" y="262"/>
                  </a:cubicBezTo>
                  <a:cubicBezTo>
                    <a:pt x="251" y="250"/>
                    <a:pt x="286" y="214"/>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
            <p:cNvSpPr/>
            <p:nvPr/>
          </p:nvSpPr>
          <p:spPr>
            <a:xfrm>
              <a:off x="6622850" y="2240875"/>
              <a:ext cx="8350" cy="7475"/>
            </a:xfrm>
            <a:custGeom>
              <a:avLst/>
              <a:gdLst/>
              <a:ahLst/>
              <a:cxnLst/>
              <a:rect l="l" t="t" r="r" b="b"/>
              <a:pathLst>
                <a:path w="334" h="299" extrusionOk="0">
                  <a:moveTo>
                    <a:pt x="262" y="48"/>
                  </a:moveTo>
                  <a:cubicBezTo>
                    <a:pt x="250" y="36"/>
                    <a:pt x="238" y="36"/>
                    <a:pt x="238" y="25"/>
                  </a:cubicBezTo>
                  <a:cubicBezTo>
                    <a:pt x="203" y="1"/>
                    <a:pt x="155" y="1"/>
                    <a:pt x="119" y="25"/>
                  </a:cubicBezTo>
                  <a:cubicBezTo>
                    <a:pt x="72" y="48"/>
                    <a:pt x="24" y="72"/>
                    <a:pt x="12" y="132"/>
                  </a:cubicBezTo>
                  <a:cubicBezTo>
                    <a:pt x="0" y="275"/>
                    <a:pt x="119" y="298"/>
                    <a:pt x="214" y="275"/>
                  </a:cubicBezTo>
                  <a:cubicBezTo>
                    <a:pt x="250" y="263"/>
                    <a:pt x="286" y="227"/>
                    <a:pt x="310" y="191"/>
                  </a:cubicBezTo>
                  <a:cubicBezTo>
                    <a:pt x="333" y="132"/>
                    <a:pt x="310" y="72"/>
                    <a:pt x="26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
            <p:cNvSpPr/>
            <p:nvPr/>
          </p:nvSpPr>
          <p:spPr>
            <a:xfrm>
              <a:off x="6549025" y="1903350"/>
              <a:ext cx="16400" cy="18175"/>
            </a:xfrm>
            <a:custGeom>
              <a:avLst/>
              <a:gdLst/>
              <a:ahLst/>
              <a:cxnLst/>
              <a:rect l="l" t="t" r="r" b="b"/>
              <a:pathLst>
                <a:path w="656" h="727" extrusionOk="0">
                  <a:moveTo>
                    <a:pt x="72" y="167"/>
                  </a:moveTo>
                  <a:cubicBezTo>
                    <a:pt x="60" y="191"/>
                    <a:pt x="48" y="203"/>
                    <a:pt x="36" y="214"/>
                  </a:cubicBezTo>
                  <a:cubicBezTo>
                    <a:pt x="0" y="298"/>
                    <a:pt x="0" y="393"/>
                    <a:pt x="36" y="476"/>
                  </a:cubicBezTo>
                  <a:cubicBezTo>
                    <a:pt x="84" y="595"/>
                    <a:pt x="155" y="703"/>
                    <a:pt x="298" y="714"/>
                  </a:cubicBezTo>
                  <a:cubicBezTo>
                    <a:pt x="608" y="726"/>
                    <a:pt x="655" y="441"/>
                    <a:pt x="584" y="262"/>
                  </a:cubicBezTo>
                  <a:cubicBezTo>
                    <a:pt x="560" y="167"/>
                    <a:pt x="489" y="83"/>
                    <a:pt x="393" y="48"/>
                  </a:cubicBezTo>
                  <a:cubicBezTo>
                    <a:pt x="274" y="0"/>
                    <a:pt x="131" y="48"/>
                    <a:pt x="72" y="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
            <p:cNvSpPr/>
            <p:nvPr/>
          </p:nvSpPr>
          <p:spPr>
            <a:xfrm>
              <a:off x="6456150" y="1940850"/>
              <a:ext cx="7175" cy="8950"/>
            </a:xfrm>
            <a:custGeom>
              <a:avLst/>
              <a:gdLst/>
              <a:ahLst/>
              <a:cxnLst/>
              <a:rect l="l" t="t" r="r" b="b"/>
              <a:pathLst>
                <a:path w="287" h="358" extrusionOk="0">
                  <a:moveTo>
                    <a:pt x="167" y="334"/>
                  </a:moveTo>
                  <a:lnTo>
                    <a:pt x="191" y="334"/>
                  </a:lnTo>
                  <a:cubicBezTo>
                    <a:pt x="227" y="310"/>
                    <a:pt x="251" y="274"/>
                    <a:pt x="263" y="238"/>
                  </a:cubicBezTo>
                  <a:cubicBezTo>
                    <a:pt x="286" y="191"/>
                    <a:pt x="274" y="131"/>
                    <a:pt x="239" y="96"/>
                  </a:cubicBezTo>
                  <a:cubicBezTo>
                    <a:pt x="132" y="0"/>
                    <a:pt x="36" y="96"/>
                    <a:pt x="13" y="179"/>
                  </a:cubicBezTo>
                  <a:cubicBezTo>
                    <a:pt x="1" y="215"/>
                    <a:pt x="1" y="262"/>
                    <a:pt x="24" y="298"/>
                  </a:cubicBezTo>
                  <a:cubicBezTo>
                    <a:pt x="48" y="346"/>
                    <a:pt x="120" y="357"/>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
            <p:cNvSpPr/>
            <p:nvPr/>
          </p:nvSpPr>
          <p:spPr>
            <a:xfrm>
              <a:off x="6331125" y="1922100"/>
              <a:ext cx="7175" cy="8950"/>
            </a:xfrm>
            <a:custGeom>
              <a:avLst/>
              <a:gdLst/>
              <a:ahLst/>
              <a:cxnLst/>
              <a:rect l="l" t="t" r="r" b="b"/>
              <a:pathLst>
                <a:path w="287" h="358" extrusionOk="0">
                  <a:moveTo>
                    <a:pt x="180" y="334"/>
                  </a:moveTo>
                  <a:lnTo>
                    <a:pt x="203" y="334"/>
                  </a:lnTo>
                  <a:cubicBezTo>
                    <a:pt x="239" y="310"/>
                    <a:pt x="263" y="274"/>
                    <a:pt x="275" y="238"/>
                  </a:cubicBezTo>
                  <a:cubicBezTo>
                    <a:pt x="287" y="191"/>
                    <a:pt x="275" y="131"/>
                    <a:pt x="239" y="95"/>
                  </a:cubicBezTo>
                  <a:cubicBezTo>
                    <a:pt x="132" y="0"/>
                    <a:pt x="49" y="95"/>
                    <a:pt x="25" y="179"/>
                  </a:cubicBezTo>
                  <a:cubicBezTo>
                    <a:pt x="1" y="215"/>
                    <a:pt x="1" y="262"/>
                    <a:pt x="25" y="298"/>
                  </a:cubicBezTo>
                  <a:cubicBezTo>
                    <a:pt x="61" y="345"/>
                    <a:pt x="132" y="357"/>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
            <p:cNvSpPr/>
            <p:nvPr/>
          </p:nvSpPr>
          <p:spPr>
            <a:xfrm>
              <a:off x="6377875" y="1930125"/>
              <a:ext cx="16400" cy="18475"/>
            </a:xfrm>
            <a:custGeom>
              <a:avLst/>
              <a:gdLst/>
              <a:ahLst/>
              <a:cxnLst/>
              <a:rect l="l" t="t" r="r" b="b"/>
              <a:pathLst>
                <a:path w="656" h="739" extrusionOk="0">
                  <a:moveTo>
                    <a:pt x="72" y="179"/>
                  </a:moveTo>
                  <a:cubicBezTo>
                    <a:pt x="72" y="191"/>
                    <a:pt x="48" y="203"/>
                    <a:pt x="36" y="215"/>
                  </a:cubicBezTo>
                  <a:cubicBezTo>
                    <a:pt x="0" y="298"/>
                    <a:pt x="0" y="405"/>
                    <a:pt x="36" y="489"/>
                  </a:cubicBezTo>
                  <a:cubicBezTo>
                    <a:pt x="84" y="596"/>
                    <a:pt x="155" y="703"/>
                    <a:pt x="298" y="715"/>
                  </a:cubicBezTo>
                  <a:cubicBezTo>
                    <a:pt x="607" y="739"/>
                    <a:pt x="655" y="453"/>
                    <a:pt x="584" y="275"/>
                  </a:cubicBezTo>
                  <a:cubicBezTo>
                    <a:pt x="560" y="167"/>
                    <a:pt x="488" y="96"/>
                    <a:pt x="393" y="48"/>
                  </a:cubicBezTo>
                  <a:cubicBezTo>
                    <a:pt x="274" y="1"/>
                    <a:pt x="131"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
            <p:cNvSpPr/>
            <p:nvPr/>
          </p:nvSpPr>
          <p:spPr>
            <a:xfrm>
              <a:off x="6521925" y="1834275"/>
              <a:ext cx="16400" cy="18200"/>
            </a:xfrm>
            <a:custGeom>
              <a:avLst/>
              <a:gdLst/>
              <a:ahLst/>
              <a:cxnLst/>
              <a:rect l="l" t="t" r="r" b="b"/>
              <a:pathLst>
                <a:path w="656" h="728" extrusionOk="0">
                  <a:moveTo>
                    <a:pt x="72" y="179"/>
                  </a:moveTo>
                  <a:cubicBezTo>
                    <a:pt x="60" y="191"/>
                    <a:pt x="49" y="203"/>
                    <a:pt x="37" y="215"/>
                  </a:cubicBezTo>
                  <a:cubicBezTo>
                    <a:pt x="1" y="299"/>
                    <a:pt x="1" y="394"/>
                    <a:pt x="37" y="477"/>
                  </a:cubicBezTo>
                  <a:cubicBezTo>
                    <a:pt x="84" y="596"/>
                    <a:pt x="156" y="703"/>
                    <a:pt x="299" y="715"/>
                  </a:cubicBezTo>
                  <a:cubicBezTo>
                    <a:pt x="608" y="727"/>
                    <a:pt x="656" y="453"/>
                    <a:pt x="584" y="263"/>
                  </a:cubicBezTo>
                  <a:cubicBezTo>
                    <a:pt x="560" y="168"/>
                    <a:pt x="489" y="84"/>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
            <p:cNvSpPr/>
            <p:nvPr/>
          </p:nvSpPr>
          <p:spPr>
            <a:xfrm>
              <a:off x="6443950" y="1834275"/>
              <a:ext cx="7175" cy="8975"/>
            </a:xfrm>
            <a:custGeom>
              <a:avLst/>
              <a:gdLst/>
              <a:ahLst/>
              <a:cxnLst/>
              <a:rect l="l" t="t" r="r" b="b"/>
              <a:pathLst>
                <a:path w="287" h="359" extrusionOk="0">
                  <a:moveTo>
                    <a:pt x="179" y="334"/>
                  </a:moveTo>
                  <a:lnTo>
                    <a:pt x="191" y="334"/>
                  </a:lnTo>
                  <a:cubicBezTo>
                    <a:pt x="239" y="310"/>
                    <a:pt x="262" y="275"/>
                    <a:pt x="262" y="239"/>
                  </a:cubicBezTo>
                  <a:cubicBezTo>
                    <a:pt x="286" y="191"/>
                    <a:pt x="274" y="132"/>
                    <a:pt x="239" y="84"/>
                  </a:cubicBezTo>
                  <a:cubicBezTo>
                    <a:pt x="131" y="1"/>
                    <a:pt x="36" y="84"/>
                    <a:pt x="12" y="168"/>
                  </a:cubicBezTo>
                  <a:cubicBezTo>
                    <a:pt x="0" y="215"/>
                    <a:pt x="0" y="263"/>
                    <a:pt x="24" y="299"/>
                  </a:cubicBezTo>
                  <a:cubicBezTo>
                    <a:pt x="60" y="346"/>
                    <a:pt x="120"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
            <p:cNvSpPr/>
            <p:nvPr/>
          </p:nvSpPr>
          <p:spPr>
            <a:xfrm>
              <a:off x="6370725" y="1806300"/>
              <a:ext cx="7175" cy="9250"/>
            </a:xfrm>
            <a:custGeom>
              <a:avLst/>
              <a:gdLst/>
              <a:ahLst/>
              <a:cxnLst/>
              <a:rect l="l" t="t" r="r" b="b"/>
              <a:pathLst>
                <a:path w="287" h="370" extrusionOk="0">
                  <a:moveTo>
                    <a:pt x="167" y="334"/>
                  </a:moveTo>
                  <a:lnTo>
                    <a:pt x="191" y="334"/>
                  </a:lnTo>
                  <a:cubicBezTo>
                    <a:pt x="227" y="322"/>
                    <a:pt x="262" y="286"/>
                    <a:pt x="262" y="239"/>
                  </a:cubicBezTo>
                  <a:cubicBezTo>
                    <a:pt x="286" y="191"/>
                    <a:pt x="274" y="132"/>
                    <a:pt x="239" y="96"/>
                  </a:cubicBezTo>
                  <a:cubicBezTo>
                    <a:pt x="131" y="1"/>
                    <a:pt x="36" y="96"/>
                    <a:pt x="12" y="179"/>
                  </a:cubicBezTo>
                  <a:cubicBezTo>
                    <a:pt x="1" y="215"/>
                    <a:pt x="1" y="263"/>
                    <a:pt x="24" y="298"/>
                  </a:cubicBezTo>
                  <a:cubicBezTo>
                    <a:pt x="60" y="346"/>
                    <a:pt x="120" y="370"/>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
            <p:cNvSpPr/>
            <p:nvPr/>
          </p:nvSpPr>
          <p:spPr>
            <a:xfrm>
              <a:off x="6453175" y="1769700"/>
              <a:ext cx="7475" cy="8950"/>
            </a:xfrm>
            <a:custGeom>
              <a:avLst/>
              <a:gdLst/>
              <a:ahLst/>
              <a:cxnLst/>
              <a:rect l="l" t="t" r="r" b="b"/>
              <a:pathLst>
                <a:path w="299" h="358" extrusionOk="0">
                  <a:moveTo>
                    <a:pt x="179" y="334"/>
                  </a:moveTo>
                  <a:lnTo>
                    <a:pt x="203" y="334"/>
                  </a:lnTo>
                  <a:cubicBezTo>
                    <a:pt x="239" y="310"/>
                    <a:pt x="274" y="274"/>
                    <a:pt x="274" y="238"/>
                  </a:cubicBezTo>
                  <a:cubicBezTo>
                    <a:pt x="298" y="191"/>
                    <a:pt x="286" y="131"/>
                    <a:pt x="251" y="84"/>
                  </a:cubicBezTo>
                  <a:cubicBezTo>
                    <a:pt x="143" y="0"/>
                    <a:pt x="48" y="84"/>
                    <a:pt x="24" y="167"/>
                  </a:cubicBezTo>
                  <a:cubicBezTo>
                    <a:pt x="1" y="215"/>
                    <a:pt x="12" y="262"/>
                    <a:pt x="36" y="298"/>
                  </a:cubicBezTo>
                  <a:cubicBezTo>
                    <a:pt x="72" y="345"/>
                    <a:pt x="132" y="357"/>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
            <p:cNvSpPr/>
            <p:nvPr/>
          </p:nvSpPr>
          <p:spPr>
            <a:xfrm>
              <a:off x="6227850" y="1950675"/>
              <a:ext cx="7175" cy="9250"/>
            </a:xfrm>
            <a:custGeom>
              <a:avLst/>
              <a:gdLst/>
              <a:ahLst/>
              <a:cxnLst/>
              <a:rect l="l" t="t" r="r" b="b"/>
              <a:pathLst>
                <a:path w="287" h="370" extrusionOk="0">
                  <a:moveTo>
                    <a:pt x="167" y="345"/>
                  </a:moveTo>
                  <a:cubicBezTo>
                    <a:pt x="179" y="334"/>
                    <a:pt x="191" y="334"/>
                    <a:pt x="191" y="345"/>
                  </a:cubicBezTo>
                  <a:cubicBezTo>
                    <a:pt x="239" y="322"/>
                    <a:pt x="262" y="286"/>
                    <a:pt x="262" y="250"/>
                  </a:cubicBezTo>
                  <a:cubicBezTo>
                    <a:pt x="286" y="191"/>
                    <a:pt x="274" y="131"/>
                    <a:pt x="239" y="95"/>
                  </a:cubicBezTo>
                  <a:cubicBezTo>
                    <a:pt x="131" y="0"/>
                    <a:pt x="36" y="95"/>
                    <a:pt x="12" y="179"/>
                  </a:cubicBezTo>
                  <a:cubicBezTo>
                    <a:pt x="1" y="215"/>
                    <a:pt x="1" y="262"/>
                    <a:pt x="24" y="310"/>
                  </a:cubicBezTo>
                  <a:cubicBezTo>
                    <a:pt x="60" y="357"/>
                    <a:pt x="120" y="369"/>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
            <p:cNvSpPr/>
            <p:nvPr/>
          </p:nvSpPr>
          <p:spPr>
            <a:xfrm>
              <a:off x="6378750" y="1875650"/>
              <a:ext cx="16400" cy="18500"/>
            </a:xfrm>
            <a:custGeom>
              <a:avLst/>
              <a:gdLst/>
              <a:ahLst/>
              <a:cxnLst/>
              <a:rect l="l" t="t" r="r" b="b"/>
              <a:pathLst>
                <a:path w="656" h="740" extrusionOk="0">
                  <a:moveTo>
                    <a:pt x="72" y="179"/>
                  </a:moveTo>
                  <a:cubicBezTo>
                    <a:pt x="61" y="191"/>
                    <a:pt x="49" y="203"/>
                    <a:pt x="37" y="215"/>
                  </a:cubicBezTo>
                  <a:cubicBezTo>
                    <a:pt x="1" y="298"/>
                    <a:pt x="1" y="406"/>
                    <a:pt x="37" y="489"/>
                  </a:cubicBezTo>
                  <a:cubicBezTo>
                    <a:pt x="84" y="596"/>
                    <a:pt x="156" y="703"/>
                    <a:pt x="299" y="715"/>
                  </a:cubicBezTo>
                  <a:cubicBezTo>
                    <a:pt x="608" y="739"/>
                    <a:pt x="656" y="453"/>
                    <a:pt x="584" y="275"/>
                  </a:cubicBezTo>
                  <a:cubicBezTo>
                    <a:pt x="561" y="168"/>
                    <a:pt x="489" y="96"/>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
            <p:cNvSpPr/>
            <p:nvPr/>
          </p:nvSpPr>
          <p:spPr>
            <a:xfrm>
              <a:off x="6281125" y="1889350"/>
              <a:ext cx="7175" cy="9250"/>
            </a:xfrm>
            <a:custGeom>
              <a:avLst/>
              <a:gdLst/>
              <a:ahLst/>
              <a:cxnLst/>
              <a:rect l="l" t="t" r="r" b="b"/>
              <a:pathLst>
                <a:path w="287" h="370" extrusionOk="0">
                  <a:moveTo>
                    <a:pt x="179" y="334"/>
                  </a:moveTo>
                  <a:cubicBezTo>
                    <a:pt x="179" y="334"/>
                    <a:pt x="191" y="334"/>
                    <a:pt x="203" y="334"/>
                  </a:cubicBezTo>
                  <a:cubicBezTo>
                    <a:pt x="239" y="322"/>
                    <a:pt x="263" y="286"/>
                    <a:pt x="275" y="239"/>
                  </a:cubicBezTo>
                  <a:cubicBezTo>
                    <a:pt x="286" y="191"/>
                    <a:pt x="275" y="131"/>
                    <a:pt x="239" y="96"/>
                  </a:cubicBezTo>
                  <a:cubicBezTo>
                    <a:pt x="132" y="1"/>
                    <a:pt x="48" y="96"/>
                    <a:pt x="25" y="179"/>
                  </a:cubicBezTo>
                  <a:cubicBezTo>
                    <a:pt x="1" y="215"/>
                    <a:pt x="1" y="262"/>
                    <a:pt x="25" y="298"/>
                  </a:cubicBezTo>
                  <a:cubicBezTo>
                    <a:pt x="60" y="346"/>
                    <a:pt x="132"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
            <p:cNvSpPr/>
            <p:nvPr/>
          </p:nvSpPr>
          <p:spPr>
            <a:xfrm>
              <a:off x="6066525" y="2068825"/>
              <a:ext cx="7175" cy="8975"/>
            </a:xfrm>
            <a:custGeom>
              <a:avLst/>
              <a:gdLst/>
              <a:ahLst/>
              <a:cxnLst/>
              <a:rect l="l" t="t" r="r" b="b"/>
              <a:pathLst>
                <a:path w="287" h="359" extrusionOk="0">
                  <a:moveTo>
                    <a:pt x="167" y="334"/>
                  </a:moveTo>
                  <a:lnTo>
                    <a:pt x="191" y="334"/>
                  </a:lnTo>
                  <a:cubicBezTo>
                    <a:pt x="227" y="311"/>
                    <a:pt x="262" y="275"/>
                    <a:pt x="262" y="239"/>
                  </a:cubicBezTo>
                  <a:cubicBezTo>
                    <a:pt x="286" y="180"/>
                    <a:pt x="274" y="132"/>
                    <a:pt x="238" y="84"/>
                  </a:cubicBezTo>
                  <a:cubicBezTo>
                    <a:pt x="131" y="1"/>
                    <a:pt x="36" y="84"/>
                    <a:pt x="12" y="168"/>
                  </a:cubicBezTo>
                  <a:cubicBezTo>
                    <a:pt x="0" y="215"/>
                    <a:pt x="0" y="263"/>
                    <a:pt x="24" y="299"/>
                  </a:cubicBezTo>
                  <a:cubicBezTo>
                    <a:pt x="60" y="346"/>
                    <a:pt x="119" y="358"/>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
            <p:cNvSpPr/>
            <p:nvPr/>
          </p:nvSpPr>
          <p:spPr>
            <a:xfrm>
              <a:off x="6171600" y="20917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43"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
            <p:cNvSpPr/>
            <p:nvPr/>
          </p:nvSpPr>
          <p:spPr>
            <a:xfrm>
              <a:off x="6164750" y="2206050"/>
              <a:ext cx="7475" cy="8950"/>
            </a:xfrm>
            <a:custGeom>
              <a:avLst/>
              <a:gdLst/>
              <a:ahLst/>
              <a:cxnLst/>
              <a:rect l="l" t="t" r="r" b="b"/>
              <a:pathLst>
                <a:path w="299" h="358" extrusionOk="0">
                  <a:moveTo>
                    <a:pt x="179" y="334"/>
                  </a:moveTo>
                  <a:lnTo>
                    <a:pt x="203" y="334"/>
                  </a:lnTo>
                  <a:cubicBezTo>
                    <a:pt x="239" y="322"/>
                    <a:pt x="262" y="286"/>
                    <a:pt x="274" y="239"/>
                  </a:cubicBezTo>
                  <a:cubicBezTo>
                    <a:pt x="298" y="191"/>
                    <a:pt x="286" y="132"/>
                    <a:pt x="239" y="96"/>
                  </a:cubicBezTo>
                  <a:cubicBezTo>
                    <a:pt x="131" y="1"/>
                    <a:pt x="48" y="96"/>
                    <a:pt x="24" y="179"/>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
            <p:cNvSpPr/>
            <p:nvPr/>
          </p:nvSpPr>
          <p:spPr>
            <a:xfrm>
              <a:off x="6007275" y="2139675"/>
              <a:ext cx="7475" cy="8950"/>
            </a:xfrm>
            <a:custGeom>
              <a:avLst/>
              <a:gdLst/>
              <a:ahLst/>
              <a:cxnLst/>
              <a:rect l="l" t="t" r="r" b="b"/>
              <a:pathLst>
                <a:path w="299" h="358" extrusionOk="0">
                  <a:moveTo>
                    <a:pt x="180" y="334"/>
                  </a:moveTo>
                  <a:lnTo>
                    <a:pt x="203" y="334"/>
                  </a:lnTo>
                  <a:cubicBezTo>
                    <a:pt x="239" y="310"/>
                    <a:pt x="263" y="274"/>
                    <a:pt x="275" y="239"/>
                  </a:cubicBezTo>
                  <a:cubicBezTo>
                    <a:pt x="299" y="191"/>
                    <a:pt x="287" y="132"/>
                    <a:pt x="239" y="84"/>
                  </a:cubicBezTo>
                  <a:cubicBezTo>
                    <a:pt x="144" y="1"/>
                    <a:pt x="49" y="84"/>
                    <a:pt x="25" y="179"/>
                  </a:cubicBezTo>
                  <a:cubicBezTo>
                    <a:pt x="1" y="215"/>
                    <a:pt x="13" y="263"/>
                    <a:pt x="37" y="298"/>
                  </a:cubicBezTo>
                  <a:cubicBezTo>
                    <a:pt x="61" y="346"/>
                    <a:pt x="132" y="358"/>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
            <p:cNvSpPr/>
            <p:nvPr/>
          </p:nvSpPr>
          <p:spPr>
            <a:xfrm>
              <a:off x="6215350" y="1864350"/>
              <a:ext cx="7175" cy="9250"/>
            </a:xfrm>
            <a:custGeom>
              <a:avLst/>
              <a:gdLst/>
              <a:ahLst/>
              <a:cxnLst/>
              <a:rect l="l" t="t" r="r" b="b"/>
              <a:pathLst>
                <a:path w="287" h="370" extrusionOk="0">
                  <a:moveTo>
                    <a:pt x="179" y="346"/>
                  </a:moveTo>
                  <a:lnTo>
                    <a:pt x="203" y="346"/>
                  </a:lnTo>
                  <a:cubicBezTo>
                    <a:pt x="239" y="322"/>
                    <a:pt x="262" y="286"/>
                    <a:pt x="262" y="250"/>
                  </a:cubicBezTo>
                  <a:cubicBezTo>
                    <a:pt x="286" y="191"/>
                    <a:pt x="274" y="131"/>
                    <a:pt x="239" y="96"/>
                  </a:cubicBezTo>
                  <a:cubicBezTo>
                    <a:pt x="131" y="0"/>
                    <a:pt x="36" y="96"/>
                    <a:pt x="12" y="179"/>
                  </a:cubicBezTo>
                  <a:cubicBezTo>
                    <a:pt x="0" y="215"/>
                    <a:pt x="0" y="262"/>
                    <a:pt x="24" y="310"/>
                  </a:cubicBezTo>
                  <a:cubicBezTo>
                    <a:pt x="60" y="358"/>
                    <a:pt x="120" y="369"/>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
            <p:cNvSpPr/>
            <p:nvPr/>
          </p:nvSpPr>
          <p:spPr>
            <a:xfrm>
              <a:off x="6076050" y="2132825"/>
              <a:ext cx="7175" cy="9250"/>
            </a:xfrm>
            <a:custGeom>
              <a:avLst/>
              <a:gdLst/>
              <a:ahLst/>
              <a:cxnLst/>
              <a:rect l="l" t="t" r="r" b="b"/>
              <a:pathLst>
                <a:path w="287" h="370" extrusionOk="0">
                  <a:moveTo>
                    <a:pt x="179" y="334"/>
                  </a:moveTo>
                  <a:cubicBezTo>
                    <a:pt x="179" y="334"/>
                    <a:pt x="191" y="334"/>
                    <a:pt x="203" y="334"/>
                  </a:cubicBezTo>
                  <a:cubicBezTo>
                    <a:pt x="238" y="322"/>
                    <a:pt x="262" y="287"/>
                    <a:pt x="274" y="239"/>
                  </a:cubicBezTo>
                  <a:cubicBezTo>
                    <a:pt x="286" y="191"/>
                    <a:pt x="274" y="132"/>
                    <a:pt x="238" y="96"/>
                  </a:cubicBezTo>
                  <a:cubicBezTo>
                    <a:pt x="131" y="1"/>
                    <a:pt x="48" y="96"/>
                    <a:pt x="24" y="179"/>
                  </a:cubicBezTo>
                  <a:cubicBezTo>
                    <a:pt x="0" y="215"/>
                    <a:pt x="0" y="263"/>
                    <a:pt x="24" y="298"/>
                  </a:cubicBezTo>
                  <a:cubicBezTo>
                    <a:pt x="60" y="346"/>
                    <a:pt x="119"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
            <p:cNvSpPr/>
            <p:nvPr/>
          </p:nvSpPr>
          <p:spPr>
            <a:xfrm>
              <a:off x="6047775" y="22316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31"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50"/>
        <p:cNvGrpSpPr/>
        <p:nvPr/>
      </p:nvGrpSpPr>
      <p:grpSpPr>
        <a:xfrm>
          <a:off x="0" y="0"/>
          <a:ext cx="0" cy="0"/>
          <a:chOff x="0" y="0"/>
          <a:chExt cx="0" cy="0"/>
        </a:xfrm>
      </p:grpSpPr>
      <p:grpSp>
        <p:nvGrpSpPr>
          <p:cNvPr id="4751" name="Google Shape;4751;p8"/>
          <p:cNvGrpSpPr/>
          <p:nvPr/>
        </p:nvGrpSpPr>
        <p:grpSpPr>
          <a:xfrm rot="-1119417">
            <a:off x="6317782" y="3365816"/>
            <a:ext cx="3080800" cy="2996667"/>
            <a:chOff x="5801000" y="1169925"/>
            <a:chExt cx="1516000" cy="1474600"/>
          </a:xfrm>
        </p:grpSpPr>
        <p:sp>
          <p:nvSpPr>
            <p:cNvPr id="4752" name="Google Shape;4752;p8"/>
            <p:cNvSpPr/>
            <p:nvPr/>
          </p:nvSpPr>
          <p:spPr>
            <a:xfrm>
              <a:off x="6518075" y="1993525"/>
              <a:ext cx="520025" cy="417950"/>
            </a:xfrm>
            <a:custGeom>
              <a:avLst/>
              <a:gdLst/>
              <a:ahLst/>
              <a:cxnLst/>
              <a:rect l="l" t="t" r="r" b="b"/>
              <a:pathLst>
                <a:path w="20801" h="16718" extrusionOk="0">
                  <a:moveTo>
                    <a:pt x="16193" y="4966"/>
                  </a:moveTo>
                  <a:cubicBezTo>
                    <a:pt x="18383" y="7013"/>
                    <a:pt x="20800" y="9466"/>
                    <a:pt x="20646" y="11371"/>
                  </a:cubicBezTo>
                  <a:cubicBezTo>
                    <a:pt x="20229" y="16276"/>
                    <a:pt x="14538" y="16717"/>
                    <a:pt x="10942" y="15645"/>
                  </a:cubicBezTo>
                  <a:lnTo>
                    <a:pt x="7406" y="14610"/>
                  </a:lnTo>
                  <a:lnTo>
                    <a:pt x="5394" y="13931"/>
                  </a:lnTo>
                  <a:cubicBezTo>
                    <a:pt x="3715" y="13348"/>
                    <a:pt x="3227" y="11728"/>
                    <a:pt x="2429" y="10252"/>
                  </a:cubicBezTo>
                  <a:cubicBezTo>
                    <a:pt x="0" y="5799"/>
                    <a:pt x="2881" y="525"/>
                    <a:pt x="7084" y="394"/>
                  </a:cubicBezTo>
                  <a:cubicBezTo>
                    <a:pt x="8144" y="358"/>
                    <a:pt x="9096" y="1"/>
                    <a:pt x="10168" y="120"/>
                  </a:cubicBezTo>
                  <a:cubicBezTo>
                    <a:pt x="11811" y="298"/>
                    <a:pt x="13490" y="834"/>
                    <a:pt x="14704" y="2715"/>
                  </a:cubicBezTo>
                  <a:cubicBezTo>
                    <a:pt x="14728" y="2739"/>
                    <a:pt x="14740" y="2775"/>
                    <a:pt x="14764" y="2799"/>
                  </a:cubicBezTo>
                  <a:cubicBezTo>
                    <a:pt x="15466" y="3311"/>
                    <a:pt x="15502" y="4311"/>
                    <a:pt x="16193" y="49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8"/>
            <p:cNvSpPr/>
            <p:nvPr/>
          </p:nvSpPr>
          <p:spPr>
            <a:xfrm>
              <a:off x="6505275" y="1966150"/>
              <a:ext cx="39000" cy="37825"/>
            </a:xfrm>
            <a:custGeom>
              <a:avLst/>
              <a:gdLst/>
              <a:ahLst/>
              <a:cxnLst/>
              <a:rect l="l" t="t" r="r" b="b"/>
              <a:pathLst>
                <a:path w="1560" h="1513" extrusionOk="0">
                  <a:moveTo>
                    <a:pt x="72" y="1012"/>
                  </a:moveTo>
                  <a:cubicBezTo>
                    <a:pt x="72" y="977"/>
                    <a:pt x="48" y="941"/>
                    <a:pt x="36" y="905"/>
                  </a:cubicBezTo>
                  <a:cubicBezTo>
                    <a:pt x="0" y="715"/>
                    <a:pt x="72" y="512"/>
                    <a:pt x="226" y="369"/>
                  </a:cubicBezTo>
                  <a:cubicBezTo>
                    <a:pt x="405" y="179"/>
                    <a:pt x="619" y="0"/>
                    <a:pt x="905" y="84"/>
                  </a:cubicBezTo>
                  <a:cubicBezTo>
                    <a:pt x="1560" y="274"/>
                    <a:pt x="1453" y="881"/>
                    <a:pt x="1167" y="1203"/>
                  </a:cubicBezTo>
                  <a:cubicBezTo>
                    <a:pt x="1036" y="1358"/>
                    <a:pt x="893" y="1512"/>
                    <a:pt x="631" y="1500"/>
                  </a:cubicBezTo>
                  <a:cubicBezTo>
                    <a:pt x="345" y="1512"/>
                    <a:pt x="107" y="1298"/>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
            <p:cNvSpPr/>
            <p:nvPr/>
          </p:nvSpPr>
          <p:spPr>
            <a:xfrm>
              <a:off x="6454375" y="1759575"/>
              <a:ext cx="26500" cy="25625"/>
            </a:xfrm>
            <a:custGeom>
              <a:avLst/>
              <a:gdLst/>
              <a:ahLst/>
              <a:cxnLst/>
              <a:rect l="l" t="t" r="r" b="b"/>
              <a:pathLst>
                <a:path w="1060" h="1025" extrusionOk="0">
                  <a:moveTo>
                    <a:pt x="60" y="679"/>
                  </a:moveTo>
                  <a:cubicBezTo>
                    <a:pt x="60" y="655"/>
                    <a:pt x="36" y="631"/>
                    <a:pt x="24" y="608"/>
                  </a:cubicBezTo>
                  <a:cubicBezTo>
                    <a:pt x="0" y="477"/>
                    <a:pt x="60" y="334"/>
                    <a:pt x="155" y="250"/>
                  </a:cubicBezTo>
                  <a:cubicBezTo>
                    <a:pt x="274" y="119"/>
                    <a:pt x="417" y="0"/>
                    <a:pt x="619" y="60"/>
                  </a:cubicBezTo>
                  <a:cubicBezTo>
                    <a:pt x="1060" y="179"/>
                    <a:pt x="976" y="584"/>
                    <a:pt x="786" y="810"/>
                  </a:cubicBezTo>
                  <a:cubicBezTo>
                    <a:pt x="703" y="929"/>
                    <a:pt x="572" y="1012"/>
                    <a:pt x="429" y="1012"/>
                  </a:cubicBezTo>
                  <a:cubicBezTo>
                    <a:pt x="238" y="1024"/>
                    <a:pt x="72" y="870"/>
                    <a:pt x="60"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8"/>
            <p:cNvSpPr/>
            <p:nvPr/>
          </p:nvSpPr>
          <p:spPr>
            <a:xfrm>
              <a:off x="6470750" y="1861075"/>
              <a:ext cx="38100" cy="42875"/>
            </a:xfrm>
            <a:custGeom>
              <a:avLst/>
              <a:gdLst/>
              <a:ahLst/>
              <a:cxnLst/>
              <a:rect l="l" t="t" r="r" b="b"/>
              <a:pathLst>
                <a:path w="1524" h="1715" extrusionOk="0">
                  <a:moveTo>
                    <a:pt x="786" y="1655"/>
                  </a:moveTo>
                  <a:lnTo>
                    <a:pt x="679" y="1655"/>
                  </a:lnTo>
                  <a:cubicBezTo>
                    <a:pt x="476" y="1620"/>
                    <a:pt x="310" y="1489"/>
                    <a:pt x="226" y="1298"/>
                  </a:cubicBezTo>
                  <a:cubicBezTo>
                    <a:pt x="95" y="1060"/>
                    <a:pt x="0" y="810"/>
                    <a:pt x="179" y="560"/>
                  </a:cubicBezTo>
                  <a:cubicBezTo>
                    <a:pt x="572" y="0"/>
                    <a:pt x="1107" y="298"/>
                    <a:pt x="1322" y="679"/>
                  </a:cubicBezTo>
                  <a:cubicBezTo>
                    <a:pt x="1417" y="858"/>
                    <a:pt x="1524" y="1048"/>
                    <a:pt x="1429" y="1286"/>
                  </a:cubicBezTo>
                  <a:cubicBezTo>
                    <a:pt x="1345" y="1560"/>
                    <a:pt x="1072" y="1715"/>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8"/>
            <p:cNvSpPr/>
            <p:nvPr/>
          </p:nvSpPr>
          <p:spPr>
            <a:xfrm>
              <a:off x="6506450" y="1681000"/>
              <a:ext cx="18475" cy="22050"/>
            </a:xfrm>
            <a:custGeom>
              <a:avLst/>
              <a:gdLst/>
              <a:ahLst/>
              <a:cxnLst/>
              <a:rect l="l" t="t" r="r" b="b"/>
              <a:pathLst>
                <a:path w="739" h="882" extrusionOk="0">
                  <a:moveTo>
                    <a:pt x="382" y="845"/>
                  </a:moveTo>
                  <a:lnTo>
                    <a:pt x="322" y="845"/>
                  </a:lnTo>
                  <a:cubicBezTo>
                    <a:pt x="215" y="822"/>
                    <a:pt x="132" y="762"/>
                    <a:pt x="96" y="667"/>
                  </a:cubicBezTo>
                  <a:cubicBezTo>
                    <a:pt x="13" y="548"/>
                    <a:pt x="1" y="405"/>
                    <a:pt x="72" y="286"/>
                  </a:cubicBezTo>
                  <a:cubicBezTo>
                    <a:pt x="275" y="0"/>
                    <a:pt x="548" y="155"/>
                    <a:pt x="656" y="345"/>
                  </a:cubicBezTo>
                  <a:cubicBezTo>
                    <a:pt x="715" y="441"/>
                    <a:pt x="739" y="548"/>
                    <a:pt x="715" y="655"/>
                  </a:cubicBezTo>
                  <a:cubicBezTo>
                    <a:pt x="668" y="798"/>
                    <a:pt x="525" y="881"/>
                    <a:pt x="382" y="8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
            <p:cNvSpPr/>
            <p:nvPr/>
          </p:nvSpPr>
          <p:spPr>
            <a:xfrm>
              <a:off x="6574925" y="1919425"/>
              <a:ext cx="39000" cy="37825"/>
            </a:xfrm>
            <a:custGeom>
              <a:avLst/>
              <a:gdLst/>
              <a:ahLst/>
              <a:cxnLst/>
              <a:rect l="l" t="t" r="r" b="b"/>
              <a:pathLst>
                <a:path w="1560" h="1513" extrusionOk="0">
                  <a:moveTo>
                    <a:pt x="72" y="1012"/>
                  </a:moveTo>
                  <a:cubicBezTo>
                    <a:pt x="72" y="964"/>
                    <a:pt x="36" y="941"/>
                    <a:pt x="24" y="893"/>
                  </a:cubicBezTo>
                  <a:cubicBezTo>
                    <a:pt x="0" y="703"/>
                    <a:pt x="72" y="500"/>
                    <a:pt x="226" y="369"/>
                  </a:cubicBezTo>
                  <a:cubicBezTo>
                    <a:pt x="405" y="167"/>
                    <a:pt x="607" y="0"/>
                    <a:pt x="905" y="83"/>
                  </a:cubicBezTo>
                  <a:cubicBezTo>
                    <a:pt x="1560" y="262"/>
                    <a:pt x="1453" y="869"/>
                    <a:pt x="1155" y="1203"/>
                  </a:cubicBezTo>
                  <a:cubicBezTo>
                    <a:pt x="1024" y="1345"/>
                    <a:pt x="881" y="1512"/>
                    <a:pt x="631" y="1500"/>
                  </a:cubicBezTo>
                  <a:cubicBezTo>
                    <a:pt x="345" y="1512"/>
                    <a:pt x="95"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
            <p:cNvSpPr/>
            <p:nvPr/>
          </p:nvSpPr>
          <p:spPr>
            <a:xfrm>
              <a:off x="6414775" y="1956025"/>
              <a:ext cx="39025" cy="37525"/>
            </a:xfrm>
            <a:custGeom>
              <a:avLst/>
              <a:gdLst/>
              <a:ahLst/>
              <a:cxnLst/>
              <a:rect l="l" t="t" r="r" b="b"/>
              <a:pathLst>
                <a:path w="1561" h="1501" extrusionOk="0">
                  <a:moveTo>
                    <a:pt x="84" y="1013"/>
                  </a:moveTo>
                  <a:cubicBezTo>
                    <a:pt x="84" y="965"/>
                    <a:pt x="48" y="941"/>
                    <a:pt x="36" y="893"/>
                  </a:cubicBezTo>
                  <a:cubicBezTo>
                    <a:pt x="1" y="703"/>
                    <a:pt x="84" y="501"/>
                    <a:pt x="227" y="370"/>
                  </a:cubicBezTo>
                  <a:cubicBezTo>
                    <a:pt x="417" y="167"/>
                    <a:pt x="620" y="1"/>
                    <a:pt x="917" y="84"/>
                  </a:cubicBezTo>
                  <a:cubicBezTo>
                    <a:pt x="1560" y="262"/>
                    <a:pt x="1453" y="870"/>
                    <a:pt x="1167" y="1203"/>
                  </a:cubicBezTo>
                  <a:cubicBezTo>
                    <a:pt x="1036" y="1346"/>
                    <a:pt x="894" y="1501"/>
                    <a:pt x="632" y="1501"/>
                  </a:cubicBezTo>
                  <a:cubicBezTo>
                    <a:pt x="346" y="1501"/>
                    <a:pt x="108" y="1286"/>
                    <a:pt x="84"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
            <p:cNvSpPr/>
            <p:nvPr/>
          </p:nvSpPr>
          <p:spPr>
            <a:xfrm>
              <a:off x="6475200" y="2059600"/>
              <a:ext cx="39025" cy="37825"/>
            </a:xfrm>
            <a:custGeom>
              <a:avLst/>
              <a:gdLst/>
              <a:ahLst/>
              <a:cxnLst/>
              <a:rect l="l" t="t" r="r" b="b"/>
              <a:pathLst>
                <a:path w="1561" h="1513" extrusionOk="0">
                  <a:moveTo>
                    <a:pt x="72" y="1013"/>
                  </a:moveTo>
                  <a:cubicBezTo>
                    <a:pt x="72" y="977"/>
                    <a:pt x="48" y="941"/>
                    <a:pt x="36" y="906"/>
                  </a:cubicBezTo>
                  <a:cubicBezTo>
                    <a:pt x="1" y="703"/>
                    <a:pt x="72" y="513"/>
                    <a:pt x="227" y="370"/>
                  </a:cubicBezTo>
                  <a:cubicBezTo>
                    <a:pt x="405" y="179"/>
                    <a:pt x="620" y="1"/>
                    <a:pt x="905" y="84"/>
                  </a:cubicBezTo>
                  <a:cubicBezTo>
                    <a:pt x="1560" y="275"/>
                    <a:pt x="1453" y="882"/>
                    <a:pt x="1167" y="1203"/>
                  </a:cubicBezTo>
                  <a:cubicBezTo>
                    <a:pt x="1025" y="1358"/>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8"/>
            <p:cNvSpPr/>
            <p:nvPr/>
          </p:nvSpPr>
          <p:spPr>
            <a:xfrm>
              <a:off x="6766025" y="1902150"/>
              <a:ext cx="39000" cy="37825"/>
            </a:xfrm>
            <a:custGeom>
              <a:avLst/>
              <a:gdLst/>
              <a:ahLst/>
              <a:cxnLst/>
              <a:rect l="l" t="t" r="r" b="b"/>
              <a:pathLst>
                <a:path w="1560" h="1513" extrusionOk="0">
                  <a:moveTo>
                    <a:pt x="71" y="1013"/>
                  </a:moveTo>
                  <a:cubicBezTo>
                    <a:pt x="71" y="977"/>
                    <a:pt x="48" y="941"/>
                    <a:pt x="36" y="905"/>
                  </a:cubicBezTo>
                  <a:cubicBezTo>
                    <a:pt x="0" y="703"/>
                    <a:pt x="71" y="501"/>
                    <a:pt x="226" y="370"/>
                  </a:cubicBezTo>
                  <a:cubicBezTo>
                    <a:pt x="405" y="179"/>
                    <a:pt x="619" y="0"/>
                    <a:pt x="905" y="84"/>
                  </a:cubicBezTo>
                  <a:cubicBezTo>
                    <a:pt x="1560" y="274"/>
                    <a:pt x="1453" y="882"/>
                    <a:pt x="1167" y="1203"/>
                  </a:cubicBezTo>
                  <a:cubicBezTo>
                    <a:pt x="1036" y="1358"/>
                    <a:pt x="881" y="1513"/>
                    <a:pt x="631" y="1501"/>
                  </a:cubicBezTo>
                  <a:cubicBezTo>
                    <a:pt x="345" y="1513"/>
                    <a:pt x="95" y="1298"/>
                    <a:pt x="71"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8"/>
            <p:cNvSpPr/>
            <p:nvPr/>
          </p:nvSpPr>
          <p:spPr>
            <a:xfrm>
              <a:off x="6617775" y="1789625"/>
              <a:ext cx="38725" cy="37850"/>
            </a:xfrm>
            <a:custGeom>
              <a:avLst/>
              <a:gdLst/>
              <a:ahLst/>
              <a:cxnLst/>
              <a:rect l="l" t="t" r="r" b="b"/>
              <a:pathLst>
                <a:path w="1549" h="1514" extrusionOk="0">
                  <a:moveTo>
                    <a:pt x="72" y="1013"/>
                  </a:moveTo>
                  <a:cubicBezTo>
                    <a:pt x="72" y="977"/>
                    <a:pt x="36" y="942"/>
                    <a:pt x="25" y="906"/>
                  </a:cubicBezTo>
                  <a:cubicBezTo>
                    <a:pt x="1" y="703"/>
                    <a:pt x="72" y="501"/>
                    <a:pt x="215" y="370"/>
                  </a:cubicBezTo>
                  <a:cubicBezTo>
                    <a:pt x="406" y="168"/>
                    <a:pt x="608" y="1"/>
                    <a:pt x="906" y="84"/>
                  </a:cubicBezTo>
                  <a:cubicBezTo>
                    <a:pt x="1549" y="275"/>
                    <a:pt x="1441" y="870"/>
                    <a:pt x="1156" y="1203"/>
                  </a:cubicBezTo>
                  <a:cubicBezTo>
                    <a:pt x="1025"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8"/>
            <p:cNvSpPr/>
            <p:nvPr/>
          </p:nvSpPr>
          <p:spPr>
            <a:xfrm>
              <a:off x="6593375" y="1917625"/>
              <a:ext cx="38125" cy="42900"/>
            </a:xfrm>
            <a:custGeom>
              <a:avLst/>
              <a:gdLst/>
              <a:ahLst/>
              <a:cxnLst/>
              <a:rect l="l" t="t" r="r" b="b"/>
              <a:pathLst>
                <a:path w="1525" h="1716" extrusionOk="0">
                  <a:moveTo>
                    <a:pt x="786" y="1644"/>
                  </a:moveTo>
                  <a:cubicBezTo>
                    <a:pt x="750" y="1644"/>
                    <a:pt x="715" y="1656"/>
                    <a:pt x="667" y="1644"/>
                  </a:cubicBezTo>
                  <a:cubicBezTo>
                    <a:pt x="465" y="1620"/>
                    <a:pt x="298" y="1477"/>
                    <a:pt x="227" y="1286"/>
                  </a:cubicBezTo>
                  <a:cubicBezTo>
                    <a:pt x="96" y="1060"/>
                    <a:pt x="0" y="798"/>
                    <a:pt x="179" y="548"/>
                  </a:cubicBezTo>
                  <a:cubicBezTo>
                    <a:pt x="560" y="1"/>
                    <a:pt x="1108" y="298"/>
                    <a:pt x="1322" y="679"/>
                  </a:cubicBezTo>
                  <a:cubicBezTo>
                    <a:pt x="1417" y="858"/>
                    <a:pt x="1524" y="1036"/>
                    <a:pt x="1429" y="1286"/>
                  </a:cubicBezTo>
                  <a:cubicBezTo>
                    <a:pt x="1346" y="1548"/>
                    <a:pt x="1060" y="1715"/>
                    <a:pt x="786" y="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
            <p:cNvSpPr/>
            <p:nvPr/>
          </p:nvSpPr>
          <p:spPr>
            <a:xfrm>
              <a:off x="6397800" y="2042050"/>
              <a:ext cx="37850" cy="42875"/>
            </a:xfrm>
            <a:custGeom>
              <a:avLst/>
              <a:gdLst/>
              <a:ahLst/>
              <a:cxnLst/>
              <a:rect l="l" t="t" r="r" b="b"/>
              <a:pathLst>
                <a:path w="1514" h="1715" extrusionOk="0">
                  <a:moveTo>
                    <a:pt x="775" y="1643"/>
                  </a:moveTo>
                  <a:cubicBezTo>
                    <a:pt x="739" y="1643"/>
                    <a:pt x="703" y="1655"/>
                    <a:pt x="656" y="1643"/>
                  </a:cubicBezTo>
                  <a:cubicBezTo>
                    <a:pt x="465" y="1608"/>
                    <a:pt x="299" y="1477"/>
                    <a:pt x="215" y="1286"/>
                  </a:cubicBezTo>
                  <a:cubicBezTo>
                    <a:pt x="96" y="1048"/>
                    <a:pt x="1" y="798"/>
                    <a:pt x="168" y="548"/>
                  </a:cubicBezTo>
                  <a:cubicBezTo>
                    <a:pt x="561" y="0"/>
                    <a:pt x="1096" y="298"/>
                    <a:pt x="1311" y="679"/>
                  </a:cubicBezTo>
                  <a:cubicBezTo>
                    <a:pt x="1418" y="846"/>
                    <a:pt x="1513" y="1036"/>
                    <a:pt x="1430" y="1274"/>
                  </a:cubicBezTo>
                  <a:cubicBezTo>
                    <a:pt x="1334" y="1560"/>
                    <a:pt x="1049" y="1715"/>
                    <a:pt x="775"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
            <p:cNvSpPr/>
            <p:nvPr/>
          </p:nvSpPr>
          <p:spPr>
            <a:xfrm>
              <a:off x="6337400" y="1952150"/>
              <a:ext cx="37825" cy="42900"/>
            </a:xfrm>
            <a:custGeom>
              <a:avLst/>
              <a:gdLst/>
              <a:ahLst/>
              <a:cxnLst/>
              <a:rect l="l" t="t" r="r" b="b"/>
              <a:pathLst>
                <a:path w="1513" h="1716" extrusionOk="0">
                  <a:moveTo>
                    <a:pt x="786" y="1656"/>
                  </a:moveTo>
                  <a:lnTo>
                    <a:pt x="667" y="1656"/>
                  </a:lnTo>
                  <a:cubicBezTo>
                    <a:pt x="464" y="1620"/>
                    <a:pt x="298" y="1477"/>
                    <a:pt x="226" y="1299"/>
                  </a:cubicBezTo>
                  <a:cubicBezTo>
                    <a:pt x="95" y="1060"/>
                    <a:pt x="0" y="810"/>
                    <a:pt x="179" y="548"/>
                  </a:cubicBezTo>
                  <a:cubicBezTo>
                    <a:pt x="560" y="1"/>
                    <a:pt x="1095" y="298"/>
                    <a:pt x="1322" y="679"/>
                  </a:cubicBezTo>
                  <a:cubicBezTo>
                    <a:pt x="1417" y="858"/>
                    <a:pt x="1512" y="1037"/>
                    <a:pt x="1429" y="1287"/>
                  </a:cubicBezTo>
                  <a:cubicBezTo>
                    <a:pt x="1345" y="1560"/>
                    <a:pt x="1060" y="1715"/>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
            <p:cNvSpPr/>
            <p:nvPr/>
          </p:nvSpPr>
          <p:spPr>
            <a:xfrm>
              <a:off x="6689525" y="1839650"/>
              <a:ext cx="38125" cy="43175"/>
            </a:xfrm>
            <a:custGeom>
              <a:avLst/>
              <a:gdLst/>
              <a:ahLst/>
              <a:cxnLst/>
              <a:rect l="l" t="t" r="r" b="b"/>
              <a:pathLst>
                <a:path w="1525" h="1727" extrusionOk="0">
                  <a:moveTo>
                    <a:pt x="786" y="1655"/>
                  </a:moveTo>
                  <a:cubicBezTo>
                    <a:pt x="750" y="1655"/>
                    <a:pt x="714" y="1667"/>
                    <a:pt x="679" y="1655"/>
                  </a:cubicBezTo>
                  <a:cubicBezTo>
                    <a:pt x="476" y="1619"/>
                    <a:pt x="310" y="1488"/>
                    <a:pt x="226" y="1298"/>
                  </a:cubicBezTo>
                  <a:cubicBezTo>
                    <a:pt x="95" y="1060"/>
                    <a:pt x="0" y="810"/>
                    <a:pt x="179" y="560"/>
                  </a:cubicBezTo>
                  <a:cubicBezTo>
                    <a:pt x="572" y="0"/>
                    <a:pt x="1107" y="310"/>
                    <a:pt x="1322" y="691"/>
                  </a:cubicBezTo>
                  <a:cubicBezTo>
                    <a:pt x="1417" y="857"/>
                    <a:pt x="1524" y="1048"/>
                    <a:pt x="1429" y="1286"/>
                  </a:cubicBezTo>
                  <a:cubicBezTo>
                    <a:pt x="1346" y="1560"/>
                    <a:pt x="1072" y="1727"/>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8"/>
            <p:cNvSpPr/>
            <p:nvPr/>
          </p:nvSpPr>
          <p:spPr>
            <a:xfrm>
              <a:off x="6385025" y="1853925"/>
              <a:ext cx="37825" cy="43200"/>
            </a:xfrm>
            <a:custGeom>
              <a:avLst/>
              <a:gdLst/>
              <a:ahLst/>
              <a:cxnLst/>
              <a:rect l="l" t="t" r="r" b="b"/>
              <a:pathLst>
                <a:path w="1513" h="1728" extrusionOk="0">
                  <a:moveTo>
                    <a:pt x="786" y="1656"/>
                  </a:moveTo>
                  <a:lnTo>
                    <a:pt x="667" y="1656"/>
                  </a:lnTo>
                  <a:cubicBezTo>
                    <a:pt x="464" y="1620"/>
                    <a:pt x="298" y="1489"/>
                    <a:pt x="226" y="1298"/>
                  </a:cubicBezTo>
                  <a:cubicBezTo>
                    <a:pt x="95" y="1060"/>
                    <a:pt x="0" y="810"/>
                    <a:pt x="179" y="560"/>
                  </a:cubicBezTo>
                  <a:cubicBezTo>
                    <a:pt x="560" y="1"/>
                    <a:pt x="1095" y="298"/>
                    <a:pt x="1310" y="679"/>
                  </a:cubicBezTo>
                  <a:cubicBezTo>
                    <a:pt x="1417" y="858"/>
                    <a:pt x="1512" y="1048"/>
                    <a:pt x="1429" y="1287"/>
                  </a:cubicBezTo>
                  <a:cubicBezTo>
                    <a:pt x="1345" y="1560"/>
                    <a:pt x="1060" y="1727"/>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8"/>
            <p:cNvSpPr/>
            <p:nvPr/>
          </p:nvSpPr>
          <p:spPr>
            <a:xfrm>
              <a:off x="6679700" y="1906025"/>
              <a:ext cx="37825" cy="42875"/>
            </a:xfrm>
            <a:custGeom>
              <a:avLst/>
              <a:gdLst/>
              <a:ahLst/>
              <a:cxnLst/>
              <a:rect l="l" t="t" r="r" b="b"/>
              <a:pathLst>
                <a:path w="1513" h="1715" extrusionOk="0">
                  <a:moveTo>
                    <a:pt x="774" y="1643"/>
                  </a:moveTo>
                  <a:lnTo>
                    <a:pt x="667" y="1643"/>
                  </a:lnTo>
                  <a:cubicBezTo>
                    <a:pt x="465" y="1608"/>
                    <a:pt x="298" y="1477"/>
                    <a:pt x="215" y="1286"/>
                  </a:cubicBezTo>
                  <a:cubicBezTo>
                    <a:pt x="84" y="1060"/>
                    <a:pt x="0" y="798"/>
                    <a:pt x="167" y="548"/>
                  </a:cubicBezTo>
                  <a:cubicBezTo>
                    <a:pt x="560" y="0"/>
                    <a:pt x="1096" y="298"/>
                    <a:pt x="1310" y="679"/>
                  </a:cubicBezTo>
                  <a:cubicBezTo>
                    <a:pt x="1405" y="858"/>
                    <a:pt x="1512" y="1036"/>
                    <a:pt x="1417" y="1286"/>
                  </a:cubicBezTo>
                  <a:cubicBezTo>
                    <a:pt x="1334" y="1548"/>
                    <a:pt x="1060" y="1715"/>
                    <a:pt x="774"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
            <p:cNvSpPr/>
            <p:nvPr/>
          </p:nvSpPr>
          <p:spPr>
            <a:xfrm>
              <a:off x="6351375" y="2093850"/>
              <a:ext cx="26525" cy="25625"/>
            </a:xfrm>
            <a:custGeom>
              <a:avLst/>
              <a:gdLst/>
              <a:ahLst/>
              <a:cxnLst/>
              <a:rect l="l" t="t" r="r" b="b"/>
              <a:pathLst>
                <a:path w="1061" h="1025" extrusionOk="0">
                  <a:moveTo>
                    <a:pt x="48" y="679"/>
                  </a:moveTo>
                  <a:cubicBezTo>
                    <a:pt x="36" y="655"/>
                    <a:pt x="24" y="631"/>
                    <a:pt x="24" y="607"/>
                  </a:cubicBezTo>
                  <a:cubicBezTo>
                    <a:pt x="1" y="476"/>
                    <a:pt x="48" y="333"/>
                    <a:pt x="155" y="250"/>
                  </a:cubicBezTo>
                  <a:cubicBezTo>
                    <a:pt x="274" y="119"/>
                    <a:pt x="417" y="0"/>
                    <a:pt x="608" y="60"/>
                  </a:cubicBezTo>
                  <a:cubicBezTo>
                    <a:pt x="1060" y="179"/>
                    <a:pt x="977" y="583"/>
                    <a:pt x="786" y="810"/>
                  </a:cubicBezTo>
                  <a:cubicBezTo>
                    <a:pt x="703" y="929"/>
                    <a:pt x="572" y="1012"/>
                    <a:pt x="417" y="1012"/>
                  </a:cubicBezTo>
                  <a:cubicBezTo>
                    <a:pt x="227" y="1024"/>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
            <p:cNvSpPr/>
            <p:nvPr/>
          </p:nvSpPr>
          <p:spPr>
            <a:xfrm>
              <a:off x="6269225" y="1906900"/>
              <a:ext cx="26525" cy="25625"/>
            </a:xfrm>
            <a:custGeom>
              <a:avLst/>
              <a:gdLst/>
              <a:ahLst/>
              <a:cxnLst/>
              <a:rect l="l" t="t" r="r" b="b"/>
              <a:pathLst>
                <a:path w="1061" h="1025" extrusionOk="0">
                  <a:moveTo>
                    <a:pt x="48" y="692"/>
                  </a:moveTo>
                  <a:cubicBezTo>
                    <a:pt x="48" y="656"/>
                    <a:pt x="36" y="632"/>
                    <a:pt x="24" y="608"/>
                  </a:cubicBezTo>
                  <a:cubicBezTo>
                    <a:pt x="0" y="477"/>
                    <a:pt x="48" y="346"/>
                    <a:pt x="155" y="251"/>
                  </a:cubicBezTo>
                  <a:cubicBezTo>
                    <a:pt x="274" y="120"/>
                    <a:pt x="417" y="1"/>
                    <a:pt x="608" y="61"/>
                  </a:cubicBezTo>
                  <a:cubicBezTo>
                    <a:pt x="1060" y="180"/>
                    <a:pt x="977" y="596"/>
                    <a:pt x="786" y="811"/>
                  </a:cubicBezTo>
                  <a:cubicBezTo>
                    <a:pt x="703" y="942"/>
                    <a:pt x="572" y="1013"/>
                    <a:pt x="429" y="1013"/>
                  </a:cubicBezTo>
                  <a:cubicBezTo>
                    <a:pt x="227" y="1025"/>
                    <a:pt x="72" y="882"/>
                    <a:pt x="48"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
            <p:cNvSpPr/>
            <p:nvPr/>
          </p:nvSpPr>
          <p:spPr>
            <a:xfrm>
              <a:off x="6591000" y="1735450"/>
              <a:ext cx="30075" cy="22950"/>
            </a:xfrm>
            <a:custGeom>
              <a:avLst/>
              <a:gdLst/>
              <a:ahLst/>
              <a:cxnLst/>
              <a:rect l="l" t="t" r="r" b="b"/>
              <a:pathLst>
                <a:path w="1203" h="918" extrusionOk="0">
                  <a:moveTo>
                    <a:pt x="1107" y="596"/>
                  </a:moveTo>
                  <a:cubicBezTo>
                    <a:pt x="1096" y="608"/>
                    <a:pt x="1096" y="644"/>
                    <a:pt x="1084" y="668"/>
                  </a:cubicBezTo>
                  <a:cubicBezTo>
                    <a:pt x="1012" y="787"/>
                    <a:pt x="893" y="858"/>
                    <a:pt x="762" y="870"/>
                  </a:cubicBezTo>
                  <a:cubicBezTo>
                    <a:pt x="584" y="906"/>
                    <a:pt x="405" y="918"/>
                    <a:pt x="274" y="751"/>
                  </a:cubicBezTo>
                  <a:cubicBezTo>
                    <a:pt x="0" y="394"/>
                    <a:pt x="298" y="108"/>
                    <a:pt x="595" y="49"/>
                  </a:cubicBezTo>
                  <a:cubicBezTo>
                    <a:pt x="726" y="1"/>
                    <a:pt x="881" y="13"/>
                    <a:pt x="1000" y="96"/>
                  </a:cubicBezTo>
                  <a:cubicBezTo>
                    <a:pt x="1155" y="215"/>
                    <a:pt x="1203" y="430"/>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
            <p:cNvSpPr/>
            <p:nvPr/>
          </p:nvSpPr>
          <p:spPr>
            <a:xfrm>
              <a:off x="6575225" y="1842625"/>
              <a:ext cx="30075" cy="23225"/>
            </a:xfrm>
            <a:custGeom>
              <a:avLst/>
              <a:gdLst/>
              <a:ahLst/>
              <a:cxnLst/>
              <a:rect l="l" t="t" r="r" b="b"/>
              <a:pathLst>
                <a:path w="1203" h="929" extrusionOk="0">
                  <a:moveTo>
                    <a:pt x="1095" y="596"/>
                  </a:moveTo>
                  <a:cubicBezTo>
                    <a:pt x="1084" y="619"/>
                    <a:pt x="1084" y="643"/>
                    <a:pt x="1072" y="679"/>
                  </a:cubicBezTo>
                  <a:cubicBezTo>
                    <a:pt x="1012" y="798"/>
                    <a:pt x="893" y="869"/>
                    <a:pt x="762" y="881"/>
                  </a:cubicBezTo>
                  <a:cubicBezTo>
                    <a:pt x="584" y="917"/>
                    <a:pt x="393" y="929"/>
                    <a:pt x="274" y="762"/>
                  </a:cubicBezTo>
                  <a:cubicBezTo>
                    <a:pt x="0" y="405"/>
                    <a:pt x="298" y="119"/>
                    <a:pt x="584" y="60"/>
                  </a:cubicBezTo>
                  <a:cubicBezTo>
                    <a:pt x="726" y="0"/>
                    <a:pt x="881" y="24"/>
                    <a:pt x="1000" y="107"/>
                  </a:cubicBezTo>
                  <a:cubicBezTo>
                    <a:pt x="1155" y="215"/>
                    <a:pt x="1203" y="429"/>
                    <a:pt x="1095"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8"/>
            <p:cNvSpPr/>
            <p:nvPr/>
          </p:nvSpPr>
          <p:spPr>
            <a:xfrm>
              <a:off x="6353750" y="1834275"/>
              <a:ext cx="30100" cy="22950"/>
            </a:xfrm>
            <a:custGeom>
              <a:avLst/>
              <a:gdLst/>
              <a:ahLst/>
              <a:cxnLst/>
              <a:rect l="l" t="t" r="r" b="b"/>
              <a:pathLst>
                <a:path w="1204" h="918" extrusionOk="0">
                  <a:moveTo>
                    <a:pt x="1108" y="596"/>
                  </a:moveTo>
                  <a:cubicBezTo>
                    <a:pt x="1096" y="620"/>
                    <a:pt x="1096" y="644"/>
                    <a:pt x="1084" y="668"/>
                  </a:cubicBezTo>
                  <a:cubicBezTo>
                    <a:pt x="1013" y="787"/>
                    <a:pt x="894" y="870"/>
                    <a:pt x="763" y="882"/>
                  </a:cubicBezTo>
                  <a:cubicBezTo>
                    <a:pt x="584" y="906"/>
                    <a:pt x="406" y="918"/>
                    <a:pt x="275" y="751"/>
                  </a:cubicBezTo>
                  <a:cubicBezTo>
                    <a:pt x="1" y="394"/>
                    <a:pt x="299" y="108"/>
                    <a:pt x="596" y="48"/>
                  </a:cubicBezTo>
                  <a:cubicBezTo>
                    <a:pt x="727" y="1"/>
                    <a:pt x="882" y="13"/>
                    <a:pt x="1001" y="96"/>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8"/>
            <p:cNvSpPr/>
            <p:nvPr/>
          </p:nvSpPr>
          <p:spPr>
            <a:xfrm>
              <a:off x="6399600" y="1738450"/>
              <a:ext cx="30075" cy="22925"/>
            </a:xfrm>
            <a:custGeom>
              <a:avLst/>
              <a:gdLst/>
              <a:ahLst/>
              <a:cxnLst/>
              <a:rect l="l" t="t" r="r" b="b"/>
              <a:pathLst>
                <a:path w="1203" h="917" extrusionOk="0">
                  <a:moveTo>
                    <a:pt x="1108" y="595"/>
                  </a:moveTo>
                  <a:cubicBezTo>
                    <a:pt x="1096" y="619"/>
                    <a:pt x="1096" y="643"/>
                    <a:pt x="1084" y="667"/>
                  </a:cubicBezTo>
                  <a:cubicBezTo>
                    <a:pt x="1024" y="786"/>
                    <a:pt x="905" y="869"/>
                    <a:pt x="762" y="881"/>
                  </a:cubicBezTo>
                  <a:cubicBezTo>
                    <a:pt x="584" y="905"/>
                    <a:pt x="405" y="917"/>
                    <a:pt x="286" y="750"/>
                  </a:cubicBezTo>
                  <a:cubicBezTo>
                    <a:pt x="0" y="393"/>
                    <a:pt x="310" y="107"/>
                    <a:pt x="596" y="48"/>
                  </a:cubicBezTo>
                  <a:cubicBezTo>
                    <a:pt x="727" y="0"/>
                    <a:pt x="881" y="12"/>
                    <a:pt x="1001" y="95"/>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
            <p:cNvSpPr/>
            <p:nvPr/>
          </p:nvSpPr>
          <p:spPr>
            <a:xfrm>
              <a:off x="6279050" y="2031325"/>
              <a:ext cx="30075" cy="22950"/>
            </a:xfrm>
            <a:custGeom>
              <a:avLst/>
              <a:gdLst/>
              <a:ahLst/>
              <a:cxnLst/>
              <a:rect l="l" t="t" r="r" b="b"/>
              <a:pathLst>
                <a:path w="1203" h="918" extrusionOk="0">
                  <a:moveTo>
                    <a:pt x="1096" y="596"/>
                  </a:moveTo>
                  <a:cubicBezTo>
                    <a:pt x="1084" y="620"/>
                    <a:pt x="1084" y="644"/>
                    <a:pt x="1072" y="668"/>
                  </a:cubicBezTo>
                  <a:cubicBezTo>
                    <a:pt x="1012" y="787"/>
                    <a:pt x="893" y="870"/>
                    <a:pt x="762" y="882"/>
                  </a:cubicBezTo>
                  <a:cubicBezTo>
                    <a:pt x="584" y="918"/>
                    <a:pt x="393" y="918"/>
                    <a:pt x="274" y="763"/>
                  </a:cubicBezTo>
                  <a:cubicBezTo>
                    <a:pt x="0" y="394"/>
                    <a:pt x="298" y="108"/>
                    <a:pt x="584" y="48"/>
                  </a:cubicBezTo>
                  <a:cubicBezTo>
                    <a:pt x="727" y="1"/>
                    <a:pt x="881" y="25"/>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
            <p:cNvSpPr/>
            <p:nvPr/>
          </p:nvSpPr>
          <p:spPr>
            <a:xfrm>
              <a:off x="6521925" y="1772075"/>
              <a:ext cx="30100" cy="23250"/>
            </a:xfrm>
            <a:custGeom>
              <a:avLst/>
              <a:gdLst/>
              <a:ahLst/>
              <a:cxnLst/>
              <a:rect l="l" t="t" r="r" b="b"/>
              <a:pathLst>
                <a:path w="1204" h="930" extrusionOk="0">
                  <a:moveTo>
                    <a:pt x="1108" y="596"/>
                  </a:moveTo>
                  <a:cubicBezTo>
                    <a:pt x="1096" y="620"/>
                    <a:pt x="1096" y="643"/>
                    <a:pt x="1084" y="667"/>
                  </a:cubicBezTo>
                  <a:cubicBezTo>
                    <a:pt x="1013" y="798"/>
                    <a:pt x="894" y="870"/>
                    <a:pt x="763" y="882"/>
                  </a:cubicBezTo>
                  <a:cubicBezTo>
                    <a:pt x="584" y="917"/>
                    <a:pt x="406" y="929"/>
                    <a:pt x="275" y="762"/>
                  </a:cubicBezTo>
                  <a:cubicBezTo>
                    <a:pt x="1" y="393"/>
                    <a:pt x="299" y="120"/>
                    <a:pt x="596"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
            <p:cNvSpPr/>
            <p:nvPr/>
          </p:nvSpPr>
          <p:spPr>
            <a:xfrm>
              <a:off x="6202250" y="1911975"/>
              <a:ext cx="30100" cy="22950"/>
            </a:xfrm>
            <a:custGeom>
              <a:avLst/>
              <a:gdLst/>
              <a:ahLst/>
              <a:cxnLst/>
              <a:rect l="l" t="t" r="r" b="b"/>
              <a:pathLst>
                <a:path w="1204" h="918" extrusionOk="0">
                  <a:moveTo>
                    <a:pt x="1096" y="596"/>
                  </a:moveTo>
                  <a:cubicBezTo>
                    <a:pt x="1084" y="620"/>
                    <a:pt x="1084" y="643"/>
                    <a:pt x="1072" y="667"/>
                  </a:cubicBezTo>
                  <a:cubicBezTo>
                    <a:pt x="1013" y="786"/>
                    <a:pt x="894" y="870"/>
                    <a:pt x="763" y="881"/>
                  </a:cubicBezTo>
                  <a:cubicBezTo>
                    <a:pt x="584" y="905"/>
                    <a:pt x="393" y="917"/>
                    <a:pt x="274" y="750"/>
                  </a:cubicBezTo>
                  <a:cubicBezTo>
                    <a:pt x="1" y="393"/>
                    <a:pt x="298" y="108"/>
                    <a:pt x="584" y="48"/>
                  </a:cubicBezTo>
                  <a:cubicBezTo>
                    <a:pt x="727" y="0"/>
                    <a:pt x="882" y="12"/>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
            <p:cNvSpPr/>
            <p:nvPr/>
          </p:nvSpPr>
          <p:spPr>
            <a:xfrm>
              <a:off x="6159100" y="1998875"/>
              <a:ext cx="67000" cy="52125"/>
            </a:xfrm>
            <a:custGeom>
              <a:avLst/>
              <a:gdLst/>
              <a:ahLst/>
              <a:cxnLst/>
              <a:rect l="l" t="t" r="r" b="b"/>
              <a:pathLst>
                <a:path w="2680" h="2085" extrusionOk="0">
                  <a:moveTo>
                    <a:pt x="2489" y="1346"/>
                  </a:moveTo>
                  <a:cubicBezTo>
                    <a:pt x="2465" y="1406"/>
                    <a:pt x="2465" y="1465"/>
                    <a:pt x="2441" y="1513"/>
                  </a:cubicBezTo>
                  <a:cubicBezTo>
                    <a:pt x="2310" y="1811"/>
                    <a:pt x="2012" y="1930"/>
                    <a:pt x="1715" y="1989"/>
                  </a:cubicBezTo>
                  <a:cubicBezTo>
                    <a:pt x="1322" y="2073"/>
                    <a:pt x="905" y="2085"/>
                    <a:pt x="631" y="1715"/>
                  </a:cubicBezTo>
                  <a:cubicBezTo>
                    <a:pt x="0" y="906"/>
                    <a:pt x="679" y="263"/>
                    <a:pt x="1334" y="120"/>
                  </a:cubicBezTo>
                  <a:cubicBezTo>
                    <a:pt x="1631" y="61"/>
                    <a:pt x="1953" y="1"/>
                    <a:pt x="2262" y="239"/>
                  </a:cubicBezTo>
                  <a:cubicBezTo>
                    <a:pt x="2679" y="572"/>
                    <a:pt x="2667" y="989"/>
                    <a:pt x="2489" y="1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
            <p:cNvSpPr/>
            <p:nvPr/>
          </p:nvSpPr>
          <p:spPr>
            <a:xfrm>
              <a:off x="6693975" y="1690825"/>
              <a:ext cx="60150" cy="47050"/>
            </a:xfrm>
            <a:custGeom>
              <a:avLst/>
              <a:gdLst/>
              <a:ahLst/>
              <a:cxnLst/>
              <a:rect l="l" t="t" r="r" b="b"/>
              <a:pathLst>
                <a:path w="2406" h="1882" extrusionOk="0">
                  <a:moveTo>
                    <a:pt x="2239" y="1226"/>
                  </a:moveTo>
                  <a:cubicBezTo>
                    <a:pt x="2215" y="1262"/>
                    <a:pt x="2215" y="1322"/>
                    <a:pt x="2191" y="1369"/>
                  </a:cubicBezTo>
                  <a:cubicBezTo>
                    <a:pt x="2084" y="1643"/>
                    <a:pt x="1810" y="1738"/>
                    <a:pt x="1537" y="1798"/>
                  </a:cubicBezTo>
                  <a:cubicBezTo>
                    <a:pt x="1179" y="1869"/>
                    <a:pt x="810" y="1881"/>
                    <a:pt x="560" y="1548"/>
                  </a:cubicBezTo>
                  <a:cubicBezTo>
                    <a:pt x="1" y="822"/>
                    <a:pt x="608" y="238"/>
                    <a:pt x="1191" y="119"/>
                  </a:cubicBezTo>
                  <a:cubicBezTo>
                    <a:pt x="1465" y="60"/>
                    <a:pt x="1751" y="0"/>
                    <a:pt x="2037" y="226"/>
                  </a:cubicBezTo>
                  <a:cubicBezTo>
                    <a:pt x="2406" y="524"/>
                    <a:pt x="2406" y="893"/>
                    <a:pt x="2239" y="12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8"/>
            <p:cNvSpPr/>
            <p:nvPr/>
          </p:nvSpPr>
          <p:spPr>
            <a:xfrm>
              <a:off x="6584450" y="1639325"/>
              <a:ext cx="30075" cy="23225"/>
            </a:xfrm>
            <a:custGeom>
              <a:avLst/>
              <a:gdLst/>
              <a:ahLst/>
              <a:cxnLst/>
              <a:rect l="l" t="t" r="r" b="b"/>
              <a:pathLst>
                <a:path w="1203" h="929" extrusionOk="0">
                  <a:moveTo>
                    <a:pt x="1107" y="596"/>
                  </a:moveTo>
                  <a:cubicBezTo>
                    <a:pt x="1096" y="619"/>
                    <a:pt x="1096" y="655"/>
                    <a:pt x="1084" y="679"/>
                  </a:cubicBezTo>
                  <a:cubicBezTo>
                    <a:pt x="1012" y="798"/>
                    <a:pt x="893" y="869"/>
                    <a:pt x="762" y="881"/>
                  </a:cubicBezTo>
                  <a:cubicBezTo>
                    <a:pt x="584" y="917"/>
                    <a:pt x="405" y="929"/>
                    <a:pt x="274" y="762"/>
                  </a:cubicBezTo>
                  <a:cubicBezTo>
                    <a:pt x="0" y="405"/>
                    <a:pt x="298" y="119"/>
                    <a:pt x="584" y="60"/>
                  </a:cubicBezTo>
                  <a:cubicBezTo>
                    <a:pt x="726" y="0"/>
                    <a:pt x="881" y="24"/>
                    <a:pt x="1000" y="107"/>
                  </a:cubicBezTo>
                  <a:cubicBezTo>
                    <a:pt x="1155" y="215"/>
                    <a:pt x="1203" y="441"/>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8"/>
            <p:cNvSpPr/>
            <p:nvPr/>
          </p:nvSpPr>
          <p:spPr>
            <a:xfrm>
              <a:off x="6317750" y="1769100"/>
              <a:ext cx="30075" cy="22950"/>
            </a:xfrm>
            <a:custGeom>
              <a:avLst/>
              <a:gdLst/>
              <a:ahLst/>
              <a:cxnLst/>
              <a:rect l="l" t="t" r="r" b="b"/>
              <a:pathLst>
                <a:path w="1203" h="918" extrusionOk="0">
                  <a:moveTo>
                    <a:pt x="1096" y="596"/>
                  </a:moveTo>
                  <a:cubicBezTo>
                    <a:pt x="1084" y="620"/>
                    <a:pt x="1084" y="643"/>
                    <a:pt x="1072" y="667"/>
                  </a:cubicBezTo>
                  <a:cubicBezTo>
                    <a:pt x="1012" y="786"/>
                    <a:pt x="893" y="870"/>
                    <a:pt x="750" y="881"/>
                  </a:cubicBezTo>
                  <a:cubicBezTo>
                    <a:pt x="572" y="917"/>
                    <a:pt x="393" y="917"/>
                    <a:pt x="274" y="762"/>
                  </a:cubicBezTo>
                  <a:cubicBezTo>
                    <a:pt x="0" y="393"/>
                    <a:pt x="298" y="108"/>
                    <a:pt x="584" y="48"/>
                  </a:cubicBezTo>
                  <a:cubicBezTo>
                    <a:pt x="726" y="0"/>
                    <a:pt x="881" y="24"/>
                    <a:pt x="1000"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
            <p:cNvSpPr/>
            <p:nvPr/>
          </p:nvSpPr>
          <p:spPr>
            <a:xfrm>
              <a:off x="6265350" y="1835775"/>
              <a:ext cx="30100" cy="22950"/>
            </a:xfrm>
            <a:custGeom>
              <a:avLst/>
              <a:gdLst/>
              <a:ahLst/>
              <a:cxnLst/>
              <a:rect l="l" t="t" r="r" b="b"/>
              <a:pathLst>
                <a:path w="1204" h="918" extrusionOk="0">
                  <a:moveTo>
                    <a:pt x="1096" y="584"/>
                  </a:moveTo>
                  <a:cubicBezTo>
                    <a:pt x="1084" y="608"/>
                    <a:pt x="1084" y="643"/>
                    <a:pt x="1072" y="667"/>
                  </a:cubicBezTo>
                  <a:cubicBezTo>
                    <a:pt x="1013" y="786"/>
                    <a:pt x="894" y="858"/>
                    <a:pt x="751" y="870"/>
                  </a:cubicBezTo>
                  <a:cubicBezTo>
                    <a:pt x="572" y="905"/>
                    <a:pt x="394" y="917"/>
                    <a:pt x="275" y="750"/>
                  </a:cubicBezTo>
                  <a:cubicBezTo>
                    <a:pt x="1" y="393"/>
                    <a:pt x="298" y="108"/>
                    <a:pt x="584" y="48"/>
                  </a:cubicBezTo>
                  <a:cubicBezTo>
                    <a:pt x="727" y="0"/>
                    <a:pt x="870" y="12"/>
                    <a:pt x="989" y="96"/>
                  </a:cubicBezTo>
                  <a:cubicBezTo>
                    <a:pt x="1156" y="203"/>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
            <p:cNvSpPr/>
            <p:nvPr/>
          </p:nvSpPr>
          <p:spPr>
            <a:xfrm>
              <a:off x="6366250" y="2179575"/>
              <a:ext cx="39025" cy="37825"/>
            </a:xfrm>
            <a:custGeom>
              <a:avLst/>
              <a:gdLst/>
              <a:ahLst/>
              <a:cxnLst/>
              <a:rect l="l" t="t" r="r" b="b"/>
              <a:pathLst>
                <a:path w="1561" h="1513" extrusionOk="0">
                  <a:moveTo>
                    <a:pt x="72" y="1012"/>
                  </a:moveTo>
                  <a:cubicBezTo>
                    <a:pt x="72" y="964"/>
                    <a:pt x="49" y="941"/>
                    <a:pt x="37" y="905"/>
                  </a:cubicBezTo>
                  <a:cubicBezTo>
                    <a:pt x="1" y="703"/>
                    <a:pt x="72" y="500"/>
                    <a:pt x="227" y="369"/>
                  </a:cubicBezTo>
                  <a:cubicBezTo>
                    <a:pt x="406" y="167"/>
                    <a:pt x="620" y="0"/>
                    <a:pt x="906" y="83"/>
                  </a:cubicBezTo>
                  <a:cubicBezTo>
                    <a:pt x="1561" y="262"/>
                    <a:pt x="1453" y="869"/>
                    <a:pt x="1168" y="1203"/>
                  </a:cubicBezTo>
                  <a:cubicBezTo>
                    <a:pt x="1037" y="1345"/>
                    <a:pt x="882" y="1512"/>
                    <a:pt x="632" y="1500"/>
                  </a:cubicBezTo>
                  <a:cubicBezTo>
                    <a:pt x="346" y="1500"/>
                    <a:pt x="108"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
            <p:cNvSpPr/>
            <p:nvPr/>
          </p:nvSpPr>
          <p:spPr>
            <a:xfrm>
              <a:off x="6282025" y="2089375"/>
              <a:ext cx="39025" cy="37825"/>
            </a:xfrm>
            <a:custGeom>
              <a:avLst/>
              <a:gdLst/>
              <a:ahLst/>
              <a:cxnLst/>
              <a:rect l="l" t="t" r="r" b="b"/>
              <a:pathLst>
                <a:path w="1561" h="1513" extrusionOk="0">
                  <a:moveTo>
                    <a:pt x="72" y="1013"/>
                  </a:moveTo>
                  <a:cubicBezTo>
                    <a:pt x="72" y="965"/>
                    <a:pt x="36" y="941"/>
                    <a:pt x="24" y="905"/>
                  </a:cubicBezTo>
                  <a:cubicBezTo>
                    <a:pt x="0" y="703"/>
                    <a:pt x="72" y="501"/>
                    <a:pt x="227" y="370"/>
                  </a:cubicBezTo>
                  <a:cubicBezTo>
                    <a:pt x="405" y="167"/>
                    <a:pt x="608" y="0"/>
                    <a:pt x="905" y="84"/>
                  </a:cubicBezTo>
                  <a:cubicBezTo>
                    <a:pt x="1560" y="262"/>
                    <a:pt x="1453" y="870"/>
                    <a:pt x="1155" y="1203"/>
                  </a:cubicBezTo>
                  <a:cubicBezTo>
                    <a:pt x="1024" y="1346"/>
                    <a:pt x="882" y="1513"/>
                    <a:pt x="620" y="1501"/>
                  </a:cubicBezTo>
                  <a:cubicBezTo>
                    <a:pt x="334" y="1501"/>
                    <a:pt x="96" y="1286"/>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8"/>
            <p:cNvSpPr/>
            <p:nvPr/>
          </p:nvSpPr>
          <p:spPr>
            <a:xfrm>
              <a:off x="6471925" y="2247125"/>
              <a:ext cx="55975" cy="53900"/>
            </a:xfrm>
            <a:custGeom>
              <a:avLst/>
              <a:gdLst/>
              <a:ahLst/>
              <a:cxnLst/>
              <a:rect l="l" t="t" r="r" b="b"/>
              <a:pathLst>
                <a:path w="2239" h="2156" extrusionOk="0">
                  <a:moveTo>
                    <a:pt x="132" y="1430"/>
                  </a:moveTo>
                  <a:cubicBezTo>
                    <a:pt x="120" y="1382"/>
                    <a:pt x="96" y="1334"/>
                    <a:pt x="72" y="1287"/>
                  </a:cubicBezTo>
                  <a:cubicBezTo>
                    <a:pt x="1" y="989"/>
                    <a:pt x="155" y="739"/>
                    <a:pt x="346" y="525"/>
                  </a:cubicBezTo>
                  <a:cubicBezTo>
                    <a:pt x="608" y="239"/>
                    <a:pt x="906" y="1"/>
                    <a:pt x="1322" y="120"/>
                  </a:cubicBezTo>
                  <a:cubicBezTo>
                    <a:pt x="2239" y="382"/>
                    <a:pt x="2096" y="1239"/>
                    <a:pt x="1679" y="1703"/>
                  </a:cubicBezTo>
                  <a:cubicBezTo>
                    <a:pt x="1489" y="1918"/>
                    <a:pt x="1287" y="2156"/>
                    <a:pt x="917" y="2132"/>
                  </a:cubicBezTo>
                  <a:cubicBezTo>
                    <a:pt x="429" y="2108"/>
                    <a:pt x="203" y="1799"/>
                    <a:pt x="132" y="14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8"/>
            <p:cNvSpPr/>
            <p:nvPr/>
          </p:nvSpPr>
          <p:spPr>
            <a:xfrm>
              <a:off x="6218925" y="1789625"/>
              <a:ext cx="26500" cy="25325"/>
            </a:xfrm>
            <a:custGeom>
              <a:avLst/>
              <a:gdLst/>
              <a:ahLst/>
              <a:cxnLst/>
              <a:rect l="l" t="t" r="r" b="b"/>
              <a:pathLst>
                <a:path w="1060" h="1013" extrusionOk="0">
                  <a:moveTo>
                    <a:pt x="48" y="680"/>
                  </a:moveTo>
                  <a:cubicBezTo>
                    <a:pt x="48" y="656"/>
                    <a:pt x="36" y="632"/>
                    <a:pt x="24" y="608"/>
                  </a:cubicBezTo>
                  <a:cubicBezTo>
                    <a:pt x="0" y="477"/>
                    <a:pt x="48" y="334"/>
                    <a:pt x="155" y="251"/>
                  </a:cubicBezTo>
                  <a:cubicBezTo>
                    <a:pt x="274" y="120"/>
                    <a:pt x="417" y="1"/>
                    <a:pt x="619" y="60"/>
                  </a:cubicBezTo>
                  <a:cubicBezTo>
                    <a:pt x="1060" y="180"/>
                    <a:pt x="977" y="584"/>
                    <a:pt x="786" y="811"/>
                  </a:cubicBezTo>
                  <a:cubicBezTo>
                    <a:pt x="703" y="930"/>
                    <a:pt x="572" y="1013"/>
                    <a:pt x="429" y="1013"/>
                  </a:cubicBezTo>
                  <a:cubicBezTo>
                    <a:pt x="238"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
            <p:cNvSpPr/>
            <p:nvPr/>
          </p:nvSpPr>
          <p:spPr>
            <a:xfrm>
              <a:off x="6112950" y="1862275"/>
              <a:ext cx="26525" cy="25600"/>
            </a:xfrm>
            <a:custGeom>
              <a:avLst/>
              <a:gdLst/>
              <a:ahLst/>
              <a:cxnLst/>
              <a:rect l="l" t="t" r="r" b="b"/>
              <a:pathLst>
                <a:path w="1061" h="1024" extrusionOk="0">
                  <a:moveTo>
                    <a:pt x="48" y="679"/>
                  </a:moveTo>
                  <a:cubicBezTo>
                    <a:pt x="48" y="655"/>
                    <a:pt x="36" y="631"/>
                    <a:pt x="25" y="607"/>
                  </a:cubicBezTo>
                  <a:cubicBezTo>
                    <a:pt x="1" y="476"/>
                    <a:pt x="48" y="333"/>
                    <a:pt x="155" y="250"/>
                  </a:cubicBezTo>
                  <a:cubicBezTo>
                    <a:pt x="275" y="119"/>
                    <a:pt x="417" y="0"/>
                    <a:pt x="620" y="60"/>
                  </a:cubicBezTo>
                  <a:cubicBezTo>
                    <a:pt x="1060" y="179"/>
                    <a:pt x="977" y="583"/>
                    <a:pt x="787" y="810"/>
                  </a:cubicBezTo>
                  <a:cubicBezTo>
                    <a:pt x="703" y="929"/>
                    <a:pt x="572" y="1012"/>
                    <a:pt x="429" y="1012"/>
                  </a:cubicBezTo>
                  <a:cubicBezTo>
                    <a:pt x="239" y="1024"/>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
            <p:cNvSpPr/>
            <p:nvPr/>
          </p:nvSpPr>
          <p:spPr>
            <a:xfrm>
              <a:off x="7100275" y="2433475"/>
              <a:ext cx="216725" cy="187250"/>
            </a:xfrm>
            <a:custGeom>
              <a:avLst/>
              <a:gdLst/>
              <a:ahLst/>
              <a:cxnLst/>
              <a:rect l="l" t="t" r="r" b="b"/>
              <a:pathLst>
                <a:path w="8669" h="7490" extrusionOk="0">
                  <a:moveTo>
                    <a:pt x="2382" y="595"/>
                  </a:moveTo>
                  <a:cubicBezTo>
                    <a:pt x="3299" y="0"/>
                    <a:pt x="4085" y="131"/>
                    <a:pt x="4954" y="179"/>
                  </a:cubicBezTo>
                  <a:cubicBezTo>
                    <a:pt x="6109" y="250"/>
                    <a:pt x="7228" y="155"/>
                    <a:pt x="8014" y="1298"/>
                  </a:cubicBezTo>
                  <a:cubicBezTo>
                    <a:pt x="8668" y="2238"/>
                    <a:pt x="8252" y="3370"/>
                    <a:pt x="8049" y="4513"/>
                  </a:cubicBezTo>
                  <a:cubicBezTo>
                    <a:pt x="7764" y="6156"/>
                    <a:pt x="6454" y="7489"/>
                    <a:pt x="3966" y="7108"/>
                  </a:cubicBezTo>
                  <a:cubicBezTo>
                    <a:pt x="1441" y="6727"/>
                    <a:pt x="1" y="5334"/>
                    <a:pt x="632" y="3167"/>
                  </a:cubicBezTo>
                  <a:cubicBezTo>
                    <a:pt x="679" y="3024"/>
                    <a:pt x="644" y="2858"/>
                    <a:pt x="691" y="2703"/>
                  </a:cubicBezTo>
                  <a:cubicBezTo>
                    <a:pt x="918" y="1786"/>
                    <a:pt x="1620" y="1107"/>
                    <a:pt x="2382"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
            <p:cNvSpPr/>
            <p:nvPr/>
          </p:nvSpPr>
          <p:spPr>
            <a:xfrm>
              <a:off x="7038375" y="2500425"/>
              <a:ext cx="39300" cy="44675"/>
            </a:xfrm>
            <a:custGeom>
              <a:avLst/>
              <a:gdLst/>
              <a:ahLst/>
              <a:cxnLst/>
              <a:rect l="l" t="t" r="r" b="b"/>
              <a:pathLst>
                <a:path w="1572" h="1787" extrusionOk="0">
                  <a:moveTo>
                    <a:pt x="810" y="1715"/>
                  </a:moveTo>
                  <a:cubicBezTo>
                    <a:pt x="762" y="1715"/>
                    <a:pt x="727" y="1715"/>
                    <a:pt x="691" y="1715"/>
                  </a:cubicBezTo>
                  <a:cubicBezTo>
                    <a:pt x="476" y="1680"/>
                    <a:pt x="310" y="1537"/>
                    <a:pt x="226" y="1346"/>
                  </a:cubicBezTo>
                  <a:cubicBezTo>
                    <a:pt x="95" y="1096"/>
                    <a:pt x="0" y="834"/>
                    <a:pt x="179" y="572"/>
                  </a:cubicBezTo>
                  <a:cubicBezTo>
                    <a:pt x="584" y="1"/>
                    <a:pt x="1143" y="311"/>
                    <a:pt x="1369" y="703"/>
                  </a:cubicBezTo>
                  <a:cubicBezTo>
                    <a:pt x="1477" y="894"/>
                    <a:pt x="1572" y="1084"/>
                    <a:pt x="1489" y="1334"/>
                  </a:cubicBezTo>
                  <a:cubicBezTo>
                    <a:pt x="1393" y="1620"/>
                    <a:pt x="1096" y="1787"/>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8"/>
            <p:cNvSpPr/>
            <p:nvPr/>
          </p:nvSpPr>
          <p:spPr>
            <a:xfrm>
              <a:off x="7072600" y="2320350"/>
              <a:ext cx="39325" cy="44975"/>
            </a:xfrm>
            <a:custGeom>
              <a:avLst/>
              <a:gdLst/>
              <a:ahLst/>
              <a:cxnLst/>
              <a:rect l="l" t="t" r="r" b="b"/>
              <a:pathLst>
                <a:path w="1573" h="1799" extrusionOk="0">
                  <a:moveTo>
                    <a:pt x="810" y="1727"/>
                  </a:moveTo>
                  <a:cubicBezTo>
                    <a:pt x="762" y="1727"/>
                    <a:pt x="727" y="1727"/>
                    <a:pt x="679" y="1727"/>
                  </a:cubicBezTo>
                  <a:cubicBezTo>
                    <a:pt x="477" y="1679"/>
                    <a:pt x="310" y="1549"/>
                    <a:pt x="227" y="1346"/>
                  </a:cubicBezTo>
                  <a:cubicBezTo>
                    <a:pt x="96" y="1108"/>
                    <a:pt x="0" y="846"/>
                    <a:pt x="179" y="584"/>
                  </a:cubicBezTo>
                  <a:cubicBezTo>
                    <a:pt x="584" y="1"/>
                    <a:pt x="1143" y="310"/>
                    <a:pt x="1370" y="715"/>
                  </a:cubicBezTo>
                  <a:cubicBezTo>
                    <a:pt x="1477" y="894"/>
                    <a:pt x="1572" y="1096"/>
                    <a:pt x="1489" y="1346"/>
                  </a:cubicBezTo>
                  <a:cubicBezTo>
                    <a:pt x="1393" y="1632"/>
                    <a:pt x="1096" y="1799"/>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8"/>
            <p:cNvSpPr/>
            <p:nvPr/>
          </p:nvSpPr>
          <p:spPr>
            <a:xfrm>
              <a:off x="6906500" y="2448950"/>
              <a:ext cx="69675" cy="78000"/>
            </a:xfrm>
            <a:custGeom>
              <a:avLst/>
              <a:gdLst/>
              <a:ahLst/>
              <a:cxnLst/>
              <a:rect l="l" t="t" r="r" b="b"/>
              <a:pathLst>
                <a:path w="2787" h="3120" extrusionOk="0">
                  <a:moveTo>
                    <a:pt x="1430" y="3048"/>
                  </a:moveTo>
                  <a:cubicBezTo>
                    <a:pt x="1358" y="3036"/>
                    <a:pt x="1287" y="3060"/>
                    <a:pt x="1215" y="3048"/>
                  </a:cubicBezTo>
                  <a:cubicBezTo>
                    <a:pt x="834" y="3012"/>
                    <a:pt x="584" y="2715"/>
                    <a:pt x="406" y="2381"/>
                  </a:cubicBezTo>
                  <a:cubicBezTo>
                    <a:pt x="167" y="1953"/>
                    <a:pt x="1" y="1488"/>
                    <a:pt x="322" y="1024"/>
                  </a:cubicBezTo>
                  <a:cubicBezTo>
                    <a:pt x="1037" y="0"/>
                    <a:pt x="2025" y="560"/>
                    <a:pt x="2418" y="1250"/>
                  </a:cubicBezTo>
                  <a:cubicBezTo>
                    <a:pt x="2608" y="1584"/>
                    <a:pt x="2787" y="1929"/>
                    <a:pt x="2620" y="2370"/>
                  </a:cubicBezTo>
                  <a:cubicBezTo>
                    <a:pt x="2406" y="2977"/>
                    <a:pt x="1918" y="3120"/>
                    <a:pt x="1430" y="30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8"/>
            <p:cNvSpPr/>
            <p:nvPr/>
          </p:nvSpPr>
          <p:spPr>
            <a:xfrm>
              <a:off x="7062475" y="2406675"/>
              <a:ext cx="39625" cy="44975"/>
            </a:xfrm>
            <a:custGeom>
              <a:avLst/>
              <a:gdLst/>
              <a:ahLst/>
              <a:cxnLst/>
              <a:rect l="l" t="t" r="r" b="b"/>
              <a:pathLst>
                <a:path w="1585" h="1799" extrusionOk="0">
                  <a:moveTo>
                    <a:pt x="810" y="1727"/>
                  </a:moveTo>
                  <a:lnTo>
                    <a:pt x="691" y="1727"/>
                  </a:lnTo>
                  <a:cubicBezTo>
                    <a:pt x="489" y="1679"/>
                    <a:pt x="310" y="1548"/>
                    <a:pt x="239" y="1346"/>
                  </a:cubicBezTo>
                  <a:cubicBezTo>
                    <a:pt x="96" y="1108"/>
                    <a:pt x="1" y="846"/>
                    <a:pt x="179" y="584"/>
                  </a:cubicBezTo>
                  <a:cubicBezTo>
                    <a:pt x="584" y="1"/>
                    <a:pt x="1144" y="322"/>
                    <a:pt x="1370" y="715"/>
                  </a:cubicBezTo>
                  <a:cubicBezTo>
                    <a:pt x="1477" y="893"/>
                    <a:pt x="1584" y="1096"/>
                    <a:pt x="1489" y="1346"/>
                  </a:cubicBezTo>
                  <a:cubicBezTo>
                    <a:pt x="1406" y="1632"/>
                    <a:pt x="1108" y="1798"/>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
            <p:cNvSpPr/>
            <p:nvPr/>
          </p:nvSpPr>
          <p:spPr>
            <a:xfrm>
              <a:off x="7145225" y="2324825"/>
              <a:ext cx="39325" cy="44675"/>
            </a:xfrm>
            <a:custGeom>
              <a:avLst/>
              <a:gdLst/>
              <a:ahLst/>
              <a:cxnLst/>
              <a:rect l="l" t="t" r="r" b="b"/>
              <a:pathLst>
                <a:path w="1573" h="1787" extrusionOk="0">
                  <a:moveTo>
                    <a:pt x="810" y="1715"/>
                  </a:moveTo>
                  <a:cubicBezTo>
                    <a:pt x="763" y="1715"/>
                    <a:pt x="727" y="1727"/>
                    <a:pt x="679" y="1715"/>
                  </a:cubicBezTo>
                  <a:cubicBezTo>
                    <a:pt x="477" y="1679"/>
                    <a:pt x="310" y="1536"/>
                    <a:pt x="227" y="1346"/>
                  </a:cubicBezTo>
                  <a:cubicBezTo>
                    <a:pt x="96" y="1096"/>
                    <a:pt x="1" y="834"/>
                    <a:pt x="179" y="572"/>
                  </a:cubicBezTo>
                  <a:cubicBezTo>
                    <a:pt x="584" y="0"/>
                    <a:pt x="1144" y="310"/>
                    <a:pt x="1370" y="703"/>
                  </a:cubicBezTo>
                  <a:cubicBezTo>
                    <a:pt x="1477" y="893"/>
                    <a:pt x="1572" y="1084"/>
                    <a:pt x="1489" y="1334"/>
                  </a:cubicBezTo>
                  <a:cubicBezTo>
                    <a:pt x="1394" y="1620"/>
                    <a:pt x="1096" y="1786"/>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
            <p:cNvSpPr/>
            <p:nvPr/>
          </p:nvSpPr>
          <p:spPr>
            <a:xfrm>
              <a:off x="7149700" y="2257850"/>
              <a:ext cx="31275" cy="24125"/>
            </a:xfrm>
            <a:custGeom>
              <a:avLst/>
              <a:gdLst/>
              <a:ahLst/>
              <a:cxnLst/>
              <a:rect l="l" t="t" r="r" b="b"/>
              <a:pathLst>
                <a:path w="1251" h="965" extrusionOk="0">
                  <a:moveTo>
                    <a:pt x="1143" y="620"/>
                  </a:moveTo>
                  <a:cubicBezTo>
                    <a:pt x="1131" y="643"/>
                    <a:pt x="1131" y="679"/>
                    <a:pt x="1119" y="703"/>
                  </a:cubicBezTo>
                  <a:cubicBezTo>
                    <a:pt x="1060" y="822"/>
                    <a:pt x="929" y="905"/>
                    <a:pt x="786" y="917"/>
                  </a:cubicBezTo>
                  <a:cubicBezTo>
                    <a:pt x="607" y="953"/>
                    <a:pt x="417" y="965"/>
                    <a:pt x="286" y="798"/>
                  </a:cubicBezTo>
                  <a:cubicBezTo>
                    <a:pt x="0" y="417"/>
                    <a:pt x="310" y="119"/>
                    <a:pt x="619" y="60"/>
                  </a:cubicBezTo>
                  <a:cubicBezTo>
                    <a:pt x="762" y="0"/>
                    <a:pt x="917" y="24"/>
                    <a:pt x="1048" y="108"/>
                  </a:cubicBezTo>
                  <a:cubicBezTo>
                    <a:pt x="1203" y="227"/>
                    <a:pt x="1250"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
            <p:cNvSpPr/>
            <p:nvPr/>
          </p:nvSpPr>
          <p:spPr>
            <a:xfrm>
              <a:off x="7061875" y="2237900"/>
              <a:ext cx="31275" cy="24150"/>
            </a:xfrm>
            <a:custGeom>
              <a:avLst/>
              <a:gdLst/>
              <a:ahLst/>
              <a:cxnLst/>
              <a:rect l="l" t="t" r="r" b="b"/>
              <a:pathLst>
                <a:path w="1251" h="966" extrusionOk="0">
                  <a:moveTo>
                    <a:pt x="1144" y="620"/>
                  </a:moveTo>
                  <a:cubicBezTo>
                    <a:pt x="1132" y="644"/>
                    <a:pt x="1132" y="679"/>
                    <a:pt x="1120" y="703"/>
                  </a:cubicBezTo>
                  <a:cubicBezTo>
                    <a:pt x="1060" y="822"/>
                    <a:pt x="930" y="906"/>
                    <a:pt x="787" y="917"/>
                  </a:cubicBezTo>
                  <a:cubicBezTo>
                    <a:pt x="608" y="953"/>
                    <a:pt x="418" y="965"/>
                    <a:pt x="287" y="787"/>
                  </a:cubicBezTo>
                  <a:cubicBezTo>
                    <a:pt x="1" y="417"/>
                    <a:pt x="310" y="120"/>
                    <a:pt x="608" y="60"/>
                  </a:cubicBezTo>
                  <a:cubicBezTo>
                    <a:pt x="751" y="1"/>
                    <a:pt x="918" y="25"/>
                    <a:pt x="1037"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8"/>
            <p:cNvSpPr/>
            <p:nvPr/>
          </p:nvSpPr>
          <p:spPr>
            <a:xfrm>
              <a:off x="7055325" y="2095025"/>
              <a:ext cx="31300" cy="23850"/>
            </a:xfrm>
            <a:custGeom>
              <a:avLst/>
              <a:gdLst/>
              <a:ahLst/>
              <a:cxnLst/>
              <a:rect l="l" t="t" r="r" b="b"/>
              <a:pathLst>
                <a:path w="1252" h="954" extrusionOk="0">
                  <a:moveTo>
                    <a:pt x="1144" y="620"/>
                  </a:moveTo>
                  <a:cubicBezTo>
                    <a:pt x="1132" y="644"/>
                    <a:pt x="1132" y="667"/>
                    <a:pt x="1120" y="691"/>
                  </a:cubicBezTo>
                  <a:cubicBezTo>
                    <a:pt x="1061" y="822"/>
                    <a:pt x="930" y="906"/>
                    <a:pt x="787" y="917"/>
                  </a:cubicBezTo>
                  <a:cubicBezTo>
                    <a:pt x="608" y="953"/>
                    <a:pt x="418" y="953"/>
                    <a:pt x="287" y="787"/>
                  </a:cubicBezTo>
                  <a:cubicBezTo>
                    <a:pt x="1" y="417"/>
                    <a:pt x="322" y="120"/>
                    <a:pt x="620" y="48"/>
                  </a:cubicBezTo>
                  <a:cubicBezTo>
                    <a:pt x="763" y="1"/>
                    <a:pt x="918" y="25"/>
                    <a:pt x="1049"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8"/>
            <p:cNvSpPr/>
            <p:nvPr/>
          </p:nvSpPr>
          <p:spPr>
            <a:xfrm>
              <a:off x="6967825" y="2111100"/>
              <a:ext cx="31575" cy="24150"/>
            </a:xfrm>
            <a:custGeom>
              <a:avLst/>
              <a:gdLst/>
              <a:ahLst/>
              <a:cxnLst/>
              <a:rect l="l" t="t" r="r" b="b"/>
              <a:pathLst>
                <a:path w="1263" h="966" extrusionOk="0">
                  <a:moveTo>
                    <a:pt x="1143" y="620"/>
                  </a:moveTo>
                  <a:cubicBezTo>
                    <a:pt x="1132" y="644"/>
                    <a:pt x="1132" y="667"/>
                    <a:pt x="1120" y="703"/>
                  </a:cubicBezTo>
                  <a:cubicBezTo>
                    <a:pt x="1060" y="822"/>
                    <a:pt x="929" y="906"/>
                    <a:pt x="786" y="917"/>
                  </a:cubicBezTo>
                  <a:cubicBezTo>
                    <a:pt x="608" y="953"/>
                    <a:pt x="417" y="965"/>
                    <a:pt x="286" y="786"/>
                  </a:cubicBezTo>
                  <a:cubicBezTo>
                    <a:pt x="0" y="417"/>
                    <a:pt x="310" y="120"/>
                    <a:pt x="620" y="48"/>
                  </a:cubicBezTo>
                  <a:cubicBezTo>
                    <a:pt x="762" y="1"/>
                    <a:pt x="917" y="13"/>
                    <a:pt x="1036" y="108"/>
                  </a:cubicBezTo>
                  <a:cubicBezTo>
                    <a:pt x="1215" y="215"/>
                    <a:pt x="1263"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
            <p:cNvSpPr/>
            <p:nvPr/>
          </p:nvSpPr>
          <p:spPr>
            <a:xfrm>
              <a:off x="7001450" y="2447750"/>
              <a:ext cx="31275" cy="23850"/>
            </a:xfrm>
            <a:custGeom>
              <a:avLst/>
              <a:gdLst/>
              <a:ahLst/>
              <a:cxnLst/>
              <a:rect l="l" t="t" r="r" b="b"/>
              <a:pathLst>
                <a:path w="1251" h="954" extrusionOk="0">
                  <a:moveTo>
                    <a:pt x="1144" y="620"/>
                  </a:moveTo>
                  <a:cubicBezTo>
                    <a:pt x="1132" y="644"/>
                    <a:pt x="1132" y="667"/>
                    <a:pt x="1120" y="691"/>
                  </a:cubicBezTo>
                  <a:cubicBezTo>
                    <a:pt x="1049" y="822"/>
                    <a:pt x="930" y="905"/>
                    <a:pt x="787" y="917"/>
                  </a:cubicBezTo>
                  <a:cubicBezTo>
                    <a:pt x="596" y="953"/>
                    <a:pt x="418" y="953"/>
                    <a:pt x="287" y="786"/>
                  </a:cubicBezTo>
                  <a:cubicBezTo>
                    <a:pt x="1" y="417"/>
                    <a:pt x="310" y="120"/>
                    <a:pt x="608" y="48"/>
                  </a:cubicBezTo>
                  <a:cubicBezTo>
                    <a:pt x="751" y="1"/>
                    <a:pt x="906" y="24"/>
                    <a:pt x="1037"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
            <p:cNvSpPr/>
            <p:nvPr/>
          </p:nvSpPr>
          <p:spPr>
            <a:xfrm>
              <a:off x="6843400" y="2456375"/>
              <a:ext cx="31275" cy="24150"/>
            </a:xfrm>
            <a:custGeom>
              <a:avLst/>
              <a:gdLst/>
              <a:ahLst/>
              <a:cxnLst/>
              <a:rect l="l" t="t" r="r" b="b"/>
              <a:pathLst>
                <a:path w="1251" h="966" extrusionOk="0">
                  <a:moveTo>
                    <a:pt x="1144" y="620"/>
                  </a:moveTo>
                  <a:cubicBezTo>
                    <a:pt x="1132" y="644"/>
                    <a:pt x="1132" y="680"/>
                    <a:pt x="1120" y="703"/>
                  </a:cubicBezTo>
                  <a:cubicBezTo>
                    <a:pt x="1048" y="822"/>
                    <a:pt x="929" y="906"/>
                    <a:pt x="786" y="918"/>
                  </a:cubicBezTo>
                  <a:cubicBezTo>
                    <a:pt x="596" y="953"/>
                    <a:pt x="417" y="965"/>
                    <a:pt x="286" y="799"/>
                  </a:cubicBezTo>
                  <a:cubicBezTo>
                    <a:pt x="1" y="418"/>
                    <a:pt x="310" y="120"/>
                    <a:pt x="608" y="60"/>
                  </a:cubicBezTo>
                  <a:cubicBezTo>
                    <a:pt x="751" y="1"/>
                    <a:pt x="917" y="25"/>
                    <a:pt x="1036"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
            <p:cNvSpPr/>
            <p:nvPr/>
          </p:nvSpPr>
          <p:spPr>
            <a:xfrm>
              <a:off x="6720775" y="2410850"/>
              <a:ext cx="31275" cy="24125"/>
            </a:xfrm>
            <a:custGeom>
              <a:avLst/>
              <a:gdLst/>
              <a:ahLst/>
              <a:cxnLst/>
              <a:rect l="l" t="t" r="r" b="b"/>
              <a:pathLst>
                <a:path w="1251" h="965" extrusionOk="0">
                  <a:moveTo>
                    <a:pt x="1143" y="619"/>
                  </a:moveTo>
                  <a:cubicBezTo>
                    <a:pt x="1131" y="643"/>
                    <a:pt x="1131" y="679"/>
                    <a:pt x="1119" y="703"/>
                  </a:cubicBezTo>
                  <a:cubicBezTo>
                    <a:pt x="1048" y="822"/>
                    <a:pt x="929" y="905"/>
                    <a:pt x="786" y="917"/>
                  </a:cubicBezTo>
                  <a:cubicBezTo>
                    <a:pt x="607" y="953"/>
                    <a:pt x="417" y="965"/>
                    <a:pt x="286" y="798"/>
                  </a:cubicBezTo>
                  <a:cubicBezTo>
                    <a:pt x="0" y="417"/>
                    <a:pt x="310" y="119"/>
                    <a:pt x="607" y="48"/>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
            <p:cNvSpPr/>
            <p:nvPr/>
          </p:nvSpPr>
          <p:spPr>
            <a:xfrm>
              <a:off x="7048500" y="2620400"/>
              <a:ext cx="31275" cy="24125"/>
            </a:xfrm>
            <a:custGeom>
              <a:avLst/>
              <a:gdLst/>
              <a:ahLst/>
              <a:cxnLst/>
              <a:rect l="l" t="t" r="r" b="b"/>
              <a:pathLst>
                <a:path w="1251" h="965" extrusionOk="0">
                  <a:moveTo>
                    <a:pt x="1143" y="619"/>
                  </a:moveTo>
                  <a:cubicBezTo>
                    <a:pt x="1131" y="643"/>
                    <a:pt x="1131" y="679"/>
                    <a:pt x="1119" y="703"/>
                  </a:cubicBezTo>
                  <a:cubicBezTo>
                    <a:pt x="1060" y="822"/>
                    <a:pt x="929" y="905"/>
                    <a:pt x="786" y="917"/>
                  </a:cubicBezTo>
                  <a:cubicBezTo>
                    <a:pt x="607" y="953"/>
                    <a:pt x="417" y="965"/>
                    <a:pt x="286" y="798"/>
                  </a:cubicBezTo>
                  <a:cubicBezTo>
                    <a:pt x="0" y="417"/>
                    <a:pt x="310" y="119"/>
                    <a:pt x="607" y="60"/>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
            <p:cNvSpPr/>
            <p:nvPr/>
          </p:nvSpPr>
          <p:spPr>
            <a:xfrm>
              <a:off x="6482950" y="1608075"/>
              <a:ext cx="30075" cy="23225"/>
            </a:xfrm>
            <a:custGeom>
              <a:avLst/>
              <a:gdLst/>
              <a:ahLst/>
              <a:cxnLst/>
              <a:rect l="l" t="t" r="r" b="b"/>
              <a:pathLst>
                <a:path w="1203" h="929" extrusionOk="0">
                  <a:moveTo>
                    <a:pt x="1096" y="595"/>
                  </a:moveTo>
                  <a:cubicBezTo>
                    <a:pt x="1084" y="619"/>
                    <a:pt x="1084" y="643"/>
                    <a:pt x="1084" y="667"/>
                  </a:cubicBezTo>
                  <a:cubicBezTo>
                    <a:pt x="1012" y="786"/>
                    <a:pt x="893" y="869"/>
                    <a:pt x="762" y="881"/>
                  </a:cubicBezTo>
                  <a:cubicBezTo>
                    <a:pt x="584" y="917"/>
                    <a:pt x="405" y="929"/>
                    <a:pt x="274" y="762"/>
                  </a:cubicBezTo>
                  <a:cubicBezTo>
                    <a:pt x="0" y="405"/>
                    <a:pt x="298" y="119"/>
                    <a:pt x="584" y="60"/>
                  </a:cubicBezTo>
                  <a:cubicBezTo>
                    <a:pt x="726"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8"/>
            <p:cNvSpPr/>
            <p:nvPr/>
          </p:nvSpPr>
          <p:spPr>
            <a:xfrm>
              <a:off x="6279350" y="1604500"/>
              <a:ext cx="79500" cy="61625"/>
            </a:xfrm>
            <a:custGeom>
              <a:avLst/>
              <a:gdLst/>
              <a:ahLst/>
              <a:cxnLst/>
              <a:rect l="l" t="t" r="r" b="b"/>
              <a:pathLst>
                <a:path w="3180" h="2465" extrusionOk="0">
                  <a:moveTo>
                    <a:pt x="2941" y="1596"/>
                  </a:moveTo>
                  <a:cubicBezTo>
                    <a:pt x="2917" y="1655"/>
                    <a:pt x="2917" y="1727"/>
                    <a:pt x="2882" y="1798"/>
                  </a:cubicBezTo>
                  <a:cubicBezTo>
                    <a:pt x="2739" y="2143"/>
                    <a:pt x="2393" y="2286"/>
                    <a:pt x="2036" y="2358"/>
                  </a:cubicBezTo>
                  <a:cubicBezTo>
                    <a:pt x="1560" y="2441"/>
                    <a:pt x="1084" y="2465"/>
                    <a:pt x="738" y="2036"/>
                  </a:cubicBezTo>
                  <a:cubicBezTo>
                    <a:pt x="0" y="1060"/>
                    <a:pt x="810" y="310"/>
                    <a:pt x="1584" y="143"/>
                  </a:cubicBezTo>
                  <a:cubicBezTo>
                    <a:pt x="1941" y="72"/>
                    <a:pt x="2310" y="0"/>
                    <a:pt x="2679" y="286"/>
                  </a:cubicBezTo>
                  <a:cubicBezTo>
                    <a:pt x="3179" y="667"/>
                    <a:pt x="3167" y="1167"/>
                    <a:pt x="2941" y="1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8"/>
            <p:cNvSpPr/>
            <p:nvPr/>
          </p:nvSpPr>
          <p:spPr>
            <a:xfrm>
              <a:off x="6123975" y="1700050"/>
              <a:ext cx="30075" cy="23225"/>
            </a:xfrm>
            <a:custGeom>
              <a:avLst/>
              <a:gdLst/>
              <a:ahLst/>
              <a:cxnLst/>
              <a:rect l="l" t="t" r="r" b="b"/>
              <a:pathLst>
                <a:path w="1203" h="929" extrusionOk="0">
                  <a:moveTo>
                    <a:pt x="1096" y="595"/>
                  </a:moveTo>
                  <a:cubicBezTo>
                    <a:pt x="1084" y="619"/>
                    <a:pt x="1084" y="643"/>
                    <a:pt x="1072" y="667"/>
                  </a:cubicBezTo>
                  <a:cubicBezTo>
                    <a:pt x="1012" y="786"/>
                    <a:pt x="893" y="869"/>
                    <a:pt x="762" y="881"/>
                  </a:cubicBezTo>
                  <a:cubicBezTo>
                    <a:pt x="584" y="917"/>
                    <a:pt x="393" y="929"/>
                    <a:pt x="274" y="762"/>
                  </a:cubicBezTo>
                  <a:cubicBezTo>
                    <a:pt x="0" y="393"/>
                    <a:pt x="298" y="119"/>
                    <a:pt x="584" y="60"/>
                  </a:cubicBezTo>
                  <a:cubicBezTo>
                    <a:pt x="727"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
            <p:cNvSpPr/>
            <p:nvPr/>
          </p:nvSpPr>
          <p:spPr>
            <a:xfrm>
              <a:off x="5987050" y="1839650"/>
              <a:ext cx="30075" cy="22925"/>
            </a:xfrm>
            <a:custGeom>
              <a:avLst/>
              <a:gdLst/>
              <a:ahLst/>
              <a:cxnLst/>
              <a:rect l="l" t="t" r="r" b="b"/>
              <a:pathLst>
                <a:path w="1203" h="917" extrusionOk="0">
                  <a:moveTo>
                    <a:pt x="1108" y="595"/>
                  </a:moveTo>
                  <a:cubicBezTo>
                    <a:pt x="1096" y="619"/>
                    <a:pt x="1096" y="643"/>
                    <a:pt x="1084" y="667"/>
                  </a:cubicBezTo>
                  <a:cubicBezTo>
                    <a:pt x="1024" y="786"/>
                    <a:pt x="893" y="869"/>
                    <a:pt x="762" y="881"/>
                  </a:cubicBezTo>
                  <a:cubicBezTo>
                    <a:pt x="584" y="917"/>
                    <a:pt x="405" y="917"/>
                    <a:pt x="274" y="762"/>
                  </a:cubicBezTo>
                  <a:cubicBezTo>
                    <a:pt x="0" y="393"/>
                    <a:pt x="310" y="107"/>
                    <a:pt x="596" y="48"/>
                  </a:cubicBezTo>
                  <a:cubicBezTo>
                    <a:pt x="727" y="0"/>
                    <a:pt x="881" y="12"/>
                    <a:pt x="1000" y="107"/>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
            <p:cNvSpPr/>
            <p:nvPr/>
          </p:nvSpPr>
          <p:spPr>
            <a:xfrm>
              <a:off x="6063250" y="1981325"/>
              <a:ext cx="30075" cy="22950"/>
            </a:xfrm>
            <a:custGeom>
              <a:avLst/>
              <a:gdLst/>
              <a:ahLst/>
              <a:cxnLst/>
              <a:rect l="l" t="t" r="r" b="b"/>
              <a:pathLst>
                <a:path w="1203" h="918" extrusionOk="0">
                  <a:moveTo>
                    <a:pt x="1096" y="584"/>
                  </a:moveTo>
                  <a:cubicBezTo>
                    <a:pt x="1084" y="608"/>
                    <a:pt x="1084" y="632"/>
                    <a:pt x="1072" y="655"/>
                  </a:cubicBezTo>
                  <a:cubicBezTo>
                    <a:pt x="1012" y="786"/>
                    <a:pt x="893" y="858"/>
                    <a:pt x="750" y="870"/>
                  </a:cubicBezTo>
                  <a:cubicBezTo>
                    <a:pt x="584" y="905"/>
                    <a:pt x="393" y="917"/>
                    <a:pt x="274" y="751"/>
                  </a:cubicBezTo>
                  <a:cubicBezTo>
                    <a:pt x="0" y="393"/>
                    <a:pt x="298" y="108"/>
                    <a:pt x="584" y="48"/>
                  </a:cubicBezTo>
                  <a:cubicBezTo>
                    <a:pt x="727" y="1"/>
                    <a:pt x="870" y="12"/>
                    <a:pt x="1000" y="96"/>
                  </a:cubicBezTo>
                  <a:cubicBezTo>
                    <a:pt x="1155" y="203"/>
                    <a:pt x="1203" y="417"/>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
            <p:cNvSpPr/>
            <p:nvPr/>
          </p:nvSpPr>
          <p:spPr>
            <a:xfrm>
              <a:off x="5876925" y="1925675"/>
              <a:ext cx="30075" cy="23225"/>
            </a:xfrm>
            <a:custGeom>
              <a:avLst/>
              <a:gdLst/>
              <a:ahLst/>
              <a:cxnLst/>
              <a:rect l="l" t="t" r="r" b="b"/>
              <a:pathLst>
                <a:path w="1203" h="929" extrusionOk="0">
                  <a:moveTo>
                    <a:pt x="1095" y="595"/>
                  </a:moveTo>
                  <a:cubicBezTo>
                    <a:pt x="1084" y="619"/>
                    <a:pt x="1084" y="643"/>
                    <a:pt x="1072" y="667"/>
                  </a:cubicBezTo>
                  <a:cubicBezTo>
                    <a:pt x="1012" y="786"/>
                    <a:pt x="893" y="869"/>
                    <a:pt x="750" y="881"/>
                  </a:cubicBezTo>
                  <a:cubicBezTo>
                    <a:pt x="572" y="917"/>
                    <a:pt x="393" y="929"/>
                    <a:pt x="274" y="762"/>
                  </a:cubicBezTo>
                  <a:cubicBezTo>
                    <a:pt x="0" y="393"/>
                    <a:pt x="298" y="119"/>
                    <a:pt x="583" y="48"/>
                  </a:cubicBezTo>
                  <a:cubicBezTo>
                    <a:pt x="726" y="0"/>
                    <a:pt x="869" y="24"/>
                    <a:pt x="988" y="107"/>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
            <p:cNvSpPr/>
            <p:nvPr/>
          </p:nvSpPr>
          <p:spPr>
            <a:xfrm>
              <a:off x="6233500" y="1577400"/>
              <a:ext cx="26225" cy="25625"/>
            </a:xfrm>
            <a:custGeom>
              <a:avLst/>
              <a:gdLst/>
              <a:ahLst/>
              <a:cxnLst/>
              <a:rect l="l" t="t" r="r" b="b"/>
              <a:pathLst>
                <a:path w="1049" h="1025" extrusionOk="0">
                  <a:moveTo>
                    <a:pt x="48" y="691"/>
                  </a:moveTo>
                  <a:cubicBezTo>
                    <a:pt x="48" y="656"/>
                    <a:pt x="25" y="644"/>
                    <a:pt x="25" y="608"/>
                  </a:cubicBezTo>
                  <a:cubicBezTo>
                    <a:pt x="1" y="477"/>
                    <a:pt x="48" y="346"/>
                    <a:pt x="156" y="251"/>
                  </a:cubicBezTo>
                  <a:cubicBezTo>
                    <a:pt x="275" y="120"/>
                    <a:pt x="417" y="1"/>
                    <a:pt x="608" y="60"/>
                  </a:cubicBezTo>
                  <a:cubicBezTo>
                    <a:pt x="1048" y="191"/>
                    <a:pt x="977" y="596"/>
                    <a:pt x="787" y="810"/>
                  </a:cubicBezTo>
                  <a:cubicBezTo>
                    <a:pt x="703" y="941"/>
                    <a:pt x="572" y="1013"/>
                    <a:pt x="429" y="1025"/>
                  </a:cubicBezTo>
                  <a:cubicBezTo>
                    <a:pt x="227" y="1025"/>
                    <a:pt x="60" y="882"/>
                    <a:pt x="48"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8"/>
            <p:cNvSpPr/>
            <p:nvPr/>
          </p:nvSpPr>
          <p:spPr>
            <a:xfrm>
              <a:off x="6050150" y="1703900"/>
              <a:ext cx="26525" cy="25625"/>
            </a:xfrm>
            <a:custGeom>
              <a:avLst/>
              <a:gdLst/>
              <a:ahLst/>
              <a:cxnLst/>
              <a:rect l="l" t="t" r="r" b="b"/>
              <a:pathLst>
                <a:path w="1061" h="1025" extrusionOk="0">
                  <a:moveTo>
                    <a:pt x="60" y="691"/>
                  </a:moveTo>
                  <a:cubicBezTo>
                    <a:pt x="48" y="656"/>
                    <a:pt x="36" y="632"/>
                    <a:pt x="24" y="608"/>
                  </a:cubicBezTo>
                  <a:cubicBezTo>
                    <a:pt x="0" y="477"/>
                    <a:pt x="60" y="346"/>
                    <a:pt x="155" y="251"/>
                  </a:cubicBezTo>
                  <a:cubicBezTo>
                    <a:pt x="286" y="120"/>
                    <a:pt x="417" y="1"/>
                    <a:pt x="620" y="60"/>
                  </a:cubicBezTo>
                  <a:cubicBezTo>
                    <a:pt x="1060" y="191"/>
                    <a:pt x="989" y="596"/>
                    <a:pt x="786" y="811"/>
                  </a:cubicBezTo>
                  <a:cubicBezTo>
                    <a:pt x="715" y="942"/>
                    <a:pt x="572" y="1013"/>
                    <a:pt x="429" y="1013"/>
                  </a:cubicBezTo>
                  <a:cubicBezTo>
                    <a:pt x="239" y="1025"/>
                    <a:pt x="72" y="882"/>
                    <a:pt x="60"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8"/>
            <p:cNvSpPr/>
            <p:nvPr/>
          </p:nvSpPr>
          <p:spPr>
            <a:xfrm>
              <a:off x="6116825" y="2138775"/>
              <a:ext cx="26525" cy="25325"/>
            </a:xfrm>
            <a:custGeom>
              <a:avLst/>
              <a:gdLst/>
              <a:ahLst/>
              <a:cxnLst/>
              <a:rect l="l" t="t" r="r" b="b"/>
              <a:pathLst>
                <a:path w="1061" h="1013" extrusionOk="0">
                  <a:moveTo>
                    <a:pt x="48" y="680"/>
                  </a:moveTo>
                  <a:cubicBezTo>
                    <a:pt x="48" y="656"/>
                    <a:pt x="24" y="632"/>
                    <a:pt x="24" y="608"/>
                  </a:cubicBezTo>
                  <a:cubicBezTo>
                    <a:pt x="0" y="465"/>
                    <a:pt x="48" y="334"/>
                    <a:pt x="155" y="251"/>
                  </a:cubicBezTo>
                  <a:cubicBezTo>
                    <a:pt x="274" y="108"/>
                    <a:pt x="405" y="1"/>
                    <a:pt x="608" y="49"/>
                  </a:cubicBezTo>
                  <a:cubicBezTo>
                    <a:pt x="1060" y="180"/>
                    <a:pt x="977" y="584"/>
                    <a:pt x="786" y="811"/>
                  </a:cubicBezTo>
                  <a:cubicBezTo>
                    <a:pt x="703" y="930"/>
                    <a:pt x="572" y="1001"/>
                    <a:pt x="417" y="1013"/>
                  </a:cubicBezTo>
                  <a:cubicBezTo>
                    <a:pt x="227" y="1013"/>
                    <a:pt x="60"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
            <p:cNvSpPr/>
            <p:nvPr/>
          </p:nvSpPr>
          <p:spPr>
            <a:xfrm>
              <a:off x="6371325" y="1477100"/>
              <a:ext cx="26500" cy="25325"/>
            </a:xfrm>
            <a:custGeom>
              <a:avLst/>
              <a:gdLst/>
              <a:ahLst/>
              <a:cxnLst/>
              <a:rect l="l" t="t" r="r" b="b"/>
              <a:pathLst>
                <a:path w="1060" h="1013" extrusionOk="0">
                  <a:moveTo>
                    <a:pt x="48" y="679"/>
                  </a:moveTo>
                  <a:cubicBezTo>
                    <a:pt x="48" y="655"/>
                    <a:pt x="36" y="631"/>
                    <a:pt x="24" y="608"/>
                  </a:cubicBezTo>
                  <a:cubicBezTo>
                    <a:pt x="0" y="477"/>
                    <a:pt x="48" y="334"/>
                    <a:pt x="155" y="250"/>
                  </a:cubicBezTo>
                  <a:cubicBezTo>
                    <a:pt x="274" y="108"/>
                    <a:pt x="417" y="0"/>
                    <a:pt x="608" y="60"/>
                  </a:cubicBezTo>
                  <a:cubicBezTo>
                    <a:pt x="1060" y="179"/>
                    <a:pt x="977" y="584"/>
                    <a:pt x="786" y="810"/>
                  </a:cubicBezTo>
                  <a:cubicBezTo>
                    <a:pt x="703" y="929"/>
                    <a:pt x="572" y="1012"/>
                    <a:pt x="429" y="1012"/>
                  </a:cubicBezTo>
                  <a:cubicBezTo>
                    <a:pt x="227" y="1012"/>
                    <a:pt x="72" y="870"/>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
            <p:cNvSpPr/>
            <p:nvPr/>
          </p:nvSpPr>
          <p:spPr>
            <a:xfrm>
              <a:off x="6518075" y="1353575"/>
              <a:ext cx="26500" cy="25325"/>
            </a:xfrm>
            <a:custGeom>
              <a:avLst/>
              <a:gdLst/>
              <a:ahLst/>
              <a:cxnLst/>
              <a:rect l="l" t="t" r="r" b="b"/>
              <a:pathLst>
                <a:path w="1060" h="1013" extrusionOk="0">
                  <a:moveTo>
                    <a:pt x="48" y="679"/>
                  </a:moveTo>
                  <a:cubicBezTo>
                    <a:pt x="48" y="655"/>
                    <a:pt x="24" y="631"/>
                    <a:pt x="24" y="608"/>
                  </a:cubicBezTo>
                  <a:cubicBezTo>
                    <a:pt x="0" y="465"/>
                    <a:pt x="48" y="334"/>
                    <a:pt x="155" y="250"/>
                  </a:cubicBezTo>
                  <a:cubicBezTo>
                    <a:pt x="274" y="107"/>
                    <a:pt x="405" y="0"/>
                    <a:pt x="607" y="48"/>
                  </a:cubicBezTo>
                  <a:cubicBezTo>
                    <a:pt x="1060" y="179"/>
                    <a:pt x="976" y="584"/>
                    <a:pt x="786" y="810"/>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
            <p:cNvSpPr/>
            <p:nvPr/>
          </p:nvSpPr>
          <p:spPr>
            <a:xfrm>
              <a:off x="6218925" y="1433925"/>
              <a:ext cx="26500" cy="25350"/>
            </a:xfrm>
            <a:custGeom>
              <a:avLst/>
              <a:gdLst/>
              <a:ahLst/>
              <a:cxnLst/>
              <a:rect l="l" t="t" r="r" b="b"/>
              <a:pathLst>
                <a:path w="1060" h="1014" extrusionOk="0">
                  <a:moveTo>
                    <a:pt x="48" y="680"/>
                  </a:moveTo>
                  <a:cubicBezTo>
                    <a:pt x="48" y="656"/>
                    <a:pt x="36" y="632"/>
                    <a:pt x="24" y="608"/>
                  </a:cubicBezTo>
                  <a:cubicBezTo>
                    <a:pt x="0" y="465"/>
                    <a:pt x="48" y="334"/>
                    <a:pt x="155" y="239"/>
                  </a:cubicBezTo>
                  <a:cubicBezTo>
                    <a:pt x="274" y="108"/>
                    <a:pt x="417" y="1"/>
                    <a:pt x="608" y="49"/>
                  </a:cubicBezTo>
                  <a:cubicBezTo>
                    <a:pt x="1060" y="180"/>
                    <a:pt x="977" y="584"/>
                    <a:pt x="786" y="811"/>
                  </a:cubicBezTo>
                  <a:cubicBezTo>
                    <a:pt x="703" y="930"/>
                    <a:pt x="572" y="1001"/>
                    <a:pt x="429" y="1013"/>
                  </a:cubicBezTo>
                  <a:cubicBezTo>
                    <a:pt x="227"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8"/>
            <p:cNvSpPr/>
            <p:nvPr/>
          </p:nvSpPr>
          <p:spPr>
            <a:xfrm>
              <a:off x="6149875" y="1563125"/>
              <a:ext cx="26200" cy="25325"/>
            </a:xfrm>
            <a:custGeom>
              <a:avLst/>
              <a:gdLst/>
              <a:ahLst/>
              <a:cxnLst/>
              <a:rect l="l" t="t" r="r" b="b"/>
              <a:pathLst>
                <a:path w="1048" h="1013" extrusionOk="0">
                  <a:moveTo>
                    <a:pt x="48" y="679"/>
                  </a:moveTo>
                  <a:cubicBezTo>
                    <a:pt x="48" y="655"/>
                    <a:pt x="24" y="631"/>
                    <a:pt x="12" y="608"/>
                  </a:cubicBezTo>
                  <a:cubicBezTo>
                    <a:pt x="0" y="465"/>
                    <a:pt x="48" y="334"/>
                    <a:pt x="155" y="238"/>
                  </a:cubicBezTo>
                  <a:cubicBezTo>
                    <a:pt x="274" y="107"/>
                    <a:pt x="405" y="0"/>
                    <a:pt x="607" y="48"/>
                  </a:cubicBezTo>
                  <a:cubicBezTo>
                    <a:pt x="1048" y="179"/>
                    <a:pt x="976" y="584"/>
                    <a:pt x="786" y="798"/>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8"/>
            <p:cNvSpPr/>
            <p:nvPr/>
          </p:nvSpPr>
          <p:spPr>
            <a:xfrm>
              <a:off x="5881075" y="1712850"/>
              <a:ext cx="26525" cy="25325"/>
            </a:xfrm>
            <a:custGeom>
              <a:avLst/>
              <a:gdLst/>
              <a:ahLst/>
              <a:cxnLst/>
              <a:rect l="l" t="t" r="r" b="b"/>
              <a:pathLst>
                <a:path w="1061" h="1013" extrusionOk="0">
                  <a:moveTo>
                    <a:pt x="48" y="679"/>
                  </a:moveTo>
                  <a:cubicBezTo>
                    <a:pt x="48" y="655"/>
                    <a:pt x="36" y="631"/>
                    <a:pt x="25" y="607"/>
                  </a:cubicBezTo>
                  <a:cubicBezTo>
                    <a:pt x="1" y="464"/>
                    <a:pt x="48" y="333"/>
                    <a:pt x="156" y="250"/>
                  </a:cubicBezTo>
                  <a:cubicBezTo>
                    <a:pt x="275" y="107"/>
                    <a:pt x="417" y="0"/>
                    <a:pt x="620" y="48"/>
                  </a:cubicBezTo>
                  <a:cubicBezTo>
                    <a:pt x="1060" y="179"/>
                    <a:pt x="977" y="584"/>
                    <a:pt x="787" y="810"/>
                  </a:cubicBezTo>
                  <a:cubicBezTo>
                    <a:pt x="703" y="929"/>
                    <a:pt x="572" y="1000"/>
                    <a:pt x="429" y="1012"/>
                  </a:cubicBezTo>
                  <a:cubicBezTo>
                    <a:pt x="239" y="1012"/>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8"/>
            <p:cNvSpPr/>
            <p:nvPr/>
          </p:nvSpPr>
          <p:spPr>
            <a:xfrm>
              <a:off x="6796075" y="1792600"/>
              <a:ext cx="38725" cy="37850"/>
            </a:xfrm>
            <a:custGeom>
              <a:avLst/>
              <a:gdLst/>
              <a:ahLst/>
              <a:cxnLst/>
              <a:rect l="l" t="t" r="r" b="b"/>
              <a:pathLst>
                <a:path w="1549" h="1514" extrusionOk="0">
                  <a:moveTo>
                    <a:pt x="72" y="1013"/>
                  </a:moveTo>
                  <a:cubicBezTo>
                    <a:pt x="72" y="977"/>
                    <a:pt x="36" y="942"/>
                    <a:pt x="24" y="906"/>
                  </a:cubicBezTo>
                  <a:cubicBezTo>
                    <a:pt x="1" y="703"/>
                    <a:pt x="72" y="501"/>
                    <a:pt x="227" y="370"/>
                  </a:cubicBezTo>
                  <a:cubicBezTo>
                    <a:pt x="405" y="180"/>
                    <a:pt x="608" y="1"/>
                    <a:pt x="905" y="84"/>
                  </a:cubicBezTo>
                  <a:cubicBezTo>
                    <a:pt x="1548" y="275"/>
                    <a:pt x="1453" y="882"/>
                    <a:pt x="1155" y="1204"/>
                  </a:cubicBezTo>
                  <a:cubicBezTo>
                    <a:pt x="1024"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
            <p:cNvSpPr/>
            <p:nvPr/>
          </p:nvSpPr>
          <p:spPr>
            <a:xfrm>
              <a:off x="6271600" y="2272725"/>
              <a:ext cx="39025" cy="37825"/>
            </a:xfrm>
            <a:custGeom>
              <a:avLst/>
              <a:gdLst/>
              <a:ahLst/>
              <a:cxnLst/>
              <a:rect l="l" t="t" r="r" b="b"/>
              <a:pathLst>
                <a:path w="1561" h="1513" extrusionOk="0">
                  <a:moveTo>
                    <a:pt x="72" y="1013"/>
                  </a:moveTo>
                  <a:cubicBezTo>
                    <a:pt x="72" y="977"/>
                    <a:pt x="36" y="941"/>
                    <a:pt x="36" y="906"/>
                  </a:cubicBezTo>
                  <a:cubicBezTo>
                    <a:pt x="1" y="703"/>
                    <a:pt x="72" y="501"/>
                    <a:pt x="227" y="370"/>
                  </a:cubicBezTo>
                  <a:cubicBezTo>
                    <a:pt x="406" y="167"/>
                    <a:pt x="608" y="1"/>
                    <a:pt x="906" y="84"/>
                  </a:cubicBezTo>
                  <a:cubicBezTo>
                    <a:pt x="1560" y="275"/>
                    <a:pt x="1453" y="870"/>
                    <a:pt x="1168" y="1203"/>
                  </a:cubicBezTo>
                  <a:cubicBezTo>
                    <a:pt x="1025" y="1346"/>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
            <p:cNvSpPr/>
            <p:nvPr/>
          </p:nvSpPr>
          <p:spPr>
            <a:xfrm>
              <a:off x="6857400" y="1565500"/>
              <a:ext cx="30075" cy="22950"/>
            </a:xfrm>
            <a:custGeom>
              <a:avLst/>
              <a:gdLst/>
              <a:ahLst/>
              <a:cxnLst/>
              <a:rect l="l" t="t" r="r" b="b"/>
              <a:pathLst>
                <a:path w="1203" h="918" extrusionOk="0">
                  <a:moveTo>
                    <a:pt x="1108" y="596"/>
                  </a:moveTo>
                  <a:cubicBezTo>
                    <a:pt x="1096" y="620"/>
                    <a:pt x="1084" y="643"/>
                    <a:pt x="1084" y="667"/>
                  </a:cubicBezTo>
                  <a:cubicBezTo>
                    <a:pt x="1012" y="786"/>
                    <a:pt x="893" y="870"/>
                    <a:pt x="762" y="882"/>
                  </a:cubicBezTo>
                  <a:cubicBezTo>
                    <a:pt x="584" y="917"/>
                    <a:pt x="405" y="917"/>
                    <a:pt x="274" y="763"/>
                  </a:cubicBezTo>
                  <a:cubicBezTo>
                    <a:pt x="0" y="393"/>
                    <a:pt x="298" y="108"/>
                    <a:pt x="596" y="48"/>
                  </a:cubicBezTo>
                  <a:cubicBezTo>
                    <a:pt x="727" y="1"/>
                    <a:pt x="881" y="24"/>
                    <a:pt x="1000" y="108"/>
                  </a:cubicBezTo>
                  <a:cubicBezTo>
                    <a:pt x="1155"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
            <p:cNvSpPr/>
            <p:nvPr/>
          </p:nvSpPr>
          <p:spPr>
            <a:xfrm>
              <a:off x="6716000" y="1505375"/>
              <a:ext cx="30100" cy="23250"/>
            </a:xfrm>
            <a:custGeom>
              <a:avLst/>
              <a:gdLst/>
              <a:ahLst/>
              <a:cxnLst/>
              <a:rect l="l" t="t" r="r" b="b"/>
              <a:pathLst>
                <a:path w="1204" h="930" extrusionOk="0">
                  <a:moveTo>
                    <a:pt x="1108" y="596"/>
                  </a:moveTo>
                  <a:cubicBezTo>
                    <a:pt x="1096" y="620"/>
                    <a:pt x="1096" y="643"/>
                    <a:pt x="1084" y="667"/>
                  </a:cubicBezTo>
                  <a:cubicBezTo>
                    <a:pt x="1013" y="786"/>
                    <a:pt x="894" y="870"/>
                    <a:pt x="763" y="882"/>
                  </a:cubicBezTo>
                  <a:cubicBezTo>
                    <a:pt x="584" y="917"/>
                    <a:pt x="406" y="929"/>
                    <a:pt x="275" y="762"/>
                  </a:cubicBezTo>
                  <a:cubicBezTo>
                    <a:pt x="1" y="405"/>
                    <a:pt x="298" y="120"/>
                    <a:pt x="584"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8"/>
            <p:cNvSpPr/>
            <p:nvPr/>
          </p:nvSpPr>
          <p:spPr>
            <a:xfrm>
              <a:off x="6604975" y="1461625"/>
              <a:ext cx="30100" cy="23225"/>
            </a:xfrm>
            <a:custGeom>
              <a:avLst/>
              <a:gdLst/>
              <a:ahLst/>
              <a:cxnLst/>
              <a:rect l="l" t="t" r="r" b="b"/>
              <a:pathLst>
                <a:path w="1204" h="929" extrusionOk="0">
                  <a:moveTo>
                    <a:pt x="1096" y="596"/>
                  </a:moveTo>
                  <a:cubicBezTo>
                    <a:pt x="1084" y="619"/>
                    <a:pt x="1084" y="655"/>
                    <a:pt x="1072" y="679"/>
                  </a:cubicBezTo>
                  <a:cubicBezTo>
                    <a:pt x="1013" y="798"/>
                    <a:pt x="894" y="869"/>
                    <a:pt x="751" y="881"/>
                  </a:cubicBezTo>
                  <a:cubicBezTo>
                    <a:pt x="584" y="917"/>
                    <a:pt x="394" y="929"/>
                    <a:pt x="275" y="762"/>
                  </a:cubicBezTo>
                  <a:cubicBezTo>
                    <a:pt x="1" y="405"/>
                    <a:pt x="298" y="119"/>
                    <a:pt x="584" y="60"/>
                  </a:cubicBezTo>
                  <a:cubicBezTo>
                    <a:pt x="727" y="0"/>
                    <a:pt x="882" y="24"/>
                    <a:pt x="1001" y="107"/>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8"/>
            <p:cNvSpPr/>
            <p:nvPr/>
          </p:nvSpPr>
          <p:spPr>
            <a:xfrm>
              <a:off x="6448125" y="2162000"/>
              <a:ext cx="18475" cy="21750"/>
            </a:xfrm>
            <a:custGeom>
              <a:avLst/>
              <a:gdLst/>
              <a:ahLst/>
              <a:cxnLst/>
              <a:rect l="l" t="t" r="r" b="b"/>
              <a:pathLst>
                <a:path w="739" h="870" extrusionOk="0">
                  <a:moveTo>
                    <a:pt x="381" y="834"/>
                  </a:moveTo>
                  <a:lnTo>
                    <a:pt x="322" y="834"/>
                  </a:lnTo>
                  <a:cubicBezTo>
                    <a:pt x="214" y="822"/>
                    <a:pt x="131" y="751"/>
                    <a:pt x="95" y="655"/>
                  </a:cubicBezTo>
                  <a:cubicBezTo>
                    <a:pt x="12" y="548"/>
                    <a:pt x="0" y="394"/>
                    <a:pt x="72" y="286"/>
                  </a:cubicBezTo>
                  <a:cubicBezTo>
                    <a:pt x="262" y="1"/>
                    <a:pt x="536" y="155"/>
                    <a:pt x="655" y="346"/>
                  </a:cubicBezTo>
                  <a:cubicBezTo>
                    <a:pt x="715" y="429"/>
                    <a:pt x="738" y="548"/>
                    <a:pt x="703" y="655"/>
                  </a:cubicBezTo>
                  <a:cubicBezTo>
                    <a:pt x="667" y="786"/>
                    <a:pt x="524" y="870"/>
                    <a:pt x="381" y="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8"/>
            <p:cNvSpPr/>
            <p:nvPr/>
          </p:nvSpPr>
          <p:spPr>
            <a:xfrm>
              <a:off x="6487700" y="2384950"/>
              <a:ext cx="30100" cy="23250"/>
            </a:xfrm>
            <a:custGeom>
              <a:avLst/>
              <a:gdLst/>
              <a:ahLst/>
              <a:cxnLst/>
              <a:rect l="l" t="t" r="r" b="b"/>
              <a:pathLst>
                <a:path w="1204" h="930" extrusionOk="0">
                  <a:moveTo>
                    <a:pt x="1108" y="596"/>
                  </a:moveTo>
                  <a:cubicBezTo>
                    <a:pt x="1096" y="619"/>
                    <a:pt x="1096" y="655"/>
                    <a:pt x="1084" y="679"/>
                  </a:cubicBezTo>
                  <a:cubicBezTo>
                    <a:pt x="1013" y="798"/>
                    <a:pt x="894" y="870"/>
                    <a:pt x="763" y="881"/>
                  </a:cubicBezTo>
                  <a:cubicBezTo>
                    <a:pt x="584" y="917"/>
                    <a:pt x="405" y="929"/>
                    <a:pt x="275" y="762"/>
                  </a:cubicBezTo>
                  <a:cubicBezTo>
                    <a:pt x="1" y="405"/>
                    <a:pt x="298" y="119"/>
                    <a:pt x="596" y="60"/>
                  </a:cubicBezTo>
                  <a:cubicBezTo>
                    <a:pt x="727" y="0"/>
                    <a:pt x="882" y="24"/>
                    <a:pt x="1001" y="108"/>
                  </a:cubicBezTo>
                  <a:cubicBezTo>
                    <a:pt x="1156" y="215"/>
                    <a:pt x="1203" y="441"/>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8"/>
            <p:cNvSpPr/>
            <p:nvPr/>
          </p:nvSpPr>
          <p:spPr>
            <a:xfrm>
              <a:off x="6789825" y="1666700"/>
              <a:ext cx="30100" cy="23250"/>
            </a:xfrm>
            <a:custGeom>
              <a:avLst/>
              <a:gdLst/>
              <a:ahLst/>
              <a:cxnLst/>
              <a:rect l="l" t="t" r="r" b="b"/>
              <a:pathLst>
                <a:path w="1204" h="930" extrusionOk="0">
                  <a:moveTo>
                    <a:pt x="1096" y="596"/>
                  </a:moveTo>
                  <a:cubicBezTo>
                    <a:pt x="1096" y="620"/>
                    <a:pt x="1096" y="644"/>
                    <a:pt x="1084" y="667"/>
                  </a:cubicBezTo>
                  <a:cubicBezTo>
                    <a:pt x="1013" y="786"/>
                    <a:pt x="893" y="870"/>
                    <a:pt x="763" y="882"/>
                  </a:cubicBezTo>
                  <a:cubicBezTo>
                    <a:pt x="584" y="917"/>
                    <a:pt x="405" y="929"/>
                    <a:pt x="274" y="763"/>
                  </a:cubicBezTo>
                  <a:cubicBezTo>
                    <a:pt x="1" y="405"/>
                    <a:pt x="298" y="120"/>
                    <a:pt x="584" y="60"/>
                  </a:cubicBezTo>
                  <a:cubicBezTo>
                    <a:pt x="727" y="1"/>
                    <a:pt x="882" y="24"/>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8"/>
            <p:cNvSpPr/>
            <p:nvPr/>
          </p:nvSpPr>
          <p:spPr>
            <a:xfrm>
              <a:off x="6542475" y="1549425"/>
              <a:ext cx="30075" cy="22950"/>
            </a:xfrm>
            <a:custGeom>
              <a:avLst/>
              <a:gdLst/>
              <a:ahLst/>
              <a:cxnLst/>
              <a:rect l="l" t="t" r="r" b="b"/>
              <a:pathLst>
                <a:path w="1203" h="918" extrusionOk="0">
                  <a:moveTo>
                    <a:pt x="1096" y="596"/>
                  </a:moveTo>
                  <a:cubicBezTo>
                    <a:pt x="1084" y="608"/>
                    <a:pt x="1084" y="644"/>
                    <a:pt x="1084" y="667"/>
                  </a:cubicBezTo>
                  <a:cubicBezTo>
                    <a:pt x="1012" y="786"/>
                    <a:pt x="893" y="858"/>
                    <a:pt x="762" y="870"/>
                  </a:cubicBezTo>
                  <a:cubicBezTo>
                    <a:pt x="584" y="905"/>
                    <a:pt x="405" y="917"/>
                    <a:pt x="274" y="751"/>
                  </a:cubicBezTo>
                  <a:cubicBezTo>
                    <a:pt x="0" y="394"/>
                    <a:pt x="298" y="108"/>
                    <a:pt x="584" y="48"/>
                  </a:cubicBezTo>
                  <a:cubicBezTo>
                    <a:pt x="727" y="1"/>
                    <a:pt x="881" y="13"/>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8"/>
            <p:cNvSpPr/>
            <p:nvPr/>
          </p:nvSpPr>
          <p:spPr>
            <a:xfrm>
              <a:off x="6311200" y="1226775"/>
              <a:ext cx="30075" cy="22950"/>
            </a:xfrm>
            <a:custGeom>
              <a:avLst/>
              <a:gdLst/>
              <a:ahLst/>
              <a:cxnLst/>
              <a:rect l="l" t="t" r="r" b="b"/>
              <a:pathLst>
                <a:path w="1203" h="918" extrusionOk="0">
                  <a:moveTo>
                    <a:pt x="1096" y="584"/>
                  </a:moveTo>
                  <a:cubicBezTo>
                    <a:pt x="1084" y="607"/>
                    <a:pt x="1084" y="643"/>
                    <a:pt x="1084" y="667"/>
                  </a:cubicBezTo>
                  <a:cubicBezTo>
                    <a:pt x="1012" y="786"/>
                    <a:pt x="893" y="857"/>
                    <a:pt x="762" y="869"/>
                  </a:cubicBezTo>
                  <a:cubicBezTo>
                    <a:pt x="584" y="905"/>
                    <a:pt x="405" y="917"/>
                    <a:pt x="274" y="750"/>
                  </a:cubicBezTo>
                  <a:cubicBezTo>
                    <a:pt x="0" y="393"/>
                    <a:pt x="298" y="107"/>
                    <a:pt x="584" y="48"/>
                  </a:cubicBezTo>
                  <a:cubicBezTo>
                    <a:pt x="727" y="0"/>
                    <a:pt x="881" y="12"/>
                    <a:pt x="1000" y="96"/>
                  </a:cubicBezTo>
                  <a:cubicBezTo>
                    <a:pt x="1155" y="215"/>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8"/>
            <p:cNvSpPr/>
            <p:nvPr/>
          </p:nvSpPr>
          <p:spPr>
            <a:xfrm>
              <a:off x="6723150" y="1289575"/>
              <a:ext cx="30100" cy="22950"/>
            </a:xfrm>
            <a:custGeom>
              <a:avLst/>
              <a:gdLst/>
              <a:ahLst/>
              <a:cxnLst/>
              <a:rect l="l" t="t" r="r" b="b"/>
              <a:pathLst>
                <a:path w="1204" h="918" extrusionOk="0">
                  <a:moveTo>
                    <a:pt x="1108" y="596"/>
                  </a:moveTo>
                  <a:cubicBezTo>
                    <a:pt x="1096" y="608"/>
                    <a:pt x="1096" y="643"/>
                    <a:pt x="1084" y="667"/>
                  </a:cubicBezTo>
                  <a:cubicBezTo>
                    <a:pt x="1024" y="786"/>
                    <a:pt x="893" y="858"/>
                    <a:pt x="763" y="870"/>
                  </a:cubicBezTo>
                  <a:cubicBezTo>
                    <a:pt x="584" y="905"/>
                    <a:pt x="405" y="917"/>
                    <a:pt x="274" y="751"/>
                  </a:cubicBezTo>
                  <a:cubicBezTo>
                    <a:pt x="1" y="393"/>
                    <a:pt x="310" y="108"/>
                    <a:pt x="596" y="48"/>
                  </a:cubicBezTo>
                  <a:cubicBezTo>
                    <a:pt x="727" y="0"/>
                    <a:pt x="882" y="12"/>
                    <a:pt x="1001" y="96"/>
                  </a:cubicBezTo>
                  <a:cubicBezTo>
                    <a:pt x="1167"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8"/>
            <p:cNvSpPr/>
            <p:nvPr/>
          </p:nvSpPr>
          <p:spPr>
            <a:xfrm>
              <a:off x="5962650" y="1300300"/>
              <a:ext cx="30075" cy="22925"/>
            </a:xfrm>
            <a:custGeom>
              <a:avLst/>
              <a:gdLst/>
              <a:ahLst/>
              <a:cxnLst/>
              <a:rect l="l" t="t" r="r" b="b"/>
              <a:pathLst>
                <a:path w="1203" h="917" extrusionOk="0">
                  <a:moveTo>
                    <a:pt x="1095" y="595"/>
                  </a:moveTo>
                  <a:cubicBezTo>
                    <a:pt x="1084" y="619"/>
                    <a:pt x="1084" y="643"/>
                    <a:pt x="1072" y="667"/>
                  </a:cubicBezTo>
                  <a:cubicBezTo>
                    <a:pt x="1012" y="786"/>
                    <a:pt x="893" y="869"/>
                    <a:pt x="762" y="881"/>
                  </a:cubicBezTo>
                  <a:cubicBezTo>
                    <a:pt x="583" y="905"/>
                    <a:pt x="393" y="917"/>
                    <a:pt x="274" y="750"/>
                  </a:cubicBezTo>
                  <a:cubicBezTo>
                    <a:pt x="0" y="393"/>
                    <a:pt x="298" y="107"/>
                    <a:pt x="583" y="48"/>
                  </a:cubicBezTo>
                  <a:cubicBezTo>
                    <a:pt x="726" y="0"/>
                    <a:pt x="881" y="12"/>
                    <a:pt x="1000" y="95"/>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8"/>
            <p:cNvSpPr/>
            <p:nvPr/>
          </p:nvSpPr>
          <p:spPr>
            <a:xfrm>
              <a:off x="5965925" y="2004850"/>
              <a:ext cx="11625" cy="11325"/>
            </a:xfrm>
            <a:custGeom>
              <a:avLst/>
              <a:gdLst/>
              <a:ahLst/>
              <a:cxnLst/>
              <a:rect l="l" t="t" r="r" b="b"/>
              <a:pathLst>
                <a:path w="465" h="453" extrusionOk="0">
                  <a:moveTo>
                    <a:pt x="24" y="298"/>
                  </a:moveTo>
                  <a:cubicBezTo>
                    <a:pt x="12" y="286"/>
                    <a:pt x="12" y="274"/>
                    <a:pt x="12" y="262"/>
                  </a:cubicBezTo>
                  <a:cubicBezTo>
                    <a:pt x="0" y="203"/>
                    <a:pt x="24" y="143"/>
                    <a:pt x="71" y="107"/>
                  </a:cubicBezTo>
                  <a:cubicBezTo>
                    <a:pt x="107" y="36"/>
                    <a:pt x="191" y="0"/>
                    <a:pt x="274" y="24"/>
                  </a:cubicBezTo>
                  <a:cubicBezTo>
                    <a:pt x="464" y="72"/>
                    <a:pt x="429" y="250"/>
                    <a:pt x="345" y="357"/>
                  </a:cubicBezTo>
                  <a:cubicBezTo>
                    <a:pt x="310" y="405"/>
                    <a:pt x="250" y="441"/>
                    <a:pt x="191" y="441"/>
                  </a:cubicBezTo>
                  <a:cubicBezTo>
                    <a:pt x="95" y="453"/>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8"/>
            <p:cNvSpPr/>
            <p:nvPr/>
          </p:nvSpPr>
          <p:spPr>
            <a:xfrm>
              <a:off x="6070100" y="1547350"/>
              <a:ext cx="11625" cy="11025"/>
            </a:xfrm>
            <a:custGeom>
              <a:avLst/>
              <a:gdLst/>
              <a:ahLst/>
              <a:cxnLst/>
              <a:rect l="l" t="t" r="r" b="b"/>
              <a:pathLst>
                <a:path w="465" h="441" extrusionOk="0">
                  <a:moveTo>
                    <a:pt x="24" y="298"/>
                  </a:moveTo>
                  <a:cubicBezTo>
                    <a:pt x="12" y="286"/>
                    <a:pt x="12" y="274"/>
                    <a:pt x="12" y="262"/>
                  </a:cubicBezTo>
                  <a:cubicBezTo>
                    <a:pt x="0" y="203"/>
                    <a:pt x="24" y="143"/>
                    <a:pt x="72" y="107"/>
                  </a:cubicBezTo>
                  <a:cubicBezTo>
                    <a:pt x="107" y="36"/>
                    <a:pt x="191" y="0"/>
                    <a:pt x="274" y="12"/>
                  </a:cubicBezTo>
                  <a:cubicBezTo>
                    <a:pt x="465" y="72"/>
                    <a:pt x="429" y="250"/>
                    <a:pt x="345" y="346"/>
                  </a:cubicBezTo>
                  <a:cubicBezTo>
                    <a:pt x="310" y="405"/>
                    <a:pt x="250" y="441"/>
                    <a:pt x="191" y="441"/>
                  </a:cubicBezTo>
                  <a:cubicBezTo>
                    <a:pt x="95"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8"/>
            <p:cNvSpPr/>
            <p:nvPr/>
          </p:nvSpPr>
          <p:spPr>
            <a:xfrm>
              <a:off x="6394825" y="1324400"/>
              <a:ext cx="11650" cy="11050"/>
            </a:xfrm>
            <a:custGeom>
              <a:avLst/>
              <a:gdLst/>
              <a:ahLst/>
              <a:cxnLst/>
              <a:rect l="l" t="t" r="r" b="b"/>
              <a:pathLst>
                <a:path w="466" h="442" extrusionOk="0">
                  <a:moveTo>
                    <a:pt x="25" y="298"/>
                  </a:moveTo>
                  <a:cubicBezTo>
                    <a:pt x="13" y="286"/>
                    <a:pt x="13" y="274"/>
                    <a:pt x="13" y="262"/>
                  </a:cubicBezTo>
                  <a:cubicBezTo>
                    <a:pt x="1" y="203"/>
                    <a:pt x="25" y="143"/>
                    <a:pt x="72" y="108"/>
                  </a:cubicBezTo>
                  <a:cubicBezTo>
                    <a:pt x="108" y="36"/>
                    <a:pt x="191" y="0"/>
                    <a:pt x="275" y="24"/>
                  </a:cubicBezTo>
                  <a:cubicBezTo>
                    <a:pt x="465" y="72"/>
                    <a:pt x="430" y="251"/>
                    <a:pt x="346" y="358"/>
                  </a:cubicBezTo>
                  <a:cubicBezTo>
                    <a:pt x="310" y="405"/>
                    <a:pt x="251" y="441"/>
                    <a:pt x="191"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8"/>
            <p:cNvSpPr/>
            <p:nvPr/>
          </p:nvSpPr>
          <p:spPr>
            <a:xfrm>
              <a:off x="6260600" y="1701225"/>
              <a:ext cx="11625" cy="11050"/>
            </a:xfrm>
            <a:custGeom>
              <a:avLst/>
              <a:gdLst/>
              <a:ahLst/>
              <a:cxnLst/>
              <a:rect l="l" t="t" r="r" b="b"/>
              <a:pathLst>
                <a:path w="465" h="442" extrusionOk="0">
                  <a:moveTo>
                    <a:pt x="24" y="298"/>
                  </a:moveTo>
                  <a:cubicBezTo>
                    <a:pt x="24" y="275"/>
                    <a:pt x="24" y="275"/>
                    <a:pt x="12" y="263"/>
                  </a:cubicBezTo>
                  <a:cubicBezTo>
                    <a:pt x="0" y="203"/>
                    <a:pt x="24" y="144"/>
                    <a:pt x="72" y="96"/>
                  </a:cubicBezTo>
                  <a:cubicBezTo>
                    <a:pt x="119" y="36"/>
                    <a:pt x="203" y="1"/>
                    <a:pt x="274" y="13"/>
                  </a:cubicBezTo>
                  <a:cubicBezTo>
                    <a:pt x="465" y="72"/>
                    <a:pt x="441" y="251"/>
                    <a:pt x="357" y="346"/>
                  </a:cubicBezTo>
                  <a:cubicBezTo>
                    <a:pt x="322" y="406"/>
                    <a:pt x="262"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8"/>
            <p:cNvSpPr/>
            <p:nvPr/>
          </p:nvSpPr>
          <p:spPr>
            <a:xfrm>
              <a:off x="6388275" y="1584250"/>
              <a:ext cx="11650" cy="11350"/>
            </a:xfrm>
            <a:custGeom>
              <a:avLst/>
              <a:gdLst/>
              <a:ahLst/>
              <a:cxnLst/>
              <a:rect l="l" t="t" r="r" b="b"/>
              <a:pathLst>
                <a:path w="466" h="454" extrusionOk="0">
                  <a:moveTo>
                    <a:pt x="25" y="298"/>
                  </a:moveTo>
                  <a:cubicBezTo>
                    <a:pt x="25" y="286"/>
                    <a:pt x="13" y="274"/>
                    <a:pt x="1" y="263"/>
                  </a:cubicBezTo>
                  <a:cubicBezTo>
                    <a:pt x="1" y="203"/>
                    <a:pt x="13" y="144"/>
                    <a:pt x="61" y="108"/>
                  </a:cubicBezTo>
                  <a:cubicBezTo>
                    <a:pt x="108" y="36"/>
                    <a:pt x="191" y="1"/>
                    <a:pt x="263" y="24"/>
                  </a:cubicBezTo>
                  <a:cubicBezTo>
                    <a:pt x="465" y="72"/>
                    <a:pt x="430" y="263"/>
                    <a:pt x="346" y="358"/>
                  </a:cubicBezTo>
                  <a:cubicBezTo>
                    <a:pt x="311" y="405"/>
                    <a:pt x="251" y="441"/>
                    <a:pt x="180" y="441"/>
                  </a:cubicBezTo>
                  <a:cubicBezTo>
                    <a:pt x="96" y="453"/>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8"/>
            <p:cNvSpPr/>
            <p:nvPr/>
          </p:nvSpPr>
          <p:spPr>
            <a:xfrm>
              <a:off x="6340950" y="1704500"/>
              <a:ext cx="11650" cy="11050"/>
            </a:xfrm>
            <a:custGeom>
              <a:avLst/>
              <a:gdLst/>
              <a:ahLst/>
              <a:cxnLst/>
              <a:rect l="l" t="t" r="r" b="b"/>
              <a:pathLst>
                <a:path w="466" h="442" extrusionOk="0">
                  <a:moveTo>
                    <a:pt x="25" y="286"/>
                  </a:moveTo>
                  <a:cubicBezTo>
                    <a:pt x="25" y="275"/>
                    <a:pt x="13" y="263"/>
                    <a:pt x="13" y="263"/>
                  </a:cubicBezTo>
                  <a:cubicBezTo>
                    <a:pt x="1" y="203"/>
                    <a:pt x="13" y="132"/>
                    <a:pt x="60" y="96"/>
                  </a:cubicBezTo>
                  <a:cubicBezTo>
                    <a:pt x="108" y="25"/>
                    <a:pt x="191" y="1"/>
                    <a:pt x="263" y="13"/>
                  </a:cubicBezTo>
                  <a:cubicBezTo>
                    <a:pt x="465" y="72"/>
                    <a:pt x="430" y="251"/>
                    <a:pt x="346" y="346"/>
                  </a:cubicBezTo>
                  <a:cubicBezTo>
                    <a:pt x="310" y="394"/>
                    <a:pt x="251" y="429"/>
                    <a:pt x="179" y="441"/>
                  </a:cubicBezTo>
                  <a:cubicBezTo>
                    <a:pt x="96" y="441"/>
                    <a:pt x="25" y="370"/>
                    <a:pt x="25"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8"/>
            <p:cNvSpPr/>
            <p:nvPr/>
          </p:nvSpPr>
          <p:spPr>
            <a:xfrm>
              <a:off x="5976625" y="168397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20" y="36"/>
                    <a:pt x="191" y="0"/>
                    <a:pt x="274" y="12"/>
                  </a:cubicBezTo>
                  <a:cubicBezTo>
                    <a:pt x="465" y="72"/>
                    <a:pt x="441" y="250"/>
                    <a:pt x="346" y="345"/>
                  </a:cubicBezTo>
                  <a:cubicBezTo>
                    <a:pt x="310" y="405"/>
                    <a:pt x="251"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8"/>
            <p:cNvSpPr/>
            <p:nvPr/>
          </p:nvSpPr>
          <p:spPr>
            <a:xfrm>
              <a:off x="6052525" y="1376200"/>
              <a:ext cx="11650" cy="11325"/>
            </a:xfrm>
            <a:custGeom>
              <a:avLst/>
              <a:gdLst/>
              <a:ahLst/>
              <a:cxnLst/>
              <a:rect l="l" t="t" r="r" b="b"/>
              <a:pathLst>
                <a:path w="466" h="453" extrusionOk="0">
                  <a:moveTo>
                    <a:pt x="13" y="298"/>
                  </a:moveTo>
                  <a:cubicBezTo>
                    <a:pt x="13" y="286"/>
                    <a:pt x="13" y="274"/>
                    <a:pt x="1" y="262"/>
                  </a:cubicBezTo>
                  <a:cubicBezTo>
                    <a:pt x="1" y="203"/>
                    <a:pt x="13" y="143"/>
                    <a:pt x="60" y="107"/>
                  </a:cubicBezTo>
                  <a:cubicBezTo>
                    <a:pt x="108" y="36"/>
                    <a:pt x="191" y="0"/>
                    <a:pt x="263" y="24"/>
                  </a:cubicBezTo>
                  <a:cubicBezTo>
                    <a:pt x="465" y="84"/>
                    <a:pt x="429" y="262"/>
                    <a:pt x="346" y="357"/>
                  </a:cubicBezTo>
                  <a:cubicBezTo>
                    <a:pt x="310" y="405"/>
                    <a:pt x="251" y="441"/>
                    <a:pt x="179"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8"/>
            <p:cNvSpPr/>
            <p:nvPr/>
          </p:nvSpPr>
          <p:spPr>
            <a:xfrm>
              <a:off x="6060575" y="1499125"/>
              <a:ext cx="11625" cy="11025"/>
            </a:xfrm>
            <a:custGeom>
              <a:avLst/>
              <a:gdLst/>
              <a:ahLst/>
              <a:cxnLst/>
              <a:rect l="l" t="t" r="r" b="b"/>
              <a:pathLst>
                <a:path w="465" h="441" extrusionOk="0">
                  <a:moveTo>
                    <a:pt x="12" y="286"/>
                  </a:moveTo>
                  <a:cubicBezTo>
                    <a:pt x="12" y="274"/>
                    <a:pt x="12" y="262"/>
                    <a:pt x="0" y="262"/>
                  </a:cubicBezTo>
                  <a:cubicBezTo>
                    <a:pt x="0" y="203"/>
                    <a:pt x="12" y="131"/>
                    <a:pt x="60" y="96"/>
                  </a:cubicBezTo>
                  <a:cubicBezTo>
                    <a:pt x="107" y="24"/>
                    <a:pt x="191" y="0"/>
                    <a:pt x="262" y="12"/>
                  </a:cubicBezTo>
                  <a:cubicBezTo>
                    <a:pt x="465" y="72"/>
                    <a:pt x="429" y="250"/>
                    <a:pt x="345" y="346"/>
                  </a:cubicBezTo>
                  <a:cubicBezTo>
                    <a:pt x="310" y="405"/>
                    <a:pt x="250" y="429"/>
                    <a:pt x="179" y="441"/>
                  </a:cubicBezTo>
                  <a:cubicBezTo>
                    <a:pt x="95" y="441"/>
                    <a:pt x="24" y="370"/>
                    <a:pt x="12"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8"/>
            <p:cNvSpPr/>
            <p:nvPr/>
          </p:nvSpPr>
          <p:spPr>
            <a:xfrm>
              <a:off x="6012950" y="1536025"/>
              <a:ext cx="11625" cy="11050"/>
            </a:xfrm>
            <a:custGeom>
              <a:avLst/>
              <a:gdLst/>
              <a:ahLst/>
              <a:cxnLst/>
              <a:rect l="l" t="t" r="r" b="b"/>
              <a:pathLst>
                <a:path w="465" h="442" extrusionOk="0">
                  <a:moveTo>
                    <a:pt x="24" y="287"/>
                  </a:moveTo>
                  <a:cubicBezTo>
                    <a:pt x="24" y="275"/>
                    <a:pt x="12" y="263"/>
                    <a:pt x="12" y="251"/>
                  </a:cubicBezTo>
                  <a:cubicBezTo>
                    <a:pt x="0" y="191"/>
                    <a:pt x="24" y="132"/>
                    <a:pt x="72" y="96"/>
                  </a:cubicBezTo>
                  <a:cubicBezTo>
                    <a:pt x="107" y="25"/>
                    <a:pt x="191" y="1"/>
                    <a:pt x="274" y="13"/>
                  </a:cubicBezTo>
                  <a:cubicBezTo>
                    <a:pt x="465" y="72"/>
                    <a:pt x="429" y="251"/>
                    <a:pt x="345" y="346"/>
                  </a:cubicBezTo>
                  <a:cubicBezTo>
                    <a:pt x="310" y="394"/>
                    <a:pt x="250" y="429"/>
                    <a:pt x="191" y="441"/>
                  </a:cubicBezTo>
                  <a:cubicBezTo>
                    <a:pt x="107"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8"/>
            <p:cNvSpPr/>
            <p:nvPr/>
          </p:nvSpPr>
          <p:spPr>
            <a:xfrm>
              <a:off x="5942700" y="1664325"/>
              <a:ext cx="11625" cy="11025"/>
            </a:xfrm>
            <a:custGeom>
              <a:avLst/>
              <a:gdLst/>
              <a:ahLst/>
              <a:cxnLst/>
              <a:rect l="l" t="t" r="r" b="b"/>
              <a:pathLst>
                <a:path w="465" h="441" extrusionOk="0">
                  <a:moveTo>
                    <a:pt x="24" y="286"/>
                  </a:moveTo>
                  <a:cubicBezTo>
                    <a:pt x="12" y="274"/>
                    <a:pt x="12" y="262"/>
                    <a:pt x="12" y="250"/>
                  </a:cubicBezTo>
                  <a:cubicBezTo>
                    <a:pt x="0" y="191"/>
                    <a:pt x="24" y="131"/>
                    <a:pt x="60" y="96"/>
                  </a:cubicBezTo>
                  <a:cubicBezTo>
                    <a:pt x="107" y="24"/>
                    <a:pt x="191" y="0"/>
                    <a:pt x="262" y="12"/>
                  </a:cubicBezTo>
                  <a:cubicBezTo>
                    <a:pt x="465" y="72"/>
                    <a:pt x="429" y="250"/>
                    <a:pt x="346" y="346"/>
                  </a:cubicBezTo>
                  <a:cubicBezTo>
                    <a:pt x="310" y="393"/>
                    <a:pt x="250" y="429"/>
                    <a:pt x="191" y="441"/>
                  </a:cubicBezTo>
                  <a:cubicBezTo>
                    <a:pt x="96"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8"/>
            <p:cNvSpPr/>
            <p:nvPr/>
          </p:nvSpPr>
          <p:spPr>
            <a:xfrm>
              <a:off x="5962050" y="1715225"/>
              <a:ext cx="11625" cy="11025"/>
            </a:xfrm>
            <a:custGeom>
              <a:avLst/>
              <a:gdLst/>
              <a:ahLst/>
              <a:cxnLst/>
              <a:rect l="l" t="t" r="r" b="b"/>
              <a:pathLst>
                <a:path w="465" h="441" extrusionOk="0">
                  <a:moveTo>
                    <a:pt x="24" y="286"/>
                  </a:moveTo>
                  <a:cubicBezTo>
                    <a:pt x="24" y="274"/>
                    <a:pt x="12" y="274"/>
                    <a:pt x="0" y="262"/>
                  </a:cubicBezTo>
                  <a:cubicBezTo>
                    <a:pt x="0" y="203"/>
                    <a:pt x="12" y="143"/>
                    <a:pt x="60" y="96"/>
                  </a:cubicBezTo>
                  <a:cubicBezTo>
                    <a:pt x="107" y="36"/>
                    <a:pt x="191" y="0"/>
                    <a:pt x="262" y="12"/>
                  </a:cubicBezTo>
                  <a:cubicBezTo>
                    <a:pt x="465" y="72"/>
                    <a:pt x="429" y="250"/>
                    <a:pt x="346" y="346"/>
                  </a:cubicBezTo>
                  <a:cubicBezTo>
                    <a:pt x="310" y="405"/>
                    <a:pt x="250" y="429"/>
                    <a:pt x="179" y="441"/>
                  </a:cubicBezTo>
                  <a:cubicBezTo>
                    <a:pt x="95" y="441"/>
                    <a:pt x="24" y="381"/>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8"/>
            <p:cNvSpPr/>
            <p:nvPr/>
          </p:nvSpPr>
          <p:spPr>
            <a:xfrm>
              <a:off x="6700825" y="1291650"/>
              <a:ext cx="11625" cy="11050"/>
            </a:xfrm>
            <a:custGeom>
              <a:avLst/>
              <a:gdLst/>
              <a:ahLst/>
              <a:cxnLst/>
              <a:rect l="l" t="t" r="r" b="b"/>
              <a:pathLst>
                <a:path w="465" h="442" extrusionOk="0">
                  <a:moveTo>
                    <a:pt x="24" y="298"/>
                  </a:moveTo>
                  <a:cubicBezTo>
                    <a:pt x="24" y="287"/>
                    <a:pt x="12" y="275"/>
                    <a:pt x="12" y="263"/>
                  </a:cubicBezTo>
                  <a:cubicBezTo>
                    <a:pt x="1" y="203"/>
                    <a:pt x="24" y="144"/>
                    <a:pt x="60" y="108"/>
                  </a:cubicBezTo>
                  <a:cubicBezTo>
                    <a:pt x="108" y="37"/>
                    <a:pt x="191" y="1"/>
                    <a:pt x="262" y="25"/>
                  </a:cubicBezTo>
                  <a:cubicBezTo>
                    <a:pt x="465" y="72"/>
                    <a:pt x="429" y="251"/>
                    <a:pt x="346" y="346"/>
                  </a:cubicBezTo>
                  <a:cubicBezTo>
                    <a:pt x="310" y="406"/>
                    <a:pt x="251" y="441"/>
                    <a:pt x="179" y="441"/>
                  </a:cubicBezTo>
                  <a:cubicBezTo>
                    <a:pt x="96"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8"/>
            <p:cNvSpPr/>
            <p:nvPr/>
          </p:nvSpPr>
          <p:spPr>
            <a:xfrm>
              <a:off x="6597250" y="1450300"/>
              <a:ext cx="11625" cy="11050"/>
            </a:xfrm>
            <a:custGeom>
              <a:avLst/>
              <a:gdLst/>
              <a:ahLst/>
              <a:cxnLst/>
              <a:rect l="l" t="t" r="r" b="b"/>
              <a:pathLst>
                <a:path w="465" h="442" extrusionOk="0">
                  <a:moveTo>
                    <a:pt x="24" y="298"/>
                  </a:moveTo>
                  <a:cubicBezTo>
                    <a:pt x="12" y="287"/>
                    <a:pt x="12" y="275"/>
                    <a:pt x="12" y="263"/>
                  </a:cubicBezTo>
                  <a:cubicBezTo>
                    <a:pt x="0" y="203"/>
                    <a:pt x="24" y="144"/>
                    <a:pt x="72" y="108"/>
                  </a:cubicBezTo>
                  <a:cubicBezTo>
                    <a:pt x="107" y="37"/>
                    <a:pt x="191" y="1"/>
                    <a:pt x="274" y="25"/>
                  </a:cubicBezTo>
                  <a:cubicBezTo>
                    <a:pt x="465" y="72"/>
                    <a:pt x="429" y="251"/>
                    <a:pt x="345" y="358"/>
                  </a:cubicBezTo>
                  <a:cubicBezTo>
                    <a:pt x="310" y="406"/>
                    <a:pt x="250" y="441"/>
                    <a:pt x="191" y="441"/>
                  </a:cubicBezTo>
                  <a:cubicBezTo>
                    <a:pt x="95"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8"/>
            <p:cNvSpPr/>
            <p:nvPr/>
          </p:nvSpPr>
          <p:spPr>
            <a:xfrm>
              <a:off x="6541275" y="1426800"/>
              <a:ext cx="11650" cy="11025"/>
            </a:xfrm>
            <a:custGeom>
              <a:avLst/>
              <a:gdLst/>
              <a:ahLst/>
              <a:cxnLst/>
              <a:rect l="l" t="t" r="r" b="b"/>
              <a:pathLst>
                <a:path w="466" h="441" extrusionOk="0">
                  <a:moveTo>
                    <a:pt x="25" y="298"/>
                  </a:moveTo>
                  <a:cubicBezTo>
                    <a:pt x="25" y="286"/>
                    <a:pt x="13" y="274"/>
                    <a:pt x="13" y="262"/>
                  </a:cubicBezTo>
                  <a:cubicBezTo>
                    <a:pt x="1" y="203"/>
                    <a:pt x="25" y="143"/>
                    <a:pt x="72" y="107"/>
                  </a:cubicBezTo>
                  <a:cubicBezTo>
                    <a:pt x="108" y="36"/>
                    <a:pt x="191" y="0"/>
                    <a:pt x="275" y="12"/>
                  </a:cubicBezTo>
                  <a:cubicBezTo>
                    <a:pt x="465" y="72"/>
                    <a:pt x="429" y="250"/>
                    <a:pt x="346" y="346"/>
                  </a:cubicBezTo>
                  <a:cubicBezTo>
                    <a:pt x="310" y="405"/>
                    <a:pt x="251" y="441"/>
                    <a:pt x="191" y="441"/>
                  </a:cubicBezTo>
                  <a:cubicBezTo>
                    <a:pt x="108" y="441"/>
                    <a:pt x="37"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8"/>
            <p:cNvSpPr/>
            <p:nvPr/>
          </p:nvSpPr>
          <p:spPr>
            <a:xfrm>
              <a:off x="5958775" y="2106925"/>
              <a:ext cx="11625" cy="11050"/>
            </a:xfrm>
            <a:custGeom>
              <a:avLst/>
              <a:gdLst/>
              <a:ahLst/>
              <a:cxnLst/>
              <a:rect l="l" t="t" r="r" b="b"/>
              <a:pathLst>
                <a:path w="465" h="442" extrusionOk="0">
                  <a:moveTo>
                    <a:pt x="24" y="287"/>
                  </a:moveTo>
                  <a:cubicBezTo>
                    <a:pt x="24" y="287"/>
                    <a:pt x="12" y="275"/>
                    <a:pt x="12" y="263"/>
                  </a:cubicBezTo>
                  <a:cubicBezTo>
                    <a:pt x="0" y="203"/>
                    <a:pt x="24" y="144"/>
                    <a:pt x="72" y="96"/>
                  </a:cubicBezTo>
                  <a:cubicBezTo>
                    <a:pt x="107" y="37"/>
                    <a:pt x="191" y="1"/>
                    <a:pt x="274" y="13"/>
                  </a:cubicBezTo>
                  <a:cubicBezTo>
                    <a:pt x="465" y="72"/>
                    <a:pt x="429" y="251"/>
                    <a:pt x="346" y="346"/>
                  </a:cubicBezTo>
                  <a:cubicBezTo>
                    <a:pt x="310" y="406"/>
                    <a:pt x="250" y="441"/>
                    <a:pt x="191" y="441"/>
                  </a:cubicBezTo>
                  <a:cubicBezTo>
                    <a:pt x="107" y="441"/>
                    <a:pt x="36"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8"/>
            <p:cNvSpPr/>
            <p:nvPr/>
          </p:nvSpPr>
          <p:spPr>
            <a:xfrm>
              <a:off x="5814400" y="1996800"/>
              <a:ext cx="11650" cy="11050"/>
            </a:xfrm>
            <a:custGeom>
              <a:avLst/>
              <a:gdLst/>
              <a:ahLst/>
              <a:cxnLst/>
              <a:rect l="l" t="t" r="r" b="b"/>
              <a:pathLst>
                <a:path w="466" h="442" extrusionOk="0">
                  <a:moveTo>
                    <a:pt x="25" y="298"/>
                  </a:moveTo>
                  <a:cubicBezTo>
                    <a:pt x="13" y="286"/>
                    <a:pt x="13" y="274"/>
                    <a:pt x="13" y="263"/>
                  </a:cubicBezTo>
                  <a:cubicBezTo>
                    <a:pt x="1" y="203"/>
                    <a:pt x="25" y="144"/>
                    <a:pt x="72" y="108"/>
                  </a:cubicBezTo>
                  <a:cubicBezTo>
                    <a:pt x="108" y="36"/>
                    <a:pt x="191" y="1"/>
                    <a:pt x="275" y="13"/>
                  </a:cubicBezTo>
                  <a:cubicBezTo>
                    <a:pt x="465" y="72"/>
                    <a:pt x="429" y="251"/>
                    <a:pt x="346" y="346"/>
                  </a:cubicBezTo>
                  <a:cubicBezTo>
                    <a:pt x="310" y="405"/>
                    <a:pt x="251" y="441"/>
                    <a:pt x="191" y="441"/>
                  </a:cubicBezTo>
                  <a:cubicBezTo>
                    <a:pt x="96" y="441"/>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8"/>
            <p:cNvSpPr/>
            <p:nvPr/>
          </p:nvSpPr>
          <p:spPr>
            <a:xfrm>
              <a:off x="5864400" y="1532750"/>
              <a:ext cx="11650" cy="11050"/>
            </a:xfrm>
            <a:custGeom>
              <a:avLst/>
              <a:gdLst/>
              <a:ahLst/>
              <a:cxnLst/>
              <a:rect l="l" t="t" r="r" b="b"/>
              <a:pathLst>
                <a:path w="466" h="442" extrusionOk="0">
                  <a:moveTo>
                    <a:pt x="13" y="287"/>
                  </a:moveTo>
                  <a:cubicBezTo>
                    <a:pt x="13" y="275"/>
                    <a:pt x="13" y="275"/>
                    <a:pt x="1" y="263"/>
                  </a:cubicBezTo>
                  <a:cubicBezTo>
                    <a:pt x="1" y="203"/>
                    <a:pt x="13" y="144"/>
                    <a:pt x="61" y="96"/>
                  </a:cubicBezTo>
                  <a:cubicBezTo>
                    <a:pt x="108" y="37"/>
                    <a:pt x="191" y="1"/>
                    <a:pt x="263" y="13"/>
                  </a:cubicBezTo>
                  <a:cubicBezTo>
                    <a:pt x="465" y="72"/>
                    <a:pt x="430" y="251"/>
                    <a:pt x="346" y="346"/>
                  </a:cubicBezTo>
                  <a:cubicBezTo>
                    <a:pt x="311" y="406"/>
                    <a:pt x="251" y="429"/>
                    <a:pt x="180" y="441"/>
                  </a:cubicBezTo>
                  <a:cubicBezTo>
                    <a:pt x="96" y="441"/>
                    <a:pt x="25" y="382"/>
                    <a:pt x="13"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8"/>
            <p:cNvSpPr/>
            <p:nvPr/>
          </p:nvSpPr>
          <p:spPr>
            <a:xfrm>
              <a:off x="6159400" y="1821475"/>
              <a:ext cx="11625" cy="11050"/>
            </a:xfrm>
            <a:custGeom>
              <a:avLst/>
              <a:gdLst/>
              <a:ahLst/>
              <a:cxnLst/>
              <a:rect l="l" t="t" r="r" b="b"/>
              <a:pathLst>
                <a:path w="465" h="442" extrusionOk="0">
                  <a:moveTo>
                    <a:pt x="24" y="287"/>
                  </a:moveTo>
                  <a:cubicBezTo>
                    <a:pt x="12" y="275"/>
                    <a:pt x="12" y="263"/>
                    <a:pt x="12" y="251"/>
                  </a:cubicBezTo>
                  <a:cubicBezTo>
                    <a:pt x="0" y="191"/>
                    <a:pt x="24" y="132"/>
                    <a:pt x="60" y="96"/>
                  </a:cubicBezTo>
                  <a:cubicBezTo>
                    <a:pt x="107" y="25"/>
                    <a:pt x="191" y="1"/>
                    <a:pt x="262" y="13"/>
                  </a:cubicBezTo>
                  <a:cubicBezTo>
                    <a:pt x="464" y="72"/>
                    <a:pt x="429" y="251"/>
                    <a:pt x="345" y="346"/>
                  </a:cubicBezTo>
                  <a:cubicBezTo>
                    <a:pt x="310" y="394"/>
                    <a:pt x="250" y="430"/>
                    <a:pt x="179" y="441"/>
                  </a:cubicBezTo>
                  <a:cubicBezTo>
                    <a:pt x="95"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8"/>
            <p:cNvSpPr/>
            <p:nvPr/>
          </p:nvSpPr>
          <p:spPr>
            <a:xfrm>
              <a:off x="6697850" y="1650925"/>
              <a:ext cx="11625" cy="11350"/>
            </a:xfrm>
            <a:custGeom>
              <a:avLst/>
              <a:gdLst/>
              <a:ahLst/>
              <a:cxnLst/>
              <a:rect l="l" t="t" r="r" b="b"/>
              <a:pathLst>
                <a:path w="465" h="454" extrusionOk="0">
                  <a:moveTo>
                    <a:pt x="24" y="298"/>
                  </a:moveTo>
                  <a:cubicBezTo>
                    <a:pt x="24" y="286"/>
                    <a:pt x="12" y="274"/>
                    <a:pt x="12" y="263"/>
                  </a:cubicBezTo>
                  <a:cubicBezTo>
                    <a:pt x="0" y="203"/>
                    <a:pt x="24" y="143"/>
                    <a:pt x="72" y="108"/>
                  </a:cubicBezTo>
                  <a:cubicBezTo>
                    <a:pt x="120" y="36"/>
                    <a:pt x="191" y="1"/>
                    <a:pt x="274" y="24"/>
                  </a:cubicBezTo>
                  <a:cubicBezTo>
                    <a:pt x="465" y="84"/>
                    <a:pt x="441" y="263"/>
                    <a:pt x="346" y="358"/>
                  </a:cubicBezTo>
                  <a:cubicBezTo>
                    <a:pt x="310" y="405"/>
                    <a:pt x="251" y="441"/>
                    <a:pt x="191" y="441"/>
                  </a:cubicBezTo>
                  <a:cubicBezTo>
                    <a:pt x="108"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8"/>
            <p:cNvSpPr/>
            <p:nvPr/>
          </p:nvSpPr>
          <p:spPr>
            <a:xfrm>
              <a:off x="6809775" y="1424700"/>
              <a:ext cx="11625" cy="11050"/>
            </a:xfrm>
            <a:custGeom>
              <a:avLst/>
              <a:gdLst/>
              <a:ahLst/>
              <a:cxnLst/>
              <a:rect l="l" t="t" r="r" b="b"/>
              <a:pathLst>
                <a:path w="465" h="442" extrusionOk="0">
                  <a:moveTo>
                    <a:pt x="12" y="299"/>
                  </a:moveTo>
                  <a:cubicBezTo>
                    <a:pt x="12" y="287"/>
                    <a:pt x="12" y="275"/>
                    <a:pt x="0" y="263"/>
                  </a:cubicBezTo>
                  <a:cubicBezTo>
                    <a:pt x="0" y="203"/>
                    <a:pt x="12" y="144"/>
                    <a:pt x="60" y="108"/>
                  </a:cubicBezTo>
                  <a:cubicBezTo>
                    <a:pt x="107" y="37"/>
                    <a:pt x="191" y="1"/>
                    <a:pt x="262" y="25"/>
                  </a:cubicBezTo>
                  <a:cubicBezTo>
                    <a:pt x="465" y="72"/>
                    <a:pt x="429" y="263"/>
                    <a:pt x="346" y="358"/>
                  </a:cubicBezTo>
                  <a:cubicBezTo>
                    <a:pt x="310" y="406"/>
                    <a:pt x="250" y="441"/>
                    <a:pt x="179" y="441"/>
                  </a:cubicBezTo>
                  <a:cubicBezTo>
                    <a:pt x="95" y="441"/>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8"/>
            <p:cNvSpPr/>
            <p:nvPr/>
          </p:nvSpPr>
          <p:spPr>
            <a:xfrm>
              <a:off x="6621350" y="1566100"/>
              <a:ext cx="11625" cy="11025"/>
            </a:xfrm>
            <a:custGeom>
              <a:avLst/>
              <a:gdLst/>
              <a:ahLst/>
              <a:cxnLst/>
              <a:rect l="l" t="t" r="r" b="b"/>
              <a:pathLst>
                <a:path w="465" h="441" extrusionOk="0">
                  <a:moveTo>
                    <a:pt x="24" y="286"/>
                  </a:moveTo>
                  <a:cubicBezTo>
                    <a:pt x="12" y="274"/>
                    <a:pt x="12" y="262"/>
                    <a:pt x="12" y="250"/>
                  </a:cubicBezTo>
                  <a:cubicBezTo>
                    <a:pt x="1" y="191"/>
                    <a:pt x="24" y="131"/>
                    <a:pt x="72" y="96"/>
                  </a:cubicBezTo>
                  <a:cubicBezTo>
                    <a:pt x="120" y="24"/>
                    <a:pt x="191" y="0"/>
                    <a:pt x="274" y="12"/>
                  </a:cubicBezTo>
                  <a:cubicBezTo>
                    <a:pt x="465" y="72"/>
                    <a:pt x="441" y="250"/>
                    <a:pt x="358" y="346"/>
                  </a:cubicBezTo>
                  <a:cubicBezTo>
                    <a:pt x="310" y="393"/>
                    <a:pt x="263" y="429"/>
                    <a:pt x="191" y="441"/>
                  </a:cubicBezTo>
                  <a:cubicBezTo>
                    <a:pt x="108"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8"/>
            <p:cNvSpPr/>
            <p:nvPr/>
          </p:nvSpPr>
          <p:spPr>
            <a:xfrm>
              <a:off x="6254050" y="2192950"/>
              <a:ext cx="11625" cy="11350"/>
            </a:xfrm>
            <a:custGeom>
              <a:avLst/>
              <a:gdLst/>
              <a:ahLst/>
              <a:cxnLst/>
              <a:rect l="l" t="t" r="r" b="b"/>
              <a:pathLst>
                <a:path w="465" h="454" extrusionOk="0">
                  <a:moveTo>
                    <a:pt x="12" y="299"/>
                  </a:moveTo>
                  <a:cubicBezTo>
                    <a:pt x="12" y="287"/>
                    <a:pt x="12" y="275"/>
                    <a:pt x="0" y="263"/>
                  </a:cubicBezTo>
                  <a:cubicBezTo>
                    <a:pt x="0" y="203"/>
                    <a:pt x="12" y="144"/>
                    <a:pt x="60" y="108"/>
                  </a:cubicBezTo>
                  <a:cubicBezTo>
                    <a:pt x="107" y="37"/>
                    <a:pt x="191" y="1"/>
                    <a:pt x="262" y="25"/>
                  </a:cubicBezTo>
                  <a:cubicBezTo>
                    <a:pt x="465" y="84"/>
                    <a:pt x="429" y="263"/>
                    <a:pt x="346" y="358"/>
                  </a:cubicBezTo>
                  <a:cubicBezTo>
                    <a:pt x="310" y="406"/>
                    <a:pt x="250" y="441"/>
                    <a:pt x="179" y="441"/>
                  </a:cubicBezTo>
                  <a:cubicBezTo>
                    <a:pt x="96" y="453"/>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8"/>
            <p:cNvSpPr/>
            <p:nvPr/>
          </p:nvSpPr>
          <p:spPr>
            <a:xfrm>
              <a:off x="6035850" y="2247725"/>
              <a:ext cx="11650" cy="11050"/>
            </a:xfrm>
            <a:custGeom>
              <a:avLst/>
              <a:gdLst/>
              <a:ahLst/>
              <a:cxnLst/>
              <a:rect l="l" t="t" r="r" b="b"/>
              <a:pathLst>
                <a:path w="466" h="442" extrusionOk="0">
                  <a:moveTo>
                    <a:pt x="13" y="286"/>
                  </a:moveTo>
                  <a:cubicBezTo>
                    <a:pt x="13" y="274"/>
                    <a:pt x="13" y="274"/>
                    <a:pt x="1" y="263"/>
                  </a:cubicBezTo>
                  <a:cubicBezTo>
                    <a:pt x="1" y="203"/>
                    <a:pt x="13" y="143"/>
                    <a:pt x="61" y="96"/>
                  </a:cubicBezTo>
                  <a:cubicBezTo>
                    <a:pt x="108" y="36"/>
                    <a:pt x="191" y="1"/>
                    <a:pt x="263" y="13"/>
                  </a:cubicBezTo>
                  <a:cubicBezTo>
                    <a:pt x="465" y="72"/>
                    <a:pt x="430" y="251"/>
                    <a:pt x="346" y="346"/>
                  </a:cubicBezTo>
                  <a:cubicBezTo>
                    <a:pt x="311" y="405"/>
                    <a:pt x="251" y="429"/>
                    <a:pt x="180" y="441"/>
                  </a:cubicBezTo>
                  <a:cubicBezTo>
                    <a:pt x="96" y="441"/>
                    <a:pt x="25" y="370"/>
                    <a:pt x="13"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8"/>
            <p:cNvSpPr/>
            <p:nvPr/>
          </p:nvSpPr>
          <p:spPr>
            <a:xfrm>
              <a:off x="5801000" y="1762550"/>
              <a:ext cx="11650" cy="11325"/>
            </a:xfrm>
            <a:custGeom>
              <a:avLst/>
              <a:gdLst/>
              <a:ahLst/>
              <a:cxnLst/>
              <a:rect l="l" t="t" r="r" b="b"/>
              <a:pathLst>
                <a:path w="466" h="453" extrusionOk="0">
                  <a:moveTo>
                    <a:pt x="13" y="298"/>
                  </a:moveTo>
                  <a:cubicBezTo>
                    <a:pt x="13" y="286"/>
                    <a:pt x="13" y="274"/>
                    <a:pt x="1" y="262"/>
                  </a:cubicBezTo>
                  <a:cubicBezTo>
                    <a:pt x="1" y="203"/>
                    <a:pt x="13" y="143"/>
                    <a:pt x="60" y="108"/>
                  </a:cubicBezTo>
                  <a:cubicBezTo>
                    <a:pt x="108" y="36"/>
                    <a:pt x="191" y="0"/>
                    <a:pt x="263" y="24"/>
                  </a:cubicBezTo>
                  <a:cubicBezTo>
                    <a:pt x="465" y="84"/>
                    <a:pt x="430" y="262"/>
                    <a:pt x="346" y="358"/>
                  </a:cubicBezTo>
                  <a:cubicBezTo>
                    <a:pt x="311" y="405"/>
                    <a:pt x="251" y="441"/>
                    <a:pt x="180"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8"/>
            <p:cNvSpPr/>
            <p:nvPr/>
          </p:nvSpPr>
          <p:spPr>
            <a:xfrm>
              <a:off x="6396625" y="1918225"/>
              <a:ext cx="11625" cy="11325"/>
            </a:xfrm>
            <a:custGeom>
              <a:avLst/>
              <a:gdLst/>
              <a:ahLst/>
              <a:cxnLst/>
              <a:rect l="l" t="t" r="r" b="b"/>
              <a:pathLst>
                <a:path w="465" h="453" extrusionOk="0">
                  <a:moveTo>
                    <a:pt x="24" y="298"/>
                  </a:moveTo>
                  <a:cubicBezTo>
                    <a:pt x="24" y="286"/>
                    <a:pt x="12" y="274"/>
                    <a:pt x="12" y="262"/>
                  </a:cubicBezTo>
                  <a:cubicBezTo>
                    <a:pt x="0" y="203"/>
                    <a:pt x="24" y="143"/>
                    <a:pt x="72" y="108"/>
                  </a:cubicBezTo>
                  <a:cubicBezTo>
                    <a:pt x="119" y="36"/>
                    <a:pt x="191" y="0"/>
                    <a:pt x="274" y="24"/>
                  </a:cubicBezTo>
                  <a:cubicBezTo>
                    <a:pt x="465" y="84"/>
                    <a:pt x="441" y="262"/>
                    <a:pt x="346" y="358"/>
                  </a:cubicBezTo>
                  <a:cubicBezTo>
                    <a:pt x="310" y="405"/>
                    <a:pt x="250" y="441"/>
                    <a:pt x="191" y="441"/>
                  </a:cubicBezTo>
                  <a:cubicBezTo>
                    <a:pt x="108" y="453"/>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8"/>
            <p:cNvSpPr/>
            <p:nvPr/>
          </p:nvSpPr>
          <p:spPr>
            <a:xfrm>
              <a:off x="6450500" y="2243275"/>
              <a:ext cx="11625" cy="11025"/>
            </a:xfrm>
            <a:custGeom>
              <a:avLst/>
              <a:gdLst/>
              <a:ahLst/>
              <a:cxnLst/>
              <a:rect l="l" t="t" r="r" b="b"/>
              <a:pathLst>
                <a:path w="465" h="441" extrusionOk="0">
                  <a:moveTo>
                    <a:pt x="24" y="298"/>
                  </a:moveTo>
                  <a:cubicBezTo>
                    <a:pt x="24" y="286"/>
                    <a:pt x="24" y="274"/>
                    <a:pt x="12" y="262"/>
                  </a:cubicBezTo>
                  <a:cubicBezTo>
                    <a:pt x="0" y="202"/>
                    <a:pt x="24" y="143"/>
                    <a:pt x="72" y="107"/>
                  </a:cubicBezTo>
                  <a:cubicBezTo>
                    <a:pt x="119" y="36"/>
                    <a:pt x="191" y="0"/>
                    <a:pt x="274" y="12"/>
                  </a:cubicBezTo>
                  <a:cubicBezTo>
                    <a:pt x="465" y="71"/>
                    <a:pt x="441" y="250"/>
                    <a:pt x="358" y="345"/>
                  </a:cubicBezTo>
                  <a:cubicBezTo>
                    <a:pt x="310" y="405"/>
                    <a:pt x="250"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8"/>
            <p:cNvSpPr/>
            <p:nvPr/>
          </p:nvSpPr>
          <p:spPr>
            <a:xfrm>
              <a:off x="6924375" y="1866125"/>
              <a:ext cx="11625" cy="11350"/>
            </a:xfrm>
            <a:custGeom>
              <a:avLst/>
              <a:gdLst/>
              <a:ahLst/>
              <a:cxnLst/>
              <a:rect l="l" t="t" r="r" b="b"/>
              <a:pathLst>
                <a:path w="465" h="454" extrusionOk="0">
                  <a:moveTo>
                    <a:pt x="24" y="298"/>
                  </a:moveTo>
                  <a:cubicBezTo>
                    <a:pt x="24" y="287"/>
                    <a:pt x="12" y="275"/>
                    <a:pt x="12" y="263"/>
                  </a:cubicBezTo>
                  <a:cubicBezTo>
                    <a:pt x="0" y="203"/>
                    <a:pt x="24" y="144"/>
                    <a:pt x="72" y="108"/>
                  </a:cubicBezTo>
                  <a:cubicBezTo>
                    <a:pt x="119" y="37"/>
                    <a:pt x="191" y="1"/>
                    <a:pt x="274" y="25"/>
                  </a:cubicBezTo>
                  <a:cubicBezTo>
                    <a:pt x="464" y="84"/>
                    <a:pt x="441" y="263"/>
                    <a:pt x="345" y="358"/>
                  </a:cubicBezTo>
                  <a:cubicBezTo>
                    <a:pt x="310" y="406"/>
                    <a:pt x="250" y="441"/>
                    <a:pt x="191" y="441"/>
                  </a:cubicBezTo>
                  <a:cubicBezTo>
                    <a:pt x="107"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8"/>
            <p:cNvSpPr/>
            <p:nvPr/>
          </p:nvSpPr>
          <p:spPr>
            <a:xfrm>
              <a:off x="6989550" y="2411725"/>
              <a:ext cx="11625" cy="11050"/>
            </a:xfrm>
            <a:custGeom>
              <a:avLst/>
              <a:gdLst/>
              <a:ahLst/>
              <a:cxnLst/>
              <a:rect l="l" t="t" r="r" b="b"/>
              <a:pathLst>
                <a:path w="465" h="442" extrusionOk="0">
                  <a:moveTo>
                    <a:pt x="13" y="299"/>
                  </a:moveTo>
                  <a:cubicBezTo>
                    <a:pt x="13" y="287"/>
                    <a:pt x="13" y="275"/>
                    <a:pt x="1" y="263"/>
                  </a:cubicBezTo>
                  <a:cubicBezTo>
                    <a:pt x="1" y="203"/>
                    <a:pt x="13" y="144"/>
                    <a:pt x="60" y="108"/>
                  </a:cubicBezTo>
                  <a:cubicBezTo>
                    <a:pt x="108" y="37"/>
                    <a:pt x="191" y="1"/>
                    <a:pt x="263" y="25"/>
                  </a:cubicBezTo>
                  <a:cubicBezTo>
                    <a:pt x="465" y="72"/>
                    <a:pt x="429" y="251"/>
                    <a:pt x="346" y="358"/>
                  </a:cubicBezTo>
                  <a:cubicBezTo>
                    <a:pt x="310" y="406"/>
                    <a:pt x="251" y="441"/>
                    <a:pt x="179" y="441"/>
                  </a:cubicBezTo>
                  <a:cubicBezTo>
                    <a:pt x="96" y="441"/>
                    <a:pt x="24" y="382"/>
                    <a:pt x="13"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8"/>
            <p:cNvSpPr/>
            <p:nvPr/>
          </p:nvSpPr>
          <p:spPr>
            <a:xfrm>
              <a:off x="6618075" y="2413825"/>
              <a:ext cx="11625" cy="11025"/>
            </a:xfrm>
            <a:custGeom>
              <a:avLst/>
              <a:gdLst/>
              <a:ahLst/>
              <a:cxnLst/>
              <a:rect l="l" t="t" r="r" b="b"/>
              <a:pathLst>
                <a:path w="465" h="441" extrusionOk="0">
                  <a:moveTo>
                    <a:pt x="24" y="298"/>
                  </a:moveTo>
                  <a:cubicBezTo>
                    <a:pt x="13" y="286"/>
                    <a:pt x="13" y="274"/>
                    <a:pt x="13" y="262"/>
                  </a:cubicBezTo>
                  <a:cubicBezTo>
                    <a:pt x="1" y="203"/>
                    <a:pt x="24" y="143"/>
                    <a:pt x="60" y="107"/>
                  </a:cubicBezTo>
                  <a:cubicBezTo>
                    <a:pt x="108" y="36"/>
                    <a:pt x="191" y="0"/>
                    <a:pt x="263" y="12"/>
                  </a:cubicBezTo>
                  <a:cubicBezTo>
                    <a:pt x="465" y="72"/>
                    <a:pt x="429" y="250"/>
                    <a:pt x="346" y="346"/>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8"/>
            <p:cNvSpPr/>
            <p:nvPr/>
          </p:nvSpPr>
          <p:spPr>
            <a:xfrm>
              <a:off x="5918300" y="1423825"/>
              <a:ext cx="11625" cy="11025"/>
            </a:xfrm>
            <a:custGeom>
              <a:avLst/>
              <a:gdLst/>
              <a:ahLst/>
              <a:cxnLst/>
              <a:rect l="l" t="t" r="r" b="b"/>
              <a:pathLst>
                <a:path w="465" h="441" extrusionOk="0">
                  <a:moveTo>
                    <a:pt x="24" y="298"/>
                  </a:moveTo>
                  <a:cubicBezTo>
                    <a:pt x="24" y="286"/>
                    <a:pt x="12" y="274"/>
                    <a:pt x="12" y="262"/>
                  </a:cubicBezTo>
                  <a:cubicBezTo>
                    <a:pt x="0" y="203"/>
                    <a:pt x="24" y="143"/>
                    <a:pt x="71" y="107"/>
                  </a:cubicBezTo>
                  <a:cubicBezTo>
                    <a:pt x="119" y="36"/>
                    <a:pt x="191" y="0"/>
                    <a:pt x="274" y="24"/>
                  </a:cubicBezTo>
                  <a:cubicBezTo>
                    <a:pt x="464" y="72"/>
                    <a:pt x="441" y="250"/>
                    <a:pt x="345" y="357"/>
                  </a:cubicBezTo>
                  <a:cubicBezTo>
                    <a:pt x="310" y="405"/>
                    <a:pt x="250" y="441"/>
                    <a:pt x="191" y="441"/>
                  </a:cubicBezTo>
                  <a:cubicBezTo>
                    <a:pt x="107"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8"/>
            <p:cNvSpPr/>
            <p:nvPr/>
          </p:nvSpPr>
          <p:spPr>
            <a:xfrm>
              <a:off x="5891200" y="1245525"/>
              <a:ext cx="11625" cy="11025"/>
            </a:xfrm>
            <a:custGeom>
              <a:avLst/>
              <a:gdLst/>
              <a:ahLst/>
              <a:cxnLst/>
              <a:rect l="l" t="t" r="r" b="b"/>
              <a:pathLst>
                <a:path w="465" h="441" extrusionOk="0">
                  <a:moveTo>
                    <a:pt x="24" y="298"/>
                  </a:moveTo>
                  <a:cubicBezTo>
                    <a:pt x="12" y="286"/>
                    <a:pt x="12" y="274"/>
                    <a:pt x="12" y="262"/>
                  </a:cubicBezTo>
                  <a:cubicBezTo>
                    <a:pt x="1" y="203"/>
                    <a:pt x="24" y="143"/>
                    <a:pt x="60" y="107"/>
                  </a:cubicBezTo>
                  <a:cubicBezTo>
                    <a:pt x="108" y="36"/>
                    <a:pt x="191" y="0"/>
                    <a:pt x="262" y="12"/>
                  </a:cubicBezTo>
                  <a:cubicBezTo>
                    <a:pt x="465" y="72"/>
                    <a:pt x="429" y="250"/>
                    <a:pt x="346" y="346"/>
                  </a:cubicBezTo>
                  <a:cubicBezTo>
                    <a:pt x="310" y="405"/>
                    <a:pt x="251" y="441"/>
                    <a:pt x="179"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8"/>
            <p:cNvSpPr/>
            <p:nvPr/>
          </p:nvSpPr>
          <p:spPr>
            <a:xfrm>
              <a:off x="6059075" y="116992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08" y="36"/>
                    <a:pt x="191" y="0"/>
                    <a:pt x="275" y="12"/>
                  </a:cubicBezTo>
                  <a:cubicBezTo>
                    <a:pt x="465" y="72"/>
                    <a:pt x="429" y="250"/>
                    <a:pt x="346" y="345"/>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8"/>
            <p:cNvSpPr/>
            <p:nvPr/>
          </p:nvSpPr>
          <p:spPr>
            <a:xfrm>
              <a:off x="6148075" y="1241950"/>
              <a:ext cx="11625" cy="11025"/>
            </a:xfrm>
            <a:custGeom>
              <a:avLst/>
              <a:gdLst/>
              <a:ahLst/>
              <a:cxnLst/>
              <a:rect l="l" t="t" r="r" b="b"/>
              <a:pathLst>
                <a:path w="465" h="441" extrusionOk="0">
                  <a:moveTo>
                    <a:pt x="24" y="286"/>
                  </a:moveTo>
                  <a:cubicBezTo>
                    <a:pt x="24" y="274"/>
                    <a:pt x="13" y="262"/>
                    <a:pt x="13" y="250"/>
                  </a:cubicBezTo>
                  <a:cubicBezTo>
                    <a:pt x="1" y="191"/>
                    <a:pt x="24" y="131"/>
                    <a:pt x="72" y="96"/>
                  </a:cubicBezTo>
                  <a:cubicBezTo>
                    <a:pt x="120" y="24"/>
                    <a:pt x="191" y="0"/>
                    <a:pt x="274" y="12"/>
                  </a:cubicBezTo>
                  <a:cubicBezTo>
                    <a:pt x="465" y="72"/>
                    <a:pt x="441" y="250"/>
                    <a:pt x="346" y="346"/>
                  </a:cubicBezTo>
                  <a:cubicBezTo>
                    <a:pt x="310" y="393"/>
                    <a:pt x="251" y="429"/>
                    <a:pt x="191" y="441"/>
                  </a:cubicBezTo>
                  <a:cubicBezTo>
                    <a:pt x="108" y="441"/>
                    <a:pt x="36"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8"/>
            <p:cNvSpPr/>
            <p:nvPr/>
          </p:nvSpPr>
          <p:spPr>
            <a:xfrm>
              <a:off x="6177550" y="1332725"/>
              <a:ext cx="11625" cy="11050"/>
            </a:xfrm>
            <a:custGeom>
              <a:avLst/>
              <a:gdLst/>
              <a:ahLst/>
              <a:cxnLst/>
              <a:rect l="l" t="t" r="r" b="b"/>
              <a:pathLst>
                <a:path w="465" h="442" extrusionOk="0">
                  <a:moveTo>
                    <a:pt x="24" y="287"/>
                  </a:moveTo>
                  <a:cubicBezTo>
                    <a:pt x="24" y="275"/>
                    <a:pt x="24" y="263"/>
                    <a:pt x="12" y="263"/>
                  </a:cubicBezTo>
                  <a:cubicBezTo>
                    <a:pt x="0" y="203"/>
                    <a:pt x="24" y="144"/>
                    <a:pt x="72" y="96"/>
                  </a:cubicBezTo>
                  <a:cubicBezTo>
                    <a:pt x="119" y="37"/>
                    <a:pt x="191" y="1"/>
                    <a:pt x="274" y="13"/>
                  </a:cubicBezTo>
                  <a:cubicBezTo>
                    <a:pt x="465" y="72"/>
                    <a:pt x="441" y="251"/>
                    <a:pt x="346" y="346"/>
                  </a:cubicBezTo>
                  <a:cubicBezTo>
                    <a:pt x="310" y="406"/>
                    <a:pt x="250" y="429"/>
                    <a:pt x="191" y="441"/>
                  </a:cubicBezTo>
                  <a:cubicBezTo>
                    <a:pt x="108" y="441"/>
                    <a:pt x="36"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8"/>
            <p:cNvSpPr/>
            <p:nvPr/>
          </p:nvSpPr>
          <p:spPr>
            <a:xfrm>
              <a:off x="6875250" y="1942025"/>
              <a:ext cx="11625" cy="11050"/>
            </a:xfrm>
            <a:custGeom>
              <a:avLst/>
              <a:gdLst/>
              <a:ahLst/>
              <a:cxnLst/>
              <a:rect l="l" t="t" r="r" b="b"/>
              <a:pathLst>
                <a:path w="465" h="442" extrusionOk="0">
                  <a:moveTo>
                    <a:pt x="24" y="287"/>
                  </a:moveTo>
                  <a:cubicBezTo>
                    <a:pt x="13" y="275"/>
                    <a:pt x="13" y="275"/>
                    <a:pt x="13" y="263"/>
                  </a:cubicBezTo>
                  <a:cubicBezTo>
                    <a:pt x="1" y="203"/>
                    <a:pt x="24" y="144"/>
                    <a:pt x="72" y="96"/>
                  </a:cubicBezTo>
                  <a:cubicBezTo>
                    <a:pt x="108" y="37"/>
                    <a:pt x="191" y="1"/>
                    <a:pt x="274" y="13"/>
                  </a:cubicBezTo>
                  <a:cubicBezTo>
                    <a:pt x="465" y="72"/>
                    <a:pt x="429" y="251"/>
                    <a:pt x="346" y="346"/>
                  </a:cubicBezTo>
                  <a:cubicBezTo>
                    <a:pt x="310" y="406"/>
                    <a:pt x="251" y="441"/>
                    <a:pt x="191" y="441"/>
                  </a:cubicBezTo>
                  <a:cubicBezTo>
                    <a:pt x="96" y="441"/>
                    <a:pt x="24"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8"/>
            <p:cNvSpPr/>
            <p:nvPr/>
          </p:nvSpPr>
          <p:spPr>
            <a:xfrm>
              <a:off x="7286325" y="2225400"/>
              <a:ext cx="11625" cy="11050"/>
            </a:xfrm>
            <a:custGeom>
              <a:avLst/>
              <a:gdLst/>
              <a:ahLst/>
              <a:cxnLst/>
              <a:rect l="l" t="t" r="r" b="b"/>
              <a:pathLst>
                <a:path w="465" h="442" extrusionOk="0">
                  <a:moveTo>
                    <a:pt x="24" y="298"/>
                  </a:moveTo>
                  <a:cubicBezTo>
                    <a:pt x="24" y="286"/>
                    <a:pt x="12" y="274"/>
                    <a:pt x="12" y="263"/>
                  </a:cubicBezTo>
                  <a:cubicBezTo>
                    <a:pt x="0" y="203"/>
                    <a:pt x="24" y="144"/>
                    <a:pt x="72" y="108"/>
                  </a:cubicBezTo>
                  <a:cubicBezTo>
                    <a:pt x="119" y="36"/>
                    <a:pt x="191" y="1"/>
                    <a:pt x="274" y="24"/>
                  </a:cubicBezTo>
                  <a:cubicBezTo>
                    <a:pt x="464" y="72"/>
                    <a:pt x="441" y="251"/>
                    <a:pt x="345" y="358"/>
                  </a:cubicBezTo>
                  <a:cubicBezTo>
                    <a:pt x="310" y="405"/>
                    <a:pt x="250"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8"/>
            <p:cNvSpPr/>
            <p:nvPr/>
          </p:nvSpPr>
          <p:spPr>
            <a:xfrm>
              <a:off x="7175875" y="1899175"/>
              <a:ext cx="11650" cy="11025"/>
            </a:xfrm>
            <a:custGeom>
              <a:avLst/>
              <a:gdLst/>
              <a:ahLst/>
              <a:cxnLst/>
              <a:rect l="l" t="t" r="r" b="b"/>
              <a:pathLst>
                <a:path w="466" h="441" extrusionOk="0">
                  <a:moveTo>
                    <a:pt x="25" y="298"/>
                  </a:moveTo>
                  <a:cubicBezTo>
                    <a:pt x="25" y="286"/>
                    <a:pt x="13" y="274"/>
                    <a:pt x="1" y="262"/>
                  </a:cubicBezTo>
                  <a:cubicBezTo>
                    <a:pt x="1" y="203"/>
                    <a:pt x="13" y="143"/>
                    <a:pt x="60" y="108"/>
                  </a:cubicBezTo>
                  <a:cubicBezTo>
                    <a:pt x="108" y="36"/>
                    <a:pt x="191" y="0"/>
                    <a:pt x="263" y="24"/>
                  </a:cubicBezTo>
                  <a:cubicBezTo>
                    <a:pt x="465" y="72"/>
                    <a:pt x="430" y="250"/>
                    <a:pt x="346" y="358"/>
                  </a:cubicBezTo>
                  <a:cubicBezTo>
                    <a:pt x="310" y="405"/>
                    <a:pt x="251" y="441"/>
                    <a:pt x="180"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8"/>
            <p:cNvSpPr/>
            <p:nvPr/>
          </p:nvSpPr>
          <p:spPr>
            <a:xfrm>
              <a:off x="6841925" y="2599850"/>
              <a:ext cx="11625" cy="11050"/>
            </a:xfrm>
            <a:custGeom>
              <a:avLst/>
              <a:gdLst/>
              <a:ahLst/>
              <a:cxnLst/>
              <a:rect l="l" t="t" r="r" b="b"/>
              <a:pathLst>
                <a:path w="465" h="442" extrusionOk="0">
                  <a:moveTo>
                    <a:pt x="24" y="286"/>
                  </a:moveTo>
                  <a:cubicBezTo>
                    <a:pt x="24" y="275"/>
                    <a:pt x="12" y="263"/>
                    <a:pt x="12" y="263"/>
                  </a:cubicBezTo>
                  <a:cubicBezTo>
                    <a:pt x="0" y="191"/>
                    <a:pt x="24" y="132"/>
                    <a:pt x="60" y="96"/>
                  </a:cubicBezTo>
                  <a:cubicBezTo>
                    <a:pt x="107" y="24"/>
                    <a:pt x="191" y="1"/>
                    <a:pt x="262" y="13"/>
                  </a:cubicBezTo>
                  <a:cubicBezTo>
                    <a:pt x="464" y="72"/>
                    <a:pt x="429" y="251"/>
                    <a:pt x="345" y="346"/>
                  </a:cubicBezTo>
                  <a:cubicBezTo>
                    <a:pt x="310" y="405"/>
                    <a:pt x="250" y="429"/>
                    <a:pt x="179" y="441"/>
                  </a:cubicBezTo>
                  <a:cubicBezTo>
                    <a:pt x="95" y="441"/>
                    <a:pt x="24"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8"/>
            <p:cNvSpPr/>
            <p:nvPr/>
          </p:nvSpPr>
          <p:spPr>
            <a:xfrm>
              <a:off x="6039125" y="1720575"/>
              <a:ext cx="30100" cy="22950"/>
            </a:xfrm>
            <a:custGeom>
              <a:avLst/>
              <a:gdLst/>
              <a:ahLst/>
              <a:cxnLst/>
              <a:rect l="l" t="t" r="r" b="b"/>
              <a:pathLst>
                <a:path w="1204" h="918" extrusionOk="0">
                  <a:moveTo>
                    <a:pt x="1096" y="596"/>
                  </a:moveTo>
                  <a:cubicBezTo>
                    <a:pt x="1084" y="620"/>
                    <a:pt x="1084" y="644"/>
                    <a:pt x="1073" y="667"/>
                  </a:cubicBezTo>
                  <a:cubicBezTo>
                    <a:pt x="1013" y="786"/>
                    <a:pt x="894" y="870"/>
                    <a:pt x="751" y="882"/>
                  </a:cubicBezTo>
                  <a:cubicBezTo>
                    <a:pt x="572" y="917"/>
                    <a:pt x="394" y="917"/>
                    <a:pt x="275" y="763"/>
                  </a:cubicBezTo>
                  <a:cubicBezTo>
                    <a:pt x="1" y="394"/>
                    <a:pt x="299" y="108"/>
                    <a:pt x="584" y="48"/>
                  </a:cubicBezTo>
                  <a:cubicBezTo>
                    <a:pt x="727" y="1"/>
                    <a:pt x="882" y="24"/>
                    <a:pt x="1001" y="108"/>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8"/>
            <p:cNvSpPr/>
            <p:nvPr/>
          </p:nvSpPr>
          <p:spPr>
            <a:xfrm>
              <a:off x="6571650" y="1992625"/>
              <a:ext cx="88125" cy="84275"/>
            </a:xfrm>
            <a:custGeom>
              <a:avLst/>
              <a:gdLst/>
              <a:ahLst/>
              <a:cxnLst/>
              <a:rect l="l" t="t" r="r" b="b"/>
              <a:pathLst>
                <a:path w="3525" h="3371" extrusionOk="0">
                  <a:moveTo>
                    <a:pt x="203" y="2251"/>
                  </a:moveTo>
                  <a:cubicBezTo>
                    <a:pt x="191" y="2168"/>
                    <a:pt x="143" y="2108"/>
                    <a:pt x="119" y="2013"/>
                  </a:cubicBezTo>
                  <a:cubicBezTo>
                    <a:pt x="0" y="1549"/>
                    <a:pt x="250" y="1156"/>
                    <a:pt x="548" y="822"/>
                  </a:cubicBezTo>
                  <a:cubicBezTo>
                    <a:pt x="953" y="382"/>
                    <a:pt x="1417" y="1"/>
                    <a:pt x="2072" y="180"/>
                  </a:cubicBezTo>
                  <a:cubicBezTo>
                    <a:pt x="3524" y="596"/>
                    <a:pt x="3286" y="1942"/>
                    <a:pt x="2643" y="2680"/>
                  </a:cubicBezTo>
                  <a:cubicBezTo>
                    <a:pt x="2346" y="3013"/>
                    <a:pt x="2024" y="3370"/>
                    <a:pt x="1453" y="3359"/>
                  </a:cubicBezTo>
                  <a:cubicBezTo>
                    <a:pt x="667" y="3347"/>
                    <a:pt x="310" y="2847"/>
                    <a:pt x="203" y="2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8"/>
            <p:cNvSpPr/>
            <p:nvPr/>
          </p:nvSpPr>
          <p:spPr>
            <a:xfrm>
              <a:off x="6475200" y="2097125"/>
              <a:ext cx="82475" cy="79200"/>
            </a:xfrm>
            <a:custGeom>
              <a:avLst/>
              <a:gdLst/>
              <a:ahLst/>
              <a:cxnLst/>
              <a:rect l="l" t="t" r="r" b="b"/>
              <a:pathLst>
                <a:path w="3299" h="3168" extrusionOk="0">
                  <a:moveTo>
                    <a:pt x="191" y="2107"/>
                  </a:moveTo>
                  <a:cubicBezTo>
                    <a:pt x="179" y="2036"/>
                    <a:pt x="120" y="1965"/>
                    <a:pt x="108" y="1881"/>
                  </a:cubicBezTo>
                  <a:cubicBezTo>
                    <a:pt x="1" y="1453"/>
                    <a:pt x="227" y="1084"/>
                    <a:pt x="513" y="774"/>
                  </a:cubicBezTo>
                  <a:cubicBezTo>
                    <a:pt x="894" y="357"/>
                    <a:pt x="1322" y="0"/>
                    <a:pt x="1941" y="179"/>
                  </a:cubicBezTo>
                  <a:cubicBezTo>
                    <a:pt x="3299" y="560"/>
                    <a:pt x="3084" y="1834"/>
                    <a:pt x="2477" y="2524"/>
                  </a:cubicBezTo>
                  <a:cubicBezTo>
                    <a:pt x="2191" y="2834"/>
                    <a:pt x="1894" y="3167"/>
                    <a:pt x="1358" y="3155"/>
                  </a:cubicBezTo>
                  <a:cubicBezTo>
                    <a:pt x="620" y="3131"/>
                    <a:pt x="286" y="2667"/>
                    <a:pt x="19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8"/>
            <p:cNvSpPr/>
            <p:nvPr/>
          </p:nvSpPr>
          <p:spPr>
            <a:xfrm>
              <a:off x="6504375" y="2046225"/>
              <a:ext cx="26225" cy="28600"/>
            </a:xfrm>
            <a:custGeom>
              <a:avLst/>
              <a:gdLst/>
              <a:ahLst/>
              <a:cxnLst/>
              <a:rect l="l" t="t" r="r" b="b"/>
              <a:pathLst>
                <a:path w="1049" h="1144" extrusionOk="0">
                  <a:moveTo>
                    <a:pt x="608" y="1119"/>
                  </a:moveTo>
                  <a:cubicBezTo>
                    <a:pt x="572" y="1119"/>
                    <a:pt x="548" y="1119"/>
                    <a:pt x="524" y="1131"/>
                  </a:cubicBezTo>
                  <a:cubicBezTo>
                    <a:pt x="381" y="1119"/>
                    <a:pt x="262" y="1036"/>
                    <a:pt x="191" y="917"/>
                  </a:cubicBezTo>
                  <a:cubicBezTo>
                    <a:pt x="84" y="762"/>
                    <a:pt x="0" y="595"/>
                    <a:pt x="96" y="417"/>
                  </a:cubicBezTo>
                  <a:cubicBezTo>
                    <a:pt x="310" y="0"/>
                    <a:pt x="715" y="155"/>
                    <a:pt x="893" y="405"/>
                  </a:cubicBezTo>
                  <a:cubicBezTo>
                    <a:pt x="1001" y="512"/>
                    <a:pt x="1048" y="655"/>
                    <a:pt x="1012" y="810"/>
                  </a:cubicBezTo>
                  <a:cubicBezTo>
                    <a:pt x="977" y="1000"/>
                    <a:pt x="798" y="1143"/>
                    <a:pt x="608"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8"/>
            <p:cNvSpPr/>
            <p:nvPr/>
          </p:nvSpPr>
          <p:spPr>
            <a:xfrm>
              <a:off x="6427875" y="2058125"/>
              <a:ext cx="30975" cy="24425"/>
            </a:xfrm>
            <a:custGeom>
              <a:avLst/>
              <a:gdLst/>
              <a:ahLst/>
              <a:cxnLst/>
              <a:rect l="l" t="t" r="r" b="b"/>
              <a:pathLst>
                <a:path w="1239" h="977" extrusionOk="0">
                  <a:moveTo>
                    <a:pt x="1144" y="572"/>
                  </a:moveTo>
                  <a:cubicBezTo>
                    <a:pt x="1144" y="596"/>
                    <a:pt x="1132" y="619"/>
                    <a:pt x="1132" y="655"/>
                  </a:cubicBezTo>
                  <a:cubicBezTo>
                    <a:pt x="1084" y="786"/>
                    <a:pt x="965" y="869"/>
                    <a:pt x="822" y="893"/>
                  </a:cubicBezTo>
                  <a:cubicBezTo>
                    <a:pt x="643" y="953"/>
                    <a:pt x="465" y="977"/>
                    <a:pt x="322" y="822"/>
                  </a:cubicBezTo>
                  <a:cubicBezTo>
                    <a:pt x="1" y="477"/>
                    <a:pt x="286" y="155"/>
                    <a:pt x="572" y="72"/>
                  </a:cubicBezTo>
                  <a:cubicBezTo>
                    <a:pt x="703" y="0"/>
                    <a:pt x="870" y="12"/>
                    <a:pt x="1001" y="84"/>
                  </a:cubicBezTo>
                  <a:cubicBezTo>
                    <a:pt x="1167" y="179"/>
                    <a:pt x="1239" y="393"/>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8"/>
            <p:cNvSpPr/>
            <p:nvPr/>
          </p:nvSpPr>
          <p:spPr>
            <a:xfrm>
              <a:off x="6310000" y="2018825"/>
              <a:ext cx="15500" cy="12525"/>
            </a:xfrm>
            <a:custGeom>
              <a:avLst/>
              <a:gdLst/>
              <a:ahLst/>
              <a:cxnLst/>
              <a:rect l="l" t="t" r="r" b="b"/>
              <a:pathLst>
                <a:path w="620" h="501" extrusionOk="0">
                  <a:moveTo>
                    <a:pt x="584" y="298"/>
                  </a:moveTo>
                  <a:cubicBezTo>
                    <a:pt x="572" y="310"/>
                    <a:pt x="572" y="322"/>
                    <a:pt x="584" y="334"/>
                  </a:cubicBezTo>
                  <a:cubicBezTo>
                    <a:pt x="548" y="394"/>
                    <a:pt x="489" y="441"/>
                    <a:pt x="417" y="453"/>
                  </a:cubicBezTo>
                  <a:cubicBezTo>
                    <a:pt x="334" y="501"/>
                    <a:pt x="239" y="489"/>
                    <a:pt x="167" y="417"/>
                  </a:cubicBezTo>
                  <a:cubicBezTo>
                    <a:pt x="1" y="239"/>
                    <a:pt x="144" y="84"/>
                    <a:pt x="298" y="36"/>
                  </a:cubicBezTo>
                  <a:cubicBezTo>
                    <a:pt x="358" y="1"/>
                    <a:pt x="441" y="1"/>
                    <a:pt x="513" y="48"/>
                  </a:cubicBezTo>
                  <a:cubicBezTo>
                    <a:pt x="596" y="96"/>
                    <a:pt x="620" y="203"/>
                    <a:pt x="58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8"/>
            <p:cNvSpPr/>
            <p:nvPr/>
          </p:nvSpPr>
          <p:spPr>
            <a:xfrm>
              <a:off x="6482650" y="1992350"/>
              <a:ext cx="26200" cy="28300"/>
            </a:xfrm>
            <a:custGeom>
              <a:avLst/>
              <a:gdLst/>
              <a:ahLst/>
              <a:cxnLst/>
              <a:rect l="l" t="t" r="r" b="b"/>
              <a:pathLst>
                <a:path w="1048" h="1132" extrusionOk="0">
                  <a:moveTo>
                    <a:pt x="607" y="1107"/>
                  </a:moveTo>
                  <a:cubicBezTo>
                    <a:pt x="572" y="1107"/>
                    <a:pt x="548" y="1119"/>
                    <a:pt x="524" y="1119"/>
                  </a:cubicBezTo>
                  <a:cubicBezTo>
                    <a:pt x="381" y="1119"/>
                    <a:pt x="262" y="1036"/>
                    <a:pt x="191" y="917"/>
                  </a:cubicBezTo>
                  <a:cubicBezTo>
                    <a:pt x="84" y="762"/>
                    <a:pt x="0" y="595"/>
                    <a:pt x="96" y="405"/>
                  </a:cubicBezTo>
                  <a:cubicBezTo>
                    <a:pt x="310" y="0"/>
                    <a:pt x="715" y="155"/>
                    <a:pt x="893" y="393"/>
                  </a:cubicBezTo>
                  <a:cubicBezTo>
                    <a:pt x="1000" y="500"/>
                    <a:pt x="1048" y="655"/>
                    <a:pt x="1012" y="810"/>
                  </a:cubicBezTo>
                  <a:cubicBezTo>
                    <a:pt x="977" y="1000"/>
                    <a:pt x="798" y="1131"/>
                    <a:pt x="607" y="1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8"/>
            <p:cNvSpPr/>
            <p:nvPr/>
          </p:nvSpPr>
          <p:spPr>
            <a:xfrm>
              <a:off x="6484125" y="2106050"/>
              <a:ext cx="26225" cy="28300"/>
            </a:xfrm>
            <a:custGeom>
              <a:avLst/>
              <a:gdLst/>
              <a:ahLst/>
              <a:cxnLst/>
              <a:rect l="l" t="t" r="r" b="b"/>
              <a:pathLst>
                <a:path w="1049" h="1132" extrusionOk="0">
                  <a:moveTo>
                    <a:pt x="608" y="1108"/>
                  </a:moveTo>
                  <a:cubicBezTo>
                    <a:pt x="584" y="1108"/>
                    <a:pt x="548" y="1119"/>
                    <a:pt x="525" y="1119"/>
                  </a:cubicBezTo>
                  <a:cubicBezTo>
                    <a:pt x="382" y="1119"/>
                    <a:pt x="263" y="1036"/>
                    <a:pt x="191" y="917"/>
                  </a:cubicBezTo>
                  <a:cubicBezTo>
                    <a:pt x="84" y="762"/>
                    <a:pt x="1" y="596"/>
                    <a:pt x="96" y="417"/>
                  </a:cubicBezTo>
                  <a:cubicBezTo>
                    <a:pt x="322" y="0"/>
                    <a:pt x="715" y="155"/>
                    <a:pt x="894" y="405"/>
                  </a:cubicBezTo>
                  <a:cubicBezTo>
                    <a:pt x="1001" y="512"/>
                    <a:pt x="1049" y="655"/>
                    <a:pt x="1025" y="810"/>
                  </a:cubicBezTo>
                  <a:cubicBezTo>
                    <a:pt x="989" y="1000"/>
                    <a:pt x="799" y="1131"/>
                    <a:pt x="608" y="1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8"/>
            <p:cNvSpPr/>
            <p:nvPr/>
          </p:nvSpPr>
          <p:spPr>
            <a:xfrm>
              <a:off x="6563300" y="2080150"/>
              <a:ext cx="26225" cy="28600"/>
            </a:xfrm>
            <a:custGeom>
              <a:avLst/>
              <a:gdLst/>
              <a:ahLst/>
              <a:cxnLst/>
              <a:rect l="l" t="t" r="r" b="b"/>
              <a:pathLst>
                <a:path w="1049" h="1144" extrusionOk="0">
                  <a:moveTo>
                    <a:pt x="608" y="1120"/>
                  </a:moveTo>
                  <a:cubicBezTo>
                    <a:pt x="584" y="1120"/>
                    <a:pt x="560" y="1120"/>
                    <a:pt x="525" y="1131"/>
                  </a:cubicBezTo>
                  <a:cubicBezTo>
                    <a:pt x="394" y="1120"/>
                    <a:pt x="263" y="1036"/>
                    <a:pt x="191" y="917"/>
                  </a:cubicBezTo>
                  <a:cubicBezTo>
                    <a:pt x="84" y="762"/>
                    <a:pt x="1" y="596"/>
                    <a:pt x="96" y="417"/>
                  </a:cubicBezTo>
                  <a:cubicBezTo>
                    <a:pt x="322" y="0"/>
                    <a:pt x="715" y="155"/>
                    <a:pt x="894" y="405"/>
                  </a:cubicBezTo>
                  <a:cubicBezTo>
                    <a:pt x="1001" y="512"/>
                    <a:pt x="1049" y="655"/>
                    <a:pt x="1025" y="810"/>
                  </a:cubicBezTo>
                  <a:cubicBezTo>
                    <a:pt x="989" y="1001"/>
                    <a:pt x="810" y="1143"/>
                    <a:pt x="608"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8"/>
            <p:cNvSpPr/>
            <p:nvPr/>
          </p:nvSpPr>
          <p:spPr>
            <a:xfrm>
              <a:off x="6498725" y="1860175"/>
              <a:ext cx="26200" cy="28600"/>
            </a:xfrm>
            <a:custGeom>
              <a:avLst/>
              <a:gdLst/>
              <a:ahLst/>
              <a:cxnLst/>
              <a:rect l="l" t="t" r="r" b="b"/>
              <a:pathLst>
                <a:path w="1048" h="1144" extrusionOk="0">
                  <a:moveTo>
                    <a:pt x="607" y="1120"/>
                  </a:moveTo>
                  <a:cubicBezTo>
                    <a:pt x="572" y="1120"/>
                    <a:pt x="548" y="1120"/>
                    <a:pt x="524" y="1120"/>
                  </a:cubicBezTo>
                  <a:cubicBezTo>
                    <a:pt x="381" y="1120"/>
                    <a:pt x="262" y="1037"/>
                    <a:pt x="191" y="917"/>
                  </a:cubicBezTo>
                  <a:cubicBezTo>
                    <a:pt x="84" y="775"/>
                    <a:pt x="0" y="596"/>
                    <a:pt x="95" y="417"/>
                  </a:cubicBezTo>
                  <a:cubicBezTo>
                    <a:pt x="310" y="1"/>
                    <a:pt x="715" y="155"/>
                    <a:pt x="893" y="406"/>
                  </a:cubicBezTo>
                  <a:cubicBezTo>
                    <a:pt x="1000" y="513"/>
                    <a:pt x="1048" y="656"/>
                    <a:pt x="1024" y="810"/>
                  </a:cubicBezTo>
                  <a:cubicBezTo>
                    <a:pt x="988" y="1001"/>
                    <a:pt x="798" y="1144"/>
                    <a:pt x="607"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8"/>
            <p:cNvSpPr/>
            <p:nvPr/>
          </p:nvSpPr>
          <p:spPr>
            <a:xfrm>
              <a:off x="6400800" y="1944425"/>
              <a:ext cx="26200" cy="28600"/>
            </a:xfrm>
            <a:custGeom>
              <a:avLst/>
              <a:gdLst/>
              <a:ahLst/>
              <a:cxnLst/>
              <a:rect l="l" t="t" r="r" b="b"/>
              <a:pathLst>
                <a:path w="1048" h="1144" extrusionOk="0">
                  <a:moveTo>
                    <a:pt x="607" y="1119"/>
                  </a:moveTo>
                  <a:cubicBezTo>
                    <a:pt x="583" y="1119"/>
                    <a:pt x="560" y="1131"/>
                    <a:pt x="524" y="1131"/>
                  </a:cubicBezTo>
                  <a:cubicBezTo>
                    <a:pt x="393" y="1119"/>
                    <a:pt x="262" y="1036"/>
                    <a:pt x="191" y="917"/>
                  </a:cubicBezTo>
                  <a:cubicBezTo>
                    <a:pt x="83" y="774"/>
                    <a:pt x="0" y="607"/>
                    <a:pt x="95" y="417"/>
                  </a:cubicBezTo>
                  <a:cubicBezTo>
                    <a:pt x="322" y="0"/>
                    <a:pt x="714" y="155"/>
                    <a:pt x="893" y="405"/>
                  </a:cubicBezTo>
                  <a:cubicBezTo>
                    <a:pt x="1000" y="512"/>
                    <a:pt x="1048" y="667"/>
                    <a:pt x="1024" y="810"/>
                  </a:cubicBezTo>
                  <a:cubicBezTo>
                    <a:pt x="988" y="1012"/>
                    <a:pt x="810"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8"/>
            <p:cNvSpPr/>
            <p:nvPr/>
          </p:nvSpPr>
          <p:spPr>
            <a:xfrm>
              <a:off x="6484125" y="1983100"/>
              <a:ext cx="30700" cy="24450"/>
            </a:xfrm>
            <a:custGeom>
              <a:avLst/>
              <a:gdLst/>
              <a:ahLst/>
              <a:cxnLst/>
              <a:rect l="l" t="t" r="r" b="b"/>
              <a:pathLst>
                <a:path w="1228" h="978" extrusionOk="0">
                  <a:moveTo>
                    <a:pt x="1144" y="572"/>
                  </a:moveTo>
                  <a:cubicBezTo>
                    <a:pt x="1132" y="596"/>
                    <a:pt x="1144" y="632"/>
                    <a:pt x="1120" y="656"/>
                  </a:cubicBezTo>
                  <a:cubicBezTo>
                    <a:pt x="1072" y="787"/>
                    <a:pt x="965" y="870"/>
                    <a:pt x="822" y="906"/>
                  </a:cubicBezTo>
                  <a:cubicBezTo>
                    <a:pt x="644" y="953"/>
                    <a:pt x="465" y="977"/>
                    <a:pt x="322" y="822"/>
                  </a:cubicBezTo>
                  <a:cubicBezTo>
                    <a:pt x="1" y="477"/>
                    <a:pt x="275" y="156"/>
                    <a:pt x="572" y="72"/>
                  </a:cubicBezTo>
                  <a:cubicBezTo>
                    <a:pt x="703" y="1"/>
                    <a:pt x="858" y="13"/>
                    <a:pt x="989" y="84"/>
                  </a:cubicBezTo>
                  <a:cubicBezTo>
                    <a:pt x="1168" y="180"/>
                    <a:pt x="1227" y="406"/>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8"/>
            <p:cNvSpPr/>
            <p:nvPr/>
          </p:nvSpPr>
          <p:spPr>
            <a:xfrm>
              <a:off x="6539800" y="2134025"/>
              <a:ext cx="30975" cy="24425"/>
            </a:xfrm>
            <a:custGeom>
              <a:avLst/>
              <a:gdLst/>
              <a:ahLst/>
              <a:cxnLst/>
              <a:rect l="l" t="t" r="r" b="b"/>
              <a:pathLst>
                <a:path w="1239" h="977" extrusionOk="0">
                  <a:moveTo>
                    <a:pt x="1143" y="572"/>
                  </a:moveTo>
                  <a:cubicBezTo>
                    <a:pt x="1143" y="596"/>
                    <a:pt x="1131" y="620"/>
                    <a:pt x="1131" y="655"/>
                  </a:cubicBezTo>
                  <a:cubicBezTo>
                    <a:pt x="1084" y="774"/>
                    <a:pt x="965" y="870"/>
                    <a:pt x="822" y="893"/>
                  </a:cubicBezTo>
                  <a:cubicBezTo>
                    <a:pt x="643" y="953"/>
                    <a:pt x="465" y="977"/>
                    <a:pt x="322" y="822"/>
                  </a:cubicBezTo>
                  <a:cubicBezTo>
                    <a:pt x="0" y="477"/>
                    <a:pt x="286" y="155"/>
                    <a:pt x="572" y="72"/>
                  </a:cubicBezTo>
                  <a:cubicBezTo>
                    <a:pt x="703" y="0"/>
                    <a:pt x="869" y="12"/>
                    <a:pt x="1000" y="84"/>
                  </a:cubicBezTo>
                  <a:cubicBezTo>
                    <a:pt x="1167" y="179"/>
                    <a:pt x="1239"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8"/>
            <p:cNvSpPr/>
            <p:nvPr/>
          </p:nvSpPr>
          <p:spPr>
            <a:xfrm>
              <a:off x="6445150" y="1906625"/>
              <a:ext cx="30975" cy="24425"/>
            </a:xfrm>
            <a:custGeom>
              <a:avLst/>
              <a:gdLst/>
              <a:ahLst/>
              <a:cxnLst/>
              <a:rect l="l" t="t" r="r" b="b"/>
              <a:pathLst>
                <a:path w="1239" h="977" extrusionOk="0">
                  <a:moveTo>
                    <a:pt x="1143" y="572"/>
                  </a:moveTo>
                  <a:cubicBezTo>
                    <a:pt x="1143" y="595"/>
                    <a:pt x="1143" y="631"/>
                    <a:pt x="1131" y="655"/>
                  </a:cubicBezTo>
                  <a:cubicBezTo>
                    <a:pt x="1084" y="786"/>
                    <a:pt x="964" y="881"/>
                    <a:pt x="822" y="905"/>
                  </a:cubicBezTo>
                  <a:cubicBezTo>
                    <a:pt x="655" y="953"/>
                    <a:pt x="464" y="976"/>
                    <a:pt x="322" y="822"/>
                  </a:cubicBezTo>
                  <a:cubicBezTo>
                    <a:pt x="0" y="476"/>
                    <a:pt x="286" y="155"/>
                    <a:pt x="572" y="72"/>
                  </a:cubicBezTo>
                  <a:cubicBezTo>
                    <a:pt x="703" y="0"/>
                    <a:pt x="869" y="12"/>
                    <a:pt x="1000" y="83"/>
                  </a:cubicBezTo>
                  <a:cubicBezTo>
                    <a:pt x="1167" y="179"/>
                    <a:pt x="1238"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8"/>
            <p:cNvSpPr/>
            <p:nvPr/>
          </p:nvSpPr>
          <p:spPr>
            <a:xfrm>
              <a:off x="6488600" y="1923275"/>
              <a:ext cx="30675" cy="24450"/>
            </a:xfrm>
            <a:custGeom>
              <a:avLst/>
              <a:gdLst/>
              <a:ahLst/>
              <a:cxnLst/>
              <a:rect l="l" t="t" r="r" b="b"/>
              <a:pathLst>
                <a:path w="1227" h="978" extrusionOk="0">
                  <a:moveTo>
                    <a:pt x="1143" y="572"/>
                  </a:moveTo>
                  <a:cubicBezTo>
                    <a:pt x="1131" y="596"/>
                    <a:pt x="1143" y="620"/>
                    <a:pt x="1131" y="644"/>
                  </a:cubicBezTo>
                  <a:cubicBezTo>
                    <a:pt x="1072" y="775"/>
                    <a:pt x="965" y="870"/>
                    <a:pt x="822" y="894"/>
                  </a:cubicBezTo>
                  <a:cubicBezTo>
                    <a:pt x="643" y="941"/>
                    <a:pt x="465" y="977"/>
                    <a:pt x="322" y="822"/>
                  </a:cubicBezTo>
                  <a:cubicBezTo>
                    <a:pt x="0" y="477"/>
                    <a:pt x="274" y="156"/>
                    <a:pt x="572" y="60"/>
                  </a:cubicBezTo>
                  <a:cubicBezTo>
                    <a:pt x="703" y="1"/>
                    <a:pt x="858" y="1"/>
                    <a:pt x="989" y="72"/>
                  </a:cubicBezTo>
                  <a:cubicBezTo>
                    <a:pt x="1167" y="168"/>
                    <a:pt x="1227" y="394"/>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8"/>
            <p:cNvSpPr/>
            <p:nvPr/>
          </p:nvSpPr>
          <p:spPr>
            <a:xfrm>
              <a:off x="6568075" y="2177475"/>
              <a:ext cx="17275" cy="19075"/>
            </a:xfrm>
            <a:custGeom>
              <a:avLst/>
              <a:gdLst/>
              <a:ahLst/>
              <a:cxnLst/>
              <a:rect l="l" t="t" r="r" b="b"/>
              <a:pathLst>
                <a:path w="691" h="763" extrusionOk="0">
                  <a:moveTo>
                    <a:pt x="393" y="751"/>
                  </a:moveTo>
                  <a:cubicBezTo>
                    <a:pt x="381" y="751"/>
                    <a:pt x="358" y="751"/>
                    <a:pt x="334" y="751"/>
                  </a:cubicBezTo>
                  <a:cubicBezTo>
                    <a:pt x="250" y="751"/>
                    <a:pt x="155" y="691"/>
                    <a:pt x="119" y="620"/>
                  </a:cubicBezTo>
                  <a:cubicBezTo>
                    <a:pt x="24" y="525"/>
                    <a:pt x="0" y="394"/>
                    <a:pt x="48" y="275"/>
                  </a:cubicBezTo>
                  <a:cubicBezTo>
                    <a:pt x="203" y="1"/>
                    <a:pt x="465" y="108"/>
                    <a:pt x="584" y="275"/>
                  </a:cubicBezTo>
                  <a:cubicBezTo>
                    <a:pt x="655" y="346"/>
                    <a:pt x="691" y="453"/>
                    <a:pt x="667" y="548"/>
                  </a:cubicBezTo>
                  <a:cubicBezTo>
                    <a:pt x="643" y="679"/>
                    <a:pt x="524" y="763"/>
                    <a:pt x="393" y="7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8"/>
            <p:cNvSpPr/>
            <p:nvPr/>
          </p:nvSpPr>
          <p:spPr>
            <a:xfrm>
              <a:off x="6360600" y="1961075"/>
              <a:ext cx="15500" cy="20275"/>
            </a:xfrm>
            <a:custGeom>
              <a:avLst/>
              <a:gdLst/>
              <a:ahLst/>
              <a:cxnLst/>
              <a:rect l="l" t="t" r="r" b="b"/>
              <a:pathLst>
                <a:path w="620" h="811" extrusionOk="0">
                  <a:moveTo>
                    <a:pt x="453" y="96"/>
                  </a:moveTo>
                  <a:cubicBezTo>
                    <a:pt x="465" y="108"/>
                    <a:pt x="489" y="108"/>
                    <a:pt x="501" y="120"/>
                  </a:cubicBezTo>
                  <a:cubicBezTo>
                    <a:pt x="572" y="180"/>
                    <a:pt x="608" y="275"/>
                    <a:pt x="596" y="370"/>
                  </a:cubicBezTo>
                  <a:cubicBezTo>
                    <a:pt x="620" y="489"/>
                    <a:pt x="560" y="620"/>
                    <a:pt x="453" y="680"/>
                  </a:cubicBezTo>
                  <a:cubicBezTo>
                    <a:pt x="167" y="811"/>
                    <a:pt x="13" y="572"/>
                    <a:pt x="13" y="370"/>
                  </a:cubicBezTo>
                  <a:cubicBezTo>
                    <a:pt x="1"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8"/>
            <p:cNvSpPr/>
            <p:nvPr/>
          </p:nvSpPr>
          <p:spPr>
            <a:xfrm>
              <a:off x="6431150" y="1987575"/>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0"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8"/>
            <p:cNvSpPr/>
            <p:nvPr/>
          </p:nvSpPr>
          <p:spPr>
            <a:xfrm>
              <a:off x="6375500" y="2013475"/>
              <a:ext cx="15500" cy="20275"/>
            </a:xfrm>
            <a:custGeom>
              <a:avLst/>
              <a:gdLst/>
              <a:ahLst/>
              <a:cxnLst/>
              <a:rect l="l" t="t" r="r" b="b"/>
              <a:pathLst>
                <a:path w="620" h="811" extrusionOk="0">
                  <a:moveTo>
                    <a:pt x="452" y="84"/>
                  </a:moveTo>
                  <a:cubicBezTo>
                    <a:pt x="476" y="96"/>
                    <a:pt x="488" y="108"/>
                    <a:pt x="500" y="108"/>
                  </a:cubicBezTo>
                  <a:cubicBezTo>
                    <a:pt x="572" y="167"/>
                    <a:pt x="607" y="262"/>
                    <a:pt x="595" y="358"/>
                  </a:cubicBezTo>
                  <a:cubicBezTo>
                    <a:pt x="619" y="489"/>
                    <a:pt x="560" y="608"/>
                    <a:pt x="452" y="667"/>
                  </a:cubicBezTo>
                  <a:cubicBezTo>
                    <a:pt x="167" y="810"/>
                    <a:pt x="12" y="560"/>
                    <a:pt x="24" y="358"/>
                  </a:cubicBezTo>
                  <a:cubicBezTo>
                    <a:pt x="0" y="250"/>
                    <a:pt x="36" y="155"/>
                    <a:pt x="107" y="84"/>
                  </a:cubicBezTo>
                  <a:cubicBezTo>
                    <a:pt x="214" y="0"/>
                    <a:pt x="357" y="0"/>
                    <a:pt x="45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8"/>
            <p:cNvSpPr/>
            <p:nvPr/>
          </p:nvSpPr>
          <p:spPr>
            <a:xfrm>
              <a:off x="6349000" y="1865550"/>
              <a:ext cx="30375" cy="41375"/>
            </a:xfrm>
            <a:custGeom>
              <a:avLst/>
              <a:gdLst/>
              <a:ahLst/>
              <a:cxnLst/>
              <a:rect l="l" t="t" r="r" b="b"/>
              <a:pathLst>
                <a:path w="1215" h="1655" extrusionOk="0">
                  <a:moveTo>
                    <a:pt x="893" y="191"/>
                  </a:moveTo>
                  <a:cubicBezTo>
                    <a:pt x="929" y="214"/>
                    <a:pt x="965" y="226"/>
                    <a:pt x="1000" y="238"/>
                  </a:cubicBezTo>
                  <a:cubicBezTo>
                    <a:pt x="1143" y="369"/>
                    <a:pt x="1215" y="560"/>
                    <a:pt x="1191" y="750"/>
                  </a:cubicBezTo>
                  <a:cubicBezTo>
                    <a:pt x="1191" y="1000"/>
                    <a:pt x="1143" y="1250"/>
                    <a:pt x="881" y="1369"/>
                  </a:cubicBezTo>
                  <a:cubicBezTo>
                    <a:pt x="298" y="1655"/>
                    <a:pt x="0" y="1155"/>
                    <a:pt x="0" y="738"/>
                  </a:cubicBezTo>
                  <a:cubicBezTo>
                    <a:pt x="0" y="548"/>
                    <a:pt x="0" y="345"/>
                    <a:pt x="191" y="191"/>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8"/>
            <p:cNvSpPr/>
            <p:nvPr/>
          </p:nvSpPr>
          <p:spPr>
            <a:xfrm>
              <a:off x="6294825" y="1951850"/>
              <a:ext cx="15200" cy="20275"/>
            </a:xfrm>
            <a:custGeom>
              <a:avLst/>
              <a:gdLst/>
              <a:ahLst/>
              <a:cxnLst/>
              <a:rect l="l" t="t" r="r" b="b"/>
              <a:pathLst>
                <a:path w="608" h="811" extrusionOk="0">
                  <a:moveTo>
                    <a:pt x="453" y="84"/>
                  </a:moveTo>
                  <a:cubicBezTo>
                    <a:pt x="465" y="96"/>
                    <a:pt x="477" y="108"/>
                    <a:pt x="500" y="120"/>
                  </a:cubicBezTo>
                  <a:cubicBezTo>
                    <a:pt x="572" y="179"/>
                    <a:pt x="608" y="263"/>
                    <a:pt x="596" y="358"/>
                  </a:cubicBezTo>
                  <a:cubicBezTo>
                    <a:pt x="608" y="489"/>
                    <a:pt x="548" y="608"/>
                    <a:pt x="441" y="668"/>
                  </a:cubicBezTo>
                  <a:cubicBezTo>
                    <a:pt x="155" y="810"/>
                    <a:pt x="12" y="560"/>
                    <a:pt x="12" y="358"/>
                  </a:cubicBezTo>
                  <a:cubicBezTo>
                    <a:pt x="0" y="251"/>
                    <a:pt x="36" y="156"/>
                    <a:pt x="108" y="84"/>
                  </a:cubicBezTo>
                  <a:cubicBezTo>
                    <a:pt x="203" y="1"/>
                    <a:pt x="346"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8"/>
            <p:cNvSpPr/>
            <p:nvPr/>
          </p:nvSpPr>
          <p:spPr>
            <a:xfrm>
              <a:off x="6428775" y="1823875"/>
              <a:ext cx="26200" cy="28600"/>
            </a:xfrm>
            <a:custGeom>
              <a:avLst/>
              <a:gdLst/>
              <a:ahLst/>
              <a:cxnLst/>
              <a:rect l="l" t="t" r="r" b="b"/>
              <a:pathLst>
                <a:path w="1048" h="1144" extrusionOk="0">
                  <a:moveTo>
                    <a:pt x="607" y="1119"/>
                  </a:moveTo>
                  <a:cubicBezTo>
                    <a:pt x="584" y="1119"/>
                    <a:pt x="548" y="1131"/>
                    <a:pt x="524" y="1131"/>
                  </a:cubicBezTo>
                  <a:cubicBezTo>
                    <a:pt x="381" y="1119"/>
                    <a:pt x="262" y="1048"/>
                    <a:pt x="191" y="929"/>
                  </a:cubicBezTo>
                  <a:cubicBezTo>
                    <a:pt x="84" y="774"/>
                    <a:pt x="0" y="607"/>
                    <a:pt x="95" y="417"/>
                  </a:cubicBezTo>
                  <a:cubicBezTo>
                    <a:pt x="322" y="0"/>
                    <a:pt x="715" y="167"/>
                    <a:pt x="893" y="405"/>
                  </a:cubicBezTo>
                  <a:cubicBezTo>
                    <a:pt x="1000" y="512"/>
                    <a:pt x="1048" y="667"/>
                    <a:pt x="1024" y="810"/>
                  </a:cubicBezTo>
                  <a:cubicBezTo>
                    <a:pt x="988" y="1012"/>
                    <a:pt x="798"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8"/>
            <p:cNvSpPr/>
            <p:nvPr/>
          </p:nvSpPr>
          <p:spPr>
            <a:xfrm>
              <a:off x="6284100" y="1756000"/>
              <a:ext cx="15500" cy="20275"/>
            </a:xfrm>
            <a:custGeom>
              <a:avLst/>
              <a:gdLst/>
              <a:ahLst/>
              <a:cxnLst/>
              <a:rect l="l" t="t" r="r" b="b"/>
              <a:pathLst>
                <a:path w="620" h="811" extrusionOk="0">
                  <a:moveTo>
                    <a:pt x="453" y="96"/>
                  </a:moveTo>
                  <a:cubicBezTo>
                    <a:pt x="465" y="96"/>
                    <a:pt x="489" y="108"/>
                    <a:pt x="501" y="120"/>
                  </a:cubicBezTo>
                  <a:cubicBezTo>
                    <a:pt x="572" y="179"/>
                    <a:pt x="608" y="274"/>
                    <a:pt x="596" y="358"/>
                  </a:cubicBezTo>
                  <a:cubicBezTo>
                    <a:pt x="620" y="489"/>
                    <a:pt x="560" y="608"/>
                    <a:pt x="453" y="667"/>
                  </a:cubicBezTo>
                  <a:cubicBezTo>
                    <a:pt x="167" y="810"/>
                    <a:pt x="13" y="560"/>
                    <a:pt x="13" y="358"/>
                  </a:cubicBezTo>
                  <a:cubicBezTo>
                    <a:pt x="1" y="262"/>
                    <a:pt x="37"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8"/>
            <p:cNvSpPr/>
            <p:nvPr/>
          </p:nvSpPr>
          <p:spPr>
            <a:xfrm>
              <a:off x="6222800" y="1843225"/>
              <a:ext cx="15500" cy="20250"/>
            </a:xfrm>
            <a:custGeom>
              <a:avLst/>
              <a:gdLst/>
              <a:ahLst/>
              <a:cxnLst/>
              <a:rect l="l" t="t" r="r" b="b"/>
              <a:pathLst>
                <a:path w="620" h="810" extrusionOk="0">
                  <a:moveTo>
                    <a:pt x="464" y="83"/>
                  </a:moveTo>
                  <a:cubicBezTo>
                    <a:pt x="476" y="95"/>
                    <a:pt x="488" y="107"/>
                    <a:pt x="512" y="119"/>
                  </a:cubicBezTo>
                  <a:cubicBezTo>
                    <a:pt x="584" y="179"/>
                    <a:pt x="619" y="262"/>
                    <a:pt x="607" y="357"/>
                  </a:cubicBezTo>
                  <a:cubicBezTo>
                    <a:pt x="619" y="488"/>
                    <a:pt x="560" y="607"/>
                    <a:pt x="453" y="667"/>
                  </a:cubicBezTo>
                  <a:cubicBezTo>
                    <a:pt x="167" y="810"/>
                    <a:pt x="24" y="560"/>
                    <a:pt x="24" y="357"/>
                  </a:cubicBezTo>
                  <a:cubicBezTo>
                    <a:pt x="0" y="250"/>
                    <a:pt x="36" y="155"/>
                    <a:pt x="119" y="83"/>
                  </a:cubicBezTo>
                  <a:cubicBezTo>
                    <a:pt x="214" y="0"/>
                    <a:pt x="357" y="0"/>
                    <a:pt x="464"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8"/>
            <p:cNvSpPr/>
            <p:nvPr/>
          </p:nvSpPr>
          <p:spPr>
            <a:xfrm>
              <a:off x="6177250" y="1912275"/>
              <a:ext cx="15500" cy="20250"/>
            </a:xfrm>
            <a:custGeom>
              <a:avLst/>
              <a:gdLst/>
              <a:ahLst/>
              <a:cxnLst/>
              <a:rect l="l" t="t" r="r" b="b"/>
              <a:pathLst>
                <a:path w="620" h="810" extrusionOk="0">
                  <a:moveTo>
                    <a:pt x="453" y="96"/>
                  </a:moveTo>
                  <a:cubicBezTo>
                    <a:pt x="465" y="96"/>
                    <a:pt x="489" y="107"/>
                    <a:pt x="501" y="119"/>
                  </a:cubicBezTo>
                  <a:cubicBezTo>
                    <a:pt x="572" y="179"/>
                    <a:pt x="608" y="274"/>
                    <a:pt x="596" y="357"/>
                  </a:cubicBezTo>
                  <a:cubicBezTo>
                    <a:pt x="620" y="488"/>
                    <a:pt x="560" y="608"/>
                    <a:pt x="441" y="667"/>
                  </a:cubicBezTo>
                  <a:cubicBezTo>
                    <a:pt x="155" y="810"/>
                    <a:pt x="12" y="560"/>
                    <a:pt x="12" y="357"/>
                  </a:cubicBezTo>
                  <a:cubicBezTo>
                    <a:pt x="0" y="262"/>
                    <a:pt x="36" y="155"/>
                    <a:pt x="108" y="84"/>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8"/>
            <p:cNvSpPr/>
            <p:nvPr/>
          </p:nvSpPr>
          <p:spPr>
            <a:xfrm>
              <a:off x="6627600" y="2128075"/>
              <a:ext cx="15500" cy="12525"/>
            </a:xfrm>
            <a:custGeom>
              <a:avLst/>
              <a:gdLst/>
              <a:ahLst/>
              <a:cxnLst/>
              <a:rect l="l" t="t" r="r" b="b"/>
              <a:pathLst>
                <a:path w="620" h="501" extrusionOk="0">
                  <a:moveTo>
                    <a:pt x="572" y="298"/>
                  </a:moveTo>
                  <a:cubicBezTo>
                    <a:pt x="572" y="310"/>
                    <a:pt x="572" y="322"/>
                    <a:pt x="572" y="334"/>
                  </a:cubicBezTo>
                  <a:cubicBezTo>
                    <a:pt x="548" y="393"/>
                    <a:pt x="489" y="441"/>
                    <a:pt x="429" y="453"/>
                  </a:cubicBezTo>
                  <a:cubicBezTo>
                    <a:pt x="334" y="500"/>
                    <a:pt x="239" y="488"/>
                    <a:pt x="167" y="417"/>
                  </a:cubicBezTo>
                  <a:cubicBezTo>
                    <a:pt x="1" y="250"/>
                    <a:pt x="143" y="84"/>
                    <a:pt x="298" y="36"/>
                  </a:cubicBezTo>
                  <a:cubicBezTo>
                    <a:pt x="358" y="0"/>
                    <a:pt x="441" y="0"/>
                    <a:pt x="513" y="36"/>
                  </a:cubicBezTo>
                  <a:cubicBezTo>
                    <a:pt x="596" y="96"/>
                    <a:pt x="620" y="203"/>
                    <a:pt x="5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8"/>
            <p:cNvSpPr/>
            <p:nvPr/>
          </p:nvSpPr>
          <p:spPr>
            <a:xfrm>
              <a:off x="6343050" y="1816425"/>
              <a:ext cx="15200" cy="20275"/>
            </a:xfrm>
            <a:custGeom>
              <a:avLst/>
              <a:gdLst/>
              <a:ahLst/>
              <a:cxnLst/>
              <a:rect l="l" t="t" r="r" b="b"/>
              <a:pathLst>
                <a:path w="608" h="811" extrusionOk="0">
                  <a:moveTo>
                    <a:pt x="453" y="96"/>
                  </a:moveTo>
                  <a:cubicBezTo>
                    <a:pt x="465" y="108"/>
                    <a:pt x="488" y="108"/>
                    <a:pt x="500" y="120"/>
                  </a:cubicBezTo>
                  <a:cubicBezTo>
                    <a:pt x="572" y="179"/>
                    <a:pt x="607" y="274"/>
                    <a:pt x="596" y="370"/>
                  </a:cubicBezTo>
                  <a:cubicBezTo>
                    <a:pt x="607" y="489"/>
                    <a:pt x="560" y="620"/>
                    <a:pt x="441" y="679"/>
                  </a:cubicBezTo>
                  <a:cubicBezTo>
                    <a:pt x="155" y="810"/>
                    <a:pt x="12" y="572"/>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8"/>
            <p:cNvSpPr/>
            <p:nvPr/>
          </p:nvSpPr>
          <p:spPr>
            <a:xfrm>
              <a:off x="6174275" y="1877450"/>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41" y="679"/>
                  </a:cubicBezTo>
                  <a:cubicBezTo>
                    <a:pt x="155" y="810"/>
                    <a:pt x="12" y="572"/>
                    <a:pt x="12" y="357"/>
                  </a:cubicBezTo>
                  <a:cubicBezTo>
                    <a:pt x="0" y="262"/>
                    <a:pt x="36" y="155"/>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8"/>
            <p:cNvSpPr/>
            <p:nvPr/>
          </p:nvSpPr>
          <p:spPr>
            <a:xfrm>
              <a:off x="6135575" y="1853025"/>
              <a:ext cx="7475" cy="8675"/>
            </a:xfrm>
            <a:custGeom>
              <a:avLst/>
              <a:gdLst/>
              <a:ahLst/>
              <a:cxnLst/>
              <a:rect l="l" t="t" r="r" b="b"/>
              <a:pathLst>
                <a:path w="299" h="347" extrusionOk="0">
                  <a:moveTo>
                    <a:pt x="167" y="334"/>
                  </a:moveTo>
                  <a:lnTo>
                    <a:pt x="143" y="334"/>
                  </a:lnTo>
                  <a:cubicBezTo>
                    <a:pt x="108" y="334"/>
                    <a:pt x="72" y="311"/>
                    <a:pt x="48" y="275"/>
                  </a:cubicBezTo>
                  <a:cubicBezTo>
                    <a:pt x="12" y="239"/>
                    <a:pt x="1" y="180"/>
                    <a:pt x="24" y="120"/>
                  </a:cubicBezTo>
                  <a:cubicBezTo>
                    <a:pt x="84" y="1"/>
                    <a:pt x="203" y="49"/>
                    <a:pt x="251" y="120"/>
                  </a:cubicBezTo>
                  <a:cubicBezTo>
                    <a:pt x="286" y="156"/>
                    <a:pt x="298" y="203"/>
                    <a:pt x="298" y="251"/>
                  </a:cubicBezTo>
                  <a:cubicBezTo>
                    <a:pt x="286" y="299"/>
                    <a:pt x="227"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8"/>
            <p:cNvSpPr/>
            <p:nvPr/>
          </p:nvSpPr>
          <p:spPr>
            <a:xfrm>
              <a:off x="6317150" y="1887575"/>
              <a:ext cx="7475" cy="8650"/>
            </a:xfrm>
            <a:custGeom>
              <a:avLst/>
              <a:gdLst/>
              <a:ahLst/>
              <a:cxnLst/>
              <a:rect l="l" t="t" r="r" b="b"/>
              <a:pathLst>
                <a:path w="299" h="346" extrusionOk="0">
                  <a:moveTo>
                    <a:pt x="167" y="333"/>
                  </a:moveTo>
                  <a:lnTo>
                    <a:pt x="143" y="333"/>
                  </a:lnTo>
                  <a:cubicBezTo>
                    <a:pt x="108" y="333"/>
                    <a:pt x="60" y="310"/>
                    <a:pt x="48" y="274"/>
                  </a:cubicBezTo>
                  <a:cubicBezTo>
                    <a:pt x="0" y="226"/>
                    <a:pt x="0" y="179"/>
                    <a:pt x="12" y="119"/>
                  </a:cubicBezTo>
                  <a:cubicBezTo>
                    <a:pt x="84" y="0"/>
                    <a:pt x="203" y="48"/>
                    <a:pt x="250" y="119"/>
                  </a:cubicBezTo>
                  <a:cubicBezTo>
                    <a:pt x="286" y="155"/>
                    <a:pt x="298" y="202"/>
                    <a:pt x="286" y="238"/>
                  </a:cubicBezTo>
                  <a:cubicBezTo>
                    <a:pt x="286" y="298"/>
                    <a:pt x="227" y="345"/>
                    <a:pt x="167"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8"/>
            <p:cNvSpPr/>
            <p:nvPr/>
          </p:nvSpPr>
          <p:spPr>
            <a:xfrm>
              <a:off x="6248100" y="1927150"/>
              <a:ext cx="7750" cy="8650"/>
            </a:xfrm>
            <a:custGeom>
              <a:avLst/>
              <a:gdLst/>
              <a:ahLst/>
              <a:cxnLst/>
              <a:rect l="l" t="t" r="r" b="b"/>
              <a:pathLst>
                <a:path w="310" h="346" extrusionOk="0">
                  <a:moveTo>
                    <a:pt x="179" y="334"/>
                  </a:moveTo>
                  <a:lnTo>
                    <a:pt x="155" y="334"/>
                  </a:lnTo>
                  <a:cubicBezTo>
                    <a:pt x="107" y="334"/>
                    <a:pt x="72" y="310"/>
                    <a:pt x="60" y="274"/>
                  </a:cubicBezTo>
                  <a:cubicBezTo>
                    <a:pt x="12" y="239"/>
                    <a:pt x="0" y="179"/>
                    <a:pt x="24" y="132"/>
                  </a:cubicBezTo>
                  <a:cubicBezTo>
                    <a:pt x="95" y="1"/>
                    <a:pt x="214" y="48"/>
                    <a:pt x="262" y="132"/>
                  </a:cubicBezTo>
                  <a:cubicBezTo>
                    <a:pt x="298" y="155"/>
                    <a:pt x="310" y="203"/>
                    <a:pt x="298" y="251"/>
                  </a:cubicBezTo>
                  <a:cubicBezTo>
                    <a:pt x="286" y="310"/>
                    <a:pt x="238"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8"/>
            <p:cNvSpPr/>
            <p:nvPr/>
          </p:nvSpPr>
          <p:spPr>
            <a:xfrm>
              <a:off x="6454375" y="2130450"/>
              <a:ext cx="7750" cy="8650"/>
            </a:xfrm>
            <a:custGeom>
              <a:avLst/>
              <a:gdLst/>
              <a:ahLst/>
              <a:cxnLst/>
              <a:rect l="l" t="t" r="r" b="b"/>
              <a:pathLst>
                <a:path w="310" h="346" extrusionOk="0">
                  <a:moveTo>
                    <a:pt x="179" y="346"/>
                  </a:moveTo>
                  <a:lnTo>
                    <a:pt x="155" y="346"/>
                  </a:lnTo>
                  <a:cubicBezTo>
                    <a:pt x="107" y="334"/>
                    <a:pt x="72" y="310"/>
                    <a:pt x="48" y="274"/>
                  </a:cubicBezTo>
                  <a:cubicBezTo>
                    <a:pt x="12" y="239"/>
                    <a:pt x="0" y="179"/>
                    <a:pt x="24" y="132"/>
                  </a:cubicBezTo>
                  <a:cubicBezTo>
                    <a:pt x="84" y="1"/>
                    <a:pt x="203" y="48"/>
                    <a:pt x="262" y="132"/>
                  </a:cubicBezTo>
                  <a:cubicBezTo>
                    <a:pt x="286" y="155"/>
                    <a:pt x="310" y="203"/>
                    <a:pt x="298" y="251"/>
                  </a:cubicBezTo>
                  <a:cubicBezTo>
                    <a:pt x="286" y="310"/>
                    <a:pt x="238"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8"/>
            <p:cNvSpPr/>
            <p:nvPr/>
          </p:nvSpPr>
          <p:spPr>
            <a:xfrm>
              <a:off x="6590400" y="1887275"/>
              <a:ext cx="30375" cy="41400"/>
            </a:xfrm>
            <a:custGeom>
              <a:avLst/>
              <a:gdLst/>
              <a:ahLst/>
              <a:cxnLst/>
              <a:rect l="l" t="t" r="r" b="b"/>
              <a:pathLst>
                <a:path w="1215" h="1656" extrusionOk="0">
                  <a:moveTo>
                    <a:pt x="893" y="203"/>
                  </a:moveTo>
                  <a:cubicBezTo>
                    <a:pt x="929" y="214"/>
                    <a:pt x="965" y="226"/>
                    <a:pt x="989" y="250"/>
                  </a:cubicBezTo>
                  <a:cubicBezTo>
                    <a:pt x="1143" y="369"/>
                    <a:pt x="1215" y="560"/>
                    <a:pt x="1191" y="750"/>
                  </a:cubicBezTo>
                  <a:cubicBezTo>
                    <a:pt x="1191" y="1000"/>
                    <a:pt x="1143" y="1262"/>
                    <a:pt x="881" y="1381"/>
                  </a:cubicBezTo>
                  <a:cubicBezTo>
                    <a:pt x="298" y="1655"/>
                    <a:pt x="0" y="1155"/>
                    <a:pt x="0" y="738"/>
                  </a:cubicBezTo>
                  <a:cubicBezTo>
                    <a:pt x="0" y="548"/>
                    <a:pt x="0" y="345"/>
                    <a:pt x="191" y="191"/>
                  </a:cubicBezTo>
                  <a:cubicBezTo>
                    <a:pt x="393" y="0"/>
                    <a:pt x="703" y="12"/>
                    <a:pt x="893" y="2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8"/>
            <p:cNvSpPr/>
            <p:nvPr/>
          </p:nvSpPr>
          <p:spPr>
            <a:xfrm>
              <a:off x="6595150" y="1848575"/>
              <a:ext cx="15500" cy="20250"/>
            </a:xfrm>
            <a:custGeom>
              <a:avLst/>
              <a:gdLst/>
              <a:ahLst/>
              <a:cxnLst/>
              <a:rect l="l" t="t" r="r" b="b"/>
              <a:pathLst>
                <a:path w="620" h="810" extrusionOk="0">
                  <a:moveTo>
                    <a:pt x="453" y="84"/>
                  </a:moveTo>
                  <a:cubicBezTo>
                    <a:pt x="465" y="96"/>
                    <a:pt x="489" y="108"/>
                    <a:pt x="501" y="119"/>
                  </a:cubicBezTo>
                  <a:cubicBezTo>
                    <a:pt x="572" y="179"/>
                    <a:pt x="608" y="262"/>
                    <a:pt x="596" y="358"/>
                  </a:cubicBezTo>
                  <a:cubicBezTo>
                    <a:pt x="620" y="489"/>
                    <a:pt x="560" y="608"/>
                    <a:pt x="453" y="667"/>
                  </a:cubicBezTo>
                  <a:cubicBezTo>
                    <a:pt x="168" y="810"/>
                    <a:pt x="13" y="560"/>
                    <a:pt x="13" y="358"/>
                  </a:cubicBezTo>
                  <a:cubicBezTo>
                    <a:pt x="1" y="250"/>
                    <a:pt x="37" y="155"/>
                    <a:pt x="108" y="84"/>
                  </a:cubicBezTo>
                  <a:cubicBezTo>
                    <a:pt x="203" y="0"/>
                    <a:pt x="358" y="0"/>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8"/>
            <p:cNvSpPr/>
            <p:nvPr/>
          </p:nvSpPr>
          <p:spPr>
            <a:xfrm>
              <a:off x="6544550" y="1795000"/>
              <a:ext cx="7775" cy="8650"/>
            </a:xfrm>
            <a:custGeom>
              <a:avLst/>
              <a:gdLst/>
              <a:ahLst/>
              <a:cxnLst/>
              <a:rect l="l" t="t" r="r" b="b"/>
              <a:pathLst>
                <a:path w="311" h="346" extrusionOk="0">
                  <a:moveTo>
                    <a:pt x="179" y="346"/>
                  </a:moveTo>
                  <a:lnTo>
                    <a:pt x="156" y="346"/>
                  </a:lnTo>
                  <a:cubicBezTo>
                    <a:pt x="108" y="334"/>
                    <a:pt x="72" y="310"/>
                    <a:pt x="60" y="274"/>
                  </a:cubicBezTo>
                  <a:cubicBezTo>
                    <a:pt x="13" y="238"/>
                    <a:pt x="1" y="179"/>
                    <a:pt x="25" y="131"/>
                  </a:cubicBezTo>
                  <a:cubicBezTo>
                    <a:pt x="96" y="0"/>
                    <a:pt x="215" y="48"/>
                    <a:pt x="263" y="131"/>
                  </a:cubicBezTo>
                  <a:cubicBezTo>
                    <a:pt x="298" y="155"/>
                    <a:pt x="310" y="203"/>
                    <a:pt x="298" y="250"/>
                  </a:cubicBezTo>
                  <a:cubicBezTo>
                    <a:pt x="287" y="310"/>
                    <a:pt x="239"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8"/>
            <p:cNvSpPr/>
            <p:nvPr/>
          </p:nvSpPr>
          <p:spPr>
            <a:xfrm>
              <a:off x="6490075" y="1757200"/>
              <a:ext cx="15525" cy="20250"/>
            </a:xfrm>
            <a:custGeom>
              <a:avLst/>
              <a:gdLst/>
              <a:ahLst/>
              <a:cxnLst/>
              <a:rect l="l" t="t" r="r" b="b"/>
              <a:pathLst>
                <a:path w="621" h="810" extrusionOk="0">
                  <a:moveTo>
                    <a:pt x="465" y="95"/>
                  </a:moveTo>
                  <a:cubicBezTo>
                    <a:pt x="477" y="107"/>
                    <a:pt x="489" y="119"/>
                    <a:pt x="513" y="119"/>
                  </a:cubicBezTo>
                  <a:cubicBezTo>
                    <a:pt x="584" y="179"/>
                    <a:pt x="620" y="274"/>
                    <a:pt x="608" y="369"/>
                  </a:cubicBezTo>
                  <a:cubicBezTo>
                    <a:pt x="620" y="488"/>
                    <a:pt x="561" y="619"/>
                    <a:pt x="453" y="679"/>
                  </a:cubicBezTo>
                  <a:cubicBezTo>
                    <a:pt x="168" y="810"/>
                    <a:pt x="25" y="572"/>
                    <a:pt x="25" y="369"/>
                  </a:cubicBezTo>
                  <a:cubicBezTo>
                    <a:pt x="1" y="262"/>
                    <a:pt x="37" y="167"/>
                    <a:pt x="120" y="95"/>
                  </a:cubicBezTo>
                  <a:cubicBezTo>
                    <a:pt x="215" y="0"/>
                    <a:pt x="370" y="0"/>
                    <a:pt x="465"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8"/>
            <p:cNvSpPr/>
            <p:nvPr/>
          </p:nvSpPr>
          <p:spPr>
            <a:xfrm>
              <a:off x="6390675" y="1755100"/>
              <a:ext cx="7450" cy="8675"/>
            </a:xfrm>
            <a:custGeom>
              <a:avLst/>
              <a:gdLst/>
              <a:ahLst/>
              <a:cxnLst/>
              <a:rect l="l" t="t" r="r" b="b"/>
              <a:pathLst>
                <a:path w="298" h="347" extrusionOk="0">
                  <a:moveTo>
                    <a:pt x="167" y="334"/>
                  </a:moveTo>
                  <a:lnTo>
                    <a:pt x="143" y="334"/>
                  </a:lnTo>
                  <a:cubicBezTo>
                    <a:pt x="107" y="334"/>
                    <a:pt x="72" y="310"/>
                    <a:pt x="48" y="275"/>
                  </a:cubicBezTo>
                  <a:cubicBezTo>
                    <a:pt x="12" y="227"/>
                    <a:pt x="0" y="179"/>
                    <a:pt x="24" y="120"/>
                  </a:cubicBezTo>
                  <a:cubicBezTo>
                    <a:pt x="84" y="1"/>
                    <a:pt x="203" y="48"/>
                    <a:pt x="250" y="120"/>
                  </a:cubicBezTo>
                  <a:cubicBezTo>
                    <a:pt x="286" y="156"/>
                    <a:pt x="298" y="203"/>
                    <a:pt x="298" y="251"/>
                  </a:cubicBezTo>
                  <a:cubicBezTo>
                    <a:pt x="286" y="298"/>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8"/>
            <p:cNvSpPr/>
            <p:nvPr/>
          </p:nvSpPr>
          <p:spPr>
            <a:xfrm>
              <a:off x="6499600" y="1691700"/>
              <a:ext cx="7775" cy="8375"/>
            </a:xfrm>
            <a:custGeom>
              <a:avLst/>
              <a:gdLst/>
              <a:ahLst/>
              <a:cxnLst/>
              <a:rect l="l" t="t" r="r" b="b"/>
              <a:pathLst>
                <a:path w="311" h="335" extrusionOk="0">
                  <a:moveTo>
                    <a:pt x="180" y="334"/>
                  </a:moveTo>
                  <a:lnTo>
                    <a:pt x="156" y="334"/>
                  </a:lnTo>
                  <a:cubicBezTo>
                    <a:pt x="108" y="334"/>
                    <a:pt x="72" y="310"/>
                    <a:pt x="60" y="275"/>
                  </a:cubicBezTo>
                  <a:cubicBezTo>
                    <a:pt x="13" y="227"/>
                    <a:pt x="1" y="167"/>
                    <a:pt x="25" y="120"/>
                  </a:cubicBezTo>
                  <a:cubicBezTo>
                    <a:pt x="96" y="1"/>
                    <a:pt x="215" y="48"/>
                    <a:pt x="263" y="120"/>
                  </a:cubicBezTo>
                  <a:cubicBezTo>
                    <a:pt x="299" y="156"/>
                    <a:pt x="310" y="191"/>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8"/>
            <p:cNvSpPr/>
            <p:nvPr/>
          </p:nvSpPr>
          <p:spPr>
            <a:xfrm>
              <a:off x="6453175" y="1717900"/>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1"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8"/>
            <p:cNvSpPr/>
            <p:nvPr/>
          </p:nvSpPr>
          <p:spPr>
            <a:xfrm>
              <a:off x="6283800" y="1681875"/>
              <a:ext cx="15500" cy="20275"/>
            </a:xfrm>
            <a:custGeom>
              <a:avLst/>
              <a:gdLst/>
              <a:ahLst/>
              <a:cxnLst/>
              <a:rect l="l" t="t" r="r" b="b"/>
              <a:pathLst>
                <a:path w="620" h="811" extrusionOk="0">
                  <a:moveTo>
                    <a:pt x="453" y="96"/>
                  </a:moveTo>
                  <a:cubicBezTo>
                    <a:pt x="465" y="96"/>
                    <a:pt x="489" y="108"/>
                    <a:pt x="501" y="120"/>
                  </a:cubicBezTo>
                  <a:cubicBezTo>
                    <a:pt x="572" y="179"/>
                    <a:pt x="608" y="275"/>
                    <a:pt x="596" y="358"/>
                  </a:cubicBezTo>
                  <a:cubicBezTo>
                    <a:pt x="620" y="489"/>
                    <a:pt x="560" y="608"/>
                    <a:pt x="453" y="668"/>
                  </a:cubicBezTo>
                  <a:cubicBezTo>
                    <a:pt x="168" y="810"/>
                    <a:pt x="13" y="560"/>
                    <a:pt x="13" y="358"/>
                  </a:cubicBezTo>
                  <a:cubicBezTo>
                    <a:pt x="1" y="263"/>
                    <a:pt x="37" y="156"/>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8"/>
            <p:cNvSpPr/>
            <p:nvPr/>
          </p:nvSpPr>
          <p:spPr>
            <a:xfrm>
              <a:off x="6362700" y="1651525"/>
              <a:ext cx="7450" cy="8650"/>
            </a:xfrm>
            <a:custGeom>
              <a:avLst/>
              <a:gdLst/>
              <a:ahLst/>
              <a:cxnLst/>
              <a:rect l="l" t="t" r="r" b="b"/>
              <a:pathLst>
                <a:path w="298" h="346" extrusionOk="0">
                  <a:moveTo>
                    <a:pt x="179" y="334"/>
                  </a:moveTo>
                  <a:lnTo>
                    <a:pt x="155" y="334"/>
                  </a:lnTo>
                  <a:cubicBezTo>
                    <a:pt x="107" y="334"/>
                    <a:pt x="71" y="310"/>
                    <a:pt x="48" y="274"/>
                  </a:cubicBezTo>
                  <a:cubicBezTo>
                    <a:pt x="12" y="227"/>
                    <a:pt x="0" y="179"/>
                    <a:pt x="24" y="119"/>
                  </a:cubicBezTo>
                  <a:cubicBezTo>
                    <a:pt x="83" y="0"/>
                    <a:pt x="202" y="48"/>
                    <a:pt x="262" y="119"/>
                  </a:cubicBezTo>
                  <a:cubicBezTo>
                    <a:pt x="286" y="155"/>
                    <a:pt x="298" y="203"/>
                    <a:pt x="298" y="250"/>
                  </a:cubicBezTo>
                  <a:cubicBezTo>
                    <a:pt x="286" y="298"/>
                    <a:pt x="226"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8"/>
            <p:cNvSpPr/>
            <p:nvPr/>
          </p:nvSpPr>
          <p:spPr>
            <a:xfrm>
              <a:off x="6420425" y="1598550"/>
              <a:ext cx="7475" cy="8650"/>
            </a:xfrm>
            <a:custGeom>
              <a:avLst/>
              <a:gdLst/>
              <a:ahLst/>
              <a:cxnLst/>
              <a:rect l="l" t="t" r="r" b="b"/>
              <a:pathLst>
                <a:path w="299" h="346" extrusionOk="0">
                  <a:moveTo>
                    <a:pt x="168" y="333"/>
                  </a:moveTo>
                  <a:lnTo>
                    <a:pt x="144" y="333"/>
                  </a:lnTo>
                  <a:cubicBezTo>
                    <a:pt x="108" y="333"/>
                    <a:pt x="72" y="310"/>
                    <a:pt x="48" y="274"/>
                  </a:cubicBezTo>
                  <a:cubicBezTo>
                    <a:pt x="13" y="238"/>
                    <a:pt x="1" y="179"/>
                    <a:pt x="25" y="131"/>
                  </a:cubicBezTo>
                  <a:cubicBezTo>
                    <a:pt x="84" y="0"/>
                    <a:pt x="203" y="48"/>
                    <a:pt x="251" y="131"/>
                  </a:cubicBezTo>
                  <a:cubicBezTo>
                    <a:pt x="287" y="155"/>
                    <a:pt x="299" y="203"/>
                    <a:pt x="299" y="250"/>
                  </a:cubicBezTo>
                  <a:cubicBezTo>
                    <a:pt x="287" y="310"/>
                    <a:pt x="227" y="345"/>
                    <a:pt x="168"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8"/>
            <p:cNvSpPr/>
            <p:nvPr/>
          </p:nvSpPr>
          <p:spPr>
            <a:xfrm>
              <a:off x="6329950" y="1594975"/>
              <a:ext cx="7450" cy="8650"/>
            </a:xfrm>
            <a:custGeom>
              <a:avLst/>
              <a:gdLst/>
              <a:ahLst/>
              <a:cxnLst/>
              <a:rect l="l" t="t" r="r" b="b"/>
              <a:pathLst>
                <a:path w="298" h="346" extrusionOk="0">
                  <a:moveTo>
                    <a:pt x="179" y="334"/>
                  </a:moveTo>
                  <a:lnTo>
                    <a:pt x="143" y="334"/>
                  </a:lnTo>
                  <a:cubicBezTo>
                    <a:pt x="108" y="334"/>
                    <a:pt x="72" y="310"/>
                    <a:pt x="48" y="274"/>
                  </a:cubicBezTo>
                  <a:cubicBezTo>
                    <a:pt x="12" y="238"/>
                    <a:pt x="0" y="179"/>
                    <a:pt x="24" y="119"/>
                  </a:cubicBezTo>
                  <a:cubicBezTo>
                    <a:pt x="84" y="0"/>
                    <a:pt x="203" y="48"/>
                    <a:pt x="262" y="119"/>
                  </a:cubicBezTo>
                  <a:cubicBezTo>
                    <a:pt x="286" y="155"/>
                    <a:pt x="298" y="203"/>
                    <a:pt x="298" y="250"/>
                  </a:cubicBezTo>
                  <a:cubicBezTo>
                    <a:pt x="286"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8"/>
            <p:cNvSpPr/>
            <p:nvPr/>
          </p:nvSpPr>
          <p:spPr>
            <a:xfrm>
              <a:off x="6606475" y="1680100"/>
              <a:ext cx="7450" cy="8650"/>
            </a:xfrm>
            <a:custGeom>
              <a:avLst/>
              <a:gdLst/>
              <a:ahLst/>
              <a:cxnLst/>
              <a:rect l="l" t="t" r="r" b="b"/>
              <a:pathLst>
                <a:path w="298" h="346" extrusionOk="0">
                  <a:moveTo>
                    <a:pt x="167" y="334"/>
                  </a:moveTo>
                  <a:cubicBezTo>
                    <a:pt x="167" y="334"/>
                    <a:pt x="155" y="334"/>
                    <a:pt x="155" y="334"/>
                  </a:cubicBezTo>
                  <a:cubicBezTo>
                    <a:pt x="107" y="334"/>
                    <a:pt x="72" y="310"/>
                    <a:pt x="48" y="274"/>
                  </a:cubicBezTo>
                  <a:cubicBezTo>
                    <a:pt x="12" y="239"/>
                    <a:pt x="0" y="179"/>
                    <a:pt x="24" y="131"/>
                  </a:cubicBezTo>
                  <a:cubicBezTo>
                    <a:pt x="84" y="0"/>
                    <a:pt x="203" y="48"/>
                    <a:pt x="262" y="131"/>
                  </a:cubicBezTo>
                  <a:cubicBezTo>
                    <a:pt x="286" y="155"/>
                    <a:pt x="298" y="203"/>
                    <a:pt x="298" y="250"/>
                  </a:cubicBezTo>
                  <a:cubicBezTo>
                    <a:pt x="286" y="310"/>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8"/>
            <p:cNvSpPr/>
            <p:nvPr/>
          </p:nvSpPr>
          <p:spPr>
            <a:xfrm>
              <a:off x="6582950" y="1771175"/>
              <a:ext cx="15500" cy="20275"/>
            </a:xfrm>
            <a:custGeom>
              <a:avLst/>
              <a:gdLst/>
              <a:ahLst/>
              <a:cxnLst/>
              <a:rect l="l" t="t" r="r" b="b"/>
              <a:pathLst>
                <a:path w="620" h="811" extrusionOk="0">
                  <a:moveTo>
                    <a:pt x="465" y="84"/>
                  </a:moveTo>
                  <a:cubicBezTo>
                    <a:pt x="477" y="96"/>
                    <a:pt x="489" y="108"/>
                    <a:pt x="513" y="108"/>
                  </a:cubicBezTo>
                  <a:cubicBezTo>
                    <a:pt x="584" y="179"/>
                    <a:pt x="620" y="263"/>
                    <a:pt x="608" y="358"/>
                  </a:cubicBezTo>
                  <a:cubicBezTo>
                    <a:pt x="620" y="489"/>
                    <a:pt x="560" y="608"/>
                    <a:pt x="453" y="667"/>
                  </a:cubicBezTo>
                  <a:cubicBezTo>
                    <a:pt x="167" y="810"/>
                    <a:pt x="24" y="560"/>
                    <a:pt x="24" y="358"/>
                  </a:cubicBezTo>
                  <a:cubicBezTo>
                    <a:pt x="1" y="251"/>
                    <a:pt x="36" y="156"/>
                    <a:pt x="120" y="84"/>
                  </a:cubicBezTo>
                  <a:cubicBezTo>
                    <a:pt x="215" y="1"/>
                    <a:pt x="358" y="1"/>
                    <a:pt x="465"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8"/>
            <p:cNvSpPr/>
            <p:nvPr/>
          </p:nvSpPr>
          <p:spPr>
            <a:xfrm>
              <a:off x="6695175" y="1925675"/>
              <a:ext cx="15500" cy="20250"/>
            </a:xfrm>
            <a:custGeom>
              <a:avLst/>
              <a:gdLst/>
              <a:ahLst/>
              <a:cxnLst/>
              <a:rect l="l" t="t" r="r" b="b"/>
              <a:pathLst>
                <a:path w="620" h="810" extrusionOk="0">
                  <a:moveTo>
                    <a:pt x="453" y="95"/>
                  </a:moveTo>
                  <a:cubicBezTo>
                    <a:pt x="465" y="95"/>
                    <a:pt x="488" y="107"/>
                    <a:pt x="500" y="119"/>
                  </a:cubicBezTo>
                  <a:cubicBezTo>
                    <a:pt x="572" y="179"/>
                    <a:pt x="608" y="274"/>
                    <a:pt x="596" y="357"/>
                  </a:cubicBezTo>
                  <a:cubicBezTo>
                    <a:pt x="619" y="488"/>
                    <a:pt x="560" y="607"/>
                    <a:pt x="441" y="667"/>
                  </a:cubicBezTo>
                  <a:cubicBezTo>
                    <a:pt x="155" y="810"/>
                    <a:pt x="12" y="560"/>
                    <a:pt x="12" y="357"/>
                  </a:cubicBezTo>
                  <a:cubicBezTo>
                    <a:pt x="0" y="250"/>
                    <a:pt x="36" y="155"/>
                    <a:pt x="107" y="83"/>
                  </a:cubicBezTo>
                  <a:cubicBezTo>
                    <a:pt x="203"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8"/>
            <p:cNvSpPr/>
            <p:nvPr/>
          </p:nvSpPr>
          <p:spPr>
            <a:xfrm>
              <a:off x="6723450" y="1887850"/>
              <a:ext cx="15500" cy="20275"/>
            </a:xfrm>
            <a:custGeom>
              <a:avLst/>
              <a:gdLst/>
              <a:ahLst/>
              <a:cxnLst/>
              <a:rect l="l" t="t" r="r" b="b"/>
              <a:pathLst>
                <a:path w="620" h="811" extrusionOk="0">
                  <a:moveTo>
                    <a:pt x="453" y="96"/>
                  </a:moveTo>
                  <a:cubicBezTo>
                    <a:pt x="465" y="108"/>
                    <a:pt x="489" y="108"/>
                    <a:pt x="500" y="120"/>
                  </a:cubicBezTo>
                  <a:cubicBezTo>
                    <a:pt x="572" y="180"/>
                    <a:pt x="608" y="275"/>
                    <a:pt x="596" y="370"/>
                  </a:cubicBezTo>
                  <a:cubicBezTo>
                    <a:pt x="620" y="489"/>
                    <a:pt x="560" y="620"/>
                    <a:pt x="453" y="680"/>
                  </a:cubicBezTo>
                  <a:cubicBezTo>
                    <a:pt x="167" y="811"/>
                    <a:pt x="12" y="572"/>
                    <a:pt x="12" y="370"/>
                  </a:cubicBezTo>
                  <a:cubicBezTo>
                    <a:pt x="0"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8"/>
            <p:cNvSpPr/>
            <p:nvPr/>
          </p:nvSpPr>
          <p:spPr>
            <a:xfrm>
              <a:off x="6432350" y="1667600"/>
              <a:ext cx="15500" cy="20250"/>
            </a:xfrm>
            <a:custGeom>
              <a:avLst/>
              <a:gdLst/>
              <a:ahLst/>
              <a:cxnLst/>
              <a:rect l="l" t="t" r="r" b="b"/>
              <a:pathLst>
                <a:path w="620" h="810" extrusionOk="0">
                  <a:moveTo>
                    <a:pt x="453" y="96"/>
                  </a:moveTo>
                  <a:cubicBezTo>
                    <a:pt x="464" y="96"/>
                    <a:pt x="476" y="108"/>
                    <a:pt x="500" y="119"/>
                  </a:cubicBezTo>
                  <a:cubicBezTo>
                    <a:pt x="572" y="179"/>
                    <a:pt x="607" y="274"/>
                    <a:pt x="595" y="369"/>
                  </a:cubicBezTo>
                  <a:cubicBezTo>
                    <a:pt x="619" y="489"/>
                    <a:pt x="560" y="608"/>
                    <a:pt x="441" y="679"/>
                  </a:cubicBezTo>
                  <a:cubicBezTo>
                    <a:pt x="155" y="810"/>
                    <a:pt x="12" y="560"/>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8"/>
            <p:cNvSpPr/>
            <p:nvPr/>
          </p:nvSpPr>
          <p:spPr>
            <a:xfrm>
              <a:off x="6587725" y="1782200"/>
              <a:ext cx="15500" cy="20550"/>
            </a:xfrm>
            <a:custGeom>
              <a:avLst/>
              <a:gdLst/>
              <a:ahLst/>
              <a:cxnLst/>
              <a:rect l="l" t="t" r="r" b="b"/>
              <a:pathLst>
                <a:path w="620" h="822" extrusionOk="0">
                  <a:moveTo>
                    <a:pt x="453" y="96"/>
                  </a:moveTo>
                  <a:cubicBezTo>
                    <a:pt x="465" y="107"/>
                    <a:pt x="488" y="119"/>
                    <a:pt x="500" y="119"/>
                  </a:cubicBezTo>
                  <a:cubicBezTo>
                    <a:pt x="572" y="179"/>
                    <a:pt x="607" y="274"/>
                    <a:pt x="595" y="369"/>
                  </a:cubicBezTo>
                  <a:cubicBezTo>
                    <a:pt x="619" y="500"/>
                    <a:pt x="560" y="619"/>
                    <a:pt x="453" y="679"/>
                  </a:cubicBezTo>
                  <a:cubicBezTo>
                    <a:pt x="167" y="822"/>
                    <a:pt x="12" y="572"/>
                    <a:pt x="12" y="369"/>
                  </a:cubicBezTo>
                  <a:cubicBezTo>
                    <a:pt x="0" y="262"/>
                    <a:pt x="36" y="167"/>
                    <a:pt x="107" y="96"/>
                  </a:cubicBezTo>
                  <a:cubicBezTo>
                    <a:pt x="203" y="0"/>
                    <a:pt x="357" y="12"/>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8"/>
            <p:cNvSpPr/>
            <p:nvPr/>
          </p:nvSpPr>
          <p:spPr>
            <a:xfrm>
              <a:off x="6683275" y="1855725"/>
              <a:ext cx="7450" cy="8650"/>
            </a:xfrm>
            <a:custGeom>
              <a:avLst/>
              <a:gdLst/>
              <a:ahLst/>
              <a:cxnLst/>
              <a:rect l="l" t="t" r="r" b="b"/>
              <a:pathLst>
                <a:path w="298" h="346" extrusionOk="0">
                  <a:moveTo>
                    <a:pt x="167" y="345"/>
                  </a:moveTo>
                  <a:lnTo>
                    <a:pt x="143" y="345"/>
                  </a:lnTo>
                  <a:cubicBezTo>
                    <a:pt x="107" y="333"/>
                    <a:pt x="72" y="310"/>
                    <a:pt x="48" y="274"/>
                  </a:cubicBezTo>
                  <a:cubicBezTo>
                    <a:pt x="12" y="238"/>
                    <a:pt x="0" y="179"/>
                    <a:pt x="12" y="131"/>
                  </a:cubicBezTo>
                  <a:cubicBezTo>
                    <a:pt x="83" y="0"/>
                    <a:pt x="202" y="48"/>
                    <a:pt x="250" y="131"/>
                  </a:cubicBezTo>
                  <a:cubicBezTo>
                    <a:pt x="286" y="155"/>
                    <a:pt x="298" y="203"/>
                    <a:pt x="286" y="250"/>
                  </a:cubicBezTo>
                  <a:cubicBezTo>
                    <a:pt x="286" y="310"/>
                    <a:pt x="226" y="345"/>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8"/>
            <p:cNvSpPr/>
            <p:nvPr/>
          </p:nvSpPr>
          <p:spPr>
            <a:xfrm>
              <a:off x="6534150" y="1642900"/>
              <a:ext cx="7450" cy="8350"/>
            </a:xfrm>
            <a:custGeom>
              <a:avLst/>
              <a:gdLst/>
              <a:ahLst/>
              <a:cxnLst/>
              <a:rect l="l" t="t" r="r" b="b"/>
              <a:pathLst>
                <a:path w="298" h="334" extrusionOk="0">
                  <a:moveTo>
                    <a:pt x="179" y="334"/>
                  </a:moveTo>
                  <a:lnTo>
                    <a:pt x="155" y="334"/>
                  </a:lnTo>
                  <a:cubicBezTo>
                    <a:pt x="107" y="322"/>
                    <a:pt x="71" y="298"/>
                    <a:pt x="48" y="274"/>
                  </a:cubicBezTo>
                  <a:cubicBezTo>
                    <a:pt x="12" y="226"/>
                    <a:pt x="0" y="167"/>
                    <a:pt x="24" y="119"/>
                  </a:cubicBezTo>
                  <a:cubicBezTo>
                    <a:pt x="83" y="0"/>
                    <a:pt x="202" y="48"/>
                    <a:pt x="262" y="119"/>
                  </a:cubicBezTo>
                  <a:cubicBezTo>
                    <a:pt x="286" y="155"/>
                    <a:pt x="298" y="191"/>
                    <a:pt x="298" y="238"/>
                  </a:cubicBezTo>
                  <a:cubicBezTo>
                    <a:pt x="286" y="298"/>
                    <a:pt x="226" y="334"/>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8"/>
            <p:cNvSpPr/>
            <p:nvPr/>
          </p:nvSpPr>
          <p:spPr>
            <a:xfrm>
              <a:off x="6658550" y="1744700"/>
              <a:ext cx="15500" cy="20250"/>
            </a:xfrm>
            <a:custGeom>
              <a:avLst/>
              <a:gdLst/>
              <a:ahLst/>
              <a:cxnLst/>
              <a:rect l="l" t="t" r="r" b="b"/>
              <a:pathLst>
                <a:path w="620" h="810" extrusionOk="0">
                  <a:moveTo>
                    <a:pt x="453" y="95"/>
                  </a:moveTo>
                  <a:cubicBezTo>
                    <a:pt x="477" y="107"/>
                    <a:pt x="489" y="107"/>
                    <a:pt x="501" y="119"/>
                  </a:cubicBezTo>
                  <a:cubicBezTo>
                    <a:pt x="572" y="179"/>
                    <a:pt x="620" y="274"/>
                    <a:pt x="608" y="369"/>
                  </a:cubicBezTo>
                  <a:cubicBezTo>
                    <a:pt x="620" y="488"/>
                    <a:pt x="560" y="619"/>
                    <a:pt x="453" y="679"/>
                  </a:cubicBezTo>
                  <a:cubicBezTo>
                    <a:pt x="168" y="810"/>
                    <a:pt x="25" y="572"/>
                    <a:pt x="25" y="369"/>
                  </a:cubicBezTo>
                  <a:cubicBezTo>
                    <a:pt x="1" y="262"/>
                    <a:pt x="37" y="167"/>
                    <a:pt x="120" y="95"/>
                  </a:cubicBezTo>
                  <a:cubicBezTo>
                    <a:pt x="215"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8"/>
            <p:cNvSpPr/>
            <p:nvPr/>
          </p:nvSpPr>
          <p:spPr>
            <a:xfrm>
              <a:off x="6726725" y="1804225"/>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53" y="679"/>
                  </a:cubicBezTo>
                  <a:cubicBezTo>
                    <a:pt x="167" y="810"/>
                    <a:pt x="12" y="572"/>
                    <a:pt x="12" y="369"/>
                  </a:cubicBezTo>
                  <a:cubicBezTo>
                    <a:pt x="0" y="262"/>
                    <a:pt x="36" y="167"/>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8"/>
            <p:cNvSpPr/>
            <p:nvPr/>
          </p:nvSpPr>
          <p:spPr>
            <a:xfrm>
              <a:off x="6697850" y="2005725"/>
              <a:ext cx="15500" cy="20275"/>
            </a:xfrm>
            <a:custGeom>
              <a:avLst/>
              <a:gdLst/>
              <a:ahLst/>
              <a:cxnLst/>
              <a:rect l="l" t="t" r="r" b="b"/>
              <a:pathLst>
                <a:path w="620" h="811" extrusionOk="0">
                  <a:moveTo>
                    <a:pt x="453" y="84"/>
                  </a:moveTo>
                  <a:cubicBezTo>
                    <a:pt x="465" y="96"/>
                    <a:pt x="489" y="108"/>
                    <a:pt x="501" y="120"/>
                  </a:cubicBezTo>
                  <a:cubicBezTo>
                    <a:pt x="572" y="179"/>
                    <a:pt x="608" y="275"/>
                    <a:pt x="596" y="358"/>
                  </a:cubicBezTo>
                  <a:cubicBezTo>
                    <a:pt x="620" y="489"/>
                    <a:pt x="560" y="608"/>
                    <a:pt x="453" y="668"/>
                  </a:cubicBezTo>
                  <a:cubicBezTo>
                    <a:pt x="167" y="810"/>
                    <a:pt x="12" y="560"/>
                    <a:pt x="12" y="358"/>
                  </a:cubicBezTo>
                  <a:cubicBezTo>
                    <a:pt x="0" y="251"/>
                    <a:pt x="36" y="156"/>
                    <a:pt x="108" y="84"/>
                  </a:cubicBezTo>
                  <a:cubicBezTo>
                    <a:pt x="203" y="1"/>
                    <a:pt x="358"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8"/>
            <p:cNvSpPr/>
            <p:nvPr/>
          </p:nvSpPr>
          <p:spPr>
            <a:xfrm>
              <a:off x="6628500" y="1959300"/>
              <a:ext cx="15500" cy="20275"/>
            </a:xfrm>
            <a:custGeom>
              <a:avLst/>
              <a:gdLst/>
              <a:ahLst/>
              <a:cxnLst/>
              <a:rect l="l" t="t" r="r" b="b"/>
              <a:pathLst>
                <a:path w="620" h="811" extrusionOk="0">
                  <a:moveTo>
                    <a:pt x="453" y="96"/>
                  </a:moveTo>
                  <a:cubicBezTo>
                    <a:pt x="477" y="108"/>
                    <a:pt x="488" y="108"/>
                    <a:pt x="500" y="120"/>
                  </a:cubicBezTo>
                  <a:cubicBezTo>
                    <a:pt x="572" y="179"/>
                    <a:pt x="608" y="274"/>
                    <a:pt x="596" y="370"/>
                  </a:cubicBezTo>
                  <a:cubicBezTo>
                    <a:pt x="619" y="489"/>
                    <a:pt x="560" y="608"/>
                    <a:pt x="453" y="679"/>
                  </a:cubicBezTo>
                  <a:cubicBezTo>
                    <a:pt x="167" y="810"/>
                    <a:pt x="12" y="560"/>
                    <a:pt x="12" y="358"/>
                  </a:cubicBezTo>
                  <a:cubicBezTo>
                    <a:pt x="0" y="262"/>
                    <a:pt x="36" y="155"/>
                    <a:pt x="107" y="84"/>
                  </a:cubicBezTo>
                  <a:cubicBezTo>
                    <a:pt x="215"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8"/>
            <p:cNvSpPr/>
            <p:nvPr/>
          </p:nvSpPr>
          <p:spPr>
            <a:xfrm>
              <a:off x="6542475" y="1979250"/>
              <a:ext cx="30375" cy="41100"/>
            </a:xfrm>
            <a:custGeom>
              <a:avLst/>
              <a:gdLst/>
              <a:ahLst/>
              <a:cxnLst/>
              <a:rect l="l" t="t" r="r" b="b"/>
              <a:pathLst>
                <a:path w="1215" h="1644" extrusionOk="0">
                  <a:moveTo>
                    <a:pt x="893" y="191"/>
                  </a:moveTo>
                  <a:cubicBezTo>
                    <a:pt x="929" y="215"/>
                    <a:pt x="965" y="226"/>
                    <a:pt x="1001" y="238"/>
                  </a:cubicBezTo>
                  <a:cubicBezTo>
                    <a:pt x="1143" y="369"/>
                    <a:pt x="1215" y="560"/>
                    <a:pt x="1191" y="750"/>
                  </a:cubicBezTo>
                  <a:cubicBezTo>
                    <a:pt x="1191" y="1000"/>
                    <a:pt x="1143" y="1250"/>
                    <a:pt x="881" y="1369"/>
                  </a:cubicBezTo>
                  <a:cubicBezTo>
                    <a:pt x="298" y="1643"/>
                    <a:pt x="0" y="1155"/>
                    <a:pt x="0" y="738"/>
                  </a:cubicBezTo>
                  <a:cubicBezTo>
                    <a:pt x="0" y="548"/>
                    <a:pt x="0" y="345"/>
                    <a:pt x="191" y="179"/>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8"/>
            <p:cNvSpPr/>
            <p:nvPr/>
          </p:nvSpPr>
          <p:spPr>
            <a:xfrm>
              <a:off x="6630575" y="2055150"/>
              <a:ext cx="30400" cy="41400"/>
            </a:xfrm>
            <a:custGeom>
              <a:avLst/>
              <a:gdLst/>
              <a:ahLst/>
              <a:cxnLst/>
              <a:rect l="l" t="t" r="r" b="b"/>
              <a:pathLst>
                <a:path w="1216" h="1656" extrusionOk="0">
                  <a:moveTo>
                    <a:pt x="894" y="191"/>
                  </a:moveTo>
                  <a:cubicBezTo>
                    <a:pt x="917" y="215"/>
                    <a:pt x="965" y="226"/>
                    <a:pt x="989" y="250"/>
                  </a:cubicBezTo>
                  <a:cubicBezTo>
                    <a:pt x="1132" y="369"/>
                    <a:pt x="1215" y="560"/>
                    <a:pt x="1179" y="750"/>
                  </a:cubicBezTo>
                  <a:cubicBezTo>
                    <a:pt x="1179" y="1000"/>
                    <a:pt x="1144" y="1250"/>
                    <a:pt x="882" y="1381"/>
                  </a:cubicBezTo>
                  <a:cubicBezTo>
                    <a:pt x="298" y="1655"/>
                    <a:pt x="1" y="1155"/>
                    <a:pt x="1" y="738"/>
                  </a:cubicBezTo>
                  <a:cubicBezTo>
                    <a:pt x="1" y="548"/>
                    <a:pt x="1" y="346"/>
                    <a:pt x="191" y="191"/>
                  </a:cubicBezTo>
                  <a:cubicBezTo>
                    <a:pt x="394" y="0"/>
                    <a:pt x="703" y="0"/>
                    <a:pt x="894"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8"/>
            <p:cNvSpPr/>
            <p:nvPr/>
          </p:nvSpPr>
          <p:spPr>
            <a:xfrm>
              <a:off x="6807675" y="1874175"/>
              <a:ext cx="7475" cy="8350"/>
            </a:xfrm>
            <a:custGeom>
              <a:avLst/>
              <a:gdLst/>
              <a:ahLst/>
              <a:cxnLst/>
              <a:rect l="l" t="t" r="r" b="b"/>
              <a:pathLst>
                <a:path w="299" h="334" extrusionOk="0">
                  <a:moveTo>
                    <a:pt x="168" y="334"/>
                  </a:moveTo>
                  <a:lnTo>
                    <a:pt x="144" y="334"/>
                  </a:lnTo>
                  <a:cubicBezTo>
                    <a:pt x="108" y="334"/>
                    <a:pt x="72" y="310"/>
                    <a:pt x="49" y="262"/>
                  </a:cubicBezTo>
                  <a:cubicBezTo>
                    <a:pt x="13" y="227"/>
                    <a:pt x="1" y="167"/>
                    <a:pt x="25" y="119"/>
                  </a:cubicBezTo>
                  <a:cubicBezTo>
                    <a:pt x="84" y="0"/>
                    <a:pt x="203" y="48"/>
                    <a:pt x="251" y="119"/>
                  </a:cubicBezTo>
                  <a:cubicBezTo>
                    <a:pt x="287" y="155"/>
                    <a:pt x="299" y="203"/>
                    <a:pt x="299" y="238"/>
                  </a:cubicBezTo>
                  <a:cubicBezTo>
                    <a:pt x="287" y="298"/>
                    <a:pt x="227" y="334"/>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8"/>
            <p:cNvSpPr/>
            <p:nvPr/>
          </p:nvSpPr>
          <p:spPr>
            <a:xfrm>
              <a:off x="6807375" y="1815525"/>
              <a:ext cx="7475" cy="8675"/>
            </a:xfrm>
            <a:custGeom>
              <a:avLst/>
              <a:gdLst/>
              <a:ahLst/>
              <a:cxnLst/>
              <a:rect l="l" t="t" r="r" b="b"/>
              <a:pathLst>
                <a:path w="299" h="347" extrusionOk="0">
                  <a:moveTo>
                    <a:pt x="168" y="334"/>
                  </a:moveTo>
                  <a:lnTo>
                    <a:pt x="144" y="334"/>
                  </a:lnTo>
                  <a:cubicBezTo>
                    <a:pt x="108" y="334"/>
                    <a:pt x="61" y="310"/>
                    <a:pt x="49" y="275"/>
                  </a:cubicBezTo>
                  <a:cubicBezTo>
                    <a:pt x="13" y="239"/>
                    <a:pt x="1" y="179"/>
                    <a:pt x="13" y="132"/>
                  </a:cubicBezTo>
                  <a:cubicBezTo>
                    <a:pt x="84" y="1"/>
                    <a:pt x="203" y="48"/>
                    <a:pt x="251" y="132"/>
                  </a:cubicBezTo>
                  <a:cubicBezTo>
                    <a:pt x="287" y="156"/>
                    <a:pt x="299" y="203"/>
                    <a:pt x="287" y="251"/>
                  </a:cubicBezTo>
                  <a:cubicBezTo>
                    <a:pt x="275" y="310"/>
                    <a:pt x="227" y="346"/>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8"/>
            <p:cNvSpPr/>
            <p:nvPr/>
          </p:nvSpPr>
          <p:spPr>
            <a:xfrm>
              <a:off x="6747850" y="2020625"/>
              <a:ext cx="7475" cy="8650"/>
            </a:xfrm>
            <a:custGeom>
              <a:avLst/>
              <a:gdLst/>
              <a:ahLst/>
              <a:cxnLst/>
              <a:rect l="l" t="t" r="r" b="b"/>
              <a:pathLst>
                <a:path w="299" h="346" extrusionOk="0">
                  <a:moveTo>
                    <a:pt x="167" y="334"/>
                  </a:moveTo>
                  <a:lnTo>
                    <a:pt x="144" y="334"/>
                  </a:lnTo>
                  <a:cubicBezTo>
                    <a:pt x="108" y="334"/>
                    <a:pt x="72" y="310"/>
                    <a:pt x="48" y="274"/>
                  </a:cubicBezTo>
                  <a:cubicBezTo>
                    <a:pt x="13" y="238"/>
                    <a:pt x="1" y="179"/>
                    <a:pt x="25" y="119"/>
                  </a:cubicBezTo>
                  <a:cubicBezTo>
                    <a:pt x="84" y="0"/>
                    <a:pt x="203" y="48"/>
                    <a:pt x="251" y="119"/>
                  </a:cubicBezTo>
                  <a:cubicBezTo>
                    <a:pt x="286" y="155"/>
                    <a:pt x="298" y="203"/>
                    <a:pt x="298" y="250"/>
                  </a:cubicBezTo>
                  <a:cubicBezTo>
                    <a:pt x="286" y="298"/>
                    <a:pt x="227" y="345"/>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8"/>
            <p:cNvSpPr/>
            <p:nvPr/>
          </p:nvSpPr>
          <p:spPr>
            <a:xfrm>
              <a:off x="6664500" y="2025975"/>
              <a:ext cx="7775" cy="8350"/>
            </a:xfrm>
            <a:custGeom>
              <a:avLst/>
              <a:gdLst/>
              <a:ahLst/>
              <a:cxnLst/>
              <a:rect l="l" t="t" r="r" b="b"/>
              <a:pathLst>
                <a:path w="311" h="334" extrusionOk="0">
                  <a:moveTo>
                    <a:pt x="180" y="334"/>
                  </a:moveTo>
                  <a:lnTo>
                    <a:pt x="156" y="334"/>
                  </a:lnTo>
                  <a:cubicBezTo>
                    <a:pt x="108" y="334"/>
                    <a:pt x="72" y="310"/>
                    <a:pt x="49" y="274"/>
                  </a:cubicBezTo>
                  <a:cubicBezTo>
                    <a:pt x="13" y="227"/>
                    <a:pt x="1" y="167"/>
                    <a:pt x="25" y="120"/>
                  </a:cubicBezTo>
                  <a:cubicBezTo>
                    <a:pt x="84" y="0"/>
                    <a:pt x="203" y="48"/>
                    <a:pt x="263" y="120"/>
                  </a:cubicBezTo>
                  <a:cubicBezTo>
                    <a:pt x="299" y="155"/>
                    <a:pt x="311" y="203"/>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8"/>
            <p:cNvSpPr/>
            <p:nvPr/>
          </p:nvSpPr>
          <p:spPr>
            <a:xfrm>
              <a:off x="6741000" y="1949475"/>
              <a:ext cx="7475" cy="8650"/>
            </a:xfrm>
            <a:custGeom>
              <a:avLst/>
              <a:gdLst/>
              <a:ahLst/>
              <a:cxnLst/>
              <a:rect l="l" t="t" r="r" b="b"/>
              <a:pathLst>
                <a:path w="299" h="346" extrusionOk="0">
                  <a:moveTo>
                    <a:pt x="179" y="334"/>
                  </a:moveTo>
                  <a:lnTo>
                    <a:pt x="144" y="334"/>
                  </a:lnTo>
                  <a:cubicBezTo>
                    <a:pt x="108" y="334"/>
                    <a:pt x="72" y="310"/>
                    <a:pt x="49" y="274"/>
                  </a:cubicBezTo>
                  <a:cubicBezTo>
                    <a:pt x="13" y="227"/>
                    <a:pt x="1" y="179"/>
                    <a:pt x="25" y="120"/>
                  </a:cubicBezTo>
                  <a:cubicBezTo>
                    <a:pt x="84" y="1"/>
                    <a:pt x="203" y="48"/>
                    <a:pt x="263" y="120"/>
                  </a:cubicBezTo>
                  <a:cubicBezTo>
                    <a:pt x="287" y="155"/>
                    <a:pt x="299" y="203"/>
                    <a:pt x="299" y="239"/>
                  </a:cubicBezTo>
                  <a:cubicBezTo>
                    <a:pt x="287"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8"/>
            <p:cNvSpPr/>
            <p:nvPr/>
          </p:nvSpPr>
          <p:spPr>
            <a:xfrm>
              <a:off x="6493650" y="2182550"/>
              <a:ext cx="19675" cy="17275"/>
            </a:xfrm>
            <a:custGeom>
              <a:avLst/>
              <a:gdLst/>
              <a:ahLst/>
              <a:cxnLst/>
              <a:rect l="l" t="t" r="r" b="b"/>
              <a:pathLst>
                <a:path w="787" h="691" extrusionOk="0">
                  <a:moveTo>
                    <a:pt x="25" y="381"/>
                  </a:moveTo>
                  <a:lnTo>
                    <a:pt x="25" y="334"/>
                  </a:lnTo>
                  <a:cubicBezTo>
                    <a:pt x="37" y="238"/>
                    <a:pt x="84" y="155"/>
                    <a:pt x="167" y="107"/>
                  </a:cubicBezTo>
                  <a:cubicBezTo>
                    <a:pt x="263" y="24"/>
                    <a:pt x="406" y="0"/>
                    <a:pt x="513" y="60"/>
                  </a:cubicBezTo>
                  <a:cubicBezTo>
                    <a:pt x="787" y="214"/>
                    <a:pt x="668" y="476"/>
                    <a:pt x="501" y="595"/>
                  </a:cubicBezTo>
                  <a:cubicBezTo>
                    <a:pt x="429" y="667"/>
                    <a:pt x="322" y="691"/>
                    <a:pt x="227" y="667"/>
                  </a:cubicBezTo>
                  <a:cubicBezTo>
                    <a:pt x="96" y="643"/>
                    <a:pt x="1" y="524"/>
                    <a:pt x="25"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8"/>
            <p:cNvSpPr/>
            <p:nvPr/>
          </p:nvSpPr>
          <p:spPr>
            <a:xfrm>
              <a:off x="6435625" y="2105450"/>
              <a:ext cx="7450" cy="8350"/>
            </a:xfrm>
            <a:custGeom>
              <a:avLst/>
              <a:gdLst/>
              <a:ahLst/>
              <a:cxnLst/>
              <a:rect l="l" t="t" r="r" b="b"/>
              <a:pathLst>
                <a:path w="298" h="334" extrusionOk="0">
                  <a:moveTo>
                    <a:pt x="262" y="72"/>
                  </a:moveTo>
                  <a:cubicBezTo>
                    <a:pt x="262" y="84"/>
                    <a:pt x="274" y="84"/>
                    <a:pt x="274" y="96"/>
                  </a:cubicBezTo>
                  <a:cubicBezTo>
                    <a:pt x="298" y="131"/>
                    <a:pt x="298" y="167"/>
                    <a:pt x="274" y="203"/>
                  </a:cubicBezTo>
                  <a:cubicBezTo>
                    <a:pt x="262" y="262"/>
                    <a:pt x="226" y="310"/>
                    <a:pt x="167" y="322"/>
                  </a:cubicBezTo>
                  <a:cubicBezTo>
                    <a:pt x="24" y="334"/>
                    <a:pt x="0" y="215"/>
                    <a:pt x="24" y="119"/>
                  </a:cubicBezTo>
                  <a:cubicBezTo>
                    <a:pt x="36" y="84"/>
                    <a:pt x="72" y="36"/>
                    <a:pt x="107" y="24"/>
                  </a:cubicBezTo>
                  <a:cubicBezTo>
                    <a:pt x="167" y="0"/>
                    <a:pt x="226" y="12"/>
                    <a:pt x="262"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8"/>
            <p:cNvSpPr/>
            <p:nvPr/>
          </p:nvSpPr>
          <p:spPr>
            <a:xfrm>
              <a:off x="6321600" y="2051575"/>
              <a:ext cx="7175" cy="8350"/>
            </a:xfrm>
            <a:custGeom>
              <a:avLst/>
              <a:gdLst/>
              <a:ahLst/>
              <a:cxnLst/>
              <a:rect l="l" t="t" r="r" b="b"/>
              <a:pathLst>
                <a:path w="287" h="334" extrusionOk="0">
                  <a:moveTo>
                    <a:pt x="251" y="72"/>
                  </a:moveTo>
                  <a:cubicBezTo>
                    <a:pt x="263" y="84"/>
                    <a:pt x="263" y="84"/>
                    <a:pt x="275" y="96"/>
                  </a:cubicBezTo>
                  <a:cubicBezTo>
                    <a:pt x="287" y="131"/>
                    <a:pt x="287" y="167"/>
                    <a:pt x="275" y="215"/>
                  </a:cubicBezTo>
                  <a:cubicBezTo>
                    <a:pt x="251" y="262"/>
                    <a:pt x="227" y="310"/>
                    <a:pt x="168" y="322"/>
                  </a:cubicBezTo>
                  <a:cubicBezTo>
                    <a:pt x="25" y="334"/>
                    <a:pt x="1" y="215"/>
                    <a:pt x="25" y="119"/>
                  </a:cubicBezTo>
                  <a:cubicBezTo>
                    <a:pt x="37" y="84"/>
                    <a:pt x="61" y="48"/>
                    <a:pt x="108" y="24"/>
                  </a:cubicBezTo>
                  <a:cubicBezTo>
                    <a:pt x="156" y="0"/>
                    <a:pt x="227" y="24"/>
                    <a:pt x="251"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8"/>
            <p:cNvSpPr/>
            <p:nvPr/>
          </p:nvSpPr>
          <p:spPr>
            <a:xfrm>
              <a:off x="6366550" y="2064975"/>
              <a:ext cx="19675" cy="17275"/>
            </a:xfrm>
            <a:custGeom>
              <a:avLst/>
              <a:gdLst/>
              <a:ahLst/>
              <a:cxnLst/>
              <a:rect l="l" t="t" r="r" b="b"/>
              <a:pathLst>
                <a:path w="787" h="691" extrusionOk="0">
                  <a:moveTo>
                    <a:pt x="13" y="381"/>
                  </a:moveTo>
                  <a:lnTo>
                    <a:pt x="13" y="334"/>
                  </a:lnTo>
                  <a:cubicBezTo>
                    <a:pt x="25" y="238"/>
                    <a:pt x="84" y="155"/>
                    <a:pt x="168" y="107"/>
                  </a:cubicBezTo>
                  <a:cubicBezTo>
                    <a:pt x="263" y="24"/>
                    <a:pt x="394" y="0"/>
                    <a:pt x="513" y="60"/>
                  </a:cubicBezTo>
                  <a:cubicBezTo>
                    <a:pt x="787" y="214"/>
                    <a:pt x="656" y="476"/>
                    <a:pt x="489" y="595"/>
                  </a:cubicBezTo>
                  <a:cubicBezTo>
                    <a:pt x="418" y="667"/>
                    <a:pt x="322" y="691"/>
                    <a:pt x="215" y="667"/>
                  </a:cubicBezTo>
                  <a:cubicBezTo>
                    <a:pt x="84" y="643"/>
                    <a:pt x="1" y="512"/>
                    <a:pt x="13"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8"/>
            <p:cNvSpPr/>
            <p:nvPr/>
          </p:nvSpPr>
          <p:spPr>
            <a:xfrm>
              <a:off x="6432925" y="2225100"/>
              <a:ext cx="19675" cy="17000"/>
            </a:xfrm>
            <a:custGeom>
              <a:avLst/>
              <a:gdLst/>
              <a:ahLst/>
              <a:cxnLst/>
              <a:rect l="l" t="t" r="r" b="b"/>
              <a:pathLst>
                <a:path w="787" h="680" extrusionOk="0">
                  <a:moveTo>
                    <a:pt x="25" y="382"/>
                  </a:moveTo>
                  <a:lnTo>
                    <a:pt x="25" y="322"/>
                  </a:lnTo>
                  <a:cubicBezTo>
                    <a:pt x="25" y="227"/>
                    <a:pt x="84" y="144"/>
                    <a:pt x="168" y="108"/>
                  </a:cubicBezTo>
                  <a:cubicBezTo>
                    <a:pt x="263" y="13"/>
                    <a:pt x="394" y="1"/>
                    <a:pt x="513" y="48"/>
                  </a:cubicBezTo>
                  <a:cubicBezTo>
                    <a:pt x="787" y="215"/>
                    <a:pt x="656" y="477"/>
                    <a:pt x="501" y="584"/>
                  </a:cubicBezTo>
                  <a:cubicBezTo>
                    <a:pt x="418" y="656"/>
                    <a:pt x="322" y="679"/>
                    <a:pt x="215" y="667"/>
                  </a:cubicBezTo>
                  <a:cubicBezTo>
                    <a:pt x="84" y="644"/>
                    <a:pt x="1" y="513"/>
                    <a:pt x="25"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8"/>
            <p:cNvSpPr/>
            <p:nvPr/>
          </p:nvSpPr>
          <p:spPr>
            <a:xfrm>
              <a:off x="6366250" y="2187000"/>
              <a:ext cx="7175" cy="8675"/>
            </a:xfrm>
            <a:custGeom>
              <a:avLst/>
              <a:gdLst/>
              <a:ahLst/>
              <a:cxnLst/>
              <a:rect l="l" t="t" r="r" b="b"/>
              <a:pathLst>
                <a:path w="287" h="347" extrusionOk="0">
                  <a:moveTo>
                    <a:pt x="251" y="84"/>
                  </a:moveTo>
                  <a:cubicBezTo>
                    <a:pt x="251" y="84"/>
                    <a:pt x="263" y="96"/>
                    <a:pt x="275" y="96"/>
                  </a:cubicBezTo>
                  <a:cubicBezTo>
                    <a:pt x="287" y="132"/>
                    <a:pt x="287" y="179"/>
                    <a:pt x="275" y="215"/>
                  </a:cubicBezTo>
                  <a:cubicBezTo>
                    <a:pt x="251" y="263"/>
                    <a:pt x="227" y="310"/>
                    <a:pt x="168" y="322"/>
                  </a:cubicBezTo>
                  <a:cubicBezTo>
                    <a:pt x="25" y="346"/>
                    <a:pt x="1" y="215"/>
                    <a:pt x="25" y="132"/>
                  </a:cubicBezTo>
                  <a:cubicBezTo>
                    <a:pt x="37" y="84"/>
                    <a:pt x="60" y="48"/>
                    <a:pt x="108" y="25"/>
                  </a:cubicBezTo>
                  <a:cubicBezTo>
                    <a:pt x="156" y="1"/>
                    <a:pt x="227" y="25"/>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8"/>
            <p:cNvSpPr/>
            <p:nvPr/>
          </p:nvSpPr>
          <p:spPr>
            <a:xfrm>
              <a:off x="6290050" y="2169450"/>
              <a:ext cx="7175" cy="8650"/>
            </a:xfrm>
            <a:custGeom>
              <a:avLst/>
              <a:gdLst/>
              <a:ahLst/>
              <a:cxnLst/>
              <a:rect l="l" t="t" r="r" b="b"/>
              <a:pathLst>
                <a:path w="287" h="346" extrusionOk="0">
                  <a:moveTo>
                    <a:pt x="251" y="84"/>
                  </a:moveTo>
                  <a:cubicBezTo>
                    <a:pt x="251" y="84"/>
                    <a:pt x="263" y="96"/>
                    <a:pt x="263" y="107"/>
                  </a:cubicBezTo>
                  <a:cubicBezTo>
                    <a:pt x="287" y="143"/>
                    <a:pt x="287" y="179"/>
                    <a:pt x="263" y="215"/>
                  </a:cubicBezTo>
                  <a:cubicBezTo>
                    <a:pt x="251" y="274"/>
                    <a:pt x="227" y="322"/>
                    <a:pt x="156" y="322"/>
                  </a:cubicBezTo>
                  <a:cubicBezTo>
                    <a:pt x="25" y="346"/>
                    <a:pt x="1" y="215"/>
                    <a:pt x="25" y="131"/>
                  </a:cubicBezTo>
                  <a:cubicBezTo>
                    <a:pt x="37"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8"/>
            <p:cNvSpPr/>
            <p:nvPr/>
          </p:nvSpPr>
          <p:spPr>
            <a:xfrm>
              <a:off x="6338275" y="2245950"/>
              <a:ext cx="7175" cy="8650"/>
            </a:xfrm>
            <a:custGeom>
              <a:avLst/>
              <a:gdLst/>
              <a:ahLst/>
              <a:cxnLst/>
              <a:rect l="l" t="t" r="r" b="b"/>
              <a:pathLst>
                <a:path w="287" h="346" extrusionOk="0">
                  <a:moveTo>
                    <a:pt x="251" y="84"/>
                  </a:moveTo>
                  <a:cubicBezTo>
                    <a:pt x="251" y="95"/>
                    <a:pt x="263" y="95"/>
                    <a:pt x="275" y="107"/>
                  </a:cubicBezTo>
                  <a:cubicBezTo>
                    <a:pt x="286" y="143"/>
                    <a:pt x="286" y="179"/>
                    <a:pt x="275" y="214"/>
                  </a:cubicBezTo>
                  <a:cubicBezTo>
                    <a:pt x="251" y="274"/>
                    <a:pt x="227" y="322"/>
                    <a:pt x="167" y="322"/>
                  </a:cubicBezTo>
                  <a:cubicBezTo>
                    <a:pt x="25" y="345"/>
                    <a:pt x="1" y="214"/>
                    <a:pt x="25" y="131"/>
                  </a:cubicBezTo>
                  <a:cubicBezTo>
                    <a:pt x="36"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8"/>
            <p:cNvSpPr/>
            <p:nvPr/>
          </p:nvSpPr>
          <p:spPr>
            <a:xfrm>
              <a:off x="6251675" y="1970025"/>
              <a:ext cx="7150" cy="8350"/>
            </a:xfrm>
            <a:custGeom>
              <a:avLst/>
              <a:gdLst/>
              <a:ahLst/>
              <a:cxnLst/>
              <a:rect l="l" t="t" r="r" b="b"/>
              <a:pathLst>
                <a:path w="286" h="334" extrusionOk="0">
                  <a:moveTo>
                    <a:pt x="250" y="83"/>
                  </a:moveTo>
                  <a:cubicBezTo>
                    <a:pt x="262" y="83"/>
                    <a:pt x="262" y="95"/>
                    <a:pt x="274" y="95"/>
                  </a:cubicBezTo>
                  <a:cubicBezTo>
                    <a:pt x="286" y="131"/>
                    <a:pt x="286" y="179"/>
                    <a:pt x="274" y="214"/>
                  </a:cubicBezTo>
                  <a:cubicBezTo>
                    <a:pt x="250" y="262"/>
                    <a:pt x="226" y="310"/>
                    <a:pt x="167" y="322"/>
                  </a:cubicBezTo>
                  <a:cubicBezTo>
                    <a:pt x="24" y="333"/>
                    <a:pt x="0" y="214"/>
                    <a:pt x="24" y="131"/>
                  </a:cubicBezTo>
                  <a:cubicBezTo>
                    <a:pt x="36" y="83"/>
                    <a:pt x="60" y="48"/>
                    <a:pt x="107" y="24"/>
                  </a:cubicBezTo>
                  <a:cubicBezTo>
                    <a:pt x="155" y="0"/>
                    <a:pt x="226" y="24"/>
                    <a:pt x="250"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8"/>
            <p:cNvSpPr/>
            <p:nvPr/>
          </p:nvSpPr>
          <p:spPr>
            <a:xfrm>
              <a:off x="6336800" y="2110800"/>
              <a:ext cx="19650" cy="17300"/>
            </a:xfrm>
            <a:custGeom>
              <a:avLst/>
              <a:gdLst/>
              <a:ahLst/>
              <a:cxnLst/>
              <a:rect l="l" t="t" r="r" b="b"/>
              <a:pathLst>
                <a:path w="786" h="692" extrusionOk="0">
                  <a:moveTo>
                    <a:pt x="24" y="382"/>
                  </a:moveTo>
                  <a:lnTo>
                    <a:pt x="24" y="322"/>
                  </a:lnTo>
                  <a:cubicBezTo>
                    <a:pt x="36" y="227"/>
                    <a:pt x="95" y="144"/>
                    <a:pt x="179" y="108"/>
                  </a:cubicBezTo>
                  <a:cubicBezTo>
                    <a:pt x="262" y="13"/>
                    <a:pt x="405" y="1"/>
                    <a:pt x="512" y="48"/>
                  </a:cubicBezTo>
                  <a:cubicBezTo>
                    <a:pt x="786" y="215"/>
                    <a:pt x="667" y="477"/>
                    <a:pt x="500" y="596"/>
                  </a:cubicBezTo>
                  <a:cubicBezTo>
                    <a:pt x="429" y="656"/>
                    <a:pt x="322" y="691"/>
                    <a:pt x="226" y="667"/>
                  </a:cubicBezTo>
                  <a:cubicBezTo>
                    <a:pt x="95" y="644"/>
                    <a:pt x="0" y="513"/>
                    <a:pt x="24"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8"/>
            <p:cNvSpPr/>
            <p:nvPr/>
          </p:nvSpPr>
          <p:spPr>
            <a:xfrm>
              <a:off x="6261775" y="2050675"/>
              <a:ext cx="7475" cy="8650"/>
            </a:xfrm>
            <a:custGeom>
              <a:avLst/>
              <a:gdLst/>
              <a:ahLst/>
              <a:cxnLst/>
              <a:rect l="l" t="t" r="r" b="b"/>
              <a:pathLst>
                <a:path w="299" h="346" extrusionOk="0">
                  <a:moveTo>
                    <a:pt x="263" y="84"/>
                  </a:moveTo>
                  <a:cubicBezTo>
                    <a:pt x="263" y="84"/>
                    <a:pt x="263" y="96"/>
                    <a:pt x="275" y="96"/>
                  </a:cubicBezTo>
                  <a:cubicBezTo>
                    <a:pt x="298" y="132"/>
                    <a:pt x="298" y="179"/>
                    <a:pt x="275" y="215"/>
                  </a:cubicBezTo>
                  <a:cubicBezTo>
                    <a:pt x="251" y="263"/>
                    <a:pt x="227" y="322"/>
                    <a:pt x="168" y="322"/>
                  </a:cubicBezTo>
                  <a:cubicBezTo>
                    <a:pt x="25" y="346"/>
                    <a:pt x="1" y="215"/>
                    <a:pt x="25" y="132"/>
                  </a:cubicBezTo>
                  <a:cubicBezTo>
                    <a:pt x="37" y="84"/>
                    <a:pt x="72" y="48"/>
                    <a:pt x="108" y="36"/>
                  </a:cubicBezTo>
                  <a:cubicBezTo>
                    <a:pt x="168" y="1"/>
                    <a:pt x="227" y="24"/>
                    <a:pt x="26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8"/>
            <p:cNvSpPr/>
            <p:nvPr/>
          </p:nvSpPr>
          <p:spPr>
            <a:xfrm>
              <a:off x="6183200" y="1782200"/>
              <a:ext cx="7175" cy="8650"/>
            </a:xfrm>
            <a:custGeom>
              <a:avLst/>
              <a:gdLst/>
              <a:ahLst/>
              <a:cxnLst/>
              <a:rect l="l" t="t" r="r" b="b"/>
              <a:pathLst>
                <a:path w="287" h="346" extrusionOk="0">
                  <a:moveTo>
                    <a:pt x="251" y="84"/>
                  </a:moveTo>
                  <a:lnTo>
                    <a:pt x="274" y="96"/>
                  </a:lnTo>
                  <a:cubicBezTo>
                    <a:pt x="286" y="131"/>
                    <a:pt x="286" y="179"/>
                    <a:pt x="274" y="215"/>
                  </a:cubicBezTo>
                  <a:cubicBezTo>
                    <a:pt x="251" y="274"/>
                    <a:pt x="227" y="322"/>
                    <a:pt x="167" y="322"/>
                  </a:cubicBezTo>
                  <a:cubicBezTo>
                    <a:pt x="24" y="346"/>
                    <a:pt x="1" y="215"/>
                    <a:pt x="24" y="131"/>
                  </a:cubicBezTo>
                  <a:cubicBezTo>
                    <a:pt x="36" y="84"/>
                    <a:pt x="60" y="48"/>
                    <a:pt x="108" y="36"/>
                  </a:cubicBezTo>
                  <a:cubicBezTo>
                    <a:pt x="155"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8"/>
            <p:cNvSpPr/>
            <p:nvPr/>
          </p:nvSpPr>
          <p:spPr>
            <a:xfrm>
              <a:off x="6283225" y="1821775"/>
              <a:ext cx="7450" cy="8675"/>
            </a:xfrm>
            <a:custGeom>
              <a:avLst/>
              <a:gdLst/>
              <a:ahLst/>
              <a:cxnLst/>
              <a:rect l="l" t="t" r="r" b="b"/>
              <a:pathLst>
                <a:path w="298" h="347" extrusionOk="0">
                  <a:moveTo>
                    <a:pt x="262" y="84"/>
                  </a:moveTo>
                  <a:cubicBezTo>
                    <a:pt x="262" y="84"/>
                    <a:pt x="274" y="96"/>
                    <a:pt x="274" y="96"/>
                  </a:cubicBezTo>
                  <a:cubicBezTo>
                    <a:pt x="298" y="132"/>
                    <a:pt x="298" y="179"/>
                    <a:pt x="274" y="215"/>
                  </a:cubicBezTo>
                  <a:cubicBezTo>
                    <a:pt x="262" y="263"/>
                    <a:pt x="238" y="322"/>
                    <a:pt x="167" y="322"/>
                  </a:cubicBezTo>
                  <a:cubicBezTo>
                    <a:pt x="36" y="346"/>
                    <a:pt x="0" y="215"/>
                    <a:pt x="36" y="132"/>
                  </a:cubicBezTo>
                  <a:cubicBezTo>
                    <a:pt x="36" y="84"/>
                    <a:pt x="72" y="48"/>
                    <a:pt x="107" y="25"/>
                  </a:cubicBezTo>
                  <a:cubicBezTo>
                    <a:pt x="167" y="1"/>
                    <a:pt x="238" y="25"/>
                    <a:pt x="26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8"/>
            <p:cNvSpPr/>
            <p:nvPr/>
          </p:nvSpPr>
          <p:spPr>
            <a:xfrm>
              <a:off x="6341250" y="1722675"/>
              <a:ext cx="7175" cy="8650"/>
            </a:xfrm>
            <a:custGeom>
              <a:avLst/>
              <a:gdLst/>
              <a:ahLst/>
              <a:cxnLst/>
              <a:rect l="l" t="t" r="r" b="b"/>
              <a:pathLst>
                <a:path w="287" h="346" extrusionOk="0">
                  <a:moveTo>
                    <a:pt x="251" y="83"/>
                  </a:moveTo>
                  <a:cubicBezTo>
                    <a:pt x="263" y="95"/>
                    <a:pt x="263" y="95"/>
                    <a:pt x="275" y="107"/>
                  </a:cubicBezTo>
                  <a:cubicBezTo>
                    <a:pt x="287" y="143"/>
                    <a:pt x="287" y="179"/>
                    <a:pt x="275" y="214"/>
                  </a:cubicBezTo>
                  <a:cubicBezTo>
                    <a:pt x="251" y="274"/>
                    <a:pt x="227" y="321"/>
                    <a:pt x="167" y="321"/>
                  </a:cubicBezTo>
                  <a:cubicBezTo>
                    <a:pt x="25" y="345"/>
                    <a:pt x="1" y="214"/>
                    <a:pt x="25" y="131"/>
                  </a:cubicBezTo>
                  <a:cubicBezTo>
                    <a:pt x="37" y="95"/>
                    <a:pt x="60" y="48"/>
                    <a:pt x="108" y="36"/>
                  </a:cubicBezTo>
                  <a:cubicBezTo>
                    <a:pt x="156" y="0"/>
                    <a:pt x="227" y="24"/>
                    <a:pt x="251"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8"/>
            <p:cNvSpPr/>
            <p:nvPr/>
          </p:nvSpPr>
          <p:spPr>
            <a:xfrm>
              <a:off x="6173375" y="1690525"/>
              <a:ext cx="7475" cy="8350"/>
            </a:xfrm>
            <a:custGeom>
              <a:avLst/>
              <a:gdLst/>
              <a:ahLst/>
              <a:cxnLst/>
              <a:rect l="l" t="t" r="r" b="b"/>
              <a:pathLst>
                <a:path w="299" h="334" extrusionOk="0">
                  <a:moveTo>
                    <a:pt x="263" y="83"/>
                  </a:moveTo>
                  <a:cubicBezTo>
                    <a:pt x="263" y="83"/>
                    <a:pt x="275" y="95"/>
                    <a:pt x="275" y="95"/>
                  </a:cubicBezTo>
                  <a:cubicBezTo>
                    <a:pt x="298" y="131"/>
                    <a:pt x="298" y="179"/>
                    <a:pt x="275" y="214"/>
                  </a:cubicBezTo>
                  <a:cubicBezTo>
                    <a:pt x="263" y="262"/>
                    <a:pt x="227" y="310"/>
                    <a:pt x="167" y="322"/>
                  </a:cubicBezTo>
                  <a:cubicBezTo>
                    <a:pt x="36" y="334"/>
                    <a:pt x="1" y="214"/>
                    <a:pt x="36" y="131"/>
                  </a:cubicBezTo>
                  <a:cubicBezTo>
                    <a:pt x="36" y="83"/>
                    <a:pt x="72" y="48"/>
                    <a:pt x="108" y="24"/>
                  </a:cubicBezTo>
                  <a:cubicBezTo>
                    <a:pt x="167" y="0"/>
                    <a:pt x="239"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8"/>
            <p:cNvSpPr/>
            <p:nvPr/>
          </p:nvSpPr>
          <p:spPr>
            <a:xfrm>
              <a:off x="6193325" y="2034900"/>
              <a:ext cx="7175" cy="8375"/>
            </a:xfrm>
            <a:custGeom>
              <a:avLst/>
              <a:gdLst/>
              <a:ahLst/>
              <a:cxnLst/>
              <a:rect l="l" t="t" r="r" b="b"/>
              <a:pathLst>
                <a:path w="287" h="335" extrusionOk="0">
                  <a:moveTo>
                    <a:pt x="250" y="72"/>
                  </a:moveTo>
                  <a:cubicBezTo>
                    <a:pt x="262" y="84"/>
                    <a:pt x="262" y="84"/>
                    <a:pt x="274" y="96"/>
                  </a:cubicBezTo>
                  <a:cubicBezTo>
                    <a:pt x="286" y="132"/>
                    <a:pt x="286" y="179"/>
                    <a:pt x="274" y="215"/>
                  </a:cubicBezTo>
                  <a:cubicBezTo>
                    <a:pt x="250" y="263"/>
                    <a:pt x="227" y="310"/>
                    <a:pt x="167" y="322"/>
                  </a:cubicBezTo>
                  <a:cubicBezTo>
                    <a:pt x="24" y="334"/>
                    <a:pt x="0" y="215"/>
                    <a:pt x="24" y="132"/>
                  </a:cubicBezTo>
                  <a:cubicBezTo>
                    <a:pt x="36" y="84"/>
                    <a:pt x="60" y="48"/>
                    <a:pt x="108" y="24"/>
                  </a:cubicBezTo>
                  <a:cubicBezTo>
                    <a:pt x="155" y="1"/>
                    <a:pt x="227" y="24"/>
                    <a:pt x="25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8"/>
            <p:cNvSpPr/>
            <p:nvPr/>
          </p:nvSpPr>
          <p:spPr>
            <a:xfrm>
              <a:off x="6226950" y="1734275"/>
              <a:ext cx="7175" cy="8650"/>
            </a:xfrm>
            <a:custGeom>
              <a:avLst/>
              <a:gdLst/>
              <a:ahLst/>
              <a:cxnLst/>
              <a:rect l="l" t="t" r="r" b="b"/>
              <a:pathLst>
                <a:path w="287" h="346" extrusionOk="0">
                  <a:moveTo>
                    <a:pt x="251" y="84"/>
                  </a:moveTo>
                  <a:cubicBezTo>
                    <a:pt x="251" y="84"/>
                    <a:pt x="263" y="96"/>
                    <a:pt x="263" y="96"/>
                  </a:cubicBezTo>
                  <a:cubicBezTo>
                    <a:pt x="287" y="131"/>
                    <a:pt x="287" y="179"/>
                    <a:pt x="263" y="215"/>
                  </a:cubicBezTo>
                  <a:cubicBezTo>
                    <a:pt x="251" y="274"/>
                    <a:pt x="227" y="310"/>
                    <a:pt x="156" y="322"/>
                  </a:cubicBezTo>
                  <a:cubicBezTo>
                    <a:pt x="25" y="346"/>
                    <a:pt x="1" y="215"/>
                    <a:pt x="25" y="131"/>
                  </a:cubicBezTo>
                  <a:cubicBezTo>
                    <a:pt x="37" y="84"/>
                    <a:pt x="60" y="48"/>
                    <a:pt x="96"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8"/>
            <p:cNvSpPr/>
            <p:nvPr/>
          </p:nvSpPr>
          <p:spPr>
            <a:xfrm>
              <a:off x="6258200" y="1636650"/>
              <a:ext cx="7475" cy="8350"/>
            </a:xfrm>
            <a:custGeom>
              <a:avLst/>
              <a:gdLst/>
              <a:ahLst/>
              <a:cxnLst/>
              <a:rect l="l" t="t" r="r" b="b"/>
              <a:pathLst>
                <a:path w="299" h="334" extrusionOk="0">
                  <a:moveTo>
                    <a:pt x="263" y="83"/>
                  </a:moveTo>
                  <a:cubicBezTo>
                    <a:pt x="263" y="83"/>
                    <a:pt x="275" y="95"/>
                    <a:pt x="275" y="95"/>
                  </a:cubicBezTo>
                  <a:cubicBezTo>
                    <a:pt x="299" y="131"/>
                    <a:pt x="299" y="179"/>
                    <a:pt x="275" y="214"/>
                  </a:cubicBezTo>
                  <a:cubicBezTo>
                    <a:pt x="263" y="262"/>
                    <a:pt x="227" y="310"/>
                    <a:pt x="168" y="322"/>
                  </a:cubicBezTo>
                  <a:cubicBezTo>
                    <a:pt x="25" y="333"/>
                    <a:pt x="1" y="214"/>
                    <a:pt x="37" y="131"/>
                  </a:cubicBezTo>
                  <a:cubicBezTo>
                    <a:pt x="37" y="83"/>
                    <a:pt x="72" y="48"/>
                    <a:pt x="108" y="24"/>
                  </a:cubicBezTo>
                  <a:cubicBezTo>
                    <a:pt x="168" y="0"/>
                    <a:pt x="227"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8"/>
            <p:cNvSpPr/>
            <p:nvPr/>
          </p:nvSpPr>
          <p:spPr>
            <a:xfrm>
              <a:off x="6729400" y="2012875"/>
              <a:ext cx="22950" cy="29800"/>
            </a:xfrm>
            <a:custGeom>
              <a:avLst/>
              <a:gdLst/>
              <a:ahLst/>
              <a:cxnLst/>
              <a:rect l="l" t="t" r="r" b="b"/>
              <a:pathLst>
                <a:path w="918" h="1192" extrusionOk="0">
                  <a:moveTo>
                    <a:pt x="203" y="1025"/>
                  </a:moveTo>
                  <a:cubicBezTo>
                    <a:pt x="179" y="1013"/>
                    <a:pt x="155" y="1001"/>
                    <a:pt x="132" y="989"/>
                  </a:cubicBezTo>
                  <a:cubicBezTo>
                    <a:pt x="36" y="882"/>
                    <a:pt x="1" y="739"/>
                    <a:pt x="24" y="608"/>
                  </a:cubicBezTo>
                  <a:cubicBezTo>
                    <a:pt x="48" y="417"/>
                    <a:pt x="96" y="239"/>
                    <a:pt x="286" y="167"/>
                  </a:cubicBezTo>
                  <a:cubicBezTo>
                    <a:pt x="739" y="1"/>
                    <a:pt x="917" y="382"/>
                    <a:pt x="882" y="691"/>
                  </a:cubicBezTo>
                  <a:cubicBezTo>
                    <a:pt x="894" y="834"/>
                    <a:pt x="834" y="989"/>
                    <a:pt x="715" y="1072"/>
                  </a:cubicBezTo>
                  <a:cubicBezTo>
                    <a:pt x="560"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8"/>
            <p:cNvSpPr/>
            <p:nvPr/>
          </p:nvSpPr>
          <p:spPr>
            <a:xfrm>
              <a:off x="6668675" y="1973575"/>
              <a:ext cx="26825" cy="24750"/>
            </a:xfrm>
            <a:custGeom>
              <a:avLst/>
              <a:gdLst/>
              <a:ahLst/>
              <a:cxnLst/>
              <a:rect l="l" t="t" r="r" b="b"/>
              <a:pathLst>
                <a:path w="1073" h="990" extrusionOk="0">
                  <a:moveTo>
                    <a:pt x="798" y="882"/>
                  </a:moveTo>
                  <a:cubicBezTo>
                    <a:pt x="775" y="894"/>
                    <a:pt x="751" y="918"/>
                    <a:pt x="739" y="930"/>
                  </a:cubicBezTo>
                  <a:cubicBezTo>
                    <a:pt x="608" y="989"/>
                    <a:pt x="465" y="989"/>
                    <a:pt x="334" y="918"/>
                  </a:cubicBezTo>
                  <a:cubicBezTo>
                    <a:pt x="167" y="834"/>
                    <a:pt x="13" y="727"/>
                    <a:pt x="13" y="525"/>
                  </a:cubicBezTo>
                  <a:cubicBezTo>
                    <a:pt x="1" y="49"/>
                    <a:pt x="417" y="1"/>
                    <a:pt x="703" y="120"/>
                  </a:cubicBezTo>
                  <a:cubicBezTo>
                    <a:pt x="846" y="168"/>
                    <a:pt x="965" y="275"/>
                    <a:pt x="1013" y="418"/>
                  </a:cubicBezTo>
                  <a:cubicBezTo>
                    <a:pt x="1072" y="608"/>
                    <a:pt x="977" y="811"/>
                    <a:pt x="798"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8"/>
            <p:cNvSpPr/>
            <p:nvPr/>
          </p:nvSpPr>
          <p:spPr>
            <a:xfrm>
              <a:off x="6610625" y="1861975"/>
              <a:ext cx="13425" cy="12525"/>
            </a:xfrm>
            <a:custGeom>
              <a:avLst/>
              <a:gdLst/>
              <a:ahLst/>
              <a:cxnLst/>
              <a:rect l="l" t="t" r="r" b="b"/>
              <a:pathLst>
                <a:path w="537" h="501" extrusionOk="0">
                  <a:moveTo>
                    <a:pt x="406" y="453"/>
                  </a:moveTo>
                  <a:cubicBezTo>
                    <a:pt x="394" y="453"/>
                    <a:pt x="382" y="464"/>
                    <a:pt x="370" y="476"/>
                  </a:cubicBezTo>
                  <a:cubicBezTo>
                    <a:pt x="299" y="500"/>
                    <a:pt x="227" y="500"/>
                    <a:pt x="168" y="464"/>
                  </a:cubicBezTo>
                  <a:cubicBezTo>
                    <a:pt x="84" y="429"/>
                    <a:pt x="1" y="369"/>
                    <a:pt x="1" y="262"/>
                  </a:cubicBezTo>
                  <a:cubicBezTo>
                    <a:pt x="1" y="24"/>
                    <a:pt x="215" y="0"/>
                    <a:pt x="346" y="60"/>
                  </a:cubicBezTo>
                  <a:cubicBezTo>
                    <a:pt x="418" y="83"/>
                    <a:pt x="477" y="143"/>
                    <a:pt x="501" y="214"/>
                  </a:cubicBezTo>
                  <a:cubicBezTo>
                    <a:pt x="537" y="310"/>
                    <a:pt x="489" y="405"/>
                    <a:pt x="406"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8"/>
            <p:cNvSpPr/>
            <p:nvPr/>
          </p:nvSpPr>
          <p:spPr>
            <a:xfrm>
              <a:off x="6748750" y="1958100"/>
              <a:ext cx="23250" cy="29800"/>
            </a:xfrm>
            <a:custGeom>
              <a:avLst/>
              <a:gdLst/>
              <a:ahLst/>
              <a:cxnLst/>
              <a:rect l="l" t="t" r="r" b="b"/>
              <a:pathLst>
                <a:path w="930" h="1192" extrusionOk="0">
                  <a:moveTo>
                    <a:pt x="215" y="1025"/>
                  </a:moveTo>
                  <a:cubicBezTo>
                    <a:pt x="191" y="1013"/>
                    <a:pt x="167" y="1001"/>
                    <a:pt x="143" y="989"/>
                  </a:cubicBezTo>
                  <a:cubicBezTo>
                    <a:pt x="48" y="882"/>
                    <a:pt x="0" y="739"/>
                    <a:pt x="36" y="608"/>
                  </a:cubicBezTo>
                  <a:cubicBezTo>
                    <a:pt x="60" y="418"/>
                    <a:pt x="96" y="239"/>
                    <a:pt x="298" y="168"/>
                  </a:cubicBezTo>
                  <a:cubicBezTo>
                    <a:pt x="751" y="1"/>
                    <a:pt x="929" y="382"/>
                    <a:pt x="893" y="680"/>
                  </a:cubicBezTo>
                  <a:cubicBezTo>
                    <a:pt x="905" y="834"/>
                    <a:pt x="834" y="977"/>
                    <a:pt x="715" y="1072"/>
                  </a:cubicBezTo>
                  <a:cubicBezTo>
                    <a:pt x="560" y="1191"/>
                    <a:pt x="346" y="1168"/>
                    <a:pt x="215"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8"/>
            <p:cNvSpPr/>
            <p:nvPr/>
          </p:nvSpPr>
          <p:spPr>
            <a:xfrm>
              <a:off x="6674625" y="2044125"/>
              <a:ext cx="22950" cy="29800"/>
            </a:xfrm>
            <a:custGeom>
              <a:avLst/>
              <a:gdLst/>
              <a:ahLst/>
              <a:cxnLst/>
              <a:rect l="l" t="t" r="r" b="b"/>
              <a:pathLst>
                <a:path w="918" h="1192" extrusionOk="0">
                  <a:moveTo>
                    <a:pt x="203" y="1025"/>
                  </a:moveTo>
                  <a:cubicBezTo>
                    <a:pt x="179" y="1013"/>
                    <a:pt x="156" y="1001"/>
                    <a:pt x="132" y="989"/>
                  </a:cubicBezTo>
                  <a:cubicBezTo>
                    <a:pt x="37" y="882"/>
                    <a:pt x="1" y="739"/>
                    <a:pt x="25" y="608"/>
                  </a:cubicBezTo>
                  <a:cubicBezTo>
                    <a:pt x="48" y="417"/>
                    <a:pt x="96" y="239"/>
                    <a:pt x="287" y="167"/>
                  </a:cubicBezTo>
                  <a:cubicBezTo>
                    <a:pt x="739" y="1"/>
                    <a:pt x="918" y="394"/>
                    <a:pt x="882" y="691"/>
                  </a:cubicBezTo>
                  <a:cubicBezTo>
                    <a:pt x="894" y="834"/>
                    <a:pt x="822" y="989"/>
                    <a:pt x="715" y="1084"/>
                  </a:cubicBezTo>
                  <a:cubicBezTo>
                    <a:pt x="548"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8"/>
            <p:cNvSpPr/>
            <p:nvPr/>
          </p:nvSpPr>
          <p:spPr>
            <a:xfrm>
              <a:off x="6750825" y="2077475"/>
              <a:ext cx="22950" cy="29775"/>
            </a:xfrm>
            <a:custGeom>
              <a:avLst/>
              <a:gdLst/>
              <a:ahLst/>
              <a:cxnLst/>
              <a:rect l="l" t="t" r="r" b="b"/>
              <a:pathLst>
                <a:path w="918" h="1191" extrusionOk="0">
                  <a:moveTo>
                    <a:pt x="203" y="1024"/>
                  </a:moveTo>
                  <a:cubicBezTo>
                    <a:pt x="191" y="1012"/>
                    <a:pt x="156" y="1000"/>
                    <a:pt x="144" y="988"/>
                  </a:cubicBezTo>
                  <a:cubicBezTo>
                    <a:pt x="37" y="881"/>
                    <a:pt x="1" y="738"/>
                    <a:pt x="25" y="607"/>
                  </a:cubicBezTo>
                  <a:cubicBezTo>
                    <a:pt x="48" y="417"/>
                    <a:pt x="96" y="238"/>
                    <a:pt x="298" y="167"/>
                  </a:cubicBezTo>
                  <a:cubicBezTo>
                    <a:pt x="739" y="0"/>
                    <a:pt x="918" y="381"/>
                    <a:pt x="894" y="691"/>
                  </a:cubicBezTo>
                  <a:cubicBezTo>
                    <a:pt x="894" y="834"/>
                    <a:pt x="834" y="977"/>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8"/>
            <p:cNvSpPr/>
            <p:nvPr/>
          </p:nvSpPr>
          <p:spPr>
            <a:xfrm>
              <a:off x="6848750" y="1870300"/>
              <a:ext cx="22950" cy="29800"/>
            </a:xfrm>
            <a:custGeom>
              <a:avLst/>
              <a:gdLst/>
              <a:ahLst/>
              <a:cxnLst/>
              <a:rect l="l" t="t" r="r" b="b"/>
              <a:pathLst>
                <a:path w="918" h="1192" extrusionOk="0">
                  <a:moveTo>
                    <a:pt x="203" y="1024"/>
                  </a:moveTo>
                  <a:cubicBezTo>
                    <a:pt x="180" y="1013"/>
                    <a:pt x="156" y="1001"/>
                    <a:pt x="132" y="977"/>
                  </a:cubicBezTo>
                  <a:cubicBezTo>
                    <a:pt x="37" y="882"/>
                    <a:pt x="1" y="739"/>
                    <a:pt x="25" y="608"/>
                  </a:cubicBezTo>
                  <a:cubicBezTo>
                    <a:pt x="49" y="417"/>
                    <a:pt x="96" y="239"/>
                    <a:pt x="287" y="167"/>
                  </a:cubicBezTo>
                  <a:cubicBezTo>
                    <a:pt x="739" y="1"/>
                    <a:pt x="918" y="382"/>
                    <a:pt x="894" y="679"/>
                  </a:cubicBezTo>
                  <a:cubicBezTo>
                    <a:pt x="894" y="834"/>
                    <a:pt x="834" y="977"/>
                    <a:pt x="715" y="1072"/>
                  </a:cubicBezTo>
                  <a:cubicBezTo>
                    <a:pt x="561" y="1191"/>
                    <a:pt x="334" y="1179"/>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8"/>
            <p:cNvSpPr/>
            <p:nvPr/>
          </p:nvSpPr>
          <p:spPr>
            <a:xfrm>
              <a:off x="6719575" y="1868225"/>
              <a:ext cx="22950" cy="29775"/>
            </a:xfrm>
            <a:custGeom>
              <a:avLst/>
              <a:gdLst/>
              <a:ahLst/>
              <a:cxnLst/>
              <a:rect l="l" t="t" r="r" b="b"/>
              <a:pathLst>
                <a:path w="918" h="1191" extrusionOk="0">
                  <a:moveTo>
                    <a:pt x="203" y="1024"/>
                  </a:moveTo>
                  <a:cubicBezTo>
                    <a:pt x="191" y="1000"/>
                    <a:pt x="167" y="1000"/>
                    <a:pt x="144" y="976"/>
                  </a:cubicBezTo>
                  <a:cubicBezTo>
                    <a:pt x="36" y="881"/>
                    <a:pt x="1" y="738"/>
                    <a:pt x="24" y="607"/>
                  </a:cubicBezTo>
                  <a:cubicBezTo>
                    <a:pt x="48" y="417"/>
                    <a:pt x="96" y="238"/>
                    <a:pt x="298" y="167"/>
                  </a:cubicBezTo>
                  <a:cubicBezTo>
                    <a:pt x="739" y="0"/>
                    <a:pt x="917" y="381"/>
                    <a:pt x="894" y="679"/>
                  </a:cubicBezTo>
                  <a:cubicBezTo>
                    <a:pt x="894" y="834"/>
                    <a:pt x="834" y="976"/>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8"/>
            <p:cNvSpPr/>
            <p:nvPr/>
          </p:nvSpPr>
          <p:spPr>
            <a:xfrm>
              <a:off x="6760350" y="1954825"/>
              <a:ext cx="26825" cy="24750"/>
            </a:xfrm>
            <a:custGeom>
              <a:avLst/>
              <a:gdLst/>
              <a:ahLst/>
              <a:cxnLst/>
              <a:rect l="l" t="t" r="r" b="b"/>
              <a:pathLst>
                <a:path w="1073" h="990" extrusionOk="0">
                  <a:moveTo>
                    <a:pt x="799" y="882"/>
                  </a:moveTo>
                  <a:cubicBezTo>
                    <a:pt x="775" y="894"/>
                    <a:pt x="751" y="918"/>
                    <a:pt x="727" y="930"/>
                  </a:cubicBezTo>
                  <a:cubicBezTo>
                    <a:pt x="608" y="989"/>
                    <a:pt x="453" y="977"/>
                    <a:pt x="334" y="906"/>
                  </a:cubicBezTo>
                  <a:cubicBezTo>
                    <a:pt x="167" y="834"/>
                    <a:pt x="13" y="727"/>
                    <a:pt x="13" y="513"/>
                  </a:cubicBezTo>
                  <a:cubicBezTo>
                    <a:pt x="1" y="49"/>
                    <a:pt x="418" y="1"/>
                    <a:pt x="691" y="120"/>
                  </a:cubicBezTo>
                  <a:cubicBezTo>
                    <a:pt x="846" y="156"/>
                    <a:pt x="953" y="275"/>
                    <a:pt x="1013" y="418"/>
                  </a:cubicBezTo>
                  <a:cubicBezTo>
                    <a:pt x="1072" y="608"/>
                    <a:pt x="977" y="811"/>
                    <a:pt x="799"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8"/>
            <p:cNvSpPr/>
            <p:nvPr/>
          </p:nvSpPr>
          <p:spPr>
            <a:xfrm>
              <a:off x="6702025" y="2104550"/>
              <a:ext cx="26500" cy="24725"/>
            </a:xfrm>
            <a:custGeom>
              <a:avLst/>
              <a:gdLst/>
              <a:ahLst/>
              <a:cxnLst/>
              <a:rect l="l" t="t" r="r" b="b"/>
              <a:pathLst>
                <a:path w="1060" h="989" extrusionOk="0">
                  <a:moveTo>
                    <a:pt x="786" y="882"/>
                  </a:moveTo>
                  <a:cubicBezTo>
                    <a:pt x="762" y="894"/>
                    <a:pt x="750" y="917"/>
                    <a:pt x="726" y="929"/>
                  </a:cubicBezTo>
                  <a:cubicBezTo>
                    <a:pt x="595" y="989"/>
                    <a:pt x="453" y="989"/>
                    <a:pt x="334" y="917"/>
                  </a:cubicBezTo>
                  <a:cubicBezTo>
                    <a:pt x="167" y="834"/>
                    <a:pt x="12" y="727"/>
                    <a:pt x="0" y="525"/>
                  </a:cubicBezTo>
                  <a:cubicBezTo>
                    <a:pt x="0" y="48"/>
                    <a:pt x="417" y="1"/>
                    <a:pt x="691" y="120"/>
                  </a:cubicBezTo>
                  <a:cubicBezTo>
                    <a:pt x="834" y="167"/>
                    <a:pt x="953" y="275"/>
                    <a:pt x="1000" y="417"/>
                  </a:cubicBezTo>
                  <a:cubicBezTo>
                    <a:pt x="1060" y="608"/>
                    <a:pt x="976" y="810"/>
                    <a:pt x="786"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8"/>
            <p:cNvSpPr/>
            <p:nvPr/>
          </p:nvSpPr>
          <p:spPr>
            <a:xfrm>
              <a:off x="6782075" y="1871800"/>
              <a:ext cx="26825" cy="25025"/>
            </a:xfrm>
            <a:custGeom>
              <a:avLst/>
              <a:gdLst/>
              <a:ahLst/>
              <a:cxnLst/>
              <a:rect l="l" t="t" r="r" b="b"/>
              <a:pathLst>
                <a:path w="1073" h="1001" extrusionOk="0">
                  <a:moveTo>
                    <a:pt x="799" y="881"/>
                  </a:moveTo>
                  <a:cubicBezTo>
                    <a:pt x="775" y="893"/>
                    <a:pt x="763" y="917"/>
                    <a:pt x="739" y="929"/>
                  </a:cubicBezTo>
                  <a:cubicBezTo>
                    <a:pt x="608" y="1000"/>
                    <a:pt x="465" y="988"/>
                    <a:pt x="346" y="917"/>
                  </a:cubicBezTo>
                  <a:cubicBezTo>
                    <a:pt x="180" y="833"/>
                    <a:pt x="25" y="738"/>
                    <a:pt x="13" y="524"/>
                  </a:cubicBezTo>
                  <a:cubicBezTo>
                    <a:pt x="1" y="48"/>
                    <a:pt x="430" y="0"/>
                    <a:pt x="703" y="119"/>
                  </a:cubicBezTo>
                  <a:cubicBezTo>
                    <a:pt x="846" y="167"/>
                    <a:pt x="965" y="274"/>
                    <a:pt x="1013" y="417"/>
                  </a:cubicBezTo>
                  <a:cubicBezTo>
                    <a:pt x="1073" y="607"/>
                    <a:pt x="977" y="810"/>
                    <a:pt x="799"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8"/>
            <p:cNvSpPr/>
            <p:nvPr/>
          </p:nvSpPr>
          <p:spPr>
            <a:xfrm>
              <a:off x="6803525" y="1912875"/>
              <a:ext cx="26800" cy="25025"/>
            </a:xfrm>
            <a:custGeom>
              <a:avLst/>
              <a:gdLst/>
              <a:ahLst/>
              <a:cxnLst/>
              <a:rect l="l" t="t" r="r" b="b"/>
              <a:pathLst>
                <a:path w="1072" h="1001" extrusionOk="0">
                  <a:moveTo>
                    <a:pt x="798" y="881"/>
                  </a:moveTo>
                  <a:cubicBezTo>
                    <a:pt x="774" y="893"/>
                    <a:pt x="762" y="917"/>
                    <a:pt x="738" y="929"/>
                  </a:cubicBezTo>
                  <a:cubicBezTo>
                    <a:pt x="607" y="1000"/>
                    <a:pt x="465" y="988"/>
                    <a:pt x="345" y="917"/>
                  </a:cubicBezTo>
                  <a:cubicBezTo>
                    <a:pt x="179" y="834"/>
                    <a:pt x="24" y="738"/>
                    <a:pt x="12" y="524"/>
                  </a:cubicBezTo>
                  <a:cubicBezTo>
                    <a:pt x="0" y="60"/>
                    <a:pt x="429" y="0"/>
                    <a:pt x="703" y="119"/>
                  </a:cubicBezTo>
                  <a:cubicBezTo>
                    <a:pt x="846" y="167"/>
                    <a:pt x="965" y="274"/>
                    <a:pt x="1012" y="417"/>
                  </a:cubicBezTo>
                  <a:cubicBezTo>
                    <a:pt x="1072" y="607"/>
                    <a:pt x="988" y="810"/>
                    <a:pt x="798"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8"/>
            <p:cNvSpPr/>
            <p:nvPr/>
          </p:nvSpPr>
          <p:spPr>
            <a:xfrm>
              <a:off x="6693375" y="2151275"/>
              <a:ext cx="15800" cy="20275"/>
            </a:xfrm>
            <a:custGeom>
              <a:avLst/>
              <a:gdLst/>
              <a:ahLst/>
              <a:cxnLst/>
              <a:rect l="l" t="t" r="r" b="b"/>
              <a:pathLst>
                <a:path w="632" h="811" extrusionOk="0">
                  <a:moveTo>
                    <a:pt x="144" y="692"/>
                  </a:moveTo>
                  <a:cubicBezTo>
                    <a:pt x="132" y="680"/>
                    <a:pt x="120" y="680"/>
                    <a:pt x="108" y="668"/>
                  </a:cubicBezTo>
                  <a:cubicBezTo>
                    <a:pt x="37" y="596"/>
                    <a:pt x="1" y="501"/>
                    <a:pt x="25" y="418"/>
                  </a:cubicBezTo>
                  <a:cubicBezTo>
                    <a:pt x="13" y="287"/>
                    <a:pt x="84" y="168"/>
                    <a:pt x="203" y="120"/>
                  </a:cubicBezTo>
                  <a:cubicBezTo>
                    <a:pt x="501" y="1"/>
                    <a:pt x="632" y="263"/>
                    <a:pt x="608" y="465"/>
                  </a:cubicBezTo>
                  <a:cubicBezTo>
                    <a:pt x="620" y="572"/>
                    <a:pt x="572" y="668"/>
                    <a:pt x="489" y="727"/>
                  </a:cubicBezTo>
                  <a:cubicBezTo>
                    <a:pt x="382" y="811"/>
                    <a:pt x="239" y="799"/>
                    <a:pt x="144"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8"/>
            <p:cNvSpPr/>
            <p:nvPr/>
          </p:nvSpPr>
          <p:spPr>
            <a:xfrm>
              <a:off x="6680300" y="1852150"/>
              <a:ext cx="18175" cy="17275"/>
            </a:xfrm>
            <a:custGeom>
              <a:avLst/>
              <a:gdLst/>
              <a:ahLst/>
              <a:cxnLst/>
              <a:rect l="l" t="t" r="r" b="b"/>
              <a:pathLst>
                <a:path w="727" h="691" extrusionOk="0">
                  <a:moveTo>
                    <a:pt x="691" y="238"/>
                  </a:moveTo>
                  <a:cubicBezTo>
                    <a:pt x="691" y="250"/>
                    <a:pt x="702" y="262"/>
                    <a:pt x="714" y="286"/>
                  </a:cubicBezTo>
                  <a:cubicBezTo>
                    <a:pt x="726" y="381"/>
                    <a:pt x="691" y="476"/>
                    <a:pt x="619" y="536"/>
                  </a:cubicBezTo>
                  <a:cubicBezTo>
                    <a:pt x="548" y="643"/>
                    <a:pt x="417" y="691"/>
                    <a:pt x="298" y="667"/>
                  </a:cubicBezTo>
                  <a:cubicBezTo>
                    <a:pt x="0" y="572"/>
                    <a:pt x="48" y="298"/>
                    <a:pt x="179" y="143"/>
                  </a:cubicBezTo>
                  <a:cubicBezTo>
                    <a:pt x="238" y="60"/>
                    <a:pt x="333" y="0"/>
                    <a:pt x="429" y="0"/>
                  </a:cubicBezTo>
                  <a:cubicBezTo>
                    <a:pt x="572" y="0"/>
                    <a:pt x="679"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8"/>
            <p:cNvSpPr/>
            <p:nvPr/>
          </p:nvSpPr>
          <p:spPr>
            <a:xfrm>
              <a:off x="6715700" y="1918525"/>
              <a:ext cx="17900" cy="17575"/>
            </a:xfrm>
            <a:custGeom>
              <a:avLst/>
              <a:gdLst/>
              <a:ahLst/>
              <a:cxnLst/>
              <a:rect l="l" t="t" r="r" b="b"/>
              <a:pathLst>
                <a:path w="716" h="703" extrusionOk="0">
                  <a:moveTo>
                    <a:pt x="691" y="238"/>
                  </a:moveTo>
                  <a:cubicBezTo>
                    <a:pt x="691" y="262"/>
                    <a:pt x="703" y="274"/>
                    <a:pt x="703" y="286"/>
                  </a:cubicBezTo>
                  <a:cubicBezTo>
                    <a:pt x="715" y="381"/>
                    <a:pt x="691" y="477"/>
                    <a:pt x="620" y="536"/>
                  </a:cubicBezTo>
                  <a:cubicBezTo>
                    <a:pt x="549" y="643"/>
                    <a:pt x="418" y="703"/>
                    <a:pt x="299" y="667"/>
                  </a:cubicBezTo>
                  <a:cubicBezTo>
                    <a:pt x="1" y="584"/>
                    <a:pt x="48" y="298"/>
                    <a:pt x="179" y="143"/>
                  </a:cubicBezTo>
                  <a:cubicBezTo>
                    <a:pt x="239" y="60"/>
                    <a:pt x="334" y="12"/>
                    <a:pt x="429" y="12"/>
                  </a:cubicBezTo>
                  <a:cubicBezTo>
                    <a:pt x="560"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8"/>
            <p:cNvSpPr/>
            <p:nvPr/>
          </p:nvSpPr>
          <p:spPr>
            <a:xfrm>
              <a:off x="6657075" y="1901250"/>
              <a:ext cx="17875" cy="17300"/>
            </a:xfrm>
            <a:custGeom>
              <a:avLst/>
              <a:gdLst/>
              <a:ahLst/>
              <a:cxnLst/>
              <a:rect l="l" t="t" r="r" b="b"/>
              <a:pathLst>
                <a:path w="715" h="692" extrusionOk="0">
                  <a:moveTo>
                    <a:pt x="691" y="239"/>
                  </a:moveTo>
                  <a:cubicBezTo>
                    <a:pt x="691" y="251"/>
                    <a:pt x="703" y="263"/>
                    <a:pt x="703" y="287"/>
                  </a:cubicBezTo>
                  <a:cubicBezTo>
                    <a:pt x="715" y="382"/>
                    <a:pt x="679" y="465"/>
                    <a:pt x="608" y="537"/>
                  </a:cubicBezTo>
                  <a:cubicBezTo>
                    <a:pt x="548" y="632"/>
                    <a:pt x="417" y="691"/>
                    <a:pt x="298" y="668"/>
                  </a:cubicBezTo>
                  <a:cubicBezTo>
                    <a:pt x="0" y="572"/>
                    <a:pt x="36" y="287"/>
                    <a:pt x="179" y="144"/>
                  </a:cubicBezTo>
                  <a:cubicBezTo>
                    <a:pt x="238" y="60"/>
                    <a:pt x="322"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8"/>
            <p:cNvSpPr/>
            <p:nvPr/>
          </p:nvSpPr>
          <p:spPr>
            <a:xfrm>
              <a:off x="6723750" y="1775650"/>
              <a:ext cx="37225" cy="36325"/>
            </a:xfrm>
            <a:custGeom>
              <a:avLst/>
              <a:gdLst/>
              <a:ahLst/>
              <a:cxnLst/>
              <a:rect l="l" t="t" r="r" b="b"/>
              <a:pathLst>
                <a:path w="1489" h="1453" extrusionOk="0">
                  <a:moveTo>
                    <a:pt x="1417" y="500"/>
                  </a:moveTo>
                  <a:cubicBezTo>
                    <a:pt x="1417" y="536"/>
                    <a:pt x="1453" y="560"/>
                    <a:pt x="1453" y="596"/>
                  </a:cubicBezTo>
                  <a:cubicBezTo>
                    <a:pt x="1489" y="786"/>
                    <a:pt x="1417" y="977"/>
                    <a:pt x="1274" y="1108"/>
                  </a:cubicBezTo>
                  <a:cubicBezTo>
                    <a:pt x="1096" y="1286"/>
                    <a:pt x="893" y="1453"/>
                    <a:pt x="619" y="1370"/>
                  </a:cubicBezTo>
                  <a:cubicBezTo>
                    <a:pt x="0" y="1191"/>
                    <a:pt x="107" y="608"/>
                    <a:pt x="381" y="298"/>
                  </a:cubicBezTo>
                  <a:cubicBezTo>
                    <a:pt x="512" y="155"/>
                    <a:pt x="655" y="0"/>
                    <a:pt x="893" y="24"/>
                  </a:cubicBezTo>
                  <a:cubicBezTo>
                    <a:pt x="1167" y="12"/>
                    <a:pt x="1393" y="227"/>
                    <a:pt x="1417" y="5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8"/>
            <p:cNvSpPr/>
            <p:nvPr/>
          </p:nvSpPr>
          <p:spPr>
            <a:xfrm>
              <a:off x="6637425" y="1801250"/>
              <a:ext cx="18175" cy="17275"/>
            </a:xfrm>
            <a:custGeom>
              <a:avLst/>
              <a:gdLst/>
              <a:ahLst/>
              <a:cxnLst/>
              <a:rect l="l" t="t" r="r" b="b"/>
              <a:pathLst>
                <a:path w="727" h="691" extrusionOk="0">
                  <a:moveTo>
                    <a:pt x="691" y="238"/>
                  </a:moveTo>
                  <a:cubicBezTo>
                    <a:pt x="691" y="250"/>
                    <a:pt x="703" y="274"/>
                    <a:pt x="715" y="286"/>
                  </a:cubicBezTo>
                  <a:cubicBezTo>
                    <a:pt x="727" y="381"/>
                    <a:pt x="691" y="477"/>
                    <a:pt x="620" y="536"/>
                  </a:cubicBezTo>
                  <a:cubicBezTo>
                    <a:pt x="548" y="643"/>
                    <a:pt x="417" y="691"/>
                    <a:pt x="298" y="667"/>
                  </a:cubicBezTo>
                  <a:cubicBezTo>
                    <a:pt x="1" y="572"/>
                    <a:pt x="48" y="298"/>
                    <a:pt x="179" y="143"/>
                  </a:cubicBezTo>
                  <a:cubicBezTo>
                    <a:pt x="239" y="60"/>
                    <a:pt x="334" y="0"/>
                    <a:pt x="429" y="0"/>
                  </a:cubicBezTo>
                  <a:cubicBezTo>
                    <a:pt x="572" y="0"/>
                    <a:pt x="679" y="96"/>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8"/>
            <p:cNvSpPr/>
            <p:nvPr/>
          </p:nvSpPr>
          <p:spPr>
            <a:xfrm>
              <a:off x="6820475" y="1796775"/>
              <a:ext cx="22950" cy="29800"/>
            </a:xfrm>
            <a:custGeom>
              <a:avLst/>
              <a:gdLst/>
              <a:ahLst/>
              <a:cxnLst/>
              <a:rect l="l" t="t" r="r" b="b"/>
              <a:pathLst>
                <a:path w="918" h="1192" extrusionOk="0">
                  <a:moveTo>
                    <a:pt x="203" y="1025"/>
                  </a:moveTo>
                  <a:cubicBezTo>
                    <a:pt x="191" y="1001"/>
                    <a:pt x="156" y="1001"/>
                    <a:pt x="144" y="977"/>
                  </a:cubicBezTo>
                  <a:cubicBezTo>
                    <a:pt x="37" y="882"/>
                    <a:pt x="1" y="739"/>
                    <a:pt x="25" y="608"/>
                  </a:cubicBezTo>
                  <a:cubicBezTo>
                    <a:pt x="48" y="417"/>
                    <a:pt x="96" y="239"/>
                    <a:pt x="299" y="167"/>
                  </a:cubicBezTo>
                  <a:cubicBezTo>
                    <a:pt x="739" y="1"/>
                    <a:pt x="918" y="382"/>
                    <a:pt x="894" y="679"/>
                  </a:cubicBezTo>
                  <a:cubicBezTo>
                    <a:pt x="894" y="834"/>
                    <a:pt x="834" y="977"/>
                    <a:pt x="715" y="1072"/>
                  </a:cubicBezTo>
                  <a:cubicBezTo>
                    <a:pt x="560" y="1191"/>
                    <a:pt x="334" y="1167"/>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8"/>
            <p:cNvSpPr/>
            <p:nvPr/>
          </p:nvSpPr>
          <p:spPr>
            <a:xfrm>
              <a:off x="6759475" y="1647950"/>
              <a:ext cx="18175" cy="17300"/>
            </a:xfrm>
            <a:custGeom>
              <a:avLst/>
              <a:gdLst/>
              <a:ahLst/>
              <a:cxnLst/>
              <a:rect l="l" t="t" r="r" b="b"/>
              <a:pathLst>
                <a:path w="727" h="692" extrusionOk="0">
                  <a:moveTo>
                    <a:pt x="691" y="239"/>
                  </a:moveTo>
                  <a:cubicBezTo>
                    <a:pt x="691" y="251"/>
                    <a:pt x="714" y="262"/>
                    <a:pt x="714" y="286"/>
                  </a:cubicBezTo>
                  <a:cubicBezTo>
                    <a:pt x="726" y="382"/>
                    <a:pt x="691" y="465"/>
                    <a:pt x="619" y="536"/>
                  </a:cubicBezTo>
                  <a:cubicBezTo>
                    <a:pt x="548" y="632"/>
                    <a:pt x="429" y="691"/>
                    <a:pt x="298" y="667"/>
                  </a:cubicBezTo>
                  <a:cubicBezTo>
                    <a:pt x="0" y="572"/>
                    <a:pt x="48" y="286"/>
                    <a:pt x="191" y="143"/>
                  </a:cubicBezTo>
                  <a:cubicBezTo>
                    <a:pt x="238" y="60"/>
                    <a:pt x="333" y="1"/>
                    <a:pt x="441" y="1"/>
                  </a:cubicBezTo>
                  <a:cubicBezTo>
                    <a:pt x="572" y="1"/>
                    <a:pt x="691"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8"/>
            <p:cNvSpPr/>
            <p:nvPr/>
          </p:nvSpPr>
          <p:spPr>
            <a:xfrm>
              <a:off x="6655875" y="1672350"/>
              <a:ext cx="18175" cy="17300"/>
            </a:xfrm>
            <a:custGeom>
              <a:avLst/>
              <a:gdLst/>
              <a:ahLst/>
              <a:cxnLst/>
              <a:rect l="l" t="t" r="r" b="b"/>
              <a:pathLst>
                <a:path w="727" h="692" extrusionOk="0">
                  <a:moveTo>
                    <a:pt x="691" y="239"/>
                  </a:moveTo>
                  <a:cubicBezTo>
                    <a:pt x="691" y="251"/>
                    <a:pt x="703" y="275"/>
                    <a:pt x="715" y="287"/>
                  </a:cubicBezTo>
                  <a:cubicBezTo>
                    <a:pt x="727" y="382"/>
                    <a:pt x="691" y="477"/>
                    <a:pt x="620" y="537"/>
                  </a:cubicBezTo>
                  <a:cubicBezTo>
                    <a:pt x="548" y="644"/>
                    <a:pt x="429" y="691"/>
                    <a:pt x="298" y="668"/>
                  </a:cubicBezTo>
                  <a:cubicBezTo>
                    <a:pt x="1" y="572"/>
                    <a:pt x="48" y="299"/>
                    <a:pt x="191" y="144"/>
                  </a:cubicBezTo>
                  <a:cubicBezTo>
                    <a:pt x="239" y="60"/>
                    <a:pt x="334" y="1"/>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8"/>
            <p:cNvSpPr/>
            <p:nvPr/>
          </p:nvSpPr>
          <p:spPr>
            <a:xfrm>
              <a:off x="6576100" y="16935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8" y="667"/>
                  </a:cubicBezTo>
                  <a:cubicBezTo>
                    <a:pt x="1" y="584"/>
                    <a:pt x="48" y="298"/>
                    <a:pt x="179" y="143"/>
                  </a:cubicBezTo>
                  <a:cubicBezTo>
                    <a:pt x="239" y="60"/>
                    <a:pt x="334" y="12"/>
                    <a:pt x="429"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8"/>
            <p:cNvSpPr/>
            <p:nvPr/>
          </p:nvSpPr>
          <p:spPr>
            <a:xfrm>
              <a:off x="6775250" y="2154550"/>
              <a:ext cx="13700" cy="12825"/>
            </a:xfrm>
            <a:custGeom>
              <a:avLst/>
              <a:gdLst/>
              <a:ahLst/>
              <a:cxnLst/>
              <a:rect l="l" t="t" r="r" b="b"/>
              <a:pathLst>
                <a:path w="548" h="513" extrusionOk="0">
                  <a:moveTo>
                    <a:pt x="405" y="453"/>
                  </a:moveTo>
                  <a:cubicBezTo>
                    <a:pt x="393" y="453"/>
                    <a:pt x="381" y="465"/>
                    <a:pt x="369" y="477"/>
                  </a:cubicBezTo>
                  <a:cubicBezTo>
                    <a:pt x="310" y="513"/>
                    <a:pt x="226" y="501"/>
                    <a:pt x="167" y="465"/>
                  </a:cubicBezTo>
                  <a:cubicBezTo>
                    <a:pt x="83" y="430"/>
                    <a:pt x="0" y="370"/>
                    <a:pt x="0" y="263"/>
                  </a:cubicBezTo>
                  <a:cubicBezTo>
                    <a:pt x="0" y="25"/>
                    <a:pt x="214" y="1"/>
                    <a:pt x="345" y="60"/>
                  </a:cubicBezTo>
                  <a:cubicBezTo>
                    <a:pt x="429" y="84"/>
                    <a:pt x="488" y="144"/>
                    <a:pt x="512" y="215"/>
                  </a:cubicBezTo>
                  <a:cubicBezTo>
                    <a:pt x="548" y="311"/>
                    <a:pt x="500" y="418"/>
                    <a:pt x="405"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8"/>
            <p:cNvSpPr/>
            <p:nvPr/>
          </p:nvSpPr>
          <p:spPr>
            <a:xfrm>
              <a:off x="6763325" y="17322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9" y="667"/>
                  </a:cubicBezTo>
                  <a:cubicBezTo>
                    <a:pt x="1" y="583"/>
                    <a:pt x="48" y="298"/>
                    <a:pt x="191" y="143"/>
                  </a:cubicBezTo>
                  <a:cubicBezTo>
                    <a:pt x="239" y="60"/>
                    <a:pt x="334" y="12"/>
                    <a:pt x="441" y="0"/>
                  </a:cubicBezTo>
                  <a:cubicBezTo>
                    <a:pt x="572"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8"/>
            <p:cNvSpPr/>
            <p:nvPr/>
          </p:nvSpPr>
          <p:spPr>
            <a:xfrm>
              <a:off x="6596650" y="1665525"/>
              <a:ext cx="18175" cy="17575"/>
            </a:xfrm>
            <a:custGeom>
              <a:avLst/>
              <a:gdLst/>
              <a:ahLst/>
              <a:cxnLst/>
              <a:rect l="l" t="t" r="r" b="b"/>
              <a:pathLst>
                <a:path w="727" h="703" extrusionOk="0">
                  <a:moveTo>
                    <a:pt x="691" y="238"/>
                  </a:moveTo>
                  <a:cubicBezTo>
                    <a:pt x="691" y="262"/>
                    <a:pt x="703" y="274"/>
                    <a:pt x="715" y="298"/>
                  </a:cubicBezTo>
                  <a:cubicBezTo>
                    <a:pt x="727" y="381"/>
                    <a:pt x="691" y="476"/>
                    <a:pt x="619" y="536"/>
                  </a:cubicBezTo>
                  <a:cubicBezTo>
                    <a:pt x="548" y="643"/>
                    <a:pt x="417" y="702"/>
                    <a:pt x="298" y="667"/>
                  </a:cubicBezTo>
                  <a:cubicBezTo>
                    <a:pt x="0" y="583"/>
                    <a:pt x="48" y="298"/>
                    <a:pt x="179" y="143"/>
                  </a:cubicBezTo>
                  <a:cubicBezTo>
                    <a:pt x="238" y="60"/>
                    <a:pt x="334" y="12"/>
                    <a:pt x="441"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8"/>
            <p:cNvSpPr/>
            <p:nvPr/>
          </p:nvSpPr>
          <p:spPr>
            <a:xfrm>
              <a:off x="6590400" y="1619975"/>
              <a:ext cx="6875" cy="8650"/>
            </a:xfrm>
            <a:custGeom>
              <a:avLst/>
              <a:gdLst/>
              <a:ahLst/>
              <a:cxnLst/>
              <a:rect l="l" t="t" r="r" b="b"/>
              <a:pathLst>
                <a:path w="275" h="346" extrusionOk="0">
                  <a:moveTo>
                    <a:pt x="72" y="298"/>
                  </a:moveTo>
                  <a:cubicBezTo>
                    <a:pt x="72" y="298"/>
                    <a:pt x="48" y="298"/>
                    <a:pt x="48" y="286"/>
                  </a:cubicBezTo>
                  <a:cubicBezTo>
                    <a:pt x="12" y="262"/>
                    <a:pt x="0" y="215"/>
                    <a:pt x="12" y="179"/>
                  </a:cubicBezTo>
                  <a:cubicBezTo>
                    <a:pt x="12" y="119"/>
                    <a:pt x="36" y="72"/>
                    <a:pt x="96" y="48"/>
                  </a:cubicBezTo>
                  <a:cubicBezTo>
                    <a:pt x="227" y="0"/>
                    <a:pt x="274" y="108"/>
                    <a:pt x="274" y="191"/>
                  </a:cubicBezTo>
                  <a:cubicBezTo>
                    <a:pt x="274" y="238"/>
                    <a:pt x="250" y="286"/>
                    <a:pt x="215" y="310"/>
                  </a:cubicBezTo>
                  <a:cubicBezTo>
                    <a:pt x="167" y="346"/>
                    <a:pt x="107" y="346"/>
                    <a:pt x="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8"/>
            <p:cNvSpPr/>
            <p:nvPr/>
          </p:nvSpPr>
          <p:spPr>
            <a:xfrm>
              <a:off x="6703200" y="1766425"/>
              <a:ext cx="6875" cy="8650"/>
            </a:xfrm>
            <a:custGeom>
              <a:avLst/>
              <a:gdLst/>
              <a:ahLst/>
              <a:cxnLst/>
              <a:rect l="l" t="t" r="r" b="b"/>
              <a:pathLst>
                <a:path w="275" h="346" extrusionOk="0">
                  <a:moveTo>
                    <a:pt x="60" y="298"/>
                  </a:moveTo>
                  <a:cubicBezTo>
                    <a:pt x="48" y="298"/>
                    <a:pt x="48" y="286"/>
                    <a:pt x="37" y="286"/>
                  </a:cubicBezTo>
                  <a:cubicBezTo>
                    <a:pt x="13" y="250"/>
                    <a:pt x="1" y="215"/>
                    <a:pt x="13" y="179"/>
                  </a:cubicBezTo>
                  <a:cubicBezTo>
                    <a:pt x="13" y="119"/>
                    <a:pt x="25" y="60"/>
                    <a:pt x="84" y="48"/>
                  </a:cubicBezTo>
                  <a:cubicBezTo>
                    <a:pt x="215" y="0"/>
                    <a:pt x="275"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8"/>
            <p:cNvSpPr/>
            <p:nvPr/>
          </p:nvSpPr>
          <p:spPr>
            <a:xfrm>
              <a:off x="6625225" y="1750050"/>
              <a:ext cx="6875" cy="8950"/>
            </a:xfrm>
            <a:custGeom>
              <a:avLst/>
              <a:gdLst/>
              <a:ahLst/>
              <a:cxnLst/>
              <a:rect l="l" t="t" r="r" b="b"/>
              <a:pathLst>
                <a:path w="275" h="358" extrusionOk="0">
                  <a:moveTo>
                    <a:pt x="72" y="310"/>
                  </a:moveTo>
                  <a:cubicBezTo>
                    <a:pt x="60" y="310"/>
                    <a:pt x="48" y="298"/>
                    <a:pt x="48" y="298"/>
                  </a:cubicBezTo>
                  <a:cubicBezTo>
                    <a:pt x="12" y="262"/>
                    <a:pt x="0" y="227"/>
                    <a:pt x="12" y="179"/>
                  </a:cubicBezTo>
                  <a:cubicBezTo>
                    <a:pt x="12" y="131"/>
                    <a:pt x="36" y="72"/>
                    <a:pt x="96" y="48"/>
                  </a:cubicBezTo>
                  <a:cubicBezTo>
                    <a:pt x="227" y="0"/>
                    <a:pt x="274" y="119"/>
                    <a:pt x="274" y="203"/>
                  </a:cubicBezTo>
                  <a:cubicBezTo>
                    <a:pt x="274" y="250"/>
                    <a:pt x="250" y="286"/>
                    <a:pt x="215" y="322"/>
                  </a:cubicBezTo>
                  <a:cubicBezTo>
                    <a:pt x="167" y="358"/>
                    <a:pt x="108" y="346"/>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8"/>
            <p:cNvSpPr/>
            <p:nvPr/>
          </p:nvSpPr>
          <p:spPr>
            <a:xfrm>
              <a:off x="6644575" y="2039075"/>
              <a:ext cx="6875" cy="8950"/>
            </a:xfrm>
            <a:custGeom>
              <a:avLst/>
              <a:gdLst/>
              <a:ahLst/>
              <a:cxnLst/>
              <a:rect l="l" t="t" r="r" b="b"/>
              <a:pathLst>
                <a:path w="275" h="358" extrusionOk="0">
                  <a:moveTo>
                    <a:pt x="60" y="310"/>
                  </a:moveTo>
                  <a:cubicBezTo>
                    <a:pt x="48" y="310"/>
                    <a:pt x="48" y="298"/>
                    <a:pt x="36" y="298"/>
                  </a:cubicBezTo>
                  <a:cubicBezTo>
                    <a:pt x="12" y="262"/>
                    <a:pt x="0" y="227"/>
                    <a:pt x="0" y="179"/>
                  </a:cubicBezTo>
                  <a:cubicBezTo>
                    <a:pt x="0" y="131"/>
                    <a:pt x="36" y="72"/>
                    <a:pt x="84" y="48"/>
                  </a:cubicBezTo>
                  <a:cubicBezTo>
                    <a:pt x="215" y="0"/>
                    <a:pt x="274" y="119"/>
                    <a:pt x="262" y="203"/>
                  </a:cubicBezTo>
                  <a:cubicBezTo>
                    <a:pt x="262" y="250"/>
                    <a:pt x="250" y="286"/>
                    <a:pt x="215" y="322"/>
                  </a:cubicBezTo>
                  <a:cubicBezTo>
                    <a:pt x="167" y="358"/>
                    <a:pt x="96"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8"/>
            <p:cNvSpPr/>
            <p:nvPr/>
          </p:nvSpPr>
          <p:spPr>
            <a:xfrm>
              <a:off x="6889550" y="1952750"/>
              <a:ext cx="37225" cy="35750"/>
            </a:xfrm>
            <a:custGeom>
              <a:avLst/>
              <a:gdLst/>
              <a:ahLst/>
              <a:cxnLst/>
              <a:rect l="l" t="t" r="r" b="b"/>
              <a:pathLst>
                <a:path w="1489" h="1430" extrusionOk="0">
                  <a:moveTo>
                    <a:pt x="1417" y="477"/>
                  </a:moveTo>
                  <a:cubicBezTo>
                    <a:pt x="1417" y="513"/>
                    <a:pt x="1453" y="548"/>
                    <a:pt x="1453" y="584"/>
                  </a:cubicBezTo>
                  <a:cubicBezTo>
                    <a:pt x="1488" y="774"/>
                    <a:pt x="1417" y="965"/>
                    <a:pt x="1274" y="1084"/>
                  </a:cubicBezTo>
                  <a:cubicBezTo>
                    <a:pt x="1095" y="1275"/>
                    <a:pt x="905" y="1429"/>
                    <a:pt x="619" y="1358"/>
                  </a:cubicBezTo>
                  <a:cubicBezTo>
                    <a:pt x="0" y="1167"/>
                    <a:pt x="107" y="596"/>
                    <a:pt x="393" y="286"/>
                  </a:cubicBezTo>
                  <a:cubicBezTo>
                    <a:pt x="512" y="143"/>
                    <a:pt x="655" y="1"/>
                    <a:pt x="893" y="1"/>
                  </a:cubicBezTo>
                  <a:cubicBezTo>
                    <a:pt x="1167" y="1"/>
                    <a:pt x="1393" y="203"/>
                    <a:pt x="1417" y="4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8"/>
            <p:cNvSpPr/>
            <p:nvPr/>
          </p:nvSpPr>
          <p:spPr>
            <a:xfrm>
              <a:off x="6930625" y="1923575"/>
              <a:ext cx="18175" cy="17300"/>
            </a:xfrm>
            <a:custGeom>
              <a:avLst/>
              <a:gdLst/>
              <a:ahLst/>
              <a:cxnLst/>
              <a:rect l="l" t="t" r="r" b="b"/>
              <a:pathLst>
                <a:path w="727" h="692" extrusionOk="0">
                  <a:moveTo>
                    <a:pt x="691" y="239"/>
                  </a:moveTo>
                  <a:cubicBezTo>
                    <a:pt x="691" y="251"/>
                    <a:pt x="703" y="263"/>
                    <a:pt x="703" y="286"/>
                  </a:cubicBezTo>
                  <a:cubicBezTo>
                    <a:pt x="726" y="382"/>
                    <a:pt x="691" y="465"/>
                    <a:pt x="619" y="537"/>
                  </a:cubicBezTo>
                  <a:cubicBezTo>
                    <a:pt x="548" y="644"/>
                    <a:pt x="417" y="691"/>
                    <a:pt x="298" y="667"/>
                  </a:cubicBezTo>
                  <a:cubicBezTo>
                    <a:pt x="0" y="572"/>
                    <a:pt x="48" y="286"/>
                    <a:pt x="179" y="144"/>
                  </a:cubicBezTo>
                  <a:cubicBezTo>
                    <a:pt x="238"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8"/>
            <p:cNvSpPr/>
            <p:nvPr/>
          </p:nvSpPr>
          <p:spPr>
            <a:xfrm>
              <a:off x="6934775" y="1848275"/>
              <a:ext cx="6875" cy="8950"/>
            </a:xfrm>
            <a:custGeom>
              <a:avLst/>
              <a:gdLst/>
              <a:ahLst/>
              <a:cxnLst/>
              <a:rect l="l" t="t" r="r" b="b"/>
              <a:pathLst>
                <a:path w="275" h="358" extrusionOk="0">
                  <a:moveTo>
                    <a:pt x="60" y="310"/>
                  </a:moveTo>
                  <a:cubicBezTo>
                    <a:pt x="60" y="310"/>
                    <a:pt x="48" y="298"/>
                    <a:pt x="48" y="298"/>
                  </a:cubicBezTo>
                  <a:cubicBezTo>
                    <a:pt x="13" y="262"/>
                    <a:pt x="1" y="227"/>
                    <a:pt x="13" y="179"/>
                  </a:cubicBezTo>
                  <a:cubicBezTo>
                    <a:pt x="1" y="131"/>
                    <a:pt x="37" y="72"/>
                    <a:pt x="84" y="48"/>
                  </a:cubicBezTo>
                  <a:cubicBezTo>
                    <a:pt x="215" y="0"/>
                    <a:pt x="275" y="120"/>
                    <a:pt x="263" y="203"/>
                  </a:cubicBezTo>
                  <a:cubicBezTo>
                    <a:pt x="263" y="250"/>
                    <a:pt x="251" y="286"/>
                    <a:pt x="215" y="322"/>
                  </a:cubicBezTo>
                  <a:cubicBezTo>
                    <a:pt x="168" y="358"/>
                    <a:pt x="108"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8"/>
            <p:cNvSpPr/>
            <p:nvPr/>
          </p:nvSpPr>
          <p:spPr>
            <a:xfrm>
              <a:off x="6912750" y="1785775"/>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8" y="643"/>
                    <a:pt x="418" y="691"/>
                    <a:pt x="298" y="667"/>
                  </a:cubicBezTo>
                  <a:cubicBezTo>
                    <a:pt x="1" y="584"/>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8"/>
            <p:cNvSpPr/>
            <p:nvPr/>
          </p:nvSpPr>
          <p:spPr>
            <a:xfrm>
              <a:off x="6846075" y="1716125"/>
              <a:ext cx="6875" cy="8650"/>
            </a:xfrm>
            <a:custGeom>
              <a:avLst/>
              <a:gdLst/>
              <a:ahLst/>
              <a:cxnLst/>
              <a:rect l="l" t="t" r="r" b="b"/>
              <a:pathLst>
                <a:path w="275" h="346" extrusionOk="0">
                  <a:moveTo>
                    <a:pt x="72" y="310"/>
                  </a:moveTo>
                  <a:cubicBezTo>
                    <a:pt x="72" y="310"/>
                    <a:pt x="60" y="298"/>
                    <a:pt x="48" y="286"/>
                  </a:cubicBezTo>
                  <a:cubicBezTo>
                    <a:pt x="13" y="262"/>
                    <a:pt x="1" y="214"/>
                    <a:pt x="13" y="179"/>
                  </a:cubicBezTo>
                  <a:cubicBezTo>
                    <a:pt x="13" y="119"/>
                    <a:pt x="48" y="72"/>
                    <a:pt x="96" y="48"/>
                  </a:cubicBezTo>
                  <a:cubicBezTo>
                    <a:pt x="227" y="0"/>
                    <a:pt x="275" y="119"/>
                    <a:pt x="275" y="202"/>
                  </a:cubicBezTo>
                  <a:cubicBezTo>
                    <a:pt x="275" y="238"/>
                    <a:pt x="251" y="286"/>
                    <a:pt x="227" y="310"/>
                  </a:cubicBezTo>
                  <a:cubicBezTo>
                    <a:pt x="179" y="345"/>
                    <a:pt x="108" y="345"/>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8"/>
            <p:cNvSpPr/>
            <p:nvPr/>
          </p:nvSpPr>
          <p:spPr>
            <a:xfrm>
              <a:off x="6969900" y="1741125"/>
              <a:ext cx="6875" cy="8950"/>
            </a:xfrm>
            <a:custGeom>
              <a:avLst/>
              <a:gdLst/>
              <a:ahLst/>
              <a:cxnLst/>
              <a:rect l="l" t="t" r="r" b="b"/>
              <a:pathLst>
                <a:path w="275" h="358" extrusionOk="0">
                  <a:moveTo>
                    <a:pt x="60" y="310"/>
                  </a:moveTo>
                  <a:lnTo>
                    <a:pt x="48" y="298"/>
                  </a:lnTo>
                  <a:cubicBezTo>
                    <a:pt x="13" y="262"/>
                    <a:pt x="1" y="226"/>
                    <a:pt x="13" y="179"/>
                  </a:cubicBezTo>
                  <a:cubicBezTo>
                    <a:pt x="13" y="119"/>
                    <a:pt x="37" y="72"/>
                    <a:pt x="84" y="48"/>
                  </a:cubicBezTo>
                  <a:cubicBezTo>
                    <a:pt x="215" y="0"/>
                    <a:pt x="275" y="119"/>
                    <a:pt x="263" y="203"/>
                  </a:cubicBezTo>
                  <a:cubicBezTo>
                    <a:pt x="275" y="238"/>
                    <a:pt x="251" y="286"/>
                    <a:pt x="215" y="310"/>
                  </a:cubicBezTo>
                  <a:cubicBezTo>
                    <a:pt x="167" y="357"/>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8"/>
            <p:cNvSpPr/>
            <p:nvPr/>
          </p:nvSpPr>
          <p:spPr>
            <a:xfrm>
              <a:off x="6911275" y="1731600"/>
              <a:ext cx="18175" cy="17275"/>
            </a:xfrm>
            <a:custGeom>
              <a:avLst/>
              <a:gdLst/>
              <a:ahLst/>
              <a:cxnLst/>
              <a:rect l="l" t="t" r="r" b="b"/>
              <a:pathLst>
                <a:path w="727" h="691" extrusionOk="0">
                  <a:moveTo>
                    <a:pt x="691" y="238"/>
                  </a:moveTo>
                  <a:cubicBezTo>
                    <a:pt x="691" y="262"/>
                    <a:pt x="703" y="274"/>
                    <a:pt x="703" y="286"/>
                  </a:cubicBezTo>
                  <a:cubicBezTo>
                    <a:pt x="727" y="381"/>
                    <a:pt x="691" y="476"/>
                    <a:pt x="619" y="536"/>
                  </a:cubicBezTo>
                  <a:cubicBezTo>
                    <a:pt x="548" y="643"/>
                    <a:pt x="417" y="691"/>
                    <a:pt x="298" y="667"/>
                  </a:cubicBezTo>
                  <a:cubicBezTo>
                    <a:pt x="0" y="584"/>
                    <a:pt x="48" y="298"/>
                    <a:pt x="179" y="143"/>
                  </a:cubicBezTo>
                  <a:cubicBezTo>
                    <a:pt x="238" y="60"/>
                    <a:pt x="334" y="12"/>
                    <a:pt x="429"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8"/>
            <p:cNvSpPr/>
            <p:nvPr/>
          </p:nvSpPr>
          <p:spPr>
            <a:xfrm>
              <a:off x="6808575" y="1592300"/>
              <a:ext cx="18175" cy="17275"/>
            </a:xfrm>
            <a:custGeom>
              <a:avLst/>
              <a:gdLst/>
              <a:ahLst/>
              <a:cxnLst/>
              <a:rect l="l" t="t" r="r" b="b"/>
              <a:pathLst>
                <a:path w="727" h="691" extrusionOk="0">
                  <a:moveTo>
                    <a:pt x="691" y="238"/>
                  </a:moveTo>
                  <a:cubicBezTo>
                    <a:pt x="703" y="250"/>
                    <a:pt x="703" y="274"/>
                    <a:pt x="715" y="286"/>
                  </a:cubicBezTo>
                  <a:cubicBezTo>
                    <a:pt x="727" y="381"/>
                    <a:pt x="691" y="476"/>
                    <a:pt x="620" y="536"/>
                  </a:cubicBezTo>
                  <a:cubicBezTo>
                    <a:pt x="548" y="643"/>
                    <a:pt x="417" y="691"/>
                    <a:pt x="298" y="667"/>
                  </a:cubicBezTo>
                  <a:cubicBezTo>
                    <a:pt x="1" y="583"/>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8"/>
            <p:cNvSpPr/>
            <p:nvPr/>
          </p:nvSpPr>
          <p:spPr>
            <a:xfrm>
              <a:off x="6894300" y="1620275"/>
              <a:ext cx="6875" cy="8650"/>
            </a:xfrm>
            <a:custGeom>
              <a:avLst/>
              <a:gdLst/>
              <a:ahLst/>
              <a:cxnLst/>
              <a:rect l="l" t="t" r="r" b="b"/>
              <a:pathLst>
                <a:path w="275" h="346" extrusionOk="0">
                  <a:moveTo>
                    <a:pt x="60" y="298"/>
                  </a:moveTo>
                  <a:cubicBezTo>
                    <a:pt x="60" y="298"/>
                    <a:pt x="48" y="298"/>
                    <a:pt x="36" y="286"/>
                  </a:cubicBezTo>
                  <a:cubicBezTo>
                    <a:pt x="13" y="250"/>
                    <a:pt x="1" y="215"/>
                    <a:pt x="1" y="179"/>
                  </a:cubicBezTo>
                  <a:cubicBezTo>
                    <a:pt x="1" y="119"/>
                    <a:pt x="24" y="60"/>
                    <a:pt x="84" y="48"/>
                  </a:cubicBezTo>
                  <a:cubicBezTo>
                    <a:pt x="215" y="0"/>
                    <a:pt x="274"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8"/>
            <p:cNvSpPr/>
            <p:nvPr/>
          </p:nvSpPr>
          <p:spPr>
            <a:xfrm>
              <a:off x="6972300" y="1618775"/>
              <a:ext cx="6850" cy="8950"/>
            </a:xfrm>
            <a:custGeom>
              <a:avLst/>
              <a:gdLst/>
              <a:ahLst/>
              <a:cxnLst/>
              <a:rect l="l" t="t" r="r" b="b"/>
              <a:pathLst>
                <a:path w="274" h="358" extrusionOk="0">
                  <a:moveTo>
                    <a:pt x="71" y="310"/>
                  </a:moveTo>
                  <a:cubicBezTo>
                    <a:pt x="60" y="310"/>
                    <a:pt x="48" y="298"/>
                    <a:pt x="48" y="298"/>
                  </a:cubicBezTo>
                  <a:cubicBezTo>
                    <a:pt x="12" y="263"/>
                    <a:pt x="0" y="227"/>
                    <a:pt x="12" y="179"/>
                  </a:cubicBezTo>
                  <a:cubicBezTo>
                    <a:pt x="12" y="132"/>
                    <a:pt x="36" y="72"/>
                    <a:pt x="95" y="60"/>
                  </a:cubicBezTo>
                  <a:cubicBezTo>
                    <a:pt x="226" y="1"/>
                    <a:pt x="274" y="120"/>
                    <a:pt x="274" y="203"/>
                  </a:cubicBezTo>
                  <a:cubicBezTo>
                    <a:pt x="274" y="251"/>
                    <a:pt x="250" y="286"/>
                    <a:pt x="214" y="322"/>
                  </a:cubicBezTo>
                  <a:cubicBezTo>
                    <a:pt x="179" y="358"/>
                    <a:pt x="107" y="358"/>
                    <a:pt x="7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8"/>
            <p:cNvSpPr/>
            <p:nvPr/>
          </p:nvSpPr>
          <p:spPr>
            <a:xfrm>
              <a:off x="6907100" y="1555975"/>
              <a:ext cx="6875" cy="8950"/>
            </a:xfrm>
            <a:custGeom>
              <a:avLst/>
              <a:gdLst/>
              <a:ahLst/>
              <a:cxnLst/>
              <a:rect l="l" t="t" r="r" b="b"/>
              <a:pathLst>
                <a:path w="275" h="358" extrusionOk="0">
                  <a:moveTo>
                    <a:pt x="72" y="310"/>
                  </a:moveTo>
                  <a:cubicBezTo>
                    <a:pt x="72" y="310"/>
                    <a:pt x="48" y="310"/>
                    <a:pt x="48" y="298"/>
                  </a:cubicBezTo>
                  <a:cubicBezTo>
                    <a:pt x="12" y="274"/>
                    <a:pt x="1" y="227"/>
                    <a:pt x="12" y="191"/>
                  </a:cubicBezTo>
                  <a:cubicBezTo>
                    <a:pt x="12" y="132"/>
                    <a:pt x="36" y="84"/>
                    <a:pt x="96" y="60"/>
                  </a:cubicBezTo>
                  <a:cubicBezTo>
                    <a:pt x="227" y="1"/>
                    <a:pt x="274" y="120"/>
                    <a:pt x="274" y="203"/>
                  </a:cubicBezTo>
                  <a:cubicBezTo>
                    <a:pt x="274" y="251"/>
                    <a:pt x="251" y="298"/>
                    <a:pt x="215"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8"/>
            <p:cNvSpPr/>
            <p:nvPr/>
          </p:nvSpPr>
          <p:spPr>
            <a:xfrm>
              <a:off x="7057425" y="1803625"/>
              <a:ext cx="6875" cy="8650"/>
            </a:xfrm>
            <a:custGeom>
              <a:avLst/>
              <a:gdLst/>
              <a:ahLst/>
              <a:cxnLst/>
              <a:rect l="l" t="t" r="r" b="b"/>
              <a:pathLst>
                <a:path w="275" h="346" extrusionOk="0">
                  <a:moveTo>
                    <a:pt x="60" y="298"/>
                  </a:moveTo>
                  <a:cubicBezTo>
                    <a:pt x="60" y="298"/>
                    <a:pt x="48" y="298"/>
                    <a:pt x="36" y="286"/>
                  </a:cubicBezTo>
                  <a:cubicBezTo>
                    <a:pt x="12" y="262"/>
                    <a:pt x="0" y="215"/>
                    <a:pt x="0" y="179"/>
                  </a:cubicBezTo>
                  <a:cubicBezTo>
                    <a:pt x="0" y="120"/>
                    <a:pt x="36" y="72"/>
                    <a:pt x="84" y="48"/>
                  </a:cubicBezTo>
                  <a:cubicBezTo>
                    <a:pt x="215" y="1"/>
                    <a:pt x="274" y="108"/>
                    <a:pt x="262" y="191"/>
                  </a:cubicBezTo>
                  <a:cubicBezTo>
                    <a:pt x="262" y="239"/>
                    <a:pt x="250" y="286"/>
                    <a:pt x="215" y="310"/>
                  </a:cubicBezTo>
                  <a:cubicBezTo>
                    <a:pt x="167" y="346"/>
                    <a:pt x="95"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8"/>
            <p:cNvSpPr/>
            <p:nvPr/>
          </p:nvSpPr>
          <p:spPr>
            <a:xfrm>
              <a:off x="6972875" y="1857800"/>
              <a:ext cx="18200" cy="17300"/>
            </a:xfrm>
            <a:custGeom>
              <a:avLst/>
              <a:gdLst/>
              <a:ahLst/>
              <a:cxnLst/>
              <a:rect l="l" t="t" r="r" b="b"/>
              <a:pathLst>
                <a:path w="728" h="692" extrusionOk="0">
                  <a:moveTo>
                    <a:pt x="691" y="239"/>
                  </a:moveTo>
                  <a:cubicBezTo>
                    <a:pt x="691" y="250"/>
                    <a:pt x="715" y="274"/>
                    <a:pt x="715" y="286"/>
                  </a:cubicBezTo>
                  <a:cubicBezTo>
                    <a:pt x="727" y="381"/>
                    <a:pt x="691" y="477"/>
                    <a:pt x="620" y="536"/>
                  </a:cubicBezTo>
                  <a:cubicBezTo>
                    <a:pt x="549" y="643"/>
                    <a:pt x="429" y="691"/>
                    <a:pt x="299" y="667"/>
                  </a:cubicBezTo>
                  <a:cubicBezTo>
                    <a:pt x="1" y="572"/>
                    <a:pt x="48" y="298"/>
                    <a:pt x="191" y="143"/>
                  </a:cubicBezTo>
                  <a:cubicBezTo>
                    <a:pt x="239" y="60"/>
                    <a:pt x="334" y="0"/>
                    <a:pt x="441" y="0"/>
                  </a:cubicBezTo>
                  <a:cubicBezTo>
                    <a:pt x="572" y="0"/>
                    <a:pt x="680"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8"/>
            <p:cNvSpPr/>
            <p:nvPr/>
          </p:nvSpPr>
          <p:spPr>
            <a:xfrm>
              <a:off x="6954125" y="2047700"/>
              <a:ext cx="17900" cy="17300"/>
            </a:xfrm>
            <a:custGeom>
              <a:avLst/>
              <a:gdLst/>
              <a:ahLst/>
              <a:cxnLst/>
              <a:rect l="l" t="t" r="r" b="b"/>
              <a:pathLst>
                <a:path w="716" h="692" extrusionOk="0">
                  <a:moveTo>
                    <a:pt x="691" y="239"/>
                  </a:moveTo>
                  <a:cubicBezTo>
                    <a:pt x="691" y="251"/>
                    <a:pt x="703" y="263"/>
                    <a:pt x="703" y="286"/>
                  </a:cubicBezTo>
                  <a:cubicBezTo>
                    <a:pt x="715" y="382"/>
                    <a:pt x="691" y="477"/>
                    <a:pt x="620" y="536"/>
                  </a:cubicBezTo>
                  <a:cubicBezTo>
                    <a:pt x="548" y="644"/>
                    <a:pt x="417" y="691"/>
                    <a:pt x="298" y="667"/>
                  </a:cubicBezTo>
                  <a:cubicBezTo>
                    <a:pt x="1" y="572"/>
                    <a:pt x="48" y="298"/>
                    <a:pt x="179" y="143"/>
                  </a:cubicBezTo>
                  <a:cubicBezTo>
                    <a:pt x="239"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8"/>
            <p:cNvSpPr/>
            <p:nvPr/>
          </p:nvSpPr>
          <p:spPr>
            <a:xfrm>
              <a:off x="7000275" y="2038475"/>
              <a:ext cx="18175" cy="17300"/>
            </a:xfrm>
            <a:custGeom>
              <a:avLst/>
              <a:gdLst/>
              <a:ahLst/>
              <a:cxnLst/>
              <a:rect l="l" t="t" r="r" b="b"/>
              <a:pathLst>
                <a:path w="727" h="692" extrusionOk="0">
                  <a:moveTo>
                    <a:pt x="691" y="239"/>
                  </a:moveTo>
                  <a:cubicBezTo>
                    <a:pt x="691" y="251"/>
                    <a:pt x="703" y="274"/>
                    <a:pt x="715" y="286"/>
                  </a:cubicBezTo>
                  <a:cubicBezTo>
                    <a:pt x="727" y="382"/>
                    <a:pt x="691" y="477"/>
                    <a:pt x="619" y="536"/>
                  </a:cubicBezTo>
                  <a:cubicBezTo>
                    <a:pt x="548" y="643"/>
                    <a:pt x="417" y="691"/>
                    <a:pt x="298" y="667"/>
                  </a:cubicBezTo>
                  <a:cubicBezTo>
                    <a:pt x="0" y="584"/>
                    <a:pt x="48" y="298"/>
                    <a:pt x="179" y="143"/>
                  </a:cubicBezTo>
                  <a:cubicBezTo>
                    <a:pt x="238" y="60"/>
                    <a:pt x="334" y="1"/>
                    <a:pt x="429" y="1"/>
                  </a:cubicBezTo>
                  <a:cubicBezTo>
                    <a:pt x="572"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8"/>
            <p:cNvSpPr/>
            <p:nvPr/>
          </p:nvSpPr>
          <p:spPr>
            <a:xfrm>
              <a:off x="6929125" y="1680100"/>
              <a:ext cx="17875" cy="17575"/>
            </a:xfrm>
            <a:custGeom>
              <a:avLst/>
              <a:gdLst/>
              <a:ahLst/>
              <a:cxnLst/>
              <a:rect l="l" t="t" r="r" b="b"/>
              <a:pathLst>
                <a:path w="715" h="703" extrusionOk="0">
                  <a:moveTo>
                    <a:pt x="691" y="239"/>
                  </a:moveTo>
                  <a:cubicBezTo>
                    <a:pt x="691" y="262"/>
                    <a:pt x="703" y="274"/>
                    <a:pt x="703" y="298"/>
                  </a:cubicBezTo>
                  <a:cubicBezTo>
                    <a:pt x="715" y="381"/>
                    <a:pt x="679" y="477"/>
                    <a:pt x="608" y="536"/>
                  </a:cubicBezTo>
                  <a:cubicBezTo>
                    <a:pt x="548" y="643"/>
                    <a:pt x="417" y="703"/>
                    <a:pt x="298" y="667"/>
                  </a:cubicBezTo>
                  <a:cubicBezTo>
                    <a:pt x="1" y="584"/>
                    <a:pt x="36" y="298"/>
                    <a:pt x="179" y="143"/>
                  </a:cubicBezTo>
                  <a:cubicBezTo>
                    <a:pt x="239" y="60"/>
                    <a:pt x="334" y="12"/>
                    <a:pt x="429" y="12"/>
                  </a:cubicBezTo>
                  <a:cubicBezTo>
                    <a:pt x="560" y="0"/>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8"/>
            <p:cNvSpPr/>
            <p:nvPr/>
          </p:nvSpPr>
          <p:spPr>
            <a:xfrm>
              <a:off x="6969025" y="1869100"/>
              <a:ext cx="17875" cy="17600"/>
            </a:xfrm>
            <a:custGeom>
              <a:avLst/>
              <a:gdLst/>
              <a:ahLst/>
              <a:cxnLst/>
              <a:rect l="l" t="t" r="r" b="b"/>
              <a:pathLst>
                <a:path w="715" h="704" extrusionOk="0">
                  <a:moveTo>
                    <a:pt x="691" y="239"/>
                  </a:moveTo>
                  <a:cubicBezTo>
                    <a:pt x="691" y="263"/>
                    <a:pt x="703" y="275"/>
                    <a:pt x="703" y="299"/>
                  </a:cubicBezTo>
                  <a:cubicBezTo>
                    <a:pt x="714" y="382"/>
                    <a:pt x="691" y="477"/>
                    <a:pt x="619" y="537"/>
                  </a:cubicBezTo>
                  <a:cubicBezTo>
                    <a:pt x="548" y="644"/>
                    <a:pt x="417" y="703"/>
                    <a:pt x="298" y="668"/>
                  </a:cubicBezTo>
                  <a:cubicBezTo>
                    <a:pt x="0" y="584"/>
                    <a:pt x="48" y="299"/>
                    <a:pt x="179" y="144"/>
                  </a:cubicBezTo>
                  <a:cubicBezTo>
                    <a:pt x="238" y="60"/>
                    <a:pt x="333" y="13"/>
                    <a:pt x="429" y="13"/>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8"/>
            <p:cNvSpPr/>
            <p:nvPr/>
          </p:nvSpPr>
          <p:spPr>
            <a:xfrm>
              <a:off x="6997875" y="1985800"/>
              <a:ext cx="6875" cy="8650"/>
            </a:xfrm>
            <a:custGeom>
              <a:avLst/>
              <a:gdLst/>
              <a:ahLst/>
              <a:cxnLst/>
              <a:rect l="l" t="t" r="r" b="b"/>
              <a:pathLst>
                <a:path w="275" h="346" extrusionOk="0">
                  <a:moveTo>
                    <a:pt x="61" y="310"/>
                  </a:moveTo>
                  <a:cubicBezTo>
                    <a:pt x="61" y="310"/>
                    <a:pt x="49" y="298"/>
                    <a:pt x="49" y="286"/>
                  </a:cubicBezTo>
                  <a:cubicBezTo>
                    <a:pt x="13" y="262"/>
                    <a:pt x="1" y="214"/>
                    <a:pt x="13" y="179"/>
                  </a:cubicBezTo>
                  <a:cubicBezTo>
                    <a:pt x="13" y="119"/>
                    <a:pt x="37" y="72"/>
                    <a:pt x="84" y="48"/>
                  </a:cubicBezTo>
                  <a:cubicBezTo>
                    <a:pt x="215" y="0"/>
                    <a:pt x="275" y="119"/>
                    <a:pt x="275" y="203"/>
                  </a:cubicBezTo>
                  <a:cubicBezTo>
                    <a:pt x="275" y="238"/>
                    <a:pt x="251" y="286"/>
                    <a:pt x="215" y="310"/>
                  </a:cubicBezTo>
                  <a:cubicBezTo>
                    <a:pt x="168" y="345"/>
                    <a:pt x="108" y="345"/>
                    <a:pt x="6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8"/>
            <p:cNvSpPr/>
            <p:nvPr/>
          </p:nvSpPr>
          <p:spPr>
            <a:xfrm>
              <a:off x="7027950" y="1727425"/>
              <a:ext cx="6875" cy="8950"/>
            </a:xfrm>
            <a:custGeom>
              <a:avLst/>
              <a:gdLst/>
              <a:ahLst/>
              <a:cxnLst/>
              <a:rect l="l" t="t" r="r" b="b"/>
              <a:pathLst>
                <a:path w="275" h="358" extrusionOk="0">
                  <a:moveTo>
                    <a:pt x="72" y="310"/>
                  </a:moveTo>
                  <a:cubicBezTo>
                    <a:pt x="60" y="310"/>
                    <a:pt x="60" y="298"/>
                    <a:pt x="48" y="298"/>
                  </a:cubicBezTo>
                  <a:cubicBezTo>
                    <a:pt x="12" y="262"/>
                    <a:pt x="1" y="227"/>
                    <a:pt x="12" y="179"/>
                  </a:cubicBezTo>
                  <a:cubicBezTo>
                    <a:pt x="12" y="131"/>
                    <a:pt x="48" y="72"/>
                    <a:pt x="96" y="48"/>
                  </a:cubicBezTo>
                  <a:cubicBezTo>
                    <a:pt x="227" y="1"/>
                    <a:pt x="274" y="120"/>
                    <a:pt x="274" y="215"/>
                  </a:cubicBezTo>
                  <a:cubicBezTo>
                    <a:pt x="274" y="251"/>
                    <a:pt x="251" y="298"/>
                    <a:pt x="227"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8"/>
            <p:cNvSpPr/>
            <p:nvPr/>
          </p:nvSpPr>
          <p:spPr>
            <a:xfrm>
              <a:off x="7047000" y="1888150"/>
              <a:ext cx="18175" cy="17600"/>
            </a:xfrm>
            <a:custGeom>
              <a:avLst/>
              <a:gdLst/>
              <a:ahLst/>
              <a:cxnLst/>
              <a:rect l="l" t="t" r="r" b="b"/>
              <a:pathLst>
                <a:path w="727" h="704" extrusionOk="0">
                  <a:moveTo>
                    <a:pt x="691" y="239"/>
                  </a:moveTo>
                  <a:cubicBezTo>
                    <a:pt x="691" y="263"/>
                    <a:pt x="703" y="275"/>
                    <a:pt x="715" y="287"/>
                  </a:cubicBezTo>
                  <a:cubicBezTo>
                    <a:pt x="727" y="382"/>
                    <a:pt x="691" y="477"/>
                    <a:pt x="620" y="537"/>
                  </a:cubicBezTo>
                  <a:cubicBezTo>
                    <a:pt x="548" y="644"/>
                    <a:pt x="417" y="703"/>
                    <a:pt x="298" y="668"/>
                  </a:cubicBezTo>
                  <a:cubicBezTo>
                    <a:pt x="1" y="584"/>
                    <a:pt x="48" y="299"/>
                    <a:pt x="191" y="144"/>
                  </a:cubicBezTo>
                  <a:cubicBezTo>
                    <a:pt x="239" y="60"/>
                    <a:pt x="334" y="13"/>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8"/>
            <p:cNvSpPr/>
            <p:nvPr/>
          </p:nvSpPr>
          <p:spPr>
            <a:xfrm>
              <a:off x="7058300" y="1978050"/>
              <a:ext cx="17900" cy="17300"/>
            </a:xfrm>
            <a:custGeom>
              <a:avLst/>
              <a:gdLst/>
              <a:ahLst/>
              <a:cxnLst/>
              <a:rect l="l" t="t" r="r" b="b"/>
              <a:pathLst>
                <a:path w="716" h="692" extrusionOk="0">
                  <a:moveTo>
                    <a:pt x="692" y="239"/>
                  </a:moveTo>
                  <a:cubicBezTo>
                    <a:pt x="692" y="263"/>
                    <a:pt x="703" y="274"/>
                    <a:pt x="703" y="286"/>
                  </a:cubicBezTo>
                  <a:cubicBezTo>
                    <a:pt x="715" y="382"/>
                    <a:pt x="680" y="477"/>
                    <a:pt x="620" y="536"/>
                  </a:cubicBezTo>
                  <a:cubicBezTo>
                    <a:pt x="549" y="643"/>
                    <a:pt x="418" y="691"/>
                    <a:pt x="299" y="667"/>
                  </a:cubicBezTo>
                  <a:cubicBezTo>
                    <a:pt x="1" y="584"/>
                    <a:pt x="49" y="298"/>
                    <a:pt x="180" y="143"/>
                  </a:cubicBezTo>
                  <a:cubicBezTo>
                    <a:pt x="239" y="60"/>
                    <a:pt x="334" y="12"/>
                    <a:pt x="430" y="12"/>
                  </a:cubicBezTo>
                  <a:cubicBezTo>
                    <a:pt x="561" y="1"/>
                    <a:pt x="680" y="108"/>
                    <a:pt x="692"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8"/>
            <p:cNvSpPr/>
            <p:nvPr/>
          </p:nvSpPr>
          <p:spPr>
            <a:xfrm>
              <a:off x="6902925" y="2109625"/>
              <a:ext cx="18200" cy="17275"/>
            </a:xfrm>
            <a:custGeom>
              <a:avLst/>
              <a:gdLst/>
              <a:ahLst/>
              <a:cxnLst/>
              <a:rect l="l" t="t" r="r" b="b"/>
              <a:pathLst>
                <a:path w="728" h="691" extrusionOk="0">
                  <a:moveTo>
                    <a:pt x="691" y="238"/>
                  </a:moveTo>
                  <a:cubicBezTo>
                    <a:pt x="691" y="250"/>
                    <a:pt x="703" y="262"/>
                    <a:pt x="715" y="286"/>
                  </a:cubicBezTo>
                  <a:cubicBezTo>
                    <a:pt x="727" y="381"/>
                    <a:pt x="691" y="464"/>
                    <a:pt x="620" y="536"/>
                  </a:cubicBezTo>
                  <a:cubicBezTo>
                    <a:pt x="549" y="631"/>
                    <a:pt x="418" y="691"/>
                    <a:pt x="299" y="667"/>
                  </a:cubicBezTo>
                  <a:cubicBezTo>
                    <a:pt x="1" y="572"/>
                    <a:pt x="49" y="286"/>
                    <a:pt x="179" y="143"/>
                  </a:cubicBezTo>
                  <a:cubicBezTo>
                    <a:pt x="239" y="60"/>
                    <a:pt x="334" y="0"/>
                    <a:pt x="441" y="0"/>
                  </a:cubicBezTo>
                  <a:cubicBezTo>
                    <a:pt x="572" y="0"/>
                    <a:pt x="680"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8"/>
            <p:cNvSpPr/>
            <p:nvPr/>
          </p:nvSpPr>
          <p:spPr>
            <a:xfrm>
              <a:off x="6882100" y="2028650"/>
              <a:ext cx="17875" cy="17300"/>
            </a:xfrm>
            <a:custGeom>
              <a:avLst/>
              <a:gdLst/>
              <a:ahLst/>
              <a:cxnLst/>
              <a:rect l="l" t="t" r="r" b="b"/>
              <a:pathLst>
                <a:path w="715" h="692" extrusionOk="0">
                  <a:moveTo>
                    <a:pt x="691" y="239"/>
                  </a:moveTo>
                  <a:cubicBezTo>
                    <a:pt x="691" y="251"/>
                    <a:pt x="703" y="274"/>
                    <a:pt x="703" y="286"/>
                  </a:cubicBezTo>
                  <a:cubicBezTo>
                    <a:pt x="715" y="382"/>
                    <a:pt x="679" y="477"/>
                    <a:pt x="608" y="536"/>
                  </a:cubicBezTo>
                  <a:cubicBezTo>
                    <a:pt x="548" y="644"/>
                    <a:pt x="417" y="691"/>
                    <a:pt x="298" y="667"/>
                  </a:cubicBezTo>
                  <a:cubicBezTo>
                    <a:pt x="0" y="572"/>
                    <a:pt x="36" y="298"/>
                    <a:pt x="179" y="143"/>
                  </a:cubicBezTo>
                  <a:cubicBezTo>
                    <a:pt x="239" y="60"/>
                    <a:pt x="322" y="13"/>
                    <a:pt x="429" y="1"/>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8"/>
            <p:cNvSpPr/>
            <p:nvPr/>
          </p:nvSpPr>
          <p:spPr>
            <a:xfrm>
              <a:off x="6792800" y="1989350"/>
              <a:ext cx="37225" cy="36050"/>
            </a:xfrm>
            <a:custGeom>
              <a:avLst/>
              <a:gdLst/>
              <a:ahLst/>
              <a:cxnLst/>
              <a:rect l="l" t="t" r="r" b="b"/>
              <a:pathLst>
                <a:path w="1489" h="1442" extrusionOk="0">
                  <a:moveTo>
                    <a:pt x="1417" y="489"/>
                  </a:moveTo>
                  <a:cubicBezTo>
                    <a:pt x="1417" y="525"/>
                    <a:pt x="1453" y="549"/>
                    <a:pt x="1453" y="584"/>
                  </a:cubicBezTo>
                  <a:cubicBezTo>
                    <a:pt x="1489" y="775"/>
                    <a:pt x="1417" y="965"/>
                    <a:pt x="1275" y="1096"/>
                  </a:cubicBezTo>
                  <a:cubicBezTo>
                    <a:pt x="1096" y="1275"/>
                    <a:pt x="905" y="1442"/>
                    <a:pt x="620" y="1358"/>
                  </a:cubicBezTo>
                  <a:cubicBezTo>
                    <a:pt x="1" y="1180"/>
                    <a:pt x="108" y="608"/>
                    <a:pt x="393" y="299"/>
                  </a:cubicBezTo>
                  <a:cubicBezTo>
                    <a:pt x="513" y="144"/>
                    <a:pt x="655" y="1"/>
                    <a:pt x="894" y="13"/>
                  </a:cubicBezTo>
                  <a:cubicBezTo>
                    <a:pt x="1167" y="1"/>
                    <a:pt x="1394" y="215"/>
                    <a:pt x="1417"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8"/>
            <p:cNvSpPr/>
            <p:nvPr/>
          </p:nvSpPr>
          <p:spPr>
            <a:xfrm>
              <a:off x="6808275" y="2104550"/>
              <a:ext cx="36950" cy="36050"/>
            </a:xfrm>
            <a:custGeom>
              <a:avLst/>
              <a:gdLst/>
              <a:ahLst/>
              <a:cxnLst/>
              <a:rect l="l" t="t" r="r" b="b"/>
              <a:pathLst>
                <a:path w="1478" h="1442" extrusionOk="0">
                  <a:moveTo>
                    <a:pt x="1406" y="489"/>
                  </a:moveTo>
                  <a:cubicBezTo>
                    <a:pt x="1406" y="525"/>
                    <a:pt x="1441" y="560"/>
                    <a:pt x="1453" y="596"/>
                  </a:cubicBezTo>
                  <a:cubicBezTo>
                    <a:pt x="1477" y="775"/>
                    <a:pt x="1406" y="965"/>
                    <a:pt x="1263" y="1096"/>
                  </a:cubicBezTo>
                  <a:cubicBezTo>
                    <a:pt x="1084" y="1287"/>
                    <a:pt x="894" y="1441"/>
                    <a:pt x="608" y="1358"/>
                  </a:cubicBezTo>
                  <a:cubicBezTo>
                    <a:pt x="1" y="1179"/>
                    <a:pt x="96" y="608"/>
                    <a:pt x="382" y="298"/>
                  </a:cubicBezTo>
                  <a:cubicBezTo>
                    <a:pt x="501" y="155"/>
                    <a:pt x="644" y="1"/>
                    <a:pt x="894" y="13"/>
                  </a:cubicBezTo>
                  <a:cubicBezTo>
                    <a:pt x="1156" y="13"/>
                    <a:pt x="1394" y="215"/>
                    <a:pt x="1406"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8"/>
            <p:cNvSpPr/>
            <p:nvPr/>
          </p:nvSpPr>
          <p:spPr>
            <a:xfrm>
              <a:off x="7078850" y="2082225"/>
              <a:ext cx="6875" cy="8675"/>
            </a:xfrm>
            <a:custGeom>
              <a:avLst/>
              <a:gdLst/>
              <a:ahLst/>
              <a:cxnLst/>
              <a:rect l="l" t="t" r="r" b="b"/>
              <a:pathLst>
                <a:path w="275" h="347" extrusionOk="0">
                  <a:moveTo>
                    <a:pt x="60" y="298"/>
                  </a:moveTo>
                  <a:cubicBezTo>
                    <a:pt x="60" y="298"/>
                    <a:pt x="48" y="298"/>
                    <a:pt x="48" y="286"/>
                  </a:cubicBezTo>
                  <a:cubicBezTo>
                    <a:pt x="12" y="251"/>
                    <a:pt x="0" y="215"/>
                    <a:pt x="12" y="179"/>
                  </a:cubicBezTo>
                  <a:cubicBezTo>
                    <a:pt x="0" y="120"/>
                    <a:pt x="36" y="72"/>
                    <a:pt x="84" y="48"/>
                  </a:cubicBezTo>
                  <a:cubicBezTo>
                    <a:pt x="215" y="1"/>
                    <a:pt x="274" y="108"/>
                    <a:pt x="274" y="191"/>
                  </a:cubicBezTo>
                  <a:cubicBezTo>
                    <a:pt x="274" y="239"/>
                    <a:pt x="251" y="275"/>
                    <a:pt x="215" y="310"/>
                  </a:cubicBezTo>
                  <a:cubicBezTo>
                    <a:pt x="167" y="346"/>
                    <a:pt x="108"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8"/>
            <p:cNvSpPr/>
            <p:nvPr/>
          </p:nvSpPr>
          <p:spPr>
            <a:xfrm>
              <a:off x="7117550" y="2038175"/>
              <a:ext cx="6875" cy="8650"/>
            </a:xfrm>
            <a:custGeom>
              <a:avLst/>
              <a:gdLst/>
              <a:ahLst/>
              <a:cxnLst/>
              <a:rect l="l" t="t" r="r" b="b"/>
              <a:pathLst>
                <a:path w="275" h="346" extrusionOk="0">
                  <a:moveTo>
                    <a:pt x="60" y="298"/>
                  </a:moveTo>
                  <a:cubicBezTo>
                    <a:pt x="48" y="298"/>
                    <a:pt x="48" y="298"/>
                    <a:pt x="36" y="286"/>
                  </a:cubicBezTo>
                  <a:cubicBezTo>
                    <a:pt x="12" y="263"/>
                    <a:pt x="0" y="215"/>
                    <a:pt x="0" y="179"/>
                  </a:cubicBezTo>
                  <a:cubicBezTo>
                    <a:pt x="0" y="120"/>
                    <a:pt x="36" y="72"/>
                    <a:pt x="84" y="48"/>
                  </a:cubicBezTo>
                  <a:cubicBezTo>
                    <a:pt x="215" y="1"/>
                    <a:pt x="274" y="108"/>
                    <a:pt x="262" y="191"/>
                  </a:cubicBezTo>
                  <a:cubicBezTo>
                    <a:pt x="262" y="239"/>
                    <a:pt x="238" y="286"/>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8"/>
            <p:cNvSpPr/>
            <p:nvPr/>
          </p:nvSpPr>
          <p:spPr>
            <a:xfrm>
              <a:off x="6936875" y="2151875"/>
              <a:ext cx="6875" cy="8675"/>
            </a:xfrm>
            <a:custGeom>
              <a:avLst/>
              <a:gdLst/>
              <a:ahLst/>
              <a:cxnLst/>
              <a:rect l="l" t="t" r="r" b="b"/>
              <a:pathLst>
                <a:path w="275" h="347" extrusionOk="0">
                  <a:moveTo>
                    <a:pt x="60" y="310"/>
                  </a:moveTo>
                  <a:cubicBezTo>
                    <a:pt x="48" y="298"/>
                    <a:pt x="48" y="298"/>
                    <a:pt x="36" y="298"/>
                  </a:cubicBezTo>
                  <a:cubicBezTo>
                    <a:pt x="12" y="263"/>
                    <a:pt x="0" y="215"/>
                    <a:pt x="0" y="179"/>
                  </a:cubicBezTo>
                  <a:cubicBezTo>
                    <a:pt x="0" y="120"/>
                    <a:pt x="36" y="72"/>
                    <a:pt x="84" y="48"/>
                  </a:cubicBezTo>
                  <a:cubicBezTo>
                    <a:pt x="215" y="1"/>
                    <a:pt x="274" y="120"/>
                    <a:pt x="262" y="203"/>
                  </a:cubicBezTo>
                  <a:cubicBezTo>
                    <a:pt x="262" y="239"/>
                    <a:pt x="238" y="287"/>
                    <a:pt x="215" y="310"/>
                  </a:cubicBezTo>
                  <a:cubicBezTo>
                    <a:pt x="167" y="346"/>
                    <a:pt x="95" y="346"/>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8"/>
            <p:cNvSpPr/>
            <p:nvPr/>
          </p:nvSpPr>
          <p:spPr>
            <a:xfrm>
              <a:off x="6871075" y="2100400"/>
              <a:ext cx="6875" cy="8650"/>
            </a:xfrm>
            <a:custGeom>
              <a:avLst/>
              <a:gdLst/>
              <a:ahLst/>
              <a:cxnLst/>
              <a:rect l="l" t="t" r="r" b="b"/>
              <a:pathLst>
                <a:path w="275" h="346" extrusionOk="0">
                  <a:moveTo>
                    <a:pt x="60" y="310"/>
                  </a:moveTo>
                  <a:cubicBezTo>
                    <a:pt x="60" y="310"/>
                    <a:pt x="49" y="310"/>
                    <a:pt x="37" y="286"/>
                  </a:cubicBezTo>
                  <a:cubicBezTo>
                    <a:pt x="13" y="262"/>
                    <a:pt x="1" y="214"/>
                    <a:pt x="13" y="179"/>
                  </a:cubicBezTo>
                  <a:cubicBezTo>
                    <a:pt x="1" y="119"/>
                    <a:pt x="37" y="71"/>
                    <a:pt x="84" y="48"/>
                  </a:cubicBezTo>
                  <a:cubicBezTo>
                    <a:pt x="215" y="0"/>
                    <a:pt x="275" y="119"/>
                    <a:pt x="263" y="202"/>
                  </a:cubicBezTo>
                  <a:cubicBezTo>
                    <a:pt x="263" y="238"/>
                    <a:pt x="251" y="286"/>
                    <a:pt x="215" y="310"/>
                  </a:cubicBezTo>
                  <a:cubicBezTo>
                    <a:pt x="168" y="345"/>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8"/>
            <p:cNvSpPr/>
            <p:nvPr/>
          </p:nvSpPr>
          <p:spPr>
            <a:xfrm>
              <a:off x="6978825" y="2094125"/>
              <a:ext cx="6875" cy="8975"/>
            </a:xfrm>
            <a:custGeom>
              <a:avLst/>
              <a:gdLst/>
              <a:ahLst/>
              <a:cxnLst/>
              <a:rect l="l" t="t" r="r" b="b"/>
              <a:pathLst>
                <a:path w="275" h="359" extrusionOk="0">
                  <a:moveTo>
                    <a:pt x="72" y="311"/>
                  </a:moveTo>
                  <a:cubicBezTo>
                    <a:pt x="61" y="299"/>
                    <a:pt x="61" y="299"/>
                    <a:pt x="49" y="299"/>
                  </a:cubicBezTo>
                  <a:cubicBezTo>
                    <a:pt x="25" y="263"/>
                    <a:pt x="1" y="227"/>
                    <a:pt x="13" y="180"/>
                  </a:cubicBezTo>
                  <a:cubicBezTo>
                    <a:pt x="13" y="120"/>
                    <a:pt x="49" y="72"/>
                    <a:pt x="96" y="49"/>
                  </a:cubicBezTo>
                  <a:cubicBezTo>
                    <a:pt x="227" y="1"/>
                    <a:pt x="275" y="120"/>
                    <a:pt x="275" y="203"/>
                  </a:cubicBezTo>
                  <a:cubicBezTo>
                    <a:pt x="275" y="239"/>
                    <a:pt x="251" y="287"/>
                    <a:pt x="227" y="311"/>
                  </a:cubicBezTo>
                  <a:cubicBezTo>
                    <a:pt x="180" y="358"/>
                    <a:pt x="108" y="346"/>
                    <a:pt x="72" y="3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8"/>
            <p:cNvSpPr/>
            <p:nvPr/>
          </p:nvSpPr>
          <p:spPr>
            <a:xfrm>
              <a:off x="6634150" y="2106925"/>
              <a:ext cx="19975" cy="15525"/>
            </a:xfrm>
            <a:custGeom>
              <a:avLst/>
              <a:gdLst/>
              <a:ahLst/>
              <a:cxnLst/>
              <a:rect l="l" t="t" r="r" b="b"/>
              <a:pathLst>
                <a:path w="799" h="621" extrusionOk="0">
                  <a:moveTo>
                    <a:pt x="120" y="132"/>
                  </a:moveTo>
                  <a:cubicBezTo>
                    <a:pt x="132" y="108"/>
                    <a:pt x="143" y="96"/>
                    <a:pt x="155" y="84"/>
                  </a:cubicBezTo>
                  <a:cubicBezTo>
                    <a:pt x="227" y="25"/>
                    <a:pt x="322" y="1"/>
                    <a:pt x="405" y="25"/>
                  </a:cubicBezTo>
                  <a:cubicBezTo>
                    <a:pt x="536" y="37"/>
                    <a:pt x="655" y="72"/>
                    <a:pt x="703" y="203"/>
                  </a:cubicBezTo>
                  <a:cubicBezTo>
                    <a:pt x="798" y="501"/>
                    <a:pt x="536" y="620"/>
                    <a:pt x="334" y="596"/>
                  </a:cubicBezTo>
                  <a:cubicBezTo>
                    <a:pt x="227" y="596"/>
                    <a:pt x="132" y="549"/>
                    <a:pt x="72" y="465"/>
                  </a:cubicBezTo>
                  <a:cubicBezTo>
                    <a:pt x="1" y="358"/>
                    <a:pt x="12" y="215"/>
                    <a:pt x="12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8"/>
            <p:cNvSpPr/>
            <p:nvPr/>
          </p:nvSpPr>
          <p:spPr>
            <a:xfrm>
              <a:off x="6646050" y="2008400"/>
              <a:ext cx="8950" cy="7475"/>
            </a:xfrm>
            <a:custGeom>
              <a:avLst/>
              <a:gdLst/>
              <a:ahLst/>
              <a:cxnLst/>
              <a:rect l="l" t="t" r="r" b="b"/>
              <a:pathLst>
                <a:path w="358" h="299" extrusionOk="0">
                  <a:moveTo>
                    <a:pt x="346" y="144"/>
                  </a:moveTo>
                  <a:lnTo>
                    <a:pt x="346" y="168"/>
                  </a:lnTo>
                  <a:cubicBezTo>
                    <a:pt x="334" y="215"/>
                    <a:pt x="310" y="239"/>
                    <a:pt x="263" y="263"/>
                  </a:cubicBezTo>
                  <a:cubicBezTo>
                    <a:pt x="227" y="299"/>
                    <a:pt x="167" y="299"/>
                    <a:pt x="120" y="275"/>
                  </a:cubicBezTo>
                  <a:cubicBezTo>
                    <a:pt x="1" y="191"/>
                    <a:pt x="60" y="84"/>
                    <a:pt x="144" y="37"/>
                  </a:cubicBezTo>
                  <a:cubicBezTo>
                    <a:pt x="179" y="1"/>
                    <a:pt x="227" y="1"/>
                    <a:pt x="263" y="13"/>
                  </a:cubicBezTo>
                  <a:cubicBezTo>
                    <a:pt x="322" y="25"/>
                    <a:pt x="358" y="84"/>
                    <a:pt x="346"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8"/>
            <p:cNvSpPr/>
            <p:nvPr/>
          </p:nvSpPr>
          <p:spPr>
            <a:xfrm>
              <a:off x="6596650" y="1892325"/>
              <a:ext cx="8650" cy="7475"/>
            </a:xfrm>
            <a:custGeom>
              <a:avLst/>
              <a:gdLst/>
              <a:ahLst/>
              <a:cxnLst/>
              <a:rect l="l" t="t" r="r" b="b"/>
              <a:pathLst>
                <a:path w="346" h="299" extrusionOk="0">
                  <a:moveTo>
                    <a:pt x="334" y="143"/>
                  </a:moveTo>
                  <a:cubicBezTo>
                    <a:pt x="334" y="155"/>
                    <a:pt x="334" y="155"/>
                    <a:pt x="334" y="167"/>
                  </a:cubicBezTo>
                  <a:cubicBezTo>
                    <a:pt x="322" y="203"/>
                    <a:pt x="298" y="239"/>
                    <a:pt x="262" y="263"/>
                  </a:cubicBezTo>
                  <a:cubicBezTo>
                    <a:pt x="215" y="286"/>
                    <a:pt x="155" y="298"/>
                    <a:pt x="108" y="263"/>
                  </a:cubicBezTo>
                  <a:cubicBezTo>
                    <a:pt x="0" y="191"/>
                    <a:pt x="60" y="72"/>
                    <a:pt x="143" y="36"/>
                  </a:cubicBezTo>
                  <a:cubicBezTo>
                    <a:pt x="179" y="1"/>
                    <a:pt x="215" y="1"/>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8"/>
            <p:cNvSpPr/>
            <p:nvPr/>
          </p:nvSpPr>
          <p:spPr>
            <a:xfrm>
              <a:off x="6617175" y="1934300"/>
              <a:ext cx="19975" cy="15800"/>
            </a:xfrm>
            <a:custGeom>
              <a:avLst/>
              <a:gdLst/>
              <a:ahLst/>
              <a:cxnLst/>
              <a:rect l="l" t="t" r="r" b="b"/>
              <a:pathLst>
                <a:path w="799" h="632" extrusionOk="0">
                  <a:moveTo>
                    <a:pt x="120" y="131"/>
                  </a:moveTo>
                  <a:cubicBezTo>
                    <a:pt x="132" y="119"/>
                    <a:pt x="144" y="108"/>
                    <a:pt x="156" y="96"/>
                  </a:cubicBezTo>
                  <a:cubicBezTo>
                    <a:pt x="227" y="24"/>
                    <a:pt x="322" y="0"/>
                    <a:pt x="406" y="24"/>
                  </a:cubicBezTo>
                  <a:cubicBezTo>
                    <a:pt x="537" y="48"/>
                    <a:pt x="656" y="84"/>
                    <a:pt x="703" y="215"/>
                  </a:cubicBezTo>
                  <a:cubicBezTo>
                    <a:pt x="799" y="512"/>
                    <a:pt x="537" y="631"/>
                    <a:pt x="334" y="608"/>
                  </a:cubicBezTo>
                  <a:cubicBezTo>
                    <a:pt x="227" y="608"/>
                    <a:pt x="132" y="560"/>
                    <a:pt x="72" y="477"/>
                  </a:cubicBezTo>
                  <a:cubicBezTo>
                    <a:pt x="1" y="369"/>
                    <a:pt x="13" y="215"/>
                    <a:pt x="12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8"/>
            <p:cNvSpPr/>
            <p:nvPr/>
          </p:nvSpPr>
          <p:spPr>
            <a:xfrm>
              <a:off x="6560325" y="2098000"/>
              <a:ext cx="20275" cy="15800"/>
            </a:xfrm>
            <a:custGeom>
              <a:avLst/>
              <a:gdLst/>
              <a:ahLst/>
              <a:cxnLst/>
              <a:rect l="l" t="t" r="r" b="b"/>
              <a:pathLst>
                <a:path w="811" h="632" extrusionOk="0">
                  <a:moveTo>
                    <a:pt x="132" y="132"/>
                  </a:moveTo>
                  <a:cubicBezTo>
                    <a:pt x="144" y="120"/>
                    <a:pt x="156" y="96"/>
                    <a:pt x="167" y="84"/>
                  </a:cubicBezTo>
                  <a:cubicBezTo>
                    <a:pt x="227" y="25"/>
                    <a:pt x="334" y="1"/>
                    <a:pt x="418" y="25"/>
                  </a:cubicBezTo>
                  <a:cubicBezTo>
                    <a:pt x="548" y="36"/>
                    <a:pt x="668" y="72"/>
                    <a:pt x="703" y="215"/>
                  </a:cubicBezTo>
                  <a:cubicBezTo>
                    <a:pt x="810" y="513"/>
                    <a:pt x="548" y="632"/>
                    <a:pt x="346" y="596"/>
                  </a:cubicBezTo>
                  <a:cubicBezTo>
                    <a:pt x="239" y="608"/>
                    <a:pt x="144" y="560"/>
                    <a:pt x="84" y="477"/>
                  </a:cubicBezTo>
                  <a:cubicBezTo>
                    <a:pt x="1" y="370"/>
                    <a:pt x="25" y="215"/>
                    <a:pt x="132"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8"/>
            <p:cNvSpPr/>
            <p:nvPr/>
          </p:nvSpPr>
          <p:spPr>
            <a:xfrm>
              <a:off x="6539800" y="2023300"/>
              <a:ext cx="8950" cy="7450"/>
            </a:xfrm>
            <a:custGeom>
              <a:avLst/>
              <a:gdLst/>
              <a:ahLst/>
              <a:cxnLst/>
              <a:rect l="l" t="t" r="r" b="b"/>
              <a:pathLst>
                <a:path w="358" h="298" extrusionOk="0">
                  <a:moveTo>
                    <a:pt x="346" y="143"/>
                  </a:moveTo>
                  <a:cubicBezTo>
                    <a:pt x="346" y="155"/>
                    <a:pt x="346" y="167"/>
                    <a:pt x="346" y="167"/>
                  </a:cubicBezTo>
                  <a:cubicBezTo>
                    <a:pt x="334" y="215"/>
                    <a:pt x="310" y="250"/>
                    <a:pt x="262" y="262"/>
                  </a:cubicBezTo>
                  <a:cubicBezTo>
                    <a:pt x="226" y="298"/>
                    <a:pt x="167" y="298"/>
                    <a:pt x="119" y="274"/>
                  </a:cubicBezTo>
                  <a:cubicBezTo>
                    <a:pt x="0" y="191"/>
                    <a:pt x="60" y="84"/>
                    <a:pt x="143" y="36"/>
                  </a:cubicBezTo>
                  <a:cubicBezTo>
                    <a:pt x="179" y="12"/>
                    <a:pt x="226" y="0"/>
                    <a:pt x="274" y="12"/>
                  </a:cubicBezTo>
                  <a:cubicBezTo>
                    <a:pt x="322" y="36"/>
                    <a:pt x="357" y="84"/>
                    <a:pt x="346"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8"/>
            <p:cNvSpPr/>
            <p:nvPr/>
          </p:nvSpPr>
          <p:spPr>
            <a:xfrm>
              <a:off x="6494550" y="1959600"/>
              <a:ext cx="8650" cy="7475"/>
            </a:xfrm>
            <a:custGeom>
              <a:avLst/>
              <a:gdLst/>
              <a:ahLst/>
              <a:cxnLst/>
              <a:rect l="l" t="t" r="r" b="b"/>
              <a:pathLst>
                <a:path w="346" h="299" extrusionOk="0">
                  <a:moveTo>
                    <a:pt x="334" y="143"/>
                  </a:moveTo>
                  <a:cubicBezTo>
                    <a:pt x="334" y="155"/>
                    <a:pt x="334" y="155"/>
                    <a:pt x="334" y="167"/>
                  </a:cubicBezTo>
                  <a:cubicBezTo>
                    <a:pt x="334" y="215"/>
                    <a:pt x="298" y="239"/>
                    <a:pt x="262" y="262"/>
                  </a:cubicBezTo>
                  <a:cubicBezTo>
                    <a:pt x="215" y="298"/>
                    <a:pt x="155" y="298"/>
                    <a:pt x="120" y="274"/>
                  </a:cubicBezTo>
                  <a:cubicBezTo>
                    <a:pt x="1" y="191"/>
                    <a:pt x="60" y="84"/>
                    <a:pt x="143" y="36"/>
                  </a:cubicBezTo>
                  <a:cubicBezTo>
                    <a:pt x="179" y="12"/>
                    <a:pt x="227" y="0"/>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8"/>
            <p:cNvSpPr/>
            <p:nvPr/>
          </p:nvSpPr>
          <p:spPr>
            <a:xfrm>
              <a:off x="6479975" y="2048900"/>
              <a:ext cx="8650" cy="7450"/>
            </a:xfrm>
            <a:custGeom>
              <a:avLst/>
              <a:gdLst/>
              <a:ahLst/>
              <a:cxnLst/>
              <a:rect l="l" t="t" r="r" b="b"/>
              <a:pathLst>
                <a:path w="346" h="298" extrusionOk="0">
                  <a:moveTo>
                    <a:pt x="333" y="143"/>
                  </a:moveTo>
                  <a:lnTo>
                    <a:pt x="333" y="167"/>
                  </a:lnTo>
                  <a:cubicBezTo>
                    <a:pt x="322" y="215"/>
                    <a:pt x="298" y="238"/>
                    <a:pt x="262" y="262"/>
                  </a:cubicBezTo>
                  <a:cubicBezTo>
                    <a:pt x="214" y="298"/>
                    <a:pt x="155" y="298"/>
                    <a:pt x="107" y="274"/>
                  </a:cubicBezTo>
                  <a:cubicBezTo>
                    <a:pt x="0" y="191"/>
                    <a:pt x="60" y="84"/>
                    <a:pt x="131" y="36"/>
                  </a:cubicBezTo>
                  <a:cubicBezTo>
                    <a:pt x="167" y="0"/>
                    <a:pt x="214" y="0"/>
                    <a:pt x="262" y="12"/>
                  </a:cubicBezTo>
                  <a:cubicBezTo>
                    <a:pt x="310"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8"/>
            <p:cNvSpPr/>
            <p:nvPr/>
          </p:nvSpPr>
          <p:spPr>
            <a:xfrm>
              <a:off x="6598425" y="1784875"/>
              <a:ext cx="8950" cy="7475"/>
            </a:xfrm>
            <a:custGeom>
              <a:avLst/>
              <a:gdLst/>
              <a:ahLst/>
              <a:cxnLst/>
              <a:rect l="l" t="t" r="r" b="b"/>
              <a:pathLst>
                <a:path w="358" h="299" extrusionOk="0">
                  <a:moveTo>
                    <a:pt x="334" y="155"/>
                  </a:moveTo>
                  <a:lnTo>
                    <a:pt x="334" y="179"/>
                  </a:lnTo>
                  <a:cubicBezTo>
                    <a:pt x="334" y="215"/>
                    <a:pt x="298" y="250"/>
                    <a:pt x="263" y="262"/>
                  </a:cubicBezTo>
                  <a:cubicBezTo>
                    <a:pt x="227" y="298"/>
                    <a:pt x="167" y="298"/>
                    <a:pt x="120" y="274"/>
                  </a:cubicBezTo>
                  <a:cubicBezTo>
                    <a:pt x="1" y="191"/>
                    <a:pt x="60" y="84"/>
                    <a:pt x="144" y="36"/>
                  </a:cubicBezTo>
                  <a:cubicBezTo>
                    <a:pt x="179" y="12"/>
                    <a:pt x="227" y="0"/>
                    <a:pt x="275" y="12"/>
                  </a:cubicBezTo>
                  <a:cubicBezTo>
                    <a:pt x="322" y="36"/>
                    <a:pt x="358"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8"/>
            <p:cNvSpPr/>
            <p:nvPr/>
          </p:nvSpPr>
          <p:spPr>
            <a:xfrm>
              <a:off x="6564500" y="1948875"/>
              <a:ext cx="20275" cy="15800"/>
            </a:xfrm>
            <a:custGeom>
              <a:avLst/>
              <a:gdLst/>
              <a:ahLst/>
              <a:cxnLst/>
              <a:rect l="l" t="t" r="r" b="b"/>
              <a:pathLst>
                <a:path w="811" h="632" extrusionOk="0">
                  <a:moveTo>
                    <a:pt x="131" y="132"/>
                  </a:moveTo>
                  <a:cubicBezTo>
                    <a:pt x="143" y="120"/>
                    <a:pt x="155" y="108"/>
                    <a:pt x="167" y="84"/>
                  </a:cubicBezTo>
                  <a:cubicBezTo>
                    <a:pt x="227" y="25"/>
                    <a:pt x="322" y="1"/>
                    <a:pt x="417" y="25"/>
                  </a:cubicBezTo>
                  <a:cubicBezTo>
                    <a:pt x="548" y="48"/>
                    <a:pt x="667" y="84"/>
                    <a:pt x="703" y="215"/>
                  </a:cubicBezTo>
                  <a:cubicBezTo>
                    <a:pt x="810" y="513"/>
                    <a:pt x="548" y="632"/>
                    <a:pt x="346" y="608"/>
                  </a:cubicBezTo>
                  <a:cubicBezTo>
                    <a:pt x="239" y="608"/>
                    <a:pt x="143" y="560"/>
                    <a:pt x="84" y="477"/>
                  </a:cubicBezTo>
                  <a:cubicBezTo>
                    <a:pt x="0" y="370"/>
                    <a:pt x="24" y="215"/>
                    <a:pt x="131"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8"/>
            <p:cNvSpPr/>
            <p:nvPr/>
          </p:nvSpPr>
          <p:spPr>
            <a:xfrm>
              <a:off x="6552600" y="1852150"/>
              <a:ext cx="8650" cy="7450"/>
            </a:xfrm>
            <a:custGeom>
              <a:avLst/>
              <a:gdLst/>
              <a:ahLst/>
              <a:cxnLst/>
              <a:rect l="l" t="t" r="r" b="b"/>
              <a:pathLst>
                <a:path w="346" h="298" extrusionOk="0">
                  <a:moveTo>
                    <a:pt x="334" y="143"/>
                  </a:moveTo>
                  <a:lnTo>
                    <a:pt x="334" y="167"/>
                  </a:lnTo>
                  <a:cubicBezTo>
                    <a:pt x="322" y="215"/>
                    <a:pt x="298" y="238"/>
                    <a:pt x="262" y="262"/>
                  </a:cubicBezTo>
                  <a:cubicBezTo>
                    <a:pt x="215" y="286"/>
                    <a:pt x="155" y="298"/>
                    <a:pt x="107" y="274"/>
                  </a:cubicBezTo>
                  <a:cubicBezTo>
                    <a:pt x="0" y="191"/>
                    <a:pt x="60" y="84"/>
                    <a:pt x="131" y="36"/>
                  </a:cubicBezTo>
                  <a:cubicBezTo>
                    <a:pt x="167" y="0"/>
                    <a:pt x="215" y="0"/>
                    <a:pt x="262" y="12"/>
                  </a:cubicBezTo>
                  <a:cubicBezTo>
                    <a:pt x="310"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8"/>
            <p:cNvSpPr/>
            <p:nvPr/>
          </p:nvSpPr>
          <p:spPr>
            <a:xfrm>
              <a:off x="6671950" y="1599125"/>
              <a:ext cx="8950" cy="7475"/>
            </a:xfrm>
            <a:custGeom>
              <a:avLst/>
              <a:gdLst/>
              <a:ahLst/>
              <a:cxnLst/>
              <a:rect l="l" t="t" r="r" b="b"/>
              <a:pathLst>
                <a:path w="358" h="299" extrusionOk="0">
                  <a:moveTo>
                    <a:pt x="334" y="144"/>
                  </a:moveTo>
                  <a:lnTo>
                    <a:pt x="334" y="168"/>
                  </a:lnTo>
                  <a:cubicBezTo>
                    <a:pt x="334" y="215"/>
                    <a:pt x="298" y="239"/>
                    <a:pt x="263" y="263"/>
                  </a:cubicBezTo>
                  <a:cubicBezTo>
                    <a:pt x="227" y="299"/>
                    <a:pt x="167" y="299"/>
                    <a:pt x="120" y="275"/>
                  </a:cubicBezTo>
                  <a:cubicBezTo>
                    <a:pt x="1" y="191"/>
                    <a:pt x="60" y="84"/>
                    <a:pt x="144" y="37"/>
                  </a:cubicBezTo>
                  <a:cubicBezTo>
                    <a:pt x="179" y="13"/>
                    <a:pt x="227" y="1"/>
                    <a:pt x="274" y="13"/>
                  </a:cubicBezTo>
                  <a:cubicBezTo>
                    <a:pt x="322" y="37"/>
                    <a:pt x="358"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8"/>
            <p:cNvSpPr/>
            <p:nvPr/>
          </p:nvSpPr>
          <p:spPr>
            <a:xfrm>
              <a:off x="6720775" y="1695275"/>
              <a:ext cx="8650" cy="7475"/>
            </a:xfrm>
            <a:custGeom>
              <a:avLst/>
              <a:gdLst/>
              <a:ahLst/>
              <a:cxnLst/>
              <a:rect l="l" t="t" r="r" b="b"/>
              <a:pathLst>
                <a:path w="346" h="299" extrusionOk="0">
                  <a:moveTo>
                    <a:pt x="334" y="144"/>
                  </a:moveTo>
                  <a:lnTo>
                    <a:pt x="334" y="167"/>
                  </a:lnTo>
                  <a:cubicBezTo>
                    <a:pt x="322" y="215"/>
                    <a:pt x="298" y="251"/>
                    <a:pt x="262" y="263"/>
                  </a:cubicBezTo>
                  <a:cubicBezTo>
                    <a:pt x="215" y="298"/>
                    <a:pt x="155" y="298"/>
                    <a:pt x="107" y="274"/>
                  </a:cubicBezTo>
                  <a:cubicBezTo>
                    <a:pt x="0" y="191"/>
                    <a:pt x="60" y="84"/>
                    <a:pt x="131" y="36"/>
                  </a:cubicBezTo>
                  <a:cubicBezTo>
                    <a:pt x="167" y="13"/>
                    <a:pt x="215" y="1"/>
                    <a:pt x="262" y="13"/>
                  </a:cubicBezTo>
                  <a:cubicBezTo>
                    <a:pt x="310" y="36"/>
                    <a:pt x="346"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8"/>
            <p:cNvSpPr/>
            <p:nvPr/>
          </p:nvSpPr>
          <p:spPr>
            <a:xfrm>
              <a:off x="6829700" y="1659850"/>
              <a:ext cx="8675" cy="7475"/>
            </a:xfrm>
            <a:custGeom>
              <a:avLst/>
              <a:gdLst/>
              <a:ahLst/>
              <a:cxnLst/>
              <a:rect l="l" t="t" r="r" b="b"/>
              <a:pathLst>
                <a:path w="347" h="299" extrusionOk="0">
                  <a:moveTo>
                    <a:pt x="334" y="144"/>
                  </a:moveTo>
                  <a:cubicBezTo>
                    <a:pt x="334" y="156"/>
                    <a:pt x="334" y="156"/>
                    <a:pt x="334" y="167"/>
                  </a:cubicBezTo>
                  <a:cubicBezTo>
                    <a:pt x="322" y="203"/>
                    <a:pt x="299" y="239"/>
                    <a:pt x="263" y="263"/>
                  </a:cubicBezTo>
                  <a:cubicBezTo>
                    <a:pt x="215" y="287"/>
                    <a:pt x="156" y="298"/>
                    <a:pt x="108" y="263"/>
                  </a:cubicBezTo>
                  <a:cubicBezTo>
                    <a:pt x="1" y="191"/>
                    <a:pt x="60" y="72"/>
                    <a:pt x="144" y="37"/>
                  </a:cubicBezTo>
                  <a:cubicBezTo>
                    <a:pt x="168" y="1"/>
                    <a:pt x="215" y="1"/>
                    <a:pt x="263" y="13"/>
                  </a:cubicBezTo>
                  <a:cubicBezTo>
                    <a:pt x="322" y="25"/>
                    <a:pt x="346" y="84"/>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8"/>
            <p:cNvSpPr/>
            <p:nvPr/>
          </p:nvSpPr>
          <p:spPr>
            <a:xfrm>
              <a:off x="6725825" y="1524125"/>
              <a:ext cx="8650" cy="7475"/>
            </a:xfrm>
            <a:custGeom>
              <a:avLst/>
              <a:gdLst/>
              <a:ahLst/>
              <a:cxnLst/>
              <a:rect l="l" t="t" r="r" b="b"/>
              <a:pathLst>
                <a:path w="346" h="299" extrusionOk="0">
                  <a:moveTo>
                    <a:pt x="334" y="155"/>
                  </a:moveTo>
                  <a:lnTo>
                    <a:pt x="334" y="179"/>
                  </a:lnTo>
                  <a:cubicBezTo>
                    <a:pt x="322" y="215"/>
                    <a:pt x="298" y="251"/>
                    <a:pt x="263" y="263"/>
                  </a:cubicBezTo>
                  <a:cubicBezTo>
                    <a:pt x="215" y="298"/>
                    <a:pt x="155" y="298"/>
                    <a:pt x="108" y="274"/>
                  </a:cubicBezTo>
                  <a:cubicBezTo>
                    <a:pt x="1" y="191"/>
                    <a:pt x="60" y="84"/>
                    <a:pt x="144" y="36"/>
                  </a:cubicBezTo>
                  <a:cubicBezTo>
                    <a:pt x="167" y="12"/>
                    <a:pt x="215" y="1"/>
                    <a:pt x="263" y="12"/>
                  </a:cubicBezTo>
                  <a:cubicBezTo>
                    <a:pt x="322" y="36"/>
                    <a:pt x="346"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8"/>
            <p:cNvSpPr/>
            <p:nvPr/>
          </p:nvSpPr>
          <p:spPr>
            <a:xfrm>
              <a:off x="6511825" y="1794700"/>
              <a:ext cx="8650" cy="7450"/>
            </a:xfrm>
            <a:custGeom>
              <a:avLst/>
              <a:gdLst/>
              <a:ahLst/>
              <a:cxnLst/>
              <a:rect l="l" t="t" r="r" b="b"/>
              <a:pathLst>
                <a:path w="346" h="298" extrusionOk="0">
                  <a:moveTo>
                    <a:pt x="333" y="143"/>
                  </a:moveTo>
                  <a:cubicBezTo>
                    <a:pt x="333" y="155"/>
                    <a:pt x="333" y="155"/>
                    <a:pt x="333" y="167"/>
                  </a:cubicBezTo>
                  <a:cubicBezTo>
                    <a:pt x="322" y="203"/>
                    <a:pt x="298" y="238"/>
                    <a:pt x="262" y="262"/>
                  </a:cubicBezTo>
                  <a:cubicBezTo>
                    <a:pt x="214" y="286"/>
                    <a:pt x="155" y="298"/>
                    <a:pt x="107" y="262"/>
                  </a:cubicBezTo>
                  <a:cubicBezTo>
                    <a:pt x="0" y="191"/>
                    <a:pt x="60" y="72"/>
                    <a:pt x="143" y="36"/>
                  </a:cubicBezTo>
                  <a:cubicBezTo>
                    <a:pt x="179" y="12"/>
                    <a:pt x="214" y="0"/>
                    <a:pt x="262" y="12"/>
                  </a:cubicBezTo>
                  <a:cubicBezTo>
                    <a:pt x="322"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8"/>
            <p:cNvSpPr/>
            <p:nvPr/>
          </p:nvSpPr>
          <p:spPr>
            <a:xfrm>
              <a:off x="6736550" y="1592300"/>
              <a:ext cx="8650" cy="7450"/>
            </a:xfrm>
            <a:custGeom>
              <a:avLst/>
              <a:gdLst/>
              <a:ahLst/>
              <a:cxnLst/>
              <a:rect l="l" t="t" r="r" b="b"/>
              <a:pathLst>
                <a:path w="346" h="298" extrusionOk="0">
                  <a:moveTo>
                    <a:pt x="334" y="155"/>
                  </a:moveTo>
                  <a:lnTo>
                    <a:pt x="334" y="179"/>
                  </a:lnTo>
                  <a:cubicBezTo>
                    <a:pt x="334" y="214"/>
                    <a:pt x="298" y="250"/>
                    <a:pt x="262" y="262"/>
                  </a:cubicBezTo>
                  <a:cubicBezTo>
                    <a:pt x="215" y="298"/>
                    <a:pt x="155" y="298"/>
                    <a:pt x="119" y="274"/>
                  </a:cubicBezTo>
                  <a:cubicBezTo>
                    <a:pt x="0" y="191"/>
                    <a:pt x="60" y="83"/>
                    <a:pt x="143" y="36"/>
                  </a:cubicBezTo>
                  <a:cubicBezTo>
                    <a:pt x="179" y="12"/>
                    <a:pt x="227" y="0"/>
                    <a:pt x="262" y="12"/>
                  </a:cubicBezTo>
                  <a:cubicBezTo>
                    <a:pt x="322" y="36"/>
                    <a:pt x="346" y="95"/>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8"/>
            <p:cNvSpPr/>
            <p:nvPr/>
          </p:nvSpPr>
          <p:spPr>
            <a:xfrm>
              <a:off x="6824950" y="1540200"/>
              <a:ext cx="8650" cy="7475"/>
            </a:xfrm>
            <a:custGeom>
              <a:avLst/>
              <a:gdLst/>
              <a:ahLst/>
              <a:cxnLst/>
              <a:rect l="l" t="t" r="r" b="b"/>
              <a:pathLst>
                <a:path w="346" h="299" extrusionOk="0">
                  <a:moveTo>
                    <a:pt x="334" y="143"/>
                  </a:moveTo>
                  <a:lnTo>
                    <a:pt x="334" y="167"/>
                  </a:lnTo>
                  <a:cubicBezTo>
                    <a:pt x="322" y="215"/>
                    <a:pt x="298" y="251"/>
                    <a:pt x="262" y="262"/>
                  </a:cubicBezTo>
                  <a:cubicBezTo>
                    <a:pt x="215" y="298"/>
                    <a:pt x="155" y="298"/>
                    <a:pt x="108" y="274"/>
                  </a:cubicBezTo>
                  <a:cubicBezTo>
                    <a:pt x="0" y="191"/>
                    <a:pt x="60" y="84"/>
                    <a:pt x="131" y="36"/>
                  </a:cubicBezTo>
                  <a:cubicBezTo>
                    <a:pt x="167" y="12"/>
                    <a:pt x="215" y="1"/>
                    <a:pt x="262" y="12"/>
                  </a:cubicBezTo>
                  <a:cubicBezTo>
                    <a:pt x="322" y="36"/>
                    <a:pt x="346" y="96"/>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8"/>
            <p:cNvSpPr/>
            <p:nvPr/>
          </p:nvSpPr>
          <p:spPr>
            <a:xfrm>
              <a:off x="6484725" y="2016450"/>
              <a:ext cx="27700" cy="24725"/>
            </a:xfrm>
            <a:custGeom>
              <a:avLst/>
              <a:gdLst/>
              <a:ahLst/>
              <a:cxnLst/>
              <a:rect l="l" t="t" r="r" b="b"/>
              <a:pathLst>
                <a:path w="1108" h="989" extrusionOk="0">
                  <a:moveTo>
                    <a:pt x="858" y="131"/>
                  </a:moveTo>
                  <a:cubicBezTo>
                    <a:pt x="834" y="120"/>
                    <a:pt x="822" y="96"/>
                    <a:pt x="798" y="84"/>
                  </a:cubicBezTo>
                  <a:cubicBezTo>
                    <a:pt x="679" y="12"/>
                    <a:pt x="524" y="0"/>
                    <a:pt x="405" y="72"/>
                  </a:cubicBezTo>
                  <a:cubicBezTo>
                    <a:pt x="227" y="131"/>
                    <a:pt x="72" y="215"/>
                    <a:pt x="48" y="429"/>
                  </a:cubicBezTo>
                  <a:cubicBezTo>
                    <a:pt x="1" y="905"/>
                    <a:pt x="417" y="989"/>
                    <a:pt x="703" y="882"/>
                  </a:cubicBezTo>
                  <a:cubicBezTo>
                    <a:pt x="846" y="846"/>
                    <a:pt x="977" y="751"/>
                    <a:pt x="1036" y="608"/>
                  </a:cubicBezTo>
                  <a:cubicBezTo>
                    <a:pt x="1108" y="429"/>
                    <a:pt x="1036" y="227"/>
                    <a:pt x="858"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8"/>
            <p:cNvSpPr/>
            <p:nvPr/>
          </p:nvSpPr>
          <p:spPr>
            <a:xfrm>
              <a:off x="6427875" y="1968225"/>
              <a:ext cx="26525" cy="26525"/>
            </a:xfrm>
            <a:custGeom>
              <a:avLst/>
              <a:gdLst/>
              <a:ahLst/>
              <a:cxnLst/>
              <a:rect l="l" t="t" r="r" b="b"/>
              <a:pathLst>
                <a:path w="1061" h="1061" extrusionOk="0">
                  <a:moveTo>
                    <a:pt x="1013" y="715"/>
                  </a:moveTo>
                  <a:cubicBezTo>
                    <a:pt x="1013" y="691"/>
                    <a:pt x="1036" y="667"/>
                    <a:pt x="1036" y="644"/>
                  </a:cubicBezTo>
                  <a:cubicBezTo>
                    <a:pt x="1060" y="513"/>
                    <a:pt x="1024" y="370"/>
                    <a:pt x="917" y="275"/>
                  </a:cubicBezTo>
                  <a:cubicBezTo>
                    <a:pt x="798" y="120"/>
                    <a:pt x="667" y="1"/>
                    <a:pt x="453" y="48"/>
                  </a:cubicBezTo>
                  <a:cubicBezTo>
                    <a:pt x="1" y="155"/>
                    <a:pt x="60" y="584"/>
                    <a:pt x="251" y="810"/>
                  </a:cubicBezTo>
                  <a:cubicBezTo>
                    <a:pt x="322" y="941"/>
                    <a:pt x="453" y="1036"/>
                    <a:pt x="608" y="1048"/>
                  </a:cubicBezTo>
                  <a:cubicBezTo>
                    <a:pt x="810" y="1060"/>
                    <a:pt x="977" y="917"/>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8"/>
            <p:cNvSpPr/>
            <p:nvPr/>
          </p:nvSpPr>
          <p:spPr>
            <a:xfrm>
              <a:off x="6304650" y="1942325"/>
              <a:ext cx="13700" cy="13125"/>
            </a:xfrm>
            <a:custGeom>
              <a:avLst/>
              <a:gdLst/>
              <a:ahLst/>
              <a:cxnLst/>
              <a:rect l="l" t="t" r="r" b="b"/>
              <a:pathLst>
                <a:path w="548" h="525" extrusionOk="0">
                  <a:moveTo>
                    <a:pt x="512" y="358"/>
                  </a:moveTo>
                  <a:cubicBezTo>
                    <a:pt x="512" y="346"/>
                    <a:pt x="524" y="334"/>
                    <a:pt x="524" y="322"/>
                  </a:cubicBezTo>
                  <a:cubicBezTo>
                    <a:pt x="548" y="251"/>
                    <a:pt x="524" y="179"/>
                    <a:pt x="465" y="132"/>
                  </a:cubicBezTo>
                  <a:cubicBezTo>
                    <a:pt x="417" y="48"/>
                    <a:pt x="334" y="1"/>
                    <a:pt x="238" y="13"/>
                  </a:cubicBezTo>
                  <a:cubicBezTo>
                    <a:pt x="0" y="72"/>
                    <a:pt x="36" y="287"/>
                    <a:pt x="119" y="406"/>
                  </a:cubicBezTo>
                  <a:cubicBezTo>
                    <a:pt x="167" y="465"/>
                    <a:pt x="238"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8"/>
            <p:cNvSpPr/>
            <p:nvPr/>
          </p:nvSpPr>
          <p:spPr>
            <a:xfrm>
              <a:off x="6436500" y="2049200"/>
              <a:ext cx="28000" cy="24725"/>
            </a:xfrm>
            <a:custGeom>
              <a:avLst/>
              <a:gdLst/>
              <a:ahLst/>
              <a:cxnLst/>
              <a:rect l="l" t="t" r="r" b="b"/>
              <a:pathLst>
                <a:path w="1120" h="989" extrusionOk="0">
                  <a:moveTo>
                    <a:pt x="870" y="131"/>
                  </a:moveTo>
                  <a:cubicBezTo>
                    <a:pt x="846" y="119"/>
                    <a:pt x="822" y="95"/>
                    <a:pt x="810" y="83"/>
                  </a:cubicBezTo>
                  <a:cubicBezTo>
                    <a:pt x="679" y="12"/>
                    <a:pt x="537" y="0"/>
                    <a:pt x="418" y="72"/>
                  </a:cubicBezTo>
                  <a:cubicBezTo>
                    <a:pt x="239" y="131"/>
                    <a:pt x="72" y="214"/>
                    <a:pt x="48" y="429"/>
                  </a:cubicBezTo>
                  <a:cubicBezTo>
                    <a:pt x="1" y="893"/>
                    <a:pt x="418" y="988"/>
                    <a:pt x="703" y="881"/>
                  </a:cubicBezTo>
                  <a:cubicBezTo>
                    <a:pt x="858" y="845"/>
                    <a:pt x="977" y="750"/>
                    <a:pt x="1037" y="607"/>
                  </a:cubicBezTo>
                  <a:cubicBezTo>
                    <a:pt x="1120" y="429"/>
                    <a:pt x="1037" y="226"/>
                    <a:pt x="87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8"/>
            <p:cNvSpPr/>
            <p:nvPr/>
          </p:nvSpPr>
          <p:spPr>
            <a:xfrm>
              <a:off x="6501100" y="1955725"/>
              <a:ext cx="28000" cy="24425"/>
            </a:xfrm>
            <a:custGeom>
              <a:avLst/>
              <a:gdLst/>
              <a:ahLst/>
              <a:cxnLst/>
              <a:rect l="l" t="t" r="r" b="b"/>
              <a:pathLst>
                <a:path w="1120" h="977" extrusionOk="0">
                  <a:moveTo>
                    <a:pt x="870" y="132"/>
                  </a:moveTo>
                  <a:cubicBezTo>
                    <a:pt x="846" y="108"/>
                    <a:pt x="822" y="96"/>
                    <a:pt x="810" y="72"/>
                  </a:cubicBezTo>
                  <a:cubicBezTo>
                    <a:pt x="679" y="1"/>
                    <a:pt x="536" y="1"/>
                    <a:pt x="405" y="60"/>
                  </a:cubicBezTo>
                  <a:cubicBezTo>
                    <a:pt x="239" y="132"/>
                    <a:pt x="72" y="215"/>
                    <a:pt x="48" y="429"/>
                  </a:cubicBezTo>
                  <a:cubicBezTo>
                    <a:pt x="0" y="894"/>
                    <a:pt x="417" y="977"/>
                    <a:pt x="703" y="870"/>
                  </a:cubicBezTo>
                  <a:cubicBezTo>
                    <a:pt x="858" y="846"/>
                    <a:pt x="977" y="739"/>
                    <a:pt x="1036" y="608"/>
                  </a:cubicBezTo>
                  <a:cubicBezTo>
                    <a:pt x="1120" y="429"/>
                    <a:pt x="1036"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8"/>
            <p:cNvSpPr/>
            <p:nvPr/>
          </p:nvSpPr>
          <p:spPr>
            <a:xfrm>
              <a:off x="6552600" y="2021200"/>
              <a:ext cx="27700" cy="24450"/>
            </a:xfrm>
            <a:custGeom>
              <a:avLst/>
              <a:gdLst/>
              <a:ahLst/>
              <a:cxnLst/>
              <a:rect l="l" t="t" r="r" b="b"/>
              <a:pathLst>
                <a:path w="1108" h="978" extrusionOk="0">
                  <a:moveTo>
                    <a:pt x="857" y="132"/>
                  </a:moveTo>
                  <a:cubicBezTo>
                    <a:pt x="834" y="108"/>
                    <a:pt x="822" y="84"/>
                    <a:pt x="798" y="72"/>
                  </a:cubicBezTo>
                  <a:cubicBezTo>
                    <a:pt x="679" y="1"/>
                    <a:pt x="536" y="1"/>
                    <a:pt x="405" y="60"/>
                  </a:cubicBezTo>
                  <a:cubicBezTo>
                    <a:pt x="226" y="132"/>
                    <a:pt x="72" y="215"/>
                    <a:pt x="48" y="430"/>
                  </a:cubicBezTo>
                  <a:cubicBezTo>
                    <a:pt x="0" y="894"/>
                    <a:pt x="417" y="977"/>
                    <a:pt x="703" y="870"/>
                  </a:cubicBezTo>
                  <a:cubicBezTo>
                    <a:pt x="846" y="846"/>
                    <a:pt x="977" y="739"/>
                    <a:pt x="1036" y="608"/>
                  </a:cubicBezTo>
                  <a:cubicBezTo>
                    <a:pt x="1108" y="430"/>
                    <a:pt x="1036" y="215"/>
                    <a:pt x="857"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8"/>
            <p:cNvSpPr/>
            <p:nvPr/>
          </p:nvSpPr>
          <p:spPr>
            <a:xfrm>
              <a:off x="6376375" y="2167950"/>
              <a:ext cx="28000" cy="24725"/>
            </a:xfrm>
            <a:custGeom>
              <a:avLst/>
              <a:gdLst/>
              <a:ahLst/>
              <a:cxnLst/>
              <a:rect l="l" t="t" r="r" b="b"/>
              <a:pathLst>
                <a:path w="1120" h="989" extrusionOk="0">
                  <a:moveTo>
                    <a:pt x="870" y="132"/>
                  </a:moveTo>
                  <a:cubicBezTo>
                    <a:pt x="846" y="120"/>
                    <a:pt x="834" y="96"/>
                    <a:pt x="810" y="84"/>
                  </a:cubicBezTo>
                  <a:cubicBezTo>
                    <a:pt x="691" y="13"/>
                    <a:pt x="537" y="1"/>
                    <a:pt x="417" y="72"/>
                  </a:cubicBezTo>
                  <a:cubicBezTo>
                    <a:pt x="239" y="132"/>
                    <a:pt x="72" y="215"/>
                    <a:pt x="48" y="429"/>
                  </a:cubicBezTo>
                  <a:cubicBezTo>
                    <a:pt x="1" y="894"/>
                    <a:pt x="417" y="989"/>
                    <a:pt x="703" y="882"/>
                  </a:cubicBezTo>
                  <a:cubicBezTo>
                    <a:pt x="858" y="846"/>
                    <a:pt x="977" y="751"/>
                    <a:pt x="1037" y="608"/>
                  </a:cubicBezTo>
                  <a:cubicBezTo>
                    <a:pt x="1120" y="429"/>
                    <a:pt x="1037"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8"/>
            <p:cNvSpPr/>
            <p:nvPr/>
          </p:nvSpPr>
          <p:spPr>
            <a:xfrm>
              <a:off x="6342150" y="2043525"/>
              <a:ext cx="27700" cy="24750"/>
            </a:xfrm>
            <a:custGeom>
              <a:avLst/>
              <a:gdLst/>
              <a:ahLst/>
              <a:cxnLst/>
              <a:rect l="l" t="t" r="r" b="b"/>
              <a:pathLst>
                <a:path w="1108" h="990" extrusionOk="0">
                  <a:moveTo>
                    <a:pt x="858" y="132"/>
                  </a:moveTo>
                  <a:cubicBezTo>
                    <a:pt x="834" y="120"/>
                    <a:pt x="822" y="96"/>
                    <a:pt x="798" y="72"/>
                  </a:cubicBezTo>
                  <a:cubicBezTo>
                    <a:pt x="679" y="1"/>
                    <a:pt x="524" y="1"/>
                    <a:pt x="405" y="60"/>
                  </a:cubicBezTo>
                  <a:cubicBezTo>
                    <a:pt x="227" y="132"/>
                    <a:pt x="72" y="215"/>
                    <a:pt x="48" y="430"/>
                  </a:cubicBezTo>
                  <a:cubicBezTo>
                    <a:pt x="1" y="894"/>
                    <a:pt x="417" y="989"/>
                    <a:pt x="703" y="882"/>
                  </a:cubicBezTo>
                  <a:cubicBezTo>
                    <a:pt x="846" y="846"/>
                    <a:pt x="977" y="751"/>
                    <a:pt x="1036" y="608"/>
                  </a:cubicBezTo>
                  <a:cubicBezTo>
                    <a:pt x="1108" y="430"/>
                    <a:pt x="1036" y="215"/>
                    <a:pt x="858"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8"/>
            <p:cNvSpPr/>
            <p:nvPr/>
          </p:nvSpPr>
          <p:spPr>
            <a:xfrm>
              <a:off x="6432650" y="2061700"/>
              <a:ext cx="26800" cy="26500"/>
            </a:xfrm>
            <a:custGeom>
              <a:avLst/>
              <a:gdLst/>
              <a:ahLst/>
              <a:cxnLst/>
              <a:rect l="l" t="t" r="r" b="b"/>
              <a:pathLst>
                <a:path w="1072" h="1060" extrusionOk="0">
                  <a:moveTo>
                    <a:pt x="1012" y="715"/>
                  </a:moveTo>
                  <a:cubicBezTo>
                    <a:pt x="1012" y="691"/>
                    <a:pt x="1036" y="667"/>
                    <a:pt x="1048" y="643"/>
                  </a:cubicBezTo>
                  <a:cubicBezTo>
                    <a:pt x="1072" y="500"/>
                    <a:pt x="1024" y="369"/>
                    <a:pt x="929" y="262"/>
                  </a:cubicBezTo>
                  <a:cubicBezTo>
                    <a:pt x="810" y="119"/>
                    <a:pt x="667" y="0"/>
                    <a:pt x="464" y="48"/>
                  </a:cubicBezTo>
                  <a:cubicBezTo>
                    <a:pt x="0" y="155"/>
                    <a:pt x="60" y="584"/>
                    <a:pt x="250" y="810"/>
                  </a:cubicBezTo>
                  <a:cubicBezTo>
                    <a:pt x="321" y="941"/>
                    <a:pt x="464" y="1024"/>
                    <a:pt x="607" y="1036"/>
                  </a:cubicBezTo>
                  <a:cubicBezTo>
                    <a:pt x="810" y="1060"/>
                    <a:pt x="988" y="917"/>
                    <a:pt x="1012"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8"/>
            <p:cNvSpPr/>
            <p:nvPr/>
          </p:nvSpPr>
          <p:spPr>
            <a:xfrm>
              <a:off x="6563000" y="1967325"/>
              <a:ext cx="26825" cy="26525"/>
            </a:xfrm>
            <a:custGeom>
              <a:avLst/>
              <a:gdLst/>
              <a:ahLst/>
              <a:cxnLst/>
              <a:rect l="l" t="t" r="r" b="b"/>
              <a:pathLst>
                <a:path w="1073" h="1061" extrusionOk="0">
                  <a:moveTo>
                    <a:pt x="1013" y="715"/>
                  </a:moveTo>
                  <a:cubicBezTo>
                    <a:pt x="1013" y="692"/>
                    <a:pt x="1037" y="668"/>
                    <a:pt x="1037" y="644"/>
                  </a:cubicBezTo>
                  <a:cubicBezTo>
                    <a:pt x="1073" y="501"/>
                    <a:pt x="1025" y="358"/>
                    <a:pt x="918" y="275"/>
                  </a:cubicBezTo>
                  <a:cubicBezTo>
                    <a:pt x="799" y="120"/>
                    <a:pt x="668" y="1"/>
                    <a:pt x="453" y="49"/>
                  </a:cubicBezTo>
                  <a:cubicBezTo>
                    <a:pt x="1" y="156"/>
                    <a:pt x="49" y="584"/>
                    <a:pt x="239" y="811"/>
                  </a:cubicBezTo>
                  <a:cubicBezTo>
                    <a:pt x="322" y="942"/>
                    <a:pt x="453" y="1025"/>
                    <a:pt x="608" y="1037"/>
                  </a:cubicBezTo>
                  <a:cubicBezTo>
                    <a:pt x="811"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8"/>
            <p:cNvSpPr/>
            <p:nvPr/>
          </p:nvSpPr>
          <p:spPr>
            <a:xfrm>
              <a:off x="6357925" y="2103650"/>
              <a:ext cx="26825" cy="26525"/>
            </a:xfrm>
            <a:custGeom>
              <a:avLst/>
              <a:gdLst/>
              <a:ahLst/>
              <a:cxnLst/>
              <a:rect l="l" t="t" r="r" b="b"/>
              <a:pathLst>
                <a:path w="1073" h="1061" extrusionOk="0">
                  <a:moveTo>
                    <a:pt x="1013" y="715"/>
                  </a:moveTo>
                  <a:cubicBezTo>
                    <a:pt x="1013" y="692"/>
                    <a:pt x="1036" y="668"/>
                    <a:pt x="1036" y="644"/>
                  </a:cubicBezTo>
                  <a:cubicBezTo>
                    <a:pt x="1072" y="513"/>
                    <a:pt x="1024" y="370"/>
                    <a:pt x="929" y="275"/>
                  </a:cubicBezTo>
                  <a:cubicBezTo>
                    <a:pt x="810" y="120"/>
                    <a:pt x="667" y="1"/>
                    <a:pt x="465" y="49"/>
                  </a:cubicBezTo>
                  <a:cubicBezTo>
                    <a:pt x="1" y="156"/>
                    <a:pt x="60" y="584"/>
                    <a:pt x="251" y="823"/>
                  </a:cubicBezTo>
                  <a:cubicBezTo>
                    <a:pt x="322" y="942"/>
                    <a:pt x="465" y="1025"/>
                    <a:pt x="608" y="1049"/>
                  </a:cubicBezTo>
                  <a:cubicBezTo>
                    <a:pt x="810"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8"/>
            <p:cNvSpPr/>
            <p:nvPr/>
          </p:nvSpPr>
          <p:spPr>
            <a:xfrm>
              <a:off x="6403175" y="2114075"/>
              <a:ext cx="26500" cy="26525"/>
            </a:xfrm>
            <a:custGeom>
              <a:avLst/>
              <a:gdLst/>
              <a:ahLst/>
              <a:cxnLst/>
              <a:rect l="l" t="t" r="r" b="b"/>
              <a:pathLst>
                <a:path w="1060" h="1061" extrusionOk="0">
                  <a:moveTo>
                    <a:pt x="1012" y="727"/>
                  </a:moveTo>
                  <a:cubicBezTo>
                    <a:pt x="1012" y="691"/>
                    <a:pt x="1036" y="679"/>
                    <a:pt x="1036" y="644"/>
                  </a:cubicBezTo>
                  <a:cubicBezTo>
                    <a:pt x="1060" y="513"/>
                    <a:pt x="1024" y="370"/>
                    <a:pt x="917" y="275"/>
                  </a:cubicBezTo>
                  <a:cubicBezTo>
                    <a:pt x="798" y="120"/>
                    <a:pt x="667" y="1"/>
                    <a:pt x="465" y="48"/>
                  </a:cubicBezTo>
                  <a:cubicBezTo>
                    <a:pt x="0" y="155"/>
                    <a:pt x="60" y="584"/>
                    <a:pt x="250" y="822"/>
                  </a:cubicBezTo>
                  <a:cubicBezTo>
                    <a:pt x="322" y="953"/>
                    <a:pt x="453" y="1037"/>
                    <a:pt x="608" y="1048"/>
                  </a:cubicBezTo>
                  <a:cubicBezTo>
                    <a:pt x="810" y="1060"/>
                    <a:pt x="977" y="917"/>
                    <a:pt x="1012" y="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8"/>
            <p:cNvSpPr/>
            <p:nvPr/>
          </p:nvSpPr>
          <p:spPr>
            <a:xfrm>
              <a:off x="6608250" y="1948875"/>
              <a:ext cx="18775" cy="16400"/>
            </a:xfrm>
            <a:custGeom>
              <a:avLst/>
              <a:gdLst/>
              <a:ahLst/>
              <a:cxnLst/>
              <a:rect l="l" t="t" r="r" b="b"/>
              <a:pathLst>
                <a:path w="751" h="656" extrusionOk="0">
                  <a:moveTo>
                    <a:pt x="572" y="84"/>
                  </a:moveTo>
                  <a:cubicBezTo>
                    <a:pt x="560" y="72"/>
                    <a:pt x="548" y="48"/>
                    <a:pt x="536" y="48"/>
                  </a:cubicBezTo>
                  <a:cubicBezTo>
                    <a:pt x="453" y="1"/>
                    <a:pt x="358" y="1"/>
                    <a:pt x="275" y="48"/>
                  </a:cubicBezTo>
                  <a:cubicBezTo>
                    <a:pt x="155" y="84"/>
                    <a:pt x="48" y="144"/>
                    <a:pt x="25" y="287"/>
                  </a:cubicBezTo>
                  <a:cubicBezTo>
                    <a:pt x="1" y="596"/>
                    <a:pt x="275" y="656"/>
                    <a:pt x="477" y="584"/>
                  </a:cubicBezTo>
                  <a:cubicBezTo>
                    <a:pt x="572" y="560"/>
                    <a:pt x="656" y="501"/>
                    <a:pt x="703" y="406"/>
                  </a:cubicBezTo>
                  <a:cubicBezTo>
                    <a:pt x="751" y="287"/>
                    <a:pt x="703" y="132"/>
                    <a:pt x="57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8"/>
            <p:cNvSpPr/>
            <p:nvPr/>
          </p:nvSpPr>
          <p:spPr>
            <a:xfrm>
              <a:off x="6314175" y="2010500"/>
              <a:ext cx="17275" cy="19675"/>
            </a:xfrm>
            <a:custGeom>
              <a:avLst/>
              <a:gdLst/>
              <a:ahLst/>
              <a:cxnLst/>
              <a:rect l="l" t="t" r="r" b="b"/>
              <a:pathLst>
                <a:path w="691" h="787" extrusionOk="0">
                  <a:moveTo>
                    <a:pt x="322" y="762"/>
                  </a:moveTo>
                  <a:lnTo>
                    <a:pt x="369" y="762"/>
                  </a:lnTo>
                  <a:cubicBezTo>
                    <a:pt x="465" y="750"/>
                    <a:pt x="548" y="703"/>
                    <a:pt x="584" y="619"/>
                  </a:cubicBezTo>
                  <a:cubicBezTo>
                    <a:pt x="679" y="524"/>
                    <a:pt x="691" y="393"/>
                    <a:pt x="631" y="274"/>
                  </a:cubicBezTo>
                  <a:cubicBezTo>
                    <a:pt x="477" y="0"/>
                    <a:pt x="215" y="131"/>
                    <a:pt x="96" y="298"/>
                  </a:cubicBezTo>
                  <a:cubicBezTo>
                    <a:pt x="36" y="369"/>
                    <a:pt x="0" y="477"/>
                    <a:pt x="24" y="572"/>
                  </a:cubicBezTo>
                  <a:cubicBezTo>
                    <a:pt x="60" y="703"/>
                    <a:pt x="191"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8"/>
            <p:cNvSpPr/>
            <p:nvPr/>
          </p:nvSpPr>
          <p:spPr>
            <a:xfrm>
              <a:off x="6387700" y="2028050"/>
              <a:ext cx="16975" cy="19375"/>
            </a:xfrm>
            <a:custGeom>
              <a:avLst/>
              <a:gdLst/>
              <a:ahLst/>
              <a:cxnLst/>
              <a:rect l="l" t="t" r="r" b="b"/>
              <a:pathLst>
                <a:path w="679" h="775" extrusionOk="0">
                  <a:moveTo>
                    <a:pt x="310" y="763"/>
                  </a:moveTo>
                  <a:lnTo>
                    <a:pt x="357" y="763"/>
                  </a:lnTo>
                  <a:cubicBezTo>
                    <a:pt x="453" y="751"/>
                    <a:pt x="536" y="691"/>
                    <a:pt x="584" y="608"/>
                  </a:cubicBezTo>
                  <a:cubicBezTo>
                    <a:pt x="667" y="513"/>
                    <a:pt x="679" y="382"/>
                    <a:pt x="619" y="263"/>
                  </a:cubicBezTo>
                  <a:cubicBezTo>
                    <a:pt x="465" y="1"/>
                    <a:pt x="203" y="120"/>
                    <a:pt x="95" y="287"/>
                  </a:cubicBezTo>
                  <a:cubicBezTo>
                    <a:pt x="24" y="358"/>
                    <a:pt x="0" y="465"/>
                    <a:pt x="12"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8"/>
            <p:cNvSpPr/>
            <p:nvPr/>
          </p:nvSpPr>
          <p:spPr>
            <a:xfrm>
              <a:off x="6355850" y="1975375"/>
              <a:ext cx="16975" cy="19975"/>
            </a:xfrm>
            <a:custGeom>
              <a:avLst/>
              <a:gdLst/>
              <a:ahLst/>
              <a:cxnLst/>
              <a:rect l="l" t="t" r="r" b="b"/>
              <a:pathLst>
                <a:path w="679" h="799" extrusionOk="0">
                  <a:moveTo>
                    <a:pt x="310" y="774"/>
                  </a:moveTo>
                  <a:lnTo>
                    <a:pt x="357" y="774"/>
                  </a:lnTo>
                  <a:cubicBezTo>
                    <a:pt x="453" y="762"/>
                    <a:pt x="536" y="703"/>
                    <a:pt x="584" y="620"/>
                  </a:cubicBezTo>
                  <a:cubicBezTo>
                    <a:pt x="667" y="524"/>
                    <a:pt x="679" y="393"/>
                    <a:pt x="631" y="274"/>
                  </a:cubicBezTo>
                  <a:cubicBezTo>
                    <a:pt x="465" y="0"/>
                    <a:pt x="203" y="131"/>
                    <a:pt x="95" y="298"/>
                  </a:cubicBezTo>
                  <a:cubicBezTo>
                    <a:pt x="24" y="370"/>
                    <a:pt x="0" y="477"/>
                    <a:pt x="24" y="572"/>
                  </a:cubicBezTo>
                  <a:cubicBezTo>
                    <a:pt x="48" y="703"/>
                    <a:pt x="179" y="798"/>
                    <a:pt x="310"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8"/>
            <p:cNvSpPr/>
            <p:nvPr/>
          </p:nvSpPr>
          <p:spPr>
            <a:xfrm>
              <a:off x="6253450" y="2068250"/>
              <a:ext cx="36325" cy="39600"/>
            </a:xfrm>
            <a:custGeom>
              <a:avLst/>
              <a:gdLst/>
              <a:ahLst/>
              <a:cxnLst/>
              <a:rect l="l" t="t" r="r" b="b"/>
              <a:pathLst>
                <a:path w="1453" h="1584" extrusionOk="0">
                  <a:moveTo>
                    <a:pt x="655" y="1536"/>
                  </a:moveTo>
                  <a:cubicBezTo>
                    <a:pt x="691" y="1536"/>
                    <a:pt x="727" y="1548"/>
                    <a:pt x="762" y="1548"/>
                  </a:cubicBezTo>
                  <a:cubicBezTo>
                    <a:pt x="953" y="1536"/>
                    <a:pt x="1132" y="1417"/>
                    <a:pt x="1215" y="1238"/>
                  </a:cubicBezTo>
                  <a:cubicBezTo>
                    <a:pt x="1346" y="1024"/>
                    <a:pt x="1453" y="798"/>
                    <a:pt x="1310" y="548"/>
                  </a:cubicBezTo>
                  <a:cubicBezTo>
                    <a:pt x="977" y="0"/>
                    <a:pt x="453" y="238"/>
                    <a:pt x="215" y="595"/>
                  </a:cubicBezTo>
                  <a:cubicBezTo>
                    <a:pt x="108" y="750"/>
                    <a:pt x="0" y="917"/>
                    <a:pt x="72" y="1155"/>
                  </a:cubicBezTo>
                  <a:cubicBezTo>
                    <a:pt x="131" y="1417"/>
                    <a:pt x="393"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8"/>
            <p:cNvSpPr/>
            <p:nvPr/>
          </p:nvSpPr>
          <p:spPr>
            <a:xfrm>
              <a:off x="6254350" y="1981625"/>
              <a:ext cx="17275" cy="19675"/>
            </a:xfrm>
            <a:custGeom>
              <a:avLst/>
              <a:gdLst/>
              <a:ahLst/>
              <a:cxnLst/>
              <a:rect l="l" t="t" r="r" b="b"/>
              <a:pathLst>
                <a:path w="691" h="787" extrusionOk="0">
                  <a:moveTo>
                    <a:pt x="322" y="762"/>
                  </a:moveTo>
                  <a:lnTo>
                    <a:pt x="369" y="762"/>
                  </a:lnTo>
                  <a:cubicBezTo>
                    <a:pt x="465" y="762"/>
                    <a:pt x="548" y="703"/>
                    <a:pt x="584" y="620"/>
                  </a:cubicBezTo>
                  <a:cubicBezTo>
                    <a:pt x="679" y="524"/>
                    <a:pt x="691" y="393"/>
                    <a:pt x="631" y="274"/>
                  </a:cubicBezTo>
                  <a:cubicBezTo>
                    <a:pt x="476" y="0"/>
                    <a:pt x="214" y="131"/>
                    <a:pt x="95" y="298"/>
                  </a:cubicBezTo>
                  <a:cubicBezTo>
                    <a:pt x="36" y="370"/>
                    <a:pt x="0" y="477"/>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8"/>
            <p:cNvSpPr/>
            <p:nvPr/>
          </p:nvSpPr>
          <p:spPr>
            <a:xfrm>
              <a:off x="6298400" y="2159325"/>
              <a:ext cx="27700" cy="24425"/>
            </a:xfrm>
            <a:custGeom>
              <a:avLst/>
              <a:gdLst/>
              <a:ahLst/>
              <a:cxnLst/>
              <a:rect l="l" t="t" r="r" b="b"/>
              <a:pathLst>
                <a:path w="1108" h="977" extrusionOk="0">
                  <a:moveTo>
                    <a:pt x="858" y="120"/>
                  </a:moveTo>
                  <a:cubicBezTo>
                    <a:pt x="834" y="108"/>
                    <a:pt x="822" y="84"/>
                    <a:pt x="798" y="72"/>
                  </a:cubicBezTo>
                  <a:cubicBezTo>
                    <a:pt x="679" y="0"/>
                    <a:pt x="524" y="0"/>
                    <a:pt x="405" y="60"/>
                  </a:cubicBezTo>
                  <a:cubicBezTo>
                    <a:pt x="227" y="120"/>
                    <a:pt x="72" y="203"/>
                    <a:pt x="48" y="429"/>
                  </a:cubicBezTo>
                  <a:cubicBezTo>
                    <a:pt x="0" y="893"/>
                    <a:pt x="417" y="977"/>
                    <a:pt x="703" y="870"/>
                  </a:cubicBezTo>
                  <a:cubicBezTo>
                    <a:pt x="846" y="834"/>
                    <a:pt x="977" y="739"/>
                    <a:pt x="1036" y="608"/>
                  </a:cubicBezTo>
                  <a:cubicBezTo>
                    <a:pt x="1108" y="417"/>
                    <a:pt x="1036" y="215"/>
                    <a:pt x="858" y="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8"/>
            <p:cNvSpPr/>
            <p:nvPr/>
          </p:nvSpPr>
          <p:spPr>
            <a:xfrm>
              <a:off x="6136475" y="2138500"/>
              <a:ext cx="17275" cy="19650"/>
            </a:xfrm>
            <a:custGeom>
              <a:avLst/>
              <a:gdLst/>
              <a:ahLst/>
              <a:cxnLst/>
              <a:rect l="l" t="t" r="r" b="b"/>
              <a:pathLst>
                <a:path w="691" h="786" extrusionOk="0">
                  <a:moveTo>
                    <a:pt x="322" y="762"/>
                  </a:moveTo>
                  <a:cubicBezTo>
                    <a:pt x="334" y="762"/>
                    <a:pt x="357" y="762"/>
                    <a:pt x="369" y="762"/>
                  </a:cubicBezTo>
                  <a:cubicBezTo>
                    <a:pt x="465" y="750"/>
                    <a:pt x="548" y="702"/>
                    <a:pt x="584" y="619"/>
                  </a:cubicBezTo>
                  <a:cubicBezTo>
                    <a:pt x="679" y="524"/>
                    <a:pt x="691" y="381"/>
                    <a:pt x="631" y="274"/>
                  </a:cubicBezTo>
                  <a:cubicBezTo>
                    <a:pt x="477" y="0"/>
                    <a:pt x="215" y="131"/>
                    <a:pt x="96" y="298"/>
                  </a:cubicBezTo>
                  <a:cubicBezTo>
                    <a:pt x="36" y="369"/>
                    <a:pt x="0" y="476"/>
                    <a:pt x="24" y="572"/>
                  </a:cubicBezTo>
                  <a:cubicBezTo>
                    <a:pt x="60" y="702"/>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8"/>
            <p:cNvSpPr/>
            <p:nvPr/>
          </p:nvSpPr>
          <p:spPr>
            <a:xfrm>
              <a:off x="6134100" y="2032225"/>
              <a:ext cx="17275" cy="19375"/>
            </a:xfrm>
            <a:custGeom>
              <a:avLst/>
              <a:gdLst/>
              <a:ahLst/>
              <a:cxnLst/>
              <a:rect l="l" t="t" r="r" b="b"/>
              <a:pathLst>
                <a:path w="691" h="775" extrusionOk="0">
                  <a:moveTo>
                    <a:pt x="322" y="762"/>
                  </a:moveTo>
                  <a:lnTo>
                    <a:pt x="369" y="762"/>
                  </a:lnTo>
                  <a:cubicBezTo>
                    <a:pt x="464" y="751"/>
                    <a:pt x="548" y="691"/>
                    <a:pt x="583" y="608"/>
                  </a:cubicBezTo>
                  <a:cubicBezTo>
                    <a:pt x="679" y="512"/>
                    <a:pt x="691" y="381"/>
                    <a:pt x="631" y="262"/>
                  </a:cubicBezTo>
                  <a:cubicBezTo>
                    <a:pt x="476" y="0"/>
                    <a:pt x="214" y="120"/>
                    <a:pt x="95" y="286"/>
                  </a:cubicBezTo>
                  <a:cubicBezTo>
                    <a:pt x="36" y="358"/>
                    <a:pt x="0" y="465"/>
                    <a:pt x="24" y="560"/>
                  </a:cubicBezTo>
                  <a:cubicBezTo>
                    <a:pt x="60" y="691"/>
                    <a:pt x="179"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8"/>
            <p:cNvSpPr/>
            <p:nvPr/>
          </p:nvSpPr>
          <p:spPr>
            <a:xfrm>
              <a:off x="6134375" y="1949175"/>
              <a:ext cx="17300" cy="19675"/>
            </a:xfrm>
            <a:custGeom>
              <a:avLst/>
              <a:gdLst/>
              <a:ahLst/>
              <a:cxnLst/>
              <a:rect l="l" t="t" r="r" b="b"/>
              <a:pathLst>
                <a:path w="692" h="787" extrusionOk="0">
                  <a:moveTo>
                    <a:pt x="322" y="763"/>
                  </a:moveTo>
                  <a:lnTo>
                    <a:pt x="370" y="763"/>
                  </a:lnTo>
                  <a:cubicBezTo>
                    <a:pt x="465" y="763"/>
                    <a:pt x="549" y="703"/>
                    <a:pt x="596" y="620"/>
                  </a:cubicBezTo>
                  <a:cubicBezTo>
                    <a:pt x="680" y="525"/>
                    <a:pt x="692" y="394"/>
                    <a:pt x="632" y="275"/>
                  </a:cubicBezTo>
                  <a:cubicBezTo>
                    <a:pt x="477" y="1"/>
                    <a:pt x="215" y="132"/>
                    <a:pt x="96" y="298"/>
                  </a:cubicBezTo>
                  <a:cubicBezTo>
                    <a:pt x="37" y="370"/>
                    <a:pt x="1" y="477"/>
                    <a:pt x="25" y="572"/>
                  </a:cubicBezTo>
                  <a:cubicBezTo>
                    <a:pt x="60" y="703"/>
                    <a:pt x="191" y="786"/>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8"/>
            <p:cNvSpPr/>
            <p:nvPr/>
          </p:nvSpPr>
          <p:spPr>
            <a:xfrm>
              <a:off x="6629400" y="2028050"/>
              <a:ext cx="13400" cy="13125"/>
            </a:xfrm>
            <a:custGeom>
              <a:avLst/>
              <a:gdLst/>
              <a:ahLst/>
              <a:cxnLst/>
              <a:rect l="l" t="t" r="r" b="b"/>
              <a:pathLst>
                <a:path w="536" h="525" extrusionOk="0">
                  <a:moveTo>
                    <a:pt x="512" y="358"/>
                  </a:moveTo>
                  <a:cubicBezTo>
                    <a:pt x="512" y="346"/>
                    <a:pt x="524" y="334"/>
                    <a:pt x="524" y="322"/>
                  </a:cubicBezTo>
                  <a:cubicBezTo>
                    <a:pt x="536" y="251"/>
                    <a:pt x="512" y="179"/>
                    <a:pt x="464" y="132"/>
                  </a:cubicBezTo>
                  <a:cubicBezTo>
                    <a:pt x="417" y="48"/>
                    <a:pt x="322" y="1"/>
                    <a:pt x="226" y="13"/>
                  </a:cubicBezTo>
                  <a:cubicBezTo>
                    <a:pt x="0" y="72"/>
                    <a:pt x="24" y="287"/>
                    <a:pt x="119" y="406"/>
                  </a:cubicBezTo>
                  <a:cubicBezTo>
                    <a:pt x="155" y="477"/>
                    <a:pt x="226"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8"/>
            <p:cNvSpPr/>
            <p:nvPr/>
          </p:nvSpPr>
          <p:spPr>
            <a:xfrm>
              <a:off x="6219225" y="2120925"/>
              <a:ext cx="16975" cy="19675"/>
            </a:xfrm>
            <a:custGeom>
              <a:avLst/>
              <a:gdLst/>
              <a:ahLst/>
              <a:cxnLst/>
              <a:rect l="l" t="t" r="r" b="b"/>
              <a:pathLst>
                <a:path w="679" h="787" extrusionOk="0">
                  <a:moveTo>
                    <a:pt x="310" y="763"/>
                  </a:moveTo>
                  <a:lnTo>
                    <a:pt x="369" y="763"/>
                  </a:lnTo>
                  <a:cubicBezTo>
                    <a:pt x="453" y="751"/>
                    <a:pt x="536" y="703"/>
                    <a:pt x="584" y="620"/>
                  </a:cubicBezTo>
                  <a:cubicBezTo>
                    <a:pt x="667" y="524"/>
                    <a:pt x="679" y="382"/>
                    <a:pt x="631" y="274"/>
                  </a:cubicBezTo>
                  <a:cubicBezTo>
                    <a:pt x="465" y="1"/>
                    <a:pt x="203" y="132"/>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8"/>
            <p:cNvSpPr/>
            <p:nvPr/>
          </p:nvSpPr>
          <p:spPr>
            <a:xfrm>
              <a:off x="6112650" y="1976575"/>
              <a:ext cx="17300" cy="19350"/>
            </a:xfrm>
            <a:custGeom>
              <a:avLst/>
              <a:gdLst/>
              <a:ahLst/>
              <a:cxnLst/>
              <a:rect l="l" t="t" r="r" b="b"/>
              <a:pathLst>
                <a:path w="692" h="774" extrusionOk="0">
                  <a:moveTo>
                    <a:pt x="322" y="762"/>
                  </a:moveTo>
                  <a:lnTo>
                    <a:pt x="370" y="762"/>
                  </a:lnTo>
                  <a:cubicBezTo>
                    <a:pt x="465" y="750"/>
                    <a:pt x="548" y="691"/>
                    <a:pt x="584" y="607"/>
                  </a:cubicBezTo>
                  <a:cubicBezTo>
                    <a:pt x="679" y="512"/>
                    <a:pt x="691" y="381"/>
                    <a:pt x="632" y="262"/>
                  </a:cubicBezTo>
                  <a:cubicBezTo>
                    <a:pt x="477" y="0"/>
                    <a:pt x="215" y="119"/>
                    <a:pt x="96" y="286"/>
                  </a:cubicBezTo>
                  <a:cubicBezTo>
                    <a:pt x="37" y="357"/>
                    <a:pt x="1" y="464"/>
                    <a:pt x="25" y="560"/>
                  </a:cubicBezTo>
                  <a:cubicBezTo>
                    <a:pt x="60" y="691"/>
                    <a:pt x="191"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8"/>
            <p:cNvSpPr/>
            <p:nvPr/>
          </p:nvSpPr>
          <p:spPr>
            <a:xfrm>
              <a:off x="6066225" y="1984300"/>
              <a:ext cx="8350" cy="7475"/>
            </a:xfrm>
            <a:custGeom>
              <a:avLst/>
              <a:gdLst/>
              <a:ahLst/>
              <a:cxnLst/>
              <a:rect l="l" t="t" r="r" b="b"/>
              <a:pathLst>
                <a:path w="334" h="299" extrusionOk="0">
                  <a:moveTo>
                    <a:pt x="250" y="36"/>
                  </a:moveTo>
                  <a:lnTo>
                    <a:pt x="239" y="24"/>
                  </a:lnTo>
                  <a:cubicBezTo>
                    <a:pt x="203" y="1"/>
                    <a:pt x="155" y="1"/>
                    <a:pt x="119" y="24"/>
                  </a:cubicBezTo>
                  <a:cubicBezTo>
                    <a:pt x="60" y="36"/>
                    <a:pt x="12" y="72"/>
                    <a:pt x="12" y="132"/>
                  </a:cubicBezTo>
                  <a:cubicBezTo>
                    <a:pt x="0" y="263"/>
                    <a:pt x="119" y="298"/>
                    <a:pt x="203" y="263"/>
                  </a:cubicBezTo>
                  <a:cubicBezTo>
                    <a:pt x="250" y="251"/>
                    <a:pt x="286" y="227"/>
                    <a:pt x="310" y="179"/>
                  </a:cubicBezTo>
                  <a:cubicBezTo>
                    <a:pt x="334" y="132"/>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8"/>
            <p:cNvSpPr/>
            <p:nvPr/>
          </p:nvSpPr>
          <p:spPr>
            <a:xfrm>
              <a:off x="6236175" y="2056625"/>
              <a:ext cx="8375" cy="7475"/>
            </a:xfrm>
            <a:custGeom>
              <a:avLst/>
              <a:gdLst/>
              <a:ahLst/>
              <a:cxnLst/>
              <a:rect l="l" t="t" r="r" b="b"/>
              <a:pathLst>
                <a:path w="335" h="299" extrusionOk="0">
                  <a:moveTo>
                    <a:pt x="251" y="37"/>
                  </a:moveTo>
                  <a:lnTo>
                    <a:pt x="239" y="25"/>
                  </a:lnTo>
                  <a:cubicBezTo>
                    <a:pt x="203" y="1"/>
                    <a:pt x="156" y="1"/>
                    <a:pt x="120" y="25"/>
                  </a:cubicBezTo>
                  <a:cubicBezTo>
                    <a:pt x="72" y="37"/>
                    <a:pt x="13" y="72"/>
                    <a:pt x="13" y="132"/>
                  </a:cubicBezTo>
                  <a:cubicBezTo>
                    <a:pt x="1" y="263"/>
                    <a:pt x="120" y="298"/>
                    <a:pt x="203" y="263"/>
                  </a:cubicBezTo>
                  <a:cubicBezTo>
                    <a:pt x="251" y="251"/>
                    <a:pt x="287" y="227"/>
                    <a:pt x="310" y="179"/>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8"/>
            <p:cNvSpPr/>
            <p:nvPr/>
          </p:nvSpPr>
          <p:spPr>
            <a:xfrm>
              <a:off x="6201050" y="1985500"/>
              <a:ext cx="8375" cy="7450"/>
            </a:xfrm>
            <a:custGeom>
              <a:avLst/>
              <a:gdLst/>
              <a:ahLst/>
              <a:cxnLst/>
              <a:rect l="l" t="t" r="r" b="b"/>
              <a:pathLst>
                <a:path w="335" h="298" extrusionOk="0">
                  <a:moveTo>
                    <a:pt x="251" y="36"/>
                  </a:moveTo>
                  <a:lnTo>
                    <a:pt x="239" y="24"/>
                  </a:lnTo>
                  <a:cubicBezTo>
                    <a:pt x="203" y="0"/>
                    <a:pt x="156" y="0"/>
                    <a:pt x="120" y="24"/>
                  </a:cubicBezTo>
                  <a:cubicBezTo>
                    <a:pt x="60" y="36"/>
                    <a:pt x="13" y="60"/>
                    <a:pt x="13" y="131"/>
                  </a:cubicBezTo>
                  <a:cubicBezTo>
                    <a:pt x="1" y="262"/>
                    <a:pt x="120" y="298"/>
                    <a:pt x="203" y="262"/>
                  </a:cubicBezTo>
                  <a:cubicBezTo>
                    <a:pt x="251" y="250"/>
                    <a:pt x="287" y="226"/>
                    <a:pt x="311" y="179"/>
                  </a:cubicBezTo>
                  <a:cubicBezTo>
                    <a:pt x="334" y="131"/>
                    <a:pt x="311"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8"/>
            <p:cNvSpPr/>
            <p:nvPr/>
          </p:nvSpPr>
          <p:spPr>
            <a:xfrm>
              <a:off x="6485625" y="1931325"/>
              <a:ext cx="8350" cy="7175"/>
            </a:xfrm>
            <a:custGeom>
              <a:avLst/>
              <a:gdLst/>
              <a:ahLst/>
              <a:cxnLst/>
              <a:rect l="l" t="t" r="r" b="b"/>
              <a:pathLst>
                <a:path w="334" h="287" extrusionOk="0">
                  <a:moveTo>
                    <a:pt x="250" y="36"/>
                  </a:moveTo>
                  <a:cubicBezTo>
                    <a:pt x="238" y="24"/>
                    <a:pt x="238" y="24"/>
                    <a:pt x="238" y="12"/>
                  </a:cubicBezTo>
                  <a:cubicBezTo>
                    <a:pt x="191" y="0"/>
                    <a:pt x="155" y="0"/>
                    <a:pt x="119" y="12"/>
                  </a:cubicBezTo>
                  <a:cubicBezTo>
                    <a:pt x="60" y="36"/>
                    <a:pt x="12" y="60"/>
                    <a:pt x="12" y="119"/>
                  </a:cubicBezTo>
                  <a:cubicBezTo>
                    <a:pt x="0" y="262"/>
                    <a:pt x="119" y="286"/>
                    <a:pt x="203" y="262"/>
                  </a:cubicBezTo>
                  <a:cubicBezTo>
                    <a:pt x="250" y="250"/>
                    <a:pt x="286" y="215"/>
                    <a:pt x="298" y="179"/>
                  </a:cubicBezTo>
                  <a:cubicBezTo>
                    <a:pt x="334" y="119"/>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8"/>
            <p:cNvSpPr/>
            <p:nvPr/>
          </p:nvSpPr>
          <p:spPr>
            <a:xfrm>
              <a:off x="6466275" y="2184325"/>
              <a:ext cx="36325" cy="39625"/>
            </a:xfrm>
            <a:custGeom>
              <a:avLst/>
              <a:gdLst/>
              <a:ahLst/>
              <a:cxnLst/>
              <a:rect l="l" t="t" r="r" b="b"/>
              <a:pathLst>
                <a:path w="1453" h="1585" extrusionOk="0">
                  <a:moveTo>
                    <a:pt x="655" y="1536"/>
                  </a:moveTo>
                  <a:cubicBezTo>
                    <a:pt x="691" y="1536"/>
                    <a:pt x="727" y="1548"/>
                    <a:pt x="762" y="1548"/>
                  </a:cubicBezTo>
                  <a:cubicBezTo>
                    <a:pt x="953" y="1536"/>
                    <a:pt x="1120" y="1417"/>
                    <a:pt x="1215" y="1239"/>
                  </a:cubicBezTo>
                  <a:cubicBezTo>
                    <a:pt x="1346" y="1025"/>
                    <a:pt x="1453" y="798"/>
                    <a:pt x="1298" y="548"/>
                  </a:cubicBezTo>
                  <a:cubicBezTo>
                    <a:pt x="977" y="1"/>
                    <a:pt x="441" y="239"/>
                    <a:pt x="215" y="584"/>
                  </a:cubicBezTo>
                  <a:cubicBezTo>
                    <a:pt x="108" y="751"/>
                    <a:pt x="0" y="917"/>
                    <a:pt x="72" y="1155"/>
                  </a:cubicBezTo>
                  <a:cubicBezTo>
                    <a:pt x="131" y="1417"/>
                    <a:pt x="381"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8"/>
            <p:cNvSpPr/>
            <p:nvPr/>
          </p:nvSpPr>
          <p:spPr>
            <a:xfrm>
              <a:off x="6446325" y="2234625"/>
              <a:ext cx="17300" cy="19675"/>
            </a:xfrm>
            <a:custGeom>
              <a:avLst/>
              <a:gdLst/>
              <a:ahLst/>
              <a:cxnLst/>
              <a:rect l="l" t="t" r="r" b="b"/>
              <a:pathLst>
                <a:path w="692" h="787" extrusionOk="0">
                  <a:moveTo>
                    <a:pt x="322" y="763"/>
                  </a:moveTo>
                  <a:cubicBezTo>
                    <a:pt x="334" y="763"/>
                    <a:pt x="358" y="763"/>
                    <a:pt x="370" y="763"/>
                  </a:cubicBezTo>
                  <a:cubicBezTo>
                    <a:pt x="465" y="751"/>
                    <a:pt x="548" y="703"/>
                    <a:pt x="584" y="620"/>
                  </a:cubicBezTo>
                  <a:cubicBezTo>
                    <a:pt x="667" y="525"/>
                    <a:pt x="691" y="382"/>
                    <a:pt x="632" y="275"/>
                  </a:cubicBezTo>
                  <a:cubicBezTo>
                    <a:pt x="477" y="1"/>
                    <a:pt x="215" y="132"/>
                    <a:pt x="96" y="298"/>
                  </a:cubicBezTo>
                  <a:cubicBezTo>
                    <a:pt x="36" y="370"/>
                    <a:pt x="1" y="477"/>
                    <a:pt x="25" y="572"/>
                  </a:cubicBezTo>
                  <a:cubicBezTo>
                    <a:pt x="60" y="703"/>
                    <a:pt x="191" y="787"/>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8"/>
            <p:cNvSpPr/>
            <p:nvPr/>
          </p:nvSpPr>
          <p:spPr>
            <a:xfrm>
              <a:off x="6373700" y="2260225"/>
              <a:ext cx="8350" cy="7175"/>
            </a:xfrm>
            <a:custGeom>
              <a:avLst/>
              <a:gdLst/>
              <a:ahLst/>
              <a:cxnLst/>
              <a:rect l="l" t="t" r="r" b="b"/>
              <a:pathLst>
                <a:path w="334" h="287" extrusionOk="0">
                  <a:moveTo>
                    <a:pt x="263" y="36"/>
                  </a:moveTo>
                  <a:cubicBezTo>
                    <a:pt x="251" y="24"/>
                    <a:pt x="251" y="24"/>
                    <a:pt x="239" y="24"/>
                  </a:cubicBezTo>
                  <a:cubicBezTo>
                    <a:pt x="203" y="1"/>
                    <a:pt x="167" y="1"/>
                    <a:pt x="132" y="24"/>
                  </a:cubicBezTo>
                  <a:cubicBezTo>
                    <a:pt x="72" y="36"/>
                    <a:pt x="24" y="60"/>
                    <a:pt x="24" y="132"/>
                  </a:cubicBezTo>
                  <a:cubicBezTo>
                    <a:pt x="1" y="263"/>
                    <a:pt x="132" y="286"/>
                    <a:pt x="215" y="263"/>
                  </a:cubicBezTo>
                  <a:cubicBezTo>
                    <a:pt x="263" y="251"/>
                    <a:pt x="298" y="227"/>
                    <a:pt x="310" y="179"/>
                  </a:cubicBezTo>
                  <a:cubicBezTo>
                    <a:pt x="334" y="132"/>
                    <a:pt x="322"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8"/>
            <p:cNvSpPr/>
            <p:nvPr/>
          </p:nvSpPr>
          <p:spPr>
            <a:xfrm>
              <a:off x="6308525" y="2252200"/>
              <a:ext cx="17275" cy="19650"/>
            </a:xfrm>
            <a:custGeom>
              <a:avLst/>
              <a:gdLst/>
              <a:ahLst/>
              <a:cxnLst/>
              <a:rect l="l" t="t" r="r" b="b"/>
              <a:pathLst>
                <a:path w="691" h="786" extrusionOk="0">
                  <a:moveTo>
                    <a:pt x="322" y="762"/>
                  </a:moveTo>
                  <a:lnTo>
                    <a:pt x="369" y="762"/>
                  </a:lnTo>
                  <a:cubicBezTo>
                    <a:pt x="464" y="750"/>
                    <a:pt x="548" y="691"/>
                    <a:pt x="584" y="607"/>
                  </a:cubicBezTo>
                  <a:cubicBezTo>
                    <a:pt x="667" y="512"/>
                    <a:pt x="691" y="381"/>
                    <a:pt x="631" y="274"/>
                  </a:cubicBezTo>
                  <a:cubicBezTo>
                    <a:pt x="476" y="0"/>
                    <a:pt x="214" y="119"/>
                    <a:pt x="95" y="286"/>
                  </a:cubicBezTo>
                  <a:cubicBezTo>
                    <a:pt x="24" y="369"/>
                    <a:pt x="0" y="465"/>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8"/>
            <p:cNvSpPr/>
            <p:nvPr/>
          </p:nvSpPr>
          <p:spPr>
            <a:xfrm>
              <a:off x="6223675" y="2207850"/>
              <a:ext cx="8375" cy="7150"/>
            </a:xfrm>
            <a:custGeom>
              <a:avLst/>
              <a:gdLst/>
              <a:ahLst/>
              <a:cxnLst/>
              <a:rect l="l" t="t" r="r" b="b"/>
              <a:pathLst>
                <a:path w="335" h="286" extrusionOk="0">
                  <a:moveTo>
                    <a:pt x="251" y="36"/>
                  </a:moveTo>
                  <a:cubicBezTo>
                    <a:pt x="251" y="36"/>
                    <a:pt x="239" y="24"/>
                    <a:pt x="227" y="12"/>
                  </a:cubicBezTo>
                  <a:cubicBezTo>
                    <a:pt x="191" y="0"/>
                    <a:pt x="156" y="0"/>
                    <a:pt x="120" y="12"/>
                  </a:cubicBezTo>
                  <a:cubicBezTo>
                    <a:pt x="60" y="36"/>
                    <a:pt x="13" y="60"/>
                    <a:pt x="13" y="131"/>
                  </a:cubicBezTo>
                  <a:cubicBezTo>
                    <a:pt x="1" y="262"/>
                    <a:pt x="120" y="286"/>
                    <a:pt x="203" y="262"/>
                  </a:cubicBezTo>
                  <a:cubicBezTo>
                    <a:pt x="251" y="250"/>
                    <a:pt x="287" y="226"/>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8"/>
            <p:cNvSpPr/>
            <p:nvPr/>
          </p:nvSpPr>
          <p:spPr>
            <a:xfrm>
              <a:off x="6278750" y="2321250"/>
              <a:ext cx="8350" cy="7175"/>
            </a:xfrm>
            <a:custGeom>
              <a:avLst/>
              <a:gdLst/>
              <a:ahLst/>
              <a:cxnLst/>
              <a:rect l="l" t="t" r="r" b="b"/>
              <a:pathLst>
                <a:path w="334" h="287" extrusionOk="0">
                  <a:moveTo>
                    <a:pt x="262" y="36"/>
                  </a:moveTo>
                  <a:lnTo>
                    <a:pt x="239" y="12"/>
                  </a:lnTo>
                  <a:cubicBezTo>
                    <a:pt x="203" y="0"/>
                    <a:pt x="167" y="0"/>
                    <a:pt x="131" y="12"/>
                  </a:cubicBezTo>
                  <a:cubicBezTo>
                    <a:pt x="72" y="36"/>
                    <a:pt x="24" y="60"/>
                    <a:pt x="24" y="131"/>
                  </a:cubicBezTo>
                  <a:cubicBezTo>
                    <a:pt x="0" y="262"/>
                    <a:pt x="131" y="286"/>
                    <a:pt x="215" y="262"/>
                  </a:cubicBezTo>
                  <a:cubicBezTo>
                    <a:pt x="262" y="250"/>
                    <a:pt x="298" y="227"/>
                    <a:pt x="310" y="179"/>
                  </a:cubicBezTo>
                  <a:cubicBezTo>
                    <a:pt x="334" y="120"/>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8"/>
            <p:cNvSpPr/>
            <p:nvPr/>
          </p:nvSpPr>
          <p:spPr>
            <a:xfrm>
              <a:off x="6255825" y="2264400"/>
              <a:ext cx="17300" cy="19375"/>
            </a:xfrm>
            <a:custGeom>
              <a:avLst/>
              <a:gdLst/>
              <a:ahLst/>
              <a:cxnLst/>
              <a:rect l="l" t="t" r="r" b="b"/>
              <a:pathLst>
                <a:path w="692" h="775" extrusionOk="0">
                  <a:moveTo>
                    <a:pt x="310" y="762"/>
                  </a:moveTo>
                  <a:lnTo>
                    <a:pt x="370" y="762"/>
                  </a:lnTo>
                  <a:cubicBezTo>
                    <a:pt x="465" y="750"/>
                    <a:pt x="536" y="691"/>
                    <a:pt x="584" y="608"/>
                  </a:cubicBezTo>
                  <a:cubicBezTo>
                    <a:pt x="667" y="512"/>
                    <a:pt x="691" y="381"/>
                    <a:pt x="632" y="262"/>
                  </a:cubicBezTo>
                  <a:cubicBezTo>
                    <a:pt x="465" y="0"/>
                    <a:pt x="215" y="119"/>
                    <a:pt x="96" y="286"/>
                  </a:cubicBezTo>
                  <a:cubicBezTo>
                    <a:pt x="25" y="358"/>
                    <a:pt x="1" y="465"/>
                    <a:pt x="25" y="560"/>
                  </a:cubicBezTo>
                  <a:cubicBezTo>
                    <a:pt x="48" y="691"/>
                    <a:pt x="179" y="774"/>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8"/>
            <p:cNvSpPr/>
            <p:nvPr/>
          </p:nvSpPr>
          <p:spPr>
            <a:xfrm>
              <a:off x="6095100" y="2200100"/>
              <a:ext cx="17275" cy="19675"/>
            </a:xfrm>
            <a:custGeom>
              <a:avLst/>
              <a:gdLst/>
              <a:ahLst/>
              <a:cxnLst/>
              <a:rect l="l" t="t" r="r" b="b"/>
              <a:pathLst>
                <a:path w="691" h="787" extrusionOk="0">
                  <a:moveTo>
                    <a:pt x="310" y="763"/>
                  </a:moveTo>
                  <a:lnTo>
                    <a:pt x="369" y="763"/>
                  </a:lnTo>
                  <a:cubicBezTo>
                    <a:pt x="465" y="751"/>
                    <a:pt x="536" y="691"/>
                    <a:pt x="584" y="608"/>
                  </a:cubicBezTo>
                  <a:cubicBezTo>
                    <a:pt x="667" y="513"/>
                    <a:pt x="691" y="382"/>
                    <a:pt x="631" y="274"/>
                  </a:cubicBezTo>
                  <a:cubicBezTo>
                    <a:pt x="465" y="1"/>
                    <a:pt x="203" y="120"/>
                    <a:pt x="96" y="286"/>
                  </a:cubicBezTo>
                  <a:cubicBezTo>
                    <a:pt x="24" y="358"/>
                    <a:pt x="0" y="465"/>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8"/>
            <p:cNvSpPr/>
            <p:nvPr/>
          </p:nvSpPr>
          <p:spPr>
            <a:xfrm>
              <a:off x="6142725" y="2278100"/>
              <a:ext cx="8350" cy="7450"/>
            </a:xfrm>
            <a:custGeom>
              <a:avLst/>
              <a:gdLst/>
              <a:ahLst/>
              <a:cxnLst/>
              <a:rect l="l" t="t" r="r" b="b"/>
              <a:pathLst>
                <a:path w="334" h="298" extrusionOk="0">
                  <a:moveTo>
                    <a:pt x="250" y="48"/>
                  </a:moveTo>
                  <a:cubicBezTo>
                    <a:pt x="250" y="36"/>
                    <a:pt x="238" y="36"/>
                    <a:pt x="238" y="24"/>
                  </a:cubicBezTo>
                  <a:cubicBezTo>
                    <a:pt x="203" y="0"/>
                    <a:pt x="155" y="0"/>
                    <a:pt x="119" y="24"/>
                  </a:cubicBezTo>
                  <a:cubicBezTo>
                    <a:pt x="72" y="48"/>
                    <a:pt x="24" y="71"/>
                    <a:pt x="12" y="131"/>
                  </a:cubicBezTo>
                  <a:cubicBezTo>
                    <a:pt x="0" y="274"/>
                    <a:pt x="119" y="298"/>
                    <a:pt x="215" y="274"/>
                  </a:cubicBezTo>
                  <a:cubicBezTo>
                    <a:pt x="250" y="262"/>
                    <a:pt x="286" y="226"/>
                    <a:pt x="310" y="191"/>
                  </a:cubicBezTo>
                  <a:cubicBezTo>
                    <a:pt x="334" y="131"/>
                    <a:pt x="310" y="71"/>
                    <a:pt x="250"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8"/>
            <p:cNvSpPr/>
            <p:nvPr/>
          </p:nvSpPr>
          <p:spPr>
            <a:xfrm>
              <a:off x="6161175" y="2354300"/>
              <a:ext cx="8350" cy="7450"/>
            </a:xfrm>
            <a:custGeom>
              <a:avLst/>
              <a:gdLst/>
              <a:ahLst/>
              <a:cxnLst/>
              <a:rect l="l" t="t" r="r" b="b"/>
              <a:pathLst>
                <a:path w="334" h="298" extrusionOk="0">
                  <a:moveTo>
                    <a:pt x="262" y="36"/>
                  </a:moveTo>
                  <a:cubicBezTo>
                    <a:pt x="251" y="36"/>
                    <a:pt x="239" y="24"/>
                    <a:pt x="239" y="24"/>
                  </a:cubicBezTo>
                  <a:cubicBezTo>
                    <a:pt x="203" y="0"/>
                    <a:pt x="155" y="0"/>
                    <a:pt x="120" y="24"/>
                  </a:cubicBezTo>
                  <a:cubicBezTo>
                    <a:pt x="72" y="36"/>
                    <a:pt x="24" y="71"/>
                    <a:pt x="12" y="131"/>
                  </a:cubicBezTo>
                  <a:cubicBezTo>
                    <a:pt x="1" y="274"/>
                    <a:pt x="120" y="298"/>
                    <a:pt x="215" y="262"/>
                  </a:cubicBezTo>
                  <a:cubicBezTo>
                    <a:pt x="251" y="250"/>
                    <a:pt x="286" y="226"/>
                    <a:pt x="310" y="191"/>
                  </a:cubicBezTo>
                  <a:cubicBezTo>
                    <a:pt x="334" y="131"/>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8"/>
            <p:cNvSpPr/>
            <p:nvPr/>
          </p:nvSpPr>
          <p:spPr>
            <a:xfrm>
              <a:off x="6084075" y="2306950"/>
              <a:ext cx="8375" cy="7475"/>
            </a:xfrm>
            <a:custGeom>
              <a:avLst/>
              <a:gdLst/>
              <a:ahLst/>
              <a:cxnLst/>
              <a:rect l="l" t="t" r="r" b="b"/>
              <a:pathLst>
                <a:path w="335" h="299" extrusionOk="0">
                  <a:moveTo>
                    <a:pt x="251" y="37"/>
                  </a:moveTo>
                  <a:cubicBezTo>
                    <a:pt x="251" y="37"/>
                    <a:pt x="239" y="25"/>
                    <a:pt x="239" y="25"/>
                  </a:cubicBezTo>
                  <a:cubicBezTo>
                    <a:pt x="203" y="1"/>
                    <a:pt x="156" y="1"/>
                    <a:pt x="120" y="25"/>
                  </a:cubicBezTo>
                  <a:cubicBezTo>
                    <a:pt x="72" y="37"/>
                    <a:pt x="25" y="72"/>
                    <a:pt x="13" y="132"/>
                  </a:cubicBezTo>
                  <a:cubicBezTo>
                    <a:pt x="1" y="275"/>
                    <a:pt x="120" y="299"/>
                    <a:pt x="203" y="263"/>
                  </a:cubicBezTo>
                  <a:cubicBezTo>
                    <a:pt x="251" y="251"/>
                    <a:pt x="287" y="227"/>
                    <a:pt x="310" y="191"/>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8"/>
            <p:cNvSpPr/>
            <p:nvPr/>
          </p:nvSpPr>
          <p:spPr>
            <a:xfrm>
              <a:off x="6361200" y="2390000"/>
              <a:ext cx="8350" cy="7475"/>
            </a:xfrm>
            <a:custGeom>
              <a:avLst/>
              <a:gdLst/>
              <a:ahLst/>
              <a:cxnLst/>
              <a:rect l="l" t="t" r="r" b="b"/>
              <a:pathLst>
                <a:path w="334" h="299" extrusionOk="0">
                  <a:moveTo>
                    <a:pt x="262" y="36"/>
                  </a:moveTo>
                  <a:cubicBezTo>
                    <a:pt x="251" y="36"/>
                    <a:pt x="251" y="25"/>
                    <a:pt x="239" y="25"/>
                  </a:cubicBezTo>
                  <a:cubicBezTo>
                    <a:pt x="203" y="1"/>
                    <a:pt x="155" y="1"/>
                    <a:pt x="120" y="25"/>
                  </a:cubicBezTo>
                  <a:cubicBezTo>
                    <a:pt x="72" y="36"/>
                    <a:pt x="24" y="72"/>
                    <a:pt x="12" y="132"/>
                  </a:cubicBezTo>
                  <a:cubicBezTo>
                    <a:pt x="1" y="275"/>
                    <a:pt x="131" y="298"/>
                    <a:pt x="215" y="263"/>
                  </a:cubicBezTo>
                  <a:cubicBezTo>
                    <a:pt x="251" y="251"/>
                    <a:pt x="286" y="227"/>
                    <a:pt x="310" y="191"/>
                  </a:cubicBezTo>
                  <a:cubicBezTo>
                    <a:pt x="334" y="132"/>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8"/>
            <p:cNvSpPr/>
            <p:nvPr/>
          </p:nvSpPr>
          <p:spPr>
            <a:xfrm>
              <a:off x="6393350" y="2292375"/>
              <a:ext cx="17275" cy="19675"/>
            </a:xfrm>
            <a:custGeom>
              <a:avLst/>
              <a:gdLst/>
              <a:ahLst/>
              <a:cxnLst/>
              <a:rect l="l" t="t" r="r" b="b"/>
              <a:pathLst>
                <a:path w="691" h="787" extrusionOk="0">
                  <a:moveTo>
                    <a:pt x="310" y="763"/>
                  </a:moveTo>
                  <a:lnTo>
                    <a:pt x="369" y="763"/>
                  </a:lnTo>
                  <a:cubicBezTo>
                    <a:pt x="465" y="751"/>
                    <a:pt x="548" y="691"/>
                    <a:pt x="584" y="608"/>
                  </a:cubicBezTo>
                  <a:cubicBezTo>
                    <a:pt x="667" y="513"/>
                    <a:pt x="691" y="382"/>
                    <a:pt x="631" y="274"/>
                  </a:cubicBezTo>
                  <a:cubicBezTo>
                    <a:pt x="465" y="1"/>
                    <a:pt x="215" y="120"/>
                    <a:pt x="96" y="286"/>
                  </a:cubicBezTo>
                  <a:cubicBezTo>
                    <a:pt x="24" y="370"/>
                    <a:pt x="0" y="465"/>
                    <a:pt x="24" y="572"/>
                  </a:cubicBezTo>
                  <a:cubicBezTo>
                    <a:pt x="60"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8"/>
            <p:cNvSpPr/>
            <p:nvPr/>
          </p:nvSpPr>
          <p:spPr>
            <a:xfrm>
              <a:off x="6572525" y="2226300"/>
              <a:ext cx="17000" cy="19675"/>
            </a:xfrm>
            <a:custGeom>
              <a:avLst/>
              <a:gdLst/>
              <a:ahLst/>
              <a:cxnLst/>
              <a:rect l="l" t="t" r="r" b="b"/>
              <a:pathLst>
                <a:path w="680" h="787" extrusionOk="0">
                  <a:moveTo>
                    <a:pt x="311" y="762"/>
                  </a:moveTo>
                  <a:lnTo>
                    <a:pt x="358" y="762"/>
                  </a:lnTo>
                  <a:cubicBezTo>
                    <a:pt x="453" y="750"/>
                    <a:pt x="537" y="691"/>
                    <a:pt x="584" y="608"/>
                  </a:cubicBezTo>
                  <a:cubicBezTo>
                    <a:pt x="668" y="512"/>
                    <a:pt x="680" y="381"/>
                    <a:pt x="632" y="274"/>
                  </a:cubicBezTo>
                  <a:cubicBezTo>
                    <a:pt x="465" y="0"/>
                    <a:pt x="203" y="119"/>
                    <a:pt x="96" y="286"/>
                  </a:cubicBezTo>
                  <a:cubicBezTo>
                    <a:pt x="25" y="369"/>
                    <a:pt x="1" y="465"/>
                    <a:pt x="25" y="572"/>
                  </a:cubicBezTo>
                  <a:cubicBezTo>
                    <a:pt x="49" y="703"/>
                    <a:pt x="180" y="786"/>
                    <a:pt x="311"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8"/>
            <p:cNvSpPr/>
            <p:nvPr/>
          </p:nvSpPr>
          <p:spPr>
            <a:xfrm>
              <a:off x="6575225" y="2273325"/>
              <a:ext cx="17275" cy="19675"/>
            </a:xfrm>
            <a:custGeom>
              <a:avLst/>
              <a:gdLst/>
              <a:ahLst/>
              <a:cxnLst/>
              <a:rect l="l" t="t" r="r" b="b"/>
              <a:pathLst>
                <a:path w="691" h="787" extrusionOk="0">
                  <a:moveTo>
                    <a:pt x="310" y="763"/>
                  </a:moveTo>
                  <a:lnTo>
                    <a:pt x="369" y="763"/>
                  </a:lnTo>
                  <a:cubicBezTo>
                    <a:pt x="453" y="751"/>
                    <a:pt x="536" y="703"/>
                    <a:pt x="584" y="620"/>
                  </a:cubicBezTo>
                  <a:cubicBezTo>
                    <a:pt x="667" y="524"/>
                    <a:pt x="691" y="382"/>
                    <a:pt x="631" y="274"/>
                  </a:cubicBezTo>
                  <a:cubicBezTo>
                    <a:pt x="464" y="1"/>
                    <a:pt x="203" y="120"/>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8"/>
            <p:cNvSpPr/>
            <p:nvPr/>
          </p:nvSpPr>
          <p:spPr>
            <a:xfrm>
              <a:off x="6210575" y="2294450"/>
              <a:ext cx="17000" cy="19675"/>
            </a:xfrm>
            <a:custGeom>
              <a:avLst/>
              <a:gdLst/>
              <a:ahLst/>
              <a:cxnLst/>
              <a:rect l="l" t="t" r="r" b="b"/>
              <a:pathLst>
                <a:path w="680" h="787" extrusionOk="0">
                  <a:moveTo>
                    <a:pt x="311" y="763"/>
                  </a:moveTo>
                  <a:lnTo>
                    <a:pt x="358" y="763"/>
                  </a:lnTo>
                  <a:cubicBezTo>
                    <a:pt x="453" y="751"/>
                    <a:pt x="537" y="691"/>
                    <a:pt x="584" y="608"/>
                  </a:cubicBezTo>
                  <a:cubicBezTo>
                    <a:pt x="668" y="513"/>
                    <a:pt x="680" y="382"/>
                    <a:pt x="632" y="275"/>
                  </a:cubicBezTo>
                  <a:cubicBezTo>
                    <a:pt x="465" y="1"/>
                    <a:pt x="203" y="120"/>
                    <a:pt x="96" y="287"/>
                  </a:cubicBezTo>
                  <a:cubicBezTo>
                    <a:pt x="25" y="370"/>
                    <a:pt x="1" y="465"/>
                    <a:pt x="25" y="572"/>
                  </a:cubicBezTo>
                  <a:cubicBezTo>
                    <a:pt x="49" y="703"/>
                    <a:pt x="180" y="787"/>
                    <a:pt x="311"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8"/>
            <p:cNvSpPr/>
            <p:nvPr/>
          </p:nvSpPr>
          <p:spPr>
            <a:xfrm>
              <a:off x="6403475" y="2285525"/>
              <a:ext cx="17275" cy="19675"/>
            </a:xfrm>
            <a:custGeom>
              <a:avLst/>
              <a:gdLst/>
              <a:ahLst/>
              <a:cxnLst/>
              <a:rect l="l" t="t" r="r" b="b"/>
              <a:pathLst>
                <a:path w="691" h="787" extrusionOk="0">
                  <a:moveTo>
                    <a:pt x="310" y="763"/>
                  </a:moveTo>
                  <a:lnTo>
                    <a:pt x="369" y="763"/>
                  </a:lnTo>
                  <a:cubicBezTo>
                    <a:pt x="465" y="751"/>
                    <a:pt x="536" y="691"/>
                    <a:pt x="584" y="608"/>
                  </a:cubicBezTo>
                  <a:cubicBezTo>
                    <a:pt x="667" y="525"/>
                    <a:pt x="691" y="382"/>
                    <a:pt x="631" y="275"/>
                  </a:cubicBezTo>
                  <a:cubicBezTo>
                    <a:pt x="465" y="1"/>
                    <a:pt x="215" y="120"/>
                    <a:pt x="95" y="286"/>
                  </a:cubicBezTo>
                  <a:cubicBezTo>
                    <a:pt x="24" y="370"/>
                    <a:pt x="0" y="465"/>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8"/>
            <p:cNvSpPr/>
            <p:nvPr/>
          </p:nvSpPr>
          <p:spPr>
            <a:xfrm>
              <a:off x="6522825" y="2286725"/>
              <a:ext cx="8350" cy="7450"/>
            </a:xfrm>
            <a:custGeom>
              <a:avLst/>
              <a:gdLst/>
              <a:ahLst/>
              <a:cxnLst/>
              <a:rect l="l" t="t" r="r" b="b"/>
              <a:pathLst>
                <a:path w="334" h="298" extrusionOk="0">
                  <a:moveTo>
                    <a:pt x="251" y="36"/>
                  </a:moveTo>
                  <a:cubicBezTo>
                    <a:pt x="251" y="36"/>
                    <a:pt x="239" y="24"/>
                    <a:pt x="239" y="24"/>
                  </a:cubicBezTo>
                  <a:cubicBezTo>
                    <a:pt x="191" y="0"/>
                    <a:pt x="155" y="0"/>
                    <a:pt x="120" y="24"/>
                  </a:cubicBezTo>
                  <a:cubicBezTo>
                    <a:pt x="60" y="36"/>
                    <a:pt x="13" y="72"/>
                    <a:pt x="13" y="131"/>
                  </a:cubicBezTo>
                  <a:cubicBezTo>
                    <a:pt x="1" y="274"/>
                    <a:pt x="120" y="298"/>
                    <a:pt x="203" y="262"/>
                  </a:cubicBezTo>
                  <a:cubicBezTo>
                    <a:pt x="251" y="262"/>
                    <a:pt x="286" y="227"/>
                    <a:pt x="298" y="191"/>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8"/>
            <p:cNvSpPr/>
            <p:nvPr/>
          </p:nvSpPr>
          <p:spPr>
            <a:xfrm>
              <a:off x="6280250" y="2380775"/>
              <a:ext cx="8350" cy="7475"/>
            </a:xfrm>
            <a:custGeom>
              <a:avLst/>
              <a:gdLst/>
              <a:ahLst/>
              <a:cxnLst/>
              <a:rect l="l" t="t" r="r" b="b"/>
              <a:pathLst>
                <a:path w="334" h="299" extrusionOk="0">
                  <a:moveTo>
                    <a:pt x="262" y="36"/>
                  </a:moveTo>
                  <a:cubicBezTo>
                    <a:pt x="250" y="36"/>
                    <a:pt x="250" y="24"/>
                    <a:pt x="238" y="24"/>
                  </a:cubicBezTo>
                  <a:cubicBezTo>
                    <a:pt x="202" y="1"/>
                    <a:pt x="167" y="1"/>
                    <a:pt x="131" y="24"/>
                  </a:cubicBezTo>
                  <a:cubicBezTo>
                    <a:pt x="71" y="48"/>
                    <a:pt x="24" y="72"/>
                    <a:pt x="24" y="132"/>
                  </a:cubicBezTo>
                  <a:cubicBezTo>
                    <a:pt x="0" y="275"/>
                    <a:pt x="131" y="298"/>
                    <a:pt x="214" y="263"/>
                  </a:cubicBezTo>
                  <a:cubicBezTo>
                    <a:pt x="262" y="263"/>
                    <a:pt x="298" y="227"/>
                    <a:pt x="310" y="191"/>
                  </a:cubicBezTo>
                  <a:cubicBezTo>
                    <a:pt x="333" y="132"/>
                    <a:pt x="310" y="72"/>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8"/>
            <p:cNvSpPr/>
            <p:nvPr/>
          </p:nvSpPr>
          <p:spPr>
            <a:xfrm>
              <a:off x="6441575" y="2356375"/>
              <a:ext cx="17275" cy="19675"/>
            </a:xfrm>
            <a:custGeom>
              <a:avLst/>
              <a:gdLst/>
              <a:ahLst/>
              <a:cxnLst/>
              <a:rect l="l" t="t" r="r" b="b"/>
              <a:pathLst>
                <a:path w="691" h="787" extrusionOk="0">
                  <a:moveTo>
                    <a:pt x="310" y="762"/>
                  </a:moveTo>
                  <a:lnTo>
                    <a:pt x="369" y="762"/>
                  </a:lnTo>
                  <a:cubicBezTo>
                    <a:pt x="453" y="750"/>
                    <a:pt x="536" y="691"/>
                    <a:pt x="584" y="608"/>
                  </a:cubicBezTo>
                  <a:cubicBezTo>
                    <a:pt x="667" y="512"/>
                    <a:pt x="691" y="381"/>
                    <a:pt x="631" y="274"/>
                  </a:cubicBezTo>
                  <a:cubicBezTo>
                    <a:pt x="465" y="0"/>
                    <a:pt x="203" y="119"/>
                    <a:pt x="95" y="286"/>
                  </a:cubicBezTo>
                  <a:cubicBezTo>
                    <a:pt x="24" y="369"/>
                    <a:pt x="0" y="465"/>
                    <a:pt x="24" y="572"/>
                  </a:cubicBezTo>
                  <a:cubicBezTo>
                    <a:pt x="48"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8"/>
            <p:cNvSpPr/>
            <p:nvPr/>
          </p:nvSpPr>
          <p:spPr>
            <a:xfrm>
              <a:off x="6531450" y="2344475"/>
              <a:ext cx="17000" cy="19650"/>
            </a:xfrm>
            <a:custGeom>
              <a:avLst/>
              <a:gdLst/>
              <a:ahLst/>
              <a:cxnLst/>
              <a:rect l="l" t="t" r="r" b="b"/>
              <a:pathLst>
                <a:path w="680" h="786" extrusionOk="0">
                  <a:moveTo>
                    <a:pt x="310" y="762"/>
                  </a:moveTo>
                  <a:lnTo>
                    <a:pt x="358" y="762"/>
                  </a:lnTo>
                  <a:cubicBezTo>
                    <a:pt x="453" y="750"/>
                    <a:pt x="537" y="703"/>
                    <a:pt x="584" y="619"/>
                  </a:cubicBezTo>
                  <a:cubicBezTo>
                    <a:pt x="668" y="524"/>
                    <a:pt x="680" y="381"/>
                    <a:pt x="632" y="274"/>
                  </a:cubicBezTo>
                  <a:cubicBezTo>
                    <a:pt x="465" y="0"/>
                    <a:pt x="203" y="131"/>
                    <a:pt x="96" y="298"/>
                  </a:cubicBezTo>
                  <a:cubicBezTo>
                    <a:pt x="25" y="369"/>
                    <a:pt x="1" y="476"/>
                    <a:pt x="25" y="572"/>
                  </a:cubicBezTo>
                  <a:cubicBezTo>
                    <a:pt x="49"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8"/>
            <p:cNvSpPr/>
            <p:nvPr/>
          </p:nvSpPr>
          <p:spPr>
            <a:xfrm>
              <a:off x="6619275" y="2161400"/>
              <a:ext cx="17275" cy="19375"/>
            </a:xfrm>
            <a:custGeom>
              <a:avLst/>
              <a:gdLst/>
              <a:ahLst/>
              <a:cxnLst/>
              <a:rect l="l" t="t" r="r" b="b"/>
              <a:pathLst>
                <a:path w="691" h="775" extrusionOk="0">
                  <a:moveTo>
                    <a:pt x="310" y="763"/>
                  </a:moveTo>
                  <a:cubicBezTo>
                    <a:pt x="334" y="751"/>
                    <a:pt x="346" y="751"/>
                    <a:pt x="369" y="763"/>
                  </a:cubicBezTo>
                  <a:cubicBezTo>
                    <a:pt x="465" y="751"/>
                    <a:pt x="536" y="691"/>
                    <a:pt x="584" y="608"/>
                  </a:cubicBezTo>
                  <a:cubicBezTo>
                    <a:pt x="667" y="513"/>
                    <a:pt x="691" y="382"/>
                    <a:pt x="631" y="263"/>
                  </a:cubicBezTo>
                  <a:cubicBezTo>
                    <a:pt x="465" y="1"/>
                    <a:pt x="215" y="120"/>
                    <a:pt x="95" y="287"/>
                  </a:cubicBezTo>
                  <a:cubicBezTo>
                    <a:pt x="24" y="358"/>
                    <a:pt x="0" y="465"/>
                    <a:pt x="24"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8"/>
            <p:cNvSpPr/>
            <p:nvPr/>
          </p:nvSpPr>
          <p:spPr>
            <a:xfrm>
              <a:off x="6535925" y="2161100"/>
              <a:ext cx="17300" cy="19675"/>
            </a:xfrm>
            <a:custGeom>
              <a:avLst/>
              <a:gdLst/>
              <a:ahLst/>
              <a:cxnLst/>
              <a:rect l="l" t="t" r="r" b="b"/>
              <a:pathLst>
                <a:path w="692" h="787" extrusionOk="0">
                  <a:moveTo>
                    <a:pt x="310" y="763"/>
                  </a:moveTo>
                  <a:lnTo>
                    <a:pt x="370" y="763"/>
                  </a:lnTo>
                  <a:cubicBezTo>
                    <a:pt x="465" y="751"/>
                    <a:pt x="536" y="703"/>
                    <a:pt x="584" y="620"/>
                  </a:cubicBezTo>
                  <a:cubicBezTo>
                    <a:pt x="667" y="525"/>
                    <a:pt x="691" y="394"/>
                    <a:pt x="632" y="275"/>
                  </a:cubicBezTo>
                  <a:cubicBezTo>
                    <a:pt x="465" y="1"/>
                    <a:pt x="203" y="132"/>
                    <a:pt x="96" y="299"/>
                  </a:cubicBezTo>
                  <a:cubicBezTo>
                    <a:pt x="24" y="370"/>
                    <a:pt x="0" y="477"/>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8"/>
            <p:cNvSpPr/>
            <p:nvPr/>
          </p:nvSpPr>
          <p:spPr>
            <a:xfrm>
              <a:off x="6477575" y="2081350"/>
              <a:ext cx="36350" cy="39600"/>
            </a:xfrm>
            <a:custGeom>
              <a:avLst/>
              <a:gdLst/>
              <a:ahLst/>
              <a:cxnLst/>
              <a:rect l="l" t="t" r="r" b="b"/>
              <a:pathLst>
                <a:path w="1454" h="1584" extrusionOk="0">
                  <a:moveTo>
                    <a:pt x="656" y="1548"/>
                  </a:moveTo>
                  <a:cubicBezTo>
                    <a:pt x="691" y="1548"/>
                    <a:pt x="727" y="1560"/>
                    <a:pt x="763" y="1560"/>
                  </a:cubicBezTo>
                  <a:cubicBezTo>
                    <a:pt x="953" y="1536"/>
                    <a:pt x="1120" y="1417"/>
                    <a:pt x="1203" y="1250"/>
                  </a:cubicBezTo>
                  <a:cubicBezTo>
                    <a:pt x="1346" y="1036"/>
                    <a:pt x="1453" y="798"/>
                    <a:pt x="1299" y="548"/>
                  </a:cubicBezTo>
                  <a:cubicBezTo>
                    <a:pt x="977" y="0"/>
                    <a:pt x="441" y="250"/>
                    <a:pt x="215" y="595"/>
                  </a:cubicBezTo>
                  <a:cubicBezTo>
                    <a:pt x="108" y="750"/>
                    <a:pt x="1" y="929"/>
                    <a:pt x="72" y="1155"/>
                  </a:cubicBezTo>
                  <a:cubicBezTo>
                    <a:pt x="132" y="1417"/>
                    <a:pt x="382" y="1584"/>
                    <a:pt x="656"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8"/>
            <p:cNvSpPr/>
            <p:nvPr/>
          </p:nvSpPr>
          <p:spPr>
            <a:xfrm>
              <a:off x="6593075" y="2067050"/>
              <a:ext cx="36050" cy="39900"/>
            </a:xfrm>
            <a:custGeom>
              <a:avLst/>
              <a:gdLst/>
              <a:ahLst/>
              <a:cxnLst/>
              <a:rect l="l" t="t" r="r" b="b"/>
              <a:pathLst>
                <a:path w="1442" h="1596" extrusionOk="0">
                  <a:moveTo>
                    <a:pt x="643" y="1548"/>
                  </a:moveTo>
                  <a:cubicBezTo>
                    <a:pt x="679" y="1548"/>
                    <a:pt x="715" y="1548"/>
                    <a:pt x="762" y="1560"/>
                  </a:cubicBezTo>
                  <a:cubicBezTo>
                    <a:pt x="953" y="1536"/>
                    <a:pt x="1120" y="1417"/>
                    <a:pt x="1203" y="1251"/>
                  </a:cubicBezTo>
                  <a:cubicBezTo>
                    <a:pt x="1346" y="1036"/>
                    <a:pt x="1441" y="798"/>
                    <a:pt x="1298" y="560"/>
                  </a:cubicBezTo>
                  <a:cubicBezTo>
                    <a:pt x="965" y="1"/>
                    <a:pt x="441" y="251"/>
                    <a:pt x="215" y="596"/>
                  </a:cubicBezTo>
                  <a:cubicBezTo>
                    <a:pt x="108" y="751"/>
                    <a:pt x="0" y="929"/>
                    <a:pt x="60" y="1155"/>
                  </a:cubicBezTo>
                  <a:cubicBezTo>
                    <a:pt x="120" y="1417"/>
                    <a:pt x="381" y="1596"/>
                    <a:pt x="643"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8"/>
            <p:cNvSpPr/>
            <p:nvPr/>
          </p:nvSpPr>
          <p:spPr>
            <a:xfrm>
              <a:off x="6636225" y="2340900"/>
              <a:ext cx="8375" cy="7450"/>
            </a:xfrm>
            <a:custGeom>
              <a:avLst/>
              <a:gdLst/>
              <a:ahLst/>
              <a:cxnLst/>
              <a:rect l="l" t="t" r="r" b="b"/>
              <a:pathLst>
                <a:path w="335" h="298" extrusionOk="0">
                  <a:moveTo>
                    <a:pt x="263" y="36"/>
                  </a:moveTo>
                  <a:cubicBezTo>
                    <a:pt x="251" y="24"/>
                    <a:pt x="251" y="24"/>
                    <a:pt x="239" y="24"/>
                  </a:cubicBezTo>
                  <a:cubicBezTo>
                    <a:pt x="203" y="0"/>
                    <a:pt x="156" y="0"/>
                    <a:pt x="120" y="24"/>
                  </a:cubicBezTo>
                  <a:cubicBezTo>
                    <a:pt x="72" y="36"/>
                    <a:pt x="25" y="60"/>
                    <a:pt x="13" y="131"/>
                  </a:cubicBezTo>
                  <a:cubicBezTo>
                    <a:pt x="1" y="262"/>
                    <a:pt x="132" y="298"/>
                    <a:pt x="215" y="262"/>
                  </a:cubicBezTo>
                  <a:cubicBezTo>
                    <a:pt x="251" y="250"/>
                    <a:pt x="287" y="226"/>
                    <a:pt x="310" y="179"/>
                  </a:cubicBezTo>
                  <a:cubicBezTo>
                    <a:pt x="334" y="131"/>
                    <a:pt x="310"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8"/>
            <p:cNvSpPr/>
            <p:nvPr/>
          </p:nvSpPr>
          <p:spPr>
            <a:xfrm>
              <a:off x="6603500" y="2389125"/>
              <a:ext cx="8350" cy="7450"/>
            </a:xfrm>
            <a:custGeom>
              <a:avLst/>
              <a:gdLst/>
              <a:ahLst/>
              <a:cxnLst/>
              <a:rect l="l" t="t" r="r" b="b"/>
              <a:pathLst>
                <a:path w="334" h="298" extrusionOk="0">
                  <a:moveTo>
                    <a:pt x="250" y="36"/>
                  </a:moveTo>
                  <a:cubicBezTo>
                    <a:pt x="250" y="36"/>
                    <a:pt x="238" y="36"/>
                    <a:pt x="238" y="24"/>
                  </a:cubicBezTo>
                  <a:cubicBezTo>
                    <a:pt x="203" y="0"/>
                    <a:pt x="155" y="0"/>
                    <a:pt x="119" y="24"/>
                  </a:cubicBezTo>
                  <a:cubicBezTo>
                    <a:pt x="72" y="48"/>
                    <a:pt x="12" y="71"/>
                    <a:pt x="12" y="131"/>
                  </a:cubicBezTo>
                  <a:cubicBezTo>
                    <a:pt x="0" y="274"/>
                    <a:pt x="119" y="298"/>
                    <a:pt x="203" y="262"/>
                  </a:cubicBezTo>
                  <a:cubicBezTo>
                    <a:pt x="250" y="262"/>
                    <a:pt x="286" y="226"/>
                    <a:pt x="310" y="191"/>
                  </a:cubicBezTo>
                  <a:cubicBezTo>
                    <a:pt x="334" y="131"/>
                    <a:pt x="310" y="71"/>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8"/>
            <p:cNvSpPr/>
            <p:nvPr/>
          </p:nvSpPr>
          <p:spPr>
            <a:xfrm>
              <a:off x="6668075" y="2185825"/>
              <a:ext cx="8375" cy="7450"/>
            </a:xfrm>
            <a:custGeom>
              <a:avLst/>
              <a:gdLst/>
              <a:ahLst/>
              <a:cxnLst/>
              <a:rect l="l" t="t" r="r" b="b"/>
              <a:pathLst>
                <a:path w="335" h="298" extrusionOk="0">
                  <a:moveTo>
                    <a:pt x="251" y="36"/>
                  </a:moveTo>
                  <a:cubicBezTo>
                    <a:pt x="251" y="36"/>
                    <a:pt x="251" y="24"/>
                    <a:pt x="239" y="24"/>
                  </a:cubicBezTo>
                  <a:cubicBezTo>
                    <a:pt x="203" y="0"/>
                    <a:pt x="156" y="0"/>
                    <a:pt x="120" y="24"/>
                  </a:cubicBezTo>
                  <a:cubicBezTo>
                    <a:pt x="72" y="36"/>
                    <a:pt x="25" y="60"/>
                    <a:pt x="13" y="131"/>
                  </a:cubicBezTo>
                  <a:cubicBezTo>
                    <a:pt x="1" y="262"/>
                    <a:pt x="120" y="298"/>
                    <a:pt x="215" y="262"/>
                  </a:cubicBezTo>
                  <a:cubicBezTo>
                    <a:pt x="251" y="250"/>
                    <a:pt x="287" y="226"/>
                    <a:pt x="310" y="179"/>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8"/>
            <p:cNvSpPr/>
            <p:nvPr/>
          </p:nvSpPr>
          <p:spPr>
            <a:xfrm>
              <a:off x="6602000" y="2135225"/>
              <a:ext cx="8375" cy="7150"/>
            </a:xfrm>
            <a:custGeom>
              <a:avLst/>
              <a:gdLst/>
              <a:ahLst/>
              <a:cxnLst/>
              <a:rect l="l" t="t" r="r" b="b"/>
              <a:pathLst>
                <a:path w="335" h="286" extrusionOk="0">
                  <a:moveTo>
                    <a:pt x="251" y="36"/>
                  </a:moveTo>
                  <a:cubicBezTo>
                    <a:pt x="239" y="24"/>
                    <a:pt x="239" y="24"/>
                    <a:pt x="239" y="12"/>
                  </a:cubicBezTo>
                  <a:cubicBezTo>
                    <a:pt x="191" y="0"/>
                    <a:pt x="155" y="0"/>
                    <a:pt x="120" y="12"/>
                  </a:cubicBezTo>
                  <a:cubicBezTo>
                    <a:pt x="60" y="36"/>
                    <a:pt x="13" y="60"/>
                    <a:pt x="13" y="131"/>
                  </a:cubicBezTo>
                  <a:cubicBezTo>
                    <a:pt x="1" y="262"/>
                    <a:pt x="120" y="286"/>
                    <a:pt x="203" y="262"/>
                  </a:cubicBezTo>
                  <a:cubicBezTo>
                    <a:pt x="251" y="250"/>
                    <a:pt x="286" y="214"/>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8"/>
            <p:cNvSpPr/>
            <p:nvPr/>
          </p:nvSpPr>
          <p:spPr>
            <a:xfrm>
              <a:off x="6622850" y="2240875"/>
              <a:ext cx="8350" cy="7475"/>
            </a:xfrm>
            <a:custGeom>
              <a:avLst/>
              <a:gdLst/>
              <a:ahLst/>
              <a:cxnLst/>
              <a:rect l="l" t="t" r="r" b="b"/>
              <a:pathLst>
                <a:path w="334" h="299" extrusionOk="0">
                  <a:moveTo>
                    <a:pt x="262" y="48"/>
                  </a:moveTo>
                  <a:cubicBezTo>
                    <a:pt x="250" y="36"/>
                    <a:pt x="238" y="36"/>
                    <a:pt x="238" y="25"/>
                  </a:cubicBezTo>
                  <a:cubicBezTo>
                    <a:pt x="203" y="1"/>
                    <a:pt x="155" y="1"/>
                    <a:pt x="119" y="25"/>
                  </a:cubicBezTo>
                  <a:cubicBezTo>
                    <a:pt x="72" y="48"/>
                    <a:pt x="24" y="72"/>
                    <a:pt x="12" y="132"/>
                  </a:cubicBezTo>
                  <a:cubicBezTo>
                    <a:pt x="0" y="275"/>
                    <a:pt x="119" y="298"/>
                    <a:pt x="214" y="275"/>
                  </a:cubicBezTo>
                  <a:cubicBezTo>
                    <a:pt x="250" y="263"/>
                    <a:pt x="286" y="227"/>
                    <a:pt x="310" y="191"/>
                  </a:cubicBezTo>
                  <a:cubicBezTo>
                    <a:pt x="333" y="132"/>
                    <a:pt x="310" y="72"/>
                    <a:pt x="26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8"/>
            <p:cNvSpPr/>
            <p:nvPr/>
          </p:nvSpPr>
          <p:spPr>
            <a:xfrm>
              <a:off x="6549025" y="1903350"/>
              <a:ext cx="16400" cy="18175"/>
            </a:xfrm>
            <a:custGeom>
              <a:avLst/>
              <a:gdLst/>
              <a:ahLst/>
              <a:cxnLst/>
              <a:rect l="l" t="t" r="r" b="b"/>
              <a:pathLst>
                <a:path w="656" h="727" extrusionOk="0">
                  <a:moveTo>
                    <a:pt x="72" y="167"/>
                  </a:moveTo>
                  <a:cubicBezTo>
                    <a:pt x="60" y="191"/>
                    <a:pt x="48" y="203"/>
                    <a:pt x="36" y="214"/>
                  </a:cubicBezTo>
                  <a:cubicBezTo>
                    <a:pt x="0" y="298"/>
                    <a:pt x="0" y="393"/>
                    <a:pt x="36" y="476"/>
                  </a:cubicBezTo>
                  <a:cubicBezTo>
                    <a:pt x="84" y="595"/>
                    <a:pt x="155" y="703"/>
                    <a:pt x="298" y="714"/>
                  </a:cubicBezTo>
                  <a:cubicBezTo>
                    <a:pt x="608" y="726"/>
                    <a:pt x="655" y="441"/>
                    <a:pt x="584" y="262"/>
                  </a:cubicBezTo>
                  <a:cubicBezTo>
                    <a:pt x="560" y="167"/>
                    <a:pt x="489" y="83"/>
                    <a:pt x="393" y="48"/>
                  </a:cubicBezTo>
                  <a:cubicBezTo>
                    <a:pt x="274" y="0"/>
                    <a:pt x="131" y="48"/>
                    <a:pt x="72" y="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8"/>
            <p:cNvSpPr/>
            <p:nvPr/>
          </p:nvSpPr>
          <p:spPr>
            <a:xfrm>
              <a:off x="6456150" y="1940850"/>
              <a:ext cx="7175" cy="8950"/>
            </a:xfrm>
            <a:custGeom>
              <a:avLst/>
              <a:gdLst/>
              <a:ahLst/>
              <a:cxnLst/>
              <a:rect l="l" t="t" r="r" b="b"/>
              <a:pathLst>
                <a:path w="287" h="358" extrusionOk="0">
                  <a:moveTo>
                    <a:pt x="167" y="334"/>
                  </a:moveTo>
                  <a:lnTo>
                    <a:pt x="191" y="334"/>
                  </a:lnTo>
                  <a:cubicBezTo>
                    <a:pt x="227" y="310"/>
                    <a:pt x="251" y="274"/>
                    <a:pt x="263" y="238"/>
                  </a:cubicBezTo>
                  <a:cubicBezTo>
                    <a:pt x="286" y="191"/>
                    <a:pt x="274" y="131"/>
                    <a:pt x="239" y="96"/>
                  </a:cubicBezTo>
                  <a:cubicBezTo>
                    <a:pt x="132" y="0"/>
                    <a:pt x="36" y="96"/>
                    <a:pt x="13" y="179"/>
                  </a:cubicBezTo>
                  <a:cubicBezTo>
                    <a:pt x="1" y="215"/>
                    <a:pt x="1" y="262"/>
                    <a:pt x="24" y="298"/>
                  </a:cubicBezTo>
                  <a:cubicBezTo>
                    <a:pt x="48" y="346"/>
                    <a:pt x="120" y="357"/>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8"/>
            <p:cNvSpPr/>
            <p:nvPr/>
          </p:nvSpPr>
          <p:spPr>
            <a:xfrm>
              <a:off x="6331125" y="1922100"/>
              <a:ext cx="7175" cy="8950"/>
            </a:xfrm>
            <a:custGeom>
              <a:avLst/>
              <a:gdLst/>
              <a:ahLst/>
              <a:cxnLst/>
              <a:rect l="l" t="t" r="r" b="b"/>
              <a:pathLst>
                <a:path w="287" h="358" extrusionOk="0">
                  <a:moveTo>
                    <a:pt x="180" y="334"/>
                  </a:moveTo>
                  <a:lnTo>
                    <a:pt x="203" y="334"/>
                  </a:lnTo>
                  <a:cubicBezTo>
                    <a:pt x="239" y="310"/>
                    <a:pt x="263" y="274"/>
                    <a:pt x="275" y="238"/>
                  </a:cubicBezTo>
                  <a:cubicBezTo>
                    <a:pt x="287" y="191"/>
                    <a:pt x="275" y="131"/>
                    <a:pt x="239" y="95"/>
                  </a:cubicBezTo>
                  <a:cubicBezTo>
                    <a:pt x="132" y="0"/>
                    <a:pt x="49" y="95"/>
                    <a:pt x="25" y="179"/>
                  </a:cubicBezTo>
                  <a:cubicBezTo>
                    <a:pt x="1" y="215"/>
                    <a:pt x="1" y="262"/>
                    <a:pt x="25" y="298"/>
                  </a:cubicBezTo>
                  <a:cubicBezTo>
                    <a:pt x="61" y="345"/>
                    <a:pt x="132" y="357"/>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8"/>
            <p:cNvSpPr/>
            <p:nvPr/>
          </p:nvSpPr>
          <p:spPr>
            <a:xfrm>
              <a:off x="6377875" y="1930125"/>
              <a:ext cx="16400" cy="18475"/>
            </a:xfrm>
            <a:custGeom>
              <a:avLst/>
              <a:gdLst/>
              <a:ahLst/>
              <a:cxnLst/>
              <a:rect l="l" t="t" r="r" b="b"/>
              <a:pathLst>
                <a:path w="656" h="739" extrusionOk="0">
                  <a:moveTo>
                    <a:pt x="72" y="179"/>
                  </a:moveTo>
                  <a:cubicBezTo>
                    <a:pt x="72" y="191"/>
                    <a:pt x="48" y="203"/>
                    <a:pt x="36" y="215"/>
                  </a:cubicBezTo>
                  <a:cubicBezTo>
                    <a:pt x="0" y="298"/>
                    <a:pt x="0" y="405"/>
                    <a:pt x="36" y="489"/>
                  </a:cubicBezTo>
                  <a:cubicBezTo>
                    <a:pt x="84" y="596"/>
                    <a:pt x="155" y="703"/>
                    <a:pt x="298" y="715"/>
                  </a:cubicBezTo>
                  <a:cubicBezTo>
                    <a:pt x="607" y="739"/>
                    <a:pt x="655" y="453"/>
                    <a:pt x="584" y="275"/>
                  </a:cubicBezTo>
                  <a:cubicBezTo>
                    <a:pt x="560" y="167"/>
                    <a:pt x="488" y="96"/>
                    <a:pt x="393" y="48"/>
                  </a:cubicBezTo>
                  <a:cubicBezTo>
                    <a:pt x="274" y="1"/>
                    <a:pt x="131"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8"/>
            <p:cNvSpPr/>
            <p:nvPr/>
          </p:nvSpPr>
          <p:spPr>
            <a:xfrm>
              <a:off x="6521925" y="1834275"/>
              <a:ext cx="16400" cy="18200"/>
            </a:xfrm>
            <a:custGeom>
              <a:avLst/>
              <a:gdLst/>
              <a:ahLst/>
              <a:cxnLst/>
              <a:rect l="l" t="t" r="r" b="b"/>
              <a:pathLst>
                <a:path w="656" h="728" extrusionOk="0">
                  <a:moveTo>
                    <a:pt x="72" y="179"/>
                  </a:moveTo>
                  <a:cubicBezTo>
                    <a:pt x="60" y="191"/>
                    <a:pt x="49" y="203"/>
                    <a:pt x="37" y="215"/>
                  </a:cubicBezTo>
                  <a:cubicBezTo>
                    <a:pt x="1" y="299"/>
                    <a:pt x="1" y="394"/>
                    <a:pt x="37" y="477"/>
                  </a:cubicBezTo>
                  <a:cubicBezTo>
                    <a:pt x="84" y="596"/>
                    <a:pt x="156" y="703"/>
                    <a:pt x="299" y="715"/>
                  </a:cubicBezTo>
                  <a:cubicBezTo>
                    <a:pt x="608" y="727"/>
                    <a:pt x="656" y="453"/>
                    <a:pt x="584" y="263"/>
                  </a:cubicBezTo>
                  <a:cubicBezTo>
                    <a:pt x="560" y="168"/>
                    <a:pt x="489" y="84"/>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8"/>
            <p:cNvSpPr/>
            <p:nvPr/>
          </p:nvSpPr>
          <p:spPr>
            <a:xfrm>
              <a:off x="6443950" y="1834275"/>
              <a:ext cx="7175" cy="8975"/>
            </a:xfrm>
            <a:custGeom>
              <a:avLst/>
              <a:gdLst/>
              <a:ahLst/>
              <a:cxnLst/>
              <a:rect l="l" t="t" r="r" b="b"/>
              <a:pathLst>
                <a:path w="287" h="359" extrusionOk="0">
                  <a:moveTo>
                    <a:pt x="179" y="334"/>
                  </a:moveTo>
                  <a:lnTo>
                    <a:pt x="191" y="334"/>
                  </a:lnTo>
                  <a:cubicBezTo>
                    <a:pt x="239" y="310"/>
                    <a:pt x="262" y="275"/>
                    <a:pt x="262" y="239"/>
                  </a:cubicBezTo>
                  <a:cubicBezTo>
                    <a:pt x="286" y="191"/>
                    <a:pt x="274" y="132"/>
                    <a:pt x="239" y="84"/>
                  </a:cubicBezTo>
                  <a:cubicBezTo>
                    <a:pt x="131" y="1"/>
                    <a:pt x="36" y="84"/>
                    <a:pt x="12" y="168"/>
                  </a:cubicBezTo>
                  <a:cubicBezTo>
                    <a:pt x="0" y="215"/>
                    <a:pt x="0" y="263"/>
                    <a:pt x="24" y="299"/>
                  </a:cubicBezTo>
                  <a:cubicBezTo>
                    <a:pt x="60" y="346"/>
                    <a:pt x="120"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8"/>
            <p:cNvSpPr/>
            <p:nvPr/>
          </p:nvSpPr>
          <p:spPr>
            <a:xfrm>
              <a:off x="6370725" y="1806300"/>
              <a:ext cx="7175" cy="9250"/>
            </a:xfrm>
            <a:custGeom>
              <a:avLst/>
              <a:gdLst/>
              <a:ahLst/>
              <a:cxnLst/>
              <a:rect l="l" t="t" r="r" b="b"/>
              <a:pathLst>
                <a:path w="287" h="370" extrusionOk="0">
                  <a:moveTo>
                    <a:pt x="167" y="334"/>
                  </a:moveTo>
                  <a:lnTo>
                    <a:pt x="191" y="334"/>
                  </a:lnTo>
                  <a:cubicBezTo>
                    <a:pt x="227" y="322"/>
                    <a:pt x="262" y="286"/>
                    <a:pt x="262" y="239"/>
                  </a:cubicBezTo>
                  <a:cubicBezTo>
                    <a:pt x="286" y="191"/>
                    <a:pt x="274" y="132"/>
                    <a:pt x="239" y="96"/>
                  </a:cubicBezTo>
                  <a:cubicBezTo>
                    <a:pt x="131" y="1"/>
                    <a:pt x="36" y="96"/>
                    <a:pt x="12" y="179"/>
                  </a:cubicBezTo>
                  <a:cubicBezTo>
                    <a:pt x="1" y="215"/>
                    <a:pt x="1" y="263"/>
                    <a:pt x="24" y="298"/>
                  </a:cubicBezTo>
                  <a:cubicBezTo>
                    <a:pt x="60" y="346"/>
                    <a:pt x="120" y="370"/>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8"/>
            <p:cNvSpPr/>
            <p:nvPr/>
          </p:nvSpPr>
          <p:spPr>
            <a:xfrm>
              <a:off x="6453175" y="1769700"/>
              <a:ext cx="7475" cy="8950"/>
            </a:xfrm>
            <a:custGeom>
              <a:avLst/>
              <a:gdLst/>
              <a:ahLst/>
              <a:cxnLst/>
              <a:rect l="l" t="t" r="r" b="b"/>
              <a:pathLst>
                <a:path w="299" h="358" extrusionOk="0">
                  <a:moveTo>
                    <a:pt x="179" y="334"/>
                  </a:moveTo>
                  <a:lnTo>
                    <a:pt x="203" y="334"/>
                  </a:lnTo>
                  <a:cubicBezTo>
                    <a:pt x="239" y="310"/>
                    <a:pt x="274" y="274"/>
                    <a:pt x="274" y="238"/>
                  </a:cubicBezTo>
                  <a:cubicBezTo>
                    <a:pt x="298" y="191"/>
                    <a:pt x="286" y="131"/>
                    <a:pt x="251" y="84"/>
                  </a:cubicBezTo>
                  <a:cubicBezTo>
                    <a:pt x="143" y="0"/>
                    <a:pt x="48" y="84"/>
                    <a:pt x="24" y="167"/>
                  </a:cubicBezTo>
                  <a:cubicBezTo>
                    <a:pt x="1" y="215"/>
                    <a:pt x="12" y="262"/>
                    <a:pt x="36" y="298"/>
                  </a:cubicBezTo>
                  <a:cubicBezTo>
                    <a:pt x="72" y="345"/>
                    <a:pt x="132" y="357"/>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8"/>
            <p:cNvSpPr/>
            <p:nvPr/>
          </p:nvSpPr>
          <p:spPr>
            <a:xfrm>
              <a:off x="6227850" y="1950675"/>
              <a:ext cx="7175" cy="9250"/>
            </a:xfrm>
            <a:custGeom>
              <a:avLst/>
              <a:gdLst/>
              <a:ahLst/>
              <a:cxnLst/>
              <a:rect l="l" t="t" r="r" b="b"/>
              <a:pathLst>
                <a:path w="287" h="370" extrusionOk="0">
                  <a:moveTo>
                    <a:pt x="167" y="345"/>
                  </a:moveTo>
                  <a:cubicBezTo>
                    <a:pt x="179" y="334"/>
                    <a:pt x="191" y="334"/>
                    <a:pt x="191" y="345"/>
                  </a:cubicBezTo>
                  <a:cubicBezTo>
                    <a:pt x="239" y="322"/>
                    <a:pt x="262" y="286"/>
                    <a:pt x="262" y="250"/>
                  </a:cubicBezTo>
                  <a:cubicBezTo>
                    <a:pt x="286" y="191"/>
                    <a:pt x="274" y="131"/>
                    <a:pt x="239" y="95"/>
                  </a:cubicBezTo>
                  <a:cubicBezTo>
                    <a:pt x="131" y="0"/>
                    <a:pt x="36" y="95"/>
                    <a:pt x="12" y="179"/>
                  </a:cubicBezTo>
                  <a:cubicBezTo>
                    <a:pt x="1" y="215"/>
                    <a:pt x="1" y="262"/>
                    <a:pt x="24" y="310"/>
                  </a:cubicBezTo>
                  <a:cubicBezTo>
                    <a:pt x="60" y="357"/>
                    <a:pt x="120" y="369"/>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8"/>
            <p:cNvSpPr/>
            <p:nvPr/>
          </p:nvSpPr>
          <p:spPr>
            <a:xfrm>
              <a:off x="6378750" y="1875650"/>
              <a:ext cx="16400" cy="18500"/>
            </a:xfrm>
            <a:custGeom>
              <a:avLst/>
              <a:gdLst/>
              <a:ahLst/>
              <a:cxnLst/>
              <a:rect l="l" t="t" r="r" b="b"/>
              <a:pathLst>
                <a:path w="656" h="740" extrusionOk="0">
                  <a:moveTo>
                    <a:pt x="72" y="179"/>
                  </a:moveTo>
                  <a:cubicBezTo>
                    <a:pt x="61" y="191"/>
                    <a:pt x="49" y="203"/>
                    <a:pt x="37" y="215"/>
                  </a:cubicBezTo>
                  <a:cubicBezTo>
                    <a:pt x="1" y="298"/>
                    <a:pt x="1" y="406"/>
                    <a:pt x="37" y="489"/>
                  </a:cubicBezTo>
                  <a:cubicBezTo>
                    <a:pt x="84" y="596"/>
                    <a:pt x="156" y="703"/>
                    <a:pt x="299" y="715"/>
                  </a:cubicBezTo>
                  <a:cubicBezTo>
                    <a:pt x="608" y="739"/>
                    <a:pt x="656" y="453"/>
                    <a:pt x="584" y="275"/>
                  </a:cubicBezTo>
                  <a:cubicBezTo>
                    <a:pt x="561" y="168"/>
                    <a:pt x="489" y="96"/>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8"/>
            <p:cNvSpPr/>
            <p:nvPr/>
          </p:nvSpPr>
          <p:spPr>
            <a:xfrm>
              <a:off x="6281125" y="1889350"/>
              <a:ext cx="7175" cy="9250"/>
            </a:xfrm>
            <a:custGeom>
              <a:avLst/>
              <a:gdLst/>
              <a:ahLst/>
              <a:cxnLst/>
              <a:rect l="l" t="t" r="r" b="b"/>
              <a:pathLst>
                <a:path w="287" h="370" extrusionOk="0">
                  <a:moveTo>
                    <a:pt x="179" y="334"/>
                  </a:moveTo>
                  <a:cubicBezTo>
                    <a:pt x="179" y="334"/>
                    <a:pt x="191" y="334"/>
                    <a:pt x="203" y="334"/>
                  </a:cubicBezTo>
                  <a:cubicBezTo>
                    <a:pt x="239" y="322"/>
                    <a:pt x="263" y="286"/>
                    <a:pt x="275" y="239"/>
                  </a:cubicBezTo>
                  <a:cubicBezTo>
                    <a:pt x="286" y="191"/>
                    <a:pt x="275" y="131"/>
                    <a:pt x="239" y="96"/>
                  </a:cubicBezTo>
                  <a:cubicBezTo>
                    <a:pt x="132" y="1"/>
                    <a:pt x="48" y="96"/>
                    <a:pt x="25" y="179"/>
                  </a:cubicBezTo>
                  <a:cubicBezTo>
                    <a:pt x="1" y="215"/>
                    <a:pt x="1" y="262"/>
                    <a:pt x="25" y="298"/>
                  </a:cubicBezTo>
                  <a:cubicBezTo>
                    <a:pt x="60" y="346"/>
                    <a:pt x="132"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8"/>
            <p:cNvSpPr/>
            <p:nvPr/>
          </p:nvSpPr>
          <p:spPr>
            <a:xfrm>
              <a:off x="6066525" y="2068825"/>
              <a:ext cx="7175" cy="8975"/>
            </a:xfrm>
            <a:custGeom>
              <a:avLst/>
              <a:gdLst/>
              <a:ahLst/>
              <a:cxnLst/>
              <a:rect l="l" t="t" r="r" b="b"/>
              <a:pathLst>
                <a:path w="287" h="359" extrusionOk="0">
                  <a:moveTo>
                    <a:pt x="167" y="334"/>
                  </a:moveTo>
                  <a:lnTo>
                    <a:pt x="191" y="334"/>
                  </a:lnTo>
                  <a:cubicBezTo>
                    <a:pt x="227" y="311"/>
                    <a:pt x="262" y="275"/>
                    <a:pt x="262" y="239"/>
                  </a:cubicBezTo>
                  <a:cubicBezTo>
                    <a:pt x="286" y="180"/>
                    <a:pt x="274" y="132"/>
                    <a:pt x="238" y="84"/>
                  </a:cubicBezTo>
                  <a:cubicBezTo>
                    <a:pt x="131" y="1"/>
                    <a:pt x="36" y="84"/>
                    <a:pt x="12" y="168"/>
                  </a:cubicBezTo>
                  <a:cubicBezTo>
                    <a:pt x="0" y="215"/>
                    <a:pt x="0" y="263"/>
                    <a:pt x="24" y="299"/>
                  </a:cubicBezTo>
                  <a:cubicBezTo>
                    <a:pt x="60" y="346"/>
                    <a:pt x="119" y="358"/>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8"/>
            <p:cNvSpPr/>
            <p:nvPr/>
          </p:nvSpPr>
          <p:spPr>
            <a:xfrm>
              <a:off x="6171600" y="20917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43"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8"/>
            <p:cNvSpPr/>
            <p:nvPr/>
          </p:nvSpPr>
          <p:spPr>
            <a:xfrm>
              <a:off x="6164750" y="2206050"/>
              <a:ext cx="7475" cy="8950"/>
            </a:xfrm>
            <a:custGeom>
              <a:avLst/>
              <a:gdLst/>
              <a:ahLst/>
              <a:cxnLst/>
              <a:rect l="l" t="t" r="r" b="b"/>
              <a:pathLst>
                <a:path w="299" h="358" extrusionOk="0">
                  <a:moveTo>
                    <a:pt x="179" y="334"/>
                  </a:moveTo>
                  <a:lnTo>
                    <a:pt x="203" y="334"/>
                  </a:lnTo>
                  <a:cubicBezTo>
                    <a:pt x="239" y="322"/>
                    <a:pt x="262" y="286"/>
                    <a:pt x="274" y="239"/>
                  </a:cubicBezTo>
                  <a:cubicBezTo>
                    <a:pt x="298" y="191"/>
                    <a:pt x="286" y="132"/>
                    <a:pt x="239" y="96"/>
                  </a:cubicBezTo>
                  <a:cubicBezTo>
                    <a:pt x="131" y="1"/>
                    <a:pt x="48" y="96"/>
                    <a:pt x="24" y="179"/>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8"/>
            <p:cNvSpPr/>
            <p:nvPr/>
          </p:nvSpPr>
          <p:spPr>
            <a:xfrm>
              <a:off x="6007275" y="2139675"/>
              <a:ext cx="7475" cy="8950"/>
            </a:xfrm>
            <a:custGeom>
              <a:avLst/>
              <a:gdLst/>
              <a:ahLst/>
              <a:cxnLst/>
              <a:rect l="l" t="t" r="r" b="b"/>
              <a:pathLst>
                <a:path w="299" h="358" extrusionOk="0">
                  <a:moveTo>
                    <a:pt x="180" y="334"/>
                  </a:moveTo>
                  <a:lnTo>
                    <a:pt x="203" y="334"/>
                  </a:lnTo>
                  <a:cubicBezTo>
                    <a:pt x="239" y="310"/>
                    <a:pt x="263" y="274"/>
                    <a:pt x="275" y="239"/>
                  </a:cubicBezTo>
                  <a:cubicBezTo>
                    <a:pt x="299" y="191"/>
                    <a:pt x="287" y="132"/>
                    <a:pt x="239" y="84"/>
                  </a:cubicBezTo>
                  <a:cubicBezTo>
                    <a:pt x="144" y="1"/>
                    <a:pt x="49" y="84"/>
                    <a:pt x="25" y="179"/>
                  </a:cubicBezTo>
                  <a:cubicBezTo>
                    <a:pt x="1" y="215"/>
                    <a:pt x="13" y="263"/>
                    <a:pt x="37" y="298"/>
                  </a:cubicBezTo>
                  <a:cubicBezTo>
                    <a:pt x="61" y="346"/>
                    <a:pt x="132" y="358"/>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8"/>
            <p:cNvSpPr/>
            <p:nvPr/>
          </p:nvSpPr>
          <p:spPr>
            <a:xfrm>
              <a:off x="6215350" y="1864350"/>
              <a:ext cx="7175" cy="9250"/>
            </a:xfrm>
            <a:custGeom>
              <a:avLst/>
              <a:gdLst/>
              <a:ahLst/>
              <a:cxnLst/>
              <a:rect l="l" t="t" r="r" b="b"/>
              <a:pathLst>
                <a:path w="287" h="370" extrusionOk="0">
                  <a:moveTo>
                    <a:pt x="179" y="346"/>
                  </a:moveTo>
                  <a:lnTo>
                    <a:pt x="203" y="346"/>
                  </a:lnTo>
                  <a:cubicBezTo>
                    <a:pt x="239" y="322"/>
                    <a:pt x="262" y="286"/>
                    <a:pt x="262" y="250"/>
                  </a:cubicBezTo>
                  <a:cubicBezTo>
                    <a:pt x="286" y="191"/>
                    <a:pt x="274" y="131"/>
                    <a:pt x="239" y="96"/>
                  </a:cubicBezTo>
                  <a:cubicBezTo>
                    <a:pt x="131" y="0"/>
                    <a:pt x="36" y="96"/>
                    <a:pt x="12" y="179"/>
                  </a:cubicBezTo>
                  <a:cubicBezTo>
                    <a:pt x="0" y="215"/>
                    <a:pt x="0" y="262"/>
                    <a:pt x="24" y="310"/>
                  </a:cubicBezTo>
                  <a:cubicBezTo>
                    <a:pt x="60" y="358"/>
                    <a:pt x="120" y="369"/>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8"/>
            <p:cNvSpPr/>
            <p:nvPr/>
          </p:nvSpPr>
          <p:spPr>
            <a:xfrm>
              <a:off x="6076050" y="2132825"/>
              <a:ext cx="7175" cy="9250"/>
            </a:xfrm>
            <a:custGeom>
              <a:avLst/>
              <a:gdLst/>
              <a:ahLst/>
              <a:cxnLst/>
              <a:rect l="l" t="t" r="r" b="b"/>
              <a:pathLst>
                <a:path w="287" h="370" extrusionOk="0">
                  <a:moveTo>
                    <a:pt x="179" y="334"/>
                  </a:moveTo>
                  <a:cubicBezTo>
                    <a:pt x="179" y="334"/>
                    <a:pt x="191" y="334"/>
                    <a:pt x="203" y="334"/>
                  </a:cubicBezTo>
                  <a:cubicBezTo>
                    <a:pt x="238" y="322"/>
                    <a:pt x="262" y="287"/>
                    <a:pt x="274" y="239"/>
                  </a:cubicBezTo>
                  <a:cubicBezTo>
                    <a:pt x="286" y="191"/>
                    <a:pt x="274" y="132"/>
                    <a:pt x="238" y="96"/>
                  </a:cubicBezTo>
                  <a:cubicBezTo>
                    <a:pt x="131" y="1"/>
                    <a:pt x="48" y="96"/>
                    <a:pt x="24" y="179"/>
                  </a:cubicBezTo>
                  <a:cubicBezTo>
                    <a:pt x="0" y="215"/>
                    <a:pt x="0" y="263"/>
                    <a:pt x="24" y="298"/>
                  </a:cubicBezTo>
                  <a:cubicBezTo>
                    <a:pt x="60" y="346"/>
                    <a:pt x="119"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8"/>
            <p:cNvSpPr/>
            <p:nvPr/>
          </p:nvSpPr>
          <p:spPr>
            <a:xfrm>
              <a:off x="6047775" y="22316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31"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0" name="Google Shape;5100;p8"/>
          <p:cNvGrpSpPr/>
          <p:nvPr/>
        </p:nvGrpSpPr>
        <p:grpSpPr>
          <a:xfrm>
            <a:off x="-676599" y="-1079854"/>
            <a:ext cx="2743561" cy="3531309"/>
            <a:chOff x="1234075" y="1281525"/>
            <a:chExt cx="1477575" cy="1901825"/>
          </a:xfrm>
        </p:grpSpPr>
        <p:sp>
          <p:nvSpPr>
            <p:cNvPr id="5101" name="Google Shape;5101;p8"/>
            <p:cNvSpPr/>
            <p:nvPr/>
          </p:nvSpPr>
          <p:spPr>
            <a:xfrm>
              <a:off x="1522500" y="1555500"/>
              <a:ext cx="6275" cy="5625"/>
            </a:xfrm>
            <a:custGeom>
              <a:avLst/>
              <a:gdLst/>
              <a:ahLst/>
              <a:cxnLst/>
              <a:rect l="l" t="t" r="r" b="b"/>
              <a:pathLst>
                <a:path w="251" h="225" extrusionOk="0">
                  <a:moveTo>
                    <a:pt x="92" y="1"/>
                  </a:moveTo>
                  <a:cubicBezTo>
                    <a:pt x="47" y="1"/>
                    <a:pt x="8" y="24"/>
                    <a:pt x="1" y="79"/>
                  </a:cubicBezTo>
                  <a:cubicBezTo>
                    <a:pt x="1" y="127"/>
                    <a:pt x="12" y="174"/>
                    <a:pt x="48" y="210"/>
                  </a:cubicBezTo>
                  <a:cubicBezTo>
                    <a:pt x="67" y="220"/>
                    <a:pt x="86" y="224"/>
                    <a:pt x="103" y="224"/>
                  </a:cubicBezTo>
                  <a:cubicBezTo>
                    <a:pt x="150" y="224"/>
                    <a:pt x="189" y="191"/>
                    <a:pt x="215" y="139"/>
                  </a:cubicBezTo>
                  <a:cubicBezTo>
                    <a:pt x="251" y="91"/>
                    <a:pt x="215" y="31"/>
                    <a:pt x="167" y="20"/>
                  </a:cubicBezTo>
                  <a:cubicBezTo>
                    <a:pt x="143" y="7"/>
                    <a:pt x="11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8"/>
            <p:cNvSpPr/>
            <p:nvPr/>
          </p:nvSpPr>
          <p:spPr>
            <a:xfrm>
              <a:off x="1455225" y="2928475"/>
              <a:ext cx="87475" cy="93775"/>
            </a:xfrm>
            <a:custGeom>
              <a:avLst/>
              <a:gdLst/>
              <a:ahLst/>
              <a:cxnLst/>
              <a:rect l="l" t="t" r="r" b="b"/>
              <a:pathLst>
                <a:path w="3499" h="3751" extrusionOk="0">
                  <a:moveTo>
                    <a:pt x="1989" y="0"/>
                  </a:moveTo>
                  <a:lnTo>
                    <a:pt x="1846" y="143"/>
                  </a:lnTo>
                  <a:cubicBezTo>
                    <a:pt x="1963" y="348"/>
                    <a:pt x="1880" y="385"/>
                    <a:pt x="1748" y="385"/>
                  </a:cubicBezTo>
                  <a:cubicBezTo>
                    <a:pt x="1719" y="385"/>
                    <a:pt x="1688" y="383"/>
                    <a:pt x="1656" y="381"/>
                  </a:cubicBezTo>
                  <a:lnTo>
                    <a:pt x="1644" y="381"/>
                  </a:lnTo>
                  <a:cubicBezTo>
                    <a:pt x="1433" y="486"/>
                    <a:pt x="1246" y="653"/>
                    <a:pt x="1008" y="653"/>
                  </a:cubicBezTo>
                  <a:cubicBezTo>
                    <a:pt x="950" y="653"/>
                    <a:pt x="888" y="643"/>
                    <a:pt x="822" y="619"/>
                  </a:cubicBezTo>
                  <a:cubicBezTo>
                    <a:pt x="795" y="701"/>
                    <a:pt x="775" y="775"/>
                    <a:pt x="704" y="775"/>
                  </a:cubicBezTo>
                  <a:cubicBezTo>
                    <a:pt x="682" y="775"/>
                    <a:pt x="654" y="767"/>
                    <a:pt x="620" y="750"/>
                  </a:cubicBezTo>
                  <a:lnTo>
                    <a:pt x="620" y="750"/>
                  </a:lnTo>
                  <a:cubicBezTo>
                    <a:pt x="644" y="1096"/>
                    <a:pt x="263" y="1286"/>
                    <a:pt x="263" y="1643"/>
                  </a:cubicBezTo>
                  <a:lnTo>
                    <a:pt x="239" y="1691"/>
                  </a:lnTo>
                  <a:cubicBezTo>
                    <a:pt x="263" y="1810"/>
                    <a:pt x="251" y="1941"/>
                    <a:pt x="215" y="2060"/>
                  </a:cubicBezTo>
                  <a:cubicBezTo>
                    <a:pt x="167" y="2393"/>
                    <a:pt x="1" y="2774"/>
                    <a:pt x="477" y="2965"/>
                  </a:cubicBezTo>
                  <a:cubicBezTo>
                    <a:pt x="548" y="2989"/>
                    <a:pt x="513" y="3120"/>
                    <a:pt x="489" y="3203"/>
                  </a:cubicBezTo>
                  <a:lnTo>
                    <a:pt x="489" y="3215"/>
                  </a:lnTo>
                  <a:cubicBezTo>
                    <a:pt x="739" y="3441"/>
                    <a:pt x="1096" y="3489"/>
                    <a:pt x="1322" y="3751"/>
                  </a:cubicBezTo>
                  <a:cubicBezTo>
                    <a:pt x="1763" y="3560"/>
                    <a:pt x="2263" y="3524"/>
                    <a:pt x="2727" y="3382"/>
                  </a:cubicBezTo>
                  <a:cubicBezTo>
                    <a:pt x="2692" y="3215"/>
                    <a:pt x="2703" y="3072"/>
                    <a:pt x="2906" y="3001"/>
                  </a:cubicBezTo>
                  <a:cubicBezTo>
                    <a:pt x="2966" y="2910"/>
                    <a:pt x="3035" y="2854"/>
                    <a:pt x="3120" y="2854"/>
                  </a:cubicBezTo>
                  <a:cubicBezTo>
                    <a:pt x="3170" y="2854"/>
                    <a:pt x="3225" y="2873"/>
                    <a:pt x="3287" y="2917"/>
                  </a:cubicBezTo>
                  <a:lnTo>
                    <a:pt x="3418" y="2917"/>
                  </a:lnTo>
                  <a:cubicBezTo>
                    <a:pt x="3454" y="2810"/>
                    <a:pt x="3370" y="2750"/>
                    <a:pt x="3323" y="2679"/>
                  </a:cubicBezTo>
                  <a:lnTo>
                    <a:pt x="3203" y="2631"/>
                  </a:lnTo>
                  <a:cubicBezTo>
                    <a:pt x="3025" y="2489"/>
                    <a:pt x="3227" y="2417"/>
                    <a:pt x="3263" y="2322"/>
                  </a:cubicBezTo>
                  <a:cubicBezTo>
                    <a:pt x="3227" y="2155"/>
                    <a:pt x="3227" y="1977"/>
                    <a:pt x="3251" y="1810"/>
                  </a:cubicBezTo>
                  <a:cubicBezTo>
                    <a:pt x="3215" y="1727"/>
                    <a:pt x="3239" y="1631"/>
                    <a:pt x="3323" y="1584"/>
                  </a:cubicBezTo>
                  <a:cubicBezTo>
                    <a:pt x="3472" y="1452"/>
                    <a:pt x="3498" y="1398"/>
                    <a:pt x="3391" y="1398"/>
                  </a:cubicBezTo>
                  <a:cubicBezTo>
                    <a:pt x="3353" y="1398"/>
                    <a:pt x="3299" y="1405"/>
                    <a:pt x="3227" y="1417"/>
                  </a:cubicBezTo>
                  <a:cubicBezTo>
                    <a:pt x="3212" y="1421"/>
                    <a:pt x="3199" y="1423"/>
                    <a:pt x="3186" y="1423"/>
                  </a:cubicBezTo>
                  <a:cubicBezTo>
                    <a:pt x="3091" y="1423"/>
                    <a:pt x="3067" y="1311"/>
                    <a:pt x="3025" y="1226"/>
                  </a:cubicBezTo>
                  <a:lnTo>
                    <a:pt x="3096" y="1048"/>
                  </a:lnTo>
                  <a:cubicBezTo>
                    <a:pt x="3043" y="985"/>
                    <a:pt x="2995" y="916"/>
                    <a:pt x="2920" y="916"/>
                  </a:cubicBezTo>
                  <a:cubicBezTo>
                    <a:pt x="2895" y="916"/>
                    <a:pt x="2867" y="923"/>
                    <a:pt x="2834" y="941"/>
                  </a:cubicBezTo>
                  <a:cubicBezTo>
                    <a:pt x="2763" y="905"/>
                    <a:pt x="2715" y="834"/>
                    <a:pt x="2703" y="750"/>
                  </a:cubicBezTo>
                  <a:cubicBezTo>
                    <a:pt x="2662" y="792"/>
                    <a:pt x="2623" y="813"/>
                    <a:pt x="2588" y="813"/>
                  </a:cubicBezTo>
                  <a:cubicBezTo>
                    <a:pt x="2543" y="813"/>
                    <a:pt x="2504" y="777"/>
                    <a:pt x="2477" y="703"/>
                  </a:cubicBezTo>
                  <a:cubicBezTo>
                    <a:pt x="2299" y="631"/>
                    <a:pt x="2144" y="536"/>
                    <a:pt x="2156" y="310"/>
                  </a:cubicBezTo>
                  <a:cubicBezTo>
                    <a:pt x="2168" y="167"/>
                    <a:pt x="2072" y="83"/>
                    <a:pt x="1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8"/>
            <p:cNvSpPr/>
            <p:nvPr/>
          </p:nvSpPr>
          <p:spPr>
            <a:xfrm>
              <a:off x="1488275" y="302222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8"/>
            <p:cNvSpPr/>
            <p:nvPr/>
          </p:nvSpPr>
          <p:spPr>
            <a:xfrm>
              <a:off x="1492150" y="2735700"/>
              <a:ext cx="93775" cy="174925"/>
            </a:xfrm>
            <a:custGeom>
              <a:avLst/>
              <a:gdLst/>
              <a:ahLst/>
              <a:cxnLst/>
              <a:rect l="l" t="t" r="r" b="b"/>
              <a:pathLst>
                <a:path w="3751" h="6997" extrusionOk="0">
                  <a:moveTo>
                    <a:pt x="2774" y="2008"/>
                  </a:moveTo>
                  <a:cubicBezTo>
                    <a:pt x="2846" y="2199"/>
                    <a:pt x="2631" y="2353"/>
                    <a:pt x="2703" y="2544"/>
                  </a:cubicBezTo>
                  <a:cubicBezTo>
                    <a:pt x="2727" y="2556"/>
                    <a:pt x="2739" y="2568"/>
                    <a:pt x="2762" y="2580"/>
                  </a:cubicBezTo>
                  <a:cubicBezTo>
                    <a:pt x="2881" y="2711"/>
                    <a:pt x="3131" y="2841"/>
                    <a:pt x="2965" y="3032"/>
                  </a:cubicBezTo>
                  <a:cubicBezTo>
                    <a:pt x="2891" y="3115"/>
                    <a:pt x="2817" y="3150"/>
                    <a:pt x="2746" y="3150"/>
                  </a:cubicBezTo>
                  <a:cubicBezTo>
                    <a:pt x="2622" y="3150"/>
                    <a:pt x="2508" y="3045"/>
                    <a:pt x="2417" y="2901"/>
                  </a:cubicBezTo>
                  <a:cubicBezTo>
                    <a:pt x="2417" y="2980"/>
                    <a:pt x="2384" y="3026"/>
                    <a:pt x="2319" y="3026"/>
                  </a:cubicBezTo>
                  <a:cubicBezTo>
                    <a:pt x="2305" y="3026"/>
                    <a:pt x="2291" y="3024"/>
                    <a:pt x="2274" y="3020"/>
                  </a:cubicBezTo>
                  <a:cubicBezTo>
                    <a:pt x="2096" y="2972"/>
                    <a:pt x="2143" y="2841"/>
                    <a:pt x="2191" y="2722"/>
                  </a:cubicBezTo>
                  <a:lnTo>
                    <a:pt x="2191" y="2722"/>
                  </a:lnTo>
                  <a:lnTo>
                    <a:pt x="2417" y="2889"/>
                  </a:lnTo>
                  <a:lnTo>
                    <a:pt x="2703" y="2556"/>
                  </a:lnTo>
                  <a:cubicBezTo>
                    <a:pt x="2619" y="2353"/>
                    <a:pt x="2834" y="2199"/>
                    <a:pt x="2774" y="2008"/>
                  </a:cubicBezTo>
                  <a:close/>
                  <a:moveTo>
                    <a:pt x="2273" y="1"/>
                  </a:moveTo>
                  <a:cubicBezTo>
                    <a:pt x="2181" y="1"/>
                    <a:pt x="2149" y="89"/>
                    <a:pt x="2107" y="151"/>
                  </a:cubicBezTo>
                  <a:cubicBezTo>
                    <a:pt x="2116" y="356"/>
                    <a:pt x="2027" y="420"/>
                    <a:pt x="1905" y="420"/>
                  </a:cubicBezTo>
                  <a:cubicBezTo>
                    <a:pt x="1850" y="420"/>
                    <a:pt x="1789" y="407"/>
                    <a:pt x="1726" y="389"/>
                  </a:cubicBezTo>
                  <a:cubicBezTo>
                    <a:pt x="1631" y="341"/>
                    <a:pt x="1536" y="282"/>
                    <a:pt x="1453" y="210"/>
                  </a:cubicBezTo>
                  <a:lnTo>
                    <a:pt x="1429" y="186"/>
                  </a:lnTo>
                  <a:lnTo>
                    <a:pt x="1429" y="186"/>
                  </a:lnTo>
                  <a:cubicBezTo>
                    <a:pt x="1512" y="317"/>
                    <a:pt x="1512" y="472"/>
                    <a:pt x="1429" y="603"/>
                  </a:cubicBezTo>
                  <a:cubicBezTo>
                    <a:pt x="1465" y="722"/>
                    <a:pt x="1405" y="770"/>
                    <a:pt x="1286" y="782"/>
                  </a:cubicBezTo>
                  <a:lnTo>
                    <a:pt x="1286" y="817"/>
                  </a:lnTo>
                  <a:lnTo>
                    <a:pt x="1250" y="829"/>
                  </a:lnTo>
                  <a:cubicBezTo>
                    <a:pt x="1143" y="1127"/>
                    <a:pt x="1095" y="1472"/>
                    <a:pt x="726" y="1591"/>
                  </a:cubicBezTo>
                  <a:cubicBezTo>
                    <a:pt x="655" y="1663"/>
                    <a:pt x="655" y="1770"/>
                    <a:pt x="726" y="1841"/>
                  </a:cubicBezTo>
                  <a:cubicBezTo>
                    <a:pt x="777" y="1805"/>
                    <a:pt x="818" y="1765"/>
                    <a:pt x="870" y="1765"/>
                  </a:cubicBezTo>
                  <a:cubicBezTo>
                    <a:pt x="903" y="1765"/>
                    <a:pt x="941" y="1782"/>
                    <a:pt x="988" y="1829"/>
                  </a:cubicBezTo>
                  <a:cubicBezTo>
                    <a:pt x="1250" y="2091"/>
                    <a:pt x="1393" y="2472"/>
                    <a:pt x="1750" y="2663"/>
                  </a:cubicBezTo>
                  <a:lnTo>
                    <a:pt x="1834" y="2782"/>
                  </a:lnTo>
                  <a:lnTo>
                    <a:pt x="1679" y="2949"/>
                  </a:lnTo>
                  <a:cubicBezTo>
                    <a:pt x="1576" y="2872"/>
                    <a:pt x="1477" y="2791"/>
                    <a:pt x="1385" y="2791"/>
                  </a:cubicBezTo>
                  <a:cubicBezTo>
                    <a:pt x="1306" y="2791"/>
                    <a:pt x="1233" y="2850"/>
                    <a:pt x="1167" y="3020"/>
                  </a:cubicBezTo>
                  <a:cubicBezTo>
                    <a:pt x="1109" y="3153"/>
                    <a:pt x="1045" y="3337"/>
                    <a:pt x="908" y="3337"/>
                  </a:cubicBezTo>
                  <a:cubicBezTo>
                    <a:pt x="848" y="3337"/>
                    <a:pt x="773" y="3301"/>
                    <a:pt x="679" y="3211"/>
                  </a:cubicBezTo>
                  <a:cubicBezTo>
                    <a:pt x="643" y="3211"/>
                    <a:pt x="607" y="3222"/>
                    <a:pt x="572" y="3222"/>
                  </a:cubicBezTo>
                  <a:cubicBezTo>
                    <a:pt x="583" y="3603"/>
                    <a:pt x="464" y="3961"/>
                    <a:pt x="214" y="4246"/>
                  </a:cubicBezTo>
                  <a:cubicBezTo>
                    <a:pt x="155" y="4330"/>
                    <a:pt x="0" y="4342"/>
                    <a:pt x="72" y="4485"/>
                  </a:cubicBezTo>
                  <a:cubicBezTo>
                    <a:pt x="274" y="4901"/>
                    <a:pt x="286" y="5413"/>
                    <a:pt x="714" y="5699"/>
                  </a:cubicBezTo>
                  <a:cubicBezTo>
                    <a:pt x="714" y="5723"/>
                    <a:pt x="714" y="5759"/>
                    <a:pt x="714" y="5782"/>
                  </a:cubicBezTo>
                  <a:cubicBezTo>
                    <a:pt x="869" y="5937"/>
                    <a:pt x="1012" y="6080"/>
                    <a:pt x="1036" y="6318"/>
                  </a:cubicBezTo>
                  <a:cubicBezTo>
                    <a:pt x="1072" y="6747"/>
                    <a:pt x="1334" y="6925"/>
                    <a:pt x="1738" y="6925"/>
                  </a:cubicBezTo>
                  <a:lnTo>
                    <a:pt x="2036" y="6997"/>
                  </a:lnTo>
                  <a:cubicBezTo>
                    <a:pt x="2060" y="6973"/>
                    <a:pt x="2084" y="6949"/>
                    <a:pt x="2131" y="6949"/>
                  </a:cubicBezTo>
                  <a:cubicBezTo>
                    <a:pt x="2190" y="6774"/>
                    <a:pt x="2291" y="6719"/>
                    <a:pt x="2415" y="6719"/>
                  </a:cubicBezTo>
                  <a:cubicBezTo>
                    <a:pt x="2519" y="6719"/>
                    <a:pt x="2638" y="6757"/>
                    <a:pt x="2762" y="6794"/>
                  </a:cubicBezTo>
                  <a:cubicBezTo>
                    <a:pt x="2679" y="6604"/>
                    <a:pt x="2619" y="6473"/>
                    <a:pt x="2560" y="6342"/>
                  </a:cubicBezTo>
                  <a:cubicBezTo>
                    <a:pt x="2596" y="6053"/>
                    <a:pt x="2750" y="5996"/>
                    <a:pt x="2961" y="5996"/>
                  </a:cubicBezTo>
                  <a:cubicBezTo>
                    <a:pt x="3099" y="5996"/>
                    <a:pt x="3260" y="6020"/>
                    <a:pt x="3429" y="6020"/>
                  </a:cubicBezTo>
                  <a:cubicBezTo>
                    <a:pt x="3108" y="5759"/>
                    <a:pt x="2762" y="5568"/>
                    <a:pt x="3286" y="5342"/>
                  </a:cubicBezTo>
                  <a:cubicBezTo>
                    <a:pt x="3370" y="5306"/>
                    <a:pt x="3370" y="5068"/>
                    <a:pt x="3393" y="4925"/>
                  </a:cubicBezTo>
                  <a:cubicBezTo>
                    <a:pt x="3417" y="4782"/>
                    <a:pt x="3370" y="4580"/>
                    <a:pt x="3489" y="4425"/>
                  </a:cubicBezTo>
                  <a:cubicBezTo>
                    <a:pt x="3453" y="4294"/>
                    <a:pt x="3548" y="4199"/>
                    <a:pt x="3572" y="4092"/>
                  </a:cubicBezTo>
                  <a:lnTo>
                    <a:pt x="3429" y="3711"/>
                  </a:lnTo>
                  <a:cubicBezTo>
                    <a:pt x="3143" y="3496"/>
                    <a:pt x="2881" y="3270"/>
                    <a:pt x="3203" y="2889"/>
                  </a:cubicBezTo>
                  <a:cubicBezTo>
                    <a:pt x="3298" y="2770"/>
                    <a:pt x="3203" y="2699"/>
                    <a:pt x="3143" y="2615"/>
                  </a:cubicBezTo>
                  <a:cubicBezTo>
                    <a:pt x="3072" y="2532"/>
                    <a:pt x="2929" y="2520"/>
                    <a:pt x="2989" y="2377"/>
                  </a:cubicBezTo>
                  <a:cubicBezTo>
                    <a:pt x="3050" y="2275"/>
                    <a:pt x="3145" y="2217"/>
                    <a:pt x="3254" y="2217"/>
                  </a:cubicBezTo>
                  <a:cubicBezTo>
                    <a:pt x="3272" y="2217"/>
                    <a:pt x="3291" y="2219"/>
                    <a:pt x="3310" y="2222"/>
                  </a:cubicBezTo>
                  <a:cubicBezTo>
                    <a:pt x="3389" y="2222"/>
                    <a:pt x="3469" y="2281"/>
                    <a:pt x="3548" y="2281"/>
                  </a:cubicBezTo>
                  <a:cubicBezTo>
                    <a:pt x="3588" y="2281"/>
                    <a:pt x="3628" y="2266"/>
                    <a:pt x="3667" y="2222"/>
                  </a:cubicBezTo>
                  <a:cubicBezTo>
                    <a:pt x="3751" y="1984"/>
                    <a:pt x="3120" y="2079"/>
                    <a:pt x="3441" y="1734"/>
                  </a:cubicBezTo>
                  <a:cubicBezTo>
                    <a:pt x="3441" y="1496"/>
                    <a:pt x="3250" y="1282"/>
                    <a:pt x="3334" y="1020"/>
                  </a:cubicBezTo>
                  <a:cubicBezTo>
                    <a:pt x="3131" y="984"/>
                    <a:pt x="3143" y="817"/>
                    <a:pt x="3120" y="663"/>
                  </a:cubicBezTo>
                  <a:lnTo>
                    <a:pt x="2953" y="508"/>
                  </a:lnTo>
                  <a:lnTo>
                    <a:pt x="2750" y="353"/>
                  </a:lnTo>
                  <a:cubicBezTo>
                    <a:pt x="2653" y="406"/>
                    <a:pt x="2580" y="428"/>
                    <a:pt x="2525" y="428"/>
                  </a:cubicBezTo>
                  <a:cubicBezTo>
                    <a:pt x="2346" y="428"/>
                    <a:pt x="2358" y="190"/>
                    <a:pt x="2322" y="8"/>
                  </a:cubicBezTo>
                  <a:cubicBezTo>
                    <a:pt x="2304" y="3"/>
                    <a:pt x="2288" y="1"/>
                    <a:pt x="2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8"/>
            <p:cNvSpPr/>
            <p:nvPr/>
          </p:nvSpPr>
          <p:spPr>
            <a:xfrm>
              <a:off x="2047275" y="2233925"/>
              <a:ext cx="92300" cy="79025"/>
            </a:xfrm>
            <a:custGeom>
              <a:avLst/>
              <a:gdLst/>
              <a:ahLst/>
              <a:cxnLst/>
              <a:rect l="l" t="t" r="r" b="b"/>
              <a:pathLst>
                <a:path w="3692" h="3161" extrusionOk="0">
                  <a:moveTo>
                    <a:pt x="2270" y="1"/>
                  </a:moveTo>
                  <a:cubicBezTo>
                    <a:pt x="2264" y="1"/>
                    <a:pt x="2258" y="2"/>
                    <a:pt x="2251" y="5"/>
                  </a:cubicBezTo>
                  <a:cubicBezTo>
                    <a:pt x="2126" y="48"/>
                    <a:pt x="2005" y="62"/>
                    <a:pt x="1886" y="62"/>
                  </a:cubicBezTo>
                  <a:cubicBezTo>
                    <a:pt x="1709" y="62"/>
                    <a:pt x="1535" y="31"/>
                    <a:pt x="1358" y="17"/>
                  </a:cubicBezTo>
                  <a:cubicBezTo>
                    <a:pt x="1327" y="14"/>
                    <a:pt x="1294" y="12"/>
                    <a:pt x="1260" y="12"/>
                  </a:cubicBezTo>
                  <a:cubicBezTo>
                    <a:pt x="1028" y="12"/>
                    <a:pt x="735" y="99"/>
                    <a:pt x="715" y="493"/>
                  </a:cubicBezTo>
                  <a:cubicBezTo>
                    <a:pt x="708" y="597"/>
                    <a:pt x="653" y="660"/>
                    <a:pt x="577" y="660"/>
                  </a:cubicBezTo>
                  <a:cubicBezTo>
                    <a:pt x="523" y="660"/>
                    <a:pt x="458" y="627"/>
                    <a:pt x="393" y="553"/>
                  </a:cubicBezTo>
                  <a:cubicBezTo>
                    <a:pt x="320" y="516"/>
                    <a:pt x="256" y="453"/>
                    <a:pt x="193" y="453"/>
                  </a:cubicBezTo>
                  <a:cubicBezTo>
                    <a:pt x="153" y="453"/>
                    <a:pt x="113" y="479"/>
                    <a:pt x="72" y="553"/>
                  </a:cubicBezTo>
                  <a:cubicBezTo>
                    <a:pt x="215" y="731"/>
                    <a:pt x="381" y="910"/>
                    <a:pt x="107" y="1124"/>
                  </a:cubicBezTo>
                  <a:cubicBezTo>
                    <a:pt x="0" y="1255"/>
                    <a:pt x="60" y="1374"/>
                    <a:pt x="143" y="1493"/>
                  </a:cubicBezTo>
                  <a:cubicBezTo>
                    <a:pt x="203" y="1541"/>
                    <a:pt x="226" y="1588"/>
                    <a:pt x="155" y="1648"/>
                  </a:cubicBezTo>
                  <a:cubicBezTo>
                    <a:pt x="119" y="1719"/>
                    <a:pt x="84" y="1779"/>
                    <a:pt x="48" y="1850"/>
                  </a:cubicBezTo>
                  <a:cubicBezTo>
                    <a:pt x="191" y="1993"/>
                    <a:pt x="369" y="2136"/>
                    <a:pt x="262" y="2386"/>
                  </a:cubicBezTo>
                  <a:cubicBezTo>
                    <a:pt x="572" y="2993"/>
                    <a:pt x="1155" y="3029"/>
                    <a:pt x="1727" y="3089"/>
                  </a:cubicBezTo>
                  <a:cubicBezTo>
                    <a:pt x="1741" y="3087"/>
                    <a:pt x="1756" y="3086"/>
                    <a:pt x="1771" y="3086"/>
                  </a:cubicBezTo>
                  <a:cubicBezTo>
                    <a:pt x="1839" y="3086"/>
                    <a:pt x="1904" y="3107"/>
                    <a:pt x="1953" y="3136"/>
                  </a:cubicBezTo>
                  <a:lnTo>
                    <a:pt x="2108" y="3160"/>
                  </a:lnTo>
                  <a:lnTo>
                    <a:pt x="2274" y="2839"/>
                  </a:lnTo>
                  <a:lnTo>
                    <a:pt x="2465" y="2779"/>
                  </a:lnTo>
                  <a:lnTo>
                    <a:pt x="2810" y="2862"/>
                  </a:lnTo>
                  <a:lnTo>
                    <a:pt x="2858" y="2839"/>
                  </a:lnTo>
                  <a:cubicBezTo>
                    <a:pt x="2727" y="2684"/>
                    <a:pt x="2655" y="2541"/>
                    <a:pt x="2953" y="2493"/>
                  </a:cubicBezTo>
                  <a:lnTo>
                    <a:pt x="3191" y="2208"/>
                  </a:lnTo>
                  <a:cubicBezTo>
                    <a:pt x="3167" y="1958"/>
                    <a:pt x="3036" y="1660"/>
                    <a:pt x="3441" y="1577"/>
                  </a:cubicBezTo>
                  <a:cubicBezTo>
                    <a:pt x="3465" y="1600"/>
                    <a:pt x="3501" y="1612"/>
                    <a:pt x="3524" y="1636"/>
                  </a:cubicBezTo>
                  <a:lnTo>
                    <a:pt x="3691" y="1434"/>
                  </a:lnTo>
                  <a:cubicBezTo>
                    <a:pt x="3634" y="1360"/>
                    <a:pt x="3575" y="1329"/>
                    <a:pt x="3514" y="1329"/>
                  </a:cubicBezTo>
                  <a:cubicBezTo>
                    <a:pt x="3447" y="1329"/>
                    <a:pt x="3379" y="1366"/>
                    <a:pt x="3310" y="1422"/>
                  </a:cubicBezTo>
                  <a:cubicBezTo>
                    <a:pt x="3215" y="1386"/>
                    <a:pt x="3072" y="1350"/>
                    <a:pt x="3072" y="1243"/>
                  </a:cubicBezTo>
                  <a:cubicBezTo>
                    <a:pt x="3096" y="743"/>
                    <a:pt x="2715" y="529"/>
                    <a:pt x="2405" y="255"/>
                  </a:cubicBezTo>
                  <a:cubicBezTo>
                    <a:pt x="2362" y="168"/>
                    <a:pt x="2338"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8"/>
            <p:cNvSpPr/>
            <p:nvPr/>
          </p:nvSpPr>
          <p:spPr>
            <a:xfrm>
              <a:off x="2130025" y="1947975"/>
              <a:ext cx="67575" cy="79225"/>
            </a:xfrm>
            <a:custGeom>
              <a:avLst/>
              <a:gdLst/>
              <a:ahLst/>
              <a:cxnLst/>
              <a:rect l="l" t="t" r="r" b="b"/>
              <a:pathLst>
                <a:path w="2703" h="3169" extrusionOk="0">
                  <a:moveTo>
                    <a:pt x="613" y="0"/>
                  </a:moveTo>
                  <a:cubicBezTo>
                    <a:pt x="412" y="0"/>
                    <a:pt x="360" y="117"/>
                    <a:pt x="405" y="311"/>
                  </a:cubicBezTo>
                  <a:cubicBezTo>
                    <a:pt x="405" y="346"/>
                    <a:pt x="405" y="394"/>
                    <a:pt x="393" y="430"/>
                  </a:cubicBezTo>
                  <a:cubicBezTo>
                    <a:pt x="619" y="608"/>
                    <a:pt x="500" y="751"/>
                    <a:pt x="357" y="906"/>
                  </a:cubicBezTo>
                  <a:cubicBezTo>
                    <a:pt x="36" y="1275"/>
                    <a:pt x="0" y="1680"/>
                    <a:pt x="72" y="2156"/>
                  </a:cubicBezTo>
                  <a:cubicBezTo>
                    <a:pt x="107" y="2394"/>
                    <a:pt x="286" y="2513"/>
                    <a:pt x="345" y="2716"/>
                  </a:cubicBezTo>
                  <a:lnTo>
                    <a:pt x="560" y="2847"/>
                  </a:lnTo>
                  <a:cubicBezTo>
                    <a:pt x="941" y="3001"/>
                    <a:pt x="1381" y="2954"/>
                    <a:pt x="1762" y="3168"/>
                  </a:cubicBezTo>
                  <a:cubicBezTo>
                    <a:pt x="1858" y="3109"/>
                    <a:pt x="1941" y="3001"/>
                    <a:pt x="1965" y="2882"/>
                  </a:cubicBezTo>
                  <a:cubicBezTo>
                    <a:pt x="2048" y="2585"/>
                    <a:pt x="2358" y="2454"/>
                    <a:pt x="2500" y="2144"/>
                  </a:cubicBezTo>
                  <a:cubicBezTo>
                    <a:pt x="2655" y="1775"/>
                    <a:pt x="2703" y="1501"/>
                    <a:pt x="2548" y="1156"/>
                  </a:cubicBezTo>
                  <a:cubicBezTo>
                    <a:pt x="2465" y="1144"/>
                    <a:pt x="2393" y="1085"/>
                    <a:pt x="2358" y="989"/>
                  </a:cubicBezTo>
                  <a:cubicBezTo>
                    <a:pt x="2286" y="942"/>
                    <a:pt x="2262" y="846"/>
                    <a:pt x="2286" y="763"/>
                  </a:cubicBezTo>
                  <a:cubicBezTo>
                    <a:pt x="2337" y="587"/>
                    <a:pt x="2357" y="440"/>
                    <a:pt x="2244" y="440"/>
                  </a:cubicBezTo>
                  <a:cubicBezTo>
                    <a:pt x="2197" y="440"/>
                    <a:pt x="2126" y="465"/>
                    <a:pt x="2024" y="525"/>
                  </a:cubicBezTo>
                  <a:cubicBezTo>
                    <a:pt x="1975" y="553"/>
                    <a:pt x="1917" y="577"/>
                    <a:pt x="1866" y="577"/>
                  </a:cubicBezTo>
                  <a:cubicBezTo>
                    <a:pt x="1831" y="577"/>
                    <a:pt x="1798" y="566"/>
                    <a:pt x="1774" y="537"/>
                  </a:cubicBezTo>
                  <a:cubicBezTo>
                    <a:pt x="1637" y="384"/>
                    <a:pt x="1505" y="325"/>
                    <a:pt x="1376" y="325"/>
                  </a:cubicBezTo>
                  <a:cubicBezTo>
                    <a:pt x="1193" y="325"/>
                    <a:pt x="1015" y="445"/>
                    <a:pt x="834" y="584"/>
                  </a:cubicBezTo>
                  <a:cubicBezTo>
                    <a:pt x="833" y="585"/>
                    <a:pt x="831" y="586"/>
                    <a:pt x="830" y="586"/>
                  </a:cubicBezTo>
                  <a:cubicBezTo>
                    <a:pt x="809" y="586"/>
                    <a:pt x="735" y="523"/>
                    <a:pt x="691" y="501"/>
                  </a:cubicBezTo>
                  <a:cubicBezTo>
                    <a:pt x="750" y="334"/>
                    <a:pt x="738" y="156"/>
                    <a:pt x="643" y="1"/>
                  </a:cubicBezTo>
                  <a:cubicBezTo>
                    <a:pt x="633" y="0"/>
                    <a:pt x="623"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8"/>
            <p:cNvSpPr/>
            <p:nvPr/>
          </p:nvSpPr>
          <p:spPr>
            <a:xfrm>
              <a:off x="2197575" y="1764325"/>
              <a:ext cx="68200" cy="68800"/>
            </a:xfrm>
            <a:custGeom>
              <a:avLst/>
              <a:gdLst/>
              <a:ahLst/>
              <a:cxnLst/>
              <a:rect l="l" t="t" r="r" b="b"/>
              <a:pathLst>
                <a:path w="2728" h="2752" extrusionOk="0">
                  <a:moveTo>
                    <a:pt x="1288" y="0"/>
                  </a:moveTo>
                  <a:cubicBezTo>
                    <a:pt x="1174" y="0"/>
                    <a:pt x="1067" y="52"/>
                    <a:pt x="977" y="227"/>
                  </a:cubicBezTo>
                  <a:cubicBezTo>
                    <a:pt x="906" y="346"/>
                    <a:pt x="739" y="310"/>
                    <a:pt x="608" y="322"/>
                  </a:cubicBezTo>
                  <a:cubicBezTo>
                    <a:pt x="394" y="334"/>
                    <a:pt x="406" y="513"/>
                    <a:pt x="358" y="632"/>
                  </a:cubicBezTo>
                  <a:cubicBezTo>
                    <a:pt x="346" y="727"/>
                    <a:pt x="299" y="811"/>
                    <a:pt x="215" y="870"/>
                  </a:cubicBezTo>
                  <a:cubicBezTo>
                    <a:pt x="1" y="1049"/>
                    <a:pt x="263" y="1311"/>
                    <a:pt x="132" y="1513"/>
                  </a:cubicBezTo>
                  <a:lnTo>
                    <a:pt x="108" y="1549"/>
                  </a:lnTo>
                  <a:cubicBezTo>
                    <a:pt x="108" y="1703"/>
                    <a:pt x="96" y="1870"/>
                    <a:pt x="96" y="2025"/>
                  </a:cubicBezTo>
                  <a:lnTo>
                    <a:pt x="84" y="2037"/>
                  </a:lnTo>
                  <a:cubicBezTo>
                    <a:pt x="105" y="2031"/>
                    <a:pt x="124" y="2028"/>
                    <a:pt x="140" y="2028"/>
                  </a:cubicBezTo>
                  <a:cubicBezTo>
                    <a:pt x="215" y="2028"/>
                    <a:pt x="241" y="2092"/>
                    <a:pt x="251" y="2180"/>
                  </a:cubicBezTo>
                  <a:cubicBezTo>
                    <a:pt x="394" y="2263"/>
                    <a:pt x="584" y="2311"/>
                    <a:pt x="656" y="2489"/>
                  </a:cubicBezTo>
                  <a:lnTo>
                    <a:pt x="1549" y="2751"/>
                  </a:lnTo>
                  <a:lnTo>
                    <a:pt x="1573" y="2751"/>
                  </a:lnTo>
                  <a:cubicBezTo>
                    <a:pt x="1727" y="2406"/>
                    <a:pt x="2144" y="2346"/>
                    <a:pt x="2335" y="2025"/>
                  </a:cubicBezTo>
                  <a:lnTo>
                    <a:pt x="2489" y="1811"/>
                  </a:lnTo>
                  <a:cubicBezTo>
                    <a:pt x="2727" y="1584"/>
                    <a:pt x="2477" y="1251"/>
                    <a:pt x="2680" y="1025"/>
                  </a:cubicBezTo>
                  <a:cubicBezTo>
                    <a:pt x="2382" y="763"/>
                    <a:pt x="2382" y="632"/>
                    <a:pt x="2680" y="287"/>
                  </a:cubicBezTo>
                  <a:cubicBezTo>
                    <a:pt x="2680" y="217"/>
                    <a:pt x="2667" y="173"/>
                    <a:pt x="2618" y="173"/>
                  </a:cubicBezTo>
                  <a:cubicBezTo>
                    <a:pt x="2600" y="173"/>
                    <a:pt x="2578" y="179"/>
                    <a:pt x="2549" y="191"/>
                  </a:cubicBezTo>
                  <a:cubicBezTo>
                    <a:pt x="2526" y="292"/>
                    <a:pt x="2493" y="383"/>
                    <a:pt x="2390" y="383"/>
                  </a:cubicBezTo>
                  <a:cubicBezTo>
                    <a:pt x="2384" y="383"/>
                    <a:pt x="2377" y="383"/>
                    <a:pt x="2370" y="382"/>
                  </a:cubicBezTo>
                  <a:cubicBezTo>
                    <a:pt x="2251" y="370"/>
                    <a:pt x="2204" y="287"/>
                    <a:pt x="2215" y="179"/>
                  </a:cubicBezTo>
                  <a:lnTo>
                    <a:pt x="2096" y="72"/>
                  </a:lnTo>
                  <a:cubicBezTo>
                    <a:pt x="2035" y="111"/>
                    <a:pt x="1974" y="144"/>
                    <a:pt x="1910" y="144"/>
                  </a:cubicBezTo>
                  <a:cubicBezTo>
                    <a:pt x="1874" y="144"/>
                    <a:pt x="1837" y="134"/>
                    <a:pt x="1799" y="108"/>
                  </a:cubicBezTo>
                  <a:cubicBezTo>
                    <a:pt x="1793" y="120"/>
                    <a:pt x="1781" y="126"/>
                    <a:pt x="1769" y="126"/>
                  </a:cubicBezTo>
                  <a:cubicBezTo>
                    <a:pt x="1757" y="126"/>
                    <a:pt x="1745" y="120"/>
                    <a:pt x="1739" y="108"/>
                  </a:cubicBezTo>
                  <a:cubicBezTo>
                    <a:pt x="1587" y="82"/>
                    <a:pt x="1431" y="0"/>
                    <a:pt x="1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8"/>
            <p:cNvSpPr/>
            <p:nvPr/>
          </p:nvSpPr>
          <p:spPr>
            <a:xfrm>
              <a:off x="1508800" y="3062400"/>
              <a:ext cx="67300" cy="67000"/>
            </a:xfrm>
            <a:custGeom>
              <a:avLst/>
              <a:gdLst/>
              <a:ahLst/>
              <a:cxnLst/>
              <a:rect l="l" t="t" r="r" b="b"/>
              <a:pathLst>
                <a:path w="2692" h="2680" extrusionOk="0">
                  <a:moveTo>
                    <a:pt x="763" y="1"/>
                  </a:moveTo>
                  <a:cubicBezTo>
                    <a:pt x="763" y="37"/>
                    <a:pt x="751" y="60"/>
                    <a:pt x="727" y="84"/>
                  </a:cubicBezTo>
                  <a:cubicBezTo>
                    <a:pt x="799" y="406"/>
                    <a:pt x="465" y="441"/>
                    <a:pt x="358" y="632"/>
                  </a:cubicBezTo>
                  <a:cubicBezTo>
                    <a:pt x="287" y="751"/>
                    <a:pt x="13" y="727"/>
                    <a:pt x="60" y="906"/>
                  </a:cubicBezTo>
                  <a:cubicBezTo>
                    <a:pt x="144" y="1156"/>
                    <a:pt x="1" y="1430"/>
                    <a:pt x="132" y="1656"/>
                  </a:cubicBezTo>
                  <a:cubicBezTo>
                    <a:pt x="386" y="2093"/>
                    <a:pt x="631" y="2556"/>
                    <a:pt x="1172" y="2556"/>
                  </a:cubicBezTo>
                  <a:cubicBezTo>
                    <a:pt x="1265" y="2556"/>
                    <a:pt x="1366" y="2543"/>
                    <a:pt x="1477" y="2513"/>
                  </a:cubicBezTo>
                  <a:cubicBezTo>
                    <a:pt x="1498" y="2508"/>
                    <a:pt x="1519" y="2506"/>
                    <a:pt x="1539" y="2506"/>
                  </a:cubicBezTo>
                  <a:cubicBezTo>
                    <a:pt x="1671" y="2506"/>
                    <a:pt x="1799" y="2597"/>
                    <a:pt x="1953" y="2680"/>
                  </a:cubicBezTo>
                  <a:cubicBezTo>
                    <a:pt x="1953" y="2358"/>
                    <a:pt x="1953" y="2049"/>
                    <a:pt x="2334" y="1989"/>
                  </a:cubicBezTo>
                  <a:cubicBezTo>
                    <a:pt x="2489" y="1965"/>
                    <a:pt x="2442" y="1775"/>
                    <a:pt x="2537" y="1692"/>
                  </a:cubicBezTo>
                  <a:cubicBezTo>
                    <a:pt x="2692" y="1156"/>
                    <a:pt x="2334" y="727"/>
                    <a:pt x="2192" y="251"/>
                  </a:cubicBezTo>
                  <a:cubicBezTo>
                    <a:pt x="2155" y="150"/>
                    <a:pt x="2075" y="77"/>
                    <a:pt x="1947" y="77"/>
                  </a:cubicBezTo>
                  <a:cubicBezTo>
                    <a:pt x="1909" y="77"/>
                    <a:pt x="1868" y="83"/>
                    <a:pt x="1822" y="96"/>
                  </a:cubicBezTo>
                  <a:cubicBezTo>
                    <a:pt x="1691" y="137"/>
                    <a:pt x="1554" y="157"/>
                    <a:pt x="1417" y="157"/>
                  </a:cubicBezTo>
                  <a:cubicBezTo>
                    <a:pt x="1194" y="157"/>
                    <a:pt x="969" y="104"/>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8"/>
            <p:cNvSpPr/>
            <p:nvPr/>
          </p:nvSpPr>
          <p:spPr>
            <a:xfrm>
              <a:off x="1693350" y="2527225"/>
              <a:ext cx="151250" cy="140825"/>
            </a:xfrm>
            <a:custGeom>
              <a:avLst/>
              <a:gdLst/>
              <a:ahLst/>
              <a:cxnLst/>
              <a:rect l="l" t="t" r="r" b="b"/>
              <a:pathLst>
                <a:path w="6050" h="5633" extrusionOk="0">
                  <a:moveTo>
                    <a:pt x="3299" y="1"/>
                  </a:moveTo>
                  <a:cubicBezTo>
                    <a:pt x="3108" y="203"/>
                    <a:pt x="3168" y="513"/>
                    <a:pt x="3001" y="727"/>
                  </a:cubicBezTo>
                  <a:cubicBezTo>
                    <a:pt x="2850" y="605"/>
                    <a:pt x="2703" y="491"/>
                    <a:pt x="2548" y="491"/>
                  </a:cubicBezTo>
                  <a:cubicBezTo>
                    <a:pt x="2446" y="491"/>
                    <a:pt x="2340" y="540"/>
                    <a:pt x="2227" y="667"/>
                  </a:cubicBezTo>
                  <a:cubicBezTo>
                    <a:pt x="2144" y="739"/>
                    <a:pt x="2037" y="786"/>
                    <a:pt x="1930" y="786"/>
                  </a:cubicBezTo>
                  <a:cubicBezTo>
                    <a:pt x="1525" y="846"/>
                    <a:pt x="1358" y="953"/>
                    <a:pt x="1179" y="1275"/>
                  </a:cubicBezTo>
                  <a:cubicBezTo>
                    <a:pt x="1156" y="1310"/>
                    <a:pt x="1156" y="1358"/>
                    <a:pt x="1132" y="1394"/>
                  </a:cubicBezTo>
                  <a:cubicBezTo>
                    <a:pt x="1010" y="1651"/>
                    <a:pt x="957" y="1762"/>
                    <a:pt x="848" y="1762"/>
                  </a:cubicBezTo>
                  <a:cubicBezTo>
                    <a:pt x="764" y="1762"/>
                    <a:pt x="647" y="1697"/>
                    <a:pt x="441" y="1584"/>
                  </a:cubicBezTo>
                  <a:cubicBezTo>
                    <a:pt x="453" y="1346"/>
                    <a:pt x="227" y="1275"/>
                    <a:pt x="120" y="1132"/>
                  </a:cubicBezTo>
                  <a:lnTo>
                    <a:pt x="1" y="1263"/>
                  </a:lnTo>
                  <a:lnTo>
                    <a:pt x="167" y="1382"/>
                  </a:lnTo>
                  <a:lnTo>
                    <a:pt x="174" y="1387"/>
                  </a:lnTo>
                  <a:lnTo>
                    <a:pt x="174" y="1387"/>
                  </a:lnTo>
                  <a:cubicBezTo>
                    <a:pt x="154" y="1409"/>
                    <a:pt x="143" y="1431"/>
                    <a:pt x="132" y="1453"/>
                  </a:cubicBezTo>
                  <a:lnTo>
                    <a:pt x="167" y="1501"/>
                  </a:lnTo>
                  <a:cubicBezTo>
                    <a:pt x="417" y="1656"/>
                    <a:pt x="584" y="1929"/>
                    <a:pt x="584" y="2239"/>
                  </a:cubicBezTo>
                  <a:cubicBezTo>
                    <a:pt x="584" y="2513"/>
                    <a:pt x="472" y="2676"/>
                    <a:pt x="214" y="2676"/>
                  </a:cubicBezTo>
                  <a:cubicBezTo>
                    <a:pt x="181" y="2676"/>
                    <a:pt x="146" y="2673"/>
                    <a:pt x="108" y="2668"/>
                  </a:cubicBezTo>
                  <a:lnTo>
                    <a:pt x="108" y="2668"/>
                  </a:lnTo>
                  <a:cubicBezTo>
                    <a:pt x="96" y="2775"/>
                    <a:pt x="203" y="2810"/>
                    <a:pt x="251" y="2882"/>
                  </a:cubicBezTo>
                  <a:cubicBezTo>
                    <a:pt x="596" y="3394"/>
                    <a:pt x="584" y="3430"/>
                    <a:pt x="36" y="3525"/>
                  </a:cubicBezTo>
                  <a:lnTo>
                    <a:pt x="120" y="3680"/>
                  </a:lnTo>
                  <a:cubicBezTo>
                    <a:pt x="310" y="3763"/>
                    <a:pt x="489" y="3858"/>
                    <a:pt x="346" y="4120"/>
                  </a:cubicBezTo>
                  <a:cubicBezTo>
                    <a:pt x="370" y="4180"/>
                    <a:pt x="394" y="4251"/>
                    <a:pt x="417" y="4311"/>
                  </a:cubicBezTo>
                  <a:cubicBezTo>
                    <a:pt x="432" y="4309"/>
                    <a:pt x="447" y="4308"/>
                    <a:pt x="461" y="4308"/>
                  </a:cubicBezTo>
                  <a:cubicBezTo>
                    <a:pt x="569" y="4308"/>
                    <a:pt x="645" y="4352"/>
                    <a:pt x="656" y="4489"/>
                  </a:cubicBezTo>
                  <a:lnTo>
                    <a:pt x="906" y="4787"/>
                  </a:lnTo>
                  <a:lnTo>
                    <a:pt x="1025" y="4894"/>
                  </a:lnTo>
                  <a:cubicBezTo>
                    <a:pt x="1001" y="4906"/>
                    <a:pt x="965" y="4930"/>
                    <a:pt x="929" y="4930"/>
                  </a:cubicBezTo>
                  <a:cubicBezTo>
                    <a:pt x="846" y="5085"/>
                    <a:pt x="727" y="5227"/>
                    <a:pt x="572" y="5323"/>
                  </a:cubicBezTo>
                  <a:cubicBezTo>
                    <a:pt x="560" y="5358"/>
                    <a:pt x="536" y="5394"/>
                    <a:pt x="501" y="5418"/>
                  </a:cubicBezTo>
                  <a:cubicBezTo>
                    <a:pt x="536" y="5482"/>
                    <a:pt x="570" y="5509"/>
                    <a:pt x="606" y="5509"/>
                  </a:cubicBezTo>
                  <a:cubicBezTo>
                    <a:pt x="645" y="5509"/>
                    <a:pt x="684" y="5479"/>
                    <a:pt x="727" y="5430"/>
                  </a:cubicBezTo>
                  <a:lnTo>
                    <a:pt x="977" y="5132"/>
                  </a:lnTo>
                  <a:cubicBezTo>
                    <a:pt x="1001" y="5061"/>
                    <a:pt x="1025" y="4989"/>
                    <a:pt x="1037" y="4930"/>
                  </a:cubicBezTo>
                  <a:cubicBezTo>
                    <a:pt x="1054" y="4936"/>
                    <a:pt x="1069" y="4939"/>
                    <a:pt x="1083" y="4939"/>
                  </a:cubicBezTo>
                  <a:cubicBezTo>
                    <a:pt x="1096" y="4939"/>
                    <a:pt x="1108" y="4936"/>
                    <a:pt x="1120" y="4930"/>
                  </a:cubicBezTo>
                  <a:lnTo>
                    <a:pt x="1227" y="5001"/>
                  </a:lnTo>
                  <a:cubicBezTo>
                    <a:pt x="1513" y="5466"/>
                    <a:pt x="1965" y="5608"/>
                    <a:pt x="2465" y="5632"/>
                  </a:cubicBezTo>
                  <a:cubicBezTo>
                    <a:pt x="2501" y="5632"/>
                    <a:pt x="2525" y="5585"/>
                    <a:pt x="2561" y="5549"/>
                  </a:cubicBezTo>
                  <a:lnTo>
                    <a:pt x="2787" y="5573"/>
                  </a:lnTo>
                  <a:cubicBezTo>
                    <a:pt x="2790" y="5573"/>
                    <a:pt x="2793" y="5573"/>
                    <a:pt x="2796" y="5573"/>
                  </a:cubicBezTo>
                  <a:cubicBezTo>
                    <a:pt x="2938" y="5573"/>
                    <a:pt x="3075" y="5397"/>
                    <a:pt x="3214" y="5397"/>
                  </a:cubicBezTo>
                  <a:cubicBezTo>
                    <a:pt x="3281" y="5397"/>
                    <a:pt x="3349" y="5438"/>
                    <a:pt x="3418" y="5561"/>
                  </a:cubicBezTo>
                  <a:lnTo>
                    <a:pt x="3573" y="5489"/>
                  </a:lnTo>
                  <a:cubicBezTo>
                    <a:pt x="3584" y="5442"/>
                    <a:pt x="3596" y="5406"/>
                    <a:pt x="3596" y="5358"/>
                  </a:cubicBezTo>
                  <a:lnTo>
                    <a:pt x="3596" y="5346"/>
                  </a:lnTo>
                  <a:cubicBezTo>
                    <a:pt x="3584" y="5311"/>
                    <a:pt x="3549" y="5275"/>
                    <a:pt x="3549" y="5263"/>
                  </a:cubicBezTo>
                  <a:cubicBezTo>
                    <a:pt x="3563" y="5234"/>
                    <a:pt x="3580" y="5225"/>
                    <a:pt x="3597" y="5225"/>
                  </a:cubicBezTo>
                  <a:cubicBezTo>
                    <a:pt x="3621" y="5225"/>
                    <a:pt x="3647" y="5244"/>
                    <a:pt x="3668" y="5251"/>
                  </a:cubicBezTo>
                  <a:cubicBezTo>
                    <a:pt x="3707" y="5217"/>
                    <a:pt x="3748" y="5207"/>
                    <a:pt x="3790" y="5207"/>
                  </a:cubicBezTo>
                  <a:cubicBezTo>
                    <a:pt x="3849" y="5207"/>
                    <a:pt x="3909" y="5227"/>
                    <a:pt x="3965" y="5227"/>
                  </a:cubicBezTo>
                  <a:cubicBezTo>
                    <a:pt x="4007" y="5170"/>
                    <a:pt x="4071" y="5135"/>
                    <a:pt x="4138" y="5135"/>
                  </a:cubicBezTo>
                  <a:cubicBezTo>
                    <a:pt x="4168" y="5135"/>
                    <a:pt x="4198" y="5141"/>
                    <a:pt x="4227" y="5156"/>
                  </a:cubicBezTo>
                  <a:lnTo>
                    <a:pt x="4346" y="4977"/>
                  </a:lnTo>
                  <a:cubicBezTo>
                    <a:pt x="4379" y="4601"/>
                    <a:pt x="4446" y="4450"/>
                    <a:pt x="4642" y="4450"/>
                  </a:cubicBezTo>
                  <a:cubicBezTo>
                    <a:pt x="4732" y="4450"/>
                    <a:pt x="4849" y="4481"/>
                    <a:pt x="5001" y="4537"/>
                  </a:cubicBezTo>
                  <a:cubicBezTo>
                    <a:pt x="5216" y="4513"/>
                    <a:pt x="5168" y="4394"/>
                    <a:pt x="5108" y="4275"/>
                  </a:cubicBezTo>
                  <a:cubicBezTo>
                    <a:pt x="4704" y="4192"/>
                    <a:pt x="4680" y="4156"/>
                    <a:pt x="4823" y="3894"/>
                  </a:cubicBezTo>
                  <a:cubicBezTo>
                    <a:pt x="4918" y="3715"/>
                    <a:pt x="5025" y="3537"/>
                    <a:pt x="5263" y="3501"/>
                  </a:cubicBezTo>
                  <a:lnTo>
                    <a:pt x="5299" y="3501"/>
                  </a:lnTo>
                  <a:cubicBezTo>
                    <a:pt x="5037" y="3287"/>
                    <a:pt x="4966" y="2977"/>
                    <a:pt x="4858" y="2691"/>
                  </a:cubicBezTo>
                  <a:lnTo>
                    <a:pt x="4954" y="2572"/>
                  </a:lnTo>
                  <a:lnTo>
                    <a:pt x="5239" y="2477"/>
                  </a:lnTo>
                  <a:cubicBezTo>
                    <a:pt x="5454" y="2358"/>
                    <a:pt x="5656" y="2227"/>
                    <a:pt x="5859" y="2084"/>
                  </a:cubicBezTo>
                  <a:cubicBezTo>
                    <a:pt x="6049" y="1929"/>
                    <a:pt x="5930" y="1846"/>
                    <a:pt x="5763" y="1786"/>
                  </a:cubicBezTo>
                  <a:lnTo>
                    <a:pt x="5573" y="1965"/>
                  </a:lnTo>
                  <a:cubicBezTo>
                    <a:pt x="5420" y="2108"/>
                    <a:pt x="5258" y="2304"/>
                    <a:pt x="5057" y="2304"/>
                  </a:cubicBezTo>
                  <a:cubicBezTo>
                    <a:pt x="5023" y="2304"/>
                    <a:pt x="4989" y="2298"/>
                    <a:pt x="4954" y="2287"/>
                  </a:cubicBezTo>
                  <a:cubicBezTo>
                    <a:pt x="4692" y="2203"/>
                    <a:pt x="4918" y="1906"/>
                    <a:pt x="4811" y="1727"/>
                  </a:cubicBezTo>
                  <a:cubicBezTo>
                    <a:pt x="4799" y="1703"/>
                    <a:pt x="4775" y="1691"/>
                    <a:pt x="4763" y="1679"/>
                  </a:cubicBezTo>
                  <a:lnTo>
                    <a:pt x="4573" y="1429"/>
                  </a:lnTo>
                  <a:cubicBezTo>
                    <a:pt x="4573" y="1155"/>
                    <a:pt x="4489" y="858"/>
                    <a:pt x="4787" y="655"/>
                  </a:cubicBezTo>
                  <a:cubicBezTo>
                    <a:pt x="4775" y="632"/>
                    <a:pt x="4787" y="596"/>
                    <a:pt x="4823" y="572"/>
                  </a:cubicBezTo>
                  <a:lnTo>
                    <a:pt x="4644" y="405"/>
                  </a:lnTo>
                  <a:lnTo>
                    <a:pt x="4394" y="798"/>
                  </a:lnTo>
                  <a:cubicBezTo>
                    <a:pt x="4477" y="1001"/>
                    <a:pt x="4358" y="1120"/>
                    <a:pt x="4180" y="1144"/>
                  </a:cubicBezTo>
                  <a:cubicBezTo>
                    <a:pt x="4168" y="1145"/>
                    <a:pt x="4157" y="1146"/>
                    <a:pt x="4147" y="1146"/>
                  </a:cubicBezTo>
                  <a:cubicBezTo>
                    <a:pt x="3997" y="1146"/>
                    <a:pt x="3963" y="991"/>
                    <a:pt x="3930" y="858"/>
                  </a:cubicBezTo>
                  <a:lnTo>
                    <a:pt x="3739" y="739"/>
                  </a:lnTo>
                  <a:cubicBezTo>
                    <a:pt x="3323" y="632"/>
                    <a:pt x="3323" y="632"/>
                    <a:pt x="3442" y="155"/>
                  </a:cubicBezTo>
                  <a:cubicBezTo>
                    <a:pt x="3430" y="132"/>
                    <a:pt x="3418" y="108"/>
                    <a:pt x="3430" y="72"/>
                  </a:cubicBezTo>
                  <a:lnTo>
                    <a:pt x="3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8"/>
            <p:cNvSpPr/>
            <p:nvPr/>
          </p:nvSpPr>
          <p:spPr>
            <a:xfrm>
              <a:off x="1886525" y="2511450"/>
              <a:ext cx="92000" cy="170275"/>
            </a:xfrm>
            <a:custGeom>
              <a:avLst/>
              <a:gdLst/>
              <a:ahLst/>
              <a:cxnLst/>
              <a:rect l="l" t="t" r="r" b="b"/>
              <a:pathLst>
                <a:path w="3680" h="6811" extrusionOk="0">
                  <a:moveTo>
                    <a:pt x="3394" y="1"/>
                  </a:moveTo>
                  <a:lnTo>
                    <a:pt x="3108" y="548"/>
                  </a:lnTo>
                  <a:cubicBezTo>
                    <a:pt x="3073" y="786"/>
                    <a:pt x="2882" y="846"/>
                    <a:pt x="2715" y="941"/>
                  </a:cubicBezTo>
                  <a:lnTo>
                    <a:pt x="2406" y="1084"/>
                  </a:lnTo>
                  <a:lnTo>
                    <a:pt x="2180" y="882"/>
                  </a:lnTo>
                  <a:cubicBezTo>
                    <a:pt x="2120" y="822"/>
                    <a:pt x="2096" y="727"/>
                    <a:pt x="2132" y="643"/>
                  </a:cubicBezTo>
                  <a:lnTo>
                    <a:pt x="2132" y="643"/>
                  </a:lnTo>
                  <a:cubicBezTo>
                    <a:pt x="2126" y="647"/>
                    <a:pt x="2118" y="648"/>
                    <a:pt x="2111" y="648"/>
                  </a:cubicBezTo>
                  <a:cubicBezTo>
                    <a:pt x="2092" y="648"/>
                    <a:pt x="2073" y="637"/>
                    <a:pt x="2073" y="620"/>
                  </a:cubicBezTo>
                  <a:cubicBezTo>
                    <a:pt x="1942" y="715"/>
                    <a:pt x="1787" y="786"/>
                    <a:pt x="1632" y="834"/>
                  </a:cubicBezTo>
                  <a:cubicBezTo>
                    <a:pt x="1203" y="965"/>
                    <a:pt x="799" y="1144"/>
                    <a:pt x="810" y="1703"/>
                  </a:cubicBezTo>
                  <a:cubicBezTo>
                    <a:pt x="703" y="1798"/>
                    <a:pt x="799" y="1870"/>
                    <a:pt x="846" y="1953"/>
                  </a:cubicBezTo>
                  <a:cubicBezTo>
                    <a:pt x="775" y="2167"/>
                    <a:pt x="894" y="2370"/>
                    <a:pt x="953" y="2572"/>
                  </a:cubicBezTo>
                  <a:cubicBezTo>
                    <a:pt x="1037" y="2834"/>
                    <a:pt x="691" y="2906"/>
                    <a:pt x="751" y="3108"/>
                  </a:cubicBezTo>
                  <a:cubicBezTo>
                    <a:pt x="819" y="3331"/>
                    <a:pt x="790" y="3404"/>
                    <a:pt x="714" y="3404"/>
                  </a:cubicBezTo>
                  <a:cubicBezTo>
                    <a:pt x="656" y="3404"/>
                    <a:pt x="570" y="3362"/>
                    <a:pt x="477" y="3310"/>
                  </a:cubicBezTo>
                  <a:cubicBezTo>
                    <a:pt x="446" y="3297"/>
                    <a:pt x="415" y="3287"/>
                    <a:pt x="384" y="3287"/>
                  </a:cubicBezTo>
                  <a:cubicBezTo>
                    <a:pt x="332" y="3287"/>
                    <a:pt x="279" y="3316"/>
                    <a:pt x="227" y="3406"/>
                  </a:cubicBezTo>
                  <a:cubicBezTo>
                    <a:pt x="227" y="3596"/>
                    <a:pt x="501" y="3703"/>
                    <a:pt x="477" y="3930"/>
                  </a:cubicBezTo>
                  <a:lnTo>
                    <a:pt x="215" y="4037"/>
                  </a:lnTo>
                  <a:cubicBezTo>
                    <a:pt x="196" y="4029"/>
                    <a:pt x="174" y="4025"/>
                    <a:pt x="152" y="4025"/>
                  </a:cubicBezTo>
                  <a:cubicBezTo>
                    <a:pt x="105" y="4025"/>
                    <a:pt x="60" y="4044"/>
                    <a:pt x="60" y="4084"/>
                  </a:cubicBezTo>
                  <a:cubicBezTo>
                    <a:pt x="60" y="4358"/>
                    <a:pt x="13" y="4656"/>
                    <a:pt x="191" y="4906"/>
                  </a:cubicBezTo>
                  <a:cubicBezTo>
                    <a:pt x="108" y="5084"/>
                    <a:pt x="1" y="5263"/>
                    <a:pt x="251" y="5406"/>
                  </a:cubicBezTo>
                  <a:cubicBezTo>
                    <a:pt x="346" y="5465"/>
                    <a:pt x="310" y="5596"/>
                    <a:pt x="322" y="5704"/>
                  </a:cubicBezTo>
                  <a:cubicBezTo>
                    <a:pt x="299" y="5846"/>
                    <a:pt x="382" y="5882"/>
                    <a:pt x="513" y="5882"/>
                  </a:cubicBezTo>
                  <a:cubicBezTo>
                    <a:pt x="715" y="6049"/>
                    <a:pt x="846" y="6227"/>
                    <a:pt x="489" y="6382"/>
                  </a:cubicBezTo>
                  <a:cubicBezTo>
                    <a:pt x="394" y="6418"/>
                    <a:pt x="322" y="6489"/>
                    <a:pt x="275" y="6585"/>
                  </a:cubicBezTo>
                  <a:lnTo>
                    <a:pt x="322" y="6811"/>
                  </a:lnTo>
                  <a:lnTo>
                    <a:pt x="525" y="6787"/>
                  </a:lnTo>
                  <a:cubicBezTo>
                    <a:pt x="537" y="6501"/>
                    <a:pt x="787" y="6394"/>
                    <a:pt x="941" y="6216"/>
                  </a:cubicBezTo>
                  <a:cubicBezTo>
                    <a:pt x="951" y="6220"/>
                    <a:pt x="963" y="6223"/>
                    <a:pt x="975" y="6223"/>
                  </a:cubicBezTo>
                  <a:cubicBezTo>
                    <a:pt x="993" y="6223"/>
                    <a:pt x="1011" y="6218"/>
                    <a:pt x="1025" y="6204"/>
                  </a:cubicBezTo>
                  <a:cubicBezTo>
                    <a:pt x="1049" y="6227"/>
                    <a:pt x="1084" y="6239"/>
                    <a:pt x="1120" y="6239"/>
                  </a:cubicBezTo>
                  <a:cubicBezTo>
                    <a:pt x="1191" y="6323"/>
                    <a:pt x="1299" y="6358"/>
                    <a:pt x="1406" y="6358"/>
                  </a:cubicBezTo>
                  <a:cubicBezTo>
                    <a:pt x="1450" y="6375"/>
                    <a:pt x="1493" y="6382"/>
                    <a:pt x="1537" y="6382"/>
                  </a:cubicBezTo>
                  <a:cubicBezTo>
                    <a:pt x="1687" y="6382"/>
                    <a:pt x="1835" y="6306"/>
                    <a:pt x="1981" y="6306"/>
                  </a:cubicBezTo>
                  <a:cubicBezTo>
                    <a:pt x="2036" y="6306"/>
                    <a:pt x="2090" y="6317"/>
                    <a:pt x="2144" y="6347"/>
                  </a:cubicBezTo>
                  <a:cubicBezTo>
                    <a:pt x="2203" y="6375"/>
                    <a:pt x="2250" y="6387"/>
                    <a:pt x="2289" y="6387"/>
                  </a:cubicBezTo>
                  <a:cubicBezTo>
                    <a:pt x="2446" y="6387"/>
                    <a:pt x="2463" y="6190"/>
                    <a:pt x="2549" y="6085"/>
                  </a:cubicBezTo>
                  <a:cubicBezTo>
                    <a:pt x="2567" y="6091"/>
                    <a:pt x="2586" y="6094"/>
                    <a:pt x="2603" y="6094"/>
                  </a:cubicBezTo>
                  <a:cubicBezTo>
                    <a:pt x="2654" y="6094"/>
                    <a:pt x="2698" y="6069"/>
                    <a:pt x="2715" y="6025"/>
                  </a:cubicBezTo>
                  <a:lnTo>
                    <a:pt x="3073" y="5835"/>
                  </a:lnTo>
                  <a:lnTo>
                    <a:pt x="3108" y="5716"/>
                  </a:lnTo>
                  <a:cubicBezTo>
                    <a:pt x="3180" y="5501"/>
                    <a:pt x="3323" y="5323"/>
                    <a:pt x="3501" y="5204"/>
                  </a:cubicBezTo>
                  <a:cubicBezTo>
                    <a:pt x="3489" y="5180"/>
                    <a:pt x="3489" y="5144"/>
                    <a:pt x="3501" y="5120"/>
                  </a:cubicBezTo>
                  <a:cubicBezTo>
                    <a:pt x="3454" y="5037"/>
                    <a:pt x="3406" y="4954"/>
                    <a:pt x="3370" y="4870"/>
                  </a:cubicBezTo>
                  <a:cubicBezTo>
                    <a:pt x="3382" y="4763"/>
                    <a:pt x="3406" y="4656"/>
                    <a:pt x="3430" y="4549"/>
                  </a:cubicBezTo>
                  <a:cubicBezTo>
                    <a:pt x="3549" y="4489"/>
                    <a:pt x="3680" y="4430"/>
                    <a:pt x="3680" y="4263"/>
                  </a:cubicBezTo>
                  <a:lnTo>
                    <a:pt x="3347" y="4061"/>
                  </a:lnTo>
                  <a:cubicBezTo>
                    <a:pt x="3311" y="4049"/>
                    <a:pt x="3275" y="4049"/>
                    <a:pt x="3251" y="4025"/>
                  </a:cubicBezTo>
                  <a:cubicBezTo>
                    <a:pt x="3192" y="3632"/>
                    <a:pt x="2882" y="3477"/>
                    <a:pt x="2573" y="3334"/>
                  </a:cubicBezTo>
                  <a:lnTo>
                    <a:pt x="2418" y="3156"/>
                  </a:lnTo>
                  <a:cubicBezTo>
                    <a:pt x="2513" y="3025"/>
                    <a:pt x="2501" y="2834"/>
                    <a:pt x="2394" y="2715"/>
                  </a:cubicBezTo>
                  <a:lnTo>
                    <a:pt x="2525" y="2382"/>
                  </a:lnTo>
                  <a:cubicBezTo>
                    <a:pt x="2656" y="2358"/>
                    <a:pt x="2787" y="2287"/>
                    <a:pt x="2870" y="2179"/>
                  </a:cubicBezTo>
                  <a:cubicBezTo>
                    <a:pt x="2846" y="2167"/>
                    <a:pt x="2835" y="2132"/>
                    <a:pt x="2858" y="2108"/>
                  </a:cubicBezTo>
                  <a:cubicBezTo>
                    <a:pt x="2799" y="2036"/>
                    <a:pt x="2787" y="1929"/>
                    <a:pt x="2846" y="1858"/>
                  </a:cubicBezTo>
                  <a:cubicBezTo>
                    <a:pt x="2823" y="1751"/>
                    <a:pt x="2811" y="1655"/>
                    <a:pt x="2787" y="1548"/>
                  </a:cubicBezTo>
                  <a:cubicBezTo>
                    <a:pt x="2739" y="1429"/>
                    <a:pt x="2656" y="1334"/>
                    <a:pt x="2549" y="1263"/>
                  </a:cubicBezTo>
                  <a:cubicBezTo>
                    <a:pt x="2590" y="1224"/>
                    <a:pt x="2627" y="1210"/>
                    <a:pt x="2661" y="1210"/>
                  </a:cubicBezTo>
                  <a:cubicBezTo>
                    <a:pt x="2762" y="1210"/>
                    <a:pt x="2841" y="1334"/>
                    <a:pt x="2943" y="1334"/>
                  </a:cubicBezTo>
                  <a:cubicBezTo>
                    <a:pt x="2947" y="1334"/>
                    <a:pt x="2950" y="1334"/>
                    <a:pt x="2954" y="1334"/>
                  </a:cubicBezTo>
                  <a:lnTo>
                    <a:pt x="2954" y="1286"/>
                  </a:lnTo>
                  <a:cubicBezTo>
                    <a:pt x="2977" y="1274"/>
                    <a:pt x="3001" y="1251"/>
                    <a:pt x="3025" y="1239"/>
                  </a:cubicBezTo>
                  <a:cubicBezTo>
                    <a:pt x="2979" y="1078"/>
                    <a:pt x="3089" y="917"/>
                    <a:pt x="3257" y="917"/>
                  </a:cubicBezTo>
                  <a:cubicBezTo>
                    <a:pt x="3263" y="917"/>
                    <a:pt x="3269" y="917"/>
                    <a:pt x="3275" y="917"/>
                  </a:cubicBezTo>
                  <a:lnTo>
                    <a:pt x="3549" y="584"/>
                  </a:lnTo>
                  <a:cubicBezTo>
                    <a:pt x="3418" y="465"/>
                    <a:pt x="3394" y="346"/>
                    <a:pt x="3549" y="239"/>
                  </a:cubicBezTo>
                  <a:cubicBezTo>
                    <a:pt x="3549" y="191"/>
                    <a:pt x="3573" y="155"/>
                    <a:pt x="3597" y="120"/>
                  </a:cubicBezTo>
                  <a:lnTo>
                    <a:pt x="3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8"/>
            <p:cNvSpPr/>
            <p:nvPr/>
          </p:nvSpPr>
          <p:spPr>
            <a:xfrm>
              <a:off x="2152650" y="1552100"/>
              <a:ext cx="85450" cy="123550"/>
            </a:xfrm>
            <a:custGeom>
              <a:avLst/>
              <a:gdLst/>
              <a:ahLst/>
              <a:cxnLst/>
              <a:rect l="l" t="t" r="r" b="b"/>
              <a:pathLst>
                <a:path w="3418" h="4942" extrusionOk="0">
                  <a:moveTo>
                    <a:pt x="1262" y="1"/>
                  </a:moveTo>
                  <a:cubicBezTo>
                    <a:pt x="1214" y="144"/>
                    <a:pt x="1143" y="310"/>
                    <a:pt x="1226" y="465"/>
                  </a:cubicBezTo>
                  <a:cubicBezTo>
                    <a:pt x="1203" y="739"/>
                    <a:pt x="1036" y="1001"/>
                    <a:pt x="1214" y="1275"/>
                  </a:cubicBezTo>
                  <a:cubicBezTo>
                    <a:pt x="1048" y="1656"/>
                    <a:pt x="667" y="1834"/>
                    <a:pt x="405" y="2132"/>
                  </a:cubicBezTo>
                  <a:cubicBezTo>
                    <a:pt x="310" y="2334"/>
                    <a:pt x="36" y="2406"/>
                    <a:pt x="36" y="2680"/>
                  </a:cubicBezTo>
                  <a:lnTo>
                    <a:pt x="36" y="2739"/>
                  </a:lnTo>
                  <a:cubicBezTo>
                    <a:pt x="202" y="2918"/>
                    <a:pt x="155" y="3108"/>
                    <a:pt x="36" y="3287"/>
                  </a:cubicBezTo>
                  <a:cubicBezTo>
                    <a:pt x="0" y="3442"/>
                    <a:pt x="24" y="3608"/>
                    <a:pt x="95" y="3739"/>
                  </a:cubicBezTo>
                  <a:cubicBezTo>
                    <a:pt x="119" y="4192"/>
                    <a:pt x="429" y="4489"/>
                    <a:pt x="679" y="4811"/>
                  </a:cubicBezTo>
                  <a:lnTo>
                    <a:pt x="1072" y="4942"/>
                  </a:lnTo>
                  <a:cubicBezTo>
                    <a:pt x="1215" y="4919"/>
                    <a:pt x="1353" y="4882"/>
                    <a:pt x="1489" y="4882"/>
                  </a:cubicBezTo>
                  <a:cubicBezTo>
                    <a:pt x="1569" y="4882"/>
                    <a:pt x="1648" y="4895"/>
                    <a:pt x="1726" y="4930"/>
                  </a:cubicBezTo>
                  <a:cubicBezTo>
                    <a:pt x="1742" y="4936"/>
                    <a:pt x="1757" y="4938"/>
                    <a:pt x="1770" y="4938"/>
                  </a:cubicBezTo>
                  <a:cubicBezTo>
                    <a:pt x="1837" y="4938"/>
                    <a:pt x="1877" y="4871"/>
                    <a:pt x="1917" y="4811"/>
                  </a:cubicBezTo>
                  <a:lnTo>
                    <a:pt x="1905" y="4811"/>
                  </a:lnTo>
                  <a:lnTo>
                    <a:pt x="1953" y="4787"/>
                  </a:lnTo>
                  <a:lnTo>
                    <a:pt x="2203" y="4644"/>
                  </a:lnTo>
                  <a:cubicBezTo>
                    <a:pt x="2454" y="4546"/>
                    <a:pt x="2615" y="4268"/>
                    <a:pt x="2915" y="4268"/>
                  </a:cubicBezTo>
                  <a:cubicBezTo>
                    <a:pt x="2942" y="4268"/>
                    <a:pt x="2971" y="4270"/>
                    <a:pt x="3000" y="4275"/>
                  </a:cubicBezTo>
                  <a:lnTo>
                    <a:pt x="3167" y="4466"/>
                  </a:lnTo>
                  <a:cubicBezTo>
                    <a:pt x="3262" y="4454"/>
                    <a:pt x="3358" y="4406"/>
                    <a:pt x="3417" y="4323"/>
                  </a:cubicBezTo>
                  <a:cubicBezTo>
                    <a:pt x="3346" y="4242"/>
                    <a:pt x="3247" y="4202"/>
                    <a:pt x="3143" y="4202"/>
                  </a:cubicBezTo>
                  <a:cubicBezTo>
                    <a:pt x="3108" y="4202"/>
                    <a:pt x="3072" y="4207"/>
                    <a:pt x="3036" y="4216"/>
                  </a:cubicBezTo>
                  <a:cubicBezTo>
                    <a:pt x="3131" y="3966"/>
                    <a:pt x="3072" y="3668"/>
                    <a:pt x="3298" y="3442"/>
                  </a:cubicBezTo>
                  <a:cubicBezTo>
                    <a:pt x="3393" y="3334"/>
                    <a:pt x="3203" y="3299"/>
                    <a:pt x="3131" y="3251"/>
                  </a:cubicBezTo>
                  <a:cubicBezTo>
                    <a:pt x="3167" y="3001"/>
                    <a:pt x="3215" y="2751"/>
                    <a:pt x="3250" y="2501"/>
                  </a:cubicBezTo>
                  <a:cubicBezTo>
                    <a:pt x="3262" y="2442"/>
                    <a:pt x="3262" y="2382"/>
                    <a:pt x="3250" y="2322"/>
                  </a:cubicBezTo>
                  <a:cubicBezTo>
                    <a:pt x="3217" y="2330"/>
                    <a:pt x="3188" y="2334"/>
                    <a:pt x="3160" y="2334"/>
                  </a:cubicBezTo>
                  <a:cubicBezTo>
                    <a:pt x="2851" y="2334"/>
                    <a:pt x="2868" y="1879"/>
                    <a:pt x="2584" y="1846"/>
                  </a:cubicBezTo>
                  <a:cubicBezTo>
                    <a:pt x="2453" y="1715"/>
                    <a:pt x="2250" y="1656"/>
                    <a:pt x="2203" y="1453"/>
                  </a:cubicBezTo>
                  <a:lnTo>
                    <a:pt x="2060" y="1572"/>
                  </a:lnTo>
                  <a:cubicBezTo>
                    <a:pt x="2060" y="1572"/>
                    <a:pt x="2060" y="1572"/>
                    <a:pt x="2060" y="1572"/>
                  </a:cubicBezTo>
                  <a:lnTo>
                    <a:pt x="2060" y="1572"/>
                  </a:lnTo>
                  <a:lnTo>
                    <a:pt x="1941" y="1596"/>
                  </a:lnTo>
                  <a:cubicBezTo>
                    <a:pt x="1918" y="1589"/>
                    <a:pt x="1893" y="1585"/>
                    <a:pt x="1868" y="1585"/>
                  </a:cubicBezTo>
                  <a:cubicBezTo>
                    <a:pt x="1813" y="1585"/>
                    <a:pt x="1755" y="1603"/>
                    <a:pt x="1715" y="1644"/>
                  </a:cubicBezTo>
                  <a:lnTo>
                    <a:pt x="1726" y="1632"/>
                  </a:lnTo>
                  <a:lnTo>
                    <a:pt x="1214" y="1263"/>
                  </a:lnTo>
                  <a:cubicBezTo>
                    <a:pt x="1548" y="894"/>
                    <a:pt x="1548" y="882"/>
                    <a:pt x="1274" y="501"/>
                  </a:cubicBezTo>
                  <a:cubicBezTo>
                    <a:pt x="1548" y="275"/>
                    <a:pt x="1548" y="239"/>
                    <a:pt x="1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8"/>
            <p:cNvSpPr/>
            <p:nvPr/>
          </p:nvSpPr>
          <p:spPr>
            <a:xfrm>
              <a:off x="1537975" y="2272725"/>
              <a:ext cx="64325" cy="72350"/>
            </a:xfrm>
            <a:custGeom>
              <a:avLst/>
              <a:gdLst/>
              <a:ahLst/>
              <a:cxnLst/>
              <a:rect l="l" t="t" r="r" b="b"/>
              <a:pathLst>
                <a:path w="2573" h="2894" extrusionOk="0">
                  <a:moveTo>
                    <a:pt x="1596" y="1"/>
                  </a:moveTo>
                  <a:cubicBezTo>
                    <a:pt x="1429" y="120"/>
                    <a:pt x="1548" y="310"/>
                    <a:pt x="1489" y="513"/>
                  </a:cubicBezTo>
                  <a:cubicBezTo>
                    <a:pt x="1345" y="444"/>
                    <a:pt x="1207" y="402"/>
                    <a:pt x="1074" y="402"/>
                  </a:cubicBezTo>
                  <a:cubicBezTo>
                    <a:pt x="932" y="402"/>
                    <a:pt x="797" y="450"/>
                    <a:pt x="667" y="560"/>
                  </a:cubicBezTo>
                  <a:cubicBezTo>
                    <a:pt x="612" y="606"/>
                    <a:pt x="572" y="624"/>
                    <a:pt x="543" y="624"/>
                  </a:cubicBezTo>
                  <a:cubicBezTo>
                    <a:pt x="466" y="624"/>
                    <a:pt x="461" y="498"/>
                    <a:pt x="417" y="429"/>
                  </a:cubicBezTo>
                  <a:cubicBezTo>
                    <a:pt x="394" y="429"/>
                    <a:pt x="358" y="417"/>
                    <a:pt x="334" y="394"/>
                  </a:cubicBezTo>
                  <a:cubicBezTo>
                    <a:pt x="310" y="429"/>
                    <a:pt x="274" y="453"/>
                    <a:pt x="227" y="453"/>
                  </a:cubicBezTo>
                  <a:cubicBezTo>
                    <a:pt x="215" y="489"/>
                    <a:pt x="191" y="525"/>
                    <a:pt x="167" y="560"/>
                  </a:cubicBezTo>
                  <a:cubicBezTo>
                    <a:pt x="274" y="715"/>
                    <a:pt x="417" y="822"/>
                    <a:pt x="274" y="1060"/>
                  </a:cubicBezTo>
                  <a:cubicBezTo>
                    <a:pt x="167" y="1251"/>
                    <a:pt x="1" y="1501"/>
                    <a:pt x="191" y="1763"/>
                  </a:cubicBezTo>
                  <a:cubicBezTo>
                    <a:pt x="48" y="2191"/>
                    <a:pt x="84" y="2322"/>
                    <a:pt x="465" y="2537"/>
                  </a:cubicBezTo>
                  <a:cubicBezTo>
                    <a:pt x="536" y="2572"/>
                    <a:pt x="620" y="2608"/>
                    <a:pt x="691" y="2644"/>
                  </a:cubicBezTo>
                  <a:cubicBezTo>
                    <a:pt x="776" y="2738"/>
                    <a:pt x="831" y="2863"/>
                    <a:pt x="975" y="2863"/>
                  </a:cubicBezTo>
                  <a:cubicBezTo>
                    <a:pt x="1012" y="2863"/>
                    <a:pt x="1056" y="2854"/>
                    <a:pt x="1108" y="2834"/>
                  </a:cubicBezTo>
                  <a:cubicBezTo>
                    <a:pt x="1173" y="2813"/>
                    <a:pt x="1244" y="2802"/>
                    <a:pt x="1315" y="2802"/>
                  </a:cubicBezTo>
                  <a:cubicBezTo>
                    <a:pt x="1437" y="2802"/>
                    <a:pt x="1562" y="2834"/>
                    <a:pt x="1668" y="2894"/>
                  </a:cubicBezTo>
                  <a:lnTo>
                    <a:pt x="1882" y="2715"/>
                  </a:lnTo>
                  <a:cubicBezTo>
                    <a:pt x="1897" y="2670"/>
                    <a:pt x="1917" y="2653"/>
                    <a:pt x="1944" y="2653"/>
                  </a:cubicBezTo>
                  <a:cubicBezTo>
                    <a:pt x="1960" y="2653"/>
                    <a:pt x="1979" y="2659"/>
                    <a:pt x="2001" y="2668"/>
                  </a:cubicBezTo>
                  <a:lnTo>
                    <a:pt x="2013" y="2668"/>
                  </a:lnTo>
                  <a:lnTo>
                    <a:pt x="2120" y="2572"/>
                  </a:lnTo>
                  <a:lnTo>
                    <a:pt x="2275" y="2370"/>
                  </a:lnTo>
                  <a:cubicBezTo>
                    <a:pt x="2283" y="2327"/>
                    <a:pt x="2323" y="2296"/>
                    <a:pt x="2367" y="2296"/>
                  </a:cubicBezTo>
                  <a:cubicBezTo>
                    <a:pt x="2384" y="2296"/>
                    <a:pt x="2401" y="2301"/>
                    <a:pt x="2418" y="2311"/>
                  </a:cubicBezTo>
                  <a:cubicBezTo>
                    <a:pt x="2572" y="2168"/>
                    <a:pt x="2418" y="2072"/>
                    <a:pt x="2370" y="1965"/>
                  </a:cubicBezTo>
                  <a:cubicBezTo>
                    <a:pt x="2441" y="1894"/>
                    <a:pt x="2406" y="1799"/>
                    <a:pt x="2394" y="1715"/>
                  </a:cubicBezTo>
                  <a:cubicBezTo>
                    <a:pt x="2322" y="1418"/>
                    <a:pt x="2191" y="1120"/>
                    <a:pt x="2406" y="834"/>
                  </a:cubicBezTo>
                  <a:cubicBezTo>
                    <a:pt x="2394" y="751"/>
                    <a:pt x="2406" y="656"/>
                    <a:pt x="2310" y="596"/>
                  </a:cubicBezTo>
                  <a:cubicBezTo>
                    <a:pt x="2135" y="720"/>
                    <a:pt x="2023" y="785"/>
                    <a:pt x="1946" y="785"/>
                  </a:cubicBezTo>
                  <a:cubicBezTo>
                    <a:pt x="1846" y="785"/>
                    <a:pt x="1808" y="672"/>
                    <a:pt x="1775" y="429"/>
                  </a:cubicBezTo>
                  <a:cubicBezTo>
                    <a:pt x="1775" y="346"/>
                    <a:pt x="1775" y="263"/>
                    <a:pt x="1775" y="179"/>
                  </a:cubicBezTo>
                  <a:lnTo>
                    <a:pt x="15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8"/>
            <p:cNvSpPr/>
            <p:nvPr/>
          </p:nvSpPr>
          <p:spPr>
            <a:xfrm>
              <a:off x="1745450" y="2679325"/>
              <a:ext cx="42000" cy="43475"/>
            </a:xfrm>
            <a:custGeom>
              <a:avLst/>
              <a:gdLst/>
              <a:ahLst/>
              <a:cxnLst/>
              <a:rect l="l" t="t" r="r" b="b"/>
              <a:pathLst>
                <a:path w="1680" h="1739" extrusionOk="0">
                  <a:moveTo>
                    <a:pt x="929" y="13"/>
                  </a:moveTo>
                  <a:cubicBezTo>
                    <a:pt x="858" y="72"/>
                    <a:pt x="738" y="1"/>
                    <a:pt x="679" y="108"/>
                  </a:cubicBezTo>
                  <a:cubicBezTo>
                    <a:pt x="667" y="107"/>
                    <a:pt x="656" y="107"/>
                    <a:pt x="646" y="107"/>
                  </a:cubicBezTo>
                  <a:cubicBezTo>
                    <a:pt x="296" y="107"/>
                    <a:pt x="268" y="470"/>
                    <a:pt x="72" y="644"/>
                  </a:cubicBezTo>
                  <a:cubicBezTo>
                    <a:pt x="84" y="703"/>
                    <a:pt x="60" y="775"/>
                    <a:pt x="0" y="822"/>
                  </a:cubicBezTo>
                  <a:cubicBezTo>
                    <a:pt x="12" y="941"/>
                    <a:pt x="24" y="1060"/>
                    <a:pt x="48" y="1179"/>
                  </a:cubicBezTo>
                  <a:cubicBezTo>
                    <a:pt x="215" y="1394"/>
                    <a:pt x="417" y="1584"/>
                    <a:pt x="655" y="1727"/>
                  </a:cubicBezTo>
                  <a:cubicBezTo>
                    <a:pt x="688" y="1710"/>
                    <a:pt x="724" y="1702"/>
                    <a:pt x="760" y="1702"/>
                  </a:cubicBezTo>
                  <a:cubicBezTo>
                    <a:pt x="798" y="1702"/>
                    <a:pt x="837" y="1712"/>
                    <a:pt x="873" y="1733"/>
                  </a:cubicBezTo>
                  <a:lnTo>
                    <a:pt x="873" y="1733"/>
                  </a:lnTo>
                  <a:cubicBezTo>
                    <a:pt x="968" y="1573"/>
                    <a:pt x="1121" y="1596"/>
                    <a:pt x="1262" y="1584"/>
                  </a:cubicBezTo>
                  <a:lnTo>
                    <a:pt x="1358" y="1477"/>
                  </a:lnTo>
                  <a:cubicBezTo>
                    <a:pt x="1370" y="1394"/>
                    <a:pt x="1417" y="1322"/>
                    <a:pt x="1489" y="1275"/>
                  </a:cubicBezTo>
                  <a:lnTo>
                    <a:pt x="1572" y="1310"/>
                  </a:lnTo>
                  <a:cubicBezTo>
                    <a:pt x="1655" y="1156"/>
                    <a:pt x="1679" y="977"/>
                    <a:pt x="1631" y="810"/>
                  </a:cubicBezTo>
                  <a:cubicBezTo>
                    <a:pt x="1489" y="751"/>
                    <a:pt x="1441" y="608"/>
                    <a:pt x="1405" y="465"/>
                  </a:cubicBezTo>
                  <a:cubicBezTo>
                    <a:pt x="1395" y="377"/>
                    <a:pt x="1321" y="313"/>
                    <a:pt x="1235" y="313"/>
                  </a:cubicBezTo>
                  <a:cubicBezTo>
                    <a:pt x="1217" y="313"/>
                    <a:pt x="1198" y="316"/>
                    <a:pt x="1179" y="322"/>
                  </a:cubicBezTo>
                  <a:lnTo>
                    <a:pt x="1155" y="310"/>
                  </a:lnTo>
                  <a:cubicBezTo>
                    <a:pt x="1155" y="263"/>
                    <a:pt x="1143" y="215"/>
                    <a:pt x="1131" y="155"/>
                  </a:cubicBezTo>
                  <a:lnTo>
                    <a:pt x="929" y="13"/>
                  </a:lnTo>
                  <a:close/>
                  <a:moveTo>
                    <a:pt x="873" y="1733"/>
                  </a:moveTo>
                  <a:cubicBezTo>
                    <a:pt x="872" y="1735"/>
                    <a:pt x="871" y="1737"/>
                    <a:pt x="869" y="1739"/>
                  </a:cubicBezTo>
                  <a:lnTo>
                    <a:pt x="881" y="1739"/>
                  </a:lnTo>
                  <a:cubicBezTo>
                    <a:pt x="878" y="1737"/>
                    <a:pt x="876" y="1735"/>
                    <a:pt x="873" y="17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8"/>
            <p:cNvSpPr/>
            <p:nvPr/>
          </p:nvSpPr>
          <p:spPr>
            <a:xfrm>
              <a:off x="2460425" y="1995650"/>
              <a:ext cx="39900" cy="36600"/>
            </a:xfrm>
            <a:custGeom>
              <a:avLst/>
              <a:gdLst/>
              <a:ahLst/>
              <a:cxnLst/>
              <a:rect l="l" t="t" r="r" b="b"/>
              <a:pathLst>
                <a:path w="1596" h="1464" extrusionOk="0">
                  <a:moveTo>
                    <a:pt x="1376" y="0"/>
                  </a:moveTo>
                  <a:cubicBezTo>
                    <a:pt x="1306" y="0"/>
                    <a:pt x="1226" y="44"/>
                    <a:pt x="1155" y="59"/>
                  </a:cubicBezTo>
                  <a:cubicBezTo>
                    <a:pt x="1094" y="243"/>
                    <a:pt x="1006" y="392"/>
                    <a:pt x="808" y="392"/>
                  </a:cubicBezTo>
                  <a:cubicBezTo>
                    <a:pt x="776" y="392"/>
                    <a:pt x="741" y="388"/>
                    <a:pt x="703" y="380"/>
                  </a:cubicBezTo>
                  <a:cubicBezTo>
                    <a:pt x="572" y="380"/>
                    <a:pt x="667" y="499"/>
                    <a:pt x="619" y="535"/>
                  </a:cubicBezTo>
                  <a:cubicBezTo>
                    <a:pt x="667" y="809"/>
                    <a:pt x="488" y="892"/>
                    <a:pt x="274" y="963"/>
                  </a:cubicBezTo>
                  <a:cubicBezTo>
                    <a:pt x="238" y="1118"/>
                    <a:pt x="143" y="1261"/>
                    <a:pt x="0" y="1356"/>
                  </a:cubicBezTo>
                  <a:lnTo>
                    <a:pt x="143" y="1463"/>
                  </a:lnTo>
                  <a:lnTo>
                    <a:pt x="917" y="821"/>
                  </a:lnTo>
                  <a:lnTo>
                    <a:pt x="1298" y="499"/>
                  </a:lnTo>
                  <a:cubicBezTo>
                    <a:pt x="1357" y="356"/>
                    <a:pt x="1596" y="285"/>
                    <a:pt x="1500" y="82"/>
                  </a:cubicBezTo>
                  <a:cubicBezTo>
                    <a:pt x="1467" y="20"/>
                    <a:pt x="1424" y="0"/>
                    <a:pt x="1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8"/>
            <p:cNvSpPr/>
            <p:nvPr/>
          </p:nvSpPr>
          <p:spPr>
            <a:xfrm>
              <a:off x="1569225" y="2379600"/>
              <a:ext cx="21175" cy="43775"/>
            </a:xfrm>
            <a:custGeom>
              <a:avLst/>
              <a:gdLst/>
              <a:ahLst/>
              <a:cxnLst/>
              <a:rect l="l" t="t" r="r" b="b"/>
              <a:pathLst>
                <a:path w="847" h="1751" extrusionOk="0">
                  <a:moveTo>
                    <a:pt x="679" y="0"/>
                  </a:moveTo>
                  <a:lnTo>
                    <a:pt x="465" y="143"/>
                  </a:lnTo>
                  <a:cubicBezTo>
                    <a:pt x="453" y="238"/>
                    <a:pt x="429" y="322"/>
                    <a:pt x="418" y="417"/>
                  </a:cubicBezTo>
                  <a:cubicBezTo>
                    <a:pt x="358" y="703"/>
                    <a:pt x="382" y="1024"/>
                    <a:pt x="96" y="1226"/>
                  </a:cubicBezTo>
                  <a:cubicBezTo>
                    <a:pt x="263" y="1357"/>
                    <a:pt x="1" y="1631"/>
                    <a:pt x="263" y="1750"/>
                  </a:cubicBezTo>
                  <a:lnTo>
                    <a:pt x="358" y="1607"/>
                  </a:lnTo>
                  <a:cubicBezTo>
                    <a:pt x="334" y="1536"/>
                    <a:pt x="358" y="1465"/>
                    <a:pt x="406" y="1417"/>
                  </a:cubicBezTo>
                  <a:lnTo>
                    <a:pt x="501" y="1179"/>
                  </a:lnTo>
                  <a:cubicBezTo>
                    <a:pt x="477" y="1119"/>
                    <a:pt x="501" y="1060"/>
                    <a:pt x="548" y="1036"/>
                  </a:cubicBezTo>
                  <a:lnTo>
                    <a:pt x="656" y="774"/>
                  </a:lnTo>
                  <a:lnTo>
                    <a:pt x="846" y="310"/>
                  </a:lnTo>
                  <a:cubicBezTo>
                    <a:pt x="846" y="179"/>
                    <a:pt x="787" y="71"/>
                    <a:pt x="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8"/>
            <p:cNvSpPr/>
            <p:nvPr/>
          </p:nvSpPr>
          <p:spPr>
            <a:xfrm>
              <a:off x="1746050" y="2092750"/>
              <a:ext cx="21450" cy="28800"/>
            </a:xfrm>
            <a:custGeom>
              <a:avLst/>
              <a:gdLst/>
              <a:ahLst/>
              <a:cxnLst/>
              <a:rect l="l" t="t" r="r" b="b"/>
              <a:pathLst>
                <a:path w="858" h="1152" extrusionOk="0">
                  <a:moveTo>
                    <a:pt x="594" y="0"/>
                  </a:moveTo>
                  <a:cubicBezTo>
                    <a:pt x="397" y="0"/>
                    <a:pt x="272" y="164"/>
                    <a:pt x="167" y="366"/>
                  </a:cubicBezTo>
                  <a:cubicBezTo>
                    <a:pt x="107" y="497"/>
                    <a:pt x="191" y="675"/>
                    <a:pt x="72" y="794"/>
                  </a:cubicBezTo>
                  <a:cubicBezTo>
                    <a:pt x="0" y="913"/>
                    <a:pt x="24" y="1068"/>
                    <a:pt x="131" y="1151"/>
                  </a:cubicBezTo>
                  <a:lnTo>
                    <a:pt x="345" y="997"/>
                  </a:lnTo>
                  <a:cubicBezTo>
                    <a:pt x="363" y="953"/>
                    <a:pt x="405" y="923"/>
                    <a:pt x="445" y="923"/>
                  </a:cubicBezTo>
                  <a:cubicBezTo>
                    <a:pt x="460" y="923"/>
                    <a:pt x="475" y="927"/>
                    <a:pt x="488" y="937"/>
                  </a:cubicBezTo>
                  <a:cubicBezTo>
                    <a:pt x="512" y="901"/>
                    <a:pt x="536" y="878"/>
                    <a:pt x="560" y="854"/>
                  </a:cubicBezTo>
                  <a:cubicBezTo>
                    <a:pt x="512" y="747"/>
                    <a:pt x="548" y="627"/>
                    <a:pt x="643" y="568"/>
                  </a:cubicBezTo>
                  <a:cubicBezTo>
                    <a:pt x="679" y="449"/>
                    <a:pt x="762" y="330"/>
                    <a:pt x="857" y="246"/>
                  </a:cubicBezTo>
                  <a:cubicBezTo>
                    <a:pt x="857" y="187"/>
                    <a:pt x="845" y="127"/>
                    <a:pt x="834" y="68"/>
                  </a:cubicBezTo>
                  <a:cubicBezTo>
                    <a:pt x="743" y="21"/>
                    <a:pt x="664" y="0"/>
                    <a:pt x="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8"/>
            <p:cNvSpPr/>
            <p:nvPr/>
          </p:nvSpPr>
          <p:spPr>
            <a:xfrm>
              <a:off x="1827450" y="1931475"/>
              <a:ext cx="19050" cy="32800"/>
            </a:xfrm>
            <a:custGeom>
              <a:avLst/>
              <a:gdLst/>
              <a:ahLst/>
              <a:cxnLst/>
              <a:rect l="l" t="t" r="r" b="b"/>
              <a:pathLst>
                <a:path w="762" h="1312" extrusionOk="0">
                  <a:moveTo>
                    <a:pt x="594" y="1"/>
                  </a:moveTo>
                  <a:cubicBezTo>
                    <a:pt x="562" y="1"/>
                    <a:pt x="525" y="6"/>
                    <a:pt x="483" y="18"/>
                  </a:cubicBezTo>
                  <a:cubicBezTo>
                    <a:pt x="428" y="84"/>
                    <a:pt x="434" y="211"/>
                    <a:pt x="322" y="211"/>
                  </a:cubicBezTo>
                  <a:cubicBezTo>
                    <a:pt x="313" y="211"/>
                    <a:pt x="303" y="210"/>
                    <a:pt x="292" y="209"/>
                  </a:cubicBezTo>
                  <a:lnTo>
                    <a:pt x="114" y="363"/>
                  </a:lnTo>
                  <a:cubicBezTo>
                    <a:pt x="149" y="518"/>
                    <a:pt x="149" y="685"/>
                    <a:pt x="114" y="840"/>
                  </a:cubicBezTo>
                  <a:cubicBezTo>
                    <a:pt x="78" y="935"/>
                    <a:pt x="42" y="1030"/>
                    <a:pt x="18" y="1125"/>
                  </a:cubicBezTo>
                  <a:cubicBezTo>
                    <a:pt x="1" y="1231"/>
                    <a:pt x="16" y="1311"/>
                    <a:pt x="93" y="1311"/>
                  </a:cubicBezTo>
                  <a:cubicBezTo>
                    <a:pt x="120" y="1311"/>
                    <a:pt x="154" y="1302"/>
                    <a:pt x="197" y="1280"/>
                  </a:cubicBezTo>
                  <a:cubicBezTo>
                    <a:pt x="316" y="899"/>
                    <a:pt x="685" y="661"/>
                    <a:pt x="733" y="256"/>
                  </a:cubicBezTo>
                  <a:cubicBezTo>
                    <a:pt x="761" y="94"/>
                    <a:pt x="721" y="1"/>
                    <a:pt x="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8"/>
            <p:cNvSpPr/>
            <p:nvPr/>
          </p:nvSpPr>
          <p:spPr>
            <a:xfrm>
              <a:off x="1387650" y="2735100"/>
              <a:ext cx="13425" cy="36825"/>
            </a:xfrm>
            <a:custGeom>
              <a:avLst/>
              <a:gdLst/>
              <a:ahLst/>
              <a:cxnLst/>
              <a:rect l="l" t="t" r="r" b="b"/>
              <a:pathLst>
                <a:path w="537" h="1473" extrusionOk="0">
                  <a:moveTo>
                    <a:pt x="360" y="1"/>
                  </a:moveTo>
                  <a:cubicBezTo>
                    <a:pt x="247" y="1"/>
                    <a:pt x="194" y="91"/>
                    <a:pt x="132" y="163"/>
                  </a:cubicBezTo>
                  <a:cubicBezTo>
                    <a:pt x="132" y="210"/>
                    <a:pt x="120" y="258"/>
                    <a:pt x="120" y="306"/>
                  </a:cubicBezTo>
                  <a:lnTo>
                    <a:pt x="61" y="579"/>
                  </a:lnTo>
                  <a:cubicBezTo>
                    <a:pt x="96" y="699"/>
                    <a:pt x="84" y="818"/>
                    <a:pt x="37" y="937"/>
                  </a:cubicBezTo>
                  <a:cubicBezTo>
                    <a:pt x="84" y="972"/>
                    <a:pt x="84" y="1044"/>
                    <a:pt x="37" y="1080"/>
                  </a:cubicBezTo>
                  <a:cubicBezTo>
                    <a:pt x="61" y="1211"/>
                    <a:pt x="1" y="1353"/>
                    <a:pt x="108" y="1472"/>
                  </a:cubicBezTo>
                  <a:cubicBezTo>
                    <a:pt x="311" y="1175"/>
                    <a:pt x="453" y="841"/>
                    <a:pt x="537" y="496"/>
                  </a:cubicBezTo>
                  <a:cubicBezTo>
                    <a:pt x="489" y="329"/>
                    <a:pt x="453" y="175"/>
                    <a:pt x="418" y="8"/>
                  </a:cubicBezTo>
                  <a:cubicBezTo>
                    <a:pt x="397" y="3"/>
                    <a:pt x="377" y="1"/>
                    <a:pt x="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8"/>
            <p:cNvSpPr/>
            <p:nvPr/>
          </p:nvSpPr>
          <p:spPr>
            <a:xfrm>
              <a:off x="1941225" y="1517875"/>
              <a:ext cx="15875" cy="20425"/>
            </a:xfrm>
            <a:custGeom>
              <a:avLst/>
              <a:gdLst/>
              <a:ahLst/>
              <a:cxnLst/>
              <a:rect l="l" t="t" r="r" b="b"/>
              <a:pathLst>
                <a:path w="635" h="817" extrusionOk="0">
                  <a:moveTo>
                    <a:pt x="325" y="1"/>
                  </a:moveTo>
                  <a:lnTo>
                    <a:pt x="135" y="155"/>
                  </a:lnTo>
                  <a:cubicBezTo>
                    <a:pt x="111" y="203"/>
                    <a:pt x="99" y="239"/>
                    <a:pt x="75" y="274"/>
                  </a:cubicBezTo>
                  <a:cubicBezTo>
                    <a:pt x="1" y="678"/>
                    <a:pt x="78" y="816"/>
                    <a:pt x="407" y="816"/>
                  </a:cubicBezTo>
                  <a:cubicBezTo>
                    <a:pt x="448" y="816"/>
                    <a:pt x="492" y="814"/>
                    <a:pt x="539" y="810"/>
                  </a:cubicBezTo>
                  <a:cubicBezTo>
                    <a:pt x="563" y="608"/>
                    <a:pt x="599" y="417"/>
                    <a:pt x="635" y="227"/>
                  </a:cubicBezTo>
                  <a:lnTo>
                    <a:pt x="551" y="120"/>
                  </a:lnTo>
                  <a:lnTo>
                    <a:pt x="3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8"/>
            <p:cNvSpPr/>
            <p:nvPr/>
          </p:nvSpPr>
          <p:spPr>
            <a:xfrm>
              <a:off x="2112450" y="2028050"/>
              <a:ext cx="19375" cy="19375"/>
            </a:xfrm>
            <a:custGeom>
              <a:avLst/>
              <a:gdLst/>
              <a:ahLst/>
              <a:cxnLst/>
              <a:rect l="l" t="t" r="r" b="b"/>
              <a:pathLst>
                <a:path w="775" h="775" extrusionOk="0">
                  <a:moveTo>
                    <a:pt x="358" y="1"/>
                  </a:moveTo>
                  <a:lnTo>
                    <a:pt x="60" y="275"/>
                  </a:lnTo>
                  <a:lnTo>
                    <a:pt x="1" y="406"/>
                  </a:lnTo>
                  <a:cubicBezTo>
                    <a:pt x="36" y="620"/>
                    <a:pt x="203" y="703"/>
                    <a:pt x="358" y="775"/>
                  </a:cubicBezTo>
                  <a:cubicBezTo>
                    <a:pt x="465" y="620"/>
                    <a:pt x="656" y="715"/>
                    <a:pt x="775" y="608"/>
                  </a:cubicBezTo>
                  <a:cubicBezTo>
                    <a:pt x="751" y="429"/>
                    <a:pt x="536" y="346"/>
                    <a:pt x="548" y="156"/>
                  </a:cubicBezTo>
                  <a:lnTo>
                    <a:pt x="3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8"/>
            <p:cNvSpPr/>
            <p:nvPr/>
          </p:nvSpPr>
          <p:spPr>
            <a:xfrm>
              <a:off x="1730550" y="2941850"/>
              <a:ext cx="28325" cy="20275"/>
            </a:xfrm>
            <a:custGeom>
              <a:avLst/>
              <a:gdLst/>
              <a:ahLst/>
              <a:cxnLst/>
              <a:rect l="l" t="t" r="r" b="b"/>
              <a:pathLst>
                <a:path w="1133" h="811" extrusionOk="0">
                  <a:moveTo>
                    <a:pt x="977" y="1"/>
                  </a:moveTo>
                  <a:cubicBezTo>
                    <a:pt x="656" y="275"/>
                    <a:pt x="191" y="382"/>
                    <a:pt x="1" y="811"/>
                  </a:cubicBezTo>
                  <a:lnTo>
                    <a:pt x="156" y="811"/>
                  </a:lnTo>
                  <a:cubicBezTo>
                    <a:pt x="477" y="620"/>
                    <a:pt x="834" y="501"/>
                    <a:pt x="1132" y="251"/>
                  </a:cubicBezTo>
                  <a:cubicBezTo>
                    <a:pt x="1132" y="144"/>
                    <a:pt x="1073" y="49"/>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8"/>
            <p:cNvSpPr/>
            <p:nvPr/>
          </p:nvSpPr>
          <p:spPr>
            <a:xfrm>
              <a:off x="2245500" y="1547050"/>
              <a:ext cx="20575" cy="25500"/>
            </a:xfrm>
            <a:custGeom>
              <a:avLst/>
              <a:gdLst/>
              <a:ahLst/>
              <a:cxnLst/>
              <a:rect l="l" t="t" r="r" b="b"/>
              <a:pathLst>
                <a:path w="823" h="1020" extrusionOk="0">
                  <a:moveTo>
                    <a:pt x="644" y="0"/>
                  </a:moveTo>
                  <a:lnTo>
                    <a:pt x="465" y="155"/>
                  </a:lnTo>
                  <a:lnTo>
                    <a:pt x="310" y="369"/>
                  </a:lnTo>
                  <a:cubicBezTo>
                    <a:pt x="310" y="393"/>
                    <a:pt x="310" y="405"/>
                    <a:pt x="298" y="429"/>
                  </a:cubicBezTo>
                  <a:cubicBezTo>
                    <a:pt x="287" y="619"/>
                    <a:pt x="1" y="858"/>
                    <a:pt x="263" y="989"/>
                  </a:cubicBezTo>
                  <a:cubicBezTo>
                    <a:pt x="307" y="1010"/>
                    <a:pt x="343" y="1019"/>
                    <a:pt x="371" y="1019"/>
                  </a:cubicBezTo>
                  <a:cubicBezTo>
                    <a:pt x="545" y="1019"/>
                    <a:pt x="446" y="660"/>
                    <a:pt x="620" y="619"/>
                  </a:cubicBezTo>
                  <a:cubicBezTo>
                    <a:pt x="656" y="489"/>
                    <a:pt x="703" y="369"/>
                    <a:pt x="751" y="250"/>
                  </a:cubicBezTo>
                  <a:cubicBezTo>
                    <a:pt x="822" y="119"/>
                    <a:pt x="739" y="60"/>
                    <a:pt x="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8"/>
            <p:cNvSpPr/>
            <p:nvPr/>
          </p:nvSpPr>
          <p:spPr>
            <a:xfrm>
              <a:off x="1262350" y="2671400"/>
              <a:ext cx="19075" cy="15750"/>
            </a:xfrm>
            <a:custGeom>
              <a:avLst/>
              <a:gdLst/>
              <a:ahLst/>
              <a:cxnLst/>
              <a:rect l="l" t="t" r="r" b="b"/>
              <a:pathLst>
                <a:path w="763" h="630" extrusionOk="0">
                  <a:moveTo>
                    <a:pt x="265" y="1"/>
                  </a:moveTo>
                  <a:cubicBezTo>
                    <a:pt x="152" y="1"/>
                    <a:pt x="54" y="46"/>
                    <a:pt x="0" y="199"/>
                  </a:cubicBezTo>
                  <a:cubicBezTo>
                    <a:pt x="48" y="246"/>
                    <a:pt x="60" y="318"/>
                    <a:pt x="36" y="377"/>
                  </a:cubicBezTo>
                  <a:lnTo>
                    <a:pt x="108" y="508"/>
                  </a:lnTo>
                  <a:cubicBezTo>
                    <a:pt x="254" y="584"/>
                    <a:pt x="342" y="629"/>
                    <a:pt x="413" y="629"/>
                  </a:cubicBezTo>
                  <a:cubicBezTo>
                    <a:pt x="522" y="629"/>
                    <a:pt x="590" y="524"/>
                    <a:pt x="762" y="258"/>
                  </a:cubicBezTo>
                  <a:lnTo>
                    <a:pt x="465" y="32"/>
                  </a:lnTo>
                  <a:cubicBezTo>
                    <a:pt x="397" y="15"/>
                    <a:pt x="328"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8"/>
            <p:cNvSpPr/>
            <p:nvPr/>
          </p:nvSpPr>
          <p:spPr>
            <a:xfrm>
              <a:off x="1605550" y="2082350"/>
              <a:ext cx="154500" cy="144875"/>
            </a:xfrm>
            <a:custGeom>
              <a:avLst/>
              <a:gdLst/>
              <a:ahLst/>
              <a:cxnLst/>
              <a:rect l="l" t="t" r="r" b="b"/>
              <a:pathLst>
                <a:path w="6180" h="5795" extrusionOk="0">
                  <a:moveTo>
                    <a:pt x="5084" y="746"/>
                  </a:moveTo>
                  <a:cubicBezTo>
                    <a:pt x="4834" y="746"/>
                    <a:pt x="4870" y="948"/>
                    <a:pt x="4834" y="1091"/>
                  </a:cubicBezTo>
                  <a:lnTo>
                    <a:pt x="5084" y="746"/>
                  </a:lnTo>
                  <a:close/>
                  <a:moveTo>
                    <a:pt x="4930" y="0"/>
                  </a:moveTo>
                  <a:cubicBezTo>
                    <a:pt x="4864" y="0"/>
                    <a:pt x="4803" y="28"/>
                    <a:pt x="4751" y="115"/>
                  </a:cubicBezTo>
                  <a:cubicBezTo>
                    <a:pt x="4787" y="496"/>
                    <a:pt x="4418" y="591"/>
                    <a:pt x="4227" y="817"/>
                  </a:cubicBezTo>
                  <a:cubicBezTo>
                    <a:pt x="4218" y="818"/>
                    <a:pt x="4210" y="818"/>
                    <a:pt x="4201" y="818"/>
                  </a:cubicBezTo>
                  <a:cubicBezTo>
                    <a:pt x="3858" y="818"/>
                    <a:pt x="3626" y="586"/>
                    <a:pt x="3394" y="377"/>
                  </a:cubicBezTo>
                  <a:cubicBezTo>
                    <a:pt x="3286" y="591"/>
                    <a:pt x="3108" y="746"/>
                    <a:pt x="2882" y="817"/>
                  </a:cubicBezTo>
                  <a:cubicBezTo>
                    <a:pt x="2803" y="867"/>
                    <a:pt x="2736" y="889"/>
                    <a:pt x="2679" y="889"/>
                  </a:cubicBezTo>
                  <a:cubicBezTo>
                    <a:pt x="2546" y="889"/>
                    <a:pt x="2467" y="770"/>
                    <a:pt x="2417" y="603"/>
                  </a:cubicBezTo>
                  <a:lnTo>
                    <a:pt x="2286" y="603"/>
                  </a:lnTo>
                  <a:cubicBezTo>
                    <a:pt x="2394" y="996"/>
                    <a:pt x="2001" y="1043"/>
                    <a:pt x="1882" y="1270"/>
                  </a:cubicBezTo>
                  <a:cubicBezTo>
                    <a:pt x="1655" y="1174"/>
                    <a:pt x="1655" y="984"/>
                    <a:pt x="1584" y="829"/>
                  </a:cubicBezTo>
                  <a:cubicBezTo>
                    <a:pt x="1566" y="782"/>
                    <a:pt x="1533" y="764"/>
                    <a:pt x="1496" y="764"/>
                  </a:cubicBezTo>
                  <a:cubicBezTo>
                    <a:pt x="1459" y="764"/>
                    <a:pt x="1417" y="782"/>
                    <a:pt x="1381" y="805"/>
                  </a:cubicBezTo>
                  <a:cubicBezTo>
                    <a:pt x="1429" y="924"/>
                    <a:pt x="1524" y="1020"/>
                    <a:pt x="1501" y="1163"/>
                  </a:cubicBezTo>
                  <a:cubicBezTo>
                    <a:pt x="1501" y="1282"/>
                    <a:pt x="1572" y="1484"/>
                    <a:pt x="1512" y="1532"/>
                  </a:cubicBezTo>
                  <a:cubicBezTo>
                    <a:pt x="1215" y="1758"/>
                    <a:pt x="1310" y="2163"/>
                    <a:pt x="1096" y="2425"/>
                  </a:cubicBezTo>
                  <a:cubicBezTo>
                    <a:pt x="1073" y="2426"/>
                    <a:pt x="1051" y="2426"/>
                    <a:pt x="1029" y="2426"/>
                  </a:cubicBezTo>
                  <a:cubicBezTo>
                    <a:pt x="825" y="2426"/>
                    <a:pt x="623" y="2377"/>
                    <a:pt x="441" y="2270"/>
                  </a:cubicBezTo>
                  <a:cubicBezTo>
                    <a:pt x="387" y="2236"/>
                    <a:pt x="339" y="2222"/>
                    <a:pt x="296" y="2222"/>
                  </a:cubicBezTo>
                  <a:cubicBezTo>
                    <a:pt x="188" y="2222"/>
                    <a:pt x="106" y="2309"/>
                    <a:pt x="12" y="2377"/>
                  </a:cubicBezTo>
                  <a:cubicBezTo>
                    <a:pt x="24" y="2401"/>
                    <a:pt x="24" y="2437"/>
                    <a:pt x="0" y="2460"/>
                  </a:cubicBezTo>
                  <a:cubicBezTo>
                    <a:pt x="28" y="2509"/>
                    <a:pt x="60" y="2525"/>
                    <a:pt x="94" y="2525"/>
                  </a:cubicBezTo>
                  <a:cubicBezTo>
                    <a:pt x="162" y="2525"/>
                    <a:pt x="239" y="2462"/>
                    <a:pt x="310" y="2462"/>
                  </a:cubicBezTo>
                  <a:cubicBezTo>
                    <a:pt x="344" y="2462"/>
                    <a:pt x="376" y="2477"/>
                    <a:pt x="405" y="2520"/>
                  </a:cubicBezTo>
                  <a:lnTo>
                    <a:pt x="619" y="2639"/>
                  </a:lnTo>
                  <a:cubicBezTo>
                    <a:pt x="810" y="2663"/>
                    <a:pt x="1012" y="2663"/>
                    <a:pt x="1131" y="2853"/>
                  </a:cubicBezTo>
                  <a:cubicBezTo>
                    <a:pt x="1060" y="3079"/>
                    <a:pt x="1084" y="3377"/>
                    <a:pt x="774" y="3472"/>
                  </a:cubicBezTo>
                  <a:lnTo>
                    <a:pt x="786" y="3520"/>
                  </a:lnTo>
                  <a:cubicBezTo>
                    <a:pt x="822" y="3544"/>
                    <a:pt x="858" y="3568"/>
                    <a:pt x="881" y="3591"/>
                  </a:cubicBezTo>
                  <a:cubicBezTo>
                    <a:pt x="891" y="3586"/>
                    <a:pt x="903" y="3584"/>
                    <a:pt x="915" y="3584"/>
                  </a:cubicBezTo>
                  <a:cubicBezTo>
                    <a:pt x="933" y="3584"/>
                    <a:pt x="951" y="3589"/>
                    <a:pt x="965" y="3603"/>
                  </a:cubicBezTo>
                  <a:cubicBezTo>
                    <a:pt x="1014" y="3576"/>
                    <a:pt x="1059" y="3559"/>
                    <a:pt x="1093" y="3559"/>
                  </a:cubicBezTo>
                  <a:cubicBezTo>
                    <a:pt x="1149" y="3559"/>
                    <a:pt x="1177" y="3604"/>
                    <a:pt x="1155" y="3722"/>
                  </a:cubicBezTo>
                  <a:lnTo>
                    <a:pt x="1155" y="3734"/>
                  </a:lnTo>
                  <a:cubicBezTo>
                    <a:pt x="1203" y="3961"/>
                    <a:pt x="1453" y="4115"/>
                    <a:pt x="1310" y="4377"/>
                  </a:cubicBezTo>
                  <a:cubicBezTo>
                    <a:pt x="1346" y="4461"/>
                    <a:pt x="1370" y="4532"/>
                    <a:pt x="1393" y="4615"/>
                  </a:cubicBezTo>
                  <a:cubicBezTo>
                    <a:pt x="1691" y="4663"/>
                    <a:pt x="1989" y="4711"/>
                    <a:pt x="1989" y="5104"/>
                  </a:cubicBezTo>
                  <a:lnTo>
                    <a:pt x="2001" y="5151"/>
                  </a:lnTo>
                  <a:cubicBezTo>
                    <a:pt x="2148" y="5107"/>
                    <a:pt x="2294" y="5067"/>
                    <a:pt x="2427" y="5067"/>
                  </a:cubicBezTo>
                  <a:cubicBezTo>
                    <a:pt x="2617" y="5067"/>
                    <a:pt x="2782" y="5148"/>
                    <a:pt x="2894" y="5413"/>
                  </a:cubicBezTo>
                  <a:lnTo>
                    <a:pt x="3632" y="5175"/>
                  </a:lnTo>
                  <a:cubicBezTo>
                    <a:pt x="3739" y="5211"/>
                    <a:pt x="3798" y="5342"/>
                    <a:pt x="3763" y="5449"/>
                  </a:cubicBezTo>
                  <a:cubicBezTo>
                    <a:pt x="3804" y="5539"/>
                    <a:pt x="3894" y="5589"/>
                    <a:pt x="3986" y="5589"/>
                  </a:cubicBezTo>
                  <a:cubicBezTo>
                    <a:pt x="4051" y="5589"/>
                    <a:pt x="4118" y="5563"/>
                    <a:pt x="4168" y="5508"/>
                  </a:cubicBezTo>
                  <a:cubicBezTo>
                    <a:pt x="4156" y="5365"/>
                    <a:pt x="4025" y="5234"/>
                    <a:pt x="4060" y="5068"/>
                  </a:cubicBezTo>
                  <a:lnTo>
                    <a:pt x="4060" y="5068"/>
                  </a:lnTo>
                  <a:cubicBezTo>
                    <a:pt x="4215" y="5092"/>
                    <a:pt x="4346" y="5187"/>
                    <a:pt x="4418" y="5330"/>
                  </a:cubicBezTo>
                  <a:cubicBezTo>
                    <a:pt x="4406" y="5354"/>
                    <a:pt x="4382" y="5365"/>
                    <a:pt x="4358" y="5377"/>
                  </a:cubicBezTo>
                  <a:lnTo>
                    <a:pt x="4584" y="5758"/>
                  </a:lnTo>
                  <a:cubicBezTo>
                    <a:pt x="4608" y="5750"/>
                    <a:pt x="4633" y="5746"/>
                    <a:pt x="4658" y="5746"/>
                  </a:cubicBezTo>
                  <a:cubicBezTo>
                    <a:pt x="4709" y="5746"/>
                    <a:pt x="4759" y="5762"/>
                    <a:pt x="4799" y="5794"/>
                  </a:cubicBezTo>
                  <a:lnTo>
                    <a:pt x="4810" y="5794"/>
                  </a:lnTo>
                  <a:cubicBezTo>
                    <a:pt x="4822" y="5758"/>
                    <a:pt x="4846" y="5723"/>
                    <a:pt x="4870" y="5687"/>
                  </a:cubicBezTo>
                  <a:lnTo>
                    <a:pt x="4787" y="5592"/>
                  </a:lnTo>
                  <a:lnTo>
                    <a:pt x="4513" y="5401"/>
                  </a:lnTo>
                  <a:cubicBezTo>
                    <a:pt x="4501" y="5365"/>
                    <a:pt x="4525" y="5342"/>
                    <a:pt x="4560" y="5330"/>
                  </a:cubicBezTo>
                  <a:lnTo>
                    <a:pt x="4310" y="5115"/>
                  </a:lnTo>
                  <a:cubicBezTo>
                    <a:pt x="4144" y="4853"/>
                    <a:pt x="4239" y="4723"/>
                    <a:pt x="4537" y="4723"/>
                  </a:cubicBezTo>
                  <a:cubicBezTo>
                    <a:pt x="4657" y="4685"/>
                    <a:pt x="4771" y="4605"/>
                    <a:pt x="4905" y="4605"/>
                  </a:cubicBezTo>
                  <a:cubicBezTo>
                    <a:pt x="4943" y="4605"/>
                    <a:pt x="4983" y="4611"/>
                    <a:pt x="5025" y="4627"/>
                  </a:cubicBezTo>
                  <a:cubicBezTo>
                    <a:pt x="5059" y="4609"/>
                    <a:pt x="5089" y="4600"/>
                    <a:pt x="5117" y="4600"/>
                  </a:cubicBezTo>
                  <a:cubicBezTo>
                    <a:pt x="5193" y="4600"/>
                    <a:pt x="5246" y="4664"/>
                    <a:pt x="5299" y="4734"/>
                  </a:cubicBezTo>
                  <a:lnTo>
                    <a:pt x="5525" y="4853"/>
                  </a:lnTo>
                  <a:cubicBezTo>
                    <a:pt x="5596" y="4758"/>
                    <a:pt x="5703" y="4723"/>
                    <a:pt x="5823" y="4723"/>
                  </a:cubicBezTo>
                  <a:lnTo>
                    <a:pt x="5894" y="4806"/>
                  </a:lnTo>
                  <a:lnTo>
                    <a:pt x="6144" y="4687"/>
                  </a:lnTo>
                  <a:cubicBezTo>
                    <a:pt x="6118" y="4575"/>
                    <a:pt x="6086" y="4489"/>
                    <a:pt x="6004" y="4489"/>
                  </a:cubicBezTo>
                  <a:cubicBezTo>
                    <a:pt x="5972" y="4489"/>
                    <a:pt x="5932" y="4502"/>
                    <a:pt x="5882" y="4532"/>
                  </a:cubicBezTo>
                  <a:cubicBezTo>
                    <a:pt x="5786" y="4479"/>
                    <a:pt x="5683" y="4466"/>
                    <a:pt x="5579" y="4466"/>
                  </a:cubicBezTo>
                  <a:cubicBezTo>
                    <a:pt x="5482" y="4466"/>
                    <a:pt x="5383" y="4477"/>
                    <a:pt x="5287" y="4477"/>
                  </a:cubicBezTo>
                  <a:cubicBezTo>
                    <a:pt x="5255" y="4477"/>
                    <a:pt x="5223" y="4476"/>
                    <a:pt x="5191" y="4472"/>
                  </a:cubicBezTo>
                  <a:cubicBezTo>
                    <a:pt x="4965" y="4449"/>
                    <a:pt x="4870" y="4353"/>
                    <a:pt x="5001" y="4139"/>
                  </a:cubicBezTo>
                  <a:cubicBezTo>
                    <a:pt x="5072" y="4020"/>
                    <a:pt x="5144" y="3925"/>
                    <a:pt x="5215" y="3818"/>
                  </a:cubicBezTo>
                  <a:cubicBezTo>
                    <a:pt x="5312" y="3869"/>
                    <a:pt x="5402" y="3889"/>
                    <a:pt x="5491" y="3889"/>
                  </a:cubicBezTo>
                  <a:cubicBezTo>
                    <a:pt x="5709" y="3889"/>
                    <a:pt x="5917" y="3770"/>
                    <a:pt x="6180" y="3710"/>
                  </a:cubicBezTo>
                  <a:cubicBezTo>
                    <a:pt x="6022" y="3594"/>
                    <a:pt x="5879" y="3557"/>
                    <a:pt x="5743" y="3557"/>
                  </a:cubicBezTo>
                  <a:cubicBezTo>
                    <a:pt x="5601" y="3557"/>
                    <a:pt x="5468" y="3597"/>
                    <a:pt x="5334" y="3627"/>
                  </a:cubicBezTo>
                  <a:cubicBezTo>
                    <a:pt x="5453" y="3437"/>
                    <a:pt x="5215" y="3139"/>
                    <a:pt x="5537" y="2972"/>
                  </a:cubicBezTo>
                  <a:cubicBezTo>
                    <a:pt x="5608" y="2937"/>
                    <a:pt x="5442" y="2829"/>
                    <a:pt x="5382" y="2746"/>
                  </a:cubicBezTo>
                  <a:cubicBezTo>
                    <a:pt x="5430" y="2651"/>
                    <a:pt x="5561" y="2544"/>
                    <a:pt x="5501" y="2460"/>
                  </a:cubicBezTo>
                  <a:cubicBezTo>
                    <a:pt x="5203" y="2079"/>
                    <a:pt x="5132" y="1603"/>
                    <a:pt x="4930" y="1174"/>
                  </a:cubicBezTo>
                  <a:cubicBezTo>
                    <a:pt x="4906" y="1139"/>
                    <a:pt x="4882" y="1103"/>
                    <a:pt x="4834" y="1091"/>
                  </a:cubicBezTo>
                  <a:cubicBezTo>
                    <a:pt x="4789" y="1114"/>
                    <a:pt x="4742" y="1124"/>
                    <a:pt x="4696" y="1124"/>
                  </a:cubicBezTo>
                  <a:cubicBezTo>
                    <a:pt x="4595" y="1124"/>
                    <a:pt x="4498" y="1074"/>
                    <a:pt x="4441" y="984"/>
                  </a:cubicBezTo>
                  <a:lnTo>
                    <a:pt x="5156" y="55"/>
                  </a:lnTo>
                  <a:cubicBezTo>
                    <a:pt x="5076" y="31"/>
                    <a:pt x="5000" y="0"/>
                    <a:pt x="4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8"/>
            <p:cNvSpPr/>
            <p:nvPr/>
          </p:nvSpPr>
          <p:spPr>
            <a:xfrm>
              <a:off x="1635900" y="2629675"/>
              <a:ext cx="14025" cy="25875"/>
            </a:xfrm>
            <a:custGeom>
              <a:avLst/>
              <a:gdLst/>
              <a:ahLst/>
              <a:cxnLst/>
              <a:rect l="l" t="t" r="r" b="b"/>
              <a:pathLst>
                <a:path w="561" h="1035" extrusionOk="0">
                  <a:moveTo>
                    <a:pt x="247" y="1"/>
                  </a:moveTo>
                  <a:cubicBezTo>
                    <a:pt x="141" y="1"/>
                    <a:pt x="78" y="129"/>
                    <a:pt x="25" y="296"/>
                  </a:cubicBezTo>
                  <a:cubicBezTo>
                    <a:pt x="84" y="522"/>
                    <a:pt x="72" y="748"/>
                    <a:pt x="1" y="963"/>
                  </a:cubicBezTo>
                  <a:lnTo>
                    <a:pt x="13" y="963"/>
                  </a:lnTo>
                  <a:cubicBezTo>
                    <a:pt x="37" y="987"/>
                    <a:pt x="72" y="1010"/>
                    <a:pt x="108" y="1034"/>
                  </a:cubicBezTo>
                  <a:lnTo>
                    <a:pt x="287" y="856"/>
                  </a:lnTo>
                  <a:cubicBezTo>
                    <a:pt x="370" y="629"/>
                    <a:pt x="560" y="415"/>
                    <a:pt x="477" y="141"/>
                  </a:cubicBezTo>
                  <a:cubicBezTo>
                    <a:pt x="382" y="42"/>
                    <a:pt x="308" y="1"/>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8"/>
            <p:cNvSpPr/>
            <p:nvPr/>
          </p:nvSpPr>
          <p:spPr>
            <a:xfrm>
              <a:off x="1388550" y="2900650"/>
              <a:ext cx="17600" cy="23750"/>
            </a:xfrm>
            <a:custGeom>
              <a:avLst/>
              <a:gdLst/>
              <a:ahLst/>
              <a:cxnLst/>
              <a:rect l="l" t="t" r="r" b="b"/>
              <a:pathLst>
                <a:path w="704" h="950" extrusionOk="0">
                  <a:moveTo>
                    <a:pt x="436" y="1"/>
                  </a:moveTo>
                  <a:cubicBezTo>
                    <a:pt x="287" y="1"/>
                    <a:pt x="236" y="140"/>
                    <a:pt x="215" y="280"/>
                  </a:cubicBezTo>
                  <a:cubicBezTo>
                    <a:pt x="227" y="434"/>
                    <a:pt x="203" y="577"/>
                    <a:pt x="155" y="720"/>
                  </a:cubicBezTo>
                  <a:cubicBezTo>
                    <a:pt x="108" y="804"/>
                    <a:pt x="1" y="923"/>
                    <a:pt x="191" y="946"/>
                  </a:cubicBezTo>
                  <a:cubicBezTo>
                    <a:pt x="202" y="948"/>
                    <a:pt x="212" y="949"/>
                    <a:pt x="221" y="949"/>
                  </a:cubicBezTo>
                  <a:cubicBezTo>
                    <a:pt x="336" y="949"/>
                    <a:pt x="350" y="821"/>
                    <a:pt x="406" y="744"/>
                  </a:cubicBezTo>
                  <a:cubicBezTo>
                    <a:pt x="346" y="565"/>
                    <a:pt x="513" y="494"/>
                    <a:pt x="584" y="375"/>
                  </a:cubicBezTo>
                  <a:cubicBezTo>
                    <a:pt x="560" y="244"/>
                    <a:pt x="703" y="53"/>
                    <a:pt x="489" y="6"/>
                  </a:cubicBezTo>
                  <a:cubicBezTo>
                    <a:pt x="470" y="2"/>
                    <a:pt x="453" y="1"/>
                    <a:pt x="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8"/>
            <p:cNvSpPr/>
            <p:nvPr/>
          </p:nvSpPr>
          <p:spPr>
            <a:xfrm>
              <a:off x="2182400" y="1928050"/>
              <a:ext cx="17300" cy="24700"/>
            </a:xfrm>
            <a:custGeom>
              <a:avLst/>
              <a:gdLst/>
              <a:ahLst/>
              <a:cxnLst/>
              <a:rect l="l" t="t" r="r" b="b"/>
              <a:pathLst>
                <a:path w="692" h="988" extrusionOk="0">
                  <a:moveTo>
                    <a:pt x="489" y="0"/>
                  </a:moveTo>
                  <a:lnTo>
                    <a:pt x="155" y="572"/>
                  </a:lnTo>
                  <a:cubicBezTo>
                    <a:pt x="144" y="608"/>
                    <a:pt x="132" y="643"/>
                    <a:pt x="120" y="691"/>
                  </a:cubicBezTo>
                  <a:cubicBezTo>
                    <a:pt x="72" y="786"/>
                    <a:pt x="1" y="893"/>
                    <a:pt x="120" y="965"/>
                  </a:cubicBezTo>
                  <a:cubicBezTo>
                    <a:pt x="147" y="981"/>
                    <a:pt x="170" y="988"/>
                    <a:pt x="190" y="988"/>
                  </a:cubicBezTo>
                  <a:cubicBezTo>
                    <a:pt x="260" y="988"/>
                    <a:pt x="294" y="905"/>
                    <a:pt x="322" y="822"/>
                  </a:cubicBezTo>
                  <a:cubicBezTo>
                    <a:pt x="382" y="655"/>
                    <a:pt x="489" y="524"/>
                    <a:pt x="644" y="441"/>
                  </a:cubicBezTo>
                  <a:cubicBezTo>
                    <a:pt x="632" y="405"/>
                    <a:pt x="656" y="369"/>
                    <a:pt x="691" y="358"/>
                  </a:cubicBezTo>
                  <a:cubicBezTo>
                    <a:pt x="679" y="203"/>
                    <a:pt x="667" y="60"/>
                    <a:pt x="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8"/>
            <p:cNvSpPr/>
            <p:nvPr/>
          </p:nvSpPr>
          <p:spPr>
            <a:xfrm>
              <a:off x="1864500" y="2708800"/>
              <a:ext cx="16100" cy="18175"/>
            </a:xfrm>
            <a:custGeom>
              <a:avLst/>
              <a:gdLst/>
              <a:ahLst/>
              <a:cxnLst/>
              <a:rect l="l" t="t" r="r" b="b"/>
              <a:pathLst>
                <a:path w="644" h="727" extrusionOk="0">
                  <a:moveTo>
                    <a:pt x="239" y="0"/>
                  </a:moveTo>
                  <a:cubicBezTo>
                    <a:pt x="156" y="96"/>
                    <a:pt x="72" y="203"/>
                    <a:pt x="1" y="298"/>
                  </a:cubicBezTo>
                  <a:cubicBezTo>
                    <a:pt x="13" y="358"/>
                    <a:pt x="13" y="429"/>
                    <a:pt x="25" y="488"/>
                  </a:cubicBezTo>
                  <a:lnTo>
                    <a:pt x="96" y="596"/>
                  </a:lnTo>
                  <a:lnTo>
                    <a:pt x="322" y="727"/>
                  </a:lnTo>
                  <a:lnTo>
                    <a:pt x="548" y="572"/>
                  </a:lnTo>
                  <a:lnTo>
                    <a:pt x="644" y="298"/>
                  </a:lnTo>
                  <a:lnTo>
                    <a:pt x="2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8"/>
            <p:cNvSpPr/>
            <p:nvPr/>
          </p:nvSpPr>
          <p:spPr>
            <a:xfrm>
              <a:off x="1433575" y="2211350"/>
              <a:ext cx="16325" cy="14975"/>
            </a:xfrm>
            <a:custGeom>
              <a:avLst/>
              <a:gdLst/>
              <a:ahLst/>
              <a:cxnLst/>
              <a:rect l="l" t="t" r="r" b="b"/>
              <a:pathLst>
                <a:path w="653" h="599" extrusionOk="0">
                  <a:moveTo>
                    <a:pt x="155" y="0"/>
                  </a:moveTo>
                  <a:cubicBezTo>
                    <a:pt x="22" y="0"/>
                    <a:pt x="1" y="85"/>
                    <a:pt x="9" y="313"/>
                  </a:cubicBezTo>
                  <a:lnTo>
                    <a:pt x="438" y="598"/>
                  </a:lnTo>
                  <a:cubicBezTo>
                    <a:pt x="545" y="539"/>
                    <a:pt x="629" y="432"/>
                    <a:pt x="652" y="301"/>
                  </a:cubicBezTo>
                  <a:lnTo>
                    <a:pt x="379" y="39"/>
                  </a:lnTo>
                  <a:cubicBezTo>
                    <a:pt x="282" y="15"/>
                    <a:pt x="209"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8"/>
            <p:cNvSpPr/>
            <p:nvPr/>
          </p:nvSpPr>
          <p:spPr>
            <a:xfrm>
              <a:off x="2465775" y="1637875"/>
              <a:ext cx="16700" cy="12475"/>
            </a:xfrm>
            <a:custGeom>
              <a:avLst/>
              <a:gdLst/>
              <a:ahLst/>
              <a:cxnLst/>
              <a:rect l="l" t="t" r="r" b="b"/>
              <a:pathLst>
                <a:path w="668" h="499" extrusionOk="0">
                  <a:moveTo>
                    <a:pt x="429" y="0"/>
                  </a:moveTo>
                  <a:cubicBezTo>
                    <a:pt x="405" y="0"/>
                    <a:pt x="381" y="4"/>
                    <a:pt x="358" y="11"/>
                  </a:cubicBezTo>
                  <a:cubicBezTo>
                    <a:pt x="286" y="82"/>
                    <a:pt x="227" y="142"/>
                    <a:pt x="167" y="213"/>
                  </a:cubicBezTo>
                  <a:cubicBezTo>
                    <a:pt x="125" y="265"/>
                    <a:pt x="102" y="336"/>
                    <a:pt x="32" y="336"/>
                  </a:cubicBezTo>
                  <a:cubicBezTo>
                    <a:pt x="22" y="336"/>
                    <a:pt x="12" y="335"/>
                    <a:pt x="0" y="332"/>
                  </a:cubicBezTo>
                  <a:lnTo>
                    <a:pt x="0" y="356"/>
                  </a:lnTo>
                  <a:lnTo>
                    <a:pt x="334" y="499"/>
                  </a:lnTo>
                  <a:cubicBezTo>
                    <a:pt x="477" y="415"/>
                    <a:pt x="620" y="320"/>
                    <a:pt x="667" y="142"/>
                  </a:cubicBezTo>
                  <a:cubicBezTo>
                    <a:pt x="619" y="56"/>
                    <a:pt x="526" y="0"/>
                    <a:pt x="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8"/>
            <p:cNvSpPr/>
            <p:nvPr/>
          </p:nvSpPr>
          <p:spPr>
            <a:xfrm>
              <a:off x="2125850" y="2585575"/>
              <a:ext cx="18175" cy="13425"/>
            </a:xfrm>
            <a:custGeom>
              <a:avLst/>
              <a:gdLst/>
              <a:ahLst/>
              <a:cxnLst/>
              <a:rect l="l" t="t" r="r" b="b"/>
              <a:pathLst>
                <a:path w="727" h="537" extrusionOk="0">
                  <a:moveTo>
                    <a:pt x="348" y="0"/>
                  </a:moveTo>
                  <a:cubicBezTo>
                    <a:pt x="224" y="0"/>
                    <a:pt x="164" y="146"/>
                    <a:pt x="84" y="226"/>
                  </a:cubicBezTo>
                  <a:cubicBezTo>
                    <a:pt x="108" y="345"/>
                    <a:pt x="48" y="417"/>
                    <a:pt x="0" y="512"/>
                  </a:cubicBezTo>
                  <a:cubicBezTo>
                    <a:pt x="36" y="530"/>
                    <a:pt x="70" y="536"/>
                    <a:pt x="105" y="536"/>
                  </a:cubicBezTo>
                  <a:cubicBezTo>
                    <a:pt x="198" y="536"/>
                    <a:pt x="289" y="488"/>
                    <a:pt x="378" y="488"/>
                  </a:cubicBezTo>
                  <a:cubicBezTo>
                    <a:pt x="411" y="488"/>
                    <a:pt x="444" y="495"/>
                    <a:pt x="477" y="512"/>
                  </a:cubicBezTo>
                  <a:cubicBezTo>
                    <a:pt x="608" y="357"/>
                    <a:pt x="727" y="226"/>
                    <a:pt x="501" y="60"/>
                  </a:cubicBezTo>
                  <a:cubicBezTo>
                    <a:pt x="440" y="17"/>
                    <a:pt x="390"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8"/>
            <p:cNvSpPr/>
            <p:nvPr/>
          </p:nvSpPr>
          <p:spPr>
            <a:xfrm>
              <a:off x="2020775" y="2531100"/>
              <a:ext cx="15200" cy="13125"/>
            </a:xfrm>
            <a:custGeom>
              <a:avLst/>
              <a:gdLst/>
              <a:ahLst/>
              <a:cxnLst/>
              <a:rect l="l" t="t" r="r" b="b"/>
              <a:pathLst>
                <a:path w="608" h="525" extrusionOk="0">
                  <a:moveTo>
                    <a:pt x="286" y="0"/>
                  </a:moveTo>
                  <a:cubicBezTo>
                    <a:pt x="167" y="48"/>
                    <a:pt x="72" y="131"/>
                    <a:pt x="1" y="227"/>
                  </a:cubicBezTo>
                  <a:cubicBezTo>
                    <a:pt x="1" y="512"/>
                    <a:pt x="239" y="477"/>
                    <a:pt x="405" y="524"/>
                  </a:cubicBezTo>
                  <a:cubicBezTo>
                    <a:pt x="501" y="453"/>
                    <a:pt x="572" y="346"/>
                    <a:pt x="608" y="227"/>
                  </a:cubicBezTo>
                  <a:cubicBezTo>
                    <a:pt x="536" y="119"/>
                    <a:pt x="417" y="36"/>
                    <a:pt x="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8"/>
            <p:cNvSpPr/>
            <p:nvPr/>
          </p:nvSpPr>
          <p:spPr>
            <a:xfrm>
              <a:off x="1564475" y="3159150"/>
              <a:ext cx="14900" cy="14900"/>
            </a:xfrm>
            <a:custGeom>
              <a:avLst/>
              <a:gdLst/>
              <a:ahLst/>
              <a:cxnLst/>
              <a:rect l="l" t="t" r="r" b="b"/>
              <a:pathLst>
                <a:path w="596" h="596" extrusionOk="0">
                  <a:moveTo>
                    <a:pt x="438" y="0"/>
                  </a:moveTo>
                  <a:cubicBezTo>
                    <a:pt x="57" y="0"/>
                    <a:pt x="1" y="257"/>
                    <a:pt x="12" y="560"/>
                  </a:cubicBezTo>
                  <a:lnTo>
                    <a:pt x="298" y="596"/>
                  </a:lnTo>
                  <a:cubicBezTo>
                    <a:pt x="441" y="453"/>
                    <a:pt x="596" y="322"/>
                    <a:pt x="548" y="84"/>
                  </a:cubicBezTo>
                  <a:lnTo>
                    <a:pt x="500" y="48"/>
                  </a:lnTo>
                  <a:lnTo>
                    <a:pt x="465" y="0"/>
                  </a:lnTo>
                  <a:cubicBezTo>
                    <a:pt x="456" y="0"/>
                    <a:pt x="447"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8"/>
            <p:cNvSpPr/>
            <p:nvPr/>
          </p:nvSpPr>
          <p:spPr>
            <a:xfrm>
              <a:off x="2277350" y="2664275"/>
              <a:ext cx="14325" cy="11300"/>
            </a:xfrm>
            <a:custGeom>
              <a:avLst/>
              <a:gdLst/>
              <a:ahLst/>
              <a:cxnLst/>
              <a:rect l="l" t="t" r="r" b="b"/>
              <a:pathLst>
                <a:path w="573" h="452" extrusionOk="0">
                  <a:moveTo>
                    <a:pt x="271" y="0"/>
                  </a:moveTo>
                  <a:cubicBezTo>
                    <a:pt x="154" y="0"/>
                    <a:pt x="59" y="65"/>
                    <a:pt x="1" y="234"/>
                  </a:cubicBezTo>
                  <a:cubicBezTo>
                    <a:pt x="84" y="341"/>
                    <a:pt x="203" y="412"/>
                    <a:pt x="334" y="448"/>
                  </a:cubicBezTo>
                  <a:cubicBezTo>
                    <a:pt x="350" y="450"/>
                    <a:pt x="365" y="452"/>
                    <a:pt x="379" y="452"/>
                  </a:cubicBezTo>
                  <a:cubicBezTo>
                    <a:pt x="501" y="452"/>
                    <a:pt x="551" y="363"/>
                    <a:pt x="572" y="245"/>
                  </a:cubicBezTo>
                  <a:cubicBezTo>
                    <a:pt x="560" y="186"/>
                    <a:pt x="537" y="126"/>
                    <a:pt x="513" y="67"/>
                  </a:cubicBezTo>
                  <a:cubicBezTo>
                    <a:pt x="426" y="26"/>
                    <a:pt x="344" y="0"/>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8"/>
            <p:cNvSpPr/>
            <p:nvPr/>
          </p:nvSpPr>
          <p:spPr>
            <a:xfrm>
              <a:off x="2141325" y="2244450"/>
              <a:ext cx="18475" cy="13425"/>
            </a:xfrm>
            <a:custGeom>
              <a:avLst/>
              <a:gdLst/>
              <a:ahLst/>
              <a:cxnLst/>
              <a:rect l="l" t="t" r="r" b="b"/>
              <a:pathLst>
                <a:path w="739" h="537" extrusionOk="0">
                  <a:moveTo>
                    <a:pt x="227" y="1"/>
                  </a:moveTo>
                  <a:cubicBezTo>
                    <a:pt x="120" y="132"/>
                    <a:pt x="1" y="251"/>
                    <a:pt x="251" y="370"/>
                  </a:cubicBezTo>
                  <a:cubicBezTo>
                    <a:pt x="322" y="394"/>
                    <a:pt x="358" y="477"/>
                    <a:pt x="417" y="536"/>
                  </a:cubicBezTo>
                  <a:cubicBezTo>
                    <a:pt x="548" y="513"/>
                    <a:pt x="655" y="453"/>
                    <a:pt x="739" y="346"/>
                  </a:cubicBezTo>
                  <a:cubicBezTo>
                    <a:pt x="727" y="310"/>
                    <a:pt x="703" y="263"/>
                    <a:pt x="691" y="227"/>
                  </a:cubicBezTo>
                  <a:cubicBezTo>
                    <a:pt x="501" y="227"/>
                    <a:pt x="394" y="48"/>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8"/>
            <p:cNvSpPr/>
            <p:nvPr/>
          </p:nvSpPr>
          <p:spPr>
            <a:xfrm>
              <a:off x="1276050" y="2554900"/>
              <a:ext cx="16675" cy="8975"/>
            </a:xfrm>
            <a:custGeom>
              <a:avLst/>
              <a:gdLst/>
              <a:ahLst/>
              <a:cxnLst/>
              <a:rect l="l" t="t" r="r" b="b"/>
              <a:pathLst>
                <a:path w="667" h="359" extrusionOk="0">
                  <a:moveTo>
                    <a:pt x="319" y="1"/>
                  </a:moveTo>
                  <a:cubicBezTo>
                    <a:pt x="249" y="1"/>
                    <a:pt x="176" y="6"/>
                    <a:pt x="104" y="6"/>
                  </a:cubicBezTo>
                  <a:cubicBezTo>
                    <a:pt x="69" y="6"/>
                    <a:pt x="34" y="5"/>
                    <a:pt x="0" y="1"/>
                  </a:cubicBezTo>
                  <a:lnTo>
                    <a:pt x="0" y="1"/>
                  </a:lnTo>
                  <a:cubicBezTo>
                    <a:pt x="72" y="96"/>
                    <a:pt x="131" y="203"/>
                    <a:pt x="203" y="298"/>
                  </a:cubicBezTo>
                  <a:lnTo>
                    <a:pt x="334" y="334"/>
                  </a:lnTo>
                  <a:lnTo>
                    <a:pt x="464" y="346"/>
                  </a:lnTo>
                  <a:lnTo>
                    <a:pt x="667" y="358"/>
                  </a:lnTo>
                  <a:cubicBezTo>
                    <a:pt x="667" y="43"/>
                    <a:pt x="508"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8"/>
            <p:cNvSpPr/>
            <p:nvPr/>
          </p:nvSpPr>
          <p:spPr>
            <a:xfrm>
              <a:off x="2129725" y="3170450"/>
              <a:ext cx="14000" cy="12900"/>
            </a:xfrm>
            <a:custGeom>
              <a:avLst/>
              <a:gdLst/>
              <a:ahLst/>
              <a:cxnLst/>
              <a:rect l="l" t="t" r="r" b="b"/>
              <a:pathLst>
                <a:path w="560" h="516" extrusionOk="0">
                  <a:moveTo>
                    <a:pt x="322" y="1"/>
                  </a:moveTo>
                  <a:lnTo>
                    <a:pt x="36" y="179"/>
                  </a:lnTo>
                  <a:lnTo>
                    <a:pt x="0" y="394"/>
                  </a:lnTo>
                  <a:lnTo>
                    <a:pt x="0" y="406"/>
                  </a:lnTo>
                  <a:cubicBezTo>
                    <a:pt x="94" y="479"/>
                    <a:pt x="206" y="515"/>
                    <a:pt x="328" y="515"/>
                  </a:cubicBezTo>
                  <a:cubicBezTo>
                    <a:pt x="346" y="515"/>
                    <a:pt x="363" y="514"/>
                    <a:pt x="381" y="513"/>
                  </a:cubicBezTo>
                  <a:cubicBezTo>
                    <a:pt x="500" y="430"/>
                    <a:pt x="560" y="287"/>
                    <a:pt x="536" y="132"/>
                  </a:cubicBezTo>
                  <a:lnTo>
                    <a:pt x="3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8"/>
            <p:cNvSpPr/>
            <p:nvPr/>
          </p:nvSpPr>
          <p:spPr>
            <a:xfrm>
              <a:off x="1319500" y="2790225"/>
              <a:ext cx="13725" cy="18300"/>
            </a:xfrm>
            <a:custGeom>
              <a:avLst/>
              <a:gdLst/>
              <a:ahLst/>
              <a:cxnLst/>
              <a:rect l="l" t="t" r="r" b="b"/>
              <a:pathLst>
                <a:path w="549" h="732" extrusionOk="0">
                  <a:moveTo>
                    <a:pt x="360" y="1"/>
                  </a:moveTo>
                  <a:cubicBezTo>
                    <a:pt x="233" y="1"/>
                    <a:pt x="152" y="143"/>
                    <a:pt x="60" y="244"/>
                  </a:cubicBezTo>
                  <a:cubicBezTo>
                    <a:pt x="36" y="363"/>
                    <a:pt x="12" y="470"/>
                    <a:pt x="0" y="577"/>
                  </a:cubicBezTo>
                  <a:lnTo>
                    <a:pt x="203" y="732"/>
                  </a:lnTo>
                  <a:cubicBezTo>
                    <a:pt x="393" y="553"/>
                    <a:pt x="512" y="327"/>
                    <a:pt x="548" y="89"/>
                  </a:cubicBezTo>
                  <a:cubicBezTo>
                    <a:pt x="474" y="26"/>
                    <a:pt x="413" y="1"/>
                    <a:pt x="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8"/>
            <p:cNvSpPr/>
            <p:nvPr/>
          </p:nvSpPr>
          <p:spPr>
            <a:xfrm>
              <a:off x="1647825" y="2766850"/>
              <a:ext cx="14300" cy="18775"/>
            </a:xfrm>
            <a:custGeom>
              <a:avLst/>
              <a:gdLst/>
              <a:ahLst/>
              <a:cxnLst/>
              <a:rect l="l" t="t" r="r" b="b"/>
              <a:pathLst>
                <a:path w="572" h="751" extrusionOk="0">
                  <a:moveTo>
                    <a:pt x="333" y="0"/>
                  </a:moveTo>
                  <a:cubicBezTo>
                    <a:pt x="238" y="12"/>
                    <a:pt x="119" y="0"/>
                    <a:pt x="83" y="131"/>
                  </a:cubicBezTo>
                  <a:cubicBezTo>
                    <a:pt x="238" y="322"/>
                    <a:pt x="0" y="500"/>
                    <a:pt x="48" y="750"/>
                  </a:cubicBezTo>
                  <a:cubicBezTo>
                    <a:pt x="214" y="524"/>
                    <a:pt x="357" y="369"/>
                    <a:pt x="476" y="179"/>
                  </a:cubicBezTo>
                  <a:cubicBezTo>
                    <a:pt x="572" y="36"/>
                    <a:pt x="452" y="12"/>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8"/>
            <p:cNvSpPr/>
            <p:nvPr/>
          </p:nvSpPr>
          <p:spPr>
            <a:xfrm>
              <a:off x="1574300" y="2942450"/>
              <a:ext cx="16100" cy="11150"/>
            </a:xfrm>
            <a:custGeom>
              <a:avLst/>
              <a:gdLst/>
              <a:ahLst/>
              <a:cxnLst/>
              <a:rect l="l" t="t" r="r" b="b"/>
              <a:pathLst>
                <a:path w="644" h="446" extrusionOk="0">
                  <a:moveTo>
                    <a:pt x="476" y="1"/>
                  </a:moveTo>
                  <a:cubicBezTo>
                    <a:pt x="368" y="73"/>
                    <a:pt x="287" y="220"/>
                    <a:pt x="151" y="220"/>
                  </a:cubicBezTo>
                  <a:cubicBezTo>
                    <a:pt x="107" y="220"/>
                    <a:pt x="58" y="205"/>
                    <a:pt x="0" y="167"/>
                  </a:cubicBezTo>
                  <a:lnTo>
                    <a:pt x="0" y="191"/>
                  </a:lnTo>
                  <a:cubicBezTo>
                    <a:pt x="25" y="387"/>
                    <a:pt x="86" y="445"/>
                    <a:pt x="163" y="445"/>
                  </a:cubicBezTo>
                  <a:cubicBezTo>
                    <a:pt x="268" y="445"/>
                    <a:pt x="402" y="336"/>
                    <a:pt x="512" y="322"/>
                  </a:cubicBezTo>
                  <a:cubicBezTo>
                    <a:pt x="560" y="239"/>
                    <a:pt x="607" y="167"/>
                    <a:pt x="643" y="84"/>
                  </a:cubicBezTo>
                  <a:lnTo>
                    <a:pt x="548" y="1"/>
                  </a:lnTo>
                  <a:cubicBezTo>
                    <a:pt x="536" y="7"/>
                    <a:pt x="524" y="10"/>
                    <a:pt x="512" y="10"/>
                  </a:cubicBezTo>
                  <a:cubicBezTo>
                    <a:pt x="500" y="10"/>
                    <a:pt x="488" y="7"/>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8"/>
            <p:cNvSpPr/>
            <p:nvPr/>
          </p:nvSpPr>
          <p:spPr>
            <a:xfrm>
              <a:off x="2110375" y="2223025"/>
              <a:ext cx="10725" cy="11625"/>
            </a:xfrm>
            <a:custGeom>
              <a:avLst/>
              <a:gdLst/>
              <a:ahLst/>
              <a:cxnLst/>
              <a:rect l="l" t="t" r="r" b="b"/>
              <a:pathLst>
                <a:path w="429" h="465" extrusionOk="0">
                  <a:moveTo>
                    <a:pt x="215" y="0"/>
                  </a:moveTo>
                  <a:cubicBezTo>
                    <a:pt x="119" y="72"/>
                    <a:pt x="48" y="155"/>
                    <a:pt x="12" y="274"/>
                  </a:cubicBezTo>
                  <a:cubicBezTo>
                    <a:pt x="24" y="334"/>
                    <a:pt x="24" y="405"/>
                    <a:pt x="0" y="465"/>
                  </a:cubicBezTo>
                  <a:cubicBezTo>
                    <a:pt x="72" y="405"/>
                    <a:pt x="155" y="358"/>
                    <a:pt x="238" y="310"/>
                  </a:cubicBezTo>
                  <a:cubicBezTo>
                    <a:pt x="429" y="203"/>
                    <a:pt x="381" y="96"/>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8"/>
            <p:cNvSpPr/>
            <p:nvPr/>
          </p:nvSpPr>
          <p:spPr>
            <a:xfrm>
              <a:off x="2107400" y="2234925"/>
              <a:ext cx="3000" cy="5375"/>
            </a:xfrm>
            <a:custGeom>
              <a:avLst/>
              <a:gdLst/>
              <a:ahLst/>
              <a:cxnLst/>
              <a:rect l="l" t="t" r="r" b="b"/>
              <a:pathLst>
                <a:path w="120" h="215" extrusionOk="0">
                  <a:moveTo>
                    <a:pt x="119" y="1"/>
                  </a:moveTo>
                  <a:lnTo>
                    <a:pt x="119" y="1"/>
                  </a:lnTo>
                  <a:cubicBezTo>
                    <a:pt x="60" y="60"/>
                    <a:pt x="12" y="132"/>
                    <a:pt x="0" y="215"/>
                  </a:cubicBezTo>
                  <a:cubicBezTo>
                    <a:pt x="48" y="144"/>
                    <a:pt x="84" y="72"/>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8"/>
            <p:cNvSpPr/>
            <p:nvPr/>
          </p:nvSpPr>
          <p:spPr>
            <a:xfrm>
              <a:off x="1749900" y="2429875"/>
              <a:ext cx="16400" cy="14625"/>
            </a:xfrm>
            <a:custGeom>
              <a:avLst/>
              <a:gdLst/>
              <a:ahLst/>
              <a:cxnLst/>
              <a:rect l="l" t="t" r="r" b="b"/>
              <a:pathLst>
                <a:path w="656" h="585" extrusionOk="0">
                  <a:moveTo>
                    <a:pt x="240" y="0"/>
                  </a:moveTo>
                  <a:cubicBezTo>
                    <a:pt x="168" y="0"/>
                    <a:pt x="88" y="48"/>
                    <a:pt x="1" y="156"/>
                  </a:cubicBezTo>
                  <a:cubicBezTo>
                    <a:pt x="13" y="204"/>
                    <a:pt x="13" y="251"/>
                    <a:pt x="25" y="299"/>
                  </a:cubicBezTo>
                  <a:lnTo>
                    <a:pt x="37" y="335"/>
                  </a:lnTo>
                  <a:lnTo>
                    <a:pt x="334" y="585"/>
                  </a:lnTo>
                  <a:cubicBezTo>
                    <a:pt x="656" y="585"/>
                    <a:pt x="549" y="382"/>
                    <a:pt x="477" y="227"/>
                  </a:cubicBezTo>
                  <a:cubicBezTo>
                    <a:pt x="416" y="85"/>
                    <a:pt x="336" y="0"/>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8"/>
            <p:cNvSpPr/>
            <p:nvPr/>
          </p:nvSpPr>
          <p:spPr>
            <a:xfrm>
              <a:off x="1259975" y="2631275"/>
              <a:ext cx="13125" cy="12775"/>
            </a:xfrm>
            <a:custGeom>
              <a:avLst/>
              <a:gdLst/>
              <a:ahLst/>
              <a:cxnLst/>
              <a:rect l="l" t="t" r="r" b="b"/>
              <a:pathLst>
                <a:path w="525" h="511" extrusionOk="0">
                  <a:moveTo>
                    <a:pt x="303" y="1"/>
                  </a:moveTo>
                  <a:cubicBezTo>
                    <a:pt x="234" y="1"/>
                    <a:pt x="149" y="84"/>
                    <a:pt x="0" y="244"/>
                  </a:cubicBezTo>
                  <a:cubicBezTo>
                    <a:pt x="175" y="425"/>
                    <a:pt x="264" y="511"/>
                    <a:pt x="334" y="511"/>
                  </a:cubicBezTo>
                  <a:cubicBezTo>
                    <a:pt x="398" y="511"/>
                    <a:pt x="445" y="440"/>
                    <a:pt x="524" y="303"/>
                  </a:cubicBezTo>
                  <a:cubicBezTo>
                    <a:pt x="431" y="99"/>
                    <a:pt x="37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8"/>
            <p:cNvSpPr/>
            <p:nvPr/>
          </p:nvSpPr>
          <p:spPr>
            <a:xfrm>
              <a:off x="1687700" y="1973575"/>
              <a:ext cx="72050" cy="81900"/>
            </a:xfrm>
            <a:custGeom>
              <a:avLst/>
              <a:gdLst/>
              <a:ahLst/>
              <a:cxnLst/>
              <a:rect l="l" t="t" r="r" b="b"/>
              <a:pathLst>
                <a:path w="2882" h="3276" extrusionOk="0">
                  <a:moveTo>
                    <a:pt x="1834" y="1"/>
                  </a:moveTo>
                  <a:cubicBezTo>
                    <a:pt x="1775" y="96"/>
                    <a:pt x="1715" y="180"/>
                    <a:pt x="1655" y="275"/>
                  </a:cubicBezTo>
                  <a:cubicBezTo>
                    <a:pt x="1667" y="299"/>
                    <a:pt x="1691" y="334"/>
                    <a:pt x="1691" y="370"/>
                  </a:cubicBezTo>
                  <a:cubicBezTo>
                    <a:pt x="1559" y="547"/>
                    <a:pt x="1421" y="710"/>
                    <a:pt x="1257" y="710"/>
                  </a:cubicBezTo>
                  <a:cubicBezTo>
                    <a:pt x="1156" y="710"/>
                    <a:pt x="1044" y="648"/>
                    <a:pt x="917" y="489"/>
                  </a:cubicBezTo>
                  <a:cubicBezTo>
                    <a:pt x="893" y="457"/>
                    <a:pt x="870" y="436"/>
                    <a:pt x="853" y="436"/>
                  </a:cubicBezTo>
                  <a:cubicBezTo>
                    <a:pt x="844" y="436"/>
                    <a:pt x="838" y="442"/>
                    <a:pt x="834" y="453"/>
                  </a:cubicBezTo>
                  <a:cubicBezTo>
                    <a:pt x="822" y="501"/>
                    <a:pt x="834" y="584"/>
                    <a:pt x="822" y="632"/>
                  </a:cubicBezTo>
                  <a:cubicBezTo>
                    <a:pt x="718" y="913"/>
                    <a:pt x="640" y="1026"/>
                    <a:pt x="469" y="1026"/>
                  </a:cubicBezTo>
                  <a:cubicBezTo>
                    <a:pt x="387" y="1026"/>
                    <a:pt x="283" y="1000"/>
                    <a:pt x="143" y="953"/>
                  </a:cubicBezTo>
                  <a:lnTo>
                    <a:pt x="143" y="953"/>
                  </a:lnTo>
                  <a:cubicBezTo>
                    <a:pt x="0" y="1203"/>
                    <a:pt x="477" y="1215"/>
                    <a:pt x="346" y="1465"/>
                  </a:cubicBezTo>
                  <a:lnTo>
                    <a:pt x="227" y="1656"/>
                  </a:lnTo>
                  <a:cubicBezTo>
                    <a:pt x="274" y="1942"/>
                    <a:pt x="370" y="2239"/>
                    <a:pt x="227" y="2525"/>
                  </a:cubicBezTo>
                  <a:lnTo>
                    <a:pt x="429" y="2823"/>
                  </a:lnTo>
                  <a:cubicBezTo>
                    <a:pt x="572" y="2823"/>
                    <a:pt x="643" y="2918"/>
                    <a:pt x="703" y="3037"/>
                  </a:cubicBezTo>
                  <a:cubicBezTo>
                    <a:pt x="720" y="3116"/>
                    <a:pt x="790" y="3163"/>
                    <a:pt x="868" y="3163"/>
                  </a:cubicBezTo>
                  <a:cubicBezTo>
                    <a:pt x="896" y="3163"/>
                    <a:pt x="925" y="3157"/>
                    <a:pt x="953" y="3144"/>
                  </a:cubicBezTo>
                  <a:lnTo>
                    <a:pt x="1227" y="3275"/>
                  </a:lnTo>
                  <a:lnTo>
                    <a:pt x="1358" y="3239"/>
                  </a:lnTo>
                  <a:lnTo>
                    <a:pt x="1477" y="3180"/>
                  </a:lnTo>
                  <a:lnTo>
                    <a:pt x="1608" y="3001"/>
                  </a:lnTo>
                  <a:cubicBezTo>
                    <a:pt x="1644" y="3097"/>
                    <a:pt x="1751" y="3049"/>
                    <a:pt x="1810" y="3097"/>
                  </a:cubicBezTo>
                  <a:cubicBezTo>
                    <a:pt x="2310" y="2918"/>
                    <a:pt x="2370" y="2442"/>
                    <a:pt x="2560" y="2037"/>
                  </a:cubicBezTo>
                  <a:cubicBezTo>
                    <a:pt x="2584" y="1989"/>
                    <a:pt x="2608" y="1930"/>
                    <a:pt x="2632" y="1870"/>
                  </a:cubicBezTo>
                  <a:cubicBezTo>
                    <a:pt x="2621" y="1760"/>
                    <a:pt x="2651" y="1690"/>
                    <a:pt x="2760" y="1690"/>
                  </a:cubicBezTo>
                  <a:cubicBezTo>
                    <a:pt x="2768" y="1690"/>
                    <a:pt x="2777" y="1691"/>
                    <a:pt x="2787" y="1692"/>
                  </a:cubicBezTo>
                  <a:cubicBezTo>
                    <a:pt x="2822" y="1632"/>
                    <a:pt x="2846" y="1573"/>
                    <a:pt x="2882" y="1513"/>
                  </a:cubicBezTo>
                  <a:lnTo>
                    <a:pt x="2882" y="1513"/>
                  </a:lnTo>
                  <a:cubicBezTo>
                    <a:pt x="2812" y="1537"/>
                    <a:pt x="2754" y="1548"/>
                    <a:pt x="2706" y="1548"/>
                  </a:cubicBezTo>
                  <a:cubicBezTo>
                    <a:pt x="2492" y="1548"/>
                    <a:pt x="2470" y="1334"/>
                    <a:pt x="2441" y="1120"/>
                  </a:cubicBezTo>
                  <a:cubicBezTo>
                    <a:pt x="2477" y="1001"/>
                    <a:pt x="2560" y="894"/>
                    <a:pt x="2656" y="822"/>
                  </a:cubicBezTo>
                  <a:lnTo>
                    <a:pt x="2441" y="751"/>
                  </a:lnTo>
                  <a:cubicBezTo>
                    <a:pt x="2441" y="834"/>
                    <a:pt x="2417" y="882"/>
                    <a:pt x="2334" y="894"/>
                  </a:cubicBezTo>
                  <a:cubicBezTo>
                    <a:pt x="2304" y="896"/>
                    <a:pt x="2275" y="898"/>
                    <a:pt x="2248" y="898"/>
                  </a:cubicBezTo>
                  <a:cubicBezTo>
                    <a:pt x="2006" y="898"/>
                    <a:pt x="1835" y="800"/>
                    <a:pt x="1846" y="501"/>
                  </a:cubicBezTo>
                  <a:lnTo>
                    <a:pt x="2156" y="239"/>
                  </a:lnTo>
                  <a:cubicBezTo>
                    <a:pt x="2156" y="203"/>
                    <a:pt x="2167" y="168"/>
                    <a:pt x="2191" y="144"/>
                  </a:cubicBezTo>
                  <a:lnTo>
                    <a:pt x="1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8"/>
            <p:cNvSpPr/>
            <p:nvPr/>
          </p:nvSpPr>
          <p:spPr>
            <a:xfrm>
              <a:off x="1408500" y="2086325"/>
              <a:ext cx="11925" cy="11275"/>
            </a:xfrm>
            <a:custGeom>
              <a:avLst/>
              <a:gdLst/>
              <a:ahLst/>
              <a:cxnLst/>
              <a:rect l="l" t="t" r="r" b="b"/>
              <a:pathLst>
                <a:path w="477" h="451" extrusionOk="0">
                  <a:moveTo>
                    <a:pt x="263" y="1"/>
                  </a:moveTo>
                  <a:cubicBezTo>
                    <a:pt x="209" y="1"/>
                    <a:pt x="159" y="43"/>
                    <a:pt x="119" y="75"/>
                  </a:cubicBezTo>
                  <a:cubicBezTo>
                    <a:pt x="0" y="146"/>
                    <a:pt x="0" y="325"/>
                    <a:pt x="108" y="408"/>
                  </a:cubicBezTo>
                  <a:cubicBezTo>
                    <a:pt x="165" y="428"/>
                    <a:pt x="223" y="450"/>
                    <a:pt x="277" y="450"/>
                  </a:cubicBezTo>
                  <a:cubicBezTo>
                    <a:pt x="323" y="450"/>
                    <a:pt x="367" y="434"/>
                    <a:pt x="405" y="384"/>
                  </a:cubicBezTo>
                  <a:cubicBezTo>
                    <a:pt x="477" y="265"/>
                    <a:pt x="453" y="122"/>
                    <a:pt x="346" y="39"/>
                  </a:cubicBezTo>
                  <a:cubicBezTo>
                    <a:pt x="318" y="11"/>
                    <a:pt x="290"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8"/>
            <p:cNvSpPr/>
            <p:nvPr/>
          </p:nvSpPr>
          <p:spPr>
            <a:xfrm>
              <a:off x="2242225" y="1641100"/>
              <a:ext cx="20275" cy="10150"/>
            </a:xfrm>
            <a:custGeom>
              <a:avLst/>
              <a:gdLst/>
              <a:ahLst/>
              <a:cxnLst/>
              <a:rect l="l" t="t" r="r" b="b"/>
              <a:pathLst>
                <a:path w="811" h="406" extrusionOk="0">
                  <a:moveTo>
                    <a:pt x="513" y="1"/>
                  </a:moveTo>
                  <a:cubicBezTo>
                    <a:pt x="441" y="120"/>
                    <a:pt x="287" y="120"/>
                    <a:pt x="191" y="191"/>
                  </a:cubicBezTo>
                  <a:cubicBezTo>
                    <a:pt x="132" y="227"/>
                    <a:pt x="1" y="251"/>
                    <a:pt x="96" y="358"/>
                  </a:cubicBezTo>
                  <a:cubicBezTo>
                    <a:pt x="120" y="406"/>
                    <a:pt x="215" y="394"/>
                    <a:pt x="275" y="406"/>
                  </a:cubicBezTo>
                  <a:cubicBezTo>
                    <a:pt x="378" y="345"/>
                    <a:pt x="475" y="273"/>
                    <a:pt x="588" y="273"/>
                  </a:cubicBezTo>
                  <a:cubicBezTo>
                    <a:pt x="631" y="273"/>
                    <a:pt x="677" y="284"/>
                    <a:pt x="727" y="310"/>
                  </a:cubicBezTo>
                  <a:lnTo>
                    <a:pt x="810" y="191"/>
                  </a:lnTo>
                  <a:cubicBezTo>
                    <a:pt x="775" y="167"/>
                    <a:pt x="751" y="132"/>
                    <a:pt x="715" y="96"/>
                  </a:cubicBezTo>
                  <a:lnTo>
                    <a:pt x="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8"/>
            <p:cNvSpPr/>
            <p:nvPr/>
          </p:nvSpPr>
          <p:spPr>
            <a:xfrm>
              <a:off x="2452675" y="2334950"/>
              <a:ext cx="14900" cy="12375"/>
            </a:xfrm>
            <a:custGeom>
              <a:avLst/>
              <a:gdLst/>
              <a:ahLst/>
              <a:cxnLst/>
              <a:rect l="l" t="t" r="r" b="b"/>
              <a:pathLst>
                <a:path w="596" h="495" extrusionOk="0">
                  <a:moveTo>
                    <a:pt x="298" y="0"/>
                  </a:moveTo>
                  <a:cubicBezTo>
                    <a:pt x="96" y="131"/>
                    <a:pt x="1" y="298"/>
                    <a:pt x="227" y="453"/>
                  </a:cubicBezTo>
                  <a:cubicBezTo>
                    <a:pt x="273" y="482"/>
                    <a:pt x="312" y="494"/>
                    <a:pt x="344" y="494"/>
                  </a:cubicBezTo>
                  <a:cubicBezTo>
                    <a:pt x="471" y="494"/>
                    <a:pt x="511" y="311"/>
                    <a:pt x="596" y="226"/>
                  </a:cubicBezTo>
                  <a:cubicBezTo>
                    <a:pt x="513" y="119"/>
                    <a:pt x="417" y="48"/>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8"/>
            <p:cNvSpPr/>
            <p:nvPr/>
          </p:nvSpPr>
          <p:spPr>
            <a:xfrm>
              <a:off x="1279625" y="2878450"/>
              <a:ext cx="12800" cy="13425"/>
            </a:xfrm>
            <a:custGeom>
              <a:avLst/>
              <a:gdLst/>
              <a:ahLst/>
              <a:cxnLst/>
              <a:rect l="l" t="t" r="r" b="b"/>
              <a:pathLst>
                <a:path w="512" h="537" extrusionOk="0">
                  <a:moveTo>
                    <a:pt x="119" y="1"/>
                  </a:moveTo>
                  <a:cubicBezTo>
                    <a:pt x="24" y="132"/>
                    <a:pt x="0" y="310"/>
                    <a:pt x="83" y="465"/>
                  </a:cubicBezTo>
                  <a:lnTo>
                    <a:pt x="179" y="537"/>
                  </a:lnTo>
                  <a:cubicBezTo>
                    <a:pt x="512" y="513"/>
                    <a:pt x="381" y="299"/>
                    <a:pt x="345" y="120"/>
                  </a:cubicBezTo>
                  <a:lnTo>
                    <a:pt x="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8"/>
            <p:cNvSpPr/>
            <p:nvPr/>
          </p:nvSpPr>
          <p:spPr>
            <a:xfrm>
              <a:off x="1523400" y="2494775"/>
              <a:ext cx="117600" cy="120200"/>
            </a:xfrm>
            <a:custGeom>
              <a:avLst/>
              <a:gdLst/>
              <a:ahLst/>
              <a:cxnLst/>
              <a:rect l="l" t="t" r="r" b="b"/>
              <a:pathLst>
                <a:path w="4704" h="4808" extrusionOk="0">
                  <a:moveTo>
                    <a:pt x="1499" y="4444"/>
                  </a:moveTo>
                  <a:cubicBezTo>
                    <a:pt x="1495" y="4447"/>
                    <a:pt x="1492" y="4450"/>
                    <a:pt x="1489" y="4454"/>
                  </a:cubicBezTo>
                  <a:lnTo>
                    <a:pt x="1500" y="4454"/>
                  </a:lnTo>
                  <a:cubicBezTo>
                    <a:pt x="1500" y="4451"/>
                    <a:pt x="1499" y="4447"/>
                    <a:pt x="1499" y="4444"/>
                  </a:cubicBezTo>
                  <a:close/>
                  <a:moveTo>
                    <a:pt x="1215" y="1"/>
                  </a:moveTo>
                  <a:cubicBezTo>
                    <a:pt x="1108" y="132"/>
                    <a:pt x="869" y="144"/>
                    <a:pt x="893" y="382"/>
                  </a:cubicBezTo>
                  <a:cubicBezTo>
                    <a:pt x="893" y="382"/>
                    <a:pt x="893" y="382"/>
                    <a:pt x="893" y="382"/>
                  </a:cubicBezTo>
                  <a:lnTo>
                    <a:pt x="893" y="382"/>
                  </a:lnTo>
                  <a:cubicBezTo>
                    <a:pt x="893" y="441"/>
                    <a:pt x="905" y="513"/>
                    <a:pt x="917" y="572"/>
                  </a:cubicBezTo>
                  <a:cubicBezTo>
                    <a:pt x="1072" y="656"/>
                    <a:pt x="1203" y="775"/>
                    <a:pt x="1310" y="918"/>
                  </a:cubicBezTo>
                  <a:cubicBezTo>
                    <a:pt x="1310" y="965"/>
                    <a:pt x="1322" y="1001"/>
                    <a:pt x="1322" y="1049"/>
                  </a:cubicBezTo>
                  <a:cubicBezTo>
                    <a:pt x="1322" y="1156"/>
                    <a:pt x="1358" y="1263"/>
                    <a:pt x="1286" y="1358"/>
                  </a:cubicBezTo>
                  <a:lnTo>
                    <a:pt x="1298" y="1680"/>
                  </a:lnTo>
                  <a:cubicBezTo>
                    <a:pt x="1286" y="1822"/>
                    <a:pt x="1227" y="1989"/>
                    <a:pt x="1060" y="1989"/>
                  </a:cubicBezTo>
                  <a:cubicBezTo>
                    <a:pt x="893" y="1989"/>
                    <a:pt x="846" y="1822"/>
                    <a:pt x="798" y="1680"/>
                  </a:cubicBezTo>
                  <a:lnTo>
                    <a:pt x="762" y="1691"/>
                  </a:lnTo>
                  <a:lnTo>
                    <a:pt x="738" y="1668"/>
                  </a:lnTo>
                  <a:cubicBezTo>
                    <a:pt x="572" y="1668"/>
                    <a:pt x="429" y="1691"/>
                    <a:pt x="560" y="1918"/>
                  </a:cubicBezTo>
                  <a:cubicBezTo>
                    <a:pt x="643" y="2061"/>
                    <a:pt x="941" y="2061"/>
                    <a:pt x="846" y="2334"/>
                  </a:cubicBezTo>
                  <a:cubicBezTo>
                    <a:pt x="869" y="2430"/>
                    <a:pt x="750" y="2501"/>
                    <a:pt x="822" y="2596"/>
                  </a:cubicBezTo>
                  <a:lnTo>
                    <a:pt x="762" y="2894"/>
                  </a:lnTo>
                  <a:cubicBezTo>
                    <a:pt x="631" y="2846"/>
                    <a:pt x="488" y="2811"/>
                    <a:pt x="346" y="2799"/>
                  </a:cubicBezTo>
                  <a:cubicBezTo>
                    <a:pt x="143" y="2799"/>
                    <a:pt x="191" y="2918"/>
                    <a:pt x="286" y="3037"/>
                  </a:cubicBezTo>
                  <a:cubicBezTo>
                    <a:pt x="311" y="3029"/>
                    <a:pt x="335" y="3026"/>
                    <a:pt x="357" y="3026"/>
                  </a:cubicBezTo>
                  <a:cubicBezTo>
                    <a:pt x="476" y="3026"/>
                    <a:pt x="567" y="3116"/>
                    <a:pt x="667" y="3156"/>
                  </a:cubicBezTo>
                  <a:cubicBezTo>
                    <a:pt x="738" y="3335"/>
                    <a:pt x="857" y="3489"/>
                    <a:pt x="1000" y="3620"/>
                  </a:cubicBezTo>
                  <a:cubicBezTo>
                    <a:pt x="965" y="3704"/>
                    <a:pt x="929" y="3775"/>
                    <a:pt x="893" y="3858"/>
                  </a:cubicBezTo>
                  <a:cubicBezTo>
                    <a:pt x="862" y="3842"/>
                    <a:pt x="833" y="3835"/>
                    <a:pt x="806" y="3835"/>
                  </a:cubicBezTo>
                  <a:cubicBezTo>
                    <a:pt x="678" y="3835"/>
                    <a:pt x="591" y="3989"/>
                    <a:pt x="464" y="3989"/>
                  </a:cubicBezTo>
                  <a:cubicBezTo>
                    <a:pt x="446" y="3989"/>
                    <a:pt x="426" y="3985"/>
                    <a:pt x="405" y="3977"/>
                  </a:cubicBezTo>
                  <a:cubicBezTo>
                    <a:pt x="384" y="4046"/>
                    <a:pt x="352" y="4063"/>
                    <a:pt x="312" y="4063"/>
                  </a:cubicBezTo>
                  <a:cubicBezTo>
                    <a:pt x="283" y="4063"/>
                    <a:pt x="250" y="4054"/>
                    <a:pt x="215" y="4049"/>
                  </a:cubicBezTo>
                  <a:cubicBezTo>
                    <a:pt x="119" y="4097"/>
                    <a:pt x="0" y="4144"/>
                    <a:pt x="72" y="4275"/>
                  </a:cubicBezTo>
                  <a:cubicBezTo>
                    <a:pt x="101" y="4326"/>
                    <a:pt x="148" y="4351"/>
                    <a:pt x="200" y="4351"/>
                  </a:cubicBezTo>
                  <a:cubicBezTo>
                    <a:pt x="232" y="4351"/>
                    <a:pt x="266" y="4341"/>
                    <a:pt x="298" y="4323"/>
                  </a:cubicBezTo>
                  <a:cubicBezTo>
                    <a:pt x="417" y="4263"/>
                    <a:pt x="536" y="4216"/>
                    <a:pt x="655" y="4168"/>
                  </a:cubicBezTo>
                  <a:cubicBezTo>
                    <a:pt x="674" y="4112"/>
                    <a:pt x="707" y="4092"/>
                    <a:pt x="755" y="4092"/>
                  </a:cubicBezTo>
                  <a:cubicBezTo>
                    <a:pt x="768" y="4092"/>
                    <a:pt x="783" y="4094"/>
                    <a:pt x="798" y="4097"/>
                  </a:cubicBezTo>
                  <a:cubicBezTo>
                    <a:pt x="822" y="4061"/>
                    <a:pt x="846" y="4037"/>
                    <a:pt x="881" y="4025"/>
                  </a:cubicBezTo>
                  <a:cubicBezTo>
                    <a:pt x="893" y="3977"/>
                    <a:pt x="905" y="3918"/>
                    <a:pt x="917" y="3882"/>
                  </a:cubicBezTo>
                  <a:cubicBezTo>
                    <a:pt x="949" y="3872"/>
                    <a:pt x="978" y="3868"/>
                    <a:pt x="1005" y="3868"/>
                  </a:cubicBezTo>
                  <a:cubicBezTo>
                    <a:pt x="1144" y="3868"/>
                    <a:pt x="1238" y="3977"/>
                    <a:pt x="1358" y="4037"/>
                  </a:cubicBezTo>
                  <a:cubicBezTo>
                    <a:pt x="1486" y="4153"/>
                    <a:pt x="1477" y="4304"/>
                    <a:pt x="1499" y="4444"/>
                  </a:cubicBezTo>
                  <a:lnTo>
                    <a:pt x="1499" y="4444"/>
                  </a:lnTo>
                  <a:cubicBezTo>
                    <a:pt x="1535" y="4413"/>
                    <a:pt x="1582" y="4398"/>
                    <a:pt x="1630" y="4398"/>
                  </a:cubicBezTo>
                  <a:cubicBezTo>
                    <a:pt x="1662" y="4398"/>
                    <a:pt x="1695" y="4405"/>
                    <a:pt x="1727" y="4418"/>
                  </a:cubicBezTo>
                  <a:cubicBezTo>
                    <a:pt x="1736" y="4415"/>
                    <a:pt x="1746" y="4413"/>
                    <a:pt x="1755" y="4413"/>
                  </a:cubicBezTo>
                  <a:cubicBezTo>
                    <a:pt x="1781" y="4413"/>
                    <a:pt x="1804" y="4424"/>
                    <a:pt x="1822" y="4442"/>
                  </a:cubicBezTo>
                  <a:cubicBezTo>
                    <a:pt x="1975" y="4474"/>
                    <a:pt x="2105" y="4625"/>
                    <a:pt x="2259" y="4625"/>
                  </a:cubicBezTo>
                  <a:cubicBezTo>
                    <a:pt x="2332" y="4625"/>
                    <a:pt x="2411" y="4590"/>
                    <a:pt x="2501" y="4489"/>
                  </a:cubicBezTo>
                  <a:cubicBezTo>
                    <a:pt x="2530" y="4456"/>
                    <a:pt x="2569" y="4442"/>
                    <a:pt x="2611" y="4442"/>
                  </a:cubicBezTo>
                  <a:cubicBezTo>
                    <a:pt x="2703" y="4442"/>
                    <a:pt x="2816" y="4507"/>
                    <a:pt x="2905" y="4573"/>
                  </a:cubicBezTo>
                  <a:cubicBezTo>
                    <a:pt x="2989" y="4478"/>
                    <a:pt x="2977" y="4323"/>
                    <a:pt x="3108" y="4263"/>
                  </a:cubicBezTo>
                  <a:cubicBezTo>
                    <a:pt x="3134" y="4241"/>
                    <a:pt x="3161" y="4232"/>
                    <a:pt x="3187" y="4232"/>
                  </a:cubicBezTo>
                  <a:cubicBezTo>
                    <a:pt x="3231" y="4232"/>
                    <a:pt x="3273" y="4257"/>
                    <a:pt x="3310" y="4287"/>
                  </a:cubicBezTo>
                  <a:lnTo>
                    <a:pt x="3334" y="4239"/>
                  </a:lnTo>
                  <a:cubicBezTo>
                    <a:pt x="3417" y="4287"/>
                    <a:pt x="3501" y="4323"/>
                    <a:pt x="3536" y="4418"/>
                  </a:cubicBezTo>
                  <a:cubicBezTo>
                    <a:pt x="3691" y="4501"/>
                    <a:pt x="3882" y="4549"/>
                    <a:pt x="3834" y="4799"/>
                  </a:cubicBezTo>
                  <a:cubicBezTo>
                    <a:pt x="3858" y="4805"/>
                    <a:pt x="3888" y="4808"/>
                    <a:pt x="3919" y="4808"/>
                  </a:cubicBezTo>
                  <a:cubicBezTo>
                    <a:pt x="3950" y="4808"/>
                    <a:pt x="3983" y="4805"/>
                    <a:pt x="4013" y="4799"/>
                  </a:cubicBezTo>
                  <a:cubicBezTo>
                    <a:pt x="4048" y="4787"/>
                    <a:pt x="4060" y="4728"/>
                    <a:pt x="4013" y="4692"/>
                  </a:cubicBezTo>
                  <a:cubicBezTo>
                    <a:pt x="3834" y="4549"/>
                    <a:pt x="3655" y="4418"/>
                    <a:pt x="3477" y="4275"/>
                  </a:cubicBezTo>
                  <a:lnTo>
                    <a:pt x="3417" y="4239"/>
                  </a:lnTo>
                  <a:lnTo>
                    <a:pt x="3394" y="4180"/>
                  </a:lnTo>
                  <a:cubicBezTo>
                    <a:pt x="3465" y="4097"/>
                    <a:pt x="3513" y="4001"/>
                    <a:pt x="3644" y="4001"/>
                  </a:cubicBezTo>
                  <a:lnTo>
                    <a:pt x="3655" y="3977"/>
                  </a:lnTo>
                  <a:cubicBezTo>
                    <a:pt x="3894" y="3799"/>
                    <a:pt x="3846" y="3442"/>
                    <a:pt x="4108" y="3251"/>
                  </a:cubicBezTo>
                  <a:cubicBezTo>
                    <a:pt x="4179" y="3204"/>
                    <a:pt x="4036" y="3084"/>
                    <a:pt x="3965" y="3013"/>
                  </a:cubicBezTo>
                  <a:lnTo>
                    <a:pt x="4144" y="2739"/>
                  </a:lnTo>
                  <a:lnTo>
                    <a:pt x="4334" y="2727"/>
                  </a:lnTo>
                  <a:lnTo>
                    <a:pt x="4703" y="2525"/>
                  </a:lnTo>
                  <a:lnTo>
                    <a:pt x="4620" y="2406"/>
                  </a:lnTo>
                  <a:cubicBezTo>
                    <a:pt x="4582" y="2391"/>
                    <a:pt x="4541" y="2386"/>
                    <a:pt x="4497" y="2386"/>
                  </a:cubicBezTo>
                  <a:cubicBezTo>
                    <a:pt x="4421" y="2386"/>
                    <a:pt x="4338" y="2401"/>
                    <a:pt x="4262" y="2401"/>
                  </a:cubicBezTo>
                  <a:cubicBezTo>
                    <a:pt x="4139" y="2401"/>
                    <a:pt x="4031" y="2362"/>
                    <a:pt x="3989" y="2156"/>
                  </a:cubicBezTo>
                  <a:cubicBezTo>
                    <a:pt x="3966" y="2161"/>
                    <a:pt x="3944" y="2163"/>
                    <a:pt x="3924" y="2163"/>
                  </a:cubicBezTo>
                  <a:cubicBezTo>
                    <a:pt x="3758" y="2163"/>
                    <a:pt x="3696" y="2001"/>
                    <a:pt x="3739" y="1906"/>
                  </a:cubicBezTo>
                  <a:cubicBezTo>
                    <a:pt x="3858" y="1656"/>
                    <a:pt x="3727" y="1632"/>
                    <a:pt x="3548" y="1584"/>
                  </a:cubicBezTo>
                  <a:cubicBezTo>
                    <a:pt x="3453" y="1537"/>
                    <a:pt x="3358" y="1477"/>
                    <a:pt x="3286" y="1406"/>
                  </a:cubicBezTo>
                  <a:lnTo>
                    <a:pt x="3274" y="1382"/>
                  </a:lnTo>
                  <a:cubicBezTo>
                    <a:pt x="3298" y="1251"/>
                    <a:pt x="3334" y="1132"/>
                    <a:pt x="3358" y="1013"/>
                  </a:cubicBezTo>
                  <a:cubicBezTo>
                    <a:pt x="3334" y="989"/>
                    <a:pt x="3310" y="965"/>
                    <a:pt x="3286" y="941"/>
                  </a:cubicBezTo>
                  <a:cubicBezTo>
                    <a:pt x="3155" y="953"/>
                    <a:pt x="3024" y="1013"/>
                    <a:pt x="2941" y="1120"/>
                  </a:cubicBezTo>
                  <a:cubicBezTo>
                    <a:pt x="2874" y="1061"/>
                    <a:pt x="2817" y="1037"/>
                    <a:pt x="2766" y="1037"/>
                  </a:cubicBezTo>
                  <a:cubicBezTo>
                    <a:pt x="2653" y="1037"/>
                    <a:pt x="2571" y="1153"/>
                    <a:pt x="2489" y="1251"/>
                  </a:cubicBezTo>
                  <a:cubicBezTo>
                    <a:pt x="2365" y="1180"/>
                    <a:pt x="2242" y="1108"/>
                    <a:pt x="2122" y="1108"/>
                  </a:cubicBezTo>
                  <a:cubicBezTo>
                    <a:pt x="2023" y="1108"/>
                    <a:pt x="1926" y="1158"/>
                    <a:pt x="1834" y="1299"/>
                  </a:cubicBezTo>
                  <a:lnTo>
                    <a:pt x="1691" y="1263"/>
                  </a:lnTo>
                  <a:lnTo>
                    <a:pt x="1548" y="1060"/>
                  </a:lnTo>
                  <a:cubicBezTo>
                    <a:pt x="1441" y="703"/>
                    <a:pt x="1512" y="298"/>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8"/>
            <p:cNvSpPr/>
            <p:nvPr/>
          </p:nvSpPr>
          <p:spPr>
            <a:xfrm>
              <a:off x="2349675" y="2357275"/>
              <a:ext cx="11650" cy="10575"/>
            </a:xfrm>
            <a:custGeom>
              <a:avLst/>
              <a:gdLst/>
              <a:ahLst/>
              <a:cxnLst/>
              <a:rect l="l" t="t" r="r" b="b"/>
              <a:pathLst>
                <a:path w="466" h="423" extrusionOk="0">
                  <a:moveTo>
                    <a:pt x="465" y="0"/>
                  </a:moveTo>
                  <a:lnTo>
                    <a:pt x="84" y="167"/>
                  </a:lnTo>
                  <a:cubicBezTo>
                    <a:pt x="61" y="202"/>
                    <a:pt x="37" y="226"/>
                    <a:pt x="1" y="262"/>
                  </a:cubicBezTo>
                  <a:cubicBezTo>
                    <a:pt x="37" y="342"/>
                    <a:pt x="86" y="423"/>
                    <a:pt x="153" y="423"/>
                  </a:cubicBezTo>
                  <a:cubicBezTo>
                    <a:pt x="176" y="423"/>
                    <a:pt x="200" y="414"/>
                    <a:pt x="227" y="393"/>
                  </a:cubicBezTo>
                  <a:cubicBezTo>
                    <a:pt x="322" y="274"/>
                    <a:pt x="406" y="143"/>
                    <a:pt x="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8"/>
            <p:cNvSpPr/>
            <p:nvPr/>
          </p:nvSpPr>
          <p:spPr>
            <a:xfrm>
              <a:off x="2254375" y="1577400"/>
              <a:ext cx="13475" cy="12225"/>
            </a:xfrm>
            <a:custGeom>
              <a:avLst/>
              <a:gdLst/>
              <a:ahLst/>
              <a:cxnLst/>
              <a:rect l="l" t="t" r="r" b="b"/>
              <a:pathLst>
                <a:path w="539" h="489" extrusionOk="0">
                  <a:moveTo>
                    <a:pt x="336" y="1"/>
                  </a:moveTo>
                  <a:lnTo>
                    <a:pt x="336" y="1"/>
                  </a:lnTo>
                  <a:cubicBezTo>
                    <a:pt x="205" y="96"/>
                    <a:pt x="110" y="215"/>
                    <a:pt x="51" y="358"/>
                  </a:cubicBezTo>
                  <a:cubicBezTo>
                    <a:pt x="0" y="464"/>
                    <a:pt x="23" y="486"/>
                    <a:pt x="65" y="486"/>
                  </a:cubicBezTo>
                  <a:cubicBezTo>
                    <a:pt x="97" y="486"/>
                    <a:pt x="138" y="474"/>
                    <a:pt x="169" y="474"/>
                  </a:cubicBezTo>
                  <a:cubicBezTo>
                    <a:pt x="185" y="474"/>
                    <a:pt x="199" y="478"/>
                    <a:pt x="205" y="489"/>
                  </a:cubicBezTo>
                  <a:cubicBezTo>
                    <a:pt x="324" y="346"/>
                    <a:pt x="539" y="239"/>
                    <a:pt x="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8"/>
            <p:cNvSpPr/>
            <p:nvPr/>
          </p:nvSpPr>
          <p:spPr>
            <a:xfrm>
              <a:off x="1654000" y="2796225"/>
              <a:ext cx="9900" cy="9325"/>
            </a:xfrm>
            <a:custGeom>
              <a:avLst/>
              <a:gdLst/>
              <a:ahLst/>
              <a:cxnLst/>
              <a:rect l="l" t="t" r="r" b="b"/>
              <a:pathLst>
                <a:path w="396" h="373" extrusionOk="0">
                  <a:moveTo>
                    <a:pt x="253" y="1"/>
                  </a:moveTo>
                  <a:cubicBezTo>
                    <a:pt x="124" y="1"/>
                    <a:pt x="33" y="79"/>
                    <a:pt x="15" y="230"/>
                  </a:cubicBezTo>
                  <a:cubicBezTo>
                    <a:pt x="0" y="353"/>
                    <a:pt x="66" y="371"/>
                    <a:pt x="143" y="371"/>
                  </a:cubicBezTo>
                  <a:cubicBezTo>
                    <a:pt x="173" y="371"/>
                    <a:pt x="204" y="368"/>
                    <a:pt x="234" y="368"/>
                  </a:cubicBezTo>
                  <a:cubicBezTo>
                    <a:pt x="254" y="368"/>
                    <a:pt x="272" y="369"/>
                    <a:pt x="289" y="373"/>
                  </a:cubicBezTo>
                  <a:cubicBezTo>
                    <a:pt x="360" y="278"/>
                    <a:pt x="396" y="147"/>
                    <a:pt x="396" y="28"/>
                  </a:cubicBezTo>
                  <a:cubicBezTo>
                    <a:pt x="345" y="10"/>
                    <a:pt x="297"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8"/>
            <p:cNvSpPr/>
            <p:nvPr/>
          </p:nvSpPr>
          <p:spPr>
            <a:xfrm>
              <a:off x="1803775" y="2376750"/>
              <a:ext cx="10450" cy="9300"/>
            </a:xfrm>
            <a:custGeom>
              <a:avLst/>
              <a:gdLst/>
              <a:ahLst/>
              <a:cxnLst/>
              <a:rect l="l" t="t" r="r" b="b"/>
              <a:pathLst>
                <a:path w="418" h="372" extrusionOk="0">
                  <a:moveTo>
                    <a:pt x="221" y="1"/>
                  </a:moveTo>
                  <a:cubicBezTo>
                    <a:pt x="163" y="1"/>
                    <a:pt x="130" y="48"/>
                    <a:pt x="96" y="90"/>
                  </a:cubicBezTo>
                  <a:cubicBezTo>
                    <a:pt x="1" y="162"/>
                    <a:pt x="25" y="305"/>
                    <a:pt x="144" y="352"/>
                  </a:cubicBezTo>
                  <a:cubicBezTo>
                    <a:pt x="169" y="365"/>
                    <a:pt x="198" y="372"/>
                    <a:pt x="227" y="372"/>
                  </a:cubicBezTo>
                  <a:cubicBezTo>
                    <a:pt x="277" y="372"/>
                    <a:pt x="328" y="350"/>
                    <a:pt x="358" y="305"/>
                  </a:cubicBezTo>
                  <a:cubicBezTo>
                    <a:pt x="394" y="209"/>
                    <a:pt x="418" y="102"/>
                    <a:pt x="310" y="31"/>
                  </a:cubicBezTo>
                  <a:cubicBezTo>
                    <a:pt x="275" y="9"/>
                    <a:pt x="246" y="1"/>
                    <a:pt x="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8"/>
            <p:cNvSpPr/>
            <p:nvPr/>
          </p:nvSpPr>
          <p:spPr>
            <a:xfrm>
              <a:off x="2031375" y="2853100"/>
              <a:ext cx="12950" cy="8800"/>
            </a:xfrm>
            <a:custGeom>
              <a:avLst/>
              <a:gdLst/>
              <a:ahLst/>
              <a:cxnLst/>
              <a:rect l="l" t="t" r="r" b="b"/>
              <a:pathLst>
                <a:path w="518" h="352" extrusionOk="0">
                  <a:moveTo>
                    <a:pt x="130" y="0"/>
                  </a:moveTo>
                  <a:cubicBezTo>
                    <a:pt x="1" y="0"/>
                    <a:pt x="16" y="70"/>
                    <a:pt x="65" y="289"/>
                  </a:cubicBezTo>
                  <a:cubicBezTo>
                    <a:pt x="124" y="330"/>
                    <a:pt x="196" y="351"/>
                    <a:pt x="267" y="351"/>
                  </a:cubicBezTo>
                  <a:cubicBezTo>
                    <a:pt x="339" y="351"/>
                    <a:pt x="410" y="330"/>
                    <a:pt x="470" y="289"/>
                  </a:cubicBezTo>
                  <a:cubicBezTo>
                    <a:pt x="493" y="241"/>
                    <a:pt x="505" y="181"/>
                    <a:pt x="517" y="122"/>
                  </a:cubicBezTo>
                  <a:cubicBezTo>
                    <a:pt x="481" y="98"/>
                    <a:pt x="458" y="62"/>
                    <a:pt x="422" y="39"/>
                  </a:cubicBezTo>
                  <a:cubicBezTo>
                    <a:pt x="285" y="16"/>
                    <a:pt x="191"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8"/>
            <p:cNvSpPr/>
            <p:nvPr/>
          </p:nvSpPr>
          <p:spPr>
            <a:xfrm>
              <a:off x="2465175" y="1740100"/>
              <a:ext cx="8950" cy="7850"/>
            </a:xfrm>
            <a:custGeom>
              <a:avLst/>
              <a:gdLst/>
              <a:ahLst/>
              <a:cxnLst/>
              <a:rect l="l" t="t" r="r" b="b"/>
              <a:pathLst>
                <a:path w="358" h="314" extrusionOk="0">
                  <a:moveTo>
                    <a:pt x="193" y="1"/>
                  </a:moveTo>
                  <a:cubicBezTo>
                    <a:pt x="144" y="1"/>
                    <a:pt x="96" y="22"/>
                    <a:pt x="60" y="65"/>
                  </a:cubicBezTo>
                  <a:cubicBezTo>
                    <a:pt x="1" y="125"/>
                    <a:pt x="13" y="244"/>
                    <a:pt x="96" y="279"/>
                  </a:cubicBezTo>
                  <a:cubicBezTo>
                    <a:pt x="130" y="302"/>
                    <a:pt x="169" y="314"/>
                    <a:pt x="207" y="314"/>
                  </a:cubicBezTo>
                  <a:cubicBezTo>
                    <a:pt x="249" y="314"/>
                    <a:pt x="291" y="299"/>
                    <a:pt x="322" y="267"/>
                  </a:cubicBezTo>
                  <a:cubicBezTo>
                    <a:pt x="358" y="184"/>
                    <a:pt x="346" y="101"/>
                    <a:pt x="286" y="29"/>
                  </a:cubicBezTo>
                  <a:cubicBezTo>
                    <a:pt x="258" y="10"/>
                    <a:pt x="225"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8"/>
            <p:cNvSpPr/>
            <p:nvPr/>
          </p:nvSpPr>
          <p:spPr>
            <a:xfrm>
              <a:off x="2291950" y="1600825"/>
              <a:ext cx="12525" cy="9650"/>
            </a:xfrm>
            <a:custGeom>
              <a:avLst/>
              <a:gdLst/>
              <a:ahLst/>
              <a:cxnLst/>
              <a:rect l="l" t="t" r="r" b="b"/>
              <a:pathLst>
                <a:path w="501" h="386" extrusionOk="0">
                  <a:moveTo>
                    <a:pt x="263" y="1"/>
                  </a:moveTo>
                  <a:cubicBezTo>
                    <a:pt x="184" y="1"/>
                    <a:pt x="128" y="93"/>
                    <a:pt x="60" y="135"/>
                  </a:cubicBezTo>
                  <a:lnTo>
                    <a:pt x="0" y="338"/>
                  </a:lnTo>
                  <a:cubicBezTo>
                    <a:pt x="60" y="362"/>
                    <a:pt x="119" y="373"/>
                    <a:pt x="179" y="385"/>
                  </a:cubicBezTo>
                  <a:cubicBezTo>
                    <a:pt x="286" y="385"/>
                    <a:pt x="393" y="385"/>
                    <a:pt x="441" y="266"/>
                  </a:cubicBezTo>
                  <a:cubicBezTo>
                    <a:pt x="500" y="159"/>
                    <a:pt x="429" y="112"/>
                    <a:pt x="369" y="52"/>
                  </a:cubicBezTo>
                  <a:cubicBezTo>
                    <a:pt x="329" y="15"/>
                    <a:pt x="294"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8"/>
            <p:cNvSpPr/>
            <p:nvPr/>
          </p:nvSpPr>
          <p:spPr>
            <a:xfrm>
              <a:off x="2269025" y="1787200"/>
              <a:ext cx="11025" cy="7525"/>
            </a:xfrm>
            <a:custGeom>
              <a:avLst/>
              <a:gdLst/>
              <a:ahLst/>
              <a:cxnLst/>
              <a:rect l="l" t="t" r="r" b="b"/>
              <a:pathLst>
                <a:path w="441" h="301" extrusionOk="0">
                  <a:moveTo>
                    <a:pt x="296" y="0"/>
                  </a:moveTo>
                  <a:cubicBezTo>
                    <a:pt x="185" y="0"/>
                    <a:pt x="84" y="36"/>
                    <a:pt x="0" y="98"/>
                  </a:cubicBezTo>
                  <a:cubicBezTo>
                    <a:pt x="72" y="205"/>
                    <a:pt x="179" y="277"/>
                    <a:pt x="298" y="300"/>
                  </a:cubicBezTo>
                  <a:cubicBezTo>
                    <a:pt x="441" y="229"/>
                    <a:pt x="369" y="110"/>
                    <a:pt x="346" y="3"/>
                  </a:cubicBezTo>
                  <a:cubicBezTo>
                    <a:pt x="329" y="1"/>
                    <a:pt x="313"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8"/>
            <p:cNvSpPr/>
            <p:nvPr/>
          </p:nvSpPr>
          <p:spPr>
            <a:xfrm>
              <a:off x="2614600" y="2582675"/>
              <a:ext cx="10750" cy="7400"/>
            </a:xfrm>
            <a:custGeom>
              <a:avLst/>
              <a:gdLst/>
              <a:ahLst/>
              <a:cxnLst/>
              <a:rect l="l" t="t" r="r" b="b"/>
              <a:pathLst>
                <a:path w="430" h="296" extrusionOk="0">
                  <a:moveTo>
                    <a:pt x="56" y="0"/>
                  </a:moveTo>
                  <a:cubicBezTo>
                    <a:pt x="36" y="0"/>
                    <a:pt x="18" y="3"/>
                    <a:pt x="1" y="9"/>
                  </a:cubicBezTo>
                  <a:cubicBezTo>
                    <a:pt x="12" y="45"/>
                    <a:pt x="24" y="80"/>
                    <a:pt x="48" y="116"/>
                  </a:cubicBezTo>
                  <a:cubicBezTo>
                    <a:pt x="93" y="206"/>
                    <a:pt x="149" y="296"/>
                    <a:pt x="265" y="296"/>
                  </a:cubicBezTo>
                  <a:cubicBezTo>
                    <a:pt x="272" y="296"/>
                    <a:pt x="279" y="295"/>
                    <a:pt x="286" y="295"/>
                  </a:cubicBezTo>
                  <a:cubicBezTo>
                    <a:pt x="346" y="283"/>
                    <a:pt x="429" y="271"/>
                    <a:pt x="382" y="176"/>
                  </a:cubicBezTo>
                  <a:cubicBezTo>
                    <a:pt x="334" y="80"/>
                    <a:pt x="215" y="45"/>
                    <a:pt x="120" y="9"/>
                  </a:cubicBezTo>
                  <a:cubicBezTo>
                    <a:pt x="96" y="3"/>
                    <a:pt x="75"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8"/>
            <p:cNvSpPr/>
            <p:nvPr/>
          </p:nvSpPr>
          <p:spPr>
            <a:xfrm>
              <a:off x="1707050" y="2353200"/>
              <a:ext cx="11625" cy="8500"/>
            </a:xfrm>
            <a:custGeom>
              <a:avLst/>
              <a:gdLst/>
              <a:ahLst/>
              <a:cxnLst/>
              <a:rect l="l" t="t" r="r" b="b"/>
              <a:pathLst>
                <a:path w="465" h="340" extrusionOk="0">
                  <a:moveTo>
                    <a:pt x="233" y="1"/>
                  </a:moveTo>
                  <a:cubicBezTo>
                    <a:pt x="186" y="1"/>
                    <a:pt x="139" y="19"/>
                    <a:pt x="108" y="56"/>
                  </a:cubicBezTo>
                  <a:cubicBezTo>
                    <a:pt x="0" y="175"/>
                    <a:pt x="96" y="246"/>
                    <a:pt x="179" y="306"/>
                  </a:cubicBezTo>
                  <a:cubicBezTo>
                    <a:pt x="207" y="329"/>
                    <a:pt x="240" y="340"/>
                    <a:pt x="272" y="340"/>
                  </a:cubicBezTo>
                  <a:cubicBezTo>
                    <a:pt x="323" y="340"/>
                    <a:pt x="371" y="314"/>
                    <a:pt x="393" y="270"/>
                  </a:cubicBezTo>
                  <a:cubicBezTo>
                    <a:pt x="465" y="175"/>
                    <a:pt x="393" y="115"/>
                    <a:pt x="346" y="44"/>
                  </a:cubicBezTo>
                  <a:cubicBezTo>
                    <a:pt x="317" y="16"/>
                    <a:pt x="275"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8"/>
            <p:cNvSpPr/>
            <p:nvPr/>
          </p:nvSpPr>
          <p:spPr>
            <a:xfrm>
              <a:off x="1760025" y="2183425"/>
              <a:ext cx="13425" cy="7250"/>
            </a:xfrm>
            <a:custGeom>
              <a:avLst/>
              <a:gdLst/>
              <a:ahLst/>
              <a:cxnLst/>
              <a:rect l="l" t="t" r="r" b="b"/>
              <a:pathLst>
                <a:path w="537" h="290" extrusionOk="0">
                  <a:moveTo>
                    <a:pt x="167" y="1"/>
                  </a:moveTo>
                  <a:cubicBezTo>
                    <a:pt x="108" y="60"/>
                    <a:pt x="1" y="120"/>
                    <a:pt x="48" y="203"/>
                  </a:cubicBezTo>
                  <a:cubicBezTo>
                    <a:pt x="82" y="270"/>
                    <a:pt x="130" y="290"/>
                    <a:pt x="185" y="290"/>
                  </a:cubicBezTo>
                  <a:cubicBezTo>
                    <a:pt x="248" y="290"/>
                    <a:pt x="318" y="264"/>
                    <a:pt x="382" y="251"/>
                  </a:cubicBezTo>
                  <a:cubicBezTo>
                    <a:pt x="525" y="215"/>
                    <a:pt x="536" y="144"/>
                    <a:pt x="453" y="25"/>
                  </a:cubicBez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8"/>
            <p:cNvSpPr/>
            <p:nvPr/>
          </p:nvSpPr>
          <p:spPr>
            <a:xfrm>
              <a:off x="2348200" y="2716825"/>
              <a:ext cx="13125" cy="4225"/>
            </a:xfrm>
            <a:custGeom>
              <a:avLst/>
              <a:gdLst/>
              <a:ahLst/>
              <a:cxnLst/>
              <a:rect l="l" t="t" r="r" b="b"/>
              <a:pathLst>
                <a:path w="525" h="169" extrusionOk="0">
                  <a:moveTo>
                    <a:pt x="0" y="1"/>
                  </a:moveTo>
                  <a:lnTo>
                    <a:pt x="0" y="1"/>
                  </a:lnTo>
                  <a:cubicBezTo>
                    <a:pt x="55" y="120"/>
                    <a:pt x="124" y="168"/>
                    <a:pt x="202" y="168"/>
                  </a:cubicBezTo>
                  <a:cubicBezTo>
                    <a:pt x="225" y="168"/>
                    <a:pt x="249" y="164"/>
                    <a:pt x="274" y="156"/>
                  </a:cubicBezTo>
                  <a:cubicBezTo>
                    <a:pt x="290" y="151"/>
                    <a:pt x="308" y="150"/>
                    <a:pt x="326" y="150"/>
                  </a:cubicBezTo>
                  <a:cubicBezTo>
                    <a:pt x="343" y="150"/>
                    <a:pt x="360" y="151"/>
                    <a:pt x="376" y="151"/>
                  </a:cubicBezTo>
                  <a:cubicBezTo>
                    <a:pt x="440" y="151"/>
                    <a:pt x="501" y="139"/>
                    <a:pt x="524" y="2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8"/>
            <p:cNvSpPr/>
            <p:nvPr/>
          </p:nvSpPr>
          <p:spPr>
            <a:xfrm>
              <a:off x="2356825" y="1399700"/>
              <a:ext cx="9850" cy="8250"/>
            </a:xfrm>
            <a:custGeom>
              <a:avLst/>
              <a:gdLst/>
              <a:ahLst/>
              <a:cxnLst/>
              <a:rect l="l" t="t" r="r" b="b"/>
              <a:pathLst>
                <a:path w="394" h="330" extrusionOk="0">
                  <a:moveTo>
                    <a:pt x="184" y="0"/>
                  </a:moveTo>
                  <a:cubicBezTo>
                    <a:pt x="139" y="0"/>
                    <a:pt x="92" y="22"/>
                    <a:pt x="60" y="60"/>
                  </a:cubicBezTo>
                  <a:cubicBezTo>
                    <a:pt x="1" y="132"/>
                    <a:pt x="25" y="239"/>
                    <a:pt x="108" y="287"/>
                  </a:cubicBezTo>
                  <a:cubicBezTo>
                    <a:pt x="136" y="315"/>
                    <a:pt x="176" y="330"/>
                    <a:pt x="215" y="330"/>
                  </a:cubicBezTo>
                  <a:cubicBezTo>
                    <a:pt x="259" y="330"/>
                    <a:pt x="303" y="312"/>
                    <a:pt x="334" y="275"/>
                  </a:cubicBezTo>
                  <a:cubicBezTo>
                    <a:pt x="394" y="203"/>
                    <a:pt x="334" y="120"/>
                    <a:pt x="286" y="48"/>
                  </a:cubicBezTo>
                  <a:cubicBezTo>
                    <a:pt x="259" y="16"/>
                    <a:pt x="222"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8"/>
            <p:cNvSpPr/>
            <p:nvPr/>
          </p:nvSpPr>
          <p:spPr>
            <a:xfrm>
              <a:off x="1659800" y="2772050"/>
              <a:ext cx="10075" cy="10175"/>
            </a:xfrm>
            <a:custGeom>
              <a:avLst/>
              <a:gdLst/>
              <a:ahLst/>
              <a:cxnLst/>
              <a:rect l="l" t="t" r="r" b="b"/>
              <a:pathLst>
                <a:path w="403" h="407" extrusionOk="0">
                  <a:moveTo>
                    <a:pt x="224" y="0"/>
                  </a:moveTo>
                  <a:cubicBezTo>
                    <a:pt x="137" y="0"/>
                    <a:pt x="75" y="77"/>
                    <a:pt x="45" y="197"/>
                  </a:cubicBezTo>
                  <a:cubicBezTo>
                    <a:pt x="0" y="348"/>
                    <a:pt x="75" y="406"/>
                    <a:pt x="186" y="406"/>
                  </a:cubicBezTo>
                  <a:cubicBezTo>
                    <a:pt x="223" y="406"/>
                    <a:pt x="265" y="399"/>
                    <a:pt x="307" y="387"/>
                  </a:cubicBezTo>
                  <a:lnTo>
                    <a:pt x="402" y="90"/>
                  </a:lnTo>
                  <a:cubicBezTo>
                    <a:pt x="335" y="28"/>
                    <a:pt x="275" y="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8"/>
            <p:cNvSpPr/>
            <p:nvPr/>
          </p:nvSpPr>
          <p:spPr>
            <a:xfrm>
              <a:off x="2194900" y="1757775"/>
              <a:ext cx="13725" cy="8975"/>
            </a:xfrm>
            <a:custGeom>
              <a:avLst/>
              <a:gdLst/>
              <a:ahLst/>
              <a:cxnLst/>
              <a:rect l="l" t="t" r="r" b="b"/>
              <a:pathLst>
                <a:path w="549" h="359" extrusionOk="0">
                  <a:moveTo>
                    <a:pt x="370" y="1"/>
                  </a:moveTo>
                  <a:lnTo>
                    <a:pt x="370" y="1"/>
                  </a:lnTo>
                  <a:cubicBezTo>
                    <a:pt x="1" y="25"/>
                    <a:pt x="72" y="168"/>
                    <a:pt x="251" y="358"/>
                  </a:cubicBezTo>
                  <a:cubicBezTo>
                    <a:pt x="548" y="322"/>
                    <a:pt x="406" y="144"/>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8"/>
            <p:cNvSpPr/>
            <p:nvPr/>
          </p:nvSpPr>
          <p:spPr>
            <a:xfrm>
              <a:off x="1836225" y="2103650"/>
              <a:ext cx="10450" cy="11075"/>
            </a:xfrm>
            <a:custGeom>
              <a:avLst/>
              <a:gdLst/>
              <a:ahLst/>
              <a:cxnLst/>
              <a:rect l="l" t="t" r="r" b="b"/>
              <a:pathLst>
                <a:path w="418" h="443" extrusionOk="0">
                  <a:moveTo>
                    <a:pt x="191" y="1"/>
                  </a:moveTo>
                  <a:lnTo>
                    <a:pt x="1" y="132"/>
                  </a:lnTo>
                  <a:cubicBezTo>
                    <a:pt x="35" y="259"/>
                    <a:pt x="25" y="442"/>
                    <a:pt x="198" y="442"/>
                  </a:cubicBezTo>
                  <a:cubicBezTo>
                    <a:pt x="204" y="442"/>
                    <a:pt x="209" y="442"/>
                    <a:pt x="215" y="442"/>
                  </a:cubicBezTo>
                  <a:cubicBezTo>
                    <a:pt x="370" y="442"/>
                    <a:pt x="370" y="275"/>
                    <a:pt x="417" y="168"/>
                  </a:cubicBezTo>
                  <a:lnTo>
                    <a:pt x="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8"/>
            <p:cNvSpPr/>
            <p:nvPr/>
          </p:nvSpPr>
          <p:spPr>
            <a:xfrm>
              <a:off x="2087150" y="2208150"/>
              <a:ext cx="325" cy="600"/>
            </a:xfrm>
            <a:custGeom>
              <a:avLst/>
              <a:gdLst/>
              <a:ahLst/>
              <a:cxnLst/>
              <a:rect l="l" t="t" r="r" b="b"/>
              <a:pathLst>
                <a:path w="13" h="24" extrusionOk="0">
                  <a:moveTo>
                    <a:pt x="1" y="0"/>
                  </a:moveTo>
                  <a:lnTo>
                    <a:pt x="1" y="12"/>
                  </a:lnTo>
                  <a:lnTo>
                    <a:pt x="1" y="24"/>
                  </a:lnTo>
                  <a:lnTo>
                    <a:pt x="13" y="1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8"/>
            <p:cNvSpPr/>
            <p:nvPr/>
          </p:nvSpPr>
          <p:spPr>
            <a:xfrm>
              <a:off x="2081500" y="2208725"/>
              <a:ext cx="7750" cy="13975"/>
            </a:xfrm>
            <a:custGeom>
              <a:avLst/>
              <a:gdLst/>
              <a:ahLst/>
              <a:cxnLst/>
              <a:rect l="l" t="t" r="r" b="b"/>
              <a:pathLst>
                <a:path w="310" h="559" extrusionOk="0">
                  <a:moveTo>
                    <a:pt x="227" y="1"/>
                  </a:moveTo>
                  <a:lnTo>
                    <a:pt x="0" y="299"/>
                  </a:lnTo>
                  <a:cubicBezTo>
                    <a:pt x="48" y="394"/>
                    <a:pt x="42" y="558"/>
                    <a:pt x="173" y="558"/>
                  </a:cubicBezTo>
                  <a:cubicBezTo>
                    <a:pt x="206" y="558"/>
                    <a:pt x="246" y="548"/>
                    <a:pt x="298" y="525"/>
                  </a:cubicBezTo>
                  <a:cubicBezTo>
                    <a:pt x="310" y="346"/>
                    <a:pt x="286" y="168"/>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8"/>
            <p:cNvSpPr/>
            <p:nvPr/>
          </p:nvSpPr>
          <p:spPr>
            <a:xfrm>
              <a:off x="1522200" y="3016275"/>
              <a:ext cx="13425" cy="9375"/>
            </a:xfrm>
            <a:custGeom>
              <a:avLst/>
              <a:gdLst/>
              <a:ahLst/>
              <a:cxnLst/>
              <a:rect l="l" t="t" r="r" b="b"/>
              <a:pathLst>
                <a:path w="537" h="375" extrusionOk="0">
                  <a:moveTo>
                    <a:pt x="203" y="0"/>
                  </a:moveTo>
                  <a:cubicBezTo>
                    <a:pt x="132" y="60"/>
                    <a:pt x="1" y="96"/>
                    <a:pt x="120" y="227"/>
                  </a:cubicBezTo>
                  <a:cubicBezTo>
                    <a:pt x="193" y="301"/>
                    <a:pt x="272" y="374"/>
                    <a:pt x="361" y="374"/>
                  </a:cubicBezTo>
                  <a:cubicBezTo>
                    <a:pt x="415" y="374"/>
                    <a:pt x="473" y="347"/>
                    <a:pt x="536" y="274"/>
                  </a:cubicBezTo>
                  <a:cubicBezTo>
                    <a:pt x="465" y="143"/>
                    <a:pt x="346" y="4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8"/>
            <p:cNvSpPr/>
            <p:nvPr/>
          </p:nvSpPr>
          <p:spPr>
            <a:xfrm>
              <a:off x="2017800" y="1473775"/>
              <a:ext cx="9850" cy="8675"/>
            </a:xfrm>
            <a:custGeom>
              <a:avLst/>
              <a:gdLst/>
              <a:ahLst/>
              <a:cxnLst/>
              <a:rect l="l" t="t" r="r" b="b"/>
              <a:pathLst>
                <a:path w="394" h="347" extrusionOk="0">
                  <a:moveTo>
                    <a:pt x="185" y="0"/>
                  </a:moveTo>
                  <a:cubicBezTo>
                    <a:pt x="139" y="0"/>
                    <a:pt x="94" y="21"/>
                    <a:pt x="60" y="62"/>
                  </a:cubicBezTo>
                  <a:cubicBezTo>
                    <a:pt x="1" y="121"/>
                    <a:pt x="12" y="217"/>
                    <a:pt x="72" y="276"/>
                  </a:cubicBezTo>
                  <a:cubicBezTo>
                    <a:pt x="107" y="322"/>
                    <a:pt x="158" y="346"/>
                    <a:pt x="207" y="346"/>
                  </a:cubicBezTo>
                  <a:cubicBezTo>
                    <a:pt x="260" y="346"/>
                    <a:pt x="309" y="320"/>
                    <a:pt x="334" y="264"/>
                  </a:cubicBezTo>
                  <a:cubicBezTo>
                    <a:pt x="393" y="181"/>
                    <a:pt x="334" y="110"/>
                    <a:pt x="286" y="38"/>
                  </a:cubicBezTo>
                  <a:cubicBezTo>
                    <a:pt x="255" y="12"/>
                    <a:pt x="220" y="0"/>
                    <a:pt x="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8"/>
            <p:cNvSpPr/>
            <p:nvPr/>
          </p:nvSpPr>
          <p:spPr>
            <a:xfrm>
              <a:off x="2333325" y="2267575"/>
              <a:ext cx="11625" cy="9875"/>
            </a:xfrm>
            <a:custGeom>
              <a:avLst/>
              <a:gdLst/>
              <a:ahLst/>
              <a:cxnLst/>
              <a:rect l="l" t="t" r="r" b="b"/>
              <a:pathLst>
                <a:path w="465" h="395" extrusionOk="0">
                  <a:moveTo>
                    <a:pt x="273" y="1"/>
                  </a:moveTo>
                  <a:cubicBezTo>
                    <a:pt x="128" y="1"/>
                    <a:pt x="70" y="176"/>
                    <a:pt x="0" y="326"/>
                  </a:cubicBezTo>
                  <a:cubicBezTo>
                    <a:pt x="80" y="374"/>
                    <a:pt x="144" y="394"/>
                    <a:pt x="197" y="394"/>
                  </a:cubicBezTo>
                  <a:cubicBezTo>
                    <a:pt x="342" y="394"/>
                    <a:pt x="403" y="241"/>
                    <a:pt x="464" y="76"/>
                  </a:cubicBezTo>
                  <a:cubicBezTo>
                    <a:pt x="387" y="23"/>
                    <a:pt x="324" y="1"/>
                    <a:pt x="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8"/>
            <p:cNvSpPr/>
            <p:nvPr/>
          </p:nvSpPr>
          <p:spPr>
            <a:xfrm>
              <a:off x="1720450" y="2766975"/>
              <a:ext cx="14600" cy="10900"/>
            </a:xfrm>
            <a:custGeom>
              <a:avLst/>
              <a:gdLst/>
              <a:ahLst/>
              <a:cxnLst/>
              <a:rect l="l" t="t" r="r" b="b"/>
              <a:pathLst>
                <a:path w="584" h="436" extrusionOk="0">
                  <a:moveTo>
                    <a:pt x="205" y="1"/>
                  </a:moveTo>
                  <a:cubicBezTo>
                    <a:pt x="154" y="1"/>
                    <a:pt x="107" y="21"/>
                    <a:pt x="72" y="66"/>
                  </a:cubicBezTo>
                  <a:cubicBezTo>
                    <a:pt x="0" y="174"/>
                    <a:pt x="167" y="269"/>
                    <a:pt x="179" y="388"/>
                  </a:cubicBezTo>
                  <a:lnTo>
                    <a:pt x="357" y="436"/>
                  </a:lnTo>
                  <a:cubicBezTo>
                    <a:pt x="500" y="328"/>
                    <a:pt x="584" y="233"/>
                    <a:pt x="417" y="90"/>
                  </a:cubicBezTo>
                  <a:cubicBezTo>
                    <a:pt x="349" y="36"/>
                    <a:pt x="273" y="1"/>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8"/>
            <p:cNvSpPr/>
            <p:nvPr/>
          </p:nvSpPr>
          <p:spPr>
            <a:xfrm>
              <a:off x="1667750" y="2219750"/>
              <a:ext cx="12525" cy="14900"/>
            </a:xfrm>
            <a:custGeom>
              <a:avLst/>
              <a:gdLst/>
              <a:ahLst/>
              <a:cxnLst/>
              <a:rect l="l" t="t" r="r" b="b"/>
              <a:pathLst>
                <a:path w="501" h="596" extrusionOk="0">
                  <a:moveTo>
                    <a:pt x="394" y="0"/>
                  </a:moveTo>
                  <a:cubicBezTo>
                    <a:pt x="84" y="12"/>
                    <a:pt x="144" y="334"/>
                    <a:pt x="1" y="489"/>
                  </a:cubicBezTo>
                  <a:lnTo>
                    <a:pt x="96" y="584"/>
                  </a:lnTo>
                  <a:lnTo>
                    <a:pt x="132" y="596"/>
                  </a:lnTo>
                  <a:cubicBezTo>
                    <a:pt x="210" y="484"/>
                    <a:pt x="246" y="320"/>
                    <a:pt x="418" y="320"/>
                  </a:cubicBezTo>
                  <a:cubicBezTo>
                    <a:pt x="429" y="320"/>
                    <a:pt x="441" y="320"/>
                    <a:pt x="453" y="322"/>
                  </a:cubicBezTo>
                  <a:cubicBezTo>
                    <a:pt x="465" y="286"/>
                    <a:pt x="489" y="250"/>
                    <a:pt x="501" y="227"/>
                  </a:cubicBezTo>
                  <a:lnTo>
                    <a:pt x="3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8"/>
            <p:cNvSpPr/>
            <p:nvPr/>
          </p:nvSpPr>
          <p:spPr>
            <a:xfrm>
              <a:off x="1889500" y="2577025"/>
              <a:ext cx="7175" cy="6775"/>
            </a:xfrm>
            <a:custGeom>
              <a:avLst/>
              <a:gdLst/>
              <a:ahLst/>
              <a:cxnLst/>
              <a:rect l="l" t="t" r="r" b="b"/>
              <a:pathLst>
                <a:path w="287" h="271" extrusionOk="0">
                  <a:moveTo>
                    <a:pt x="122" y="1"/>
                  </a:moveTo>
                  <a:cubicBezTo>
                    <a:pt x="87" y="1"/>
                    <a:pt x="56" y="21"/>
                    <a:pt x="37" y="80"/>
                  </a:cubicBezTo>
                  <a:cubicBezTo>
                    <a:pt x="1" y="199"/>
                    <a:pt x="132" y="235"/>
                    <a:pt x="227" y="271"/>
                  </a:cubicBezTo>
                  <a:cubicBezTo>
                    <a:pt x="251" y="211"/>
                    <a:pt x="263" y="140"/>
                    <a:pt x="287" y="68"/>
                  </a:cubicBezTo>
                  <a:cubicBezTo>
                    <a:pt x="231" y="41"/>
                    <a:pt x="171"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8"/>
            <p:cNvSpPr/>
            <p:nvPr/>
          </p:nvSpPr>
          <p:spPr>
            <a:xfrm>
              <a:off x="1688900" y="2879050"/>
              <a:ext cx="14900" cy="10325"/>
            </a:xfrm>
            <a:custGeom>
              <a:avLst/>
              <a:gdLst/>
              <a:ahLst/>
              <a:cxnLst/>
              <a:rect l="l" t="t" r="r" b="b"/>
              <a:pathLst>
                <a:path w="596" h="413" extrusionOk="0">
                  <a:moveTo>
                    <a:pt x="0" y="1"/>
                  </a:moveTo>
                  <a:cubicBezTo>
                    <a:pt x="95" y="120"/>
                    <a:pt x="179" y="227"/>
                    <a:pt x="274" y="334"/>
                  </a:cubicBezTo>
                  <a:cubicBezTo>
                    <a:pt x="330" y="390"/>
                    <a:pt x="376" y="412"/>
                    <a:pt x="414" y="412"/>
                  </a:cubicBezTo>
                  <a:cubicBezTo>
                    <a:pt x="498" y="412"/>
                    <a:pt x="546" y="308"/>
                    <a:pt x="595" y="227"/>
                  </a:cubicBezTo>
                  <a:cubicBezTo>
                    <a:pt x="441" y="13"/>
                    <a:pt x="191" y="9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8"/>
            <p:cNvSpPr/>
            <p:nvPr/>
          </p:nvSpPr>
          <p:spPr>
            <a:xfrm>
              <a:off x="2702700" y="2479100"/>
              <a:ext cx="8950" cy="7375"/>
            </a:xfrm>
            <a:custGeom>
              <a:avLst/>
              <a:gdLst/>
              <a:ahLst/>
              <a:cxnLst/>
              <a:rect l="l" t="t" r="r" b="b"/>
              <a:pathLst>
                <a:path w="358" h="295" extrusionOk="0">
                  <a:moveTo>
                    <a:pt x="132" y="1"/>
                  </a:moveTo>
                  <a:cubicBezTo>
                    <a:pt x="111" y="1"/>
                    <a:pt x="91" y="9"/>
                    <a:pt x="72" y="32"/>
                  </a:cubicBezTo>
                  <a:cubicBezTo>
                    <a:pt x="1" y="92"/>
                    <a:pt x="1" y="187"/>
                    <a:pt x="72" y="259"/>
                  </a:cubicBezTo>
                  <a:cubicBezTo>
                    <a:pt x="102" y="282"/>
                    <a:pt x="141" y="294"/>
                    <a:pt x="181" y="294"/>
                  </a:cubicBezTo>
                  <a:cubicBezTo>
                    <a:pt x="221" y="294"/>
                    <a:pt x="263" y="282"/>
                    <a:pt x="298" y="259"/>
                  </a:cubicBezTo>
                  <a:cubicBezTo>
                    <a:pt x="358" y="163"/>
                    <a:pt x="310" y="104"/>
                    <a:pt x="227" y="44"/>
                  </a:cubicBezTo>
                  <a:cubicBezTo>
                    <a:pt x="198" y="22"/>
                    <a:pt x="164"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8"/>
            <p:cNvSpPr/>
            <p:nvPr/>
          </p:nvSpPr>
          <p:spPr>
            <a:xfrm>
              <a:off x="1517150" y="2939350"/>
              <a:ext cx="9250" cy="9150"/>
            </a:xfrm>
            <a:custGeom>
              <a:avLst/>
              <a:gdLst/>
              <a:ahLst/>
              <a:cxnLst/>
              <a:rect l="l" t="t" r="r" b="b"/>
              <a:pathLst>
                <a:path w="370" h="366" extrusionOk="0">
                  <a:moveTo>
                    <a:pt x="198" y="0"/>
                  </a:moveTo>
                  <a:cubicBezTo>
                    <a:pt x="90" y="0"/>
                    <a:pt x="51" y="137"/>
                    <a:pt x="0" y="256"/>
                  </a:cubicBezTo>
                  <a:cubicBezTo>
                    <a:pt x="34" y="330"/>
                    <a:pt x="71" y="366"/>
                    <a:pt x="117" y="366"/>
                  </a:cubicBezTo>
                  <a:cubicBezTo>
                    <a:pt x="152" y="366"/>
                    <a:pt x="192" y="345"/>
                    <a:pt x="238" y="303"/>
                  </a:cubicBezTo>
                  <a:cubicBezTo>
                    <a:pt x="274" y="232"/>
                    <a:pt x="322" y="160"/>
                    <a:pt x="369" y="77"/>
                  </a:cubicBezTo>
                  <a:cubicBezTo>
                    <a:pt x="297" y="22"/>
                    <a:pt x="242"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8"/>
            <p:cNvSpPr/>
            <p:nvPr/>
          </p:nvSpPr>
          <p:spPr>
            <a:xfrm>
              <a:off x="2289850" y="2090750"/>
              <a:ext cx="9550" cy="9075"/>
            </a:xfrm>
            <a:custGeom>
              <a:avLst/>
              <a:gdLst/>
              <a:ahLst/>
              <a:cxnLst/>
              <a:rect l="l" t="t" r="r" b="b"/>
              <a:pathLst>
                <a:path w="382" h="363" extrusionOk="0">
                  <a:moveTo>
                    <a:pt x="143" y="0"/>
                  </a:moveTo>
                  <a:cubicBezTo>
                    <a:pt x="106" y="0"/>
                    <a:pt x="70" y="17"/>
                    <a:pt x="37" y="65"/>
                  </a:cubicBezTo>
                  <a:cubicBezTo>
                    <a:pt x="1" y="112"/>
                    <a:pt x="48" y="219"/>
                    <a:pt x="48" y="362"/>
                  </a:cubicBezTo>
                  <a:cubicBezTo>
                    <a:pt x="144" y="338"/>
                    <a:pt x="215" y="315"/>
                    <a:pt x="298" y="279"/>
                  </a:cubicBezTo>
                  <a:cubicBezTo>
                    <a:pt x="382" y="219"/>
                    <a:pt x="370" y="148"/>
                    <a:pt x="298" y="76"/>
                  </a:cubicBezTo>
                  <a:cubicBezTo>
                    <a:pt x="255" y="40"/>
                    <a:pt x="199"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8"/>
            <p:cNvSpPr/>
            <p:nvPr/>
          </p:nvSpPr>
          <p:spPr>
            <a:xfrm>
              <a:off x="1862725" y="2329925"/>
              <a:ext cx="9550" cy="8125"/>
            </a:xfrm>
            <a:custGeom>
              <a:avLst/>
              <a:gdLst/>
              <a:ahLst/>
              <a:cxnLst/>
              <a:rect l="l" t="t" r="r" b="b"/>
              <a:pathLst>
                <a:path w="382" h="325" extrusionOk="0">
                  <a:moveTo>
                    <a:pt x="141" y="1"/>
                  </a:moveTo>
                  <a:cubicBezTo>
                    <a:pt x="116" y="1"/>
                    <a:pt x="89" y="16"/>
                    <a:pt x="60" y="58"/>
                  </a:cubicBezTo>
                  <a:cubicBezTo>
                    <a:pt x="0" y="118"/>
                    <a:pt x="0" y="225"/>
                    <a:pt x="60" y="296"/>
                  </a:cubicBezTo>
                  <a:cubicBezTo>
                    <a:pt x="76" y="317"/>
                    <a:pt x="98" y="325"/>
                    <a:pt x="123" y="325"/>
                  </a:cubicBezTo>
                  <a:cubicBezTo>
                    <a:pt x="171" y="325"/>
                    <a:pt x="231" y="296"/>
                    <a:pt x="286" y="273"/>
                  </a:cubicBezTo>
                  <a:cubicBezTo>
                    <a:pt x="381" y="201"/>
                    <a:pt x="346" y="130"/>
                    <a:pt x="274" y="82"/>
                  </a:cubicBezTo>
                  <a:cubicBezTo>
                    <a:pt x="228" y="51"/>
                    <a:pt x="187"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8"/>
            <p:cNvSpPr/>
            <p:nvPr/>
          </p:nvSpPr>
          <p:spPr>
            <a:xfrm>
              <a:off x="1565950" y="2047850"/>
              <a:ext cx="9850" cy="9000"/>
            </a:xfrm>
            <a:custGeom>
              <a:avLst/>
              <a:gdLst/>
              <a:ahLst/>
              <a:cxnLst/>
              <a:rect l="l" t="t" r="r" b="b"/>
              <a:pathLst>
                <a:path w="394" h="360" extrusionOk="0">
                  <a:moveTo>
                    <a:pt x="132" y="0"/>
                  </a:moveTo>
                  <a:cubicBezTo>
                    <a:pt x="99" y="0"/>
                    <a:pt x="67" y="18"/>
                    <a:pt x="37" y="66"/>
                  </a:cubicBezTo>
                  <a:cubicBezTo>
                    <a:pt x="1" y="149"/>
                    <a:pt x="13" y="233"/>
                    <a:pt x="48" y="304"/>
                  </a:cubicBezTo>
                  <a:cubicBezTo>
                    <a:pt x="79" y="344"/>
                    <a:pt x="117" y="359"/>
                    <a:pt x="159" y="359"/>
                  </a:cubicBezTo>
                  <a:cubicBezTo>
                    <a:pt x="216" y="359"/>
                    <a:pt x="279" y="332"/>
                    <a:pt x="334" y="304"/>
                  </a:cubicBezTo>
                  <a:cubicBezTo>
                    <a:pt x="394" y="245"/>
                    <a:pt x="382" y="137"/>
                    <a:pt x="298" y="90"/>
                  </a:cubicBezTo>
                  <a:cubicBezTo>
                    <a:pt x="246" y="52"/>
                    <a:pt x="188"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8"/>
            <p:cNvSpPr/>
            <p:nvPr/>
          </p:nvSpPr>
          <p:spPr>
            <a:xfrm>
              <a:off x="1786225" y="2105225"/>
              <a:ext cx="135750" cy="140450"/>
            </a:xfrm>
            <a:custGeom>
              <a:avLst/>
              <a:gdLst/>
              <a:ahLst/>
              <a:cxnLst/>
              <a:rect l="l" t="t" r="r" b="b"/>
              <a:pathLst>
                <a:path w="5430" h="5618" extrusionOk="0">
                  <a:moveTo>
                    <a:pt x="3592" y="1"/>
                  </a:moveTo>
                  <a:cubicBezTo>
                    <a:pt x="3542" y="1"/>
                    <a:pt x="3486" y="40"/>
                    <a:pt x="3418" y="140"/>
                  </a:cubicBezTo>
                  <a:cubicBezTo>
                    <a:pt x="3358" y="224"/>
                    <a:pt x="3287" y="295"/>
                    <a:pt x="3215" y="367"/>
                  </a:cubicBezTo>
                  <a:cubicBezTo>
                    <a:pt x="3179" y="462"/>
                    <a:pt x="3084" y="533"/>
                    <a:pt x="2977" y="533"/>
                  </a:cubicBezTo>
                  <a:cubicBezTo>
                    <a:pt x="2739" y="593"/>
                    <a:pt x="2501" y="831"/>
                    <a:pt x="2322" y="831"/>
                  </a:cubicBezTo>
                  <a:cubicBezTo>
                    <a:pt x="2299" y="829"/>
                    <a:pt x="2278" y="828"/>
                    <a:pt x="2257" y="828"/>
                  </a:cubicBezTo>
                  <a:cubicBezTo>
                    <a:pt x="2039" y="828"/>
                    <a:pt x="1926" y="938"/>
                    <a:pt x="1763" y="1057"/>
                  </a:cubicBezTo>
                  <a:cubicBezTo>
                    <a:pt x="1737" y="1077"/>
                    <a:pt x="1716" y="1086"/>
                    <a:pt x="1697" y="1086"/>
                  </a:cubicBezTo>
                  <a:cubicBezTo>
                    <a:pt x="1628" y="1086"/>
                    <a:pt x="1600" y="968"/>
                    <a:pt x="1572" y="902"/>
                  </a:cubicBezTo>
                  <a:lnTo>
                    <a:pt x="1405" y="783"/>
                  </a:lnTo>
                  <a:lnTo>
                    <a:pt x="1405" y="783"/>
                  </a:lnTo>
                  <a:cubicBezTo>
                    <a:pt x="1429" y="926"/>
                    <a:pt x="1429" y="1069"/>
                    <a:pt x="1405" y="1212"/>
                  </a:cubicBezTo>
                  <a:cubicBezTo>
                    <a:pt x="1339" y="1374"/>
                    <a:pt x="1200" y="1509"/>
                    <a:pt x="1052" y="1509"/>
                  </a:cubicBezTo>
                  <a:cubicBezTo>
                    <a:pt x="962" y="1509"/>
                    <a:pt x="868" y="1458"/>
                    <a:pt x="786" y="1331"/>
                  </a:cubicBezTo>
                  <a:cubicBezTo>
                    <a:pt x="703" y="1188"/>
                    <a:pt x="584" y="1069"/>
                    <a:pt x="489" y="938"/>
                  </a:cubicBezTo>
                  <a:cubicBezTo>
                    <a:pt x="346" y="807"/>
                    <a:pt x="417" y="545"/>
                    <a:pt x="179" y="486"/>
                  </a:cubicBezTo>
                  <a:lnTo>
                    <a:pt x="179" y="486"/>
                  </a:lnTo>
                  <a:cubicBezTo>
                    <a:pt x="24" y="736"/>
                    <a:pt x="310" y="795"/>
                    <a:pt x="393" y="938"/>
                  </a:cubicBezTo>
                  <a:lnTo>
                    <a:pt x="262" y="1010"/>
                  </a:lnTo>
                  <a:cubicBezTo>
                    <a:pt x="393" y="1129"/>
                    <a:pt x="393" y="1295"/>
                    <a:pt x="429" y="1450"/>
                  </a:cubicBezTo>
                  <a:lnTo>
                    <a:pt x="584" y="1641"/>
                  </a:lnTo>
                  <a:cubicBezTo>
                    <a:pt x="727" y="1819"/>
                    <a:pt x="643" y="2010"/>
                    <a:pt x="608" y="2200"/>
                  </a:cubicBezTo>
                  <a:cubicBezTo>
                    <a:pt x="501" y="2355"/>
                    <a:pt x="322" y="2450"/>
                    <a:pt x="143" y="2450"/>
                  </a:cubicBezTo>
                  <a:cubicBezTo>
                    <a:pt x="108" y="2486"/>
                    <a:pt x="60" y="2510"/>
                    <a:pt x="60" y="2545"/>
                  </a:cubicBezTo>
                  <a:cubicBezTo>
                    <a:pt x="0" y="2784"/>
                    <a:pt x="239" y="2903"/>
                    <a:pt x="286" y="3105"/>
                  </a:cubicBezTo>
                  <a:cubicBezTo>
                    <a:pt x="334" y="3319"/>
                    <a:pt x="108" y="3391"/>
                    <a:pt x="143" y="3617"/>
                  </a:cubicBezTo>
                  <a:cubicBezTo>
                    <a:pt x="203" y="3974"/>
                    <a:pt x="572" y="4153"/>
                    <a:pt x="548" y="4522"/>
                  </a:cubicBezTo>
                  <a:cubicBezTo>
                    <a:pt x="608" y="4605"/>
                    <a:pt x="620" y="4712"/>
                    <a:pt x="596" y="4808"/>
                  </a:cubicBezTo>
                  <a:cubicBezTo>
                    <a:pt x="977" y="4927"/>
                    <a:pt x="1298" y="5177"/>
                    <a:pt x="1620" y="5403"/>
                  </a:cubicBezTo>
                  <a:cubicBezTo>
                    <a:pt x="1766" y="5511"/>
                    <a:pt x="1895" y="5548"/>
                    <a:pt x="2023" y="5548"/>
                  </a:cubicBezTo>
                  <a:cubicBezTo>
                    <a:pt x="2136" y="5548"/>
                    <a:pt x="2248" y="5520"/>
                    <a:pt x="2370" y="5486"/>
                  </a:cubicBezTo>
                  <a:cubicBezTo>
                    <a:pt x="2441" y="5532"/>
                    <a:pt x="2519" y="5541"/>
                    <a:pt x="2598" y="5541"/>
                  </a:cubicBezTo>
                  <a:cubicBezTo>
                    <a:pt x="2653" y="5541"/>
                    <a:pt x="2709" y="5537"/>
                    <a:pt x="2764" y="5537"/>
                  </a:cubicBezTo>
                  <a:cubicBezTo>
                    <a:pt x="2854" y="5537"/>
                    <a:pt x="2940" y="5550"/>
                    <a:pt x="3013" y="5617"/>
                  </a:cubicBezTo>
                  <a:lnTo>
                    <a:pt x="3025" y="5617"/>
                  </a:lnTo>
                  <a:cubicBezTo>
                    <a:pt x="3061" y="5551"/>
                    <a:pt x="3125" y="5517"/>
                    <a:pt x="3188" y="5517"/>
                  </a:cubicBezTo>
                  <a:cubicBezTo>
                    <a:pt x="3227" y="5517"/>
                    <a:pt x="3266" y="5530"/>
                    <a:pt x="3298" y="5558"/>
                  </a:cubicBezTo>
                  <a:lnTo>
                    <a:pt x="3310" y="5558"/>
                  </a:lnTo>
                  <a:lnTo>
                    <a:pt x="3453" y="5355"/>
                  </a:lnTo>
                  <a:cubicBezTo>
                    <a:pt x="3403" y="5254"/>
                    <a:pt x="3438" y="5222"/>
                    <a:pt x="3516" y="5222"/>
                  </a:cubicBezTo>
                  <a:cubicBezTo>
                    <a:pt x="3530" y="5222"/>
                    <a:pt x="3545" y="5223"/>
                    <a:pt x="3560" y="5224"/>
                  </a:cubicBezTo>
                  <a:lnTo>
                    <a:pt x="3727" y="5070"/>
                  </a:lnTo>
                  <a:cubicBezTo>
                    <a:pt x="4108" y="5093"/>
                    <a:pt x="4430" y="5320"/>
                    <a:pt x="4834" y="5320"/>
                  </a:cubicBezTo>
                  <a:cubicBezTo>
                    <a:pt x="4811" y="4962"/>
                    <a:pt x="4465" y="5046"/>
                    <a:pt x="4322" y="4879"/>
                  </a:cubicBezTo>
                  <a:cubicBezTo>
                    <a:pt x="4096" y="4641"/>
                    <a:pt x="4096" y="4498"/>
                    <a:pt x="4394" y="4403"/>
                  </a:cubicBezTo>
                  <a:cubicBezTo>
                    <a:pt x="4703" y="4308"/>
                    <a:pt x="4775" y="4165"/>
                    <a:pt x="4608" y="3891"/>
                  </a:cubicBezTo>
                  <a:cubicBezTo>
                    <a:pt x="4561" y="3831"/>
                    <a:pt x="4584" y="3736"/>
                    <a:pt x="4572" y="3653"/>
                  </a:cubicBezTo>
                  <a:lnTo>
                    <a:pt x="4763" y="3593"/>
                  </a:lnTo>
                  <a:cubicBezTo>
                    <a:pt x="4846" y="3633"/>
                    <a:pt x="4934" y="3651"/>
                    <a:pt x="5020" y="3651"/>
                  </a:cubicBezTo>
                  <a:cubicBezTo>
                    <a:pt x="5170" y="3651"/>
                    <a:pt x="5317" y="3596"/>
                    <a:pt x="5430" y="3498"/>
                  </a:cubicBezTo>
                  <a:lnTo>
                    <a:pt x="5168" y="3415"/>
                  </a:lnTo>
                  <a:cubicBezTo>
                    <a:pt x="5138" y="3424"/>
                    <a:pt x="5109" y="3428"/>
                    <a:pt x="5082" y="3428"/>
                  </a:cubicBezTo>
                  <a:cubicBezTo>
                    <a:pt x="4963" y="3428"/>
                    <a:pt x="4857" y="3358"/>
                    <a:pt x="4751" y="3319"/>
                  </a:cubicBezTo>
                  <a:cubicBezTo>
                    <a:pt x="4751" y="3200"/>
                    <a:pt x="4811" y="3069"/>
                    <a:pt x="4680" y="2986"/>
                  </a:cubicBezTo>
                  <a:cubicBezTo>
                    <a:pt x="4811" y="2807"/>
                    <a:pt x="4822" y="2688"/>
                    <a:pt x="4561" y="2653"/>
                  </a:cubicBezTo>
                  <a:cubicBezTo>
                    <a:pt x="4489" y="2629"/>
                    <a:pt x="4406" y="2593"/>
                    <a:pt x="4346" y="2557"/>
                  </a:cubicBezTo>
                  <a:cubicBezTo>
                    <a:pt x="4525" y="2260"/>
                    <a:pt x="4608" y="1903"/>
                    <a:pt x="4906" y="1688"/>
                  </a:cubicBezTo>
                  <a:cubicBezTo>
                    <a:pt x="4930" y="1700"/>
                    <a:pt x="4953" y="1724"/>
                    <a:pt x="4977" y="1736"/>
                  </a:cubicBezTo>
                  <a:lnTo>
                    <a:pt x="5156" y="1557"/>
                  </a:lnTo>
                  <a:cubicBezTo>
                    <a:pt x="5168" y="1474"/>
                    <a:pt x="5180" y="1379"/>
                    <a:pt x="5084" y="1343"/>
                  </a:cubicBezTo>
                  <a:cubicBezTo>
                    <a:pt x="5062" y="1335"/>
                    <a:pt x="5042" y="1332"/>
                    <a:pt x="5023" y="1332"/>
                  </a:cubicBezTo>
                  <a:cubicBezTo>
                    <a:pt x="4896" y="1332"/>
                    <a:pt x="4855" y="1495"/>
                    <a:pt x="4751" y="1557"/>
                  </a:cubicBezTo>
                  <a:cubicBezTo>
                    <a:pt x="4741" y="1556"/>
                    <a:pt x="4731" y="1555"/>
                    <a:pt x="4722" y="1555"/>
                  </a:cubicBezTo>
                  <a:cubicBezTo>
                    <a:pt x="4530" y="1555"/>
                    <a:pt x="4535" y="1873"/>
                    <a:pt x="4327" y="1873"/>
                  </a:cubicBezTo>
                  <a:cubicBezTo>
                    <a:pt x="4311" y="1873"/>
                    <a:pt x="4294" y="1871"/>
                    <a:pt x="4275" y="1867"/>
                  </a:cubicBezTo>
                  <a:cubicBezTo>
                    <a:pt x="4263" y="1783"/>
                    <a:pt x="4251" y="1712"/>
                    <a:pt x="4227" y="1641"/>
                  </a:cubicBezTo>
                  <a:cubicBezTo>
                    <a:pt x="4275" y="1331"/>
                    <a:pt x="4406" y="1045"/>
                    <a:pt x="3906" y="926"/>
                  </a:cubicBezTo>
                  <a:cubicBezTo>
                    <a:pt x="3644" y="855"/>
                    <a:pt x="3668" y="474"/>
                    <a:pt x="3799" y="212"/>
                  </a:cubicBezTo>
                  <a:cubicBezTo>
                    <a:pt x="3732" y="102"/>
                    <a:pt x="3671" y="1"/>
                    <a:pt x="3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8"/>
            <p:cNvSpPr/>
            <p:nvPr/>
          </p:nvSpPr>
          <p:spPr>
            <a:xfrm>
              <a:off x="1887425" y="1826450"/>
              <a:ext cx="11325" cy="7950"/>
            </a:xfrm>
            <a:custGeom>
              <a:avLst/>
              <a:gdLst/>
              <a:ahLst/>
              <a:cxnLst/>
              <a:rect l="l" t="t" r="r" b="b"/>
              <a:pathLst>
                <a:path w="453" h="318" extrusionOk="0">
                  <a:moveTo>
                    <a:pt x="192" y="1"/>
                  </a:moveTo>
                  <a:cubicBezTo>
                    <a:pt x="167" y="1"/>
                    <a:pt x="143" y="9"/>
                    <a:pt x="120" y="28"/>
                  </a:cubicBezTo>
                  <a:cubicBezTo>
                    <a:pt x="1" y="123"/>
                    <a:pt x="132" y="171"/>
                    <a:pt x="179" y="219"/>
                  </a:cubicBezTo>
                  <a:cubicBezTo>
                    <a:pt x="205" y="262"/>
                    <a:pt x="262" y="318"/>
                    <a:pt x="319" y="318"/>
                  </a:cubicBezTo>
                  <a:cubicBezTo>
                    <a:pt x="341" y="318"/>
                    <a:pt x="362" y="310"/>
                    <a:pt x="382" y="290"/>
                  </a:cubicBezTo>
                  <a:cubicBezTo>
                    <a:pt x="453" y="231"/>
                    <a:pt x="417" y="147"/>
                    <a:pt x="346" y="76"/>
                  </a:cubicBezTo>
                  <a:cubicBezTo>
                    <a:pt x="298" y="36"/>
                    <a:pt x="244" y="1"/>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8"/>
            <p:cNvSpPr/>
            <p:nvPr/>
          </p:nvSpPr>
          <p:spPr>
            <a:xfrm>
              <a:off x="1598400" y="2490050"/>
              <a:ext cx="10450" cy="14600"/>
            </a:xfrm>
            <a:custGeom>
              <a:avLst/>
              <a:gdLst/>
              <a:ahLst/>
              <a:cxnLst/>
              <a:rect l="l" t="t" r="r" b="b"/>
              <a:pathLst>
                <a:path w="418" h="584" extrusionOk="0">
                  <a:moveTo>
                    <a:pt x="237" y="1"/>
                  </a:moveTo>
                  <a:cubicBezTo>
                    <a:pt x="142" y="1"/>
                    <a:pt x="75" y="97"/>
                    <a:pt x="13" y="214"/>
                  </a:cubicBezTo>
                  <a:cubicBezTo>
                    <a:pt x="72" y="309"/>
                    <a:pt x="1" y="428"/>
                    <a:pt x="108" y="499"/>
                  </a:cubicBezTo>
                  <a:cubicBezTo>
                    <a:pt x="117" y="518"/>
                    <a:pt x="65" y="584"/>
                    <a:pt x="107" y="584"/>
                  </a:cubicBezTo>
                  <a:cubicBezTo>
                    <a:pt x="117" y="584"/>
                    <a:pt x="132" y="580"/>
                    <a:pt x="155" y="571"/>
                  </a:cubicBezTo>
                  <a:cubicBezTo>
                    <a:pt x="191" y="559"/>
                    <a:pt x="167" y="499"/>
                    <a:pt x="120" y="487"/>
                  </a:cubicBezTo>
                  <a:cubicBezTo>
                    <a:pt x="298" y="416"/>
                    <a:pt x="334" y="237"/>
                    <a:pt x="417" y="95"/>
                  </a:cubicBezTo>
                  <a:cubicBezTo>
                    <a:pt x="347" y="28"/>
                    <a:pt x="288" y="1"/>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8"/>
            <p:cNvSpPr/>
            <p:nvPr/>
          </p:nvSpPr>
          <p:spPr>
            <a:xfrm>
              <a:off x="1930000" y="2973650"/>
              <a:ext cx="9550" cy="9100"/>
            </a:xfrm>
            <a:custGeom>
              <a:avLst/>
              <a:gdLst/>
              <a:ahLst/>
              <a:cxnLst/>
              <a:rect l="l" t="t" r="r" b="b"/>
              <a:pathLst>
                <a:path w="382" h="364" extrusionOk="0">
                  <a:moveTo>
                    <a:pt x="129" y="0"/>
                  </a:moveTo>
                  <a:cubicBezTo>
                    <a:pt x="70" y="0"/>
                    <a:pt x="12" y="44"/>
                    <a:pt x="12" y="110"/>
                  </a:cubicBezTo>
                  <a:cubicBezTo>
                    <a:pt x="0" y="181"/>
                    <a:pt x="0" y="324"/>
                    <a:pt x="36" y="348"/>
                  </a:cubicBezTo>
                  <a:cubicBezTo>
                    <a:pt x="67" y="359"/>
                    <a:pt x="99" y="364"/>
                    <a:pt x="131" y="364"/>
                  </a:cubicBezTo>
                  <a:cubicBezTo>
                    <a:pt x="207" y="364"/>
                    <a:pt x="279" y="332"/>
                    <a:pt x="322" y="265"/>
                  </a:cubicBezTo>
                  <a:cubicBezTo>
                    <a:pt x="381" y="146"/>
                    <a:pt x="286" y="86"/>
                    <a:pt x="203" y="27"/>
                  </a:cubicBezTo>
                  <a:cubicBezTo>
                    <a:pt x="181" y="9"/>
                    <a:pt x="155"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8"/>
            <p:cNvSpPr/>
            <p:nvPr/>
          </p:nvSpPr>
          <p:spPr>
            <a:xfrm>
              <a:off x="1444800" y="2741025"/>
              <a:ext cx="10150" cy="7975"/>
            </a:xfrm>
            <a:custGeom>
              <a:avLst/>
              <a:gdLst/>
              <a:ahLst/>
              <a:cxnLst/>
              <a:rect l="l" t="t" r="r" b="b"/>
              <a:pathLst>
                <a:path w="406" h="319" extrusionOk="0">
                  <a:moveTo>
                    <a:pt x="139" y="1"/>
                  </a:moveTo>
                  <a:cubicBezTo>
                    <a:pt x="90" y="1"/>
                    <a:pt x="42" y="37"/>
                    <a:pt x="1" y="140"/>
                  </a:cubicBezTo>
                  <a:lnTo>
                    <a:pt x="203" y="319"/>
                  </a:lnTo>
                  <a:cubicBezTo>
                    <a:pt x="346" y="319"/>
                    <a:pt x="406" y="223"/>
                    <a:pt x="322" y="116"/>
                  </a:cubicBezTo>
                  <a:cubicBezTo>
                    <a:pt x="268" y="62"/>
                    <a:pt x="203"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8"/>
            <p:cNvSpPr/>
            <p:nvPr/>
          </p:nvSpPr>
          <p:spPr>
            <a:xfrm>
              <a:off x="2082700" y="2199050"/>
              <a:ext cx="9825" cy="9125"/>
            </a:xfrm>
            <a:custGeom>
              <a:avLst/>
              <a:gdLst/>
              <a:ahLst/>
              <a:cxnLst/>
              <a:rect l="l" t="t" r="r" b="b"/>
              <a:pathLst>
                <a:path w="393" h="365" extrusionOk="0">
                  <a:moveTo>
                    <a:pt x="130" y="1"/>
                  </a:moveTo>
                  <a:cubicBezTo>
                    <a:pt x="106" y="1"/>
                    <a:pt x="85" y="6"/>
                    <a:pt x="72" y="19"/>
                  </a:cubicBezTo>
                  <a:cubicBezTo>
                    <a:pt x="0" y="102"/>
                    <a:pt x="48" y="197"/>
                    <a:pt x="119" y="281"/>
                  </a:cubicBezTo>
                  <a:cubicBezTo>
                    <a:pt x="143" y="305"/>
                    <a:pt x="167" y="340"/>
                    <a:pt x="191" y="364"/>
                  </a:cubicBezTo>
                  <a:cubicBezTo>
                    <a:pt x="214" y="340"/>
                    <a:pt x="226" y="305"/>
                    <a:pt x="262" y="281"/>
                  </a:cubicBezTo>
                  <a:cubicBezTo>
                    <a:pt x="333" y="197"/>
                    <a:pt x="393" y="102"/>
                    <a:pt x="250" y="31"/>
                  </a:cubicBezTo>
                  <a:cubicBezTo>
                    <a:pt x="220" y="16"/>
                    <a:pt x="171" y="1"/>
                    <a:pt x="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8"/>
            <p:cNvSpPr/>
            <p:nvPr/>
          </p:nvSpPr>
          <p:spPr>
            <a:xfrm>
              <a:off x="2316950" y="1281525"/>
              <a:ext cx="10675" cy="7550"/>
            </a:xfrm>
            <a:custGeom>
              <a:avLst/>
              <a:gdLst/>
              <a:ahLst/>
              <a:cxnLst/>
              <a:rect l="l" t="t" r="r" b="b"/>
              <a:pathLst>
                <a:path w="427" h="302" extrusionOk="0">
                  <a:moveTo>
                    <a:pt x="179" y="1"/>
                  </a:moveTo>
                  <a:lnTo>
                    <a:pt x="179" y="1"/>
                  </a:lnTo>
                  <a:cubicBezTo>
                    <a:pt x="203" y="96"/>
                    <a:pt x="0" y="239"/>
                    <a:pt x="191" y="299"/>
                  </a:cubicBezTo>
                  <a:cubicBezTo>
                    <a:pt x="201" y="301"/>
                    <a:pt x="211" y="302"/>
                    <a:pt x="221" y="302"/>
                  </a:cubicBezTo>
                  <a:cubicBezTo>
                    <a:pt x="321" y="302"/>
                    <a:pt x="427" y="200"/>
                    <a:pt x="405" y="49"/>
                  </a:cubicBezTo>
                  <a:lnTo>
                    <a:pt x="1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8"/>
            <p:cNvSpPr/>
            <p:nvPr/>
          </p:nvSpPr>
          <p:spPr>
            <a:xfrm>
              <a:off x="2383925" y="1964975"/>
              <a:ext cx="8050" cy="8325"/>
            </a:xfrm>
            <a:custGeom>
              <a:avLst/>
              <a:gdLst/>
              <a:ahLst/>
              <a:cxnLst/>
              <a:rect l="l" t="t" r="r" b="b"/>
              <a:pathLst>
                <a:path w="322" h="333" extrusionOk="0">
                  <a:moveTo>
                    <a:pt x="121" y="0"/>
                  </a:moveTo>
                  <a:cubicBezTo>
                    <a:pt x="88" y="0"/>
                    <a:pt x="57" y="17"/>
                    <a:pt x="36" y="59"/>
                  </a:cubicBezTo>
                  <a:cubicBezTo>
                    <a:pt x="0" y="131"/>
                    <a:pt x="0" y="214"/>
                    <a:pt x="36" y="285"/>
                  </a:cubicBezTo>
                  <a:cubicBezTo>
                    <a:pt x="58" y="320"/>
                    <a:pt x="85" y="333"/>
                    <a:pt x="113" y="333"/>
                  </a:cubicBezTo>
                  <a:cubicBezTo>
                    <a:pt x="161" y="333"/>
                    <a:pt x="213" y="296"/>
                    <a:pt x="250" y="274"/>
                  </a:cubicBezTo>
                  <a:cubicBezTo>
                    <a:pt x="322" y="226"/>
                    <a:pt x="322" y="119"/>
                    <a:pt x="250" y="59"/>
                  </a:cubicBezTo>
                  <a:cubicBezTo>
                    <a:pt x="211" y="26"/>
                    <a:pt x="163"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8"/>
            <p:cNvSpPr/>
            <p:nvPr/>
          </p:nvSpPr>
          <p:spPr>
            <a:xfrm>
              <a:off x="1972850" y="1971800"/>
              <a:ext cx="12525" cy="15500"/>
            </a:xfrm>
            <a:custGeom>
              <a:avLst/>
              <a:gdLst/>
              <a:ahLst/>
              <a:cxnLst/>
              <a:rect l="l" t="t" r="r" b="b"/>
              <a:pathLst>
                <a:path w="501" h="620" extrusionOk="0">
                  <a:moveTo>
                    <a:pt x="394" y="1"/>
                  </a:moveTo>
                  <a:lnTo>
                    <a:pt x="239" y="108"/>
                  </a:lnTo>
                  <a:cubicBezTo>
                    <a:pt x="144" y="274"/>
                    <a:pt x="1" y="453"/>
                    <a:pt x="251" y="620"/>
                  </a:cubicBezTo>
                  <a:lnTo>
                    <a:pt x="394" y="548"/>
                  </a:lnTo>
                  <a:cubicBezTo>
                    <a:pt x="405" y="513"/>
                    <a:pt x="417" y="477"/>
                    <a:pt x="453" y="441"/>
                  </a:cubicBezTo>
                  <a:cubicBezTo>
                    <a:pt x="465" y="322"/>
                    <a:pt x="489" y="215"/>
                    <a:pt x="501" y="96"/>
                  </a:cubicBezTo>
                  <a:lnTo>
                    <a:pt x="3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8"/>
            <p:cNvSpPr/>
            <p:nvPr/>
          </p:nvSpPr>
          <p:spPr>
            <a:xfrm>
              <a:off x="2544950" y="1432250"/>
              <a:ext cx="8950" cy="7225"/>
            </a:xfrm>
            <a:custGeom>
              <a:avLst/>
              <a:gdLst/>
              <a:ahLst/>
              <a:cxnLst/>
              <a:rect l="l" t="t" r="r" b="b"/>
              <a:pathLst>
                <a:path w="358" h="289" extrusionOk="0">
                  <a:moveTo>
                    <a:pt x="101" y="1"/>
                  </a:moveTo>
                  <a:cubicBezTo>
                    <a:pt x="65" y="1"/>
                    <a:pt x="37" y="25"/>
                    <a:pt x="24" y="80"/>
                  </a:cubicBezTo>
                  <a:cubicBezTo>
                    <a:pt x="0" y="139"/>
                    <a:pt x="12" y="235"/>
                    <a:pt x="36" y="258"/>
                  </a:cubicBezTo>
                  <a:cubicBezTo>
                    <a:pt x="68" y="279"/>
                    <a:pt x="103" y="289"/>
                    <a:pt x="139" y="289"/>
                  </a:cubicBezTo>
                  <a:cubicBezTo>
                    <a:pt x="184" y="289"/>
                    <a:pt x="229" y="273"/>
                    <a:pt x="262" y="247"/>
                  </a:cubicBezTo>
                  <a:cubicBezTo>
                    <a:pt x="358" y="151"/>
                    <a:pt x="262" y="104"/>
                    <a:pt x="215" y="56"/>
                  </a:cubicBezTo>
                  <a:cubicBezTo>
                    <a:pt x="175" y="22"/>
                    <a:pt x="134"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8"/>
            <p:cNvSpPr/>
            <p:nvPr/>
          </p:nvSpPr>
          <p:spPr>
            <a:xfrm>
              <a:off x="1746350" y="2829025"/>
              <a:ext cx="9525" cy="8200"/>
            </a:xfrm>
            <a:custGeom>
              <a:avLst/>
              <a:gdLst/>
              <a:ahLst/>
              <a:cxnLst/>
              <a:rect l="l" t="t" r="r" b="b"/>
              <a:pathLst>
                <a:path w="381" h="328" extrusionOk="0">
                  <a:moveTo>
                    <a:pt x="125" y="1"/>
                  </a:moveTo>
                  <a:cubicBezTo>
                    <a:pt x="96" y="1"/>
                    <a:pt x="70" y="11"/>
                    <a:pt x="48" y="37"/>
                  </a:cubicBezTo>
                  <a:cubicBezTo>
                    <a:pt x="0" y="121"/>
                    <a:pt x="24" y="240"/>
                    <a:pt x="95" y="299"/>
                  </a:cubicBezTo>
                  <a:cubicBezTo>
                    <a:pt x="129" y="318"/>
                    <a:pt x="164" y="328"/>
                    <a:pt x="197" y="328"/>
                  </a:cubicBezTo>
                  <a:cubicBezTo>
                    <a:pt x="247" y="328"/>
                    <a:pt x="293" y="306"/>
                    <a:pt x="321" y="263"/>
                  </a:cubicBezTo>
                  <a:cubicBezTo>
                    <a:pt x="381" y="192"/>
                    <a:pt x="357" y="97"/>
                    <a:pt x="274" y="61"/>
                  </a:cubicBezTo>
                  <a:cubicBezTo>
                    <a:pt x="229" y="31"/>
                    <a:pt x="174"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8"/>
            <p:cNvSpPr/>
            <p:nvPr/>
          </p:nvSpPr>
          <p:spPr>
            <a:xfrm>
              <a:off x="1716275" y="2895125"/>
              <a:ext cx="5975" cy="12525"/>
            </a:xfrm>
            <a:custGeom>
              <a:avLst/>
              <a:gdLst/>
              <a:ahLst/>
              <a:cxnLst/>
              <a:rect l="l" t="t" r="r" b="b"/>
              <a:pathLst>
                <a:path w="239" h="501" extrusionOk="0">
                  <a:moveTo>
                    <a:pt x="0" y="1"/>
                  </a:moveTo>
                  <a:cubicBezTo>
                    <a:pt x="0" y="167"/>
                    <a:pt x="24" y="322"/>
                    <a:pt x="24" y="501"/>
                  </a:cubicBezTo>
                  <a:cubicBezTo>
                    <a:pt x="179" y="417"/>
                    <a:pt x="179" y="298"/>
                    <a:pt x="239" y="203"/>
                  </a:cubicBezTo>
                  <a:cubicBezTo>
                    <a:pt x="203" y="108"/>
                    <a:pt x="108" y="2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8"/>
            <p:cNvSpPr/>
            <p:nvPr/>
          </p:nvSpPr>
          <p:spPr>
            <a:xfrm>
              <a:off x="1529350" y="2920275"/>
              <a:ext cx="9550" cy="10600"/>
            </a:xfrm>
            <a:custGeom>
              <a:avLst/>
              <a:gdLst/>
              <a:ahLst/>
              <a:cxnLst/>
              <a:rect l="l" t="t" r="r" b="b"/>
              <a:pathLst>
                <a:path w="382" h="424" extrusionOk="0">
                  <a:moveTo>
                    <a:pt x="169" y="1"/>
                  </a:moveTo>
                  <a:cubicBezTo>
                    <a:pt x="153" y="1"/>
                    <a:pt x="137" y="3"/>
                    <a:pt x="119" y="7"/>
                  </a:cubicBezTo>
                  <a:cubicBezTo>
                    <a:pt x="0" y="30"/>
                    <a:pt x="24" y="161"/>
                    <a:pt x="24" y="257"/>
                  </a:cubicBezTo>
                  <a:cubicBezTo>
                    <a:pt x="0" y="423"/>
                    <a:pt x="143" y="364"/>
                    <a:pt x="238" y="388"/>
                  </a:cubicBezTo>
                  <a:lnTo>
                    <a:pt x="381" y="221"/>
                  </a:lnTo>
                  <a:cubicBezTo>
                    <a:pt x="339" y="116"/>
                    <a:pt x="288"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8"/>
            <p:cNvSpPr/>
            <p:nvPr/>
          </p:nvSpPr>
          <p:spPr>
            <a:xfrm>
              <a:off x="2282425" y="2729275"/>
              <a:ext cx="11025" cy="8975"/>
            </a:xfrm>
            <a:custGeom>
              <a:avLst/>
              <a:gdLst/>
              <a:ahLst/>
              <a:cxnLst/>
              <a:rect l="l" t="t" r="r" b="b"/>
              <a:pathLst>
                <a:path w="441" h="359" extrusionOk="0">
                  <a:moveTo>
                    <a:pt x="155" y="0"/>
                  </a:moveTo>
                  <a:cubicBezTo>
                    <a:pt x="123" y="0"/>
                    <a:pt x="91" y="11"/>
                    <a:pt x="60" y="39"/>
                  </a:cubicBezTo>
                  <a:cubicBezTo>
                    <a:pt x="0" y="110"/>
                    <a:pt x="0" y="205"/>
                    <a:pt x="48" y="277"/>
                  </a:cubicBezTo>
                  <a:cubicBezTo>
                    <a:pt x="90" y="335"/>
                    <a:pt x="140" y="358"/>
                    <a:pt x="190" y="358"/>
                  </a:cubicBezTo>
                  <a:cubicBezTo>
                    <a:pt x="253" y="358"/>
                    <a:pt x="317" y="323"/>
                    <a:pt x="369" y="277"/>
                  </a:cubicBezTo>
                  <a:cubicBezTo>
                    <a:pt x="441" y="229"/>
                    <a:pt x="417" y="110"/>
                    <a:pt x="334" y="74"/>
                  </a:cubicBezTo>
                  <a:cubicBezTo>
                    <a:pt x="278" y="43"/>
                    <a:pt x="217"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8"/>
            <p:cNvSpPr/>
            <p:nvPr/>
          </p:nvSpPr>
          <p:spPr>
            <a:xfrm>
              <a:off x="2261575" y="2365050"/>
              <a:ext cx="8375" cy="8400"/>
            </a:xfrm>
            <a:custGeom>
              <a:avLst/>
              <a:gdLst/>
              <a:ahLst/>
              <a:cxnLst/>
              <a:rect l="l" t="t" r="r" b="b"/>
              <a:pathLst>
                <a:path w="335" h="336" extrusionOk="0">
                  <a:moveTo>
                    <a:pt x="117" y="0"/>
                  </a:moveTo>
                  <a:cubicBezTo>
                    <a:pt x="83" y="0"/>
                    <a:pt x="50" y="17"/>
                    <a:pt x="25" y="58"/>
                  </a:cubicBezTo>
                  <a:cubicBezTo>
                    <a:pt x="1" y="142"/>
                    <a:pt x="1" y="213"/>
                    <a:pt x="1" y="296"/>
                  </a:cubicBezTo>
                  <a:cubicBezTo>
                    <a:pt x="33" y="323"/>
                    <a:pt x="72" y="335"/>
                    <a:pt x="112" y="335"/>
                  </a:cubicBezTo>
                  <a:cubicBezTo>
                    <a:pt x="161" y="335"/>
                    <a:pt x="211" y="317"/>
                    <a:pt x="251" y="284"/>
                  </a:cubicBezTo>
                  <a:cubicBezTo>
                    <a:pt x="334" y="225"/>
                    <a:pt x="322" y="130"/>
                    <a:pt x="251" y="70"/>
                  </a:cubicBezTo>
                  <a:cubicBezTo>
                    <a:pt x="210" y="29"/>
                    <a:pt x="162"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8"/>
            <p:cNvSpPr/>
            <p:nvPr/>
          </p:nvSpPr>
          <p:spPr>
            <a:xfrm>
              <a:off x="1832075" y="2315575"/>
              <a:ext cx="10425" cy="9875"/>
            </a:xfrm>
            <a:custGeom>
              <a:avLst/>
              <a:gdLst/>
              <a:ahLst/>
              <a:cxnLst/>
              <a:rect l="l" t="t" r="r" b="b"/>
              <a:pathLst>
                <a:path w="417" h="395" extrusionOk="0">
                  <a:moveTo>
                    <a:pt x="165" y="0"/>
                  </a:moveTo>
                  <a:cubicBezTo>
                    <a:pt x="143" y="0"/>
                    <a:pt x="120" y="8"/>
                    <a:pt x="95" y="25"/>
                  </a:cubicBezTo>
                  <a:cubicBezTo>
                    <a:pt x="0" y="73"/>
                    <a:pt x="36" y="156"/>
                    <a:pt x="71" y="239"/>
                  </a:cubicBezTo>
                  <a:lnTo>
                    <a:pt x="274" y="394"/>
                  </a:lnTo>
                  <a:cubicBezTo>
                    <a:pt x="393" y="335"/>
                    <a:pt x="417" y="168"/>
                    <a:pt x="310" y="85"/>
                  </a:cubicBezTo>
                  <a:cubicBezTo>
                    <a:pt x="267" y="42"/>
                    <a:pt x="219"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8"/>
            <p:cNvSpPr/>
            <p:nvPr/>
          </p:nvSpPr>
          <p:spPr>
            <a:xfrm>
              <a:off x="2072575" y="1919050"/>
              <a:ext cx="8350" cy="7025"/>
            </a:xfrm>
            <a:custGeom>
              <a:avLst/>
              <a:gdLst/>
              <a:ahLst/>
              <a:cxnLst/>
              <a:rect l="l" t="t" r="r" b="b"/>
              <a:pathLst>
                <a:path w="334" h="281" extrusionOk="0">
                  <a:moveTo>
                    <a:pt x="131" y="0"/>
                  </a:moveTo>
                  <a:cubicBezTo>
                    <a:pt x="103" y="0"/>
                    <a:pt x="76" y="14"/>
                    <a:pt x="48" y="51"/>
                  </a:cubicBezTo>
                  <a:cubicBezTo>
                    <a:pt x="0" y="110"/>
                    <a:pt x="12" y="182"/>
                    <a:pt x="72" y="217"/>
                  </a:cubicBezTo>
                  <a:cubicBezTo>
                    <a:pt x="115" y="247"/>
                    <a:pt x="163" y="280"/>
                    <a:pt x="210" y="280"/>
                  </a:cubicBezTo>
                  <a:cubicBezTo>
                    <a:pt x="240" y="280"/>
                    <a:pt x="270" y="266"/>
                    <a:pt x="298" y="229"/>
                  </a:cubicBezTo>
                  <a:cubicBezTo>
                    <a:pt x="334" y="170"/>
                    <a:pt x="298" y="122"/>
                    <a:pt x="250" y="63"/>
                  </a:cubicBezTo>
                  <a:cubicBezTo>
                    <a:pt x="214" y="34"/>
                    <a:pt x="173"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8"/>
            <p:cNvSpPr/>
            <p:nvPr/>
          </p:nvSpPr>
          <p:spPr>
            <a:xfrm>
              <a:off x="1933575" y="1811025"/>
              <a:ext cx="8350" cy="7200"/>
            </a:xfrm>
            <a:custGeom>
              <a:avLst/>
              <a:gdLst/>
              <a:ahLst/>
              <a:cxnLst/>
              <a:rect l="l" t="t" r="r" b="b"/>
              <a:pathLst>
                <a:path w="334" h="288" extrusionOk="0">
                  <a:moveTo>
                    <a:pt x="146" y="1"/>
                  </a:moveTo>
                  <a:cubicBezTo>
                    <a:pt x="107" y="1"/>
                    <a:pt x="70" y="24"/>
                    <a:pt x="48" y="62"/>
                  </a:cubicBezTo>
                  <a:cubicBezTo>
                    <a:pt x="0" y="145"/>
                    <a:pt x="48" y="216"/>
                    <a:pt x="131" y="264"/>
                  </a:cubicBezTo>
                  <a:cubicBezTo>
                    <a:pt x="155" y="276"/>
                    <a:pt x="185" y="288"/>
                    <a:pt x="213" y="288"/>
                  </a:cubicBezTo>
                  <a:cubicBezTo>
                    <a:pt x="241" y="288"/>
                    <a:pt x="268" y="276"/>
                    <a:pt x="286" y="240"/>
                  </a:cubicBezTo>
                  <a:cubicBezTo>
                    <a:pt x="333" y="157"/>
                    <a:pt x="298" y="50"/>
                    <a:pt x="214" y="26"/>
                  </a:cubicBezTo>
                  <a:cubicBezTo>
                    <a:pt x="192" y="9"/>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8"/>
            <p:cNvSpPr/>
            <p:nvPr/>
          </p:nvSpPr>
          <p:spPr>
            <a:xfrm>
              <a:off x="1848725" y="2563650"/>
              <a:ext cx="11350" cy="10325"/>
            </a:xfrm>
            <a:custGeom>
              <a:avLst/>
              <a:gdLst/>
              <a:ahLst/>
              <a:cxnLst/>
              <a:rect l="l" t="t" r="r" b="b"/>
              <a:pathLst>
                <a:path w="454" h="413" extrusionOk="0">
                  <a:moveTo>
                    <a:pt x="175" y="1"/>
                  </a:moveTo>
                  <a:cubicBezTo>
                    <a:pt x="102" y="1"/>
                    <a:pt x="49" y="67"/>
                    <a:pt x="1" y="139"/>
                  </a:cubicBezTo>
                  <a:cubicBezTo>
                    <a:pt x="60" y="258"/>
                    <a:pt x="156" y="353"/>
                    <a:pt x="275" y="413"/>
                  </a:cubicBezTo>
                  <a:cubicBezTo>
                    <a:pt x="441" y="306"/>
                    <a:pt x="453" y="187"/>
                    <a:pt x="298" y="56"/>
                  </a:cubicBezTo>
                  <a:cubicBezTo>
                    <a:pt x="251" y="16"/>
                    <a:pt x="211"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8"/>
            <p:cNvSpPr/>
            <p:nvPr/>
          </p:nvSpPr>
          <p:spPr>
            <a:xfrm>
              <a:off x="1878500" y="1764775"/>
              <a:ext cx="9550" cy="8175"/>
            </a:xfrm>
            <a:custGeom>
              <a:avLst/>
              <a:gdLst/>
              <a:ahLst/>
              <a:cxnLst/>
              <a:rect l="l" t="t" r="r" b="b"/>
              <a:pathLst>
                <a:path w="382" h="327" extrusionOk="0">
                  <a:moveTo>
                    <a:pt x="128" y="0"/>
                  </a:moveTo>
                  <a:cubicBezTo>
                    <a:pt x="94" y="0"/>
                    <a:pt x="61" y="14"/>
                    <a:pt x="48" y="54"/>
                  </a:cubicBezTo>
                  <a:cubicBezTo>
                    <a:pt x="0" y="197"/>
                    <a:pt x="119" y="233"/>
                    <a:pt x="191" y="292"/>
                  </a:cubicBezTo>
                  <a:cubicBezTo>
                    <a:pt x="216" y="305"/>
                    <a:pt x="247" y="327"/>
                    <a:pt x="278" y="327"/>
                  </a:cubicBezTo>
                  <a:cubicBezTo>
                    <a:pt x="306" y="327"/>
                    <a:pt x="335" y="308"/>
                    <a:pt x="358" y="245"/>
                  </a:cubicBezTo>
                  <a:cubicBezTo>
                    <a:pt x="381" y="138"/>
                    <a:pt x="298" y="66"/>
                    <a:pt x="203" y="19"/>
                  </a:cubicBezTo>
                  <a:cubicBezTo>
                    <a:pt x="182" y="8"/>
                    <a:pt x="155"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8"/>
            <p:cNvSpPr/>
            <p:nvPr/>
          </p:nvSpPr>
          <p:spPr>
            <a:xfrm>
              <a:off x="2514875" y="2250700"/>
              <a:ext cx="14025" cy="11350"/>
            </a:xfrm>
            <a:custGeom>
              <a:avLst/>
              <a:gdLst/>
              <a:ahLst/>
              <a:cxnLst/>
              <a:rect l="l" t="t" r="r" b="b"/>
              <a:pathLst>
                <a:path w="561" h="454" extrusionOk="0">
                  <a:moveTo>
                    <a:pt x="96" y="1"/>
                  </a:moveTo>
                  <a:lnTo>
                    <a:pt x="96" y="1"/>
                  </a:lnTo>
                  <a:cubicBezTo>
                    <a:pt x="1" y="108"/>
                    <a:pt x="25" y="286"/>
                    <a:pt x="144" y="358"/>
                  </a:cubicBezTo>
                  <a:cubicBezTo>
                    <a:pt x="166" y="351"/>
                    <a:pt x="186" y="348"/>
                    <a:pt x="206" y="348"/>
                  </a:cubicBezTo>
                  <a:cubicBezTo>
                    <a:pt x="290" y="348"/>
                    <a:pt x="350" y="405"/>
                    <a:pt x="418" y="453"/>
                  </a:cubicBezTo>
                  <a:lnTo>
                    <a:pt x="561" y="275"/>
                  </a:lnTo>
                  <a:lnTo>
                    <a:pt x="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8"/>
            <p:cNvSpPr/>
            <p:nvPr/>
          </p:nvSpPr>
          <p:spPr>
            <a:xfrm>
              <a:off x="2553575" y="2427225"/>
              <a:ext cx="11925" cy="9550"/>
            </a:xfrm>
            <a:custGeom>
              <a:avLst/>
              <a:gdLst/>
              <a:ahLst/>
              <a:cxnLst/>
              <a:rect l="l" t="t" r="r" b="b"/>
              <a:pathLst>
                <a:path w="477" h="382" extrusionOk="0">
                  <a:moveTo>
                    <a:pt x="167" y="0"/>
                  </a:moveTo>
                  <a:lnTo>
                    <a:pt x="1" y="202"/>
                  </a:lnTo>
                  <a:lnTo>
                    <a:pt x="191" y="381"/>
                  </a:lnTo>
                  <a:cubicBezTo>
                    <a:pt x="298" y="369"/>
                    <a:pt x="417" y="357"/>
                    <a:pt x="477" y="226"/>
                  </a:cubicBezTo>
                  <a:lnTo>
                    <a:pt x="1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8"/>
            <p:cNvSpPr/>
            <p:nvPr/>
          </p:nvSpPr>
          <p:spPr>
            <a:xfrm>
              <a:off x="1376650" y="2202125"/>
              <a:ext cx="8650" cy="7525"/>
            </a:xfrm>
            <a:custGeom>
              <a:avLst/>
              <a:gdLst/>
              <a:ahLst/>
              <a:cxnLst/>
              <a:rect l="l" t="t" r="r" b="b"/>
              <a:pathLst>
                <a:path w="346" h="301" extrusionOk="0">
                  <a:moveTo>
                    <a:pt x="130" y="0"/>
                  </a:moveTo>
                  <a:cubicBezTo>
                    <a:pt x="2" y="0"/>
                    <a:pt x="11" y="119"/>
                    <a:pt x="0" y="217"/>
                  </a:cubicBezTo>
                  <a:cubicBezTo>
                    <a:pt x="36" y="241"/>
                    <a:pt x="72" y="265"/>
                    <a:pt x="96" y="301"/>
                  </a:cubicBezTo>
                  <a:cubicBezTo>
                    <a:pt x="203" y="301"/>
                    <a:pt x="322" y="301"/>
                    <a:pt x="334" y="170"/>
                  </a:cubicBezTo>
                  <a:cubicBezTo>
                    <a:pt x="346" y="62"/>
                    <a:pt x="239" y="15"/>
                    <a:pt x="167" y="3"/>
                  </a:cubicBezTo>
                  <a:cubicBezTo>
                    <a:pt x="154" y="1"/>
                    <a:pt x="141"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8"/>
            <p:cNvSpPr/>
            <p:nvPr/>
          </p:nvSpPr>
          <p:spPr>
            <a:xfrm>
              <a:off x="2191625" y="1477275"/>
              <a:ext cx="8075" cy="6825"/>
            </a:xfrm>
            <a:custGeom>
              <a:avLst/>
              <a:gdLst/>
              <a:ahLst/>
              <a:cxnLst/>
              <a:rect l="l" t="t" r="r" b="b"/>
              <a:pathLst>
                <a:path w="323" h="273" extrusionOk="0">
                  <a:moveTo>
                    <a:pt x="62" y="1"/>
                  </a:moveTo>
                  <a:cubicBezTo>
                    <a:pt x="40" y="1"/>
                    <a:pt x="22" y="14"/>
                    <a:pt x="13" y="53"/>
                  </a:cubicBezTo>
                  <a:cubicBezTo>
                    <a:pt x="1" y="101"/>
                    <a:pt x="36" y="172"/>
                    <a:pt x="72" y="220"/>
                  </a:cubicBezTo>
                  <a:cubicBezTo>
                    <a:pt x="93" y="254"/>
                    <a:pt x="126" y="273"/>
                    <a:pt x="162" y="273"/>
                  </a:cubicBezTo>
                  <a:cubicBezTo>
                    <a:pt x="187" y="273"/>
                    <a:pt x="214" y="263"/>
                    <a:pt x="239" y="243"/>
                  </a:cubicBezTo>
                  <a:cubicBezTo>
                    <a:pt x="322" y="148"/>
                    <a:pt x="203" y="89"/>
                    <a:pt x="167" y="41"/>
                  </a:cubicBezTo>
                  <a:cubicBezTo>
                    <a:pt x="132" y="27"/>
                    <a:pt x="93"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8"/>
            <p:cNvSpPr/>
            <p:nvPr/>
          </p:nvSpPr>
          <p:spPr>
            <a:xfrm>
              <a:off x="1758000" y="2500300"/>
              <a:ext cx="9800" cy="9675"/>
            </a:xfrm>
            <a:custGeom>
              <a:avLst/>
              <a:gdLst/>
              <a:ahLst/>
              <a:cxnLst/>
              <a:rect l="l" t="t" r="r" b="b"/>
              <a:pathLst>
                <a:path w="392" h="387" extrusionOk="0">
                  <a:moveTo>
                    <a:pt x="129" y="1"/>
                  </a:moveTo>
                  <a:cubicBezTo>
                    <a:pt x="1" y="1"/>
                    <a:pt x="14" y="138"/>
                    <a:pt x="46" y="256"/>
                  </a:cubicBezTo>
                  <a:lnTo>
                    <a:pt x="260" y="387"/>
                  </a:lnTo>
                  <a:cubicBezTo>
                    <a:pt x="391" y="220"/>
                    <a:pt x="379" y="66"/>
                    <a:pt x="177" y="6"/>
                  </a:cubicBezTo>
                  <a:cubicBezTo>
                    <a:pt x="159" y="2"/>
                    <a:pt x="143"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8"/>
            <p:cNvSpPr/>
            <p:nvPr/>
          </p:nvSpPr>
          <p:spPr>
            <a:xfrm>
              <a:off x="2003250" y="2415875"/>
              <a:ext cx="9525" cy="7825"/>
            </a:xfrm>
            <a:custGeom>
              <a:avLst/>
              <a:gdLst/>
              <a:ahLst/>
              <a:cxnLst/>
              <a:rect l="l" t="t" r="r" b="b"/>
              <a:pathLst>
                <a:path w="381" h="313" extrusionOk="0">
                  <a:moveTo>
                    <a:pt x="144" y="1"/>
                  </a:moveTo>
                  <a:cubicBezTo>
                    <a:pt x="0" y="1"/>
                    <a:pt x="12" y="114"/>
                    <a:pt x="23" y="216"/>
                  </a:cubicBezTo>
                  <a:cubicBezTo>
                    <a:pt x="84" y="269"/>
                    <a:pt x="149" y="312"/>
                    <a:pt x="219" y="312"/>
                  </a:cubicBezTo>
                  <a:cubicBezTo>
                    <a:pt x="259" y="312"/>
                    <a:pt x="301" y="298"/>
                    <a:pt x="344" y="264"/>
                  </a:cubicBezTo>
                  <a:cubicBezTo>
                    <a:pt x="380" y="109"/>
                    <a:pt x="332" y="2"/>
                    <a:pt x="166" y="2"/>
                  </a:cubicBezTo>
                  <a:cubicBezTo>
                    <a:pt x="158" y="1"/>
                    <a:pt x="151"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8"/>
            <p:cNvSpPr/>
            <p:nvPr/>
          </p:nvSpPr>
          <p:spPr>
            <a:xfrm>
              <a:off x="2046375" y="1724925"/>
              <a:ext cx="9550" cy="7100"/>
            </a:xfrm>
            <a:custGeom>
              <a:avLst/>
              <a:gdLst/>
              <a:ahLst/>
              <a:cxnLst/>
              <a:rect l="l" t="t" r="r" b="b"/>
              <a:pathLst>
                <a:path w="382" h="284" extrusionOk="0">
                  <a:moveTo>
                    <a:pt x="134" y="0"/>
                  </a:moveTo>
                  <a:cubicBezTo>
                    <a:pt x="114" y="0"/>
                    <a:pt x="93" y="5"/>
                    <a:pt x="72" y="17"/>
                  </a:cubicBezTo>
                  <a:cubicBezTo>
                    <a:pt x="1" y="65"/>
                    <a:pt x="1" y="172"/>
                    <a:pt x="72" y="220"/>
                  </a:cubicBezTo>
                  <a:cubicBezTo>
                    <a:pt x="120" y="251"/>
                    <a:pt x="162" y="283"/>
                    <a:pt x="210" y="283"/>
                  </a:cubicBezTo>
                  <a:cubicBezTo>
                    <a:pt x="233" y="283"/>
                    <a:pt x="258" y="275"/>
                    <a:pt x="286" y="255"/>
                  </a:cubicBezTo>
                  <a:cubicBezTo>
                    <a:pt x="382" y="196"/>
                    <a:pt x="322" y="148"/>
                    <a:pt x="286" y="101"/>
                  </a:cubicBezTo>
                  <a:cubicBezTo>
                    <a:pt x="251" y="47"/>
                    <a:pt x="195"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8"/>
            <p:cNvSpPr/>
            <p:nvPr/>
          </p:nvSpPr>
          <p:spPr>
            <a:xfrm>
              <a:off x="1949350" y="1632300"/>
              <a:ext cx="9550" cy="7525"/>
            </a:xfrm>
            <a:custGeom>
              <a:avLst/>
              <a:gdLst/>
              <a:ahLst/>
              <a:cxnLst/>
              <a:rect l="l" t="t" r="r" b="b"/>
              <a:pathLst>
                <a:path w="382" h="301" extrusionOk="0">
                  <a:moveTo>
                    <a:pt x="152" y="1"/>
                  </a:moveTo>
                  <a:cubicBezTo>
                    <a:pt x="125" y="1"/>
                    <a:pt x="97" y="10"/>
                    <a:pt x="72" y="31"/>
                  </a:cubicBezTo>
                  <a:cubicBezTo>
                    <a:pt x="12" y="67"/>
                    <a:pt x="0" y="126"/>
                    <a:pt x="24" y="186"/>
                  </a:cubicBezTo>
                  <a:cubicBezTo>
                    <a:pt x="101" y="264"/>
                    <a:pt x="164" y="301"/>
                    <a:pt x="221" y="301"/>
                  </a:cubicBezTo>
                  <a:cubicBezTo>
                    <a:pt x="252" y="301"/>
                    <a:pt x="281" y="290"/>
                    <a:pt x="310" y="269"/>
                  </a:cubicBezTo>
                  <a:cubicBezTo>
                    <a:pt x="381" y="210"/>
                    <a:pt x="357" y="126"/>
                    <a:pt x="286" y="67"/>
                  </a:cubicBezTo>
                  <a:cubicBezTo>
                    <a:pt x="248" y="29"/>
                    <a:pt x="200"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8"/>
            <p:cNvSpPr/>
            <p:nvPr/>
          </p:nvSpPr>
          <p:spPr>
            <a:xfrm>
              <a:off x="1857075" y="1521075"/>
              <a:ext cx="7450" cy="7125"/>
            </a:xfrm>
            <a:custGeom>
              <a:avLst/>
              <a:gdLst/>
              <a:ahLst/>
              <a:cxnLst/>
              <a:rect l="l" t="t" r="r" b="b"/>
              <a:pathLst>
                <a:path w="298" h="285" extrusionOk="0">
                  <a:moveTo>
                    <a:pt x="131" y="0"/>
                  </a:moveTo>
                  <a:cubicBezTo>
                    <a:pt x="91" y="0"/>
                    <a:pt x="46" y="10"/>
                    <a:pt x="0" y="27"/>
                  </a:cubicBezTo>
                  <a:cubicBezTo>
                    <a:pt x="24" y="87"/>
                    <a:pt x="60" y="134"/>
                    <a:pt x="95" y="182"/>
                  </a:cubicBezTo>
                  <a:cubicBezTo>
                    <a:pt x="138" y="218"/>
                    <a:pt x="199" y="284"/>
                    <a:pt x="243" y="284"/>
                  </a:cubicBezTo>
                  <a:cubicBezTo>
                    <a:pt x="271" y="284"/>
                    <a:pt x="293" y="255"/>
                    <a:pt x="298" y="170"/>
                  </a:cubicBezTo>
                  <a:cubicBezTo>
                    <a:pt x="298" y="53"/>
                    <a:pt x="227"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8"/>
            <p:cNvSpPr/>
            <p:nvPr/>
          </p:nvSpPr>
          <p:spPr>
            <a:xfrm>
              <a:off x="1623400" y="2069225"/>
              <a:ext cx="12225" cy="13325"/>
            </a:xfrm>
            <a:custGeom>
              <a:avLst/>
              <a:gdLst/>
              <a:ahLst/>
              <a:cxnLst/>
              <a:rect l="l" t="t" r="r" b="b"/>
              <a:pathLst>
                <a:path w="489" h="533" extrusionOk="0">
                  <a:moveTo>
                    <a:pt x="169" y="1"/>
                  </a:moveTo>
                  <a:cubicBezTo>
                    <a:pt x="144" y="1"/>
                    <a:pt x="118" y="7"/>
                    <a:pt x="96" y="21"/>
                  </a:cubicBezTo>
                  <a:cubicBezTo>
                    <a:pt x="1" y="68"/>
                    <a:pt x="25" y="164"/>
                    <a:pt x="60" y="235"/>
                  </a:cubicBezTo>
                  <a:lnTo>
                    <a:pt x="417" y="533"/>
                  </a:lnTo>
                  <a:cubicBezTo>
                    <a:pt x="489" y="330"/>
                    <a:pt x="310" y="211"/>
                    <a:pt x="263" y="56"/>
                  </a:cubicBezTo>
                  <a:cubicBezTo>
                    <a:pt x="248" y="19"/>
                    <a:pt x="210"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8"/>
            <p:cNvSpPr/>
            <p:nvPr/>
          </p:nvSpPr>
          <p:spPr>
            <a:xfrm>
              <a:off x="1693650" y="2079250"/>
              <a:ext cx="8350" cy="7550"/>
            </a:xfrm>
            <a:custGeom>
              <a:avLst/>
              <a:gdLst/>
              <a:ahLst/>
              <a:cxnLst/>
              <a:rect l="l" t="t" r="r" b="b"/>
              <a:pathLst>
                <a:path w="334" h="302" extrusionOk="0">
                  <a:moveTo>
                    <a:pt x="263" y="1"/>
                  </a:moveTo>
                  <a:lnTo>
                    <a:pt x="48" y="13"/>
                  </a:lnTo>
                  <a:cubicBezTo>
                    <a:pt x="36" y="72"/>
                    <a:pt x="24" y="132"/>
                    <a:pt x="1" y="203"/>
                  </a:cubicBezTo>
                  <a:cubicBezTo>
                    <a:pt x="71" y="273"/>
                    <a:pt x="125" y="302"/>
                    <a:pt x="169" y="302"/>
                  </a:cubicBezTo>
                  <a:cubicBezTo>
                    <a:pt x="251" y="302"/>
                    <a:pt x="295" y="201"/>
                    <a:pt x="334" y="84"/>
                  </a:cubicBezTo>
                  <a:cubicBezTo>
                    <a:pt x="310" y="60"/>
                    <a:pt x="286" y="36"/>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8"/>
            <p:cNvSpPr/>
            <p:nvPr/>
          </p:nvSpPr>
          <p:spPr>
            <a:xfrm>
              <a:off x="1612100" y="2353850"/>
              <a:ext cx="10150" cy="7700"/>
            </a:xfrm>
            <a:custGeom>
              <a:avLst/>
              <a:gdLst/>
              <a:ahLst/>
              <a:cxnLst/>
              <a:rect l="l" t="t" r="r" b="b"/>
              <a:pathLst>
                <a:path w="406" h="308" extrusionOk="0">
                  <a:moveTo>
                    <a:pt x="142" y="0"/>
                  </a:moveTo>
                  <a:cubicBezTo>
                    <a:pt x="104" y="0"/>
                    <a:pt x="72" y="18"/>
                    <a:pt x="48" y="66"/>
                  </a:cubicBezTo>
                  <a:cubicBezTo>
                    <a:pt x="0" y="161"/>
                    <a:pt x="72" y="220"/>
                    <a:pt x="143" y="268"/>
                  </a:cubicBezTo>
                  <a:cubicBezTo>
                    <a:pt x="170" y="295"/>
                    <a:pt x="206" y="307"/>
                    <a:pt x="243" y="307"/>
                  </a:cubicBezTo>
                  <a:cubicBezTo>
                    <a:pt x="287" y="307"/>
                    <a:pt x="331" y="289"/>
                    <a:pt x="357" y="256"/>
                  </a:cubicBezTo>
                  <a:cubicBezTo>
                    <a:pt x="405" y="137"/>
                    <a:pt x="334" y="89"/>
                    <a:pt x="262" y="42"/>
                  </a:cubicBezTo>
                  <a:cubicBezTo>
                    <a:pt x="221" y="18"/>
                    <a:pt x="179"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8"/>
            <p:cNvSpPr/>
            <p:nvPr/>
          </p:nvSpPr>
          <p:spPr>
            <a:xfrm>
              <a:off x="1955600" y="1469425"/>
              <a:ext cx="7450" cy="6875"/>
            </a:xfrm>
            <a:custGeom>
              <a:avLst/>
              <a:gdLst/>
              <a:ahLst/>
              <a:cxnLst/>
              <a:rect l="l" t="t" r="r" b="b"/>
              <a:pathLst>
                <a:path w="298" h="275" extrusionOk="0">
                  <a:moveTo>
                    <a:pt x="165" y="0"/>
                  </a:moveTo>
                  <a:cubicBezTo>
                    <a:pt x="119" y="0"/>
                    <a:pt x="74" y="22"/>
                    <a:pt x="48" y="57"/>
                  </a:cubicBezTo>
                  <a:cubicBezTo>
                    <a:pt x="0" y="129"/>
                    <a:pt x="12" y="224"/>
                    <a:pt x="83" y="272"/>
                  </a:cubicBezTo>
                  <a:cubicBezTo>
                    <a:pt x="94" y="274"/>
                    <a:pt x="105" y="275"/>
                    <a:pt x="115" y="275"/>
                  </a:cubicBezTo>
                  <a:cubicBezTo>
                    <a:pt x="163" y="275"/>
                    <a:pt x="209" y="253"/>
                    <a:pt x="238" y="224"/>
                  </a:cubicBezTo>
                  <a:cubicBezTo>
                    <a:pt x="298" y="153"/>
                    <a:pt x="286" y="57"/>
                    <a:pt x="214" y="10"/>
                  </a:cubicBezTo>
                  <a:cubicBezTo>
                    <a:pt x="198" y="3"/>
                    <a:pt x="182"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8"/>
            <p:cNvSpPr/>
            <p:nvPr/>
          </p:nvSpPr>
          <p:spPr>
            <a:xfrm>
              <a:off x="2069900" y="2316450"/>
              <a:ext cx="8650" cy="7375"/>
            </a:xfrm>
            <a:custGeom>
              <a:avLst/>
              <a:gdLst/>
              <a:ahLst/>
              <a:cxnLst/>
              <a:rect l="l" t="t" r="r" b="b"/>
              <a:pathLst>
                <a:path w="346" h="295" extrusionOk="0">
                  <a:moveTo>
                    <a:pt x="122" y="1"/>
                  </a:moveTo>
                  <a:cubicBezTo>
                    <a:pt x="113" y="1"/>
                    <a:pt x="104" y="1"/>
                    <a:pt x="95" y="2"/>
                  </a:cubicBezTo>
                  <a:cubicBezTo>
                    <a:pt x="36" y="97"/>
                    <a:pt x="0" y="204"/>
                    <a:pt x="131" y="276"/>
                  </a:cubicBezTo>
                  <a:cubicBezTo>
                    <a:pt x="154" y="289"/>
                    <a:pt x="177" y="295"/>
                    <a:pt x="198" y="295"/>
                  </a:cubicBezTo>
                  <a:cubicBezTo>
                    <a:pt x="253" y="295"/>
                    <a:pt x="302" y="256"/>
                    <a:pt x="345" y="204"/>
                  </a:cubicBezTo>
                  <a:cubicBezTo>
                    <a:pt x="312" y="82"/>
                    <a:pt x="247"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8"/>
            <p:cNvSpPr/>
            <p:nvPr/>
          </p:nvSpPr>
          <p:spPr>
            <a:xfrm>
              <a:off x="2219025" y="1363725"/>
              <a:ext cx="6850" cy="5925"/>
            </a:xfrm>
            <a:custGeom>
              <a:avLst/>
              <a:gdLst/>
              <a:ahLst/>
              <a:cxnLst/>
              <a:rect l="l" t="t" r="r" b="b"/>
              <a:pathLst>
                <a:path w="274" h="237" extrusionOk="0">
                  <a:moveTo>
                    <a:pt x="91" y="0"/>
                  </a:moveTo>
                  <a:cubicBezTo>
                    <a:pt x="66" y="0"/>
                    <a:pt x="41" y="13"/>
                    <a:pt x="24" y="47"/>
                  </a:cubicBezTo>
                  <a:cubicBezTo>
                    <a:pt x="0" y="142"/>
                    <a:pt x="60" y="190"/>
                    <a:pt x="131" y="225"/>
                  </a:cubicBezTo>
                  <a:cubicBezTo>
                    <a:pt x="149" y="233"/>
                    <a:pt x="169" y="236"/>
                    <a:pt x="189" y="236"/>
                  </a:cubicBezTo>
                  <a:cubicBezTo>
                    <a:pt x="233" y="236"/>
                    <a:pt x="274" y="216"/>
                    <a:pt x="274" y="166"/>
                  </a:cubicBezTo>
                  <a:cubicBezTo>
                    <a:pt x="274" y="106"/>
                    <a:pt x="214" y="71"/>
                    <a:pt x="167" y="35"/>
                  </a:cubicBezTo>
                  <a:cubicBezTo>
                    <a:pt x="148" y="16"/>
                    <a:pt x="119"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8"/>
            <p:cNvSpPr/>
            <p:nvPr/>
          </p:nvSpPr>
          <p:spPr>
            <a:xfrm>
              <a:off x="2334500" y="1446625"/>
              <a:ext cx="9550" cy="7650"/>
            </a:xfrm>
            <a:custGeom>
              <a:avLst/>
              <a:gdLst/>
              <a:ahLst/>
              <a:cxnLst/>
              <a:rect l="l" t="t" r="r" b="b"/>
              <a:pathLst>
                <a:path w="382" h="306" extrusionOk="0">
                  <a:moveTo>
                    <a:pt x="140" y="1"/>
                  </a:moveTo>
                  <a:cubicBezTo>
                    <a:pt x="103" y="1"/>
                    <a:pt x="69" y="18"/>
                    <a:pt x="36" y="64"/>
                  </a:cubicBezTo>
                  <a:cubicBezTo>
                    <a:pt x="1" y="112"/>
                    <a:pt x="36" y="172"/>
                    <a:pt x="96" y="207"/>
                  </a:cubicBezTo>
                  <a:cubicBezTo>
                    <a:pt x="140" y="252"/>
                    <a:pt x="194" y="305"/>
                    <a:pt x="248" y="305"/>
                  </a:cubicBezTo>
                  <a:cubicBezTo>
                    <a:pt x="281" y="305"/>
                    <a:pt x="314" y="285"/>
                    <a:pt x="346" y="231"/>
                  </a:cubicBezTo>
                  <a:cubicBezTo>
                    <a:pt x="382" y="184"/>
                    <a:pt x="382" y="112"/>
                    <a:pt x="346" y="88"/>
                  </a:cubicBezTo>
                  <a:cubicBezTo>
                    <a:pt x="266" y="45"/>
                    <a:pt x="199"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8"/>
            <p:cNvSpPr/>
            <p:nvPr/>
          </p:nvSpPr>
          <p:spPr>
            <a:xfrm>
              <a:off x="2359800" y="1461925"/>
              <a:ext cx="9250" cy="10100"/>
            </a:xfrm>
            <a:custGeom>
              <a:avLst/>
              <a:gdLst/>
              <a:ahLst/>
              <a:cxnLst/>
              <a:rect l="l" t="t" r="r" b="b"/>
              <a:pathLst>
                <a:path w="370" h="404" extrusionOk="0">
                  <a:moveTo>
                    <a:pt x="215" y="0"/>
                  </a:moveTo>
                  <a:cubicBezTo>
                    <a:pt x="179" y="24"/>
                    <a:pt x="144" y="48"/>
                    <a:pt x="96" y="60"/>
                  </a:cubicBezTo>
                  <a:cubicBezTo>
                    <a:pt x="60" y="155"/>
                    <a:pt x="1" y="250"/>
                    <a:pt x="84" y="357"/>
                  </a:cubicBezTo>
                  <a:cubicBezTo>
                    <a:pt x="109" y="389"/>
                    <a:pt x="144" y="404"/>
                    <a:pt x="177" y="404"/>
                  </a:cubicBezTo>
                  <a:cubicBezTo>
                    <a:pt x="206" y="404"/>
                    <a:pt x="234" y="392"/>
                    <a:pt x="251" y="369"/>
                  </a:cubicBezTo>
                  <a:cubicBezTo>
                    <a:pt x="370" y="286"/>
                    <a:pt x="370" y="119"/>
                    <a:pt x="251" y="36"/>
                  </a:cubicBezTo>
                  <a:cubicBezTo>
                    <a:pt x="251" y="24"/>
                    <a:pt x="227" y="12"/>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8"/>
            <p:cNvSpPr/>
            <p:nvPr/>
          </p:nvSpPr>
          <p:spPr>
            <a:xfrm>
              <a:off x="2246100" y="1363575"/>
              <a:ext cx="9550" cy="7400"/>
            </a:xfrm>
            <a:custGeom>
              <a:avLst/>
              <a:gdLst/>
              <a:ahLst/>
              <a:cxnLst/>
              <a:rect l="l" t="t" r="r" b="b"/>
              <a:pathLst>
                <a:path w="382" h="296" extrusionOk="0">
                  <a:moveTo>
                    <a:pt x="129" y="0"/>
                  </a:moveTo>
                  <a:cubicBezTo>
                    <a:pt x="100" y="0"/>
                    <a:pt x="67" y="16"/>
                    <a:pt x="36" y="65"/>
                  </a:cubicBezTo>
                  <a:cubicBezTo>
                    <a:pt x="1" y="124"/>
                    <a:pt x="13" y="196"/>
                    <a:pt x="72" y="231"/>
                  </a:cubicBezTo>
                  <a:cubicBezTo>
                    <a:pt x="126" y="265"/>
                    <a:pt x="180" y="295"/>
                    <a:pt x="232" y="295"/>
                  </a:cubicBezTo>
                  <a:cubicBezTo>
                    <a:pt x="272" y="295"/>
                    <a:pt x="310" y="278"/>
                    <a:pt x="346" y="231"/>
                  </a:cubicBezTo>
                  <a:cubicBezTo>
                    <a:pt x="382" y="184"/>
                    <a:pt x="346" y="124"/>
                    <a:pt x="227" y="53"/>
                  </a:cubicBezTo>
                  <a:cubicBezTo>
                    <a:pt x="219" y="45"/>
                    <a:pt x="179"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8"/>
            <p:cNvSpPr/>
            <p:nvPr/>
          </p:nvSpPr>
          <p:spPr>
            <a:xfrm>
              <a:off x="2512800" y="1508350"/>
              <a:ext cx="7775" cy="8075"/>
            </a:xfrm>
            <a:custGeom>
              <a:avLst/>
              <a:gdLst/>
              <a:ahLst/>
              <a:cxnLst/>
              <a:rect l="l" t="t" r="r" b="b"/>
              <a:pathLst>
                <a:path w="311" h="323" extrusionOk="0">
                  <a:moveTo>
                    <a:pt x="155" y="1"/>
                  </a:moveTo>
                  <a:cubicBezTo>
                    <a:pt x="13" y="1"/>
                    <a:pt x="13" y="120"/>
                    <a:pt x="1" y="215"/>
                  </a:cubicBezTo>
                  <a:lnTo>
                    <a:pt x="108" y="322"/>
                  </a:lnTo>
                  <a:cubicBezTo>
                    <a:pt x="203" y="286"/>
                    <a:pt x="310" y="251"/>
                    <a:pt x="286" y="108"/>
                  </a:cubicBezTo>
                  <a:cubicBezTo>
                    <a:pt x="274" y="48"/>
                    <a:pt x="227"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8"/>
            <p:cNvSpPr/>
            <p:nvPr/>
          </p:nvSpPr>
          <p:spPr>
            <a:xfrm>
              <a:off x="2504475" y="1487975"/>
              <a:ext cx="6875" cy="6525"/>
            </a:xfrm>
            <a:custGeom>
              <a:avLst/>
              <a:gdLst/>
              <a:ahLst/>
              <a:cxnLst/>
              <a:rect l="l" t="t" r="r" b="b"/>
              <a:pathLst>
                <a:path w="275" h="261" extrusionOk="0">
                  <a:moveTo>
                    <a:pt x="141" y="0"/>
                  </a:moveTo>
                  <a:cubicBezTo>
                    <a:pt x="113" y="0"/>
                    <a:pt x="84" y="9"/>
                    <a:pt x="60" y="30"/>
                  </a:cubicBezTo>
                  <a:cubicBezTo>
                    <a:pt x="12" y="65"/>
                    <a:pt x="0" y="137"/>
                    <a:pt x="36" y="185"/>
                  </a:cubicBezTo>
                  <a:cubicBezTo>
                    <a:pt x="69" y="234"/>
                    <a:pt x="124" y="260"/>
                    <a:pt x="183" y="260"/>
                  </a:cubicBezTo>
                  <a:cubicBezTo>
                    <a:pt x="209" y="260"/>
                    <a:pt x="236" y="255"/>
                    <a:pt x="262" y="244"/>
                  </a:cubicBezTo>
                  <a:cubicBezTo>
                    <a:pt x="274" y="196"/>
                    <a:pt x="274" y="137"/>
                    <a:pt x="262" y="89"/>
                  </a:cubicBezTo>
                  <a:cubicBezTo>
                    <a:pt x="246" y="34"/>
                    <a:pt x="195"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8"/>
            <p:cNvSpPr/>
            <p:nvPr/>
          </p:nvSpPr>
          <p:spPr>
            <a:xfrm>
              <a:off x="1378725" y="2323925"/>
              <a:ext cx="9850" cy="7775"/>
            </a:xfrm>
            <a:custGeom>
              <a:avLst/>
              <a:gdLst/>
              <a:ahLst/>
              <a:cxnLst/>
              <a:rect l="l" t="t" r="r" b="b"/>
              <a:pathLst>
                <a:path w="394" h="311" extrusionOk="0">
                  <a:moveTo>
                    <a:pt x="163" y="1"/>
                  </a:moveTo>
                  <a:cubicBezTo>
                    <a:pt x="132" y="1"/>
                    <a:pt x="102" y="13"/>
                    <a:pt x="84" y="36"/>
                  </a:cubicBezTo>
                  <a:cubicBezTo>
                    <a:pt x="1" y="120"/>
                    <a:pt x="48" y="203"/>
                    <a:pt x="120" y="251"/>
                  </a:cubicBezTo>
                  <a:cubicBezTo>
                    <a:pt x="162" y="279"/>
                    <a:pt x="208" y="311"/>
                    <a:pt x="251" y="311"/>
                  </a:cubicBezTo>
                  <a:cubicBezTo>
                    <a:pt x="281" y="311"/>
                    <a:pt x="310" y="295"/>
                    <a:pt x="334" y="251"/>
                  </a:cubicBezTo>
                  <a:cubicBezTo>
                    <a:pt x="394" y="155"/>
                    <a:pt x="310" y="108"/>
                    <a:pt x="251" y="36"/>
                  </a:cubicBezTo>
                  <a:cubicBezTo>
                    <a:pt x="227" y="13"/>
                    <a:pt x="194"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8"/>
            <p:cNvSpPr/>
            <p:nvPr/>
          </p:nvSpPr>
          <p:spPr>
            <a:xfrm>
              <a:off x="2117525" y="2307550"/>
              <a:ext cx="10425" cy="7475"/>
            </a:xfrm>
            <a:custGeom>
              <a:avLst/>
              <a:gdLst/>
              <a:ahLst/>
              <a:cxnLst/>
              <a:rect l="l" t="t" r="r" b="b"/>
              <a:pathLst>
                <a:path w="417" h="299" extrusionOk="0">
                  <a:moveTo>
                    <a:pt x="72" y="1"/>
                  </a:moveTo>
                  <a:cubicBezTo>
                    <a:pt x="48" y="84"/>
                    <a:pt x="24" y="156"/>
                    <a:pt x="0" y="239"/>
                  </a:cubicBezTo>
                  <a:lnTo>
                    <a:pt x="36" y="263"/>
                  </a:lnTo>
                  <a:lnTo>
                    <a:pt x="60" y="287"/>
                  </a:lnTo>
                  <a:cubicBezTo>
                    <a:pt x="179" y="263"/>
                    <a:pt x="322" y="298"/>
                    <a:pt x="417" y="179"/>
                  </a:cubicBezTo>
                  <a:cubicBezTo>
                    <a:pt x="333" y="72"/>
                    <a:pt x="203" y="13"/>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8"/>
            <p:cNvSpPr/>
            <p:nvPr/>
          </p:nvSpPr>
          <p:spPr>
            <a:xfrm>
              <a:off x="1236450" y="2459950"/>
              <a:ext cx="11350" cy="10000"/>
            </a:xfrm>
            <a:custGeom>
              <a:avLst/>
              <a:gdLst/>
              <a:ahLst/>
              <a:cxnLst/>
              <a:rect l="l" t="t" r="r" b="b"/>
              <a:pathLst>
                <a:path w="454" h="400" extrusionOk="0">
                  <a:moveTo>
                    <a:pt x="203" y="1"/>
                  </a:moveTo>
                  <a:cubicBezTo>
                    <a:pt x="120" y="84"/>
                    <a:pt x="1" y="167"/>
                    <a:pt x="120" y="298"/>
                  </a:cubicBezTo>
                  <a:cubicBezTo>
                    <a:pt x="170" y="349"/>
                    <a:pt x="246" y="399"/>
                    <a:pt x="304" y="399"/>
                  </a:cubicBezTo>
                  <a:cubicBezTo>
                    <a:pt x="315" y="399"/>
                    <a:pt x="325" y="397"/>
                    <a:pt x="334" y="394"/>
                  </a:cubicBezTo>
                  <a:cubicBezTo>
                    <a:pt x="453" y="358"/>
                    <a:pt x="441" y="251"/>
                    <a:pt x="405" y="144"/>
                  </a:cubicBezTo>
                  <a:lnTo>
                    <a:pt x="2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
            <p:cNvSpPr/>
            <p:nvPr/>
          </p:nvSpPr>
          <p:spPr>
            <a:xfrm>
              <a:off x="2451200" y="1405625"/>
              <a:ext cx="6850" cy="6300"/>
            </a:xfrm>
            <a:custGeom>
              <a:avLst/>
              <a:gdLst/>
              <a:ahLst/>
              <a:cxnLst/>
              <a:rect l="l" t="t" r="r" b="b"/>
              <a:pathLst>
                <a:path w="274" h="252" extrusionOk="0">
                  <a:moveTo>
                    <a:pt x="112" y="1"/>
                  </a:moveTo>
                  <a:cubicBezTo>
                    <a:pt x="12" y="1"/>
                    <a:pt x="11" y="90"/>
                    <a:pt x="0" y="169"/>
                  </a:cubicBezTo>
                  <a:cubicBezTo>
                    <a:pt x="36" y="192"/>
                    <a:pt x="71" y="216"/>
                    <a:pt x="95" y="252"/>
                  </a:cubicBezTo>
                  <a:cubicBezTo>
                    <a:pt x="179" y="252"/>
                    <a:pt x="274" y="240"/>
                    <a:pt x="250" y="133"/>
                  </a:cubicBezTo>
                  <a:cubicBezTo>
                    <a:pt x="226" y="73"/>
                    <a:pt x="191" y="26"/>
                    <a:pt x="131" y="2"/>
                  </a:cubicBezTo>
                  <a:cubicBezTo>
                    <a:pt x="124" y="1"/>
                    <a:pt x="118"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
            <p:cNvSpPr/>
            <p:nvPr/>
          </p:nvSpPr>
          <p:spPr>
            <a:xfrm>
              <a:off x="2556550" y="2340075"/>
              <a:ext cx="5975" cy="4625"/>
            </a:xfrm>
            <a:custGeom>
              <a:avLst/>
              <a:gdLst/>
              <a:ahLst/>
              <a:cxnLst/>
              <a:rect l="l" t="t" r="r" b="b"/>
              <a:pathLst>
                <a:path w="239" h="185" extrusionOk="0">
                  <a:moveTo>
                    <a:pt x="124" y="1"/>
                  </a:moveTo>
                  <a:cubicBezTo>
                    <a:pt x="105" y="1"/>
                    <a:pt x="84" y="3"/>
                    <a:pt x="60" y="9"/>
                  </a:cubicBezTo>
                  <a:cubicBezTo>
                    <a:pt x="1" y="33"/>
                    <a:pt x="1" y="93"/>
                    <a:pt x="37" y="140"/>
                  </a:cubicBezTo>
                  <a:cubicBezTo>
                    <a:pt x="58" y="169"/>
                    <a:pt x="93" y="185"/>
                    <a:pt x="127" y="185"/>
                  </a:cubicBezTo>
                  <a:cubicBezTo>
                    <a:pt x="150" y="185"/>
                    <a:pt x="173" y="178"/>
                    <a:pt x="191" y="164"/>
                  </a:cubicBezTo>
                  <a:cubicBezTo>
                    <a:pt x="239" y="105"/>
                    <a:pt x="239" y="45"/>
                    <a:pt x="179" y="9"/>
                  </a:cubicBezTo>
                  <a:cubicBezTo>
                    <a:pt x="162" y="3"/>
                    <a:pt x="144"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
            <p:cNvSpPr/>
            <p:nvPr/>
          </p:nvSpPr>
          <p:spPr>
            <a:xfrm>
              <a:off x="1833250" y="3090150"/>
              <a:ext cx="12225" cy="9200"/>
            </a:xfrm>
            <a:custGeom>
              <a:avLst/>
              <a:gdLst/>
              <a:ahLst/>
              <a:cxnLst/>
              <a:rect l="l" t="t" r="r" b="b"/>
              <a:pathLst>
                <a:path w="489" h="368" extrusionOk="0">
                  <a:moveTo>
                    <a:pt x="201" y="1"/>
                  </a:moveTo>
                  <a:cubicBezTo>
                    <a:pt x="122" y="1"/>
                    <a:pt x="54" y="58"/>
                    <a:pt x="1" y="165"/>
                  </a:cubicBezTo>
                  <a:lnTo>
                    <a:pt x="334" y="367"/>
                  </a:lnTo>
                  <a:cubicBezTo>
                    <a:pt x="429" y="272"/>
                    <a:pt x="489" y="165"/>
                    <a:pt x="346" y="58"/>
                  </a:cubicBezTo>
                  <a:cubicBezTo>
                    <a:pt x="294" y="19"/>
                    <a:pt x="24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
            <p:cNvSpPr/>
            <p:nvPr/>
          </p:nvSpPr>
          <p:spPr>
            <a:xfrm>
              <a:off x="2122575" y="2208100"/>
              <a:ext cx="8350" cy="6975"/>
            </a:xfrm>
            <a:custGeom>
              <a:avLst/>
              <a:gdLst/>
              <a:ahLst/>
              <a:cxnLst/>
              <a:rect l="l" t="t" r="r" b="b"/>
              <a:pathLst>
                <a:path w="334" h="279" extrusionOk="0">
                  <a:moveTo>
                    <a:pt x="178" y="0"/>
                  </a:moveTo>
                  <a:cubicBezTo>
                    <a:pt x="114" y="0"/>
                    <a:pt x="55" y="41"/>
                    <a:pt x="1" y="109"/>
                  </a:cubicBezTo>
                  <a:cubicBezTo>
                    <a:pt x="62" y="233"/>
                    <a:pt x="112" y="278"/>
                    <a:pt x="157" y="278"/>
                  </a:cubicBezTo>
                  <a:cubicBezTo>
                    <a:pt x="224" y="278"/>
                    <a:pt x="277" y="174"/>
                    <a:pt x="334" y="74"/>
                  </a:cubicBezTo>
                  <a:cubicBezTo>
                    <a:pt x="278" y="23"/>
                    <a:pt x="226" y="0"/>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8"/>
            <p:cNvSpPr/>
            <p:nvPr/>
          </p:nvSpPr>
          <p:spPr>
            <a:xfrm>
              <a:off x="1365925" y="2681625"/>
              <a:ext cx="6275" cy="5400"/>
            </a:xfrm>
            <a:custGeom>
              <a:avLst/>
              <a:gdLst/>
              <a:ahLst/>
              <a:cxnLst/>
              <a:rect l="l" t="t" r="r" b="b"/>
              <a:pathLst>
                <a:path w="251" h="216" extrusionOk="0">
                  <a:moveTo>
                    <a:pt x="65" y="1"/>
                  </a:moveTo>
                  <a:cubicBezTo>
                    <a:pt x="59" y="1"/>
                    <a:pt x="53" y="1"/>
                    <a:pt x="48" y="4"/>
                  </a:cubicBezTo>
                  <a:cubicBezTo>
                    <a:pt x="1" y="63"/>
                    <a:pt x="25" y="123"/>
                    <a:pt x="72" y="171"/>
                  </a:cubicBezTo>
                  <a:cubicBezTo>
                    <a:pt x="105" y="197"/>
                    <a:pt x="141" y="216"/>
                    <a:pt x="173" y="216"/>
                  </a:cubicBezTo>
                  <a:cubicBezTo>
                    <a:pt x="199" y="216"/>
                    <a:pt x="223" y="203"/>
                    <a:pt x="239" y="171"/>
                  </a:cubicBezTo>
                  <a:cubicBezTo>
                    <a:pt x="251" y="135"/>
                    <a:pt x="203" y="63"/>
                    <a:pt x="179" y="16"/>
                  </a:cubicBezTo>
                  <a:cubicBezTo>
                    <a:pt x="132" y="16"/>
                    <a:pt x="92"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8"/>
            <p:cNvSpPr/>
            <p:nvPr/>
          </p:nvSpPr>
          <p:spPr>
            <a:xfrm>
              <a:off x="2200550" y="1571150"/>
              <a:ext cx="7775" cy="7850"/>
            </a:xfrm>
            <a:custGeom>
              <a:avLst/>
              <a:gdLst/>
              <a:ahLst/>
              <a:cxnLst/>
              <a:rect l="l" t="t" r="r" b="b"/>
              <a:pathLst>
                <a:path w="311" h="314" extrusionOk="0">
                  <a:moveTo>
                    <a:pt x="96" y="1"/>
                  </a:moveTo>
                  <a:cubicBezTo>
                    <a:pt x="13" y="1"/>
                    <a:pt x="1" y="72"/>
                    <a:pt x="1" y="132"/>
                  </a:cubicBezTo>
                  <a:cubicBezTo>
                    <a:pt x="18" y="258"/>
                    <a:pt x="77" y="313"/>
                    <a:pt x="160" y="313"/>
                  </a:cubicBezTo>
                  <a:cubicBezTo>
                    <a:pt x="195" y="313"/>
                    <a:pt x="233" y="304"/>
                    <a:pt x="275" y="287"/>
                  </a:cubicBezTo>
                  <a:cubicBezTo>
                    <a:pt x="263" y="251"/>
                    <a:pt x="275" y="227"/>
                    <a:pt x="311" y="215"/>
                  </a:cubicBezTo>
                  <a:cubicBezTo>
                    <a:pt x="251" y="120"/>
                    <a:pt x="227"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8"/>
            <p:cNvSpPr/>
            <p:nvPr/>
          </p:nvSpPr>
          <p:spPr>
            <a:xfrm>
              <a:off x="1922250" y="2122225"/>
              <a:ext cx="11925" cy="8850"/>
            </a:xfrm>
            <a:custGeom>
              <a:avLst/>
              <a:gdLst/>
              <a:ahLst/>
              <a:cxnLst/>
              <a:rect l="l" t="t" r="r" b="b"/>
              <a:pathLst>
                <a:path w="477" h="354" extrusionOk="0">
                  <a:moveTo>
                    <a:pt x="209" y="1"/>
                  </a:moveTo>
                  <a:cubicBezTo>
                    <a:pt x="126" y="1"/>
                    <a:pt x="61" y="107"/>
                    <a:pt x="24" y="199"/>
                  </a:cubicBezTo>
                  <a:cubicBezTo>
                    <a:pt x="13" y="222"/>
                    <a:pt x="1" y="246"/>
                    <a:pt x="1" y="258"/>
                  </a:cubicBezTo>
                  <a:lnTo>
                    <a:pt x="167" y="353"/>
                  </a:lnTo>
                  <a:cubicBezTo>
                    <a:pt x="251" y="258"/>
                    <a:pt x="477" y="187"/>
                    <a:pt x="286" y="32"/>
                  </a:cubicBezTo>
                  <a:cubicBezTo>
                    <a:pt x="259" y="10"/>
                    <a:pt x="233"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8"/>
            <p:cNvSpPr/>
            <p:nvPr/>
          </p:nvSpPr>
          <p:spPr>
            <a:xfrm>
              <a:off x="2032675" y="2204825"/>
              <a:ext cx="8375" cy="6425"/>
            </a:xfrm>
            <a:custGeom>
              <a:avLst/>
              <a:gdLst/>
              <a:ahLst/>
              <a:cxnLst/>
              <a:rect l="l" t="t" r="r" b="b"/>
              <a:pathLst>
                <a:path w="335" h="257" extrusionOk="0">
                  <a:moveTo>
                    <a:pt x="102" y="1"/>
                  </a:moveTo>
                  <a:cubicBezTo>
                    <a:pt x="77" y="1"/>
                    <a:pt x="55" y="8"/>
                    <a:pt x="37" y="26"/>
                  </a:cubicBezTo>
                  <a:cubicBezTo>
                    <a:pt x="1" y="97"/>
                    <a:pt x="13" y="169"/>
                    <a:pt x="60" y="240"/>
                  </a:cubicBezTo>
                  <a:cubicBezTo>
                    <a:pt x="76" y="252"/>
                    <a:pt x="97" y="256"/>
                    <a:pt x="121" y="256"/>
                  </a:cubicBezTo>
                  <a:cubicBezTo>
                    <a:pt x="169" y="256"/>
                    <a:pt x="227" y="240"/>
                    <a:pt x="275" y="240"/>
                  </a:cubicBezTo>
                  <a:cubicBezTo>
                    <a:pt x="334" y="157"/>
                    <a:pt x="322" y="97"/>
                    <a:pt x="263" y="62"/>
                  </a:cubicBezTo>
                  <a:cubicBezTo>
                    <a:pt x="221" y="37"/>
                    <a:pt x="157" y="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8"/>
            <p:cNvSpPr/>
            <p:nvPr/>
          </p:nvSpPr>
          <p:spPr>
            <a:xfrm>
              <a:off x="1813900" y="2521575"/>
              <a:ext cx="11350" cy="10450"/>
            </a:xfrm>
            <a:custGeom>
              <a:avLst/>
              <a:gdLst/>
              <a:ahLst/>
              <a:cxnLst/>
              <a:rect l="l" t="t" r="r" b="b"/>
              <a:pathLst>
                <a:path w="454" h="418" extrusionOk="0">
                  <a:moveTo>
                    <a:pt x="193" y="1"/>
                  </a:moveTo>
                  <a:cubicBezTo>
                    <a:pt x="96" y="1"/>
                    <a:pt x="55" y="150"/>
                    <a:pt x="1" y="250"/>
                  </a:cubicBezTo>
                  <a:lnTo>
                    <a:pt x="191" y="417"/>
                  </a:lnTo>
                  <a:cubicBezTo>
                    <a:pt x="298" y="310"/>
                    <a:pt x="453" y="179"/>
                    <a:pt x="298" y="48"/>
                  </a:cubicBezTo>
                  <a:cubicBezTo>
                    <a:pt x="257" y="15"/>
                    <a:pt x="22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8"/>
            <p:cNvSpPr/>
            <p:nvPr/>
          </p:nvSpPr>
          <p:spPr>
            <a:xfrm>
              <a:off x="2119900" y="2189825"/>
              <a:ext cx="7175" cy="6800"/>
            </a:xfrm>
            <a:custGeom>
              <a:avLst/>
              <a:gdLst/>
              <a:ahLst/>
              <a:cxnLst/>
              <a:rect l="l" t="t" r="r" b="b"/>
              <a:pathLst>
                <a:path w="287" h="272" extrusionOk="0">
                  <a:moveTo>
                    <a:pt x="147" y="0"/>
                  </a:moveTo>
                  <a:cubicBezTo>
                    <a:pt x="112" y="0"/>
                    <a:pt x="53" y="33"/>
                    <a:pt x="24" y="43"/>
                  </a:cubicBezTo>
                  <a:cubicBezTo>
                    <a:pt x="0" y="150"/>
                    <a:pt x="12" y="233"/>
                    <a:pt x="96" y="269"/>
                  </a:cubicBezTo>
                  <a:cubicBezTo>
                    <a:pt x="106" y="271"/>
                    <a:pt x="117" y="272"/>
                    <a:pt x="127" y="272"/>
                  </a:cubicBezTo>
                  <a:cubicBezTo>
                    <a:pt x="175" y="272"/>
                    <a:pt x="221" y="250"/>
                    <a:pt x="250" y="221"/>
                  </a:cubicBezTo>
                  <a:cubicBezTo>
                    <a:pt x="286" y="138"/>
                    <a:pt x="250" y="43"/>
                    <a:pt x="167" y="7"/>
                  </a:cubicBezTo>
                  <a:cubicBezTo>
                    <a:pt x="162" y="2"/>
                    <a:pt x="155" y="0"/>
                    <a:pt x="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8"/>
            <p:cNvSpPr/>
            <p:nvPr/>
          </p:nvSpPr>
          <p:spPr>
            <a:xfrm>
              <a:off x="2191325" y="1952150"/>
              <a:ext cx="9250" cy="7475"/>
            </a:xfrm>
            <a:custGeom>
              <a:avLst/>
              <a:gdLst/>
              <a:ahLst/>
              <a:cxnLst/>
              <a:rect l="l" t="t" r="r" b="b"/>
              <a:pathLst>
                <a:path w="370" h="299" extrusionOk="0">
                  <a:moveTo>
                    <a:pt x="239" y="1"/>
                  </a:moveTo>
                  <a:cubicBezTo>
                    <a:pt x="132" y="132"/>
                    <a:pt x="1" y="263"/>
                    <a:pt x="299" y="298"/>
                  </a:cubicBezTo>
                  <a:cubicBezTo>
                    <a:pt x="370" y="191"/>
                    <a:pt x="370" y="84"/>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8"/>
            <p:cNvSpPr/>
            <p:nvPr/>
          </p:nvSpPr>
          <p:spPr>
            <a:xfrm>
              <a:off x="1951125" y="1932000"/>
              <a:ext cx="5675" cy="6525"/>
            </a:xfrm>
            <a:custGeom>
              <a:avLst/>
              <a:gdLst/>
              <a:ahLst/>
              <a:cxnLst/>
              <a:rect l="l" t="t" r="r" b="b"/>
              <a:pathLst>
                <a:path w="227" h="261" extrusionOk="0">
                  <a:moveTo>
                    <a:pt x="129" y="1"/>
                  </a:moveTo>
                  <a:cubicBezTo>
                    <a:pt x="98" y="1"/>
                    <a:pt x="63" y="23"/>
                    <a:pt x="36" y="57"/>
                  </a:cubicBezTo>
                  <a:cubicBezTo>
                    <a:pt x="1" y="104"/>
                    <a:pt x="12" y="188"/>
                    <a:pt x="60" y="223"/>
                  </a:cubicBezTo>
                  <a:cubicBezTo>
                    <a:pt x="83" y="246"/>
                    <a:pt x="108" y="261"/>
                    <a:pt x="135" y="261"/>
                  </a:cubicBezTo>
                  <a:cubicBezTo>
                    <a:pt x="164" y="261"/>
                    <a:pt x="196" y="243"/>
                    <a:pt x="227" y="200"/>
                  </a:cubicBezTo>
                  <a:cubicBezTo>
                    <a:pt x="227" y="152"/>
                    <a:pt x="215" y="92"/>
                    <a:pt x="191" y="45"/>
                  </a:cubicBezTo>
                  <a:cubicBezTo>
                    <a:pt x="176" y="14"/>
                    <a:pt x="153"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8"/>
            <p:cNvSpPr/>
            <p:nvPr/>
          </p:nvSpPr>
          <p:spPr>
            <a:xfrm>
              <a:off x="1873425" y="2092325"/>
              <a:ext cx="6275" cy="7900"/>
            </a:xfrm>
            <a:custGeom>
              <a:avLst/>
              <a:gdLst/>
              <a:ahLst/>
              <a:cxnLst/>
              <a:rect l="l" t="t" r="r" b="b"/>
              <a:pathLst>
                <a:path w="251" h="316" extrusionOk="0">
                  <a:moveTo>
                    <a:pt x="23" y="1"/>
                  </a:moveTo>
                  <a:cubicBezTo>
                    <a:pt x="16" y="1"/>
                    <a:pt x="8" y="1"/>
                    <a:pt x="1" y="2"/>
                  </a:cubicBezTo>
                  <a:cubicBezTo>
                    <a:pt x="13" y="109"/>
                    <a:pt x="25" y="204"/>
                    <a:pt x="25" y="311"/>
                  </a:cubicBezTo>
                  <a:cubicBezTo>
                    <a:pt x="39" y="314"/>
                    <a:pt x="52" y="315"/>
                    <a:pt x="65" y="315"/>
                  </a:cubicBezTo>
                  <a:cubicBezTo>
                    <a:pt x="158" y="315"/>
                    <a:pt x="209" y="242"/>
                    <a:pt x="251" y="168"/>
                  </a:cubicBezTo>
                  <a:cubicBezTo>
                    <a:pt x="184" y="90"/>
                    <a:pt x="137" y="1"/>
                    <a:pt x="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8"/>
            <p:cNvSpPr/>
            <p:nvPr/>
          </p:nvSpPr>
          <p:spPr>
            <a:xfrm>
              <a:off x="1550175" y="2951100"/>
              <a:ext cx="11950" cy="10425"/>
            </a:xfrm>
            <a:custGeom>
              <a:avLst/>
              <a:gdLst/>
              <a:ahLst/>
              <a:cxnLst/>
              <a:rect l="l" t="t" r="r" b="b"/>
              <a:pathLst>
                <a:path w="478" h="417" extrusionOk="0">
                  <a:moveTo>
                    <a:pt x="239" y="0"/>
                  </a:moveTo>
                  <a:lnTo>
                    <a:pt x="48" y="191"/>
                  </a:lnTo>
                  <a:cubicBezTo>
                    <a:pt x="1" y="417"/>
                    <a:pt x="191" y="333"/>
                    <a:pt x="287" y="369"/>
                  </a:cubicBezTo>
                  <a:cubicBezTo>
                    <a:pt x="346" y="310"/>
                    <a:pt x="406" y="250"/>
                    <a:pt x="477" y="179"/>
                  </a:cubicBezTo>
                  <a:cubicBezTo>
                    <a:pt x="441" y="71"/>
                    <a:pt x="334" y="36"/>
                    <a:pt x="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8"/>
            <p:cNvSpPr/>
            <p:nvPr/>
          </p:nvSpPr>
          <p:spPr>
            <a:xfrm>
              <a:off x="2348800" y="2308700"/>
              <a:ext cx="7450" cy="4750"/>
            </a:xfrm>
            <a:custGeom>
              <a:avLst/>
              <a:gdLst/>
              <a:ahLst/>
              <a:cxnLst/>
              <a:rect l="l" t="t" r="r" b="b"/>
              <a:pathLst>
                <a:path w="298" h="190" extrusionOk="0">
                  <a:moveTo>
                    <a:pt x="114" y="0"/>
                  </a:moveTo>
                  <a:cubicBezTo>
                    <a:pt x="93" y="0"/>
                    <a:pt x="70" y="5"/>
                    <a:pt x="48" y="14"/>
                  </a:cubicBezTo>
                  <a:cubicBezTo>
                    <a:pt x="12" y="38"/>
                    <a:pt x="0" y="74"/>
                    <a:pt x="12" y="110"/>
                  </a:cubicBezTo>
                  <a:cubicBezTo>
                    <a:pt x="33" y="171"/>
                    <a:pt x="73" y="189"/>
                    <a:pt x="119" y="189"/>
                  </a:cubicBezTo>
                  <a:cubicBezTo>
                    <a:pt x="153" y="189"/>
                    <a:pt x="191" y="179"/>
                    <a:pt x="226" y="169"/>
                  </a:cubicBezTo>
                  <a:cubicBezTo>
                    <a:pt x="298" y="157"/>
                    <a:pt x="298" y="145"/>
                    <a:pt x="262" y="86"/>
                  </a:cubicBezTo>
                  <a:cubicBezTo>
                    <a:pt x="227" y="33"/>
                    <a:pt x="173"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8"/>
            <p:cNvSpPr/>
            <p:nvPr/>
          </p:nvSpPr>
          <p:spPr>
            <a:xfrm>
              <a:off x="2070200" y="1886025"/>
              <a:ext cx="6275" cy="4850"/>
            </a:xfrm>
            <a:custGeom>
              <a:avLst/>
              <a:gdLst/>
              <a:ahLst/>
              <a:cxnLst/>
              <a:rect l="l" t="t" r="r" b="b"/>
              <a:pathLst>
                <a:path w="251" h="194" extrusionOk="0">
                  <a:moveTo>
                    <a:pt x="138" y="0"/>
                  </a:moveTo>
                  <a:cubicBezTo>
                    <a:pt x="93" y="0"/>
                    <a:pt x="51" y="22"/>
                    <a:pt x="24" y="62"/>
                  </a:cubicBezTo>
                  <a:cubicBezTo>
                    <a:pt x="0" y="86"/>
                    <a:pt x="0" y="134"/>
                    <a:pt x="0" y="169"/>
                  </a:cubicBezTo>
                  <a:cubicBezTo>
                    <a:pt x="40" y="176"/>
                    <a:pt x="83" y="194"/>
                    <a:pt x="124" y="194"/>
                  </a:cubicBezTo>
                  <a:cubicBezTo>
                    <a:pt x="157" y="194"/>
                    <a:pt x="188" y="182"/>
                    <a:pt x="214" y="145"/>
                  </a:cubicBezTo>
                  <a:cubicBezTo>
                    <a:pt x="214" y="110"/>
                    <a:pt x="250" y="50"/>
                    <a:pt x="238" y="38"/>
                  </a:cubicBezTo>
                  <a:cubicBezTo>
                    <a:pt x="207" y="13"/>
                    <a:pt x="172"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8"/>
            <p:cNvSpPr/>
            <p:nvPr/>
          </p:nvSpPr>
          <p:spPr>
            <a:xfrm>
              <a:off x="1557325" y="2407525"/>
              <a:ext cx="11625" cy="8225"/>
            </a:xfrm>
            <a:custGeom>
              <a:avLst/>
              <a:gdLst/>
              <a:ahLst/>
              <a:cxnLst/>
              <a:rect l="l" t="t" r="r" b="b"/>
              <a:pathLst>
                <a:path w="465" h="329" extrusionOk="0">
                  <a:moveTo>
                    <a:pt x="120" y="1"/>
                  </a:moveTo>
                  <a:cubicBezTo>
                    <a:pt x="108" y="1"/>
                    <a:pt x="96" y="1"/>
                    <a:pt x="84" y="2"/>
                  </a:cubicBezTo>
                  <a:lnTo>
                    <a:pt x="1" y="109"/>
                  </a:lnTo>
                  <a:cubicBezTo>
                    <a:pt x="97" y="198"/>
                    <a:pt x="184" y="328"/>
                    <a:pt x="279" y="328"/>
                  </a:cubicBezTo>
                  <a:cubicBezTo>
                    <a:pt x="337" y="328"/>
                    <a:pt x="397" y="280"/>
                    <a:pt x="465" y="145"/>
                  </a:cubicBezTo>
                  <a:cubicBezTo>
                    <a:pt x="367" y="58"/>
                    <a:pt x="249"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8"/>
            <p:cNvSpPr/>
            <p:nvPr/>
          </p:nvSpPr>
          <p:spPr>
            <a:xfrm>
              <a:off x="2101450" y="1919125"/>
              <a:ext cx="7150" cy="4875"/>
            </a:xfrm>
            <a:custGeom>
              <a:avLst/>
              <a:gdLst/>
              <a:ahLst/>
              <a:cxnLst/>
              <a:rect l="l" t="t" r="r" b="b"/>
              <a:pathLst>
                <a:path w="286" h="195" extrusionOk="0">
                  <a:moveTo>
                    <a:pt x="95" y="0"/>
                  </a:moveTo>
                  <a:cubicBezTo>
                    <a:pt x="0" y="24"/>
                    <a:pt x="12" y="48"/>
                    <a:pt x="60" y="95"/>
                  </a:cubicBezTo>
                  <a:cubicBezTo>
                    <a:pt x="91" y="127"/>
                    <a:pt x="122" y="195"/>
                    <a:pt x="178" y="195"/>
                  </a:cubicBezTo>
                  <a:cubicBezTo>
                    <a:pt x="186" y="195"/>
                    <a:pt x="194" y="194"/>
                    <a:pt x="203" y="191"/>
                  </a:cubicBezTo>
                  <a:cubicBezTo>
                    <a:pt x="274" y="167"/>
                    <a:pt x="286" y="83"/>
                    <a:pt x="238" y="36"/>
                  </a:cubicBezTo>
                  <a:cubicBezTo>
                    <a:pt x="203" y="0"/>
                    <a:pt x="131" y="12"/>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8"/>
            <p:cNvSpPr/>
            <p:nvPr/>
          </p:nvSpPr>
          <p:spPr>
            <a:xfrm>
              <a:off x="2136875" y="1404075"/>
              <a:ext cx="5375" cy="4000"/>
            </a:xfrm>
            <a:custGeom>
              <a:avLst/>
              <a:gdLst/>
              <a:ahLst/>
              <a:cxnLst/>
              <a:rect l="l" t="t" r="r" b="b"/>
              <a:pathLst>
                <a:path w="215" h="160" extrusionOk="0">
                  <a:moveTo>
                    <a:pt x="128" y="1"/>
                  </a:moveTo>
                  <a:cubicBezTo>
                    <a:pt x="95" y="1"/>
                    <a:pt x="62" y="19"/>
                    <a:pt x="36" y="52"/>
                  </a:cubicBezTo>
                  <a:cubicBezTo>
                    <a:pt x="24" y="88"/>
                    <a:pt x="12" y="123"/>
                    <a:pt x="0" y="159"/>
                  </a:cubicBezTo>
                  <a:lnTo>
                    <a:pt x="179" y="159"/>
                  </a:lnTo>
                  <a:cubicBezTo>
                    <a:pt x="191" y="112"/>
                    <a:pt x="214" y="52"/>
                    <a:pt x="202" y="40"/>
                  </a:cubicBezTo>
                  <a:cubicBezTo>
                    <a:pt x="181" y="13"/>
                    <a:pt x="155"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8"/>
            <p:cNvSpPr/>
            <p:nvPr/>
          </p:nvSpPr>
          <p:spPr>
            <a:xfrm>
              <a:off x="1775500" y="2136100"/>
              <a:ext cx="8150" cy="7300"/>
            </a:xfrm>
            <a:custGeom>
              <a:avLst/>
              <a:gdLst/>
              <a:ahLst/>
              <a:cxnLst/>
              <a:rect l="l" t="t" r="r" b="b"/>
              <a:pathLst>
                <a:path w="326" h="292" extrusionOk="0">
                  <a:moveTo>
                    <a:pt x="191" y="1"/>
                  </a:moveTo>
                  <a:lnTo>
                    <a:pt x="1" y="72"/>
                  </a:lnTo>
                  <a:cubicBezTo>
                    <a:pt x="1" y="120"/>
                    <a:pt x="13" y="167"/>
                    <a:pt x="25" y="215"/>
                  </a:cubicBezTo>
                  <a:cubicBezTo>
                    <a:pt x="101" y="253"/>
                    <a:pt x="178" y="292"/>
                    <a:pt x="232" y="292"/>
                  </a:cubicBezTo>
                  <a:cubicBezTo>
                    <a:pt x="294" y="292"/>
                    <a:pt x="325" y="239"/>
                    <a:pt x="287" y="72"/>
                  </a:cubicBezTo>
                  <a:lnTo>
                    <a:pt x="227" y="36"/>
                  </a:lnTo>
                  <a:lnTo>
                    <a:pt x="1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8"/>
            <p:cNvSpPr/>
            <p:nvPr/>
          </p:nvSpPr>
          <p:spPr>
            <a:xfrm>
              <a:off x="1721325" y="2509775"/>
              <a:ext cx="4500" cy="4975"/>
            </a:xfrm>
            <a:custGeom>
              <a:avLst/>
              <a:gdLst/>
              <a:ahLst/>
              <a:cxnLst/>
              <a:rect l="l" t="t" r="r" b="b"/>
              <a:pathLst>
                <a:path w="180" h="199" extrusionOk="0">
                  <a:moveTo>
                    <a:pt x="105" y="0"/>
                  </a:moveTo>
                  <a:cubicBezTo>
                    <a:pt x="90" y="0"/>
                    <a:pt x="75" y="3"/>
                    <a:pt x="60" y="8"/>
                  </a:cubicBezTo>
                  <a:cubicBezTo>
                    <a:pt x="1" y="56"/>
                    <a:pt x="25" y="115"/>
                    <a:pt x="72" y="163"/>
                  </a:cubicBezTo>
                  <a:cubicBezTo>
                    <a:pt x="108" y="175"/>
                    <a:pt x="144" y="198"/>
                    <a:pt x="179" y="198"/>
                  </a:cubicBezTo>
                  <a:cubicBezTo>
                    <a:pt x="179" y="139"/>
                    <a:pt x="179" y="79"/>
                    <a:pt x="168" y="20"/>
                  </a:cubicBezTo>
                  <a:cubicBezTo>
                    <a:pt x="147" y="6"/>
                    <a:pt x="126"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8"/>
            <p:cNvSpPr/>
            <p:nvPr/>
          </p:nvSpPr>
          <p:spPr>
            <a:xfrm>
              <a:off x="1910650" y="2830525"/>
              <a:ext cx="10425" cy="10450"/>
            </a:xfrm>
            <a:custGeom>
              <a:avLst/>
              <a:gdLst/>
              <a:ahLst/>
              <a:cxnLst/>
              <a:rect l="l" t="t" r="r" b="b"/>
              <a:pathLst>
                <a:path w="417" h="418" extrusionOk="0">
                  <a:moveTo>
                    <a:pt x="179" y="1"/>
                  </a:moveTo>
                  <a:cubicBezTo>
                    <a:pt x="119" y="84"/>
                    <a:pt x="60" y="156"/>
                    <a:pt x="0" y="227"/>
                  </a:cubicBezTo>
                  <a:cubicBezTo>
                    <a:pt x="72" y="346"/>
                    <a:pt x="203" y="418"/>
                    <a:pt x="334" y="418"/>
                  </a:cubicBezTo>
                  <a:cubicBezTo>
                    <a:pt x="346" y="394"/>
                    <a:pt x="357" y="370"/>
                    <a:pt x="381" y="370"/>
                  </a:cubicBezTo>
                  <a:cubicBezTo>
                    <a:pt x="393" y="311"/>
                    <a:pt x="405" y="239"/>
                    <a:pt x="417" y="180"/>
                  </a:cubicBezTo>
                  <a:lnTo>
                    <a:pt x="417" y="144"/>
                  </a:lnTo>
                  <a:lnTo>
                    <a:pt x="1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8"/>
            <p:cNvSpPr/>
            <p:nvPr/>
          </p:nvSpPr>
          <p:spPr>
            <a:xfrm>
              <a:off x="2296100" y="1688100"/>
              <a:ext cx="6275" cy="4525"/>
            </a:xfrm>
            <a:custGeom>
              <a:avLst/>
              <a:gdLst/>
              <a:ahLst/>
              <a:cxnLst/>
              <a:rect l="l" t="t" r="r" b="b"/>
              <a:pathLst>
                <a:path w="251" h="181" extrusionOk="0">
                  <a:moveTo>
                    <a:pt x="129" y="0"/>
                  </a:moveTo>
                  <a:cubicBezTo>
                    <a:pt x="89" y="0"/>
                    <a:pt x="47" y="24"/>
                    <a:pt x="25" y="61"/>
                  </a:cubicBezTo>
                  <a:cubicBezTo>
                    <a:pt x="1" y="97"/>
                    <a:pt x="25" y="157"/>
                    <a:pt x="72" y="169"/>
                  </a:cubicBezTo>
                  <a:cubicBezTo>
                    <a:pt x="92" y="177"/>
                    <a:pt x="113" y="180"/>
                    <a:pt x="134" y="180"/>
                  </a:cubicBezTo>
                  <a:cubicBezTo>
                    <a:pt x="177" y="180"/>
                    <a:pt x="219" y="165"/>
                    <a:pt x="251" y="133"/>
                  </a:cubicBezTo>
                  <a:cubicBezTo>
                    <a:pt x="239" y="97"/>
                    <a:pt x="227" y="50"/>
                    <a:pt x="191" y="26"/>
                  </a:cubicBezTo>
                  <a:cubicBezTo>
                    <a:pt x="174" y="8"/>
                    <a:pt x="152"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8"/>
            <p:cNvSpPr/>
            <p:nvPr/>
          </p:nvSpPr>
          <p:spPr>
            <a:xfrm>
              <a:off x="1651375" y="2237600"/>
              <a:ext cx="6575" cy="8375"/>
            </a:xfrm>
            <a:custGeom>
              <a:avLst/>
              <a:gdLst/>
              <a:ahLst/>
              <a:cxnLst/>
              <a:rect l="l" t="t" r="r" b="b"/>
              <a:pathLst>
                <a:path w="263" h="335" extrusionOk="0">
                  <a:moveTo>
                    <a:pt x="25" y="1"/>
                  </a:moveTo>
                  <a:lnTo>
                    <a:pt x="25" y="1"/>
                  </a:lnTo>
                  <a:cubicBezTo>
                    <a:pt x="1" y="120"/>
                    <a:pt x="37" y="251"/>
                    <a:pt x="144" y="334"/>
                  </a:cubicBezTo>
                  <a:cubicBezTo>
                    <a:pt x="156" y="334"/>
                    <a:pt x="263" y="263"/>
                    <a:pt x="263" y="227"/>
                  </a:cubicBezTo>
                  <a:cubicBezTo>
                    <a:pt x="263" y="84"/>
                    <a:pt x="168" y="25"/>
                    <a:pt x="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8"/>
            <p:cNvSpPr/>
            <p:nvPr/>
          </p:nvSpPr>
          <p:spPr>
            <a:xfrm>
              <a:off x="1490950" y="3096650"/>
              <a:ext cx="9850" cy="9850"/>
            </a:xfrm>
            <a:custGeom>
              <a:avLst/>
              <a:gdLst/>
              <a:ahLst/>
              <a:cxnLst/>
              <a:rect l="l" t="t" r="r" b="b"/>
              <a:pathLst>
                <a:path w="394" h="394" extrusionOk="0">
                  <a:moveTo>
                    <a:pt x="72" y="0"/>
                  </a:moveTo>
                  <a:lnTo>
                    <a:pt x="72" y="0"/>
                  </a:lnTo>
                  <a:cubicBezTo>
                    <a:pt x="48" y="107"/>
                    <a:pt x="24" y="226"/>
                    <a:pt x="0" y="334"/>
                  </a:cubicBezTo>
                  <a:cubicBezTo>
                    <a:pt x="12" y="345"/>
                    <a:pt x="24" y="369"/>
                    <a:pt x="36" y="393"/>
                  </a:cubicBezTo>
                  <a:cubicBezTo>
                    <a:pt x="36" y="262"/>
                    <a:pt x="393" y="167"/>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8"/>
            <p:cNvSpPr/>
            <p:nvPr/>
          </p:nvSpPr>
          <p:spPr>
            <a:xfrm>
              <a:off x="1491850" y="3106750"/>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8"/>
            <p:cNvSpPr/>
            <p:nvPr/>
          </p:nvSpPr>
          <p:spPr>
            <a:xfrm>
              <a:off x="1886825" y="2243850"/>
              <a:ext cx="10150" cy="6875"/>
            </a:xfrm>
            <a:custGeom>
              <a:avLst/>
              <a:gdLst/>
              <a:ahLst/>
              <a:cxnLst/>
              <a:rect l="l" t="t" r="r" b="b"/>
              <a:pathLst>
                <a:path w="406" h="275" extrusionOk="0">
                  <a:moveTo>
                    <a:pt x="48" y="1"/>
                  </a:moveTo>
                  <a:lnTo>
                    <a:pt x="1" y="13"/>
                  </a:lnTo>
                  <a:cubicBezTo>
                    <a:pt x="97" y="90"/>
                    <a:pt x="131" y="275"/>
                    <a:pt x="278" y="275"/>
                  </a:cubicBezTo>
                  <a:cubicBezTo>
                    <a:pt x="313" y="275"/>
                    <a:pt x="355" y="264"/>
                    <a:pt x="406" y="239"/>
                  </a:cubicBezTo>
                  <a:cubicBezTo>
                    <a:pt x="322" y="84"/>
                    <a:pt x="144" y="108"/>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8"/>
            <p:cNvSpPr/>
            <p:nvPr/>
          </p:nvSpPr>
          <p:spPr>
            <a:xfrm>
              <a:off x="2355950" y="1419200"/>
              <a:ext cx="7150" cy="4825"/>
            </a:xfrm>
            <a:custGeom>
              <a:avLst/>
              <a:gdLst/>
              <a:ahLst/>
              <a:cxnLst/>
              <a:rect l="l" t="t" r="r" b="b"/>
              <a:pathLst>
                <a:path w="286" h="193" extrusionOk="0">
                  <a:moveTo>
                    <a:pt x="180" y="0"/>
                  </a:moveTo>
                  <a:cubicBezTo>
                    <a:pt x="153" y="0"/>
                    <a:pt x="128" y="10"/>
                    <a:pt x="107" y="30"/>
                  </a:cubicBezTo>
                  <a:cubicBezTo>
                    <a:pt x="48" y="42"/>
                    <a:pt x="0" y="114"/>
                    <a:pt x="36" y="173"/>
                  </a:cubicBezTo>
                  <a:cubicBezTo>
                    <a:pt x="43" y="187"/>
                    <a:pt x="78" y="193"/>
                    <a:pt x="119" y="193"/>
                  </a:cubicBezTo>
                  <a:cubicBezTo>
                    <a:pt x="147" y="193"/>
                    <a:pt x="178" y="190"/>
                    <a:pt x="202" y="185"/>
                  </a:cubicBezTo>
                  <a:cubicBezTo>
                    <a:pt x="250" y="161"/>
                    <a:pt x="286" y="102"/>
                    <a:pt x="274" y="42"/>
                  </a:cubicBezTo>
                  <a:cubicBezTo>
                    <a:pt x="247" y="16"/>
                    <a:pt x="21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8"/>
            <p:cNvSpPr/>
            <p:nvPr/>
          </p:nvSpPr>
          <p:spPr>
            <a:xfrm>
              <a:off x="1954100" y="2673550"/>
              <a:ext cx="10750" cy="8775"/>
            </a:xfrm>
            <a:custGeom>
              <a:avLst/>
              <a:gdLst/>
              <a:ahLst/>
              <a:cxnLst/>
              <a:rect l="l" t="t" r="r" b="b"/>
              <a:pathLst>
                <a:path w="430" h="351" extrusionOk="0">
                  <a:moveTo>
                    <a:pt x="88" y="0"/>
                  </a:moveTo>
                  <a:cubicBezTo>
                    <a:pt x="71" y="0"/>
                    <a:pt x="54" y="2"/>
                    <a:pt x="36" y="5"/>
                  </a:cubicBezTo>
                  <a:cubicBezTo>
                    <a:pt x="1" y="5"/>
                    <a:pt x="1" y="65"/>
                    <a:pt x="48" y="101"/>
                  </a:cubicBezTo>
                  <a:cubicBezTo>
                    <a:pt x="167" y="184"/>
                    <a:pt x="298" y="267"/>
                    <a:pt x="417" y="351"/>
                  </a:cubicBezTo>
                  <a:cubicBezTo>
                    <a:pt x="429" y="184"/>
                    <a:pt x="286" y="124"/>
                    <a:pt x="203" y="17"/>
                  </a:cubicBezTo>
                  <a:cubicBezTo>
                    <a:pt x="169" y="9"/>
                    <a:pt x="130" y="0"/>
                    <a:pt x="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8"/>
            <p:cNvSpPr/>
            <p:nvPr/>
          </p:nvSpPr>
          <p:spPr>
            <a:xfrm>
              <a:off x="2116025" y="1841475"/>
              <a:ext cx="9250" cy="6450"/>
            </a:xfrm>
            <a:custGeom>
              <a:avLst/>
              <a:gdLst/>
              <a:ahLst/>
              <a:cxnLst/>
              <a:rect l="l" t="t" r="r" b="b"/>
              <a:pathLst>
                <a:path w="370" h="258" extrusionOk="0">
                  <a:moveTo>
                    <a:pt x="156" y="1"/>
                  </a:moveTo>
                  <a:cubicBezTo>
                    <a:pt x="129" y="1"/>
                    <a:pt x="100" y="10"/>
                    <a:pt x="72" y="34"/>
                  </a:cubicBezTo>
                  <a:cubicBezTo>
                    <a:pt x="1" y="82"/>
                    <a:pt x="24" y="189"/>
                    <a:pt x="108" y="237"/>
                  </a:cubicBezTo>
                  <a:cubicBezTo>
                    <a:pt x="136" y="251"/>
                    <a:pt x="166" y="257"/>
                    <a:pt x="196" y="257"/>
                  </a:cubicBezTo>
                  <a:cubicBezTo>
                    <a:pt x="243" y="257"/>
                    <a:pt x="291" y="242"/>
                    <a:pt x="334" y="213"/>
                  </a:cubicBezTo>
                  <a:cubicBezTo>
                    <a:pt x="370" y="141"/>
                    <a:pt x="334" y="94"/>
                    <a:pt x="286" y="58"/>
                  </a:cubicBezTo>
                  <a:cubicBezTo>
                    <a:pt x="255" y="35"/>
                    <a:pt x="208" y="1"/>
                    <a:pt x="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8"/>
            <p:cNvSpPr/>
            <p:nvPr/>
          </p:nvSpPr>
          <p:spPr>
            <a:xfrm>
              <a:off x="1350750" y="2502750"/>
              <a:ext cx="5675" cy="5275"/>
            </a:xfrm>
            <a:custGeom>
              <a:avLst/>
              <a:gdLst/>
              <a:ahLst/>
              <a:cxnLst/>
              <a:rect l="l" t="t" r="r" b="b"/>
              <a:pathLst>
                <a:path w="227" h="211" extrusionOk="0">
                  <a:moveTo>
                    <a:pt x="44" y="1"/>
                  </a:moveTo>
                  <a:cubicBezTo>
                    <a:pt x="32" y="1"/>
                    <a:pt x="21" y="14"/>
                    <a:pt x="13" y="51"/>
                  </a:cubicBezTo>
                  <a:cubicBezTo>
                    <a:pt x="1" y="98"/>
                    <a:pt x="36" y="158"/>
                    <a:pt x="72" y="206"/>
                  </a:cubicBezTo>
                  <a:cubicBezTo>
                    <a:pt x="76" y="210"/>
                    <a:pt x="85" y="211"/>
                    <a:pt x="97" y="211"/>
                  </a:cubicBezTo>
                  <a:cubicBezTo>
                    <a:pt x="121" y="211"/>
                    <a:pt x="155" y="206"/>
                    <a:pt x="179" y="206"/>
                  </a:cubicBezTo>
                  <a:cubicBezTo>
                    <a:pt x="227" y="134"/>
                    <a:pt x="167" y="98"/>
                    <a:pt x="120" y="63"/>
                  </a:cubicBezTo>
                  <a:cubicBezTo>
                    <a:pt x="96" y="47"/>
                    <a:pt x="68"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8"/>
            <p:cNvSpPr/>
            <p:nvPr/>
          </p:nvSpPr>
          <p:spPr>
            <a:xfrm>
              <a:off x="2224075" y="2490725"/>
              <a:ext cx="5975" cy="5400"/>
            </a:xfrm>
            <a:custGeom>
              <a:avLst/>
              <a:gdLst/>
              <a:ahLst/>
              <a:cxnLst/>
              <a:rect l="l" t="t" r="r" b="b"/>
              <a:pathLst>
                <a:path w="239" h="216" extrusionOk="0">
                  <a:moveTo>
                    <a:pt x="45" y="0"/>
                  </a:moveTo>
                  <a:cubicBezTo>
                    <a:pt x="32" y="0"/>
                    <a:pt x="21" y="15"/>
                    <a:pt x="12" y="56"/>
                  </a:cubicBezTo>
                  <a:cubicBezTo>
                    <a:pt x="1" y="103"/>
                    <a:pt x="60" y="163"/>
                    <a:pt x="96" y="210"/>
                  </a:cubicBezTo>
                  <a:cubicBezTo>
                    <a:pt x="104" y="214"/>
                    <a:pt x="114" y="216"/>
                    <a:pt x="126" y="216"/>
                  </a:cubicBezTo>
                  <a:cubicBezTo>
                    <a:pt x="150" y="216"/>
                    <a:pt x="179" y="210"/>
                    <a:pt x="203" y="210"/>
                  </a:cubicBezTo>
                  <a:cubicBezTo>
                    <a:pt x="239" y="139"/>
                    <a:pt x="179" y="103"/>
                    <a:pt x="132" y="68"/>
                  </a:cubicBezTo>
                  <a:cubicBezTo>
                    <a:pt x="100" y="52"/>
                    <a:pt x="69"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8"/>
            <p:cNvSpPr/>
            <p:nvPr/>
          </p:nvSpPr>
          <p:spPr>
            <a:xfrm>
              <a:off x="2203825" y="1557750"/>
              <a:ext cx="4800" cy="4700"/>
            </a:xfrm>
            <a:custGeom>
              <a:avLst/>
              <a:gdLst/>
              <a:ahLst/>
              <a:cxnLst/>
              <a:rect l="l" t="t" r="r" b="b"/>
              <a:pathLst>
                <a:path w="192" h="188" extrusionOk="0">
                  <a:moveTo>
                    <a:pt x="25" y="1"/>
                  </a:moveTo>
                  <a:cubicBezTo>
                    <a:pt x="25" y="61"/>
                    <a:pt x="1" y="144"/>
                    <a:pt x="25" y="156"/>
                  </a:cubicBezTo>
                  <a:cubicBezTo>
                    <a:pt x="51" y="179"/>
                    <a:pt x="70" y="188"/>
                    <a:pt x="86" y="188"/>
                  </a:cubicBezTo>
                  <a:cubicBezTo>
                    <a:pt x="135" y="188"/>
                    <a:pt x="146" y="99"/>
                    <a:pt x="191" y="72"/>
                  </a:cubicBezTo>
                  <a:lnTo>
                    <a:pt x="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8"/>
            <p:cNvSpPr/>
            <p:nvPr/>
          </p:nvSpPr>
          <p:spPr>
            <a:xfrm>
              <a:off x="2083275" y="1468800"/>
              <a:ext cx="5100" cy="4750"/>
            </a:xfrm>
            <a:custGeom>
              <a:avLst/>
              <a:gdLst/>
              <a:ahLst/>
              <a:cxnLst/>
              <a:rect l="l" t="t" r="r" b="b"/>
              <a:pathLst>
                <a:path w="204" h="190" extrusionOk="0">
                  <a:moveTo>
                    <a:pt x="105" y="0"/>
                  </a:moveTo>
                  <a:cubicBezTo>
                    <a:pt x="81" y="0"/>
                    <a:pt x="56" y="11"/>
                    <a:pt x="37" y="35"/>
                  </a:cubicBezTo>
                  <a:cubicBezTo>
                    <a:pt x="13" y="59"/>
                    <a:pt x="1" y="94"/>
                    <a:pt x="1" y="130"/>
                  </a:cubicBezTo>
                  <a:cubicBezTo>
                    <a:pt x="22" y="172"/>
                    <a:pt x="47" y="189"/>
                    <a:pt x="76" y="189"/>
                  </a:cubicBezTo>
                  <a:cubicBezTo>
                    <a:pt x="96" y="189"/>
                    <a:pt x="119" y="180"/>
                    <a:pt x="144" y="166"/>
                  </a:cubicBezTo>
                  <a:cubicBezTo>
                    <a:pt x="168" y="130"/>
                    <a:pt x="203" y="82"/>
                    <a:pt x="191" y="59"/>
                  </a:cubicBezTo>
                  <a:cubicBezTo>
                    <a:pt x="177" y="23"/>
                    <a:pt x="142"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8"/>
            <p:cNvSpPr/>
            <p:nvPr/>
          </p:nvSpPr>
          <p:spPr>
            <a:xfrm>
              <a:off x="1933575" y="1437500"/>
              <a:ext cx="4475" cy="3300"/>
            </a:xfrm>
            <a:custGeom>
              <a:avLst/>
              <a:gdLst/>
              <a:ahLst/>
              <a:cxnLst/>
              <a:rect l="l" t="t" r="r" b="b"/>
              <a:pathLst>
                <a:path w="179" h="132" extrusionOk="0">
                  <a:moveTo>
                    <a:pt x="83" y="1"/>
                  </a:moveTo>
                  <a:cubicBezTo>
                    <a:pt x="36" y="1"/>
                    <a:pt x="0" y="25"/>
                    <a:pt x="12" y="72"/>
                  </a:cubicBezTo>
                  <a:cubicBezTo>
                    <a:pt x="24" y="96"/>
                    <a:pt x="71" y="108"/>
                    <a:pt x="107" y="132"/>
                  </a:cubicBezTo>
                  <a:cubicBezTo>
                    <a:pt x="167" y="108"/>
                    <a:pt x="179" y="84"/>
                    <a:pt x="131" y="37"/>
                  </a:cubicBezTo>
                  <a:cubicBezTo>
                    <a:pt x="119" y="13"/>
                    <a:pt x="95"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8"/>
            <p:cNvSpPr/>
            <p:nvPr/>
          </p:nvSpPr>
          <p:spPr>
            <a:xfrm>
              <a:off x="2143400" y="1655700"/>
              <a:ext cx="6275" cy="4750"/>
            </a:xfrm>
            <a:custGeom>
              <a:avLst/>
              <a:gdLst/>
              <a:ahLst/>
              <a:cxnLst/>
              <a:rect l="l" t="t" r="r" b="b"/>
              <a:pathLst>
                <a:path w="251" h="190" extrusionOk="0">
                  <a:moveTo>
                    <a:pt x="168" y="0"/>
                  </a:moveTo>
                  <a:cubicBezTo>
                    <a:pt x="72" y="24"/>
                    <a:pt x="1" y="83"/>
                    <a:pt x="72" y="167"/>
                  </a:cubicBezTo>
                  <a:cubicBezTo>
                    <a:pt x="88" y="183"/>
                    <a:pt x="103" y="189"/>
                    <a:pt x="118" y="189"/>
                  </a:cubicBezTo>
                  <a:cubicBezTo>
                    <a:pt x="170" y="189"/>
                    <a:pt x="214" y="109"/>
                    <a:pt x="251" y="72"/>
                  </a:cubicBezTo>
                  <a:cubicBezTo>
                    <a:pt x="215" y="48"/>
                    <a:pt x="180" y="24"/>
                    <a:pt x="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8"/>
            <p:cNvSpPr/>
            <p:nvPr/>
          </p:nvSpPr>
          <p:spPr>
            <a:xfrm>
              <a:off x="2355650" y="1904825"/>
              <a:ext cx="4175" cy="3600"/>
            </a:xfrm>
            <a:custGeom>
              <a:avLst/>
              <a:gdLst/>
              <a:ahLst/>
              <a:cxnLst/>
              <a:rect l="l" t="t" r="r" b="b"/>
              <a:pathLst>
                <a:path w="167" h="144" extrusionOk="0">
                  <a:moveTo>
                    <a:pt x="95" y="1"/>
                  </a:moveTo>
                  <a:cubicBezTo>
                    <a:pt x="60" y="1"/>
                    <a:pt x="24" y="24"/>
                    <a:pt x="0" y="60"/>
                  </a:cubicBezTo>
                  <a:cubicBezTo>
                    <a:pt x="0" y="84"/>
                    <a:pt x="36" y="120"/>
                    <a:pt x="48" y="144"/>
                  </a:cubicBezTo>
                  <a:cubicBezTo>
                    <a:pt x="83" y="132"/>
                    <a:pt x="107" y="108"/>
                    <a:pt x="131" y="84"/>
                  </a:cubicBezTo>
                  <a:cubicBezTo>
                    <a:pt x="167" y="48"/>
                    <a:pt x="143"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8"/>
            <p:cNvSpPr/>
            <p:nvPr/>
          </p:nvSpPr>
          <p:spPr>
            <a:xfrm>
              <a:off x="2027025" y="1660525"/>
              <a:ext cx="6875" cy="5950"/>
            </a:xfrm>
            <a:custGeom>
              <a:avLst/>
              <a:gdLst/>
              <a:ahLst/>
              <a:cxnLst/>
              <a:rect l="l" t="t" r="r" b="b"/>
              <a:pathLst>
                <a:path w="275" h="238" extrusionOk="0">
                  <a:moveTo>
                    <a:pt x="143" y="1"/>
                  </a:moveTo>
                  <a:cubicBezTo>
                    <a:pt x="114" y="1"/>
                    <a:pt x="84" y="15"/>
                    <a:pt x="60" y="45"/>
                  </a:cubicBezTo>
                  <a:cubicBezTo>
                    <a:pt x="13" y="81"/>
                    <a:pt x="1" y="152"/>
                    <a:pt x="48" y="200"/>
                  </a:cubicBezTo>
                  <a:cubicBezTo>
                    <a:pt x="67" y="228"/>
                    <a:pt x="87" y="238"/>
                    <a:pt x="108" y="238"/>
                  </a:cubicBezTo>
                  <a:cubicBezTo>
                    <a:pt x="141" y="238"/>
                    <a:pt x="174" y="214"/>
                    <a:pt x="203" y="200"/>
                  </a:cubicBezTo>
                  <a:cubicBezTo>
                    <a:pt x="263" y="164"/>
                    <a:pt x="274" y="93"/>
                    <a:pt x="227" y="45"/>
                  </a:cubicBezTo>
                  <a:cubicBezTo>
                    <a:pt x="203" y="15"/>
                    <a:pt x="17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8"/>
            <p:cNvSpPr/>
            <p:nvPr/>
          </p:nvSpPr>
          <p:spPr>
            <a:xfrm>
              <a:off x="1888025" y="1657225"/>
              <a:ext cx="8575" cy="8025"/>
            </a:xfrm>
            <a:custGeom>
              <a:avLst/>
              <a:gdLst/>
              <a:ahLst/>
              <a:cxnLst/>
              <a:rect l="l" t="t" r="r" b="b"/>
              <a:pathLst>
                <a:path w="343" h="321" extrusionOk="0">
                  <a:moveTo>
                    <a:pt x="219" y="1"/>
                  </a:moveTo>
                  <a:cubicBezTo>
                    <a:pt x="168" y="1"/>
                    <a:pt x="97" y="26"/>
                    <a:pt x="0" y="82"/>
                  </a:cubicBezTo>
                  <a:cubicBezTo>
                    <a:pt x="60" y="201"/>
                    <a:pt x="179" y="284"/>
                    <a:pt x="310" y="320"/>
                  </a:cubicBezTo>
                  <a:cubicBezTo>
                    <a:pt x="343" y="124"/>
                    <a:pt x="330" y="1"/>
                    <a:pt x="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8"/>
            <p:cNvSpPr/>
            <p:nvPr/>
          </p:nvSpPr>
          <p:spPr>
            <a:xfrm>
              <a:off x="1877300" y="1683600"/>
              <a:ext cx="6275" cy="6225"/>
            </a:xfrm>
            <a:custGeom>
              <a:avLst/>
              <a:gdLst/>
              <a:ahLst/>
              <a:cxnLst/>
              <a:rect l="l" t="t" r="r" b="b"/>
              <a:pathLst>
                <a:path w="251" h="249" extrusionOk="0">
                  <a:moveTo>
                    <a:pt x="93" y="0"/>
                  </a:moveTo>
                  <a:cubicBezTo>
                    <a:pt x="69" y="0"/>
                    <a:pt x="48" y="15"/>
                    <a:pt x="36" y="63"/>
                  </a:cubicBezTo>
                  <a:cubicBezTo>
                    <a:pt x="13" y="122"/>
                    <a:pt x="1" y="182"/>
                    <a:pt x="60" y="218"/>
                  </a:cubicBezTo>
                  <a:cubicBezTo>
                    <a:pt x="94" y="235"/>
                    <a:pt x="123" y="249"/>
                    <a:pt x="146" y="249"/>
                  </a:cubicBezTo>
                  <a:cubicBezTo>
                    <a:pt x="172" y="249"/>
                    <a:pt x="191" y="232"/>
                    <a:pt x="203" y="182"/>
                  </a:cubicBezTo>
                  <a:cubicBezTo>
                    <a:pt x="203" y="134"/>
                    <a:pt x="251" y="63"/>
                    <a:pt x="167" y="27"/>
                  </a:cubicBezTo>
                  <a:cubicBezTo>
                    <a:pt x="144" y="15"/>
                    <a:pt x="117" y="0"/>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8"/>
            <p:cNvSpPr/>
            <p:nvPr/>
          </p:nvSpPr>
          <p:spPr>
            <a:xfrm>
              <a:off x="1841300" y="1675325"/>
              <a:ext cx="9825" cy="8225"/>
            </a:xfrm>
            <a:custGeom>
              <a:avLst/>
              <a:gdLst/>
              <a:ahLst/>
              <a:cxnLst/>
              <a:rect l="l" t="t" r="r" b="b"/>
              <a:pathLst>
                <a:path w="393" h="329" extrusionOk="0">
                  <a:moveTo>
                    <a:pt x="214" y="1"/>
                  </a:moveTo>
                  <a:cubicBezTo>
                    <a:pt x="119" y="84"/>
                    <a:pt x="0" y="180"/>
                    <a:pt x="143" y="299"/>
                  </a:cubicBezTo>
                  <a:cubicBezTo>
                    <a:pt x="170" y="320"/>
                    <a:pt x="196" y="329"/>
                    <a:pt x="221" y="329"/>
                  </a:cubicBezTo>
                  <a:cubicBezTo>
                    <a:pt x="295" y="329"/>
                    <a:pt x="357" y="251"/>
                    <a:pt x="393" y="180"/>
                  </a:cubicBezTo>
                  <a:lnTo>
                    <a:pt x="2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8"/>
            <p:cNvSpPr/>
            <p:nvPr/>
          </p:nvSpPr>
          <p:spPr>
            <a:xfrm>
              <a:off x="2205325" y="1965225"/>
              <a:ext cx="8950" cy="6300"/>
            </a:xfrm>
            <a:custGeom>
              <a:avLst/>
              <a:gdLst/>
              <a:ahLst/>
              <a:cxnLst/>
              <a:rect l="l" t="t" r="r" b="b"/>
              <a:pathLst>
                <a:path w="358" h="252" extrusionOk="0">
                  <a:moveTo>
                    <a:pt x="136" y="1"/>
                  </a:moveTo>
                  <a:cubicBezTo>
                    <a:pt x="70" y="1"/>
                    <a:pt x="45" y="102"/>
                    <a:pt x="0" y="156"/>
                  </a:cubicBezTo>
                  <a:lnTo>
                    <a:pt x="143" y="252"/>
                  </a:lnTo>
                  <a:cubicBezTo>
                    <a:pt x="203" y="192"/>
                    <a:pt x="358" y="156"/>
                    <a:pt x="215" y="37"/>
                  </a:cubicBezTo>
                  <a:cubicBezTo>
                    <a:pt x="183" y="11"/>
                    <a:pt x="157"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8"/>
            <p:cNvSpPr/>
            <p:nvPr/>
          </p:nvSpPr>
          <p:spPr>
            <a:xfrm>
              <a:off x="2113050" y="1958400"/>
              <a:ext cx="9850" cy="9250"/>
            </a:xfrm>
            <a:custGeom>
              <a:avLst/>
              <a:gdLst/>
              <a:ahLst/>
              <a:cxnLst/>
              <a:rect l="l" t="t" r="r" b="b"/>
              <a:pathLst>
                <a:path w="394" h="370" extrusionOk="0">
                  <a:moveTo>
                    <a:pt x="167" y="1"/>
                  </a:moveTo>
                  <a:lnTo>
                    <a:pt x="167" y="1"/>
                  </a:lnTo>
                  <a:cubicBezTo>
                    <a:pt x="36" y="144"/>
                    <a:pt x="1" y="263"/>
                    <a:pt x="203" y="370"/>
                  </a:cubicBezTo>
                  <a:cubicBezTo>
                    <a:pt x="382" y="227"/>
                    <a:pt x="393" y="96"/>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8"/>
            <p:cNvSpPr/>
            <p:nvPr/>
          </p:nvSpPr>
          <p:spPr>
            <a:xfrm>
              <a:off x="2477375" y="2281150"/>
              <a:ext cx="6275" cy="5325"/>
            </a:xfrm>
            <a:custGeom>
              <a:avLst/>
              <a:gdLst/>
              <a:ahLst/>
              <a:cxnLst/>
              <a:rect l="l" t="t" r="r" b="b"/>
              <a:pathLst>
                <a:path w="251" h="213" extrusionOk="0">
                  <a:moveTo>
                    <a:pt x="109" y="0"/>
                  </a:moveTo>
                  <a:cubicBezTo>
                    <a:pt x="90" y="0"/>
                    <a:pt x="72" y="3"/>
                    <a:pt x="60" y="9"/>
                  </a:cubicBezTo>
                  <a:cubicBezTo>
                    <a:pt x="1" y="57"/>
                    <a:pt x="1" y="128"/>
                    <a:pt x="48" y="176"/>
                  </a:cubicBezTo>
                  <a:cubicBezTo>
                    <a:pt x="66" y="202"/>
                    <a:pt x="85" y="212"/>
                    <a:pt x="104" y="212"/>
                  </a:cubicBezTo>
                  <a:cubicBezTo>
                    <a:pt x="137" y="212"/>
                    <a:pt x="169" y="182"/>
                    <a:pt x="191" y="152"/>
                  </a:cubicBezTo>
                  <a:cubicBezTo>
                    <a:pt x="227" y="116"/>
                    <a:pt x="251" y="33"/>
                    <a:pt x="167" y="9"/>
                  </a:cubicBezTo>
                  <a:cubicBezTo>
                    <a:pt x="150" y="3"/>
                    <a:pt x="129" y="0"/>
                    <a:pt x="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8"/>
            <p:cNvSpPr/>
            <p:nvPr/>
          </p:nvSpPr>
          <p:spPr>
            <a:xfrm>
              <a:off x="1886225" y="1965000"/>
              <a:ext cx="8975" cy="7425"/>
            </a:xfrm>
            <a:custGeom>
              <a:avLst/>
              <a:gdLst/>
              <a:ahLst/>
              <a:cxnLst/>
              <a:rect l="l" t="t" r="r" b="b"/>
              <a:pathLst>
                <a:path w="359" h="297" extrusionOk="0">
                  <a:moveTo>
                    <a:pt x="164" y="1"/>
                  </a:moveTo>
                  <a:cubicBezTo>
                    <a:pt x="97" y="1"/>
                    <a:pt x="45" y="85"/>
                    <a:pt x="1" y="130"/>
                  </a:cubicBezTo>
                  <a:lnTo>
                    <a:pt x="203" y="296"/>
                  </a:lnTo>
                  <a:cubicBezTo>
                    <a:pt x="275" y="213"/>
                    <a:pt x="358" y="118"/>
                    <a:pt x="239" y="34"/>
                  </a:cubicBezTo>
                  <a:cubicBezTo>
                    <a:pt x="212" y="10"/>
                    <a:pt x="187"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8"/>
            <p:cNvSpPr/>
            <p:nvPr/>
          </p:nvSpPr>
          <p:spPr>
            <a:xfrm>
              <a:off x="1850525" y="1961575"/>
              <a:ext cx="5075" cy="4000"/>
            </a:xfrm>
            <a:custGeom>
              <a:avLst/>
              <a:gdLst/>
              <a:ahLst/>
              <a:cxnLst/>
              <a:rect l="l" t="t" r="r" b="b"/>
              <a:pathLst>
                <a:path w="203" h="160" extrusionOk="0">
                  <a:moveTo>
                    <a:pt x="120" y="0"/>
                  </a:moveTo>
                  <a:cubicBezTo>
                    <a:pt x="110" y="0"/>
                    <a:pt x="101" y="2"/>
                    <a:pt x="95" y="5"/>
                  </a:cubicBezTo>
                  <a:cubicBezTo>
                    <a:pt x="24" y="17"/>
                    <a:pt x="0" y="100"/>
                    <a:pt x="48" y="148"/>
                  </a:cubicBezTo>
                  <a:cubicBezTo>
                    <a:pt x="72" y="160"/>
                    <a:pt x="119" y="160"/>
                    <a:pt x="155" y="160"/>
                  </a:cubicBezTo>
                  <a:cubicBezTo>
                    <a:pt x="179" y="124"/>
                    <a:pt x="203" y="76"/>
                    <a:pt x="191" y="40"/>
                  </a:cubicBezTo>
                  <a:cubicBezTo>
                    <a:pt x="191" y="14"/>
                    <a:pt x="151" y="0"/>
                    <a:pt x="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8"/>
            <p:cNvSpPr/>
            <p:nvPr/>
          </p:nvSpPr>
          <p:spPr>
            <a:xfrm>
              <a:off x="2252350" y="2420400"/>
              <a:ext cx="5675" cy="4825"/>
            </a:xfrm>
            <a:custGeom>
              <a:avLst/>
              <a:gdLst/>
              <a:ahLst/>
              <a:cxnLst/>
              <a:rect l="l" t="t" r="r" b="b"/>
              <a:pathLst>
                <a:path w="227" h="193" extrusionOk="0">
                  <a:moveTo>
                    <a:pt x="101" y="1"/>
                  </a:moveTo>
                  <a:cubicBezTo>
                    <a:pt x="44" y="1"/>
                    <a:pt x="13" y="27"/>
                    <a:pt x="13" y="59"/>
                  </a:cubicBezTo>
                  <a:cubicBezTo>
                    <a:pt x="1" y="118"/>
                    <a:pt x="60" y="154"/>
                    <a:pt x="96" y="190"/>
                  </a:cubicBezTo>
                  <a:cubicBezTo>
                    <a:pt x="98" y="191"/>
                    <a:pt x="100" y="192"/>
                    <a:pt x="104" y="192"/>
                  </a:cubicBezTo>
                  <a:cubicBezTo>
                    <a:pt x="126" y="192"/>
                    <a:pt x="181" y="163"/>
                    <a:pt x="191" y="142"/>
                  </a:cubicBezTo>
                  <a:cubicBezTo>
                    <a:pt x="227" y="94"/>
                    <a:pt x="227" y="35"/>
                    <a:pt x="203" y="23"/>
                  </a:cubicBezTo>
                  <a:cubicBezTo>
                    <a:pt x="163" y="7"/>
                    <a:pt x="129"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8"/>
            <p:cNvSpPr/>
            <p:nvPr/>
          </p:nvSpPr>
          <p:spPr>
            <a:xfrm>
              <a:off x="1750500" y="2031950"/>
              <a:ext cx="9850" cy="8325"/>
            </a:xfrm>
            <a:custGeom>
              <a:avLst/>
              <a:gdLst/>
              <a:ahLst/>
              <a:cxnLst/>
              <a:rect l="l" t="t" r="r" b="b"/>
              <a:pathLst>
                <a:path w="394" h="333" extrusionOk="0">
                  <a:moveTo>
                    <a:pt x="209" y="0"/>
                  </a:moveTo>
                  <a:cubicBezTo>
                    <a:pt x="182" y="0"/>
                    <a:pt x="156" y="11"/>
                    <a:pt x="132" y="35"/>
                  </a:cubicBezTo>
                  <a:cubicBezTo>
                    <a:pt x="1" y="166"/>
                    <a:pt x="120" y="250"/>
                    <a:pt x="215" y="333"/>
                  </a:cubicBezTo>
                  <a:lnTo>
                    <a:pt x="394" y="107"/>
                  </a:lnTo>
                  <a:cubicBezTo>
                    <a:pt x="335" y="57"/>
                    <a:pt x="271"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8"/>
            <p:cNvSpPr/>
            <p:nvPr/>
          </p:nvSpPr>
          <p:spPr>
            <a:xfrm>
              <a:off x="1927025" y="2219750"/>
              <a:ext cx="8950" cy="7475"/>
            </a:xfrm>
            <a:custGeom>
              <a:avLst/>
              <a:gdLst/>
              <a:ahLst/>
              <a:cxnLst/>
              <a:rect l="l" t="t" r="r" b="b"/>
              <a:pathLst>
                <a:path w="358" h="299" extrusionOk="0">
                  <a:moveTo>
                    <a:pt x="274" y="0"/>
                  </a:moveTo>
                  <a:lnTo>
                    <a:pt x="274" y="0"/>
                  </a:lnTo>
                  <a:cubicBezTo>
                    <a:pt x="0" y="36"/>
                    <a:pt x="36" y="155"/>
                    <a:pt x="203" y="298"/>
                  </a:cubicBezTo>
                  <a:cubicBezTo>
                    <a:pt x="286" y="203"/>
                    <a:pt x="357" y="119"/>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8"/>
            <p:cNvSpPr/>
            <p:nvPr/>
          </p:nvSpPr>
          <p:spPr>
            <a:xfrm>
              <a:off x="2034175" y="2522125"/>
              <a:ext cx="18175" cy="6900"/>
            </a:xfrm>
            <a:custGeom>
              <a:avLst/>
              <a:gdLst/>
              <a:ahLst/>
              <a:cxnLst/>
              <a:rect l="l" t="t" r="r" b="b"/>
              <a:pathLst>
                <a:path w="727" h="276" extrusionOk="0">
                  <a:moveTo>
                    <a:pt x="564" y="0"/>
                  </a:moveTo>
                  <a:cubicBezTo>
                    <a:pt x="488" y="0"/>
                    <a:pt x="417" y="91"/>
                    <a:pt x="346" y="109"/>
                  </a:cubicBezTo>
                  <a:cubicBezTo>
                    <a:pt x="284" y="53"/>
                    <a:pt x="227" y="25"/>
                    <a:pt x="175" y="25"/>
                  </a:cubicBezTo>
                  <a:cubicBezTo>
                    <a:pt x="107" y="25"/>
                    <a:pt x="48" y="74"/>
                    <a:pt x="0" y="169"/>
                  </a:cubicBezTo>
                  <a:cubicBezTo>
                    <a:pt x="60" y="243"/>
                    <a:pt x="113" y="274"/>
                    <a:pt x="161" y="274"/>
                  </a:cubicBezTo>
                  <a:cubicBezTo>
                    <a:pt x="230" y="274"/>
                    <a:pt x="290" y="212"/>
                    <a:pt x="346" y="121"/>
                  </a:cubicBezTo>
                  <a:lnTo>
                    <a:pt x="548" y="276"/>
                  </a:lnTo>
                  <a:cubicBezTo>
                    <a:pt x="631" y="216"/>
                    <a:pt x="727" y="133"/>
                    <a:pt x="643" y="38"/>
                  </a:cubicBezTo>
                  <a:cubicBezTo>
                    <a:pt x="616" y="11"/>
                    <a:pt x="590" y="0"/>
                    <a:pt x="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8"/>
            <p:cNvSpPr/>
            <p:nvPr/>
          </p:nvSpPr>
          <p:spPr>
            <a:xfrm>
              <a:off x="2015425" y="2565800"/>
              <a:ext cx="9850" cy="8475"/>
            </a:xfrm>
            <a:custGeom>
              <a:avLst/>
              <a:gdLst/>
              <a:ahLst/>
              <a:cxnLst/>
              <a:rect l="l" t="t" r="r" b="b"/>
              <a:pathLst>
                <a:path w="394" h="339" extrusionOk="0">
                  <a:moveTo>
                    <a:pt x="257" y="0"/>
                  </a:moveTo>
                  <a:cubicBezTo>
                    <a:pt x="154" y="0"/>
                    <a:pt x="51" y="58"/>
                    <a:pt x="0" y="160"/>
                  </a:cubicBezTo>
                  <a:lnTo>
                    <a:pt x="226" y="339"/>
                  </a:lnTo>
                  <a:lnTo>
                    <a:pt x="393" y="101"/>
                  </a:lnTo>
                  <a:cubicBezTo>
                    <a:pt x="369" y="77"/>
                    <a:pt x="334" y="41"/>
                    <a:pt x="310" y="5"/>
                  </a:cubicBezTo>
                  <a:cubicBezTo>
                    <a:pt x="292" y="2"/>
                    <a:pt x="275" y="0"/>
                    <a:pt x="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8"/>
            <p:cNvSpPr/>
            <p:nvPr/>
          </p:nvSpPr>
          <p:spPr>
            <a:xfrm>
              <a:off x="1644250" y="2320750"/>
              <a:ext cx="5975" cy="4650"/>
            </a:xfrm>
            <a:custGeom>
              <a:avLst/>
              <a:gdLst/>
              <a:ahLst/>
              <a:cxnLst/>
              <a:rect l="l" t="t" r="r" b="b"/>
              <a:pathLst>
                <a:path w="239" h="186" extrusionOk="0">
                  <a:moveTo>
                    <a:pt x="114" y="1"/>
                  </a:moveTo>
                  <a:cubicBezTo>
                    <a:pt x="97" y="1"/>
                    <a:pt x="79" y="4"/>
                    <a:pt x="60" y="9"/>
                  </a:cubicBezTo>
                  <a:cubicBezTo>
                    <a:pt x="12" y="56"/>
                    <a:pt x="0" y="128"/>
                    <a:pt x="48" y="175"/>
                  </a:cubicBezTo>
                  <a:cubicBezTo>
                    <a:pt x="72" y="175"/>
                    <a:pt x="101" y="186"/>
                    <a:pt x="125" y="186"/>
                  </a:cubicBezTo>
                  <a:cubicBezTo>
                    <a:pt x="136" y="186"/>
                    <a:pt x="147" y="183"/>
                    <a:pt x="155" y="175"/>
                  </a:cubicBezTo>
                  <a:cubicBezTo>
                    <a:pt x="203" y="140"/>
                    <a:pt x="238" y="80"/>
                    <a:pt x="179" y="20"/>
                  </a:cubicBezTo>
                  <a:cubicBezTo>
                    <a:pt x="158" y="6"/>
                    <a:pt x="137"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8"/>
            <p:cNvSpPr/>
            <p:nvPr/>
          </p:nvSpPr>
          <p:spPr>
            <a:xfrm>
              <a:off x="1977025" y="2651950"/>
              <a:ext cx="9550" cy="7600"/>
            </a:xfrm>
            <a:custGeom>
              <a:avLst/>
              <a:gdLst/>
              <a:ahLst/>
              <a:cxnLst/>
              <a:rect l="l" t="t" r="r" b="b"/>
              <a:pathLst>
                <a:path w="382" h="304" extrusionOk="0">
                  <a:moveTo>
                    <a:pt x="0" y="0"/>
                  </a:moveTo>
                  <a:lnTo>
                    <a:pt x="0" y="0"/>
                  </a:lnTo>
                  <a:cubicBezTo>
                    <a:pt x="43" y="180"/>
                    <a:pt x="123" y="304"/>
                    <a:pt x="307" y="304"/>
                  </a:cubicBezTo>
                  <a:cubicBezTo>
                    <a:pt x="330" y="304"/>
                    <a:pt x="355" y="302"/>
                    <a:pt x="381" y="29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8"/>
            <p:cNvSpPr/>
            <p:nvPr/>
          </p:nvSpPr>
          <p:spPr>
            <a:xfrm>
              <a:off x="2040725" y="2788225"/>
              <a:ext cx="8950" cy="8100"/>
            </a:xfrm>
            <a:custGeom>
              <a:avLst/>
              <a:gdLst/>
              <a:ahLst/>
              <a:cxnLst/>
              <a:rect l="l" t="t" r="r" b="b"/>
              <a:pathLst>
                <a:path w="358" h="324" extrusionOk="0">
                  <a:moveTo>
                    <a:pt x="154" y="1"/>
                  </a:moveTo>
                  <a:cubicBezTo>
                    <a:pt x="79" y="1"/>
                    <a:pt x="47" y="101"/>
                    <a:pt x="0" y="157"/>
                  </a:cubicBezTo>
                  <a:lnTo>
                    <a:pt x="191" y="324"/>
                  </a:lnTo>
                  <a:cubicBezTo>
                    <a:pt x="286" y="240"/>
                    <a:pt x="357" y="121"/>
                    <a:pt x="227" y="26"/>
                  </a:cubicBezTo>
                  <a:cubicBezTo>
                    <a:pt x="198" y="8"/>
                    <a:pt x="175"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8"/>
            <p:cNvSpPr/>
            <p:nvPr/>
          </p:nvSpPr>
          <p:spPr>
            <a:xfrm>
              <a:off x="1985950" y="2751650"/>
              <a:ext cx="7775" cy="7825"/>
            </a:xfrm>
            <a:custGeom>
              <a:avLst/>
              <a:gdLst/>
              <a:ahLst/>
              <a:cxnLst/>
              <a:rect l="l" t="t" r="r" b="b"/>
              <a:pathLst>
                <a:path w="311" h="313" extrusionOk="0">
                  <a:moveTo>
                    <a:pt x="155" y="1"/>
                  </a:moveTo>
                  <a:cubicBezTo>
                    <a:pt x="48" y="60"/>
                    <a:pt x="1" y="156"/>
                    <a:pt x="72" y="263"/>
                  </a:cubicBezTo>
                  <a:cubicBezTo>
                    <a:pt x="87" y="292"/>
                    <a:pt x="124" y="313"/>
                    <a:pt x="162" y="313"/>
                  </a:cubicBezTo>
                  <a:cubicBezTo>
                    <a:pt x="185" y="313"/>
                    <a:pt x="209" y="305"/>
                    <a:pt x="227" y="287"/>
                  </a:cubicBezTo>
                  <a:cubicBezTo>
                    <a:pt x="310" y="227"/>
                    <a:pt x="274" y="132"/>
                    <a:pt x="251" y="60"/>
                  </a:cubicBezTo>
                  <a:cubicBezTo>
                    <a:pt x="215" y="37"/>
                    <a:pt x="179" y="25"/>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8"/>
            <p:cNvSpPr/>
            <p:nvPr/>
          </p:nvSpPr>
          <p:spPr>
            <a:xfrm>
              <a:off x="1533225" y="2594200"/>
              <a:ext cx="325" cy="25"/>
            </a:xfrm>
            <a:custGeom>
              <a:avLst/>
              <a:gdLst/>
              <a:ahLst/>
              <a:cxnLst/>
              <a:rect l="l" t="t" r="r" b="b"/>
              <a:pathLst>
                <a:path w="13" h="1" extrusionOk="0">
                  <a:moveTo>
                    <a:pt x="0" y="0"/>
                  </a:moveTo>
                  <a:lnTo>
                    <a:pt x="0" y="0"/>
                  </a:lnTo>
                  <a:lnTo>
                    <a:pt x="12" y="0"/>
                  </a:lnTo>
                  <a:lnTo>
                    <a:pt x="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8"/>
            <p:cNvSpPr/>
            <p:nvPr/>
          </p:nvSpPr>
          <p:spPr>
            <a:xfrm>
              <a:off x="1530525" y="2587650"/>
              <a:ext cx="5700" cy="6575"/>
            </a:xfrm>
            <a:custGeom>
              <a:avLst/>
              <a:gdLst/>
              <a:ahLst/>
              <a:cxnLst/>
              <a:rect l="l" t="t" r="r" b="b"/>
              <a:pathLst>
                <a:path w="228" h="263" extrusionOk="0">
                  <a:moveTo>
                    <a:pt x="168" y="1"/>
                  </a:moveTo>
                  <a:lnTo>
                    <a:pt x="168" y="1"/>
                  </a:lnTo>
                  <a:cubicBezTo>
                    <a:pt x="61" y="12"/>
                    <a:pt x="1" y="60"/>
                    <a:pt x="13" y="179"/>
                  </a:cubicBezTo>
                  <a:lnTo>
                    <a:pt x="120" y="262"/>
                  </a:lnTo>
                  <a:cubicBezTo>
                    <a:pt x="168" y="179"/>
                    <a:pt x="227" y="96"/>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8"/>
            <p:cNvSpPr/>
            <p:nvPr/>
          </p:nvSpPr>
          <p:spPr>
            <a:xfrm>
              <a:off x="1301350" y="2421250"/>
              <a:ext cx="4475" cy="4100"/>
            </a:xfrm>
            <a:custGeom>
              <a:avLst/>
              <a:gdLst/>
              <a:ahLst/>
              <a:cxnLst/>
              <a:rect l="l" t="t" r="r" b="b"/>
              <a:pathLst>
                <a:path w="179" h="164" extrusionOk="0">
                  <a:moveTo>
                    <a:pt x="143" y="1"/>
                  </a:moveTo>
                  <a:cubicBezTo>
                    <a:pt x="84" y="1"/>
                    <a:pt x="24" y="1"/>
                    <a:pt x="0" y="72"/>
                  </a:cubicBezTo>
                  <a:cubicBezTo>
                    <a:pt x="0" y="108"/>
                    <a:pt x="12" y="144"/>
                    <a:pt x="48" y="156"/>
                  </a:cubicBezTo>
                  <a:cubicBezTo>
                    <a:pt x="66" y="161"/>
                    <a:pt x="80" y="163"/>
                    <a:pt x="93" y="163"/>
                  </a:cubicBezTo>
                  <a:cubicBezTo>
                    <a:pt x="164" y="163"/>
                    <a:pt x="159" y="85"/>
                    <a:pt x="179" y="25"/>
                  </a:cubicBezTo>
                  <a:lnTo>
                    <a:pt x="1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8"/>
            <p:cNvSpPr/>
            <p:nvPr/>
          </p:nvSpPr>
          <p:spPr>
            <a:xfrm>
              <a:off x="1234075" y="2384650"/>
              <a:ext cx="8950" cy="7400"/>
            </a:xfrm>
            <a:custGeom>
              <a:avLst/>
              <a:gdLst/>
              <a:ahLst/>
              <a:cxnLst/>
              <a:rect l="l" t="t" r="r" b="b"/>
              <a:pathLst>
                <a:path w="358" h="296" extrusionOk="0">
                  <a:moveTo>
                    <a:pt x="167" y="0"/>
                  </a:moveTo>
                  <a:lnTo>
                    <a:pt x="0" y="179"/>
                  </a:lnTo>
                  <a:cubicBezTo>
                    <a:pt x="58" y="229"/>
                    <a:pt x="116" y="296"/>
                    <a:pt x="178" y="296"/>
                  </a:cubicBezTo>
                  <a:cubicBezTo>
                    <a:pt x="205" y="296"/>
                    <a:pt x="233" y="283"/>
                    <a:pt x="262" y="250"/>
                  </a:cubicBezTo>
                  <a:cubicBezTo>
                    <a:pt x="358" y="143"/>
                    <a:pt x="250" y="6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8"/>
            <p:cNvSpPr/>
            <p:nvPr/>
          </p:nvSpPr>
          <p:spPr>
            <a:xfrm>
              <a:off x="2125850" y="3114100"/>
              <a:ext cx="3900" cy="4000"/>
            </a:xfrm>
            <a:custGeom>
              <a:avLst/>
              <a:gdLst/>
              <a:ahLst/>
              <a:cxnLst/>
              <a:rect l="l" t="t" r="r" b="b"/>
              <a:pathLst>
                <a:path w="156" h="160" extrusionOk="0">
                  <a:moveTo>
                    <a:pt x="52" y="0"/>
                  </a:moveTo>
                  <a:cubicBezTo>
                    <a:pt x="21" y="0"/>
                    <a:pt x="0" y="16"/>
                    <a:pt x="0" y="52"/>
                  </a:cubicBezTo>
                  <a:cubicBezTo>
                    <a:pt x="0" y="112"/>
                    <a:pt x="24" y="124"/>
                    <a:pt x="36" y="159"/>
                  </a:cubicBezTo>
                  <a:cubicBezTo>
                    <a:pt x="72" y="136"/>
                    <a:pt x="120" y="124"/>
                    <a:pt x="143" y="100"/>
                  </a:cubicBezTo>
                  <a:cubicBezTo>
                    <a:pt x="155" y="64"/>
                    <a:pt x="143" y="17"/>
                    <a:pt x="84" y="5"/>
                  </a:cubicBezTo>
                  <a:cubicBezTo>
                    <a:pt x="73" y="2"/>
                    <a:pt x="62"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8"/>
            <p:cNvSpPr/>
            <p:nvPr/>
          </p:nvSpPr>
          <p:spPr>
            <a:xfrm>
              <a:off x="1631450" y="2781075"/>
              <a:ext cx="6575" cy="7625"/>
            </a:xfrm>
            <a:custGeom>
              <a:avLst/>
              <a:gdLst/>
              <a:ahLst/>
              <a:cxnLst/>
              <a:rect l="l" t="t" r="r" b="b"/>
              <a:pathLst>
                <a:path w="263" h="305" extrusionOk="0">
                  <a:moveTo>
                    <a:pt x="135" y="0"/>
                  </a:moveTo>
                  <a:cubicBezTo>
                    <a:pt x="3" y="0"/>
                    <a:pt x="22" y="139"/>
                    <a:pt x="0" y="217"/>
                  </a:cubicBezTo>
                  <a:cubicBezTo>
                    <a:pt x="43" y="251"/>
                    <a:pt x="98" y="304"/>
                    <a:pt x="148" y="304"/>
                  </a:cubicBezTo>
                  <a:cubicBezTo>
                    <a:pt x="168" y="304"/>
                    <a:pt x="186" y="296"/>
                    <a:pt x="203" y="276"/>
                  </a:cubicBezTo>
                  <a:cubicBezTo>
                    <a:pt x="262" y="193"/>
                    <a:pt x="238" y="74"/>
                    <a:pt x="167" y="3"/>
                  </a:cubicBezTo>
                  <a:cubicBezTo>
                    <a:pt x="155" y="1"/>
                    <a:pt x="144"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8"/>
            <p:cNvSpPr/>
            <p:nvPr/>
          </p:nvSpPr>
          <p:spPr>
            <a:xfrm>
              <a:off x="1298375" y="2602975"/>
              <a:ext cx="6850" cy="7100"/>
            </a:xfrm>
            <a:custGeom>
              <a:avLst/>
              <a:gdLst/>
              <a:ahLst/>
              <a:cxnLst/>
              <a:rect l="l" t="t" r="r" b="b"/>
              <a:pathLst>
                <a:path w="274" h="284" extrusionOk="0">
                  <a:moveTo>
                    <a:pt x="203" y="0"/>
                  </a:moveTo>
                  <a:cubicBezTo>
                    <a:pt x="180" y="0"/>
                    <a:pt x="153" y="15"/>
                    <a:pt x="131" y="42"/>
                  </a:cubicBezTo>
                  <a:cubicBezTo>
                    <a:pt x="95" y="114"/>
                    <a:pt x="0" y="161"/>
                    <a:pt x="60" y="245"/>
                  </a:cubicBezTo>
                  <a:cubicBezTo>
                    <a:pt x="81" y="272"/>
                    <a:pt x="110" y="284"/>
                    <a:pt x="138" y="284"/>
                  </a:cubicBezTo>
                  <a:cubicBezTo>
                    <a:pt x="173" y="284"/>
                    <a:pt x="207" y="266"/>
                    <a:pt x="226" y="233"/>
                  </a:cubicBezTo>
                  <a:cubicBezTo>
                    <a:pt x="262" y="185"/>
                    <a:pt x="274" y="126"/>
                    <a:pt x="262" y="66"/>
                  </a:cubicBezTo>
                  <a:cubicBezTo>
                    <a:pt x="256" y="21"/>
                    <a:pt x="232"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8"/>
            <p:cNvSpPr/>
            <p:nvPr/>
          </p:nvSpPr>
          <p:spPr>
            <a:xfrm>
              <a:off x="1720450" y="2941850"/>
              <a:ext cx="9250" cy="7450"/>
            </a:xfrm>
            <a:custGeom>
              <a:avLst/>
              <a:gdLst/>
              <a:ahLst/>
              <a:cxnLst/>
              <a:rect l="l" t="t" r="r" b="b"/>
              <a:pathLst>
                <a:path w="370" h="298" extrusionOk="0">
                  <a:moveTo>
                    <a:pt x="155" y="1"/>
                  </a:moveTo>
                  <a:cubicBezTo>
                    <a:pt x="95" y="84"/>
                    <a:pt x="0" y="168"/>
                    <a:pt x="119" y="263"/>
                  </a:cubicBezTo>
                  <a:cubicBezTo>
                    <a:pt x="151" y="287"/>
                    <a:pt x="179" y="297"/>
                    <a:pt x="205" y="297"/>
                  </a:cubicBezTo>
                  <a:cubicBezTo>
                    <a:pt x="268" y="297"/>
                    <a:pt x="319" y="238"/>
                    <a:pt x="369" y="180"/>
                  </a:cubicBezTo>
                  <a:lnTo>
                    <a:pt x="1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8"/>
            <p:cNvSpPr/>
            <p:nvPr/>
          </p:nvSpPr>
          <p:spPr>
            <a:xfrm>
              <a:off x="1582675" y="2908825"/>
              <a:ext cx="7125" cy="6075"/>
            </a:xfrm>
            <a:custGeom>
              <a:avLst/>
              <a:gdLst/>
              <a:ahLst/>
              <a:cxnLst/>
              <a:rect l="l" t="t" r="r" b="b"/>
              <a:pathLst>
                <a:path w="285" h="243" extrusionOk="0">
                  <a:moveTo>
                    <a:pt x="141" y="0"/>
                  </a:moveTo>
                  <a:lnTo>
                    <a:pt x="141" y="0"/>
                  </a:lnTo>
                  <a:cubicBezTo>
                    <a:pt x="13" y="150"/>
                    <a:pt x="0" y="242"/>
                    <a:pt x="188" y="242"/>
                  </a:cubicBezTo>
                  <a:cubicBezTo>
                    <a:pt x="210" y="242"/>
                    <a:pt x="234" y="241"/>
                    <a:pt x="261" y="238"/>
                  </a:cubicBezTo>
                  <a:cubicBezTo>
                    <a:pt x="284" y="131"/>
                    <a:pt x="213" y="6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8"/>
            <p:cNvSpPr/>
            <p:nvPr/>
          </p:nvSpPr>
          <p:spPr>
            <a:xfrm>
              <a:off x="1603175" y="2956375"/>
              <a:ext cx="7150" cy="5750"/>
            </a:xfrm>
            <a:custGeom>
              <a:avLst/>
              <a:gdLst/>
              <a:ahLst/>
              <a:cxnLst/>
              <a:rect l="l" t="t" r="r" b="b"/>
              <a:pathLst>
                <a:path w="286" h="230" extrusionOk="0">
                  <a:moveTo>
                    <a:pt x="155" y="0"/>
                  </a:moveTo>
                  <a:cubicBezTo>
                    <a:pt x="78" y="0"/>
                    <a:pt x="28" y="60"/>
                    <a:pt x="0" y="134"/>
                  </a:cubicBezTo>
                  <a:lnTo>
                    <a:pt x="107" y="230"/>
                  </a:lnTo>
                  <a:cubicBezTo>
                    <a:pt x="179" y="218"/>
                    <a:pt x="262" y="194"/>
                    <a:pt x="286" y="110"/>
                  </a:cubicBezTo>
                  <a:cubicBezTo>
                    <a:pt x="286" y="87"/>
                    <a:pt x="250" y="27"/>
                    <a:pt x="226" y="15"/>
                  </a:cubicBezTo>
                  <a:cubicBezTo>
                    <a:pt x="200" y="5"/>
                    <a:pt x="176"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8"/>
            <p:cNvSpPr/>
            <p:nvPr/>
          </p:nvSpPr>
          <p:spPr>
            <a:xfrm>
              <a:off x="1484400" y="2868925"/>
              <a:ext cx="10150" cy="8025"/>
            </a:xfrm>
            <a:custGeom>
              <a:avLst/>
              <a:gdLst/>
              <a:ahLst/>
              <a:cxnLst/>
              <a:rect l="l" t="t" r="r" b="b"/>
              <a:pathLst>
                <a:path w="406" h="321" extrusionOk="0">
                  <a:moveTo>
                    <a:pt x="143" y="1"/>
                  </a:moveTo>
                  <a:cubicBezTo>
                    <a:pt x="96" y="72"/>
                    <a:pt x="48" y="144"/>
                    <a:pt x="1" y="215"/>
                  </a:cubicBezTo>
                  <a:cubicBezTo>
                    <a:pt x="58" y="256"/>
                    <a:pt x="122" y="320"/>
                    <a:pt x="187" y="320"/>
                  </a:cubicBezTo>
                  <a:cubicBezTo>
                    <a:pt x="216" y="320"/>
                    <a:pt x="245" y="308"/>
                    <a:pt x="274" y="275"/>
                  </a:cubicBezTo>
                  <a:cubicBezTo>
                    <a:pt x="405" y="120"/>
                    <a:pt x="251" y="60"/>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8"/>
            <p:cNvSpPr/>
            <p:nvPr/>
          </p:nvSpPr>
          <p:spPr>
            <a:xfrm>
              <a:off x="1473675" y="2921025"/>
              <a:ext cx="5700" cy="6425"/>
            </a:xfrm>
            <a:custGeom>
              <a:avLst/>
              <a:gdLst/>
              <a:ahLst/>
              <a:cxnLst/>
              <a:rect l="l" t="t" r="r" b="b"/>
              <a:pathLst>
                <a:path w="228" h="257" extrusionOk="0">
                  <a:moveTo>
                    <a:pt x="120" y="0"/>
                  </a:moveTo>
                  <a:cubicBezTo>
                    <a:pt x="37" y="36"/>
                    <a:pt x="1" y="131"/>
                    <a:pt x="49" y="203"/>
                  </a:cubicBezTo>
                  <a:cubicBezTo>
                    <a:pt x="62" y="238"/>
                    <a:pt x="92" y="256"/>
                    <a:pt x="124" y="256"/>
                  </a:cubicBezTo>
                  <a:cubicBezTo>
                    <a:pt x="147" y="256"/>
                    <a:pt x="171" y="247"/>
                    <a:pt x="191" y="227"/>
                  </a:cubicBezTo>
                  <a:cubicBezTo>
                    <a:pt x="227" y="191"/>
                    <a:pt x="215" y="120"/>
                    <a:pt x="215" y="72"/>
                  </a:cubicBezTo>
                  <a:cubicBezTo>
                    <a:pt x="179" y="48"/>
                    <a:pt x="144" y="24"/>
                    <a:pt x="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8"/>
            <p:cNvSpPr/>
            <p:nvPr/>
          </p:nvSpPr>
          <p:spPr>
            <a:xfrm>
              <a:off x="1550175" y="2999000"/>
              <a:ext cx="5400" cy="5225"/>
            </a:xfrm>
            <a:custGeom>
              <a:avLst/>
              <a:gdLst/>
              <a:ahLst/>
              <a:cxnLst/>
              <a:rect l="l" t="t" r="r" b="b"/>
              <a:pathLst>
                <a:path w="216" h="209" extrusionOk="0">
                  <a:moveTo>
                    <a:pt x="96" y="1"/>
                  </a:moveTo>
                  <a:lnTo>
                    <a:pt x="1" y="144"/>
                  </a:lnTo>
                  <a:cubicBezTo>
                    <a:pt x="43" y="172"/>
                    <a:pt x="86" y="209"/>
                    <a:pt x="126" y="209"/>
                  </a:cubicBezTo>
                  <a:cubicBezTo>
                    <a:pt x="153" y="209"/>
                    <a:pt x="179" y="192"/>
                    <a:pt x="203" y="144"/>
                  </a:cubicBezTo>
                  <a:cubicBezTo>
                    <a:pt x="215" y="120"/>
                    <a:pt x="132" y="49"/>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8"/>
            <p:cNvSpPr/>
            <p:nvPr/>
          </p:nvSpPr>
          <p:spPr>
            <a:xfrm>
              <a:off x="1568050" y="3059575"/>
              <a:ext cx="7750" cy="6725"/>
            </a:xfrm>
            <a:custGeom>
              <a:avLst/>
              <a:gdLst/>
              <a:ahLst/>
              <a:cxnLst/>
              <a:rect l="l" t="t" r="r" b="b"/>
              <a:pathLst>
                <a:path w="310" h="269" extrusionOk="0">
                  <a:moveTo>
                    <a:pt x="137" y="0"/>
                  </a:moveTo>
                  <a:cubicBezTo>
                    <a:pt x="72" y="0"/>
                    <a:pt x="31" y="98"/>
                    <a:pt x="0" y="150"/>
                  </a:cubicBezTo>
                  <a:lnTo>
                    <a:pt x="203" y="269"/>
                  </a:lnTo>
                  <a:cubicBezTo>
                    <a:pt x="250" y="173"/>
                    <a:pt x="310" y="54"/>
                    <a:pt x="167" y="7"/>
                  </a:cubicBezTo>
                  <a:cubicBezTo>
                    <a:pt x="156" y="2"/>
                    <a:pt x="146"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8"/>
            <p:cNvSpPr/>
            <p:nvPr/>
          </p:nvSpPr>
          <p:spPr>
            <a:xfrm>
              <a:off x="1652875" y="3163850"/>
              <a:ext cx="8650" cy="6325"/>
            </a:xfrm>
            <a:custGeom>
              <a:avLst/>
              <a:gdLst/>
              <a:ahLst/>
              <a:cxnLst/>
              <a:rect l="l" t="t" r="r" b="b"/>
              <a:pathLst>
                <a:path w="346" h="253" extrusionOk="0">
                  <a:moveTo>
                    <a:pt x="179" y="0"/>
                  </a:moveTo>
                  <a:cubicBezTo>
                    <a:pt x="113" y="0"/>
                    <a:pt x="53" y="43"/>
                    <a:pt x="0" y="122"/>
                  </a:cubicBezTo>
                  <a:cubicBezTo>
                    <a:pt x="66" y="210"/>
                    <a:pt x="125" y="252"/>
                    <a:pt x="178" y="252"/>
                  </a:cubicBezTo>
                  <a:cubicBezTo>
                    <a:pt x="240" y="252"/>
                    <a:pt x="295" y="195"/>
                    <a:pt x="346" y="86"/>
                  </a:cubicBezTo>
                  <a:cubicBezTo>
                    <a:pt x="287" y="28"/>
                    <a:pt x="23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8"/>
            <p:cNvSpPr/>
            <p:nvPr/>
          </p:nvSpPr>
          <p:spPr>
            <a:xfrm>
              <a:off x="2407725" y="1510725"/>
              <a:ext cx="6575" cy="5400"/>
            </a:xfrm>
            <a:custGeom>
              <a:avLst/>
              <a:gdLst/>
              <a:ahLst/>
              <a:cxnLst/>
              <a:rect l="l" t="t" r="r" b="b"/>
              <a:pathLst>
                <a:path w="263" h="216" extrusionOk="0">
                  <a:moveTo>
                    <a:pt x="135" y="1"/>
                  </a:moveTo>
                  <a:cubicBezTo>
                    <a:pt x="105" y="1"/>
                    <a:pt x="72" y="13"/>
                    <a:pt x="48" y="37"/>
                  </a:cubicBezTo>
                  <a:cubicBezTo>
                    <a:pt x="1" y="72"/>
                    <a:pt x="1" y="144"/>
                    <a:pt x="48" y="179"/>
                  </a:cubicBezTo>
                  <a:cubicBezTo>
                    <a:pt x="66" y="203"/>
                    <a:pt x="93" y="215"/>
                    <a:pt x="121" y="215"/>
                  </a:cubicBezTo>
                  <a:cubicBezTo>
                    <a:pt x="150" y="215"/>
                    <a:pt x="179" y="203"/>
                    <a:pt x="203" y="179"/>
                  </a:cubicBezTo>
                  <a:cubicBezTo>
                    <a:pt x="263" y="132"/>
                    <a:pt x="227" y="84"/>
                    <a:pt x="203" y="37"/>
                  </a:cubicBezTo>
                  <a:cubicBezTo>
                    <a:pt x="191" y="13"/>
                    <a:pt x="164"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8"/>
            <p:cNvSpPr/>
            <p:nvPr/>
          </p:nvSpPr>
          <p:spPr>
            <a:xfrm>
              <a:off x="1405825" y="2790950"/>
              <a:ext cx="63725" cy="57700"/>
            </a:xfrm>
            <a:custGeom>
              <a:avLst/>
              <a:gdLst/>
              <a:ahLst/>
              <a:cxnLst/>
              <a:rect l="l" t="t" r="r" b="b"/>
              <a:pathLst>
                <a:path w="2549" h="2308" extrusionOk="0">
                  <a:moveTo>
                    <a:pt x="2012" y="0"/>
                  </a:moveTo>
                  <a:lnTo>
                    <a:pt x="1667" y="334"/>
                  </a:lnTo>
                  <a:cubicBezTo>
                    <a:pt x="1631" y="322"/>
                    <a:pt x="1596" y="310"/>
                    <a:pt x="1572" y="286"/>
                  </a:cubicBezTo>
                  <a:cubicBezTo>
                    <a:pt x="1533" y="303"/>
                    <a:pt x="1495" y="312"/>
                    <a:pt x="1457" y="312"/>
                  </a:cubicBezTo>
                  <a:cubicBezTo>
                    <a:pt x="1414" y="312"/>
                    <a:pt x="1372" y="300"/>
                    <a:pt x="1334" y="274"/>
                  </a:cubicBezTo>
                  <a:lnTo>
                    <a:pt x="1298" y="310"/>
                  </a:lnTo>
                  <a:lnTo>
                    <a:pt x="1096" y="250"/>
                  </a:lnTo>
                  <a:cubicBezTo>
                    <a:pt x="1060" y="262"/>
                    <a:pt x="1024" y="286"/>
                    <a:pt x="1000" y="310"/>
                  </a:cubicBezTo>
                  <a:lnTo>
                    <a:pt x="738" y="322"/>
                  </a:lnTo>
                  <a:lnTo>
                    <a:pt x="607" y="512"/>
                  </a:lnTo>
                  <a:lnTo>
                    <a:pt x="607" y="655"/>
                  </a:lnTo>
                  <a:cubicBezTo>
                    <a:pt x="524" y="795"/>
                    <a:pt x="506" y="1028"/>
                    <a:pt x="332" y="1028"/>
                  </a:cubicBezTo>
                  <a:cubicBezTo>
                    <a:pt x="283" y="1028"/>
                    <a:pt x="222" y="1009"/>
                    <a:pt x="143" y="965"/>
                  </a:cubicBezTo>
                  <a:cubicBezTo>
                    <a:pt x="96" y="1048"/>
                    <a:pt x="48" y="1132"/>
                    <a:pt x="0" y="1227"/>
                  </a:cubicBezTo>
                  <a:cubicBezTo>
                    <a:pt x="179" y="1370"/>
                    <a:pt x="429" y="1429"/>
                    <a:pt x="488" y="1691"/>
                  </a:cubicBezTo>
                  <a:lnTo>
                    <a:pt x="738" y="1965"/>
                  </a:lnTo>
                  <a:cubicBezTo>
                    <a:pt x="803" y="1987"/>
                    <a:pt x="839" y="2057"/>
                    <a:pt x="818" y="2124"/>
                  </a:cubicBezTo>
                  <a:lnTo>
                    <a:pt x="818" y="2124"/>
                  </a:lnTo>
                  <a:lnTo>
                    <a:pt x="810" y="2120"/>
                  </a:lnTo>
                  <a:lnTo>
                    <a:pt x="810" y="2144"/>
                  </a:lnTo>
                  <a:cubicBezTo>
                    <a:pt x="813" y="2137"/>
                    <a:pt x="816" y="2130"/>
                    <a:pt x="818" y="2124"/>
                  </a:cubicBezTo>
                  <a:lnTo>
                    <a:pt x="818" y="2124"/>
                  </a:lnTo>
                  <a:lnTo>
                    <a:pt x="1000" y="2215"/>
                  </a:lnTo>
                  <a:lnTo>
                    <a:pt x="1048" y="2191"/>
                  </a:lnTo>
                  <a:cubicBezTo>
                    <a:pt x="1072" y="2167"/>
                    <a:pt x="1105" y="2155"/>
                    <a:pt x="1137" y="2155"/>
                  </a:cubicBezTo>
                  <a:cubicBezTo>
                    <a:pt x="1170" y="2155"/>
                    <a:pt x="1203" y="2167"/>
                    <a:pt x="1227" y="2191"/>
                  </a:cubicBezTo>
                  <a:cubicBezTo>
                    <a:pt x="1340" y="2191"/>
                    <a:pt x="1409" y="2307"/>
                    <a:pt x="1518" y="2307"/>
                  </a:cubicBezTo>
                  <a:cubicBezTo>
                    <a:pt x="1535" y="2307"/>
                    <a:pt x="1553" y="2305"/>
                    <a:pt x="1572" y="2298"/>
                  </a:cubicBezTo>
                  <a:cubicBezTo>
                    <a:pt x="1715" y="1989"/>
                    <a:pt x="2048" y="1882"/>
                    <a:pt x="2274" y="1667"/>
                  </a:cubicBezTo>
                  <a:cubicBezTo>
                    <a:pt x="2548" y="1477"/>
                    <a:pt x="2382" y="1310"/>
                    <a:pt x="2239" y="1132"/>
                  </a:cubicBezTo>
                  <a:cubicBezTo>
                    <a:pt x="2251" y="1096"/>
                    <a:pt x="2262" y="1060"/>
                    <a:pt x="2274" y="1024"/>
                  </a:cubicBezTo>
                  <a:cubicBezTo>
                    <a:pt x="2215" y="917"/>
                    <a:pt x="2203" y="786"/>
                    <a:pt x="2251" y="667"/>
                  </a:cubicBezTo>
                  <a:cubicBezTo>
                    <a:pt x="2072" y="512"/>
                    <a:pt x="1750" y="405"/>
                    <a:pt x="2024" y="72"/>
                  </a:cubicBezTo>
                  <a:cubicBezTo>
                    <a:pt x="2012" y="48"/>
                    <a:pt x="2001" y="24"/>
                    <a:pt x="20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8"/>
            <p:cNvSpPr/>
            <p:nvPr/>
          </p:nvSpPr>
          <p:spPr>
            <a:xfrm>
              <a:off x="1438850" y="2794825"/>
              <a:ext cx="5975" cy="3625"/>
            </a:xfrm>
            <a:custGeom>
              <a:avLst/>
              <a:gdLst/>
              <a:ahLst/>
              <a:cxnLst/>
              <a:rect l="l" t="t" r="r" b="b"/>
              <a:pathLst>
                <a:path w="239" h="145" extrusionOk="0">
                  <a:moveTo>
                    <a:pt x="144" y="0"/>
                  </a:moveTo>
                  <a:lnTo>
                    <a:pt x="1" y="107"/>
                  </a:lnTo>
                  <a:cubicBezTo>
                    <a:pt x="39" y="133"/>
                    <a:pt x="81" y="145"/>
                    <a:pt x="124" y="145"/>
                  </a:cubicBezTo>
                  <a:cubicBezTo>
                    <a:pt x="162" y="145"/>
                    <a:pt x="200" y="136"/>
                    <a:pt x="239" y="119"/>
                  </a:cubicBezTo>
                  <a:lnTo>
                    <a:pt x="1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8"/>
            <p:cNvSpPr/>
            <p:nvPr/>
          </p:nvSpPr>
          <p:spPr>
            <a:xfrm>
              <a:off x="1588575" y="2895375"/>
              <a:ext cx="9250" cy="6675"/>
            </a:xfrm>
            <a:custGeom>
              <a:avLst/>
              <a:gdLst/>
              <a:ahLst/>
              <a:cxnLst/>
              <a:rect l="l" t="t" r="r" b="b"/>
              <a:pathLst>
                <a:path w="370" h="267" extrusionOk="0">
                  <a:moveTo>
                    <a:pt x="209" y="0"/>
                  </a:moveTo>
                  <a:cubicBezTo>
                    <a:pt x="159" y="0"/>
                    <a:pt x="106" y="29"/>
                    <a:pt x="60" y="62"/>
                  </a:cubicBezTo>
                  <a:cubicBezTo>
                    <a:pt x="25" y="98"/>
                    <a:pt x="25" y="181"/>
                    <a:pt x="1" y="241"/>
                  </a:cubicBezTo>
                  <a:cubicBezTo>
                    <a:pt x="39" y="257"/>
                    <a:pt x="81" y="266"/>
                    <a:pt x="121" y="266"/>
                  </a:cubicBezTo>
                  <a:cubicBezTo>
                    <a:pt x="167" y="266"/>
                    <a:pt x="212" y="254"/>
                    <a:pt x="251" y="229"/>
                  </a:cubicBezTo>
                  <a:cubicBezTo>
                    <a:pt x="298" y="193"/>
                    <a:pt x="370" y="145"/>
                    <a:pt x="322" y="74"/>
                  </a:cubicBezTo>
                  <a:cubicBezTo>
                    <a:pt x="290" y="20"/>
                    <a:pt x="250"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8"/>
            <p:cNvSpPr/>
            <p:nvPr/>
          </p:nvSpPr>
          <p:spPr>
            <a:xfrm>
              <a:off x="1624000" y="2931400"/>
              <a:ext cx="5675" cy="5850"/>
            </a:xfrm>
            <a:custGeom>
              <a:avLst/>
              <a:gdLst/>
              <a:ahLst/>
              <a:cxnLst/>
              <a:rect l="l" t="t" r="r" b="b"/>
              <a:pathLst>
                <a:path w="227" h="234" extrusionOk="0">
                  <a:moveTo>
                    <a:pt x="64" y="1"/>
                  </a:moveTo>
                  <a:cubicBezTo>
                    <a:pt x="37" y="1"/>
                    <a:pt x="18" y="16"/>
                    <a:pt x="12" y="50"/>
                  </a:cubicBezTo>
                  <a:cubicBezTo>
                    <a:pt x="1" y="97"/>
                    <a:pt x="60" y="157"/>
                    <a:pt x="96" y="205"/>
                  </a:cubicBezTo>
                  <a:cubicBezTo>
                    <a:pt x="115" y="224"/>
                    <a:pt x="138" y="233"/>
                    <a:pt x="159" y="233"/>
                  </a:cubicBezTo>
                  <a:cubicBezTo>
                    <a:pt x="191" y="233"/>
                    <a:pt x="220" y="212"/>
                    <a:pt x="227" y="169"/>
                  </a:cubicBezTo>
                  <a:cubicBezTo>
                    <a:pt x="227" y="133"/>
                    <a:pt x="179" y="74"/>
                    <a:pt x="167" y="50"/>
                  </a:cubicBezTo>
                  <a:cubicBezTo>
                    <a:pt x="130" y="19"/>
                    <a:pt x="93"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8"/>
            <p:cNvSpPr/>
            <p:nvPr/>
          </p:nvSpPr>
          <p:spPr>
            <a:xfrm>
              <a:off x="1552575" y="2807925"/>
              <a:ext cx="25" cy="25"/>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8"/>
            <p:cNvSpPr/>
            <p:nvPr/>
          </p:nvSpPr>
          <p:spPr>
            <a:xfrm>
              <a:off x="1580850" y="2789850"/>
              <a:ext cx="146750" cy="216925"/>
            </a:xfrm>
            <a:custGeom>
              <a:avLst/>
              <a:gdLst/>
              <a:ahLst/>
              <a:cxnLst/>
              <a:rect l="l" t="t" r="r" b="b"/>
              <a:pathLst>
                <a:path w="5870" h="8677" extrusionOk="0">
                  <a:moveTo>
                    <a:pt x="2456" y="0"/>
                  </a:moveTo>
                  <a:cubicBezTo>
                    <a:pt x="2336" y="0"/>
                    <a:pt x="2340" y="141"/>
                    <a:pt x="2298" y="235"/>
                  </a:cubicBezTo>
                  <a:cubicBezTo>
                    <a:pt x="2215" y="414"/>
                    <a:pt x="2381" y="687"/>
                    <a:pt x="2096" y="783"/>
                  </a:cubicBezTo>
                  <a:cubicBezTo>
                    <a:pt x="2068" y="769"/>
                    <a:pt x="2043" y="763"/>
                    <a:pt x="2019" y="763"/>
                  </a:cubicBezTo>
                  <a:cubicBezTo>
                    <a:pt x="1939" y="763"/>
                    <a:pt x="1880" y="831"/>
                    <a:pt x="1834" y="914"/>
                  </a:cubicBezTo>
                  <a:cubicBezTo>
                    <a:pt x="1036" y="1104"/>
                    <a:pt x="572" y="1759"/>
                    <a:pt x="0" y="2259"/>
                  </a:cubicBezTo>
                  <a:cubicBezTo>
                    <a:pt x="136" y="2227"/>
                    <a:pt x="227" y="2206"/>
                    <a:pt x="286" y="2206"/>
                  </a:cubicBezTo>
                  <a:cubicBezTo>
                    <a:pt x="402" y="2206"/>
                    <a:pt x="397" y="2288"/>
                    <a:pt x="381" y="2533"/>
                  </a:cubicBezTo>
                  <a:cubicBezTo>
                    <a:pt x="357" y="2831"/>
                    <a:pt x="405" y="3140"/>
                    <a:pt x="536" y="3414"/>
                  </a:cubicBezTo>
                  <a:cubicBezTo>
                    <a:pt x="476" y="3545"/>
                    <a:pt x="500" y="3712"/>
                    <a:pt x="607" y="3831"/>
                  </a:cubicBezTo>
                  <a:cubicBezTo>
                    <a:pt x="893" y="4259"/>
                    <a:pt x="1310" y="4509"/>
                    <a:pt x="1750" y="4736"/>
                  </a:cubicBezTo>
                  <a:cubicBezTo>
                    <a:pt x="1773" y="4747"/>
                    <a:pt x="1792" y="4752"/>
                    <a:pt x="1809" y="4752"/>
                  </a:cubicBezTo>
                  <a:cubicBezTo>
                    <a:pt x="1879" y="4752"/>
                    <a:pt x="1902" y="4665"/>
                    <a:pt x="1941" y="4616"/>
                  </a:cubicBezTo>
                  <a:cubicBezTo>
                    <a:pt x="2191" y="4697"/>
                    <a:pt x="2299" y="4733"/>
                    <a:pt x="2437" y="4733"/>
                  </a:cubicBezTo>
                  <a:cubicBezTo>
                    <a:pt x="2542" y="4733"/>
                    <a:pt x="2665" y="4712"/>
                    <a:pt x="2881" y="4676"/>
                  </a:cubicBezTo>
                  <a:lnTo>
                    <a:pt x="2881" y="4676"/>
                  </a:lnTo>
                  <a:cubicBezTo>
                    <a:pt x="2846" y="4819"/>
                    <a:pt x="2822" y="4986"/>
                    <a:pt x="2965" y="5093"/>
                  </a:cubicBezTo>
                  <a:lnTo>
                    <a:pt x="2989" y="5331"/>
                  </a:lnTo>
                  <a:cubicBezTo>
                    <a:pt x="2953" y="5486"/>
                    <a:pt x="2846" y="5617"/>
                    <a:pt x="2703" y="5688"/>
                  </a:cubicBezTo>
                  <a:lnTo>
                    <a:pt x="2655" y="5688"/>
                  </a:lnTo>
                  <a:cubicBezTo>
                    <a:pt x="2643" y="5712"/>
                    <a:pt x="2631" y="5736"/>
                    <a:pt x="2620" y="5771"/>
                  </a:cubicBezTo>
                  <a:lnTo>
                    <a:pt x="2381" y="5974"/>
                  </a:lnTo>
                  <a:cubicBezTo>
                    <a:pt x="2324" y="5959"/>
                    <a:pt x="2275" y="5951"/>
                    <a:pt x="2236" y="5951"/>
                  </a:cubicBezTo>
                  <a:cubicBezTo>
                    <a:pt x="2119" y="5951"/>
                    <a:pt x="2084" y="6022"/>
                    <a:pt x="2155" y="6200"/>
                  </a:cubicBezTo>
                  <a:cubicBezTo>
                    <a:pt x="2108" y="6331"/>
                    <a:pt x="2060" y="6462"/>
                    <a:pt x="2000" y="6593"/>
                  </a:cubicBezTo>
                  <a:cubicBezTo>
                    <a:pt x="1988" y="6587"/>
                    <a:pt x="1977" y="6584"/>
                    <a:pt x="1963" y="6584"/>
                  </a:cubicBezTo>
                  <a:cubicBezTo>
                    <a:pt x="1950" y="6584"/>
                    <a:pt x="1935" y="6587"/>
                    <a:pt x="1917" y="6593"/>
                  </a:cubicBezTo>
                  <a:lnTo>
                    <a:pt x="1703" y="6867"/>
                  </a:lnTo>
                  <a:cubicBezTo>
                    <a:pt x="1727" y="6891"/>
                    <a:pt x="1750" y="6902"/>
                    <a:pt x="1786" y="6914"/>
                  </a:cubicBezTo>
                  <a:lnTo>
                    <a:pt x="1869" y="7045"/>
                  </a:lnTo>
                  <a:cubicBezTo>
                    <a:pt x="1905" y="7141"/>
                    <a:pt x="1893" y="7248"/>
                    <a:pt x="1834" y="7331"/>
                  </a:cubicBezTo>
                  <a:cubicBezTo>
                    <a:pt x="1893" y="7641"/>
                    <a:pt x="1905" y="7974"/>
                    <a:pt x="2310" y="8081"/>
                  </a:cubicBezTo>
                  <a:cubicBezTo>
                    <a:pt x="2453" y="8153"/>
                    <a:pt x="2512" y="8307"/>
                    <a:pt x="2453" y="8450"/>
                  </a:cubicBezTo>
                  <a:cubicBezTo>
                    <a:pt x="2560" y="8522"/>
                    <a:pt x="2691" y="8546"/>
                    <a:pt x="2810" y="8546"/>
                  </a:cubicBezTo>
                  <a:cubicBezTo>
                    <a:pt x="2851" y="8516"/>
                    <a:pt x="2889" y="8505"/>
                    <a:pt x="2925" y="8505"/>
                  </a:cubicBezTo>
                  <a:cubicBezTo>
                    <a:pt x="3050" y="8505"/>
                    <a:pt x="3149" y="8646"/>
                    <a:pt x="3278" y="8646"/>
                  </a:cubicBezTo>
                  <a:cubicBezTo>
                    <a:pt x="3293" y="8646"/>
                    <a:pt x="3307" y="8644"/>
                    <a:pt x="3322" y="8641"/>
                  </a:cubicBezTo>
                  <a:cubicBezTo>
                    <a:pt x="3352" y="8605"/>
                    <a:pt x="3393" y="8587"/>
                    <a:pt x="3435" y="8587"/>
                  </a:cubicBezTo>
                  <a:cubicBezTo>
                    <a:pt x="3477" y="8587"/>
                    <a:pt x="3518" y="8605"/>
                    <a:pt x="3548" y="8641"/>
                  </a:cubicBezTo>
                  <a:lnTo>
                    <a:pt x="3572" y="8676"/>
                  </a:lnTo>
                  <a:lnTo>
                    <a:pt x="3560" y="8641"/>
                  </a:lnTo>
                  <a:cubicBezTo>
                    <a:pt x="3613" y="8601"/>
                    <a:pt x="3676" y="8584"/>
                    <a:pt x="3742" y="8584"/>
                  </a:cubicBezTo>
                  <a:cubicBezTo>
                    <a:pt x="3796" y="8584"/>
                    <a:pt x="3852" y="8596"/>
                    <a:pt x="3905" y="8617"/>
                  </a:cubicBezTo>
                  <a:lnTo>
                    <a:pt x="4072" y="8438"/>
                  </a:lnTo>
                  <a:cubicBezTo>
                    <a:pt x="4096" y="8462"/>
                    <a:pt x="4132" y="8474"/>
                    <a:pt x="4167" y="8486"/>
                  </a:cubicBezTo>
                  <a:cubicBezTo>
                    <a:pt x="4191" y="8450"/>
                    <a:pt x="4215" y="8426"/>
                    <a:pt x="4251" y="8403"/>
                  </a:cubicBezTo>
                  <a:cubicBezTo>
                    <a:pt x="4341" y="8370"/>
                    <a:pt x="4432" y="8327"/>
                    <a:pt x="4518" y="8327"/>
                  </a:cubicBezTo>
                  <a:cubicBezTo>
                    <a:pt x="4591" y="8327"/>
                    <a:pt x="4662" y="8358"/>
                    <a:pt x="4727" y="8450"/>
                  </a:cubicBezTo>
                  <a:lnTo>
                    <a:pt x="4834" y="8367"/>
                  </a:lnTo>
                  <a:cubicBezTo>
                    <a:pt x="4822" y="8319"/>
                    <a:pt x="4822" y="8284"/>
                    <a:pt x="4846" y="8248"/>
                  </a:cubicBezTo>
                  <a:cubicBezTo>
                    <a:pt x="4822" y="8224"/>
                    <a:pt x="4798" y="8188"/>
                    <a:pt x="4798" y="8153"/>
                  </a:cubicBezTo>
                  <a:cubicBezTo>
                    <a:pt x="4679" y="8022"/>
                    <a:pt x="4763" y="8010"/>
                    <a:pt x="4882" y="8010"/>
                  </a:cubicBezTo>
                  <a:lnTo>
                    <a:pt x="4906" y="7986"/>
                  </a:lnTo>
                  <a:cubicBezTo>
                    <a:pt x="4846" y="7760"/>
                    <a:pt x="5191" y="7641"/>
                    <a:pt x="5048" y="7391"/>
                  </a:cubicBezTo>
                  <a:cubicBezTo>
                    <a:pt x="5215" y="7105"/>
                    <a:pt x="5501" y="7093"/>
                    <a:pt x="5787" y="7057"/>
                  </a:cubicBezTo>
                  <a:lnTo>
                    <a:pt x="5870" y="6926"/>
                  </a:lnTo>
                  <a:cubicBezTo>
                    <a:pt x="5810" y="6914"/>
                    <a:pt x="5739" y="6902"/>
                    <a:pt x="5679" y="6902"/>
                  </a:cubicBezTo>
                  <a:cubicBezTo>
                    <a:pt x="5553" y="6913"/>
                    <a:pt x="5455" y="6921"/>
                    <a:pt x="5380" y="6921"/>
                  </a:cubicBezTo>
                  <a:cubicBezTo>
                    <a:pt x="5112" y="6921"/>
                    <a:pt x="5126" y="6819"/>
                    <a:pt x="5191" y="6355"/>
                  </a:cubicBezTo>
                  <a:cubicBezTo>
                    <a:pt x="5096" y="6307"/>
                    <a:pt x="5036" y="6224"/>
                    <a:pt x="5025" y="6117"/>
                  </a:cubicBezTo>
                  <a:cubicBezTo>
                    <a:pt x="4906" y="6021"/>
                    <a:pt x="4786" y="5926"/>
                    <a:pt x="4667" y="5843"/>
                  </a:cubicBezTo>
                  <a:cubicBezTo>
                    <a:pt x="4359" y="5651"/>
                    <a:pt x="4063" y="5419"/>
                    <a:pt x="3717" y="5419"/>
                  </a:cubicBezTo>
                  <a:cubicBezTo>
                    <a:pt x="3568" y="5419"/>
                    <a:pt x="3410" y="5462"/>
                    <a:pt x="3239" y="5569"/>
                  </a:cubicBezTo>
                  <a:cubicBezTo>
                    <a:pt x="3230" y="5573"/>
                    <a:pt x="3221" y="5575"/>
                    <a:pt x="3213" y="5575"/>
                  </a:cubicBezTo>
                  <a:cubicBezTo>
                    <a:pt x="3153" y="5575"/>
                    <a:pt x="3109" y="5474"/>
                    <a:pt x="3120" y="5390"/>
                  </a:cubicBezTo>
                  <a:cubicBezTo>
                    <a:pt x="3179" y="5355"/>
                    <a:pt x="3203" y="5271"/>
                    <a:pt x="3167" y="5212"/>
                  </a:cubicBezTo>
                  <a:cubicBezTo>
                    <a:pt x="3262" y="4950"/>
                    <a:pt x="3155" y="4747"/>
                    <a:pt x="2989" y="4569"/>
                  </a:cubicBezTo>
                  <a:cubicBezTo>
                    <a:pt x="3322" y="4402"/>
                    <a:pt x="3370" y="3974"/>
                    <a:pt x="3715" y="3807"/>
                  </a:cubicBezTo>
                  <a:cubicBezTo>
                    <a:pt x="3735" y="3808"/>
                    <a:pt x="3753" y="3808"/>
                    <a:pt x="3770" y="3808"/>
                  </a:cubicBezTo>
                  <a:cubicBezTo>
                    <a:pt x="4140" y="3808"/>
                    <a:pt x="3973" y="3572"/>
                    <a:pt x="3882" y="3390"/>
                  </a:cubicBezTo>
                  <a:cubicBezTo>
                    <a:pt x="4072" y="3212"/>
                    <a:pt x="4048" y="2938"/>
                    <a:pt x="4179" y="2747"/>
                  </a:cubicBezTo>
                  <a:cubicBezTo>
                    <a:pt x="4212" y="2706"/>
                    <a:pt x="4255" y="2688"/>
                    <a:pt x="4299" y="2688"/>
                  </a:cubicBezTo>
                  <a:cubicBezTo>
                    <a:pt x="4319" y="2688"/>
                    <a:pt x="4339" y="2692"/>
                    <a:pt x="4358" y="2700"/>
                  </a:cubicBezTo>
                  <a:cubicBezTo>
                    <a:pt x="4417" y="2652"/>
                    <a:pt x="4441" y="2580"/>
                    <a:pt x="4417" y="2509"/>
                  </a:cubicBezTo>
                  <a:lnTo>
                    <a:pt x="4417" y="2509"/>
                  </a:lnTo>
                  <a:cubicBezTo>
                    <a:pt x="4361" y="2546"/>
                    <a:pt x="4296" y="2564"/>
                    <a:pt x="4230" y="2564"/>
                  </a:cubicBezTo>
                  <a:cubicBezTo>
                    <a:pt x="4171" y="2564"/>
                    <a:pt x="4111" y="2549"/>
                    <a:pt x="4060" y="2521"/>
                  </a:cubicBezTo>
                  <a:cubicBezTo>
                    <a:pt x="3917" y="2319"/>
                    <a:pt x="4191" y="2009"/>
                    <a:pt x="3965" y="1878"/>
                  </a:cubicBezTo>
                  <a:cubicBezTo>
                    <a:pt x="3620" y="1664"/>
                    <a:pt x="3429" y="1295"/>
                    <a:pt x="3108" y="1068"/>
                  </a:cubicBezTo>
                  <a:lnTo>
                    <a:pt x="2643" y="771"/>
                  </a:lnTo>
                  <a:lnTo>
                    <a:pt x="2441" y="568"/>
                  </a:lnTo>
                  <a:cubicBezTo>
                    <a:pt x="2512" y="485"/>
                    <a:pt x="2548" y="378"/>
                    <a:pt x="2560" y="283"/>
                  </a:cubicBezTo>
                  <a:cubicBezTo>
                    <a:pt x="2584" y="175"/>
                    <a:pt x="2643" y="44"/>
                    <a:pt x="2512" y="9"/>
                  </a:cubicBezTo>
                  <a:cubicBezTo>
                    <a:pt x="2491" y="3"/>
                    <a:pt x="2472" y="0"/>
                    <a:pt x="2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8"/>
            <p:cNvSpPr/>
            <p:nvPr/>
          </p:nvSpPr>
          <p:spPr>
            <a:xfrm>
              <a:off x="1695450" y="2897725"/>
              <a:ext cx="16375" cy="28075"/>
            </a:xfrm>
            <a:custGeom>
              <a:avLst/>
              <a:gdLst/>
              <a:ahLst/>
              <a:cxnLst/>
              <a:rect l="l" t="t" r="r" b="b"/>
              <a:pathLst>
                <a:path w="655" h="1123" extrusionOk="0">
                  <a:moveTo>
                    <a:pt x="512" y="1"/>
                  </a:moveTo>
                  <a:cubicBezTo>
                    <a:pt x="505" y="1"/>
                    <a:pt x="497" y="2"/>
                    <a:pt x="488" y="4"/>
                  </a:cubicBezTo>
                  <a:cubicBezTo>
                    <a:pt x="345" y="51"/>
                    <a:pt x="405" y="147"/>
                    <a:pt x="452" y="242"/>
                  </a:cubicBezTo>
                  <a:cubicBezTo>
                    <a:pt x="179" y="397"/>
                    <a:pt x="250" y="694"/>
                    <a:pt x="131" y="909"/>
                  </a:cubicBezTo>
                  <a:cubicBezTo>
                    <a:pt x="95" y="980"/>
                    <a:pt x="0" y="1028"/>
                    <a:pt x="131" y="1087"/>
                  </a:cubicBezTo>
                  <a:cubicBezTo>
                    <a:pt x="179" y="1111"/>
                    <a:pt x="250" y="1123"/>
                    <a:pt x="310" y="1123"/>
                  </a:cubicBezTo>
                  <a:cubicBezTo>
                    <a:pt x="393" y="1111"/>
                    <a:pt x="452" y="1028"/>
                    <a:pt x="429" y="932"/>
                  </a:cubicBezTo>
                  <a:cubicBezTo>
                    <a:pt x="381" y="706"/>
                    <a:pt x="322" y="480"/>
                    <a:pt x="452" y="254"/>
                  </a:cubicBezTo>
                  <a:cubicBezTo>
                    <a:pt x="583" y="242"/>
                    <a:pt x="655" y="182"/>
                    <a:pt x="595" y="51"/>
                  </a:cubicBezTo>
                  <a:cubicBezTo>
                    <a:pt x="576" y="22"/>
                    <a:pt x="54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8"/>
            <p:cNvSpPr/>
            <p:nvPr/>
          </p:nvSpPr>
          <p:spPr>
            <a:xfrm>
              <a:off x="1818075" y="2113150"/>
              <a:ext cx="11925" cy="14650"/>
            </a:xfrm>
            <a:custGeom>
              <a:avLst/>
              <a:gdLst/>
              <a:ahLst/>
              <a:cxnLst/>
              <a:rect l="l" t="t" r="r" b="b"/>
              <a:pathLst>
                <a:path w="477" h="586" extrusionOk="0">
                  <a:moveTo>
                    <a:pt x="224" y="1"/>
                  </a:moveTo>
                  <a:cubicBezTo>
                    <a:pt x="208" y="1"/>
                    <a:pt x="193" y="5"/>
                    <a:pt x="179" y="14"/>
                  </a:cubicBezTo>
                  <a:cubicBezTo>
                    <a:pt x="0" y="145"/>
                    <a:pt x="84" y="312"/>
                    <a:pt x="131" y="454"/>
                  </a:cubicBezTo>
                  <a:lnTo>
                    <a:pt x="298" y="585"/>
                  </a:lnTo>
                  <a:cubicBezTo>
                    <a:pt x="310" y="550"/>
                    <a:pt x="334" y="502"/>
                    <a:pt x="358" y="466"/>
                  </a:cubicBezTo>
                  <a:cubicBezTo>
                    <a:pt x="441" y="312"/>
                    <a:pt x="477" y="145"/>
                    <a:pt x="298" y="26"/>
                  </a:cubicBezTo>
                  <a:cubicBezTo>
                    <a:pt x="276" y="11"/>
                    <a:pt x="249"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8"/>
            <p:cNvSpPr/>
            <p:nvPr/>
          </p:nvSpPr>
          <p:spPr>
            <a:xfrm>
              <a:off x="1683225" y="2612350"/>
              <a:ext cx="13125" cy="8475"/>
            </a:xfrm>
            <a:custGeom>
              <a:avLst/>
              <a:gdLst/>
              <a:ahLst/>
              <a:cxnLst/>
              <a:rect l="l" t="t" r="r" b="b"/>
              <a:pathLst>
                <a:path w="525" h="339" extrusionOk="0">
                  <a:moveTo>
                    <a:pt x="227" y="1"/>
                  </a:moveTo>
                  <a:cubicBezTo>
                    <a:pt x="132" y="13"/>
                    <a:pt x="1" y="1"/>
                    <a:pt x="1" y="144"/>
                  </a:cubicBezTo>
                  <a:cubicBezTo>
                    <a:pt x="1" y="239"/>
                    <a:pt x="84" y="298"/>
                    <a:pt x="168" y="310"/>
                  </a:cubicBezTo>
                  <a:cubicBezTo>
                    <a:pt x="213" y="329"/>
                    <a:pt x="261" y="338"/>
                    <a:pt x="308" y="338"/>
                  </a:cubicBezTo>
                  <a:cubicBezTo>
                    <a:pt x="384" y="338"/>
                    <a:pt x="459" y="314"/>
                    <a:pt x="525" y="263"/>
                  </a:cubicBezTo>
                  <a:lnTo>
                    <a:pt x="430" y="108"/>
                  </a:lnTo>
                  <a:lnTo>
                    <a:pt x="2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8"/>
            <p:cNvSpPr/>
            <p:nvPr/>
          </p:nvSpPr>
          <p:spPr>
            <a:xfrm>
              <a:off x="2216050" y="1749475"/>
              <a:ext cx="7750" cy="5950"/>
            </a:xfrm>
            <a:custGeom>
              <a:avLst/>
              <a:gdLst/>
              <a:ahLst/>
              <a:cxnLst/>
              <a:rect l="l" t="t" r="r" b="b"/>
              <a:pathLst>
                <a:path w="310" h="238" extrusionOk="0">
                  <a:moveTo>
                    <a:pt x="161" y="1"/>
                  </a:moveTo>
                  <a:cubicBezTo>
                    <a:pt x="134" y="1"/>
                    <a:pt x="106" y="13"/>
                    <a:pt x="83" y="35"/>
                  </a:cubicBezTo>
                  <a:cubicBezTo>
                    <a:pt x="24" y="95"/>
                    <a:pt x="0" y="178"/>
                    <a:pt x="107" y="226"/>
                  </a:cubicBezTo>
                  <a:cubicBezTo>
                    <a:pt x="123" y="234"/>
                    <a:pt x="142" y="238"/>
                    <a:pt x="161" y="238"/>
                  </a:cubicBezTo>
                  <a:cubicBezTo>
                    <a:pt x="199" y="238"/>
                    <a:pt x="238" y="222"/>
                    <a:pt x="262" y="190"/>
                  </a:cubicBezTo>
                  <a:cubicBezTo>
                    <a:pt x="310" y="131"/>
                    <a:pt x="286" y="83"/>
                    <a:pt x="238" y="47"/>
                  </a:cubicBezTo>
                  <a:cubicBezTo>
                    <a:pt x="219" y="16"/>
                    <a:pt x="191"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5" name="Google Shape;5305;p8"/>
          <p:cNvGrpSpPr/>
          <p:nvPr/>
        </p:nvGrpSpPr>
        <p:grpSpPr>
          <a:xfrm>
            <a:off x="1397103" y="802557"/>
            <a:ext cx="7342392" cy="3064637"/>
            <a:chOff x="3284815" y="4059024"/>
            <a:chExt cx="1346166" cy="457702"/>
          </a:xfrm>
        </p:grpSpPr>
        <p:sp>
          <p:nvSpPr>
            <p:cNvPr id="5306" name="Google Shape;5306;p8"/>
            <p:cNvSpPr/>
            <p:nvPr/>
          </p:nvSpPr>
          <p:spPr>
            <a:xfrm>
              <a:off x="3287867" y="4059024"/>
              <a:ext cx="1343113" cy="457702"/>
            </a:xfrm>
            <a:custGeom>
              <a:avLst/>
              <a:gdLst/>
              <a:ahLst/>
              <a:cxnLst/>
              <a:rect l="l" t="t" r="r" b="b"/>
              <a:pathLst>
                <a:path w="93711" h="31929" extrusionOk="0">
                  <a:moveTo>
                    <a:pt x="30031" y="1259"/>
                  </a:moveTo>
                  <a:lnTo>
                    <a:pt x="30031" y="1259"/>
                  </a:lnTo>
                  <a:cubicBezTo>
                    <a:pt x="30092" y="1290"/>
                    <a:pt x="30153" y="1350"/>
                    <a:pt x="30214" y="1381"/>
                  </a:cubicBezTo>
                  <a:cubicBezTo>
                    <a:pt x="30165" y="1413"/>
                    <a:pt x="30132" y="1426"/>
                    <a:pt x="30108" y="1426"/>
                  </a:cubicBezTo>
                  <a:cubicBezTo>
                    <a:pt x="30043" y="1426"/>
                    <a:pt x="30054" y="1326"/>
                    <a:pt x="30031" y="1259"/>
                  </a:cubicBezTo>
                  <a:close/>
                  <a:moveTo>
                    <a:pt x="29063" y="2439"/>
                  </a:moveTo>
                  <a:cubicBezTo>
                    <a:pt x="29113" y="2439"/>
                    <a:pt x="29171" y="2450"/>
                    <a:pt x="29241" y="2475"/>
                  </a:cubicBezTo>
                  <a:lnTo>
                    <a:pt x="29241" y="2657"/>
                  </a:lnTo>
                  <a:lnTo>
                    <a:pt x="28724" y="2901"/>
                  </a:lnTo>
                  <a:lnTo>
                    <a:pt x="28664" y="2688"/>
                  </a:lnTo>
                  <a:cubicBezTo>
                    <a:pt x="28808" y="2592"/>
                    <a:pt x="28876" y="2439"/>
                    <a:pt x="29063" y="2439"/>
                  </a:cubicBezTo>
                  <a:close/>
                  <a:moveTo>
                    <a:pt x="49762" y="4816"/>
                  </a:moveTo>
                  <a:cubicBezTo>
                    <a:pt x="49865" y="4816"/>
                    <a:pt x="49971" y="4846"/>
                    <a:pt x="50062" y="4907"/>
                  </a:cubicBezTo>
                  <a:lnTo>
                    <a:pt x="50062" y="5089"/>
                  </a:lnTo>
                  <a:cubicBezTo>
                    <a:pt x="50004" y="5148"/>
                    <a:pt x="49941" y="5166"/>
                    <a:pt x="49873" y="5166"/>
                  </a:cubicBezTo>
                  <a:cubicBezTo>
                    <a:pt x="49765" y="5166"/>
                    <a:pt x="49646" y="5119"/>
                    <a:pt x="49515" y="5119"/>
                  </a:cubicBezTo>
                  <a:lnTo>
                    <a:pt x="49485" y="4907"/>
                  </a:lnTo>
                  <a:cubicBezTo>
                    <a:pt x="49561" y="4846"/>
                    <a:pt x="49659" y="4816"/>
                    <a:pt x="49762" y="4816"/>
                  </a:cubicBezTo>
                  <a:close/>
                  <a:moveTo>
                    <a:pt x="48056" y="5302"/>
                  </a:moveTo>
                  <a:cubicBezTo>
                    <a:pt x="48086" y="5332"/>
                    <a:pt x="48117" y="5363"/>
                    <a:pt x="48117" y="5363"/>
                  </a:cubicBezTo>
                  <a:cubicBezTo>
                    <a:pt x="48117" y="5393"/>
                    <a:pt x="48086" y="5423"/>
                    <a:pt x="48056" y="5454"/>
                  </a:cubicBezTo>
                  <a:lnTo>
                    <a:pt x="47995" y="5423"/>
                  </a:lnTo>
                  <a:lnTo>
                    <a:pt x="48056" y="5302"/>
                  </a:lnTo>
                  <a:close/>
                  <a:moveTo>
                    <a:pt x="49029" y="5484"/>
                  </a:moveTo>
                  <a:cubicBezTo>
                    <a:pt x="49059" y="5484"/>
                    <a:pt x="49089" y="5545"/>
                    <a:pt x="49089" y="5545"/>
                  </a:cubicBezTo>
                  <a:lnTo>
                    <a:pt x="48968" y="5606"/>
                  </a:lnTo>
                  <a:lnTo>
                    <a:pt x="48907" y="5545"/>
                  </a:lnTo>
                  <a:cubicBezTo>
                    <a:pt x="48968" y="5515"/>
                    <a:pt x="48998" y="5515"/>
                    <a:pt x="49029" y="5484"/>
                  </a:cubicBezTo>
                  <a:close/>
                  <a:moveTo>
                    <a:pt x="49059" y="4816"/>
                  </a:moveTo>
                  <a:lnTo>
                    <a:pt x="49302" y="5089"/>
                  </a:lnTo>
                  <a:lnTo>
                    <a:pt x="49029" y="5332"/>
                  </a:lnTo>
                  <a:lnTo>
                    <a:pt x="48816" y="5332"/>
                  </a:lnTo>
                  <a:lnTo>
                    <a:pt x="48694" y="5606"/>
                  </a:lnTo>
                  <a:lnTo>
                    <a:pt x="48451" y="5636"/>
                  </a:lnTo>
                  <a:cubicBezTo>
                    <a:pt x="48269" y="5484"/>
                    <a:pt x="48451" y="5271"/>
                    <a:pt x="48330" y="5119"/>
                  </a:cubicBezTo>
                  <a:lnTo>
                    <a:pt x="48634" y="4846"/>
                  </a:lnTo>
                  <a:lnTo>
                    <a:pt x="49059" y="4816"/>
                  </a:lnTo>
                  <a:close/>
                  <a:moveTo>
                    <a:pt x="50913" y="5788"/>
                  </a:moveTo>
                  <a:cubicBezTo>
                    <a:pt x="50913" y="5819"/>
                    <a:pt x="50974" y="5849"/>
                    <a:pt x="50974" y="5849"/>
                  </a:cubicBezTo>
                  <a:cubicBezTo>
                    <a:pt x="50944" y="5879"/>
                    <a:pt x="50913" y="5910"/>
                    <a:pt x="50913" y="5940"/>
                  </a:cubicBezTo>
                  <a:lnTo>
                    <a:pt x="50822" y="5910"/>
                  </a:lnTo>
                  <a:lnTo>
                    <a:pt x="50913" y="5788"/>
                  </a:lnTo>
                  <a:close/>
                  <a:moveTo>
                    <a:pt x="43071" y="5940"/>
                  </a:moveTo>
                  <a:cubicBezTo>
                    <a:pt x="43132" y="6001"/>
                    <a:pt x="43193" y="6031"/>
                    <a:pt x="43253" y="6062"/>
                  </a:cubicBezTo>
                  <a:cubicBezTo>
                    <a:pt x="43205" y="6094"/>
                    <a:pt x="43172" y="6107"/>
                    <a:pt x="43148" y="6107"/>
                  </a:cubicBezTo>
                  <a:cubicBezTo>
                    <a:pt x="43083" y="6107"/>
                    <a:pt x="43093" y="6007"/>
                    <a:pt x="43071" y="5940"/>
                  </a:cubicBezTo>
                  <a:close/>
                  <a:moveTo>
                    <a:pt x="42767" y="6426"/>
                  </a:moveTo>
                  <a:cubicBezTo>
                    <a:pt x="42798" y="6457"/>
                    <a:pt x="42828" y="6487"/>
                    <a:pt x="42828" y="6487"/>
                  </a:cubicBezTo>
                  <a:cubicBezTo>
                    <a:pt x="42828" y="6518"/>
                    <a:pt x="42798" y="6548"/>
                    <a:pt x="42767" y="6609"/>
                  </a:cubicBezTo>
                  <a:lnTo>
                    <a:pt x="42706" y="6548"/>
                  </a:lnTo>
                  <a:lnTo>
                    <a:pt x="42767" y="6426"/>
                  </a:lnTo>
                  <a:close/>
                  <a:moveTo>
                    <a:pt x="72008" y="7399"/>
                  </a:moveTo>
                  <a:lnTo>
                    <a:pt x="72008" y="7399"/>
                  </a:lnTo>
                  <a:cubicBezTo>
                    <a:pt x="71977" y="7490"/>
                    <a:pt x="72099" y="7642"/>
                    <a:pt x="71917" y="7703"/>
                  </a:cubicBezTo>
                  <a:cubicBezTo>
                    <a:pt x="71825" y="7490"/>
                    <a:pt x="71825" y="7490"/>
                    <a:pt x="72008" y="7399"/>
                  </a:cubicBezTo>
                  <a:close/>
                  <a:moveTo>
                    <a:pt x="39120" y="8037"/>
                  </a:moveTo>
                  <a:lnTo>
                    <a:pt x="39059" y="8402"/>
                  </a:lnTo>
                  <a:cubicBezTo>
                    <a:pt x="38937" y="8311"/>
                    <a:pt x="38876" y="8281"/>
                    <a:pt x="38816" y="8220"/>
                  </a:cubicBezTo>
                  <a:cubicBezTo>
                    <a:pt x="38785" y="8189"/>
                    <a:pt x="38755" y="8129"/>
                    <a:pt x="38755" y="8098"/>
                  </a:cubicBezTo>
                  <a:lnTo>
                    <a:pt x="38907" y="8037"/>
                  </a:lnTo>
                  <a:close/>
                  <a:moveTo>
                    <a:pt x="36323" y="9375"/>
                  </a:moveTo>
                  <a:cubicBezTo>
                    <a:pt x="36354" y="9375"/>
                    <a:pt x="36384" y="9405"/>
                    <a:pt x="36445" y="9405"/>
                  </a:cubicBezTo>
                  <a:lnTo>
                    <a:pt x="36354" y="9466"/>
                  </a:lnTo>
                  <a:lnTo>
                    <a:pt x="36262" y="9405"/>
                  </a:lnTo>
                  <a:cubicBezTo>
                    <a:pt x="36262" y="9405"/>
                    <a:pt x="36323" y="9375"/>
                    <a:pt x="36323" y="9375"/>
                  </a:cubicBezTo>
                  <a:close/>
                  <a:moveTo>
                    <a:pt x="35959" y="9344"/>
                  </a:moveTo>
                  <a:lnTo>
                    <a:pt x="36019" y="9405"/>
                  </a:lnTo>
                  <a:lnTo>
                    <a:pt x="35959" y="9496"/>
                  </a:lnTo>
                  <a:cubicBezTo>
                    <a:pt x="35959" y="9466"/>
                    <a:pt x="35898" y="9436"/>
                    <a:pt x="35898" y="9436"/>
                  </a:cubicBezTo>
                  <a:cubicBezTo>
                    <a:pt x="35928" y="9405"/>
                    <a:pt x="35928" y="9375"/>
                    <a:pt x="35959" y="9344"/>
                  </a:cubicBezTo>
                  <a:close/>
                  <a:moveTo>
                    <a:pt x="30092" y="10773"/>
                  </a:moveTo>
                  <a:cubicBezTo>
                    <a:pt x="30123" y="10803"/>
                    <a:pt x="30153" y="10834"/>
                    <a:pt x="30153" y="10834"/>
                  </a:cubicBezTo>
                  <a:cubicBezTo>
                    <a:pt x="30153" y="10864"/>
                    <a:pt x="30123" y="10895"/>
                    <a:pt x="30092" y="10925"/>
                  </a:cubicBezTo>
                  <a:lnTo>
                    <a:pt x="30031" y="10895"/>
                  </a:lnTo>
                  <a:lnTo>
                    <a:pt x="30092" y="10773"/>
                  </a:lnTo>
                  <a:close/>
                  <a:moveTo>
                    <a:pt x="92099" y="12262"/>
                  </a:moveTo>
                  <a:lnTo>
                    <a:pt x="92191" y="12323"/>
                  </a:lnTo>
                  <a:cubicBezTo>
                    <a:pt x="92191" y="12323"/>
                    <a:pt x="92130" y="12354"/>
                    <a:pt x="92130" y="12354"/>
                  </a:cubicBezTo>
                  <a:cubicBezTo>
                    <a:pt x="92099" y="12354"/>
                    <a:pt x="92069" y="12323"/>
                    <a:pt x="92008" y="12323"/>
                  </a:cubicBezTo>
                  <a:lnTo>
                    <a:pt x="92099" y="12262"/>
                  </a:lnTo>
                  <a:close/>
                  <a:moveTo>
                    <a:pt x="91434" y="12261"/>
                  </a:moveTo>
                  <a:cubicBezTo>
                    <a:pt x="91477" y="12261"/>
                    <a:pt x="91537" y="12283"/>
                    <a:pt x="91643" y="12323"/>
                  </a:cubicBezTo>
                  <a:cubicBezTo>
                    <a:pt x="91613" y="12399"/>
                    <a:pt x="91552" y="12414"/>
                    <a:pt x="91484" y="12414"/>
                  </a:cubicBezTo>
                  <a:cubicBezTo>
                    <a:pt x="91438" y="12414"/>
                    <a:pt x="91389" y="12408"/>
                    <a:pt x="91344" y="12408"/>
                  </a:cubicBezTo>
                  <a:cubicBezTo>
                    <a:pt x="91330" y="12408"/>
                    <a:pt x="91317" y="12408"/>
                    <a:pt x="91304" y="12410"/>
                  </a:cubicBezTo>
                  <a:lnTo>
                    <a:pt x="91304" y="12410"/>
                  </a:lnTo>
                  <a:lnTo>
                    <a:pt x="91279" y="12384"/>
                  </a:lnTo>
                  <a:cubicBezTo>
                    <a:pt x="91347" y="12298"/>
                    <a:pt x="91377" y="12261"/>
                    <a:pt x="91434" y="12261"/>
                  </a:cubicBezTo>
                  <a:close/>
                  <a:moveTo>
                    <a:pt x="41170" y="12228"/>
                  </a:moveTo>
                  <a:cubicBezTo>
                    <a:pt x="41252" y="12228"/>
                    <a:pt x="41334" y="12258"/>
                    <a:pt x="41399" y="12323"/>
                  </a:cubicBezTo>
                  <a:lnTo>
                    <a:pt x="41004" y="12475"/>
                  </a:lnTo>
                  <a:lnTo>
                    <a:pt x="40974" y="12293"/>
                  </a:lnTo>
                  <a:cubicBezTo>
                    <a:pt x="41030" y="12250"/>
                    <a:pt x="41100" y="12228"/>
                    <a:pt x="41170" y="12228"/>
                  </a:cubicBezTo>
                  <a:close/>
                  <a:moveTo>
                    <a:pt x="40335" y="12718"/>
                  </a:moveTo>
                  <a:lnTo>
                    <a:pt x="40396" y="12810"/>
                  </a:lnTo>
                  <a:lnTo>
                    <a:pt x="40335" y="12870"/>
                  </a:lnTo>
                  <a:cubicBezTo>
                    <a:pt x="40305" y="12840"/>
                    <a:pt x="40275" y="12810"/>
                    <a:pt x="40275" y="12779"/>
                  </a:cubicBezTo>
                  <a:cubicBezTo>
                    <a:pt x="40275" y="12749"/>
                    <a:pt x="40305" y="12718"/>
                    <a:pt x="40335" y="12718"/>
                  </a:cubicBezTo>
                  <a:close/>
                  <a:moveTo>
                    <a:pt x="91279" y="12414"/>
                  </a:moveTo>
                  <a:cubicBezTo>
                    <a:pt x="91309" y="12566"/>
                    <a:pt x="91096" y="12597"/>
                    <a:pt x="91036" y="12718"/>
                  </a:cubicBezTo>
                  <a:cubicBezTo>
                    <a:pt x="90993" y="12724"/>
                    <a:pt x="90949" y="12726"/>
                    <a:pt x="90905" y="12726"/>
                  </a:cubicBezTo>
                  <a:cubicBezTo>
                    <a:pt x="90876" y="12726"/>
                    <a:pt x="90847" y="12725"/>
                    <a:pt x="90818" y="12725"/>
                  </a:cubicBezTo>
                  <a:cubicBezTo>
                    <a:pt x="90674" y="12725"/>
                    <a:pt x="90539" y="12739"/>
                    <a:pt x="90458" y="12901"/>
                  </a:cubicBezTo>
                  <a:lnTo>
                    <a:pt x="89911" y="12901"/>
                  </a:lnTo>
                  <a:cubicBezTo>
                    <a:pt x="89880" y="12901"/>
                    <a:pt x="89850" y="12840"/>
                    <a:pt x="89820" y="12840"/>
                  </a:cubicBezTo>
                  <a:lnTo>
                    <a:pt x="89789" y="12810"/>
                  </a:lnTo>
                  <a:lnTo>
                    <a:pt x="90336" y="12566"/>
                  </a:lnTo>
                  <a:lnTo>
                    <a:pt x="90640" y="12566"/>
                  </a:lnTo>
                  <a:lnTo>
                    <a:pt x="90823" y="12414"/>
                  </a:lnTo>
                  <a:close/>
                  <a:moveTo>
                    <a:pt x="8238" y="13053"/>
                  </a:moveTo>
                  <a:cubicBezTo>
                    <a:pt x="8238" y="13053"/>
                    <a:pt x="8298" y="13113"/>
                    <a:pt x="8298" y="13113"/>
                  </a:cubicBezTo>
                  <a:cubicBezTo>
                    <a:pt x="8238" y="13144"/>
                    <a:pt x="8207" y="13144"/>
                    <a:pt x="8146" y="13174"/>
                  </a:cubicBezTo>
                  <a:cubicBezTo>
                    <a:pt x="8146" y="13174"/>
                    <a:pt x="8116" y="13144"/>
                    <a:pt x="8086" y="13113"/>
                  </a:cubicBezTo>
                  <a:cubicBezTo>
                    <a:pt x="8146" y="13083"/>
                    <a:pt x="8177" y="13083"/>
                    <a:pt x="8238" y="13053"/>
                  </a:cubicBezTo>
                  <a:close/>
                  <a:moveTo>
                    <a:pt x="71461" y="13022"/>
                  </a:moveTo>
                  <a:lnTo>
                    <a:pt x="71461" y="13022"/>
                  </a:lnTo>
                  <a:cubicBezTo>
                    <a:pt x="71430" y="13083"/>
                    <a:pt x="71370" y="13144"/>
                    <a:pt x="71309" y="13174"/>
                  </a:cubicBezTo>
                  <a:cubicBezTo>
                    <a:pt x="71187" y="13022"/>
                    <a:pt x="71339" y="13053"/>
                    <a:pt x="71461" y="13022"/>
                  </a:cubicBezTo>
                  <a:close/>
                  <a:moveTo>
                    <a:pt x="91157" y="13053"/>
                  </a:moveTo>
                  <a:lnTo>
                    <a:pt x="91279" y="13113"/>
                  </a:lnTo>
                  <a:cubicBezTo>
                    <a:pt x="91248" y="13144"/>
                    <a:pt x="91218" y="13174"/>
                    <a:pt x="91218" y="13174"/>
                  </a:cubicBezTo>
                  <a:cubicBezTo>
                    <a:pt x="91157" y="13144"/>
                    <a:pt x="91127" y="13144"/>
                    <a:pt x="91096" y="13113"/>
                  </a:cubicBezTo>
                  <a:lnTo>
                    <a:pt x="91157" y="13053"/>
                  </a:lnTo>
                  <a:close/>
                  <a:moveTo>
                    <a:pt x="92874" y="12869"/>
                  </a:moveTo>
                  <a:cubicBezTo>
                    <a:pt x="92961" y="12869"/>
                    <a:pt x="93047" y="12879"/>
                    <a:pt x="93133" y="12901"/>
                  </a:cubicBezTo>
                  <a:lnTo>
                    <a:pt x="93224" y="13174"/>
                  </a:lnTo>
                  <a:lnTo>
                    <a:pt x="92464" y="13174"/>
                  </a:lnTo>
                  <a:lnTo>
                    <a:pt x="92403" y="12962"/>
                  </a:lnTo>
                  <a:cubicBezTo>
                    <a:pt x="92560" y="12903"/>
                    <a:pt x="92717" y="12869"/>
                    <a:pt x="92874" y="12869"/>
                  </a:cubicBezTo>
                  <a:close/>
                  <a:moveTo>
                    <a:pt x="88024" y="13229"/>
                  </a:moveTo>
                  <a:cubicBezTo>
                    <a:pt x="88131" y="13229"/>
                    <a:pt x="88279" y="13243"/>
                    <a:pt x="88513" y="13265"/>
                  </a:cubicBezTo>
                  <a:cubicBezTo>
                    <a:pt x="88178" y="13417"/>
                    <a:pt x="87935" y="13326"/>
                    <a:pt x="87601" y="13387"/>
                  </a:cubicBezTo>
                  <a:cubicBezTo>
                    <a:pt x="87774" y="13271"/>
                    <a:pt x="87838" y="13229"/>
                    <a:pt x="88024" y="13229"/>
                  </a:cubicBezTo>
                  <a:close/>
                  <a:moveTo>
                    <a:pt x="28116" y="13539"/>
                  </a:moveTo>
                  <a:lnTo>
                    <a:pt x="28116" y="13539"/>
                  </a:lnTo>
                  <a:cubicBezTo>
                    <a:pt x="28208" y="13569"/>
                    <a:pt x="28268" y="13600"/>
                    <a:pt x="28329" y="13661"/>
                  </a:cubicBezTo>
                  <a:cubicBezTo>
                    <a:pt x="28276" y="13683"/>
                    <a:pt x="28238" y="13693"/>
                    <a:pt x="28210" y="13693"/>
                  </a:cubicBezTo>
                  <a:cubicBezTo>
                    <a:pt x="28128" y="13693"/>
                    <a:pt x="28139" y="13607"/>
                    <a:pt x="28116" y="13539"/>
                  </a:cubicBezTo>
                  <a:close/>
                  <a:moveTo>
                    <a:pt x="32919" y="13235"/>
                  </a:moveTo>
                  <a:cubicBezTo>
                    <a:pt x="33101" y="13265"/>
                    <a:pt x="33041" y="13357"/>
                    <a:pt x="33041" y="13357"/>
                  </a:cubicBezTo>
                  <a:lnTo>
                    <a:pt x="32737" y="13721"/>
                  </a:lnTo>
                  <a:lnTo>
                    <a:pt x="32463" y="13630"/>
                  </a:lnTo>
                  <a:lnTo>
                    <a:pt x="32919" y="13235"/>
                  </a:lnTo>
                  <a:close/>
                  <a:moveTo>
                    <a:pt x="86811" y="13531"/>
                  </a:moveTo>
                  <a:cubicBezTo>
                    <a:pt x="86902" y="13531"/>
                    <a:pt x="86993" y="13554"/>
                    <a:pt x="87084" y="13600"/>
                  </a:cubicBezTo>
                  <a:cubicBezTo>
                    <a:pt x="87054" y="13721"/>
                    <a:pt x="86902" y="13752"/>
                    <a:pt x="86811" y="13843"/>
                  </a:cubicBezTo>
                  <a:lnTo>
                    <a:pt x="86598" y="13843"/>
                  </a:lnTo>
                  <a:lnTo>
                    <a:pt x="86537" y="13600"/>
                  </a:lnTo>
                  <a:cubicBezTo>
                    <a:pt x="86628" y="13554"/>
                    <a:pt x="86719" y="13531"/>
                    <a:pt x="86811" y="13531"/>
                  </a:cubicBezTo>
                  <a:close/>
                  <a:moveTo>
                    <a:pt x="8602" y="13873"/>
                  </a:moveTo>
                  <a:cubicBezTo>
                    <a:pt x="8602" y="13873"/>
                    <a:pt x="8633" y="13904"/>
                    <a:pt x="8663" y="13934"/>
                  </a:cubicBezTo>
                  <a:lnTo>
                    <a:pt x="8542" y="13965"/>
                  </a:lnTo>
                  <a:lnTo>
                    <a:pt x="8481" y="13934"/>
                  </a:lnTo>
                  <a:cubicBezTo>
                    <a:pt x="8511" y="13904"/>
                    <a:pt x="8542" y="13873"/>
                    <a:pt x="8602" y="13873"/>
                  </a:cubicBezTo>
                  <a:close/>
                  <a:moveTo>
                    <a:pt x="8177" y="13995"/>
                  </a:moveTo>
                  <a:cubicBezTo>
                    <a:pt x="8207" y="14025"/>
                    <a:pt x="8238" y="14056"/>
                    <a:pt x="8238" y="14117"/>
                  </a:cubicBezTo>
                  <a:cubicBezTo>
                    <a:pt x="8268" y="14117"/>
                    <a:pt x="8207" y="14147"/>
                    <a:pt x="8177" y="14147"/>
                  </a:cubicBezTo>
                  <a:lnTo>
                    <a:pt x="8116" y="14056"/>
                  </a:lnTo>
                  <a:lnTo>
                    <a:pt x="8177" y="13995"/>
                  </a:lnTo>
                  <a:close/>
                  <a:moveTo>
                    <a:pt x="85507" y="13995"/>
                  </a:moveTo>
                  <a:cubicBezTo>
                    <a:pt x="85610" y="13995"/>
                    <a:pt x="85716" y="14025"/>
                    <a:pt x="85807" y="14086"/>
                  </a:cubicBezTo>
                  <a:cubicBezTo>
                    <a:pt x="85716" y="14147"/>
                    <a:pt x="85610" y="14177"/>
                    <a:pt x="85507" y="14177"/>
                  </a:cubicBezTo>
                  <a:cubicBezTo>
                    <a:pt x="85405" y="14177"/>
                    <a:pt x="85306" y="14147"/>
                    <a:pt x="85230" y="14086"/>
                  </a:cubicBezTo>
                  <a:cubicBezTo>
                    <a:pt x="85306" y="14025"/>
                    <a:pt x="85405" y="13995"/>
                    <a:pt x="85507" y="13995"/>
                  </a:cubicBezTo>
                  <a:close/>
                  <a:moveTo>
                    <a:pt x="6019" y="14147"/>
                  </a:moveTo>
                  <a:lnTo>
                    <a:pt x="6019" y="14147"/>
                  </a:lnTo>
                  <a:cubicBezTo>
                    <a:pt x="6080" y="14177"/>
                    <a:pt x="6140" y="14238"/>
                    <a:pt x="6201" y="14269"/>
                  </a:cubicBezTo>
                  <a:cubicBezTo>
                    <a:pt x="6157" y="14304"/>
                    <a:pt x="6128" y="14319"/>
                    <a:pt x="6108" y="14319"/>
                  </a:cubicBezTo>
                  <a:cubicBezTo>
                    <a:pt x="6059" y="14319"/>
                    <a:pt x="6062" y="14233"/>
                    <a:pt x="6019" y="14147"/>
                  </a:cubicBezTo>
                  <a:close/>
                  <a:moveTo>
                    <a:pt x="92160" y="13873"/>
                  </a:moveTo>
                  <a:lnTo>
                    <a:pt x="92221" y="14117"/>
                  </a:lnTo>
                  <a:lnTo>
                    <a:pt x="91613" y="14329"/>
                  </a:lnTo>
                  <a:lnTo>
                    <a:pt x="91522" y="14329"/>
                  </a:lnTo>
                  <a:cubicBezTo>
                    <a:pt x="91491" y="14299"/>
                    <a:pt x="91461" y="14269"/>
                    <a:pt x="91461" y="14269"/>
                  </a:cubicBezTo>
                  <a:cubicBezTo>
                    <a:pt x="91552" y="14177"/>
                    <a:pt x="91674" y="14086"/>
                    <a:pt x="91795" y="14025"/>
                  </a:cubicBezTo>
                  <a:cubicBezTo>
                    <a:pt x="91917" y="13965"/>
                    <a:pt x="92039" y="13904"/>
                    <a:pt x="92160" y="13873"/>
                  </a:cubicBezTo>
                  <a:close/>
                  <a:moveTo>
                    <a:pt x="84652" y="14322"/>
                  </a:moveTo>
                  <a:cubicBezTo>
                    <a:pt x="84721" y="14322"/>
                    <a:pt x="84789" y="14345"/>
                    <a:pt x="84835" y="14390"/>
                  </a:cubicBezTo>
                  <a:cubicBezTo>
                    <a:pt x="84789" y="14451"/>
                    <a:pt x="84721" y="14481"/>
                    <a:pt x="84652" y="14481"/>
                  </a:cubicBezTo>
                  <a:cubicBezTo>
                    <a:pt x="84584" y="14481"/>
                    <a:pt x="84516" y="14451"/>
                    <a:pt x="84470" y="14390"/>
                  </a:cubicBezTo>
                  <a:cubicBezTo>
                    <a:pt x="84516" y="14345"/>
                    <a:pt x="84584" y="14322"/>
                    <a:pt x="84652" y="14322"/>
                  </a:cubicBezTo>
                  <a:close/>
                  <a:moveTo>
                    <a:pt x="7447" y="14481"/>
                  </a:moveTo>
                  <a:lnTo>
                    <a:pt x="7508" y="14542"/>
                  </a:lnTo>
                  <a:lnTo>
                    <a:pt x="7447" y="14633"/>
                  </a:lnTo>
                  <a:cubicBezTo>
                    <a:pt x="7417" y="14633"/>
                    <a:pt x="7387" y="14603"/>
                    <a:pt x="7387" y="14603"/>
                  </a:cubicBezTo>
                  <a:cubicBezTo>
                    <a:pt x="7387" y="14542"/>
                    <a:pt x="7417" y="14512"/>
                    <a:pt x="7447" y="14481"/>
                  </a:cubicBezTo>
                  <a:close/>
                  <a:moveTo>
                    <a:pt x="26019" y="14299"/>
                  </a:moveTo>
                  <a:lnTo>
                    <a:pt x="26080" y="14603"/>
                  </a:lnTo>
                  <a:lnTo>
                    <a:pt x="25685" y="14664"/>
                  </a:lnTo>
                  <a:lnTo>
                    <a:pt x="25715" y="14360"/>
                  </a:lnTo>
                  <a:lnTo>
                    <a:pt x="26019" y="14299"/>
                  </a:lnTo>
                  <a:close/>
                  <a:moveTo>
                    <a:pt x="25293" y="14804"/>
                  </a:moveTo>
                  <a:cubicBezTo>
                    <a:pt x="25347" y="14804"/>
                    <a:pt x="25401" y="14819"/>
                    <a:pt x="25442" y="14846"/>
                  </a:cubicBezTo>
                  <a:cubicBezTo>
                    <a:pt x="25442" y="14998"/>
                    <a:pt x="25290" y="15028"/>
                    <a:pt x="25168" y="15180"/>
                  </a:cubicBezTo>
                  <a:lnTo>
                    <a:pt x="25107" y="14876"/>
                  </a:lnTo>
                  <a:cubicBezTo>
                    <a:pt x="25157" y="14826"/>
                    <a:pt x="25226" y="14804"/>
                    <a:pt x="25293" y="14804"/>
                  </a:cubicBezTo>
                  <a:close/>
                  <a:moveTo>
                    <a:pt x="44165" y="10773"/>
                  </a:moveTo>
                  <a:cubicBezTo>
                    <a:pt x="44196" y="10864"/>
                    <a:pt x="44226" y="10986"/>
                    <a:pt x="44196" y="11016"/>
                  </a:cubicBezTo>
                  <a:cubicBezTo>
                    <a:pt x="44074" y="11107"/>
                    <a:pt x="44013" y="11259"/>
                    <a:pt x="44013" y="11411"/>
                  </a:cubicBezTo>
                  <a:lnTo>
                    <a:pt x="43557" y="11411"/>
                  </a:lnTo>
                  <a:cubicBezTo>
                    <a:pt x="43466" y="11746"/>
                    <a:pt x="43162" y="11928"/>
                    <a:pt x="42919" y="12141"/>
                  </a:cubicBezTo>
                  <a:cubicBezTo>
                    <a:pt x="42889" y="12506"/>
                    <a:pt x="42463" y="12597"/>
                    <a:pt x="42281" y="12870"/>
                  </a:cubicBezTo>
                  <a:lnTo>
                    <a:pt x="42038" y="12870"/>
                  </a:lnTo>
                  <a:cubicBezTo>
                    <a:pt x="41794" y="13265"/>
                    <a:pt x="41643" y="13782"/>
                    <a:pt x="41004" y="13904"/>
                  </a:cubicBezTo>
                  <a:lnTo>
                    <a:pt x="41004" y="14086"/>
                  </a:lnTo>
                  <a:cubicBezTo>
                    <a:pt x="40965" y="14139"/>
                    <a:pt x="40908" y="14152"/>
                    <a:pt x="40844" y="14152"/>
                  </a:cubicBezTo>
                  <a:cubicBezTo>
                    <a:pt x="40784" y="14152"/>
                    <a:pt x="40718" y="14140"/>
                    <a:pt x="40654" y="14140"/>
                  </a:cubicBezTo>
                  <a:cubicBezTo>
                    <a:pt x="40628" y="14140"/>
                    <a:pt x="40603" y="14142"/>
                    <a:pt x="40579" y="14147"/>
                  </a:cubicBezTo>
                  <a:cubicBezTo>
                    <a:pt x="40335" y="14299"/>
                    <a:pt x="40123" y="14542"/>
                    <a:pt x="39971" y="14785"/>
                  </a:cubicBezTo>
                  <a:lnTo>
                    <a:pt x="39576" y="14785"/>
                  </a:lnTo>
                  <a:lnTo>
                    <a:pt x="39454" y="15059"/>
                  </a:lnTo>
                  <a:lnTo>
                    <a:pt x="38816" y="15302"/>
                  </a:lnTo>
                  <a:lnTo>
                    <a:pt x="38725" y="15028"/>
                  </a:lnTo>
                  <a:lnTo>
                    <a:pt x="39120" y="14876"/>
                  </a:lnTo>
                  <a:lnTo>
                    <a:pt x="39120" y="14633"/>
                  </a:lnTo>
                  <a:lnTo>
                    <a:pt x="39576" y="14633"/>
                  </a:lnTo>
                  <a:cubicBezTo>
                    <a:pt x="39728" y="14269"/>
                    <a:pt x="40032" y="13995"/>
                    <a:pt x="40427" y="13904"/>
                  </a:cubicBezTo>
                  <a:lnTo>
                    <a:pt x="40427" y="13752"/>
                  </a:lnTo>
                  <a:lnTo>
                    <a:pt x="40700" y="13539"/>
                  </a:lnTo>
                  <a:lnTo>
                    <a:pt x="41156" y="13478"/>
                  </a:lnTo>
                  <a:lnTo>
                    <a:pt x="41187" y="12931"/>
                  </a:lnTo>
                  <a:lnTo>
                    <a:pt x="41460" y="12718"/>
                  </a:lnTo>
                  <a:lnTo>
                    <a:pt x="41673" y="12870"/>
                  </a:lnTo>
                  <a:lnTo>
                    <a:pt x="41946" y="12384"/>
                  </a:lnTo>
                  <a:cubicBezTo>
                    <a:pt x="42007" y="12232"/>
                    <a:pt x="42098" y="12080"/>
                    <a:pt x="42190" y="11928"/>
                  </a:cubicBezTo>
                  <a:cubicBezTo>
                    <a:pt x="42311" y="11776"/>
                    <a:pt x="42494" y="11685"/>
                    <a:pt x="42554" y="11503"/>
                  </a:cubicBezTo>
                  <a:cubicBezTo>
                    <a:pt x="42585" y="11381"/>
                    <a:pt x="42889" y="11411"/>
                    <a:pt x="42980" y="11259"/>
                  </a:cubicBezTo>
                  <a:cubicBezTo>
                    <a:pt x="43022" y="11265"/>
                    <a:pt x="43063" y="11267"/>
                    <a:pt x="43105" y="11267"/>
                  </a:cubicBezTo>
                  <a:cubicBezTo>
                    <a:pt x="43305" y="11267"/>
                    <a:pt x="43498" y="11208"/>
                    <a:pt x="43649" y="11107"/>
                  </a:cubicBezTo>
                  <a:cubicBezTo>
                    <a:pt x="43831" y="11016"/>
                    <a:pt x="44013" y="10895"/>
                    <a:pt x="44165" y="10773"/>
                  </a:cubicBezTo>
                  <a:close/>
                  <a:moveTo>
                    <a:pt x="37965" y="15272"/>
                  </a:moveTo>
                  <a:lnTo>
                    <a:pt x="37965" y="15272"/>
                  </a:lnTo>
                  <a:cubicBezTo>
                    <a:pt x="38056" y="15302"/>
                    <a:pt x="38117" y="15332"/>
                    <a:pt x="38147" y="15393"/>
                  </a:cubicBezTo>
                  <a:cubicBezTo>
                    <a:pt x="38109" y="15416"/>
                    <a:pt x="38081" y="15425"/>
                    <a:pt x="38059" y="15425"/>
                  </a:cubicBezTo>
                  <a:cubicBezTo>
                    <a:pt x="37993" y="15425"/>
                    <a:pt x="37987" y="15340"/>
                    <a:pt x="37965" y="15272"/>
                  </a:cubicBezTo>
                  <a:close/>
                  <a:moveTo>
                    <a:pt x="24712" y="15211"/>
                  </a:moveTo>
                  <a:lnTo>
                    <a:pt x="24742" y="15393"/>
                  </a:lnTo>
                  <a:cubicBezTo>
                    <a:pt x="24686" y="15435"/>
                    <a:pt x="24617" y="15458"/>
                    <a:pt x="24546" y="15458"/>
                  </a:cubicBezTo>
                  <a:cubicBezTo>
                    <a:pt x="24465" y="15458"/>
                    <a:pt x="24382" y="15428"/>
                    <a:pt x="24317" y="15363"/>
                  </a:cubicBezTo>
                  <a:lnTo>
                    <a:pt x="24712" y="15211"/>
                  </a:lnTo>
                  <a:close/>
                  <a:moveTo>
                    <a:pt x="5897" y="15302"/>
                  </a:moveTo>
                  <a:cubicBezTo>
                    <a:pt x="6049" y="15393"/>
                    <a:pt x="6049" y="15515"/>
                    <a:pt x="5897" y="15636"/>
                  </a:cubicBezTo>
                  <a:lnTo>
                    <a:pt x="5654" y="15576"/>
                  </a:lnTo>
                  <a:cubicBezTo>
                    <a:pt x="5684" y="15424"/>
                    <a:pt x="5836" y="15393"/>
                    <a:pt x="5897" y="15302"/>
                  </a:cubicBezTo>
                  <a:close/>
                  <a:moveTo>
                    <a:pt x="32433" y="15636"/>
                  </a:moveTo>
                  <a:cubicBezTo>
                    <a:pt x="32433" y="15636"/>
                    <a:pt x="32463" y="15667"/>
                    <a:pt x="32493" y="15667"/>
                  </a:cubicBezTo>
                  <a:lnTo>
                    <a:pt x="32493" y="15697"/>
                  </a:lnTo>
                  <a:cubicBezTo>
                    <a:pt x="32433" y="15697"/>
                    <a:pt x="32402" y="15728"/>
                    <a:pt x="32372" y="15728"/>
                  </a:cubicBezTo>
                  <a:cubicBezTo>
                    <a:pt x="32341" y="15728"/>
                    <a:pt x="32311" y="15697"/>
                    <a:pt x="32281" y="15667"/>
                  </a:cubicBezTo>
                  <a:cubicBezTo>
                    <a:pt x="32341" y="15667"/>
                    <a:pt x="32372" y="15636"/>
                    <a:pt x="32433" y="15636"/>
                  </a:cubicBezTo>
                  <a:close/>
                  <a:moveTo>
                    <a:pt x="24803" y="15758"/>
                  </a:moveTo>
                  <a:lnTo>
                    <a:pt x="24894" y="15819"/>
                  </a:lnTo>
                  <a:lnTo>
                    <a:pt x="24803" y="15910"/>
                  </a:lnTo>
                  <a:cubicBezTo>
                    <a:pt x="24803" y="15910"/>
                    <a:pt x="24742" y="15879"/>
                    <a:pt x="24742" y="15879"/>
                  </a:cubicBezTo>
                  <a:cubicBezTo>
                    <a:pt x="24773" y="15819"/>
                    <a:pt x="24803" y="15788"/>
                    <a:pt x="24803" y="15758"/>
                  </a:cubicBezTo>
                  <a:close/>
                  <a:moveTo>
                    <a:pt x="2987" y="16077"/>
                  </a:moveTo>
                  <a:cubicBezTo>
                    <a:pt x="3307" y="16077"/>
                    <a:pt x="3425" y="16199"/>
                    <a:pt x="3374" y="16427"/>
                  </a:cubicBezTo>
                  <a:lnTo>
                    <a:pt x="2706" y="16427"/>
                  </a:lnTo>
                  <a:cubicBezTo>
                    <a:pt x="2493" y="16244"/>
                    <a:pt x="2736" y="16305"/>
                    <a:pt x="2797" y="16214"/>
                  </a:cubicBezTo>
                  <a:cubicBezTo>
                    <a:pt x="2815" y="16160"/>
                    <a:pt x="2843" y="16106"/>
                    <a:pt x="2845" y="16084"/>
                  </a:cubicBezTo>
                  <a:lnTo>
                    <a:pt x="2845" y="16084"/>
                  </a:lnTo>
                  <a:cubicBezTo>
                    <a:pt x="2896" y="16079"/>
                    <a:pt x="2944" y="16077"/>
                    <a:pt x="2987" y="16077"/>
                  </a:cubicBezTo>
                  <a:close/>
                  <a:moveTo>
                    <a:pt x="23132" y="16092"/>
                  </a:moveTo>
                  <a:lnTo>
                    <a:pt x="23132" y="16092"/>
                  </a:lnTo>
                  <a:cubicBezTo>
                    <a:pt x="23253" y="16214"/>
                    <a:pt x="23253" y="16305"/>
                    <a:pt x="23101" y="16457"/>
                  </a:cubicBezTo>
                  <a:lnTo>
                    <a:pt x="22888" y="16123"/>
                  </a:lnTo>
                  <a:lnTo>
                    <a:pt x="23132" y="16092"/>
                  </a:lnTo>
                  <a:close/>
                  <a:moveTo>
                    <a:pt x="3101" y="16731"/>
                  </a:moveTo>
                  <a:cubicBezTo>
                    <a:pt x="3101" y="16761"/>
                    <a:pt x="3131" y="16791"/>
                    <a:pt x="3131" y="16822"/>
                  </a:cubicBezTo>
                  <a:cubicBezTo>
                    <a:pt x="3131" y="16852"/>
                    <a:pt x="3070" y="16883"/>
                    <a:pt x="3070" y="16883"/>
                  </a:cubicBezTo>
                  <a:cubicBezTo>
                    <a:pt x="3040" y="16852"/>
                    <a:pt x="3040" y="16822"/>
                    <a:pt x="3010" y="16791"/>
                  </a:cubicBezTo>
                  <a:cubicBezTo>
                    <a:pt x="3010" y="16761"/>
                    <a:pt x="3040" y="16731"/>
                    <a:pt x="3070" y="16731"/>
                  </a:cubicBezTo>
                  <a:close/>
                  <a:moveTo>
                    <a:pt x="37904" y="15788"/>
                  </a:moveTo>
                  <a:lnTo>
                    <a:pt x="37904" y="15788"/>
                  </a:lnTo>
                  <a:cubicBezTo>
                    <a:pt x="37995" y="16001"/>
                    <a:pt x="37995" y="16001"/>
                    <a:pt x="37782" y="16123"/>
                  </a:cubicBezTo>
                  <a:lnTo>
                    <a:pt x="37782" y="16700"/>
                  </a:lnTo>
                  <a:cubicBezTo>
                    <a:pt x="37691" y="16700"/>
                    <a:pt x="37569" y="16731"/>
                    <a:pt x="37478" y="16791"/>
                  </a:cubicBezTo>
                  <a:cubicBezTo>
                    <a:pt x="37418" y="16822"/>
                    <a:pt x="37357" y="16852"/>
                    <a:pt x="37296" y="16913"/>
                  </a:cubicBezTo>
                  <a:cubicBezTo>
                    <a:pt x="37266" y="16822"/>
                    <a:pt x="37205" y="16761"/>
                    <a:pt x="37235" y="16731"/>
                  </a:cubicBezTo>
                  <a:cubicBezTo>
                    <a:pt x="37418" y="16518"/>
                    <a:pt x="37418" y="16183"/>
                    <a:pt x="37782" y="16092"/>
                  </a:cubicBezTo>
                  <a:cubicBezTo>
                    <a:pt x="37813" y="16001"/>
                    <a:pt x="37691" y="15849"/>
                    <a:pt x="37904" y="15788"/>
                  </a:cubicBezTo>
                  <a:close/>
                  <a:moveTo>
                    <a:pt x="22159" y="16609"/>
                  </a:moveTo>
                  <a:cubicBezTo>
                    <a:pt x="22372" y="16670"/>
                    <a:pt x="22250" y="16822"/>
                    <a:pt x="22280" y="16913"/>
                  </a:cubicBezTo>
                  <a:cubicBezTo>
                    <a:pt x="22341" y="16943"/>
                    <a:pt x="22402" y="16974"/>
                    <a:pt x="22432" y="17004"/>
                  </a:cubicBezTo>
                  <a:cubicBezTo>
                    <a:pt x="22388" y="17040"/>
                    <a:pt x="22356" y="17054"/>
                    <a:pt x="22333" y="17054"/>
                  </a:cubicBezTo>
                  <a:cubicBezTo>
                    <a:pt x="22278" y="17054"/>
                    <a:pt x="22272" y="16969"/>
                    <a:pt x="22250" y="16883"/>
                  </a:cubicBezTo>
                  <a:lnTo>
                    <a:pt x="22250" y="16852"/>
                  </a:lnTo>
                  <a:cubicBezTo>
                    <a:pt x="22068" y="16791"/>
                    <a:pt x="22068" y="16791"/>
                    <a:pt x="22159" y="16609"/>
                  </a:cubicBezTo>
                  <a:close/>
                  <a:moveTo>
                    <a:pt x="1003" y="17035"/>
                  </a:moveTo>
                  <a:cubicBezTo>
                    <a:pt x="1003" y="17065"/>
                    <a:pt x="1064" y="17095"/>
                    <a:pt x="1064" y="17095"/>
                  </a:cubicBezTo>
                  <a:cubicBezTo>
                    <a:pt x="1034" y="17126"/>
                    <a:pt x="1034" y="17187"/>
                    <a:pt x="1003" y="17217"/>
                  </a:cubicBezTo>
                  <a:lnTo>
                    <a:pt x="943" y="17156"/>
                  </a:lnTo>
                  <a:lnTo>
                    <a:pt x="1003" y="17035"/>
                  </a:lnTo>
                  <a:close/>
                  <a:moveTo>
                    <a:pt x="36779" y="16974"/>
                  </a:moveTo>
                  <a:lnTo>
                    <a:pt x="36992" y="17156"/>
                  </a:lnTo>
                  <a:lnTo>
                    <a:pt x="36506" y="17399"/>
                  </a:lnTo>
                  <a:lnTo>
                    <a:pt x="36414" y="17156"/>
                  </a:lnTo>
                  <a:lnTo>
                    <a:pt x="36779" y="16974"/>
                  </a:lnTo>
                  <a:close/>
                  <a:moveTo>
                    <a:pt x="36262" y="17369"/>
                  </a:moveTo>
                  <a:lnTo>
                    <a:pt x="36232" y="17673"/>
                  </a:lnTo>
                  <a:lnTo>
                    <a:pt x="35928" y="17734"/>
                  </a:lnTo>
                  <a:lnTo>
                    <a:pt x="35867" y="17430"/>
                  </a:lnTo>
                  <a:lnTo>
                    <a:pt x="36262" y="17369"/>
                  </a:lnTo>
                  <a:close/>
                  <a:moveTo>
                    <a:pt x="35199" y="17855"/>
                  </a:moveTo>
                  <a:lnTo>
                    <a:pt x="35290" y="17946"/>
                  </a:lnTo>
                  <a:lnTo>
                    <a:pt x="35199" y="18007"/>
                  </a:lnTo>
                  <a:cubicBezTo>
                    <a:pt x="35199" y="17977"/>
                    <a:pt x="35168" y="17946"/>
                    <a:pt x="35168" y="17916"/>
                  </a:cubicBezTo>
                  <a:cubicBezTo>
                    <a:pt x="35138" y="17886"/>
                    <a:pt x="35199" y="17855"/>
                    <a:pt x="35199" y="17855"/>
                  </a:cubicBezTo>
                  <a:close/>
                  <a:moveTo>
                    <a:pt x="35959" y="17855"/>
                  </a:moveTo>
                  <a:cubicBezTo>
                    <a:pt x="35989" y="17855"/>
                    <a:pt x="36019" y="17916"/>
                    <a:pt x="36019" y="17916"/>
                  </a:cubicBezTo>
                  <a:cubicBezTo>
                    <a:pt x="36019" y="17946"/>
                    <a:pt x="35989" y="17977"/>
                    <a:pt x="35959" y="18007"/>
                  </a:cubicBezTo>
                  <a:lnTo>
                    <a:pt x="35898" y="17946"/>
                  </a:lnTo>
                  <a:lnTo>
                    <a:pt x="35959" y="17855"/>
                  </a:lnTo>
                  <a:close/>
                  <a:moveTo>
                    <a:pt x="35259" y="18159"/>
                  </a:moveTo>
                  <a:lnTo>
                    <a:pt x="35351" y="18463"/>
                  </a:lnTo>
                  <a:lnTo>
                    <a:pt x="34955" y="18524"/>
                  </a:lnTo>
                  <a:lnTo>
                    <a:pt x="34955" y="18220"/>
                  </a:lnTo>
                  <a:lnTo>
                    <a:pt x="35259" y="18159"/>
                  </a:lnTo>
                  <a:close/>
                  <a:moveTo>
                    <a:pt x="36247" y="18182"/>
                  </a:moveTo>
                  <a:cubicBezTo>
                    <a:pt x="36308" y="18182"/>
                    <a:pt x="36369" y="18205"/>
                    <a:pt x="36414" y="18250"/>
                  </a:cubicBezTo>
                  <a:cubicBezTo>
                    <a:pt x="36384" y="18372"/>
                    <a:pt x="36262" y="18433"/>
                    <a:pt x="36141" y="18554"/>
                  </a:cubicBezTo>
                  <a:lnTo>
                    <a:pt x="36080" y="18250"/>
                  </a:lnTo>
                  <a:cubicBezTo>
                    <a:pt x="36126" y="18205"/>
                    <a:pt x="36186" y="18182"/>
                    <a:pt x="36247" y="18182"/>
                  </a:cubicBezTo>
                  <a:close/>
                  <a:moveTo>
                    <a:pt x="943" y="18494"/>
                  </a:moveTo>
                  <a:cubicBezTo>
                    <a:pt x="1003" y="18524"/>
                    <a:pt x="1064" y="18554"/>
                    <a:pt x="1125" y="18615"/>
                  </a:cubicBezTo>
                  <a:cubicBezTo>
                    <a:pt x="1079" y="18638"/>
                    <a:pt x="1047" y="18647"/>
                    <a:pt x="1024" y="18647"/>
                  </a:cubicBezTo>
                  <a:cubicBezTo>
                    <a:pt x="954" y="18647"/>
                    <a:pt x="965" y="18562"/>
                    <a:pt x="943" y="18494"/>
                  </a:cubicBezTo>
                  <a:close/>
                  <a:moveTo>
                    <a:pt x="34834" y="18645"/>
                  </a:moveTo>
                  <a:lnTo>
                    <a:pt x="34895" y="18706"/>
                  </a:lnTo>
                  <a:lnTo>
                    <a:pt x="34834" y="18828"/>
                  </a:lnTo>
                  <a:cubicBezTo>
                    <a:pt x="34803" y="18797"/>
                    <a:pt x="34773" y="18767"/>
                    <a:pt x="34773" y="18767"/>
                  </a:cubicBezTo>
                  <a:cubicBezTo>
                    <a:pt x="34803" y="18737"/>
                    <a:pt x="34803" y="18676"/>
                    <a:pt x="34834" y="18645"/>
                  </a:cubicBezTo>
                  <a:close/>
                  <a:moveTo>
                    <a:pt x="82099" y="18828"/>
                  </a:moveTo>
                  <a:cubicBezTo>
                    <a:pt x="82130" y="18858"/>
                    <a:pt x="82130" y="18889"/>
                    <a:pt x="82160" y="18919"/>
                  </a:cubicBezTo>
                  <a:cubicBezTo>
                    <a:pt x="82160" y="18949"/>
                    <a:pt x="82130" y="18949"/>
                    <a:pt x="82099" y="18980"/>
                  </a:cubicBezTo>
                  <a:cubicBezTo>
                    <a:pt x="82069" y="18949"/>
                    <a:pt x="82038" y="18919"/>
                    <a:pt x="82038" y="18858"/>
                  </a:cubicBezTo>
                  <a:cubicBezTo>
                    <a:pt x="82038" y="18858"/>
                    <a:pt x="82069" y="18828"/>
                    <a:pt x="82099" y="18828"/>
                  </a:cubicBezTo>
                  <a:close/>
                  <a:moveTo>
                    <a:pt x="35290" y="18949"/>
                  </a:moveTo>
                  <a:lnTo>
                    <a:pt x="35290" y="19284"/>
                  </a:lnTo>
                  <a:lnTo>
                    <a:pt x="34986" y="19314"/>
                  </a:lnTo>
                  <a:lnTo>
                    <a:pt x="34925" y="19041"/>
                  </a:lnTo>
                  <a:lnTo>
                    <a:pt x="35290" y="18949"/>
                  </a:lnTo>
                  <a:close/>
                  <a:moveTo>
                    <a:pt x="64318" y="19132"/>
                  </a:moveTo>
                  <a:lnTo>
                    <a:pt x="64378" y="19253"/>
                  </a:lnTo>
                  <a:lnTo>
                    <a:pt x="64318" y="19314"/>
                  </a:lnTo>
                  <a:cubicBezTo>
                    <a:pt x="64287" y="19284"/>
                    <a:pt x="64287" y="19223"/>
                    <a:pt x="64257" y="19193"/>
                  </a:cubicBezTo>
                  <a:cubicBezTo>
                    <a:pt x="64257" y="19193"/>
                    <a:pt x="64318" y="19162"/>
                    <a:pt x="64318" y="19132"/>
                  </a:cubicBezTo>
                  <a:close/>
                  <a:moveTo>
                    <a:pt x="34013" y="19284"/>
                  </a:moveTo>
                  <a:lnTo>
                    <a:pt x="34013" y="19284"/>
                  </a:lnTo>
                  <a:cubicBezTo>
                    <a:pt x="34074" y="19314"/>
                    <a:pt x="34135" y="19375"/>
                    <a:pt x="34196" y="19405"/>
                  </a:cubicBezTo>
                  <a:cubicBezTo>
                    <a:pt x="34142" y="19441"/>
                    <a:pt x="34107" y="19456"/>
                    <a:pt x="34083" y="19456"/>
                  </a:cubicBezTo>
                  <a:cubicBezTo>
                    <a:pt x="34026" y="19456"/>
                    <a:pt x="34035" y="19370"/>
                    <a:pt x="34013" y="19284"/>
                  </a:cubicBezTo>
                  <a:close/>
                  <a:moveTo>
                    <a:pt x="34651" y="19314"/>
                  </a:moveTo>
                  <a:lnTo>
                    <a:pt x="34712" y="19405"/>
                  </a:lnTo>
                  <a:lnTo>
                    <a:pt x="34651" y="19466"/>
                  </a:lnTo>
                  <a:cubicBezTo>
                    <a:pt x="34621" y="19436"/>
                    <a:pt x="34591" y="19405"/>
                    <a:pt x="34591" y="19345"/>
                  </a:cubicBezTo>
                  <a:cubicBezTo>
                    <a:pt x="34591" y="19345"/>
                    <a:pt x="34621" y="19314"/>
                    <a:pt x="34651" y="19314"/>
                  </a:cubicBezTo>
                  <a:close/>
                  <a:moveTo>
                    <a:pt x="33284" y="19952"/>
                  </a:moveTo>
                  <a:cubicBezTo>
                    <a:pt x="33253" y="20013"/>
                    <a:pt x="33192" y="20074"/>
                    <a:pt x="33162" y="20104"/>
                  </a:cubicBezTo>
                  <a:cubicBezTo>
                    <a:pt x="33010" y="19952"/>
                    <a:pt x="33162" y="19983"/>
                    <a:pt x="33284" y="19952"/>
                  </a:cubicBezTo>
                  <a:close/>
                  <a:moveTo>
                    <a:pt x="53649" y="20256"/>
                  </a:moveTo>
                  <a:cubicBezTo>
                    <a:pt x="53644" y="20271"/>
                    <a:pt x="53645" y="20281"/>
                    <a:pt x="53649" y="20289"/>
                  </a:cubicBezTo>
                  <a:lnTo>
                    <a:pt x="53649" y="20289"/>
                  </a:lnTo>
                  <a:lnTo>
                    <a:pt x="53649" y="20256"/>
                  </a:lnTo>
                  <a:close/>
                  <a:moveTo>
                    <a:pt x="76263" y="20287"/>
                  </a:moveTo>
                  <a:lnTo>
                    <a:pt x="76324" y="20348"/>
                  </a:lnTo>
                  <a:cubicBezTo>
                    <a:pt x="76294" y="20378"/>
                    <a:pt x="76233" y="20378"/>
                    <a:pt x="76202" y="20408"/>
                  </a:cubicBezTo>
                  <a:cubicBezTo>
                    <a:pt x="76202" y="20408"/>
                    <a:pt x="76172" y="20378"/>
                    <a:pt x="76142" y="20348"/>
                  </a:cubicBezTo>
                  <a:lnTo>
                    <a:pt x="76263" y="20287"/>
                  </a:lnTo>
                  <a:close/>
                  <a:moveTo>
                    <a:pt x="75868" y="20439"/>
                  </a:moveTo>
                  <a:cubicBezTo>
                    <a:pt x="75868" y="20469"/>
                    <a:pt x="75898" y="20500"/>
                    <a:pt x="75929" y="20530"/>
                  </a:cubicBezTo>
                  <a:cubicBezTo>
                    <a:pt x="75929" y="20560"/>
                    <a:pt x="75868" y="20560"/>
                    <a:pt x="75868" y="20591"/>
                  </a:cubicBezTo>
                  <a:lnTo>
                    <a:pt x="75777" y="20469"/>
                  </a:lnTo>
                  <a:lnTo>
                    <a:pt x="75868" y="20439"/>
                  </a:lnTo>
                  <a:close/>
                  <a:moveTo>
                    <a:pt x="74196" y="20773"/>
                  </a:moveTo>
                  <a:lnTo>
                    <a:pt x="74257" y="20834"/>
                  </a:lnTo>
                  <a:cubicBezTo>
                    <a:pt x="74196" y="20864"/>
                    <a:pt x="74166" y="20864"/>
                    <a:pt x="74136" y="20864"/>
                  </a:cubicBezTo>
                  <a:cubicBezTo>
                    <a:pt x="74129" y="20870"/>
                    <a:pt x="74123" y="20873"/>
                    <a:pt x="74118" y="20873"/>
                  </a:cubicBezTo>
                  <a:cubicBezTo>
                    <a:pt x="74094" y="20873"/>
                    <a:pt x="74075" y="20834"/>
                    <a:pt x="74075" y="20834"/>
                  </a:cubicBezTo>
                  <a:lnTo>
                    <a:pt x="74196" y="20773"/>
                  </a:lnTo>
                  <a:close/>
                  <a:moveTo>
                    <a:pt x="32585" y="20135"/>
                  </a:moveTo>
                  <a:lnTo>
                    <a:pt x="32858" y="20621"/>
                  </a:lnTo>
                  <a:cubicBezTo>
                    <a:pt x="32828" y="20682"/>
                    <a:pt x="32797" y="20712"/>
                    <a:pt x="32767" y="20773"/>
                  </a:cubicBezTo>
                  <a:cubicBezTo>
                    <a:pt x="32733" y="20756"/>
                    <a:pt x="32703" y="20749"/>
                    <a:pt x="32676" y="20749"/>
                  </a:cubicBezTo>
                  <a:cubicBezTo>
                    <a:pt x="32540" y="20749"/>
                    <a:pt x="32457" y="20913"/>
                    <a:pt x="32279" y="20913"/>
                  </a:cubicBezTo>
                  <a:cubicBezTo>
                    <a:pt x="32228" y="20913"/>
                    <a:pt x="32169" y="20900"/>
                    <a:pt x="32098" y="20864"/>
                  </a:cubicBezTo>
                  <a:lnTo>
                    <a:pt x="32281" y="20682"/>
                  </a:lnTo>
                  <a:lnTo>
                    <a:pt x="32281" y="20348"/>
                  </a:lnTo>
                  <a:lnTo>
                    <a:pt x="32585" y="20135"/>
                  </a:lnTo>
                  <a:close/>
                  <a:moveTo>
                    <a:pt x="53466" y="20743"/>
                  </a:moveTo>
                  <a:cubicBezTo>
                    <a:pt x="53527" y="20804"/>
                    <a:pt x="53588" y="20834"/>
                    <a:pt x="53649" y="20864"/>
                  </a:cubicBezTo>
                  <a:cubicBezTo>
                    <a:pt x="53595" y="20900"/>
                    <a:pt x="53560" y="20915"/>
                    <a:pt x="53536" y="20915"/>
                  </a:cubicBezTo>
                  <a:cubicBezTo>
                    <a:pt x="53479" y="20915"/>
                    <a:pt x="53488" y="20829"/>
                    <a:pt x="53466" y="20743"/>
                  </a:cubicBezTo>
                  <a:close/>
                  <a:moveTo>
                    <a:pt x="31457" y="20921"/>
                  </a:moveTo>
                  <a:cubicBezTo>
                    <a:pt x="31519" y="20921"/>
                    <a:pt x="31595" y="20989"/>
                    <a:pt x="31653" y="20989"/>
                  </a:cubicBezTo>
                  <a:cubicBezTo>
                    <a:pt x="31660" y="20989"/>
                    <a:pt x="31666" y="20988"/>
                    <a:pt x="31673" y="20986"/>
                  </a:cubicBezTo>
                  <a:lnTo>
                    <a:pt x="31673" y="20986"/>
                  </a:lnTo>
                  <a:cubicBezTo>
                    <a:pt x="31624" y="21051"/>
                    <a:pt x="31575" y="21081"/>
                    <a:pt x="31521" y="21081"/>
                  </a:cubicBezTo>
                  <a:cubicBezTo>
                    <a:pt x="31475" y="21081"/>
                    <a:pt x="31425" y="21059"/>
                    <a:pt x="31369" y="21016"/>
                  </a:cubicBezTo>
                  <a:cubicBezTo>
                    <a:pt x="31390" y="20944"/>
                    <a:pt x="31421" y="20921"/>
                    <a:pt x="31457" y="20921"/>
                  </a:cubicBezTo>
                  <a:close/>
                  <a:moveTo>
                    <a:pt x="49971" y="21077"/>
                  </a:moveTo>
                  <a:cubicBezTo>
                    <a:pt x="50001" y="21108"/>
                    <a:pt x="50001" y="21138"/>
                    <a:pt x="50032" y="21168"/>
                  </a:cubicBezTo>
                  <a:cubicBezTo>
                    <a:pt x="50032" y="21199"/>
                    <a:pt x="49971" y="21199"/>
                    <a:pt x="49971" y="21229"/>
                  </a:cubicBezTo>
                  <a:cubicBezTo>
                    <a:pt x="49941" y="21199"/>
                    <a:pt x="49910" y="21168"/>
                    <a:pt x="49910" y="21138"/>
                  </a:cubicBezTo>
                  <a:cubicBezTo>
                    <a:pt x="49910" y="21108"/>
                    <a:pt x="49941" y="21077"/>
                    <a:pt x="49971" y="21077"/>
                  </a:cubicBezTo>
                  <a:close/>
                  <a:moveTo>
                    <a:pt x="31065" y="21229"/>
                  </a:moveTo>
                  <a:lnTo>
                    <a:pt x="31065" y="21229"/>
                  </a:lnTo>
                  <a:cubicBezTo>
                    <a:pt x="31186" y="21351"/>
                    <a:pt x="31186" y="21442"/>
                    <a:pt x="31095" y="21533"/>
                  </a:cubicBezTo>
                  <a:cubicBezTo>
                    <a:pt x="30882" y="21472"/>
                    <a:pt x="30943" y="21381"/>
                    <a:pt x="31065" y="21229"/>
                  </a:cubicBezTo>
                  <a:close/>
                  <a:moveTo>
                    <a:pt x="22007" y="21563"/>
                  </a:moveTo>
                  <a:lnTo>
                    <a:pt x="22068" y="21624"/>
                  </a:lnTo>
                  <a:cubicBezTo>
                    <a:pt x="22037" y="21655"/>
                    <a:pt x="21976" y="21685"/>
                    <a:pt x="21946" y="21685"/>
                  </a:cubicBezTo>
                  <a:cubicBezTo>
                    <a:pt x="21946" y="21685"/>
                    <a:pt x="21916" y="21624"/>
                    <a:pt x="21885" y="21624"/>
                  </a:cubicBezTo>
                  <a:lnTo>
                    <a:pt x="22007" y="21563"/>
                  </a:lnTo>
                  <a:close/>
                  <a:moveTo>
                    <a:pt x="72038" y="21563"/>
                  </a:moveTo>
                  <a:lnTo>
                    <a:pt x="72160" y="21624"/>
                  </a:lnTo>
                  <a:cubicBezTo>
                    <a:pt x="72160" y="21655"/>
                    <a:pt x="72099" y="21685"/>
                    <a:pt x="72099" y="21685"/>
                  </a:cubicBezTo>
                  <a:cubicBezTo>
                    <a:pt x="72069" y="21685"/>
                    <a:pt x="72008" y="21655"/>
                    <a:pt x="71977" y="21624"/>
                  </a:cubicBezTo>
                  <a:lnTo>
                    <a:pt x="72038" y="21563"/>
                  </a:lnTo>
                  <a:close/>
                  <a:moveTo>
                    <a:pt x="32666" y="21255"/>
                  </a:moveTo>
                  <a:cubicBezTo>
                    <a:pt x="32728" y="21255"/>
                    <a:pt x="32788" y="21272"/>
                    <a:pt x="32858" y="21290"/>
                  </a:cubicBezTo>
                  <a:cubicBezTo>
                    <a:pt x="32737" y="21411"/>
                    <a:pt x="32737" y="21411"/>
                    <a:pt x="32585" y="21411"/>
                  </a:cubicBezTo>
                  <a:lnTo>
                    <a:pt x="32433" y="21746"/>
                  </a:lnTo>
                  <a:lnTo>
                    <a:pt x="32189" y="21746"/>
                  </a:lnTo>
                  <a:lnTo>
                    <a:pt x="32068" y="21503"/>
                  </a:lnTo>
                  <a:lnTo>
                    <a:pt x="32524" y="21290"/>
                  </a:lnTo>
                  <a:cubicBezTo>
                    <a:pt x="32575" y="21264"/>
                    <a:pt x="32621" y="21255"/>
                    <a:pt x="32666" y="21255"/>
                  </a:cubicBezTo>
                  <a:close/>
                  <a:moveTo>
                    <a:pt x="54682" y="21563"/>
                  </a:moveTo>
                  <a:cubicBezTo>
                    <a:pt x="54834" y="21655"/>
                    <a:pt x="54834" y="21776"/>
                    <a:pt x="54682" y="21898"/>
                  </a:cubicBezTo>
                  <a:cubicBezTo>
                    <a:pt x="54561" y="21776"/>
                    <a:pt x="54561" y="21685"/>
                    <a:pt x="54682" y="21563"/>
                  </a:cubicBezTo>
                  <a:close/>
                  <a:moveTo>
                    <a:pt x="70974" y="21898"/>
                  </a:moveTo>
                  <a:cubicBezTo>
                    <a:pt x="70974" y="21898"/>
                    <a:pt x="71005" y="21928"/>
                    <a:pt x="71035" y="21959"/>
                  </a:cubicBezTo>
                  <a:lnTo>
                    <a:pt x="70914" y="22019"/>
                  </a:lnTo>
                  <a:lnTo>
                    <a:pt x="70853" y="21959"/>
                  </a:lnTo>
                  <a:cubicBezTo>
                    <a:pt x="70883" y="21928"/>
                    <a:pt x="70914" y="21928"/>
                    <a:pt x="70974" y="21898"/>
                  </a:cubicBezTo>
                  <a:close/>
                  <a:moveTo>
                    <a:pt x="30761" y="21928"/>
                  </a:moveTo>
                  <a:cubicBezTo>
                    <a:pt x="30761" y="22080"/>
                    <a:pt x="30578" y="22141"/>
                    <a:pt x="30518" y="22232"/>
                  </a:cubicBezTo>
                  <a:lnTo>
                    <a:pt x="29879" y="22232"/>
                  </a:lnTo>
                  <a:cubicBezTo>
                    <a:pt x="29900" y="22048"/>
                    <a:pt x="30066" y="22034"/>
                    <a:pt x="30092" y="21928"/>
                  </a:cubicBezTo>
                  <a:close/>
                  <a:moveTo>
                    <a:pt x="29484" y="22111"/>
                  </a:moveTo>
                  <a:lnTo>
                    <a:pt x="29484" y="22111"/>
                  </a:lnTo>
                  <a:cubicBezTo>
                    <a:pt x="29605" y="22135"/>
                    <a:pt x="29706" y="22178"/>
                    <a:pt x="29803" y="22255"/>
                  </a:cubicBezTo>
                  <a:lnTo>
                    <a:pt x="29803" y="22255"/>
                  </a:lnTo>
                  <a:cubicBezTo>
                    <a:pt x="29719" y="22342"/>
                    <a:pt x="29617" y="22389"/>
                    <a:pt x="29515" y="22415"/>
                  </a:cubicBezTo>
                  <a:lnTo>
                    <a:pt x="29484" y="22111"/>
                  </a:lnTo>
                  <a:close/>
                  <a:moveTo>
                    <a:pt x="53710" y="22384"/>
                  </a:moveTo>
                  <a:cubicBezTo>
                    <a:pt x="53740" y="22415"/>
                    <a:pt x="53801" y="22415"/>
                    <a:pt x="53831" y="22445"/>
                  </a:cubicBezTo>
                  <a:lnTo>
                    <a:pt x="53770" y="22506"/>
                  </a:lnTo>
                  <a:lnTo>
                    <a:pt x="53649" y="22445"/>
                  </a:lnTo>
                  <a:cubicBezTo>
                    <a:pt x="53649" y="22415"/>
                    <a:pt x="53710" y="22384"/>
                    <a:pt x="53710" y="22384"/>
                  </a:cubicBezTo>
                  <a:close/>
                  <a:moveTo>
                    <a:pt x="6870" y="22688"/>
                  </a:moveTo>
                  <a:lnTo>
                    <a:pt x="6931" y="22810"/>
                  </a:lnTo>
                  <a:lnTo>
                    <a:pt x="6870" y="22840"/>
                  </a:lnTo>
                  <a:cubicBezTo>
                    <a:pt x="6839" y="22810"/>
                    <a:pt x="6809" y="22779"/>
                    <a:pt x="6809" y="22749"/>
                  </a:cubicBezTo>
                  <a:cubicBezTo>
                    <a:pt x="6809" y="22718"/>
                    <a:pt x="6839" y="22688"/>
                    <a:pt x="6870" y="22688"/>
                  </a:cubicBezTo>
                  <a:close/>
                  <a:moveTo>
                    <a:pt x="30913" y="22506"/>
                  </a:moveTo>
                  <a:lnTo>
                    <a:pt x="31004" y="22840"/>
                  </a:lnTo>
                  <a:lnTo>
                    <a:pt x="30639" y="22840"/>
                  </a:lnTo>
                  <a:lnTo>
                    <a:pt x="30578" y="22567"/>
                  </a:lnTo>
                  <a:lnTo>
                    <a:pt x="30913" y="22506"/>
                  </a:lnTo>
                  <a:close/>
                  <a:moveTo>
                    <a:pt x="67540" y="22688"/>
                  </a:moveTo>
                  <a:lnTo>
                    <a:pt x="67631" y="22810"/>
                  </a:lnTo>
                  <a:lnTo>
                    <a:pt x="67540" y="22840"/>
                  </a:lnTo>
                  <a:cubicBezTo>
                    <a:pt x="67540" y="22810"/>
                    <a:pt x="67509" y="22779"/>
                    <a:pt x="67479" y="22749"/>
                  </a:cubicBezTo>
                  <a:cubicBezTo>
                    <a:pt x="67479" y="22718"/>
                    <a:pt x="67540" y="22688"/>
                    <a:pt x="67540" y="22688"/>
                  </a:cubicBezTo>
                  <a:close/>
                  <a:moveTo>
                    <a:pt x="45741" y="23334"/>
                  </a:moveTo>
                  <a:cubicBezTo>
                    <a:pt x="45786" y="23334"/>
                    <a:pt x="45832" y="23351"/>
                    <a:pt x="45868" y="23387"/>
                  </a:cubicBezTo>
                  <a:cubicBezTo>
                    <a:pt x="45844" y="23468"/>
                    <a:pt x="45808" y="23492"/>
                    <a:pt x="45767" y="23492"/>
                  </a:cubicBezTo>
                  <a:cubicBezTo>
                    <a:pt x="45709" y="23492"/>
                    <a:pt x="45641" y="23444"/>
                    <a:pt x="45587" y="23444"/>
                  </a:cubicBezTo>
                  <a:cubicBezTo>
                    <a:pt x="45579" y="23444"/>
                    <a:pt x="45571" y="23446"/>
                    <a:pt x="45564" y="23448"/>
                  </a:cubicBezTo>
                  <a:cubicBezTo>
                    <a:pt x="45600" y="23374"/>
                    <a:pt x="45671" y="23334"/>
                    <a:pt x="45741" y="23334"/>
                  </a:cubicBezTo>
                  <a:close/>
                  <a:moveTo>
                    <a:pt x="67236" y="23053"/>
                  </a:moveTo>
                  <a:lnTo>
                    <a:pt x="67236" y="23053"/>
                  </a:lnTo>
                  <a:cubicBezTo>
                    <a:pt x="67327" y="23174"/>
                    <a:pt x="67327" y="23326"/>
                    <a:pt x="67175" y="23509"/>
                  </a:cubicBezTo>
                  <a:lnTo>
                    <a:pt x="66871" y="23235"/>
                  </a:lnTo>
                  <a:lnTo>
                    <a:pt x="67236" y="23053"/>
                  </a:lnTo>
                  <a:close/>
                  <a:moveTo>
                    <a:pt x="52220" y="23053"/>
                  </a:moveTo>
                  <a:cubicBezTo>
                    <a:pt x="52372" y="23174"/>
                    <a:pt x="52555" y="23296"/>
                    <a:pt x="52707" y="23418"/>
                  </a:cubicBezTo>
                  <a:cubicBezTo>
                    <a:pt x="52631" y="23494"/>
                    <a:pt x="52547" y="23516"/>
                    <a:pt x="52463" y="23516"/>
                  </a:cubicBezTo>
                  <a:cubicBezTo>
                    <a:pt x="52380" y="23516"/>
                    <a:pt x="52296" y="23494"/>
                    <a:pt x="52220" y="23478"/>
                  </a:cubicBezTo>
                  <a:cubicBezTo>
                    <a:pt x="52129" y="23357"/>
                    <a:pt x="52129" y="23174"/>
                    <a:pt x="52220" y="23053"/>
                  </a:cubicBezTo>
                  <a:close/>
                  <a:moveTo>
                    <a:pt x="51916" y="23357"/>
                  </a:moveTo>
                  <a:cubicBezTo>
                    <a:pt x="51947" y="23418"/>
                    <a:pt x="51947" y="23509"/>
                    <a:pt x="51947" y="23570"/>
                  </a:cubicBezTo>
                  <a:cubicBezTo>
                    <a:pt x="51947" y="23600"/>
                    <a:pt x="51855" y="23630"/>
                    <a:pt x="51825" y="23630"/>
                  </a:cubicBezTo>
                  <a:cubicBezTo>
                    <a:pt x="51825" y="23630"/>
                    <a:pt x="51764" y="23600"/>
                    <a:pt x="51764" y="23570"/>
                  </a:cubicBezTo>
                  <a:cubicBezTo>
                    <a:pt x="51764" y="23509"/>
                    <a:pt x="51795" y="23418"/>
                    <a:pt x="51795" y="23357"/>
                  </a:cubicBezTo>
                  <a:close/>
                  <a:moveTo>
                    <a:pt x="30021" y="23378"/>
                  </a:moveTo>
                  <a:cubicBezTo>
                    <a:pt x="30064" y="23378"/>
                    <a:pt x="30131" y="23392"/>
                    <a:pt x="30244" y="23418"/>
                  </a:cubicBezTo>
                  <a:cubicBezTo>
                    <a:pt x="30203" y="23501"/>
                    <a:pt x="30142" y="23521"/>
                    <a:pt x="30077" y="23521"/>
                  </a:cubicBezTo>
                  <a:cubicBezTo>
                    <a:pt x="30017" y="23521"/>
                    <a:pt x="29953" y="23504"/>
                    <a:pt x="29896" y="23504"/>
                  </a:cubicBezTo>
                  <a:cubicBezTo>
                    <a:pt x="29880" y="23504"/>
                    <a:pt x="29864" y="23505"/>
                    <a:pt x="29849" y="23509"/>
                  </a:cubicBezTo>
                  <a:cubicBezTo>
                    <a:pt x="29819" y="23539"/>
                    <a:pt x="29788" y="23600"/>
                    <a:pt x="29758" y="23661"/>
                  </a:cubicBezTo>
                  <a:cubicBezTo>
                    <a:pt x="29636" y="23509"/>
                    <a:pt x="29788" y="23539"/>
                    <a:pt x="29910" y="23478"/>
                  </a:cubicBezTo>
                  <a:cubicBezTo>
                    <a:pt x="29945" y="23407"/>
                    <a:pt x="29960" y="23378"/>
                    <a:pt x="30021" y="23378"/>
                  </a:cubicBezTo>
                  <a:close/>
                  <a:moveTo>
                    <a:pt x="51521" y="23995"/>
                  </a:moveTo>
                  <a:cubicBezTo>
                    <a:pt x="51521" y="23995"/>
                    <a:pt x="51552" y="24056"/>
                    <a:pt x="51582" y="24056"/>
                  </a:cubicBezTo>
                  <a:cubicBezTo>
                    <a:pt x="51521" y="24086"/>
                    <a:pt x="51491" y="24086"/>
                    <a:pt x="51460" y="24117"/>
                  </a:cubicBezTo>
                  <a:cubicBezTo>
                    <a:pt x="51430" y="24117"/>
                    <a:pt x="51400" y="24086"/>
                    <a:pt x="51400" y="24056"/>
                  </a:cubicBezTo>
                  <a:cubicBezTo>
                    <a:pt x="51430" y="24026"/>
                    <a:pt x="51460" y="24026"/>
                    <a:pt x="51521" y="23995"/>
                  </a:cubicBezTo>
                  <a:close/>
                  <a:moveTo>
                    <a:pt x="6809" y="23174"/>
                  </a:moveTo>
                  <a:cubicBezTo>
                    <a:pt x="6870" y="23205"/>
                    <a:pt x="6900" y="23235"/>
                    <a:pt x="6961" y="23266"/>
                  </a:cubicBezTo>
                  <a:cubicBezTo>
                    <a:pt x="6931" y="23570"/>
                    <a:pt x="6505" y="23630"/>
                    <a:pt x="6566" y="23904"/>
                  </a:cubicBezTo>
                  <a:lnTo>
                    <a:pt x="5836" y="24208"/>
                  </a:lnTo>
                  <a:lnTo>
                    <a:pt x="5806" y="24573"/>
                  </a:lnTo>
                  <a:cubicBezTo>
                    <a:pt x="5730" y="24603"/>
                    <a:pt x="5639" y="24618"/>
                    <a:pt x="5548" y="24618"/>
                  </a:cubicBezTo>
                  <a:cubicBezTo>
                    <a:pt x="5456" y="24618"/>
                    <a:pt x="5365" y="24603"/>
                    <a:pt x="5289" y="24573"/>
                  </a:cubicBezTo>
                  <a:cubicBezTo>
                    <a:pt x="5380" y="24329"/>
                    <a:pt x="5532" y="24117"/>
                    <a:pt x="5745" y="23965"/>
                  </a:cubicBezTo>
                  <a:lnTo>
                    <a:pt x="5958" y="23965"/>
                  </a:lnTo>
                  <a:lnTo>
                    <a:pt x="6049" y="23691"/>
                  </a:lnTo>
                  <a:cubicBezTo>
                    <a:pt x="6475" y="23570"/>
                    <a:pt x="6475" y="23570"/>
                    <a:pt x="6627" y="23205"/>
                  </a:cubicBezTo>
                  <a:cubicBezTo>
                    <a:pt x="6687" y="23174"/>
                    <a:pt x="6748" y="23174"/>
                    <a:pt x="6809" y="23174"/>
                  </a:cubicBezTo>
                  <a:close/>
                  <a:moveTo>
                    <a:pt x="50032" y="24329"/>
                  </a:moveTo>
                  <a:lnTo>
                    <a:pt x="50093" y="24573"/>
                  </a:lnTo>
                  <a:lnTo>
                    <a:pt x="49728" y="24633"/>
                  </a:lnTo>
                  <a:lnTo>
                    <a:pt x="49667" y="24329"/>
                  </a:lnTo>
                  <a:close/>
                  <a:moveTo>
                    <a:pt x="62616" y="24664"/>
                  </a:moveTo>
                  <a:lnTo>
                    <a:pt x="62737" y="24725"/>
                  </a:lnTo>
                  <a:cubicBezTo>
                    <a:pt x="62737" y="24725"/>
                    <a:pt x="62676" y="24755"/>
                    <a:pt x="62676" y="24755"/>
                  </a:cubicBezTo>
                  <a:cubicBezTo>
                    <a:pt x="62646" y="24755"/>
                    <a:pt x="62585" y="24725"/>
                    <a:pt x="62555" y="24725"/>
                  </a:cubicBezTo>
                  <a:lnTo>
                    <a:pt x="62616" y="24664"/>
                  </a:lnTo>
                  <a:close/>
                  <a:moveTo>
                    <a:pt x="28086" y="24816"/>
                  </a:moveTo>
                  <a:cubicBezTo>
                    <a:pt x="28086" y="24816"/>
                    <a:pt x="28116" y="24846"/>
                    <a:pt x="28147" y="24877"/>
                  </a:cubicBezTo>
                  <a:lnTo>
                    <a:pt x="28025" y="24907"/>
                  </a:lnTo>
                  <a:lnTo>
                    <a:pt x="27934" y="24877"/>
                  </a:lnTo>
                  <a:cubicBezTo>
                    <a:pt x="27995" y="24846"/>
                    <a:pt x="28025" y="24816"/>
                    <a:pt x="28086" y="24816"/>
                  </a:cubicBezTo>
                  <a:close/>
                  <a:moveTo>
                    <a:pt x="42980" y="24785"/>
                  </a:moveTo>
                  <a:lnTo>
                    <a:pt x="43071" y="24877"/>
                  </a:lnTo>
                  <a:lnTo>
                    <a:pt x="42980" y="24937"/>
                  </a:lnTo>
                  <a:cubicBezTo>
                    <a:pt x="42950" y="24907"/>
                    <a:pt x="42950" y="24877"/>
                    <a:pt x="42919" y="24846"/>
                  </a:cubicBezTo>
                  <a:cubicBezTo>
                    <a:pt x="42919" y="24816"/>
                    <a:pt x="42980" y="24785"/>
                    <a:pt x="42980" y="24785"/>
                  </a:cubicBezTo>
                  <a:close/>
                  <a:moveTo>
                    <a:pt x="4742" y="24877"/>
                  </a:moveTo>
                  <a:cubicBezTo>
                    <a:pt x="4803" y="24907"/>
                    <a:pt x="4864" y="24937"/>
                    <a:pt x="4924" y="24998"/>
                  </a:cubicBezTo>
                  <a:cubicBezTo>
                    <a:pt x="4876" y="25030"/>
                    <a:pt x="4843" y="25043"/>
                    <a:pt x="4819" y="25043"/>
                  </a:cubicBezTo>
                  <a:cubicBezTo>
                    <a:pt x="4754" y="25043"/>
                    <a:pt x="4764" y="24944"/>
                    <a:pt x="4742" y="24877"/>
                  </a:cubicBezTo>
                  <a:close/>
                  <a:moveTo>
                    <a:pt x="26293" y="24937"/>
                  </a:moveTo>
                  <a:lnTo>
                    <a:pt x="26293" y="24937"/>
                  </a:lnTo>
                  <a:cubicBezTo>
                    <a:pt x="26505" y="25029"/>
                    <a:pt x="26505" y="25029"/>
                    <a:pt x="26414" y="25241"/>
                  </a:cubicBezTo>
                  <a:cubicBezTo>
                    <a:pt x="26201" y="25181"/>
                    <a:pt x="26323" y="25029"/>
                    <a:pt x="26293" y="24937"/>
                  </a:cubicBezTo>
                  <a:close/>
                  <a:moveTo>
                    <a:pt x="51652" y="24813"/>
                  </a:moveTo>
                  <a:cubicBezTo>
                    <a:pt x="51826" y="24813"/>
                    <a:pt x="51833" y="24998"/>
                    <a:pt x="51947" y="24998"/>
                  </a:cubicBezTo>
                  <a:lnTo>
                    <a:pt x="51947" y="25241"/>
                  </a:lnTo>
                  <a:lnTo>
                    <a:pt x="51400" y="25241"/>
                  </a:lnTo>
                  <a:cubicBezTo>
                    <a:pt x="51243" y="25286"/>
                    <a:pt x="51152" y="25430"/>
                    <a:pt x="51030" y="25430"/>
                  </a:cubicBezTo>
                  <a:cubicBezTo>
                    <a:pt x="50987" y="25430"/>
                    <a:pt x="50939" y="25411"/>
                    <a:pt x="50883" y="25363"/>
                  </a:cubicBezTo>
                  <a:cubicBezTo>
                    <a:pt x="50883" y="25241"/>
                    <a:pt x="51035" y="25181"/>
                    <a:pt x="51126" y="25089"/>
                  </a:cubicBezTo>
                  <a:lnTo>
                    <a:pt x="51491" y="25089"/>
                  </a:lnTo>
                  <a:lnTo>
                    <a:pt x="51612" y="24816"/>
                  </a:lnTo>
                  <a:cubicBezTo>
                    <a:pt x="51626" y="24814"/>
                    <a:pt x="51640" y="24813"/>
                    <a:pt x="51652" y="24813"/>
                  </a:cubicBezTo>
                  <a:close/>
                  <a:moveTo>
                    <a:pt x="27326" y="25606"/>
                  </a:moveTo>
                  <a:cubicBezTo>
                    <a:pt x="27357" y="25606"/>
                    <a:pt x="27357" y="25636"/>
                    <a:pt x="27387" y="25667"/>
                  </a:cubicBezTo>
                  <a:lnTo>
                    <a:pt x="27265" y="25728"/>
                  </a:lnTo>
                  <a:lnTo>
                    <a:pt x="27205" y="25667"/>
                  </a:lnTo>
                  <a:cubicBezTo>
                    <a:pt x="27235" y="25636"/>
                    <a:pt x="27296" y="25636"/>
                    <a:pt x="27326" y="25606"/>
                  </a:cubicBezTo>
                  <a:close/>
                  <a:moveTo>
                    <a:pt x="51096" y="25940"/>
                  </a:moveTo>
                  <a:cubicBezTo>
                    <a:pt x="51126" y="25940"/>
                    <a:pt x="51187" y="25971"/>
                    <a:pt x="51217" y="26001"/>
                  </a:cubicBezTo>
                  <a:lnTo>
                    <a:pt x="51156" y="26062"/>
                  </a:lnTo>
                  <a:lnTo>
                    <a:pt x="51035" y="26001"/>
                  </a:lnTo>
                  <a:cubicBezTo>
                    <a:pt x="51035" y="25971"/>
                    <a:pt x="51096" y="25940"/>
                    <a:pt x="51096" y="25940"/>
                  </a:cubicBezTo>
                  <a:close/>
                  <a:moveTo>
                    <a:pt x="27083" y="26062"/>
                  </a:moveTo>
                  <a:cubicBezTo>
                    <a:pt x="27230" y="26179"/>
                    <a:pt x="27235" y="26268"/>
                    <a:pt x="27098" y="26384"/>
                  </a:cubicBezTo>
                  <a:lnTo>
                    <a:pt x="27098" y="26384"/>
                  </a:lnTo>
                  <a:cubicBezTo>
                    <a:pt x="26962" y="26268"/>
                    <a:pt x="26966" y="26179"/>
                    <a:pt x="27083" y="26062"/>
                  </a:cubicBezTo>
                  <a:close/>
                  <a:moveTo>
                    <a:pt x="55837" y="26700"/>
                  </a:moveTo>
                  <a:lnTo>
                    <a:pt x="55898" y="26822"/>
                  </a:lnTo>
                  <a:lnTo>
                    <a:pt x="55837" y="26852"/>
                  </a:lnTo>
                  <a:cubicBezTo>
                    <a:pt x="55807" y="26822"/>
                    <a:pt x="55807" y="26792"/>
                    <a:pt x="55777" y="26761"/>
                  </a:cubicBezTo>
                  <a:cubicBezTo>
                    <a:pt x="55777" y="26761"/>
                    <a:pt x="55837" y="26731"/>
                    <a:pt x="55837" y="26700"/>
                  </a:cubicBezTo>
                  <a:close/>
                  <a:moveTo>
                    <a:pt x="36597" y="28342"/>
                  </a:moveTo>
                  <a:lnTo>
                    <a:pt x="36627" y="28554"/>
                  </a:lnTo>
                  <a:cubicBezTo>
                    <a:pt x="36582" y="28615"/>
                    <a:pt x="36513" y="28646"/>
                    <a:pt x="36445" y="28646"/>
                  </a:cubicBezTo>
                  <a:cubicBezTo>
                    <a:pt x="36376" y="28646"/>
                    <a:pt x="36308" y="28615"/>
                    <a:pt x="36262" y="28554"/>
                  </a:cubicBezTo>
                  <a:cubicBezTo>
                    <a:pt x="36354" y="28494"/>
                    <a:pt x="36414" y="28372"/>
                    <a:pt x="36597" y="28342"/>
                  </a:cubicBezTo>
                  <a:close/>
                  <a:moveTo>
                    <a:pt x="6110" y="27825"/>
                  </a:moveTo>
                  <a:cubicBezTo>
                    <a:pt x="6292" y="27977"/>
                    <a:pt x="6171" y="28190"/>
                    <a:pt x="6201" y="28372"/>
                  </a:cubicBezTo>
                  <a:lnTo>
                    <a:pt x="6383" y="28585"/>
                  </a:lnTo>
                  <a:cubicBezTo>
                    <a:pt x="6318" y="28637"/>
                    <a:pt x="6252" y="28650"/>
                    <a:pt x="6186" y="28650"/>
                  </a:cubicBezTo>
                  <a:cubicBezTo>
                    <a:pt x="6124" y="28650"/>
                    <a:pt x="6062" y="28639"/>
                    <a:pt x="6001" y="28639"/>
                  </a:cubicBezTo>
                  <a:cubicBezTo>
                    <a:pt x="5976" y="28639"/>
                    <a:pt x="5952" y="28641"/>
                    <a:pt x="5928" y="28646"/>
                  </a:cubicBezTo>
                  <a:lnTo>
                    <a:pt x="5654" y="28190"/>
                  </a:lnTo>
                  <a:lnTo>
                    <a:pt x="5928" y="28159"/>
                  </a:lnTo>
                  <a:lnTo>
                    <a:pt x="6110" y="27825"/>
                  </a:lnTo>
                  <a:close/>
                  <a:moveTo>
                    <a:pt x="24834" y="28950"/>
                  </a:moveTo>
                  <a:cubicBezTo>
                    <a:pt x="24955" y="29102"/>
                    <a:pt x="24955" y="29162"/>
                    <a:pt x="24834" y="29284"/>
                  </a:cubicBezTo>
                  <a:cubicBezTo>
                    <a:pt x="24651" y="29193"/>
                    <a:pt x="24682" y="29102"/>
                    <a:pt x="24803" y="28950"/>
                  </a:cubicBezTo>
                  <a:close/>
                  <a:moveTo>
                    <a:pt x="35807" y="28676"/>
                  </a:moveTo>
                  <a:lnTo>
                    <a:pt x="35807" y="28676"/>
                  </a:lnTo>
                  <a:cubicBezTo>
                    <a:pt x="35959" y="28858"/>
                    <a:pt x="35959" y="28889"/>
                    <a:pt x="35624" y="29132"/>
                  </a:cubicBezTo>
                  <a:lnTo>
                    <a:pt x="35259" y="29132"/>
                  </a:lnTo>
                  <a:lnTo>
                    <a:pt x="35047" y="29314"/>
                  </a:lnTo>
                  <a:lnTo>
                    <a:pt x="34743" y="29314"/>
                  </a:lnTo>
                  <a:lnTo>
                    <a:pt x="34743" y="29300"/>
                  </a:lnTo>
                  <a:lnTo>
                    <a:pt x="34743" y="29300"/>
                  </a:lnTo>
                  <a:cubicBezTo>
                    <a:pt x="34771" y="29295"/>
                    <a:pt x="34803" y="29290"/>
                    <a:pt x="34834" y="29284"/>
                  </a:cubicBezTo>
                  <a:cubicBezTo>
                    <a:pt x="34955" y="28889"/>
                    <a:pt x="35533" y="28950"/>
                    <a:pt x="35807" y="28676"/>
                  </a:cubicBezTo>
                  <a:close/>
                  <a:moveTo>
                    <a:pt x="25259" y="29314"/>
                  </a:moveTo>
                  <a:cubicBezTo>
                    <a:pt x="25259" y="29314"/>
                    <a:pt x="25290" y="29345"/>
                    <a:pt x="25320" y="29375"/>
                  </a:cubicBezTo>
                  <a:lnTo>
                    <a:pt x="25290" y="29375"/>
                  </a:lnTo>
                  <a:cubicBezTo>
                    <a:pt x="25259" y="29375"/>
                    <a:pt x="25229" y="29406"/>
                    <a:pt x="25198" y="29406"/>
                  </a:cubicBezTo>
                  <a:cubicBezTo>
                    <a:pt x="25168" y="29406"/>
                    <a:pt x="25138" y="29375"/>
                    <a:pt x="25107" y="29375"/>
                  </a:cubicBezTo>
                  <a:cubicBezTo>
                    <a:pt x="25168" y="29345"/>
                    <a:pt x="25198" y="29314"/>
                    <a:pt x="25259" y="29314"/>
                  </a:cubicBezTo>
                  <a:close/>
                  <a:moveTo>
                    <a:pt x="34742" y="29300"/>
                  </a:moveTo>
                  <a:cubicBezTo>
                    <a:pt x="34737" y="29355"/>
                    <a:pt x="34707" y="29408"/>
                    <a:pt x="34651" y="29436"/>
                  </a:cubicBezTo>
                  <a:cubicBezTo>
                    <a:pt x="34555" y="29339"/>
                    <a:pt x="34631" y="29320"/>
                    <a:pt x="34742" y="29300"/>
                  </a:cubicBezTo>
                  <a:close/>
                  <a:moveTo>
                    <a:pt x="26384" y="30105"/>
                  </a:moveTo>
                  <a:cubicBezTo>
                    <a:pt x="26414" y="30287"/>
                    <a:pt x="26505" y="30439"/>
                    <a:pt x="26384" y="30561"/>
                  </a:cubicBezTo>
                  <a:lnTo>
                    <a:pt x="26050" y="30378"/>
                  </a:lnTo>
                  <a:cubicBezTo>
                    <a:pt x="26019" y="30105"/>
                    <a:pt x="26171" y="30105"/>
                    <a:pt x="26384" y="30105"/>
                  </a:cubicBezTo>
                  <a:close/>
                  <a:moveTo>
                    <a:pt x="31855" y="30773"/>
                  </a:moveTo>
                  <a:lnTo>
                    <a:pt x="31916" y="30834"/>
                  </a:lnTo>
                  <a:cubicBezTo>
                    <a:pt x="31885" y="30865"/>
                    <a:pt x="31825" y="30865"/>
                    <a:pt x="31794" y="30895"/>
                  </a:cubicBezTo>
                  <a:cubicBezTo>
                    <a:pt x="31764" y="30895"/>
                    <a:pt x="31734" y="30865"/>
                    <a:pt x="31734" y="30834"/>
                  </a:cubicBezTo>
                  <a:lnTo>
                    <a:pt x="31855" y="30773"/>
                  </a:lnTo>
                  <a:close/>
                  <a:moveTo>
                    <a:pt x="34138" y="1"/>
                  </a:moveTo>
                  <a:cubicBezTo>
                    <a:pt x="34075" y="1"/>
                    <a:pt x="34030" y="20"/>
                    <a:pt x="34013" y="104"/>
                  </a:cubicBezTo>
                  <a:lnTo>
                    <a:pt x="34196" y="317"/>
                  </a:lnTo>
                  <a:cubicBezTo>
                    <a:pt x="33892" y="317"/>
                    <a:pt x="33557" y="317"/>
                    <a:pt x="33253" y="378"/>
                  </a:cubicBezTo>
                  <a:cubicBezTo>
                    <a:pt x="33314" y="560"/>
                    <a:pt x="33618" y="591"/>
                    <a:pt x="33618" y="803"/>
                  </a:cubicBezTo>
                  <a:cubicBezTo>
                    <a:pt x="33648" y="773"/>
                    <a:pt x="33740" y="773"/>
                    <a:pt x="33770" y="742"/>
                  </a:cubicBezTo>
                  <a:cubicBezTo>
                    <a:pt x="33800" y="651"/>
                    <a:pt x="33831" y="560"/>
                    <a:pt x="33861" y="469"/>
                  </a:cubicBezTo>
                  <a:lnTo>
                    <a:pt x="34348" y="864"/>
                  </a:lnTo>
                  <a:cubicBezTo>
                    <a:pt x="34348" y="864"/>
                    <a:pt x="34317" y="894"/>
                    <a:pt x="34317" y="925"/>
                  </a:cubicBezTo>
                  <a:cubicBezTo>
                    <a:pt x="34175" y="960"/>
                    <a:pt x="34043" y="975"/>
                    <a:pt x="33909" y="975"/>
                  </a:cubicBezTo>
                  <a:cubicBezTo>
                    <a:pt x="33814" y="975"/>
                    <a:pt x="33719" y="968"/>
                    <a:pt x="33618" y="955"/>
                  </a:cubicBezTo>
                  <a:cubicBezTo>
                    <a:pt x="33588" y="1077"/>
                    <a:pt x="33588" y="1168"/>
                    <a:pt x="33588" y="1229"/>
                  </a:cubicBezTo>
                  <a:cubicBezTo>
                    <a:pt x="33511" y="1267"/>
                    <a:pt x="33430" y="1284"/>
                    <a:pt x="33347" y="1284"/>
                  </a:cubicBezTo>
                  <a:cubicBezTo>
                    <a:pt x="33232" y="1284"/>
                    <a:pt x="33116" y="1251"/>
                    <a:pt x="33010" y="1198"/>
                  </a:cubicBezTo>
                  <a:lnTo>
                    <a:pt x="33405" y="955"/>
                  </a:lnTo>
                  <a:lnTo>
                    <a:pt x="33618" y="955"/>
                  </a:lnTo>
                  <a:lnTo>
                    <a:pt x="33618" y="803"/>
                  </a:lnTo>
                  <a:lnTo>
                    <a:pt x="32311" y="803"/>
                  </a:lnTo>
                  <a:cubicBezTo>
                    <a:pt x="32250" y="803"/>
                    <a:pt x="32189" y="773"/>
                    <a:pt x="32159" y="773"/>
                  </a:cubicBezTo>
                  <a:lnTo>
                    <a:pt x="32007" y="651"/>
                  </a:lnTo>
                  <a:lnTo>
                    <a:pt x="31490" y="651"/>
                  </a:lnTo>
                  <a:cubicBezTo>
                    <a:pt x="31399" y="712"/>
                    <a:pt x="31278" y="773"/>
                    <a:pt x="31156" y="803"/>
                  </a:cubicBezTo>
                  <a:cubicBezTo>
                    <a:pt x="30943" y="864"/>
                    <a:pt x="30791" y="955"/>
                    <a:pt x="30791" y="1198"/>
                  </a:cubicBezTo>
                  <a:cubicBezTo>
                    <a:pt x="30791" y="1198"/>
                    <a:pt x="30700" y="1229"/>
                    <a:pt x="30670" y="1259"/>
                  </a:cubicBezTo>
                  <a:cubicBezTo>
                    <a:pt x="30575" y="1146"/>
                    <a:pt x="30457" y="1115"/>
                    <a:pt x="30330" y="1115"/>
                  </a:cubicBezTo>
                  <a:cubicBezTo>
                    <a:pt x="30253" y="1115"/>
                    <a:pt x="30173" y="1126"/>
                    <a:pt x="30092" y="1138"/>
                  </a:cubicBezTo>
                  <a:cubicBezTo>
                    <a:pt x="30092" y="1198"/>
                    <a:pt x="30062" y="1229"/>
                    <a:pt x="30031" y="1259"/>
                  </a:cubicBezTo>
                  <a:cubicBezTo>
                    <a:pt x="29940" y="1290"/>
                    <a:pt x="29849" y="1290"/>
                    <a:pt x="29758" y="1290"/>
                  </a:cubicBezTo>
                  <a:lnTo>
                    <a:pt x="29545" y="1442"/>
                  </a:lnTo>
                  <a:lnTo>
                    <a:pt x="29363" y="1290"/>
                  </a:lnTo>
                  <a:lnTo>
                    <a:pt x="28816" y="1746"/>
                  </a:lnTo>
                  <a:cubicBezTo>
                    <a:pt x="28788" y="1735"/>
                    <a:pt x="28763" y="1731"/>
                    <a:pt x="28740" y="1731"/>
                  </a:cubicBezTo>
                  <a:cubicBezTo>
                    <a:pt x="28579" y="1731"/>
                    <a:pt x="28502" y="1943"/>
                    <a:pt x="28323" y="1943"/>
                  </a:cubicBezTo>
                  <a:cubicBezTo>
                    <a:pt x="28297" y="1943"/>
                    <a:pt x="28269" y="1938"/>
                    <a:pt x="28238" y="1928"/>
                  </a:cubicBezTo>
                  <a:cubicBezTo>
                    <a:pt x="28208" y="1928"/>
                    <a:pt x="28116" y="2050"/>
                    <a:pt x="28025" y="2110"/>
                  </a:cubicBezTo>
                  <a:lnTo>
                    <a:pt x="27417" y="2110"/>
                  </a:lnTo>
                  <a:cubicBezTo>
                    <a:pt x="27053" y="2201"/>
                    <a:pt x="27022" y="2384"/>
                    <a:pt x="26931" y="2566"/>
                  </a:cubicBezTo>
                  <a:lnTo>
                    <a:pt x="26293" y="2566"/>
                  </a:lnTo>
                  <a:lnTo>
                    <a:pt x="26232" y="2840"/>
                  </a:lnTo>
                  <a:lnTo>
                    <a:pt x="25715" y="3053"/>
                  </a:lnTo>
                  <a:lnTo>
                    <a:pt x="25229" y="3053"/>
                  </a:lnTo>
                  <a:lnTo>
                    <a:pt x="24834" y="3387"/>
                  </a:lnTo>
                  <a:lnTo>
                    <a:pt x="24530" y="3387"/>
                  </a:lnTo>
                  <a:lnTo>
                    <a:pt x="24013" y="3600"/>
                  </a:lnTo>
                  <a:lnTo>
                    <a:pt x="23314" y="4177"/>
                  </a:lnTo>
                  <a:lnTo>
                    <a:pt x="23010" y="4177"/>
                  </a:lnTo>
                  <a:lnTo>
                    <a:pt x="21004" y="5059"/>
                  </a:lnTo>
                  <a:lnTo>
                    <a:pt x="20913" y="5302"/>
                  </a:lnTo>
                  <a:lnTo>
                    <a:pt x="20609" y="5332"/>
                  </a:lnTo>
                  <a:lnTo>
                    <a:pt x="20517" y="5636"/>
                  </a:lnTo>
                  <a:lnTo>
                    <a:pt x="19788" y="5636"/>
                  </a:lnTo>
                  <a:lnTo>
                    <a:pt x="19241" y="6123"/>
                  </a:lnTo>
                  <a:lnTo>
                    <a:pt x="18755" y="6123"/>
                  </a:lnTo>
                  <a:lnTo>
                    <a:pt x="18329" y="6548"/>
                  </a:lnTo>
                  <a:lnTo>
                    <a:pt x="17903" y="6670"/>
                  </a:lnTo>
                  <a:lnTo>
                    <a:pt x="18116" y="6852"/>
                  </a:lnTo>
                  <a:cubicBezTo>
                    <a:pt x="17508" y="6943"/>
                    <a:pt x="16992" y="7247"/>
                    <a:pt x="16596" y="7673"/>
                  </a:cubicBezTo>
                  <a:lnTo>
                    <a:pt x="15137" y="8281"/>
                  </a:lnTo>
                  <a:lnTo>
                    <a:pt x="15077" y="8493"/>
                  </a:lnTo>
                  <a:cubicBezTo>
                    <a:pt x="14560" y="8615"/>
                    <a:pt x="14104" y="8889"/>
                    <a:pt x="13739" y="9284"/>
                  </a:cubicBezTo>
                  <a:lnTo>
                    <a:pt x="13040" y="9557"/>
                  </a:lnTo>
                  <a:lnTo>
                    <a:pt x="12979" y="9770"/>
                  </a:lnTo>
                  <a:lnTo>
                    <a:pt x="12675" y="9892"/>
                  </a:lnTo>
                  <a:lnTo>
                    <a:pt x="12615" y="10135"/>
                  </a:lnTo>
                  <a:lnTo>
                    <a:pt x="11976" y="10165"/>
                  </a:lnTo>
                  <a:lnTo>
                    <a:pt x="11612" y="10439"/>
                  </a:lnTo>
                  <a:lnTo>
                    <a:pt x="11368" y="10499"/>
                  </a:lnTo>
                  <a:lnTo>
                    <a:pt x="11247" y="10773"/>
                  </a:lnTo>
                  <a:lnTo>
                    <a:pt x="11156" y="10773"/>
                  </a:lnTo>
                  <a:cubicBezTo>
                    <a:pt x="10966" y="10773"/>
                    <a:pt x="10897" y="10965"/>
                    <a:pt x="10735" y="10965"/>
                  </a:cubicBezTo>
                  <a:cubicBezTo>
                    <a:pt x="10715" y="10965"/>
                    <a:pt x="10693" y="10962"/>
                    <a:pt x="10669" y="10955"/>
                  </a:cubicBezTo>
                  <a:cubicBezTo>
                    <a:pt x="10487" y="11077"/>
                    <a:pt x="10365" y="11290"/>
                    <a:pt x="10061" y="11290"/>
                  </a:cubicBezTo>
                  <a:lnTo>
                    <a:pt x="9180" y="12050"/>
                  </a:lnTo>
                  <a:lnTo>
                    <a:pt x="8876" y="12110"/>
                  </a:lnTo>
                  <a:lnTo>
                    <a:pt x="8876" y="12293"/>
                  </a:lnTo>
                  <a:lnTo>
                    <a:pt x="9058" y="12475"/>
                  </a:lnTo>
                  <a:cubicBezTo>
                    <a:pt x="8937" y="12506"/>
                    <a:pt x="8815" y="12566"/>
                    <a:pt x="8694" y="12658"/>
                  </a:cubicBezTo>
                  <a:cubicBezTo>
                    <a:pt x="8643" y="12698"/>
                    <a:pt x="8579" y="12708"/>
                    <a:pt x="8512" y="12708"/>
                  </a:cubicBezTo>
                  <a:cubicBezTo>
                    <a:pt x="8446" y="12708"/>
                    <a:pt x="8377" y="12698"/>
                    <a:pt x="8318" y="12698"/>
                  </a:cubicBezTo>
                  <a:cubicBezTo>
                    <a:pt x="8258" y="12698"/>
                    <a:pt x="8207" y="12708"/>
                    <a:pt x="8177" y="12749"/>
                  </a:cubicBezTo>
                  <a:cubicBezTo>
                    <a:pt x="8055" y="12901"/>
                    <a:pt x="7903" y="12840"/>
                    <a:pt x="7812" y="12901"/>
                  </a:cubicBezTo>
                  <a:lnTo>
                    <a:pt x="7387" y="13265"/>
                  </a:lnTo>
                  <a:lnTo>
                    <a:pt x="7599" y="13569"/>
                  </a:lnTo>
                  <a:lnTo>
                    <a:pt x="7083" y="14025"/>
                  </a:lnTo>
                  <a:cubicBezTo>
                    <a:pt x="7053" y="14019"/>
                    <a:pt x="7025" y="14017"/>
                    <a:pt x="7000" y="14017"/>
                  </a:cubicBezTo>
                  <a:cubicBezTo>
                    <a:pt x="6765" y="14017"/>
                    <a:pt x="6694" y="14247"/>
                    <a:pt x="6475" y="14329"/>
                  </a:cubicBezTo>
                  <a:lnTo>
                    <a:pt x="6353" y="14056"/>
                  </a:lnTo>
                  <a:cubicBezTo>
                    <a:pt x="6287" y="14029"/>
                    <a:pt x="6221" y="14009"/>
                    <a:pt x="6165" y="14009"/>
                  </a:cubicBezTo>
                  <a:cubicBezTo>
                    <a:pt x="6092" y="14009"/>
                    <a:pt x="6036" y="14044"/>
                    <a:pt x="6019" y="14147"/>
                  </a:cubicBezTo>
                  <a:cubicBezTo>
                    <a:pt x="5928" y="14238"/>
                    <a:pt x="5776" y="14299"/>
                    <a:pt x="5654" y="14329"/>
                  </a:cubicBezTo>
                  <a:cubicBezTo>
                    <a:pt x="5502" y="14360"/>
                    <a:pt x="5380" y="14481"/>
                    <a:pt x="5320" y="14603"/>
                  </a:cubicBezTo>
                  <a:cubicBezTo>
                    <a:pt x="5365" y="14648"/>
                    <a:pt x="5418" y="14656"/>
                    <a:pt x="5472" y="14656"/>
                  </a:cubicBezTo>
                  <a:cubicBezTo>
                    <a:pt x="5498" y="14656"/>
                    <a:pt x="5525" y="14654"/>
                    <a:pt x="5550" y="14654"/>
                  </a:cubicBezTo>
                  <a:cubicBezTo>
                    <a:pt x="5576" y="14654"/>
                    <a:pt x="5601" y="14656"/>
                    <a:pt x="5624" y="14664"/>
                  </a:cubicBezTo>
                  <a:cubicBezTo>
                    <a:pt x="5684" y="14603"/>
                    <a:pt x="5715" y="14572"/>
                    <a:pt x="5776" y="14512"/>
                  </a:cubicBezTo>
                  <a:lnTo>
                    <a:pt x="5776" y="14512"/>
                  </a:lnTo>
                  <a:cubicBezTo>
                    <a:pt x="5897" y="14664"/>
                    <a:pt x="5745" y="14633"/>
                    <a:pt x="5624" y="14664"/>
                  </a:cubicBezTo>
                  <a:cubicBezTo>
                    <a:pt x="5654" y="14816"/>
                    <a:pt x="5472" y="14846"/>
                    <a:pt x="5380" y="14968"/>
                  </a:cubicBezTo>
                  <a:lnTo>
                    <a:pt x="5198" y="14816"/>
                  </a:lnTo>
                  <a:lnTo>
                    <a:pt x="4985" y="14968"/>
                  </a:lnTo>
                  <a:lnTo>
                    <a:pt x="4408" y="14968"/>
                  </a:lnTo>
                  <a:cubicBezTo>
                    <a:pt x="4347" y="15059"/>
                    <a:pt x="4195" y="15120"/>
                    <a:pt x="4165" y="15211"/>
                  </a:cubicBezTo>
                  <a:cubicBezTo>
                    <a:pt x="4137" y="15350"/>
                    <a:pt x="4109" y="15488"/>
                    <a:pt x="3919" y="15488"/>
                  </a:cubicBezTo>
                  <a:cubicBezTo>
                    <a:pt x="3901" y="15488"/>
                    <a:pt x="3882" y="15487"/>
                    <a:pt x="3861" y="15484"/>
                  </a:cubicBezTo>
                  <a:cubicBezTo>
                    <a:pt x="3709" y="15667"/>
                    <a:pt x="3465" y="15606"/>
                    <a:pt x="3283" y="15636"/>
                  </a:cubicBezTo>
                  <a:cubicBezTo>
                    <a:pt x="3185" y="15768"/>
                    <a:pt x="3060" y="15793"/>
                    <a:pt x="2927" y="15793"/>
                  </a:cubicBezTo>
                  <a:cubicBezTo>
                    <a:pt x="2846" y="15793"/>
                    <a:pt x="2761" y="15783"/>
                    <a:pt x="2678" y="15783"/>
                  </a:cubicBezTo>
                  <a:cubicBezTo>
                    <a:pt x="2647" y="15783"/>
                    <a:pt x="2615" y="15784"/>
                    <a:pt x="2584" y="15788"/>
                  </a:cubicBezTo>
                  <a:cubicBezTo>
                    <a:pt x="2554" y="15819"/>
                    <a:pt x="2493" y="15819"/>
                    <a:pt x="2432" y="15849"/>
                  </a:cubicBezTo>
                  <a:lnTo>
                    <a:pt x="2645" y="16031"/>
                  </a:lnTo>
                  <a:cubicBezTo>
                    <a:pt x="2645" y="16091"/>
                    <a:pt x="2645" y="16137"/>
                    <a:pt x="2678" y="16137"/>
                  </a:cubicBezTo>
                  <a:cubicBezTo>
                    <a:pt x="2696" y="16137"/>
                    <a:pt x="2724" y="16124"/>
                    <a:pt x="2766" y="16092"/>
                  </a:cubicBezTo>
                  <a:cubicBezTo>
                    <a:pt x="2779" y="16091"/>
                    <a:pt x="2791" y="16089"/>
                    <a:pt x="2803" y="16088"/>
                  </a:cubicBezTo>
                  <a:lnTo>
                    <a:pt x="2803" y="16088"/>
                  </a:lnTo>
                  <a:cubicBezTo>
                    <a:pt x="2801" y="16089"/>
                    <a:pt x="2799" y="16091"/>
                    <a:pt x="2797" y="16092"/>
                  </a:cubicBezTo>
                  <a:cubicBezTo>
                    <a:pt x="2523" y="16275"/>
                    <a:pt x="2402" y="16214"/>
                    <a:pt x="2280" y="16366"/>
                  </a:cubicBezTo>
                  <a:lnTo>
                    <a:pt x="2280" y="17126"/>
                  </a:lnTo>
                  <a:cubicBezTo>
                    <a:pt x="2280" y="17156"/>
                    <a:pt x="2219" y="17187"/>
                    <a:pt x="2158" y="17247"/>
                  </a:cubicBezTo>
                  <a:cubicBezTo>
                    <a:pt x="2131" y="17234"/>
                    <a:pt x="2100" y="17229"/>
                    <a:pt x="2068" y="17229"/>
                  </a:cubicBezTo>
                  <a:cubicBezTo>
                    <a:pt x="2010" y="17229"/>
                    <a:pt x="1947" y="17243"/>
                    <a:pt x="1886" y="17243"/>
                  </a:cubicBezTo>
                  <a:cubicBezTo>
                    <a:pt x="1831" y="17243"/>
                    <a:pt x="1778" y="17231"/>
                    <a:pt x="1733" y="17187"/>
                  </a:cubicBezTo>
                  <a:cubicBezTo>
                    <a:pt x="1733" y="17065"/>
                    <a:pt x="1703" y="16943"/>
                    <a:pt x="1672" y="16791"/>
                  </a:cubicBezTo>
                  <a:cubicBezTo>
                    <a:pt x="1581" y="16670"/>
                    <a:pt x="1490" y="16548"/>
                    <a:pt x="1399" y="16427"/>
                  </a:cubicBezTo>
                  <a:cubicBezTo>
                    <a:pt x="1378" y="16422"/>
                    <a:pt x="1359" y="16421"/>
                    <a:pt x="1341" y="16421"/>
                  </a:cubicBezTo>
                  <a:cubicBezTo>
                    <a:pt x="1229" y="16421"/>
                    <a:pt x="1169" y="16496"/>
                    <a:pt x="1064" y="16548"/>
                  </a:cubicBezTo>
                  <a:cubicBezTo>
                    <a:pt x="1026" y="16573"/>
                    <a:pt x="983" y="16588"/>
                    <a:pt x="940" y="16588"/>
                  </a:cubicBezTo>
                  <a:cubicBezTo>
                    <a:pt x="878" y="16588"/>
                    <a:pt x="814" y="16559"/>
                    <a:pt x="760" y="16487"/>
                  </a:cubicBezTo>
                  <a:lnTo>
                    <a:pt x="760" y="16244"/>
                  </a:lnTo>
                  <a:lnTo>
                    <a:pt x="578" y="16244"/>
                  </a:lnTo>
                  <a:lnTo>
                    <a:pt x="396" y="16548"/>
                  </a:lnTo>
                  <a:lnTo>
                    <a:pt x="396" y="16761"/>
                  </a:lnTo>
                  <a:lnTo>
                    <a:pt x="31" y="17338"/>
                  </a:lnTo>
                  <a:cubicBezTo>
                    <a:pt x="183" y="17460"/>
                    <a:pt x="335" y="17612"/>
                    <a:pt x="456" y="17825"/>
                  </a:cubicBezTo>
                  <a:cubicBezTo>
                    <a:pt x="517" y="18007"/>
                    <a:pt x="791" y="18129"/>
                    <a:pt x="943" y="18250"/>
                  </a:cubicBezTo>
                  <a:cubicBezTo>
                    <a:pt x="943" y="18342"/>
                    <a:pt x="943" y="18402"/>
                    <a:pt x="943" y="18494"/>
                  </a:cubicBezTo>
                  <a:cubicBezTo>
                    <a:pt x="639" y="18433"/>
                    <a:pt x="548" y="18159"/>
                    <a:pt x="244" y="18007"/>
                  </a:cubicBezTo>
                  <a:lnTo>
                    <a:pt x="0" y="18098"/>
                  </a:lnTo>
                  <a:lnTo>
                    <a:pt x="213" y="18281"/>
                  </a:lnTo>
                  <a:lnTo>
                    <a:pt x="213" y="18494"/>
                  </a:lnTo>
                  <a:lnTo>
                    <a:pt x="578" y="18737"/>
                  </a:lnTo>
                  <a:lnTo>
                    <a:pt x="578" y="19071"/>
                  </a:lnTo>
                  <a:lnTo>
                    <a:pt x="851" y="19314"/>
                  </a:lnTo>
                  <a:lnTo>
                    <a:pt x="1429" y="19314"/>
                  </a:lnTo>
                  <a:lnTo>
                    <a:pt x="1581" y="19436"/>
                  </a:lnTo>
                  <a:cubicBezTo>
                    <a:pt x="1622" y="19450"/>
                    <a:pt x="1665" y="19454"/>
                    <a:pt x="1707" y="19454"/>
                  </a:cubicBezTo>
                  <a:cubicBezTo>
                    <a:pt x="1783" y="19454"/>
                    <a:pt x="1857" y="19440"/>
                    <a:pt x="1917" y="19440"/>
                  </a:cubicBezTo>
                  <a:cubicBezTo>
                    <a:pt x="1971" y="19440"/>
                    <a:pt x="2014" y="19452"/>
                    <a:pt x="2037" y="19497"/>
                  </a:cubicBezTo>
                  <a:cubicBezTo>
                    <a:pt x="2128" y="19618"/>
                    <a:pt x="2037" y="19740"/>
                    <a:pt x="2189" y="19770"/>
                  </a:cubicBezTo>
                  <a:cubicBezTo>
                    <a:pt x="2378" y="19689"/>
                    <a:pt x="2423" y="19487"/>
                    <a:pt x="2667" y="19487"/>
                  </a:cubicBezTo>
                  <a:cubicBezTo>
                    <a:pt x="2697" y="19487"/>
                    <a:pt x="2730" y="19490"/>
                    <a:pt x="2766" y="19497"/>
                  </a:cubicBezTo>
                  <a:lnTo>
                    <a:pt x="3070" y="19801"/>
                  </a:lnTo>
                  <a:lnTo>
                    <a:pt x="3496" y="19801"/>
                  </a:lnTo>
                  <a:lnTo>
                    <a:pt x="3709" y="19952"/>
                  </a:lnTo>
                  <a:lnTo>
                    <a:pt x="4347" y="19952"/>
                  </a:lnTo>
                  <a:cubicBezTo>
                    <a:pt x="4347" y="19801"/>
                    <a:pt x="4469" y="19801"/>
                    <a:pt x="4621" y="19801"/>
                  </a:cubicBezTo>
                  <a:cubicBezTo>
                    <a:pt x="4711" y="19846"/>
                    <a:pt x="4785" y="19976"/>
                    <a:pt x="4918" y="19976"/>
                  </a:cubicBezTo>
                  <a:cubicBezTo>
                    <a:pt x="4963" y="19976"/>
                    <a:pt x="5015" y="19961"/>
                    <a:pt x="5076" y="19922"/>
                  </a:cubicBezTo>
                  <a:lnTo>
                    <a:pt x="5168" y="19649"/>
                  </a:lnTo>
                  <a:lnTo>
                    <a:pt x="5563" y="19649"/>
                  </a:lnTo>
                  <a:lnTo>
                    <a:pt x="5745" y="19497"/>
                  </a:lnTo>
                  <a:lnTo>
                    <a:pt x="6019" y="19649"/>
                  </a:lnTo>
                  <a:lnTo>
                    <a:pt x="6323" y="19527"/>
                  </a:lnTo>
                  <a:cubicBezTo>
                    <a:pt x="6505" y="19557"/>
                    <a:pt x="6566" y="19770"/>
                    <a:pt x="6779" y="19801"/>
                  </a:cubicBezTo>
                  <a:lnTo>
                    <a:pt x="8876" y="18919"/>
                  </a:lnTo>
                  <a:lnTo>
                    <a:pt x="8876" y="18737"/>
                  </a:lnTo>
                  <a:cubicBezTo>
                    <a:pt x="8998" y="18676"/>
                    <a:pt x="9119" y="18645"/>
                    <a:pt x="9241" y="18585"/>
                  </a:cubicBezTo>
                  <a:cubicBezTo>
                    <a:pt x="9381" y="18500"/>
                    <a:pt x="9470" y="18338"/>
                    <a:pt x="9650" y="18338"/>
                  </a:cubicBezTo>
                  <a:cubicBezTo>
                    <a:pt x="9665" y="18338"/>
                    <a:pt x="9681" y="18339"/>
                    <a:pt x="9697" y="18342"/>
                  </a:cubicBezTo>
                  <a:cubicBezTo>
                    <a:pt x="9772" y="18241"/>
                    <a:pt x="9889" y="18182"/>
                    <a:pt x="10014" y="18182"/>
                  </a:cubicBezTo>
                  <a:cubicBezTo>
                    <a:pt x="10040" y="18182"/>
                    <a:pt x="10066" y="18184"/>
                    <a:pt x="10092" y="18190"/>
                  </a:cubicBezTo>
                  <a:lnTo>
                    <a:pt x="10852" y="17551"/>
                  </a:lnTo>
                  <a:lnTo>
                    <a:pt x="10943" y="17551"/>
                  </a:lnTo>
                  <a:cubicBezTo>
                    <a:pt x="11125" y="17490"/>
                    <a:pt x="11308" y="17399"/>
                    <a:pt x="11490" y="17338"/>
                  </a:cubicBezTo>
                  <a:cubicBezTo>
                    <a:pt x="11551" y="17308"/>
                    <a:pt x="11581" y="17278"/>
                    <a:pt x="11612" y="17247"/>
                  </a:cubicBezTo>
                  <a:lnTo>
                    <a:pt x="11855" y="17399"/>
                  </a:lnTo>
                  <a:cubicBezTo>
                    <a:pt x="12098" y="16974"/>
                    <a:pt x="12675" y="16883"/>
                    <a:pt x="13040" y="16518"/>
                  </a:cubicBezTo>
                  <a:cubicBezTo>
                    <a:pt x="13192" y="16396"/>
                    <a:pt x="13374" y="16305"/>
                    <a:pt x="13557" y="16275"/>
                  </a:cubicBezTo>
                  <a:cubicBezTo>
                    <a:pt x="13568" y="16269"/>
                    <a:pt x="13581" y="16266"/>
                    <a:pt x="13595" y="16266"/>
                  </a:cubicBezTo>
                  <a:cubicBezTo>
                    <a:pt x="13652" y="16266"/>
                    <a:pt x="13726" y="16311"/>
                    <a:pt x="13800" y="16335"/>
                  </a:cubicBezTo>
                  <a:lnTo>
                    <a:pt x="13283" y="16761"/>
                  </a:lnTo>
                  <a:lnTo>
                    <a:pt x="13223" y="16974"/>
                  </a:lnTo>
                  <a:lnTo>
                    <a:pt x="12675" y="17065"/>
                  </a:lnTo>
                  <a:lnTo>
                    <a:pt x="12888" y="17278"/>
                  </a:lnTo>
                  <a:cubicBezTo>
                    <a:pt x="12767" y="17338"/>
                    <a:pt x="12645" y="17430"/>
                    <a:pt x="12554" y="17551"/>
                  </a:cubicBezTo>
                  <a:cubicBezTo>
                    <a:pt x="12493" y="17642"/>
                    <a:pt x="12463" y="17734"/>
                    <a:pt x="12432" y="17825"/>
                  </a:cubicBezTo>
                  <a:lnTo>
                    <a:pt x="12037" y="17825"/>
                  </a:lnTo>
                  <a:cubicBezTo>
                    <a:pt x="11855" y="18129"/>
                    <a:pt x="11399" y="18129"/>
                    <a:pt x="11186" y="18372"/>
                  </a:cubicBezTo>
                  <a:lnTo>
                    <a:pt x="11368" y="18554"/>
                  </a:lnTo>
                  <a:lnTo>
                    <a:pt x="10244" y="19010"/>
                  </a:lnTo>
                  <a:lnTo>
                    <a:pt x="10213" y="19405"/>
                  </a:lnTo>
                  <a:lnTo>
                    <a:pt x="9757" y="19436"/>
                  </a:lnTo>
                  <a:lnTo>
                    <a:pt x="9484" y="19649"/>
                  </a:lnTo>
                  <a:lnTo>
                    <a:pt x="9453" y="19892"/>
                  </a:lnTo>
                  <a:lnTo>
                    <a:pt x="9089" y="19983"/>
                  </a:lnTo>
                  <a:lnTo>
                    <a:pt x="9089" y="20317"/>
                  </a:lnTo>
                  <a:lnTo>
                    <a:pt x="8238" y="20712"/>
                  </a:lnTo>
                  <a:lnTo>
                    <a:pt x="8055" y="20560"/>
                  </a:lnTo>
                  <a:cubicBezTo>
                    <a:pt x="7842" y="20925"/>
                    <a:pt x="7842" y="20925"/>
                    <a:pt x="7387" y="21138"/>
                  </a:cubicBezTo>
                  <a:lnTo>
                    <a:pt x="7387" y="21411"/>
                  </a:lnTo>
                  <a:lnTo>
                    <a:pt x="6748" y="22171"/>
                  </a:lnTo>
                  <a:lnTo>
                    <a:pt x="6475" y="22019"/>
                  </a:lnTo>
                  <a:cubicBezTo>
                    <a:pt x="6080" y="22050"/>
                    <a:pt x="6140" y="22384"/>
                    <a:pt x="5928" y="22536"/>
                  </a:cubicBezTo>
                  <a:cubicBezTo>
                    <a:pt x="5867" y="22567"/>
                    <a:pt x="5867" y="22597"/>
                    <a:pt x="5928" y="22627"/>
                  </a:cubicBezTo>
                  <a:lnTo>
                    <a:pt x="6262" y="22688"/>
                  </a:lnTo>
                  <a:lnTo>
                    <a:pt x="6201" y="22992"/>
                  </a:lnTo>
                  <a:lnTo>
                    <a:pt x="5684" y="22992"/>
                  </a:lnTo>
                  <a:cubicBezTo>
                    <a:pt x="5684" y="23174"/>
                    <a:pt x="5958" y="23235"/>
                    <a:pt x="6049" y="23387"/>
                  </a:cubicBezTo>
                  <a:lnTo>
                    <a:pt x="5532" y="23600"/>
                  </a:lnTo>
                  <a:lnTo>
                    <a:pt x="5411" y="23296"/>
                  </a:lnTo>
                  <a:lnTo>
                    <a:pt x="5016" y="23296"/>
                  </a:lnTo>
                  <a:lnTo>
                    <a:pt x="4833" y="23448"/>
                  </a:lnTo>
                  <a:lnTo>
                    <a:pt x="4681" y="23326"/>
                  </a:lnTo>
                  <a:cubicBezTo>
                    <a:pt x="4317" y="23387"/>
                    <a:pt x="4438" y="23752"/>
                    <a:pt x="4165" y="23874"/>
                  </a:cubicBezTo>
                  <a:lnTo>
                    <a:pt x="4165" y="24147"/>
                  </a:lnTo>
                  <a:lnTo>
                    <a:pt x="4347" y="24421"/>
                  </a:lnTo>
                  <a:cubicBezTo>
                    <a:pt x="4533" y="24421"/>
                    <a:pt x="4603" y="24258"/>
                    <a:pt x="4760" y="24258"/>
                  </a:cubicBezTo>
                  <a:cubicBezTo>
                    <a:pt x="4782" y="24258"/>
                    <a:pt x="4807" y="24261"/>
                    <a:pt x="4833" y="24269"/>
                  </a:cubicBezTo>
                  <a:cubicBezTo>
                    <a:pt x="4864" y="24208"/>
                    <a:pt x="4864" y="24177"/>
                    <a:pt x="4894" y="24147"/>
                  </a:cubicBezTo>
                  <a:lnTo>
                    <a:pt x="4560" y="24056"/>
                  </a:lnTo>
                  <a:lnTo>
                    <a:pt x="4590" y="23782"/>
                  </a:lnTo>
                  <a:cubicBezTo>
                    <a:pt x="4638" y="23789"/>
                    <a:pt x="4687" y="23793"/>
                    <a:pt x="4737" y="23793"/>
                  </a:cubicBezTo>
                  <a:cubicBezTo>
                    <a:pt x="4909" y="23793"/>
                    <a:pt x="5087" y="23748"/>
                    <a:pt x="5228" y="23630"/>
                  </a:cubicBezTo>
                  <a:lnTo>
                    <a:pt x="5289" y="23691"/>
                  </a:lnTo>
                  <a:lnTo>
                    <a:pt x="5289" y="23874"/>
                  </a:lnTo>
                  <a:lnTo>
                    <a:pt x="5107" y="24026"/>
                  </a:lnTo>
                  <a:cubicBezTo>
                    <a:pt x="5076" y="24147"/>
                    <a:pt x="5168" y="24299"/>
                    <a:pt x="5046" y="24421"/>
                  </a:cubicBezTo>
                  <a:lnTo>
                    <a:pt x="4742" y="24512"/>
                  </a:lnTo>
                  <a:lnTo>
                    <a:pt x="4742" y="24877"/>
                  </a:lnTo>
                  <a:cubicBezTo>
                    <a:pt x="4681" y="24907"/>
                    <a:pt x="4590" y="24937"/>
                    <a:pt x="4590" y="24968"/>
                  </a:cubicBezTo>
                  <a:cubicBezTo>
                    <a:pt x="4560" y="25089"/>
                    <a:pt x="4469" y="25272"/>
                    <a:pt x="4651" y="25363"/>
                  </a:cubicBezTo>
                  <a:cubicBezTo>
                    <a:pt x="4693" y="25381"/>
                    <a:pt x="4728" y="25388"/>
                    <a:pt x="4758" y="25388"/>
                  </a:cubicBezTo>
                  <a:cubicBezTo>
                    <a:pt x="4880" y="25388"/>
                    <a:pt x="4924" y="25266"/>
                    <a:pt x="5046" y="25241"/>
                  </a:cubicBezTo>
                  <a:lnTo>
                    <a:pt x="5320" y="25484"/>
                  </a:lnTo>
                  <a:lnTo>
                    <a:pt x="5259" y="25697"/>
                  </a:lnTo>
                  <a:lnTo>
                    <a:pt x="4712" y="25728"/>
                  </a:lnTo>
                  <a:cubicBezTo>
                    <a:pt x="4864" y="26032"/>
                    <a:pt x="4469" y="26092"/>
                    <a:pt x="4377" y="26275"/>
                  </a:cubicBezTo>
                  <a:lnTo>
                    <a:pt x="4529" y="26427"/>
                  </a:lnTo>
                  <a:cubicBezTo>
                    <a:pt x="4462" y="26495"/>
                    <a:pt x="4405" y="26519"/>
                    <a:pt x="4355" y="26519"/>
                  </a:cubicBezTo>
                  <a:cubicBezTo>
                    <a:pt x="4217" y="26519"/>
                    <a:pt x="4129" y="26330"/>
                    <a:pt x="3994" y="26330"/>
                  </a:cubicBezTo>
                  <a:cubicBezTo>
                    <a:pt x="3980" y="26330"/>
                    <a:pt x="3966" y="26331"/>
                    <a:pt x="3952" y="26336"/>
                  </a:cubicBezTo>
                  <a:cubicBezTo>
                    <a:pt x="3769" y="26457"/>
                    <a:pt x="3739" y="26518"/>
                    <a:pt x="3861" y="26640"/>
                  </a:cubicBezTo>
                  <a:cubicBezTo>
                    <a:pt x="3952" y="26731"/>
                    <a:pt x="4043" y="26822"/>
                    <a:pt x="3921" y="26974"/>
                  </a:cubicBezTo>
                  <a:cubicBezTo>
                    <a:pt x="3873" y="26995"/>
                    <a:pt x="3822" y="27001"/>
                    <a:pt x="3769" y="27001"/>
                  </a:cubicBezTo>
                  <a:cubicBezTo>
                    <a:pt x="3675" y="27001"/>
                    <a:pt x="3577" y="26980"/>
                    <a:pt x="3485" y="26980"/>
                  </a:cubicBezTo>
                  <a:cubicBezTo>
                    <a:pt x="3400" y="26980"/>
                    <a:pt x="3320" y="26998"/>
                    <a:pt x="3253" y="27065"/>
                  </a:cubicBezTo>
                  <a:lnTo>
                    <a:pt x="3891" y="28129"/>
                  </a:lnTo>
                  <a:lnTo>
                    <a:pt x="4165" y="28129"/>
                  </a:lnTo>
                  <a:cubicBezTo>
                    <a:pt x="4195" y="28007"/>
                    <a:pt x="4073" y="27886"/>
                    <a:pt x="4286" y="27825"/>
                  </a:cubicBezTo>
                  <a:lnTo>
                    <a:pt x="4286" y="27825"/>
                  </a:lnTo>
                  <a:cubicBezTo>
                    <a:pt x="4377" y="28038"/>
                    <a:pt x="4377" y="28038"/>
                    <a:pt x="4165" y="28129"/>
                  </a:cubicBezTo>
                  <a:cubicBezTo>
                    <a:pt x="4195" y="28250"/>
                    <a:pt x="4013" y="28281"/>
                    <a:pt x="3982" y="28372"/>
                  </a:cubicBezTo>
                  <a:lnTo>
                    <a:pt x="4256" y="28585"/>
                  </a:lnTo>
                  <a:cubicBezTo>
                    <a:pt x="4331" y="28602"/>
                    <a:pt x="4407" y="28607"/>
                    <a:pt x="4482" y="28607"/>
                  </a:cubicBezTo>
                  <a:cubicBezTo>
                    <a:pt x="4603" y="28607"/>
                    <a:pt x="4723" y="28593"/>
                    <a:pt x="4838" y="28593"/>
                  </a:cubicBezTo>
                  <a:cubicBezTo>
                    <a:pt x="4909" y="28593"/>
                    <a:pt x="4979" y="28598"/>
                    <a:pt x="5046" y="28615"/>
                  </a:cubicBezTo>
                  <a:lnTo>
                    <a:pt x="5228" y="28767"/>
                  </a:lnTo>
                  <a:lnTo>
                    <a:pt x="5411" y="28433"/>
                  </a:lnTo>
                  <a:lnTo>
                    <a:pt x="5684" y="28494"/>
                  </a:lnTo>
                  <a:lnTo>
                    <a:pt x="5472" y="28706"/>
                  </a:lnTo>
                  <a:lnTo>
                    <a:pt x="5532" y="28889"/>
                  </a:lnTo>
                  <a:cubicBezTo>
                    <a:pt x="5605" y="28925"/>
                    <a:pt x="5680" y="28934"/>
                    <a:pt x="5754" y="28934"/>
                  </a:cubicBezTo>
                  <a:cubicBezTo>
                    <a:pt x="5833" y="28934"/>
                    <a:pt x="5911" y="28924"/>
                    <a:pt x="5985" y="28924"/>
                  </a:cubicBezTo>
                  <a:cubicBezTo>
                    <a:pt x="6076" y="28924"/>
                    <a:pt x="6161" y="28940"/>
                    <a:pt x="6232" y="29010"/>
                  </a:cubicBezTo>
                  <a:lnTo>
                    <a:pt x="6049" y="29193"/>
                  </a:lnTo>
                  <a:lnTo>
                    <a:pt x="6323" y="29254"/>
                  </a:lnTo>
                  <a:lnTo>
                    <a:pt x="6627" y="28980"/>
                  </a:lnTo>
                  <a:cubicBezTo>
                    <a:pt x="6687" y="28828"/>
                    <a:pt x="6535" y="28615"/>
                    <a:pt x="6718" y="28463"/>
                  </a:cubicBezTo>
                  <a:lnTo>
                    <a:pt x="7113" y="28767"/>
                  </a:lnTo>
                  <a:lnTo>
                    <a:pt x="7812" y="28767"/>
                  </a:lnTo>
                  <a:cubicBezTo>
                    <a:pt x="7873" y="28767"/>
                    <a:pt x="7903" y="28706"/>
                    <a:pt x="7964" y="28676"/>
                  </a:cubicBezTo>
                  <a:cubicBezTo>
                    <a:pt x="7994" y="28554"/>
                    <a:pt x="7903" y="28402"/>
                    <a:pt x="8055" y="28311"/>
                  </a:cubicBezTo>
                  <a:lnTo>
                    <a:pt x="8268" y="28311"/>
                  </a:lnTo>
                  <a:lnTo>
                    <a:pt x="8420" y="28615"/>
                  </a:lnTo>
                  <a:lnTo>
                    <a:pt x="8633" y="28463"/>
                  </a:lnTo>
                  <a:lnTo>
                    <a:pt x="9180" y="28463"/>
                  </a:lnTo>
                  <a:lnTo>
                    <a:pt x="9393" y="28281"/>
                  </a:lnTo>
                  <a:lnTo>
                    <a:pt x="11672" y="28281"/>
                  </a:lnTo>
                  <a:cubicBezTo>
                    <a:pt x="11703" y="28144"/>
                    <a:pt x="11794" y="28121"/>
                    <a:pt x="11900" y="28121"/>
                  </a:cubicBezTo>
                  <a:cubicBezTo>
                    <a:pt x="11953" y="28121"/>
                    <a:pt x="12010" y="28127"/>
                    <a:pt x="12066" y="28127"/>
                  </a:cubicBezTo>
                  <a:cubicBezTo>
                    <a:pt x="12121" y="28127"/>
                    <a:pt x="12174" y="28121"/>
                    <a:pt x="12219" y="28099"/>
                  </a:cubicBezTo>
                  <a:lnTo>
                    <a:pt x="12767" y="27643"/>
                  </a:lnTo>
                  <a:lnTo>
                    <a:pt x="13131" y="27643"/>
                  </a:lnTo>
                  <a:lnTo>
                    <a:pt x="13526" y="27339"/>
                  </a:lnTo>
                  <a:cubicBezTo>
                    <a:pt x="13548" y="27340"/>
                    <a:pt x="13569" y="27341"/>
                    <a:pt x="13590" y="27341"/>
                  </a:cubicBezTo>
                  <a:cubicBezTo>
                    <a:pt x="14011" y="27341"/>
                    <a:pt x="14306" y="27061"/>
                    <a:pt x="14712" y="26974"/>
                  </a:cubicBezTo>
                  <a:lnTo>
                    <a:pt x="15229" y="26518"/>
                  </a:lnTo>
                  <a:lnTo>
                    <a:pt x="15776" y="26518"/>
                  </a:lnTo>
                  <a:lnTo>
                    <a:pt x="16201" y="26062"/>
                  </a:lnTo>
                  <a:lnTo>
                    <a:pt x="16353" y="26184"/>
                  </a:lnTo>
                  <a:lnTo>
                    <a:pt x="16718" y="26001"/>
                  </a:lnTo>
                  <a:cubicBezTo>
                    <a:pt x="16992" y="25880"/>
                    <a:pt x="17204" y="25667"/>
                    <a:pt x="17296" y="25393"/>
                  </a:cubicBezTo>
                  <a:lnTo>
                    <a:pt x="17812" y="25393"/>
                  </a:lnTo>
                  <a:lnTo>
                    <a:pt x="18086" y="24998"/>
                  </a:lnTo>
                  <a:lnTo>
                    <a:pt x="18451" y="25241"/>
                  </a:lnTo>
                  <a:cubicBezTo>
                    <a:pt x="18633" y="24907"/>
                    <a:pt x="19119" y="24907"/>
                    <a:pt x="19332" y="24633"/>
                  </a:cubicBezTo>
                  <a:cubicBezTo>
                    <a:pt x="19362" y="24603"/>
                    <a:pt x="19393" y="24603"/>
                    <a:pt x="19423" y="24603"/>
                  </a:cubicBezTo>
                  <a:lnTo>
                    <a:pt x="19758" y="24603"/>
                  </a:lnTo>
                  <a:cubicBezTo>
                    <a:pt x="20001" y="24481"/>
                    <a:pt x="20001" y="24299"/>
                    <a:pt x="20122" y="24147"/>
                  </a:cubicBezTo>
                  <a:lnTo>
                    <a:pt x="20548" y="24147"/>
                  </a:lnTo>
                  <a:cubicBezTo>
                    <a:pt x="20700" y="23965"/>
                    <a:pt x="20882" y="23813"/>
                    <a:pt x="21034" y="23691"/>
                  </a:cubicBezTo>
                  <a:cubicBezTo>
                    <a:pt x="21277" y="23570"/>
                    <a:pt x="21521" y="23478"/>
                    <a:pt x="21764" y="23418"/>
                  </a:cubicBezTo>
                  <a:lnTo>
                    <a:pt x="21764" y="23235"/>
                  </a:lnTo>
                  <a:lnTo>
                    <a:pt x="22220" y="22840"/>
                  </a:lnTo>
                  <a:lnTo>
                    <a:pt x="22676" y="22840"/>
                  </a:lnTo>
                  <a:lnTo>
                    <a:pt x="23192" y="22354"/>
                  </a:lnTo>
                  <a:lnTo>
                    <a:pt x="23496" y="22354"/>
                  </a:lnTo>
                  <a:lnTo>
                    <a:pt x="24013" y="22111"/>
                  </a:lnTo>
                  <a:lnTo>
                    <a:pt x="24013" y="21959"/>
                  </a:lnTo>
                  <a:cubicBezTo>
                    <a:pt x="24135" y="21867"/>
                    <a:pt x="24256" y="21776"/>
                    <a:pt x="24347" y="21655"/>
                  </a:cubicBezTo>
                  <a:cubicBezTo>
                    <a:pt x="24469" y="21503"/>
                    <a:pt x="24742" y="21533"/>
                    <a:pt x="24834" y="21442"/>
                  </a:cubicBezTo>
                  <a:cubicBezTo>
                    <a:pt x="24894" y="21351"/>
                    <a:pt x="25077" y="21351"/>
                    <a:pt x="25198" y="21290"/>
                  </a:cubicBezTo>
                  <a:cubicBezTo>
                    <a:pt x="25350" y="21229"/>
                    <a:pt x="25533" y="21199"/>
                    <a:pt x="25685" y="21199"/>
                  </a:cubicBezTo>
                  <a:lnTo>
                    <a:pt x="25685" y="20986"/>
                  </a:lnTo>
                  <a:cubicBezTo>
                    <a:pt x="25867" y="20895"/>
                    <a:pt x="26050" y="20834"/>
                    <a:pt x="26232" y="20773"/>
                  </a:cubicBezTo>
                  <a:cubicBezTo>
                    <a:pt x="26475" y="20712"/>
                    <a:pt x="26536" y="20469"/>
                    <a:pt x="26749" y="20439"/>
                  </a:cubicBezTo>
                  <a:cubicBezTo>
                    <a:pt x="26992" y="20439"/>
                    <a:pt x="27113" y="20256"/>
                    <a:pt x="27265" y="20135"/>
                  </a:cubicBezTo>
                  <a:cubicBezTo>
                    <a:pt x="27387" y="20044"/>
                    <a:pt x="27539" y="19983"/>
                    <a:pt x="27691" y="19922"/>
                  </a:cubicBezTo>
                  <a:cubicBezTo>
                    <a:pt x="27812" y="19831"/>
                    <a:pt x="27995" y="19831"/>
                    <a:pt x="28086" y="19740"/>
                  </a:cubicBezTo>
                  <a:cubicBezTo>
                    <a:pt x="28299" y="19497"/>
                    <a:pt x="28724" y="19436"/>
                    <a:pt x="28937" y="19193"/>
                  </a:cubicBezTo>
                  <a:cubicBezTo>
                    <a:pt x="29180" y="18949"/>
                    <a:pt x="29575" y="18889"/>
                    <a:pt x="29819" y="18615"/>
                  </a:cubicBezTo>
                  <a:cubicBezTo>
                    <a:pt x="29940" y="18463"/>
                    <a:pt x="30062" y="18342"/>
                    <a:pt x="30214" y="18250"/>
                  </a:cubicBezTo>
                  <a:cubicBezTo>
                    <a:pt x="30426" y="18159"/>
                    <a:pt x="30578" y="18068"/>
                    <a:pt x="30730" y="18007"/>
                  </a:cubicBezTo>
                  <a:cubicBezTo>
                    <a:pt x="30913" y="17946"/>
                    <a:pt x="31156" y="17886"/>
                    <a:pt x="31308" y="17794"/>
                  </a:cubicBezTo>
                  <a:cubicBezTo>
                    <a:pt x="31460" y="17734"/>
                    <a:pt x="31490" y="17551"/>
                    <a:pt x="31734" y="17521"/>
                  </a:cubicBezTo>
                  <a:cubicBezTo>
                    <a:pt x="31977" y="17521"/>
                    <a:pt x="32007" y="17217"/>
                    <a:pt x="32250" y="17217"/>
                  </a:cubicBezTo>
                  <a:cubicBezTo>
                    <a:pt x="32463" y="17187"/>
                    <a:pt x="32524" y="17065"/>
                    <a:pt x="32676" y="16943"/>
                  </a:cubicBezTo>
                  <a:cubicBezTo>
                    <a:pt x="32828" y="16822"/>
                    <a:pt x="32980" y="16700"/>
                    <a:pt x="33132" y="16579"/>
                  </a:cubicBezTo>
                  <a:lnTo>
                    <a:pt x="33405" y="16579"/>
                  </a:lnTo>
                  <a:cubicBezTo>
                    <a:pt x="33284" y="16335"/>
                    <a:pt x="33496" y="16214"/>
                    <a:pt x="33679" y="16123"/>
                  </a:cubicBezTo>
                  <a:cubicBezTo>
                    <a:pt x="34013" y="15971"/>
                    <a:pt x="34348" y="15849"/>
                    <a:pt x="34712" y="15728"/>
                  </a:cubicBezTo>
                  <a:cubicBezTo>
                    <a:pt x="34895" y="15515"/>
                    <a:pt x="35138" y="15332"/>
                    <a:pt x="35381" y="15180"/>
                  </a:cubicBezTo>
                  <a:cubicBezTo>
                    <a:pt x="35624" y="15089"/>
                    <a:pt x="35746" y="14907"/>
                    <a:pt x="35959" y="14816"/>
                  </a:cubicBezTo>
                  <a:cubicBezTo>
                    <a:pt x="36171" y="14755"/>
                    <a:pt x="36384" y="14664"/>
                    <a:pt x="36597" y="14572"/>
                  </a:cubicBezTo>
                  <a:cubicBezTo>
                    <a:pt x="36870" y="14512"/>
                    <a:pt x="37114" y="14360"/>
                    <a:pt x="37296" y="14177"/>
                  </a:cubicBezTo>
                  <a:cubicBezTo>
                    <a:pt x="37478" y="14147"/>
                    <a:pt x="37630" y="14177"/>
                    <a:pt x="37691" y="14117"/>
                  </a:cubicBezTo>
                  <a:cubicBezTo>
                    <a:pt x="37873" y="13995"/>
                    <a:pt x="38147" y="13965"/>
                    <a:pt x="38299" y="13782"/>
                  </a:cubicBezTo>
                  <a:cubicBezTo>
                    <a:pt x="38390" y="13691"/>
                    <a:pt x="38512" y="13539"/>
                    <a:pt x="38633" y="13539"/>
                  </a:cubicBezTo>
                  <a:cubicBezTo>
                    <a:pt x="38876" y="13509"/>
                    <a:pt x="38937" y="13357"/>
                    <a:pt x="39089" y="13296"/>
                  </a:cubicBezTo>
                  <a:cubicBezTo>
                    <a:pt x="39211" y="13235"/>
                    <a:pt x="39332" y="13174"/>
                    <a:pt x="39454" y="13113"/>
                  </a:cubicBezTo>
                  <a:lnTo>
                    <a:pt x="39515" y="12901"/>
                  </a:lnTo>
                  <a:cubicBezTo>
                    <a:pt x="39636" y="12901"/>
                    <a:pt x="39748" y="12861"/>
                    <a:pt x="39844" y="12861"/>
                  </a:cubicBezTo>
                  <a:cubicBezTo>
                    <a:pt x="39916" y="12861"/>
                    <a:pt x="39979" y="12883"/>
                    <a:pt x="40032" y="12962"/>
                  </a:cubicBezTo>
                  <a:cubicBezTo>
                    <a:pt x="39728" y="13083"/>
                    <a:pt x="39971" y="13417"/>
                    <a:pt x="39728" y="13569"/>
                  </a:cubicBezTo>
                  <a:cubicBezTo>
                    <a:pt x="39636" y="13630"/>
                    <a:pt x="39667" y="13813"/>
                    <a:pt x="39636" y="13934"/>
                  </a:cubicBezTo>
                  <a:lnTo>
                    <a:pt x="39393" y="14147"/>
                  </a:lnTo>
                  <a:cubicBezTo>
                    <a:pt x="39361" y="14152"/>
                    <a:pt x="39331" y="14154"/>
                    <a:pt x="39300" y="14154"/>
                  </a:cubicBezTo>
                  <a:cubicBezTo>
                    <a:pt x="39254" y="14154"/>
                    <a:pt x="39209" y="14150"/>
                    <a:pt x="39164" y="14150"/>
                  </a:cubicBezTo>
                  <a:cubicBezTo>
                    <a:pt x="39071" y="14150"/>
                    <a:pt x="38978" y="14167"/>
                    <a:pt x="38876" y="14269"/>
                  </a:cubicBezTo>
                  <a:lnTo>
                    <a:pt x="39089" y="14633"/>
                  </a:lnTo>
                  <a:lnTo>
                    <a:pt x="38512" y="14633"/>
                  </a:lnTo>
                  <a:lnTo>
                    <a:pt x="37965" y="14876"/>
                  </a:lnTo>
                  <a:lnTo>
                    <a:pt x="37965" y="15272"/>
                  </a:lnTo>
                  <a:cubicBezTo>
                    <a:pt x="37873" y="15302"/>
                    <a:pt x="37782" y="15302"/>
                    <a:pt x="37691" y="15302"/>
                  </a:cubicBezTo>
                  <a:cubicBezTo>
                    <a:pt x="37539" y="15576"/>
                    <a:pt x="37144" y="15606"/>
                    <a:pt x="36901" y="15758"/>
                  </a:cubicBezTo>
                  <a:cubicBezTo>
                    <a:pt x="36627" y="15910"/>
                    <a:pt x="36627" y="15879"/>
                    <a:pt x="36475" y="16123"/>
                  </a:cubicBezTo>
                  <a:cubicBezTo>
                    <a:pt x="36384" y="16214"/>
                    <a:pt x="36293" y="16335"/>
                    <a:pt x="36202" y="16427"/>
                  </a:cubicBezTo>
                  <a:lnTo>
                    <a:pt x="35989" y="16427"/>
                  </a:lnTo>
                  <a:cubicBezTo>
                    <a:pt x="35959" y="16518"/>
                    <a:pt x="35928" y="16609"/>
                    <a:pt x="35867" y="16700"/>
                  </a:cubicBezTo>
                  <a:cubicBezTo>
                    <a:pt x="35776" y="16791"/>
                    <a:pt x="35685" y="16852"/>
                    <a:pt x="35715" y="16974"/>
                  </a:cubicBezTo>
                  <a:lnTo>
                    <a:pt x="35898" y="17156"/>
                  </a:lnTo>
                  <a:lnTo>
                    <a:pt x="35624" y="17369"/>
                  </a:lnTo>
                  <a:lnTo>
                    <a:pt x="35229" y="17369"/>
                  </a:lnTo>
                  <a:lnTo>
                    <a:pt x="35077" y="17217"/>
                  </a:lnTo>
                  <a:cubicBezTo>
                    <a:pt x="34895" y="17399"/>
                    <a:pt x="34621" y="17490"/>
                    <a:pt x="34560" y="17764"/>
                  </a:cubicBezTo>
                  <a:lnTo>
                    <a:pt x="34834" y="18038"/>
                  </a:lnTo>
                  <a:cubicBezTo>
                    <a:pt x="34745" y="18127"/>
                    <a:pt x="34672" y="18183"/>
                    <a:pt x="34568" y="18183"/>
                  </a:cubicBezTo>
                  <a:cubicBezTo>
                    <a:pt x="34530" y="18183"/>
                    <a:pt x="34488" y="18175"/>
                    <a:pt x="34439" y="18159"/>
                  </a:cubicBezTo>
                  <a:lnTo>
                    <a:pt x="34317" y="17825"/>
                  </a:lnTo>
                  <a:cubicBezTo>
                    <a:pt x="34256" y="17946"/>
                    <a:pt x="34196" y="18007"/>
                    <a:pt x="34196" y="18038"/>
                  </a:cubicBezTo>
                  <a:cubicBezTo>
                    <a:pt x="34226" y="18190"/>
                    <a:pt x="34165" y="18342"/>
                    <a:pt x="34044" y="18402"/>
                  </a:cubicBezTo>
                  <a:cubicBezTo>
                    <a:pt x="34044" y="18402"/>
                    <a:pt x="34104" y="18463"/>
                    <a:pt x="34104" y="18524"/>
                  </a:cubicBezTo>
                  <a:cubicBezTo>
                    <a:pt x="34191" y="18524"/>
                    <a:pt x="34288" y="18504"/>
                    <a:pt x="34378" y="18504"/>
                  </a:cubicBezTo>
                  <a:cubicBezTo>
                    <a:pt x="34445" y="18504"/>
                    <a:pt x="34508" y="18515"/>
                    <a:pt x="34560" y="18554"/>
                  </a:cubicBezTo>
                  <a:cubicBezTo>
                    <a:pt x="34591" y="18585"/>
                    <a:pt x="34591" y="18615"/>
                    <a:pt x="34591" y="18645"/>
                  </a:cubicBezTo>
                  <a:cubicBezTo>
                    <a:pt x="34500" y="18797"/>
                    <a:pt x="34408" y="18980"/>
                    <a:pt x="34287" y="19162"/>
                  </a:cubicBezTo>
                  <a:cubicBezTo>
                    <a:pt x="34135" y="19010"/>
                    <a:pt x="34226" y="18889"/>
                    <a:pt x="34196" y="18737"/>
                  </a:cubicBezTo>
                  <a:lnTo>
                    <a:pt x="33831" y="18585"/>
                  </a:lnTo>
                  <a:lnTo>
                    <a:pt x="33436" y="18737"/>
                  </a:lnTo>
                  <a:cubicBezTo>
                    <a:pt x="33648" y="18949"/>
                    <a:pt x="33922" y="19071"/>
                    <a:pt x="34013" y="19284"/>
                  </a:cubicBezTo>
                  <a:cubicBezTo>
                    <a:pt x="33952" y="19345"/>
                    <a:pt x="33861" y="19345"/>
                    <a:pt x="33861" y="19375"/>
                  </a:cubicBezTo>
                  <a:cubicBezTo>
                    <a:pt x="33831" y="19527"/>
                    <a:pt x="33800" y="19649"/>
                    <a:pt x="33770" y="19740"/>
                  </a:cubicBezTo>
                  <a:cubicBezTo>
                    <a:pt x="33557" y="19831"/>
                    <a:pt x="33405" y="19892"/>
                    <a:pt x="33284" y="19952"/>
                  </a:cubicBezTo>
                  <a:cubicBezTo>
                    <a:pt x="33162" y="19801"/>
                    <a:pt x="33071" y="19649"/>
                    <a:pt x="32980" y="19497"/>
                  </a:cubicBezTo>
                  <a:lnTo>
                    <a:pt x="32980" y="19497"/>
                  </a:lnTo>
                  <a:cubicBezTo>
                    <a:pt x="33017" y="19500"/>
                    <a:pt x="33052" y="19501"/>
                    <a:pt x="33086" y="19501"/>
                  </a:cubicBezTo>
                  <a:cubicBezTo>
                    <a:pt x="33381" y="19501"/>
                    <a:pt x="33536" y="19384"/>
                    <a:pt x="33618" y="19193"/>
                  </a:cubicBezTo>
                  <a:lnTo>
                    <a:pt x="33344" y="18980"/>
                  </a:lnTo>
                  <a:cubicBezTo>
                    <a:pt x="33294" y="19000"/>
                    <a:pt x="33240" y="19003"/>
                    <a:pt x="33186" y="19003"/>
                  </a:cubicBezTo>
                  <a:cubicBezTo>
                    <a:pt x="33159" y="19003"/>
                    <a:pt x="33132" y="19003"/>
                    <a:pt x="33105" y="19003"/>
                  </a:cubicBezTo>
                  <a:cubicBezTo>
                    <a:pt x="33025" y="19003"/>
                    <a:pt x="32949" y="19010"/>
                    <a:pt x="32889" y="19071"/>
                  </a:cubicBezTo>
                  <a:lnTo>
                    <a:pt x="32828" y="19314"/>
                  </a:lnTo>
                  <a:cubicBezTo>
                    <a:pt x="32463" y="19314"/>
                    <a:pt x="32341" y="19588"/>
                    <a:pt x="32098" y="19770"/>
                  </a:cubicBezTo>
                  <a:lnTo>
                    <a:pt x="32098" y="19983"/>
                  </a:lnTo>
                  <a:lnTo>
                    <a:pt x="31673" y="20408"/>
                  </a:lnTo>
                  <a:cubicBezTo>
                    <a:pt x="31643" y="20413"/>
                    <a:pt x="31614" y="20415"/>
                    <a:pt x="31585" y="20415"/>
                  </a:cubicBezTo>
                  <a:cubicBezTo>
                    <a:pt x="31512" y="20415"/>
                    <a:pt x="31440" y="20404"/>
                    <a:pt x="31374" y="20404"/>
                  </a:cubicBezTo>
                  <a:cubicBezTo>
                    <a:pt x="31303" y="20404"/>
                    <a:pt x="31239" y="20417"/>
                    <a:pt x="31186" y="20469"/>
                  </a:cubicBezTo>
                  <a:lnTo>
                    <a:pt x="31156" y="20712"/>
                  </a:lnTo>
                  <a:lnTo>
                    <a:pt x="30548" y="20804"/>
                  </a:lnTo>
                  <a:lnTo>
                    <a:pt x="30791" y="21199"/>
                  </a:lnTo>
                  <a:lnTo>
                    <a:pt x="30457" y="21290"/>
                  </a:lnTo>
                  <a:cubicBezTo>
                    <a:pt x="30457" y="21351"/>
                    <a:pt x="30426" y="21442"/>
                    <a:pt x="30396" y="21503"/>
                  </a:cubicBezTo>
                  <a:cubicBezTo>
                    <a:pt x="30305" y="21594"/>
                    <a:pt x="30123" y="21533"/>
                    <a:pt x="30001" y="21685"/>
                  </a:cubicBezTo>
                  <a:cubicBezTo>
                    <a:pt x="29971" y="21726"/>
                    <a:pt x="29923" y="21736"/>
                    <a:pt x="29868" y="21736"/>
                  </a:cubicBezTo>
                  <a:cubicBezTo>
                    <a:pt x="29813" y="21736"/>
                    <a:pt x="29750" y="21726"/>
                    <a:pt x="29688" y="21726"/>
                  </a:cubicBezTo>
                  <a:cubicBezTo>
                    <a:pt x="29626" y="21726"/>
                    <a:pt x="29565" y="21736"/>
                    <a:pt x="29515" y="21776"/>
                  </a:cubicBezTo>
                  <a:cubicBezTo>
                    <a:pt x="29393" y="21867"/>
                    <a:pt x="29271" y="21928"/>
                    <a:pt x="29119" y="21959"/>
                  </a:cubicBezTo>
                  <a:lnTo>
                    <a:pt x="29119" y="22111"/>
                  </a:lnTo>
                  <a:lnTo>
                    <a:pt x="28785" y="22415"/>
                  </a:lnTo>
                  <a:cubicBezTo>
                    <a:pt x="28694" y="22597"/>
                    <a:pt x="28816" y="22749"/>
                    <a:pt x="28664" y="22840"/>
                  </a:cubicBezTo>
                  <a:lnTo>
                    <a:pt x="28451" y="22688"/>
                  </a:lnTo>
                  <a:cubicBezTo>
                    <a:pt x="28329" y="22779"/>
                    <a:pt x="28208" y="22901"/>
                    <a:pt x="28177" y="23083"/>
                  </a:cubicBezTo>
                  <a:lnTo>
                    <a:pt x="28694" y="23296"/>
                  </a:lnTo>
                  <a:lnTo>
                    <a:pt x="28937" y="23083"/>
                  </a:lnTo>
                  <a:cubicBezTo>
                    <a:pt x="28967" y="22931"/>
                    <a:pt x="28876" y="22810"/>
                    <a:pt x="29028" y="22688"/>
                  </a:cubicBezTo>
                  <a:lnTo>
                    <a:pt x="29211" y="22840"/>
                  </a:lnTo>
                  <a:lnTo>
                    <a:pt x="29423" y="22688"/>
                  </a:lnTo>
                  <a:lnTo>
                    <a:pt x="29697" y="22931"/>
                  </a:lnTo>
                  <a:lnTo>
                    <a:pt x="29697" y="23083"/>
                  </a:lnTo>
                  <a:cubicBezTo>
                    <a:pt x="29515" y="23235"/>
                    <a:pt x="29211" y="23205"/>
                    <a:pt x="29150" y="23418"/>
                  </a:cubicBezTo>
                  <a:lnTo>
                    <a:pt x="29302" y="23600"/>
                  </a:lnTo>
                  <a:cubicBezTo>
                    <a:pt x="29217" y="23653"/>
                    <a:pt x="29128" y="23665"/>
                    <a:pt x="29040" y="23665"/>
                  </a:cubicBezTo>
                  <a:cubicBezTo>
                    <a:pt x="28963" y="23665"/>
                    <a:pt x="28887" y="23656"/>
                    <a:pt x="28814" y="23656"/>
                  </a:cubicBezTo>
                  <a:cubicBezTo>
                    <a:pt x="28728" y="23656"/>
                    <a:pt x="28647" y="23668"/>
                    <a:pt x="28572" y="23722"/>
                  </a:cubicBezTo>
                  <a:lnTo>
                    <a:pt x="28542" y="23874"/>
                  </a:lnTo>
                  <a:lnTo>
                    <a:pt x="28724" y="24056"/>
                  </a:lnTo>
                  <a:cubicBezTo>
                    <a:pt x="28633" y="24177"/>
                    <a:pt x="28481" y="24269"/>
                    <a:pt x="28360" y="24390"/>
                  </a:cubicBezTo>
                  <a:cubicBezTo>
                    <a:pt x="28299" y="24390"/>
                    <a:pt x="28268" y="24421"/>
                    <a:pt x="28208" y="24421"/>
                  </a:cubicBezTo>
                  <a:lnTo>
                    <a:pt x="28208" y="23874"/>
                  </a:lnTo>
                  <a:lnTo>
                    <a:pt x="28329" y="23752"/>
                  </a:lnTo>
                  <a:cubicBezTo>
                    <a:pt x="28360" y="23600"/>
                    <a:pt x="28451" y="23448"/>
                    <a:pt x="28268" y="23326"/>
                  </a:cubicBezTo>
                  <a:cubicBezTo>
                    <a:pt x="28147" y="23326"/>
                    <a:pt x="28025" y="23357"/>
                    <a:pt x="27934" y="23448"/>
                  </a:cubicBezTo>
                  <a:cubicBezTo>
                    <a:pt x="27843" y="23478"/>
                    <a:pt x="27752" y="23509"/>
                    <a:pt x="27630" y="23539"/>
                  </a:cubicBezTo>
                  <a:lnTo>
                    <a:pt x="27569" y="23782"/>
                  </a:lnTo>
                  <a:lnTo>
                    <a:pt x="27053" y="23874"/>
                  </a:lnTo>
                  <a:lnTo>
                    <a:pt x="27053" y="24147"/>
                  </a:lnTo>
                  <a:lnTo>
                    <a:pt x="27326" y="24147"/>
                  </a:lnTo>
                  <a:cubicBezTo>
                    <a:pt x="27478" y="24208"/>
                    <a:pt x="27478" y="24329"/>
                    <a:pt x="27357" y="24451"/>
                  </a:cubicBezTo>
                  <a:cubicBezTo>
                    <a:pt x="27205" y="24360"/>
                    <a:pt x="27083" y="24299"/>
                    <a:pt x="27053" y="24147"/>
                  </a:cubicBezTo>
                  <a:lnTo>
                    <a:pt x="26749" y="24147"/>
                  </a:lnTo>
                  <a:cubicBezTo>
                    <a:pt x="26597" y="24329"/>
                    <a:pt x="26445" y="24512"/>
                    <a:pt x="26293" y="24725"/>
                  </a:cubicBezTo>
                  <a:cubicBezTo>
                    <a:pt x="26262" y="24785"/>
                    <a:pt x="26293" y="24877"/>
                    <a:pt x="26293" y="24937"/>
                  </a:cubicBezTo>
                  <a:cubicBezTo>
                    <a:pt x="26110" y="24937"/>
                    <a:pt x="25958" y="25059"/>
                    <a:pt x="25928" y="25241"/>
                  </a:cubicBezTo>
                  <a:cubicBezTo>
                    <a:pt x="25898" y="25424"/>
                    <a:pt x="25746" y="25545"/>
                    <a:pt x="25563" y="25576"/>
                  </a:cubicBezTo>
                  <a:lnTo>
                    <a:pt x="24834" y="26214"/>
                  </a:lnTo>
                  <a:lnTo>
                    <a:pt x="24955" y="26305"/>
                  </a:lnTo>
                  <a:lnTo>
                    <a:pt x="24408" y="26700"/>
                  </a:lnTo>
                  <a:lnTo>
                    <a:pt x="24408" y="26943"/>
                  </a:lnTo>
                  <a:lnTo>
                    <a:pt x="24135" y="27187"/>
                  </a:lnTo>
                  <a:lnTo>
                    <a:pt x="23922" y="27035"/>
                  </a:lnTo>
                  <a:lnTo>
                    <a:pt x="23800" y="27278"/>
                  </a:lnTo>
                  <a:lnTo>
                    <a:pt x="24104" y="27521"/>
                  </a:lnTo>
                  <a:cubicBezTo>
                    <a:pt x="24256" y="27399"/>
                    <a:pt x="24347" y="27247"/>
                    <a:pt x="24530" y="27217"/>
                  </a:cubicBezTo>
                  <a:lnTo>
                    <a:pt x="24651" y="27339"/>
                  </a:lnTo>
                  <a:cubicBezTo>
                    <a:pt x="24986" y="27187"/>
                    <a:pt x="24651" y="27065"/>
                    <a:pt x="24621" y="26913"/>
                  </a:cubicBezTo>
                  <a:cubicBezTo>
                    <a:pt x="24699" y="26874"/>
                    <a:pt x="24788" y="26863"/>
                    <a:pt x="24882" y="26863"/>
                  </a:cubicBezTo>
                  <a:cubicBezTo>
                    <a:pt x="25006" y="26863"/>
                    <a:pt x="25138" y="26883"/>
                    <a:pt x="25259" y="26883"/>
                  </a:cubicBezTo>
                  <a:lnTo>
                    <a:pt x="25715" y="26488"/>
                  </a:lnTo>
                  <a:lnTo>
                    <a:pt x="25533" y="26244"/>
                  </a:lnTo>
                  <a:cubicBezTo>
                    <a:pt x="25442" y="26244"/>
                    <a:pt x="25350" y="26214"/>
                    <a:pt x="25381" y="26123"/>
                  </a:cubicBezTo>
                  <a:cubicBezTo>
                    <a:pt x="25381" y="26092"/>
                    <a:pt x="25472" y="26092"/>
                    <a:pt x="25533" y="26092"/>
                  </a:cubicBezTo>
                  <a:lnTo>
                    <a:pt x="25533" y="25849"/>
                  </a:lnTo>
                  <a:cubicBezTo>
                    <a:pt x="25806" y="25697"/>
                    <a:pt x="26080" y="25606"/>
                    <a:pt x="26384" y="25576"/>
                  </a:cubicBezTo>
                  <a:lnTo>
                    <a:pt x="26657" y="25363"/>
                  </a:lnTo>
                  <a:lnTo>
                    <a:pt x="26657" y="25029"/>
                  </a:lnTo>
                  <a:lnTo>
                    <a:pt x="26931" y="24816"/>
                  </a:lnTo>
                  <a:lnTo>
                    <a:pt x="27357" y="24816"/>
                  </a:lnTo>
                  <a:lnTo>
                    <a:pt x="27600" y="25029"/>
                  </a:lnTo>
                  <a:lnTo>
                    <a:pt x="27326" y="25272"/>
                  </a:lnTo>
                  <a:lnTo>
                    <a:pt x="27053" y="25272"/>
                  </a:lnTo>
                  <a:cubicBezTo>
                    <a:pt x="26992" y="25484"/>
                    <a:pt x="27113" y="25697"/>
                    <a:pt x="26992" y="25880"/>
                  </a:cubicBezTo>
                  <a:lnTo>
                    <a:pt x="26657" y="25971"/>
                  </a:lnTo>
                  <a:lnTo>
                    <a:pt x="26901" y="26214"/>
                  </a:lnTo>
                  <a:cubicBezTo>
                    <a:pt x="26877" y="26210"/>
                    <a:pt x="26852" y="26208"/>
                    <a:pt x="26827" y="26208"/>
                  </a:cubicBezTo>
                  <a:cubicBezTo>
                    <a:pt x="26664" y="26208"/>
                    <a:pt x="26489" y="26291"/>
                    <a:pt x="26384" y="26396"/>
                  </a:cubicBezTo>
                  <a:cubicBezTo>
                    <a:pt x="26293" y="26518"/>
                    <a:pt x="26141" y="26579"/>
                    <a:pt x="26019" y="26579"/>
                  </a:cubicBezTo>
                  <a:cubicBezTo>
                    <a:pt x="25989" y="26579"/>
                    <a:pt x="25958" y="26640"/>
                    <a:pt x="25958" y="26700"/>
                  </a:cubicBezTo>
                  <a:lnTo>
                    <a:pt x="26505" y="26761"/>
                  </a:lnTo>
                  <a:lnTo>
                    <a:pt x="26445" y="27004"/>
                  </a:lnTo>
                  <a:cubicBezTo>
                    <a:pt x="26293" y="27035"/>
                    <a:pt x="26141" y="27035"/>
                    <a:pt x="25989" y="27065"/>
                  </a:cubicBezTo>
                  <a:cubicBezTo>
                    <a:pt x="25958" y="27065"/>
                    <a:pt x="25928" y="27156"/>
                    <a:pt x="25928" y="27217"/>
                  </a:cubicBezTo>
                  <a:cubicBezTo>
                    <a:pt x="26141" y="27308"/>
                    <a:pt x="26141" y="27308"/>
                    <a:pt x="25989" y="27521"/>
                  </a:cubicBezTo>
                  <a:lnTo>
                    <a:pt x="25624" y="27521"/>
                  </a:lnTo>
                  <a:lnTo>
                    <a:pt x="25350" y="27764"/>
                  </a:lnTo>
                  <a:cubicBezTo>
                    <a:pt x="25320" y="27886"/>
                    <a:pt x="25320" y="28007"/>
                    <a:pt x="25320" y="28099"/>
                  </a:cubicBezTo>
                  <a:lnTo>
                    <a:pt x="25138" y="28250"/>
                  </a:lnTo>
                  <a:lnTo>
                    <a:pt x="25533" y="28402"/>
                  </a:lnTo>
                  <a:lnTo>
                    <a:pt x="25229" y="28646"/>
                  </a:lnTo>
                  <a:lnTo>
                    <a:pt x="24864" y="28646"/>
                  </a:lnTo>
                  <a:cubicBezTo>
                    <a:pt x="24778" y="28603"/>
                    <a:pt x="24707" y="28469"/>
                    <a:pt x="24588" y="28469"/>
                  </a:cubicBezTo>
                  <a:cubicBezTo>
                    <a:pt x="24538" y="28469"/>
                    <a:pt x="24480" y="28492"/>
                    <a:pt x="24408" y="28554"/>
                  </a:cubicBezTo>
                  <a:lnTo>
                    <a:pt x="24591" y="28858"/>
                  </a:lnTo>
                  <a:lnTo>
                    <a:pt x="24317" y="29132"/>
                  </a:lnTo>
                  <a:cubicBezTo>
                    <a:pt x="24283" y="29137"/>
                    <a:pt x="24250" y="29139"/>
                    <a:pt x="24219" y="29139"/>
                  </a:cubicBezTo>
                  <a:cubicBezTo>
                    <a:pt x="24140" y="29139"/>
                    <a:pt x="24071" y="29127"/>
                    <a:pt x="24008" y="29127"/>
                  </a:cubicBezTo>
                  <a:cubicBezTo>
                    <a:pt x="23942" y="29127"/>
                    <a:pt x="23883" y="29140"/>
                    <a:pt x="23831" y="29193"/>
                  </a:cubicBezTo>
                  <a:lnTo>
                    <a:pt x="24043" y="29436"/>
                  </a:lnTo>
                  <a:lnTo>
                    <a:pt x="24499" y="29466"/>
                  </a:lnTo>
                  <a:lnTo>
                    <a:pt x="24773" y="29740"/>
                  </a:lnTo>
                  <a:cubicBezTo>
                    <a:pt x="24591" y="29770"/>
                    <a:pt x="24591" y="29953"/>
                    <a:pt x="24378" y="29953"/>
                  </a:cubicBezTo>
                  <a:cubicBezTo>
                    <a:pt x="24408" y="30135"/>
                    <a:pt x="24651" y="30165"/>
                    <a:pt x="24712" y="30317"/>
                  </a:cubicBezTo>
                  <a:cubicBezTo>
                    <a:pt x="24773" y="30500"/>
                    <a:pt x="24894" y="30652"/>
                    <a:pt x="25046" y="30773"/>
                  </a:cubicBezTo>
                  <a:lnTo>
                    <a:pt x="25442" y="30773"/>
                  </a:lnTo>
                  <a:cubicBezTo>
                    <a:pt x="25502" y="30865"/>
                    <a:pt x="25624" y="30895"/>
                    <a:pt x="25715" y="31077"/>
                  </a:cubicBezTo>
                  <a:cubicBezTo>
                    <a:pt x="25776" y="31229"/>
                    <a:pt x="25290" y="31320"/>
                    <a:pt x="25594" y="31564"/>
                  </a:cubicBezTo>
                  <a:cubicBezTo>
                    <a:pt x="25776" y="31594"/>
                    <a:pt x="25958" y="31533"/>
                    <a:pt x="26141" y="31685"/>
                  </a:cubicBezTo>
                  <a:cubicBezTo>
                    <a:pt x="26262" y="31807"/>
                    <a:pt x="26597" y="31655"/>
                    <a:pt x="26718" y="31868"/>
                  </a:cubicBezTo>
                  <a:lnTo>
                    <a:pt x="26961" y="31716"/>
                  </a:lnTo>
                  <a:lnTo>
                    <a:pt x="27448" y="31928"/>
                  </a:lnTo>
                  <a:lnTo>
                    <a:pt x="27660" y="31746"/>
                  </a:lnTo>
                  <a:lnTo>
                    <a:pt x="28056" y="31746"/>
                  </a:lnTo>
                  <a:lnTo>
                    <a:pt x="28299" y="31928"/>
                  </a:lnTo>
                  <a:lnTo>
                    <a:pt x="28664" y="31746"/>
                  </a:lnTo>
                  <a:lnTo>
                    <a:pt x="28785" y="31868"/>
                  </a:lnTo>
                  <a:cubicBezTo>
                    <a:pt x="28876" y="31807"/>
                    <a:pt x="28967" y="31776"/>
                    <a:pt x="29059" y="31746"/>
                  </a:cubicBezTo>
                  <a:cubicBezTo>
                    <a:pt x="29211" y="31716"/>
                    <a:pt x="29393" y="31746"/>
                    <a:pt x="29484" y="31624"/>
                  </a:cubicBezTo>
                  <a:cubicBezTo>
                    <a:pt x="29575" y="31533"/>
                    <a:pt x="29788" y="31594"/>
                    <a:pt x="29879" y="31472"/>
                  </a:cubicBezTo>
                  <a:cubicBezTo>
                    <a:pt x="29906" y="31420"/>
                    <a:pt x="29949" y="31407"/>
                    <a:pt x="30000" y="31407"/>
                  </a:cubicBezTo>
                  <a:cubicBezTo>
                    <a:pt x="30047" y="31407"/>
                    <a:pt x="30101" y="31418"/>
                    <a:pt x="30153" y="31418"/>
                  </a:cubicBezTo>
                  <a:cubicBezTo>
                    <a:pt x="30174" y="31418"/>
                    <a:pt x="30194" y="31417"/>
                    <a:pt x="30214" y="31412"/>
                  </a:cubicBezTo>
                  <a:cubicBezTo>
                    <a:pt x="30214" y="31337"/>
                    <a:pt x="30214" y="31282"/>
                    <a:pt x="30281" y="31282"/>
                  </a:cubicBezTo>
                  <a:cubicBezTo>
                    <a:pt x="30296" y="31282"/>
                    <a:pt x="30314" y="31285"/>
                    <a:pt x="30335" y="31290"/>
                  </a:cubicBezTo>
                  <a:cubicBezTo>
                    <a:pt x="30366" y="31290"/>
                    <a:pt x="30396" y="31351"/>
                    <a:pt x="30396" y="31412"/>
                  </a:cubicBezTo>
                  <a:lnTo>
                    <a:pt x="30670" y="31412"/>
                  </a:lnTo>
                  <a:cubicBezTo>
                    <a:pt x="30700" y="31412"/>
                    <a:pt x="30730" y="31503"/>
                    <a:pt x="30730" y="31503"/>
                  </a:cubicBezTo>
                  <a:cubicBezTo>
                    <a:pt x="30761" y="31533"/>
                    <a:pt x="30700" y="31564"/>
                    <a:pt x="30670" y="31564"/>
                  </a:cubicBezTo>
                  <a:lnTo>
                    <a:pt x="30396" y="31564"/>
                  </a:lnTo>
                  <a:lnTo>
                    <a:pt x="30457" y="31685"/>
                  </a:lnTo>
                  <a:cubicBezTo>
                    <a:pt x="30550" y="31708"/>
                    <a:pt x="30643" y="31718"/>
                    <a:pt x="30734" y="31718"/>
                  </a:cubicBezTo>
                  <a:cubicBezTo>
                    <a:pt x="30881" y="31718"/>
                    <a:pt x="31024" y="31692"/>
                    <a:pt x="31156" y="31655"/>
                  </a:cubicBezTo>
                  <a:lnTo>
                    <a:pt x="30974" y="31472"/>
                  </a:lnTo>
                  <a:cubicBezTo>
                    <a:pt x="31004" y="31260"/>
                    <a:pt x="30882" y="31077"/>
                    <a:pt x="31065" y="30925"/>
                  </a:cubicBezTo>
                  <a:lnTo>
                    <a:pt x="31247" y="30925"/>
                  </a:lnTo>
                  <a:lnTo>
                    <a:pt x="31430" y="31229"/>
                  </a:lnTo>
                  <a:cubicBezTo>
                    <a:pt x="31460" y="31221"/>
                    <a:pt x="31487" y="31217"/>
                    <a:pt x="31511" y="31217"/>
                  </a:cubicBezTo>
                  <a:cubicBezTo>
                    <a:pt x="31660" y="31217"/>
                    <a:pt x="31716" y="31355"/>
                    <a:pt x="31794" y="31381"/>
                  </a:cubicBezTo>
                  <a:lnTo>
                    <a:pt x="32281" y="31168"/>
                  </a:lnTo>
                  <a:lnTo>
                    <a:pt x="32281" y="30986"/>
                  </a:lnTo>
                  <a:cubicBezTo>
                    <a:pt x="32341" y="30910"/>
                    <a:pt x="32417" y="30895"/>
                    <a:pt x="32497" y="30895"/>
                  </a:cubicBezTo>
                  <a:cubicBezTo>
                    <a:pt x="32550" y="30895"/>
                    <a:pt x="32605" y="30902"/>
                    <a:pt x="32658" y="30902"/>
                  </a:cubicBezTo>
                  <a:cubicBezTo>
                    <a:pt x="32685" y="30902"/>
                    <a:pt x="32711" y="30900"/>
                    <a:pt x="32737" y="30895"/>
                  </a:cubicBezTo>
                  <a:cubicBezTo>
                    <a:pt x="32858" y="30834"/>
                    <a:pt x="32980" y="30773"/>
                    <a:pt x="33101" y="30713"/>
                  </a:cubicBezTo>
                  <a:lnTo>
                    <a:pt x="33192" y="30773"/>
                  </a:lnTo>
                  <a:lnTo>
                    <a:pt x="33648" y="30257"/>
                  </a:lnTo>
                  <a:cubicBezTo>
                    <a:pt x="33983" y="30257"/>
                    <a:pt x="34287" y="30165"/>
                    <a:pt x="34560" y="30013"/>
                  </a:cubicBezTo>
                  <a:cubicBezTo>
                    <a:pt x="34560" y="29983"/>
                    <a:pt x="34560" y="29953"/>
                    <a:pt x="34560" y="29953"/>
                  </a:cubicBezTo>
                  <a:cubicBezTo>
                    <a:pt x="34560" y="29892"/>
                    <a:pt x="34591" y="29831"/>
                    <a:pt x="34621" y="29801"/>
                  </a:cubicBezTo>
                  <a:cubicBezTo>
                    <a:pt x="34659" y="29808"/>
                    <a:pt x="34695" y="29812"/>
                    <a:pt x="34730" y="29812"/>
                  </a:cubicBezTo>
                  <a:cubicBezTo>
                    <a:pt x="34978" y="29812"/>
                    <a:pt x="35168" y="29645"/>
                    <a:pt x="35381" y="29618"/>
                  </a:cubicBezTo>
                  <a:lnTo>
                    <a:pt x="35594" y="29770"/>
                  </a:lnTo>
                  <a:cubicBezTo>
                    <a:pt x="35715" y="29588"/>
                    <a:pt x="36050" y="29649"/>
                    <a:pt x="36202" y="29436"/>
                  </a:cubicBezTo>
                  <a:cubicBezTo>
                    <a:pt x="36354" y="29284"/>
                    <a:pt x="36566" y="29193"/>
                    <a:pt x="36810" y="29162"/>
                  </a:cubicBezTo>
                  <a:cubicBezTo>
                    <a:pt x="36992" y="29102"/>
                    <a:pt x="37174" y="28980"/>
                    <a:pt x="37296" y="28798"/>
                  </a:cubicBezTo>
                  <a:cubicBezTo>
                    <a:pt x="37448" y="28646"/>
                    <a:pt x="37752" y="28646"/>
                    <a:pt x="37904" y="28463"/>
                  </a:cubicBezTo>
                  <a:cubicBezTo>
                    <a:pt x="38025" y="28281"/>
                    <a:pt x="38329" y="28311"/>
                    <a:pt x="38481" y="28129"/>
                  </a:cubicBezTo>
                  <a:cubicBezTo>
                    <a:pt x="38603" y="28007"/>
                    <a:pt x="38725" y="27916"/>
                    <a:pt x="38846" y="27795"/>
                  </a:cubicBezTo>
                  <a:lnTo>
                    <a:pt x="40062" y="27278"/>
                  </a:lnTo>
                  <a:lnTo>
                    <a:pt x="40062" y="27126"/>
                  </a:lnTo>
                  <a:cubicBezTo>
                    <a:pt x="40275" y="26852"/>
                    <a:pt x="40700" y="26822"/>
                    <a:pt x="40913" y="26548"/>
                  </a:cubicBezTo>
                  <a:lnTo>
                    <a:pt x="41004" y="26548"/>
                  </a:lnTo>
                  <a:cubicBezTo>
                    <a:pt x="41018" y="26550"/>
                    <a:pt x="41031" y="26551"/>
                    <a:pt x="41043" y="26551"/>
                  </a:cubicBezTo>
                  <a:cubicBezTo>
                    <a:pt x="41234" y="26551"/>
                    <a:pt x="41131" y="26332"/>
                    <a:pt x="41217" y="26275"/>
                  </a:cubicBezTo>
                  <a:lnTo>
                    <a:pt x="41491" y="26214"/>
                  </a:lnTo>
                  <a:lnTo>
                    <a:pt x="42250" y="25576"/>
                  </a:lnTo>
                  <a:cubicBezTo>
                    <a:pt x="42268" y="25572"/>
                    <a:pt x="42287" y="25571"/>
                    <a:pt x="42307" y="25571"/>
                  </a:cubicBezTo>
                  <a:cubicBezTo>
                    <a:pt x="42394" y="25571"/>
                    <a:pt x="42492" y="25601"/>
                    <a:pt x="42574" y="25601"/>
                  </a:cubicBezTo>
                  <a:cubicBezTo>
                    <a:pt x="42628" y="25601"/>
                    <a:pt x="42675" y="25588"/>
                    <a:pt x="42706" y="25545"/>
                  </a:cubicBezTo>
                  <a:cubicBezTo>
                    <a:pt x="42798" y="25393"/>
                    <a:pt x="42615" y="25211"/>
                    <a:pt x="42858" y="25120"/>
                  </a:cubicBezTo>
                  <a:cubicBezTo>
                    <a:pt x="42980" y="25211"/>
                    <a:pt x="43071" y="25363"/>
                    <a:pt x="43253" y="25393"/>
                  </a:cubicBezTo>
                  <a:cubicBezTo>
                    <a:pt x="43527" y="25241"/>
                    <a:pt x="43497" y="24907"/>
                    <a:pt x="43770" y="24785"/>
                  </a:cubicBezTo>
                  <a:cubicBezTo>
                    <a:pt x="43869" y="24860"/>
                    <a:pt x="43948" y="24954"/>
                    <a:pt x="44072" y="24954"/>
                  </a:cubicBezTo>
                  <a:cubicBezTo>
                    <a:pt x="44100" y="24954"/>
                    <a:pt x="44131" y="24949"/>
                    <a:pt x="44165" y="24937"/>
                  </a:cubicBezTo>
                  <a:lnTo>
                    <a:pt x="44682" y="24481"/>
                  </a:lnTo>
                  <a:lnTo>
                    <a:pt x="44956" y="24421"/>
                  </a:lnTo>
                  <a:lnTo>
                    <a:pt x="45047" y="23965"/>
                  </a:lnTo>
                  <a:cubicBezTo>
                    <a:pt x="45199" y="24147"/>
                    <a:pt x="45229" y="24360"/>
                    <a:pt x="45442" y="24421"/>
                  </a:cubicBezTo>
                  <a:lnTo>
                    <a:pt x="45928" y="24208"/>
                  </a:lnTo>
                  <a:lnTo>
                    <a:pt x="45928" y="24056"/>
                  </a:lnTo>
                  <a:cubicBezTo>
                    <a:pt x="46050" y="23934"/>
                    <a:pt x="46323" y="23995"/>
                    <a:pt x="46384" y="23843"/>
                  </a:cubicBezTo>
                  <a:cubicBezTo>
                    <a:pt x="46475" y="23691"/>
                    <a:pt x="46688" y="23661"/>
                    <a:pt x="46840" y="23600"/>
                  </a:cubicBezTo>
                  <a:lnTo>
                    <a:pt x="46901" y="23235"/>
                  </a:lnTo>
                  <a:lnTo>
                    <a:pt x="47327" y="23144"/>
                  </a:lnTo>
                  <a:lnTo>
                    <a:pt x="47509" y="22840"/>
                  </a:lnTo>
                  <a:lnTo>
                    <a:pt x="48147" y="22840"/>
                  </a:lnTo>
                  <a:cubicBezTo>
                    <a:pt x="48360" y="22536"/>
                    <a:pt x="48846" y="22536"/>
                    <a:pt x="49059" y="22232"/>
                  </a:cubicBezTo>
                  <a:lnTo>
                    <a:pt x="49424" y="22232"/>
                  </a:lnTo>
                  <a:cubicBezTo>
                    <a:pt x="49545" y="22019"/>
                    <a:pt x="49789" y="22080"/>
                    <a:pt x="50001" y="22050"/>
                  </a:cubicBezTo>
                  <a:cubicBezTo>
                    <a:pt x="50244" y="21746"/>
                    <a:pt x="50700" y="21715"/>
                    <a:pt x="50913" y="21411"/>
                  </a:cubicBezTo>
                  <a:lnTo>
                    <a:pt x="51308" y="21411"/>
                  </a:lnTo>
                  <a:cubicBezTo>
                    <a:pt x="51460" y="21260"/>
                    <a:pt x="51612" y="21047"/>
                    <a:pt x="51825" y="20986"/>
                  </a:cubicBezTo>
                  <a:cubicBezTo>
                    <a:pt x="52068" y="20895"/>
                    <a:pt x="52281" y="20773"/>
                    <a:pt x="52463" y="20591"/>
                  </a:cubicBezTo>
                  <a:lnTo>
                    <a:pt x="53041" y="20591"/>
                  </a:lnTo>
                  <a:lnTo>
                    <a:pt x="53162" y="20287"/>
                  </a:lnTo>
                  <a:cubicBezTo>
                    <a:pt x="53216" y="20296"/>
                    <a:pt x="53267" y="20299"/>
                    <a:pt x="53316" y="20299"/>
                  </a:cubicBezTo>
                  <a:cubicBezTo>
                    <a:pt x="53434" y="20299"/>
                    <a:pt x="53541" y="20278"/>
                    <a:pt x="53649" y="20256"/>
                  </a:cubicBezTo>
                  <a:lnTo>
                    <a:pt x="53649" y="20256"/>
                  </a:lnTo>
                  <a:lnTo>
                    <a:pt x="53649" y="20256"/>
                  </a:lnTo>
                  <a:cubicBezTo>
                    <a:pt x="53862" y="20135"/>
                    <a:pt x="54044" y="20044"/>
                    <a:pt x="54257" y="19952"/>
                  </a:cubicBezTo>
                  <a:lnTo>
                    <a:pt x="54409" y="20074"/>
                  </a:lnTo>
                  <a:cubicBezTo>
                    <a:pt x="54439" y="20196"/>
                    <a:pt x="54348" y="20256"/>
                    <a:pt x="54287" y="20348"/>
                  </a:cubicBezTo>
                  <a:cubicBezTo>
                    <a:pt x="54226" y="20439"/>
                    <a:pt x="54166" y="20530"/>
                    <a:pt x="54166" y="20621"/>
                  </a:cubicBezTo>
                  <a:lnTo>
                    <a:pt x="53922" y="20621"/>
                  </a:lnTo>
                  <a:cubicBezTo>
                    <a:pt x="53892" y="20530"/>
                    <a:pt x="53862" y="20439"/>
                    <a:pt x="53831" y="20348"/>
                  </a:cubicBezTo>
                  <a:cubicBezTo>
                    <a:pt x="53806" y="20296"/>
                    <a:pt x="53672" y="20332"/>
                    <a:pt x="53649" y="20289"/>
                  </a:cubicBezTo>
                  <a:lnTo>
                    <a:pt x="53649" y="20289"/>
                  </a:lnTo>
                  <a:lnTo>
                    <a:pt x="53649" y="20500"/>
                  </a:lnTo>
                  <a:cubicBezTo>
                    <a:pt x="53588" y="20591"/>
                    <a:pt x="53527" y="20682"/>
                    <a:pt x="53466" y="20743"/>
                  </a:cubicBezTo>
                  <a:cubicBezTo>
                    <a:pt x="53375" y="20773"/>
                    <a:pt x="53284" y="20773"/>
                    <a:pt x="53193" y="20773"/>
                  </a:cubicBezTo>
                  <a:cubicBezTo>
                    <a:pt x="52980" y="20895"/>
                    <a:pt x="52919" y="21108"/>
                    <a:pt x="52798" y="21290"/>
                  </a:cubicBezTo>
                  <a:cubicBezTo>
                    <a:pt x="52737" y="21442"/>
                    <a:pt x="52615" y="21594"/>
                    <a:pt x="52463" y="21746"/>
                  </a:cubicBezTo>
                  <a:cubicBezTo>
                    <a:pt x="52311" y="21867"/>
                    <a:pt x="52281" y="22111"/>
                    <a:pt x="52068" y="22232"/>
                  </a:cubicBezTo>
                  <a:lnTo>
                    <a:pt x="51795" y="22232"/>
                  </a:lnTo>
                  <a:cubicBezTo>
                    <a:pt x="51764" y="22354"/>
                    <a:pt x="51947" y="22384"/>
                    <a:pt x="51977" y="22475"/>
                  </a:cubicBezTo>
                  <a:cubicBezTo>
                    <a:pt x="51977" y="22567"/>
                    <a:pt x="51947" y="22627"/>
                    <a:pt x="51916" y="22688"/>
                  </a:cubicBezTo>
                  <a:lnTo>
                    <a:pt x="51491" y="22688"/>
                  </a:lnTo>
                  <a:cubicBezTo>
                    <a:pt x="51414" y="22663"/>
                    <a:pt x="51359" y="22552"/>
                    <a:pt x="51219" y="22552"/>
                  </a:cubicBezTo>
                  <a:cubicBezTo>
                    <a:pt x="51192" y="22552"/>
                    <a:pt x="51161" y="22557"/>
                    <a:pt x="51126" y="22567"/>
                  </a:cubicBezTo>
                  <a:lnTo>
                    <a:pt x="50883" y="22992"/>
                  </a:lnTo>
                  <a:lnTo>
                    <a:pt x="51004" y="23083"/>
                  </a:lnTo>
                  <a:cubicBezTo>
                    <a:pt x="51187" y="23357"/>
                    <a:pt x="50913" y="23509"/>
                    <a:pt x="50822" y="23752"/>
                  </a:cubicBezTo>
                  <a:cubicBezTo>
                    <a:pt x="50731" y="23965"/>
                    <a:pt x="50396" y="24026"/>
                    <a:pt x="50153" y="24117"/>
                  </a:cubicBezTo>
                  <a:lnTo>
                    <a:pt x="50001" y="23995"/>
                  </a:lnTo>
                  <a:lnTo>
                    <a:pt x="49241" y="23995"/>
                  </a:lnTo>
                  <a:cubicBezTo>
                    <a:pt x="49211" y="23995"/>
                    <a:pt x="49181" y="24026"/>
                    <a:pt x="49150" y="24056"/>
                  </a:cubicBezTo>
                  <a:lnTo>
                    <a:pt x="49150" y="24907"/>
                  </a:lnTo>
                  <a:lnTo>
                    <a:pt x="49302" y="24968"/>
                  </a:lnTo>
                  <a:cubicBezTo>
                    <a:pt x="49333" y="24846"/>
                    <a:pt x="49241" y="24755"/>
                    <a:pt x="49454" y="24633"/>
                  </a:cubicBezTo>
                  <a:lnTo>
                    <a:pt x="49667" y="24907"/>
                  </a:lnTo>
                  <a:cubicBezTo>
                    <a:pt x="49865" y="24953"/>
                    <a:pt x="50032" y="24953"/>
                    <a:pt x="50184" y="24953"/>
                  </a:cubicBezTo>
                  <a:cubicBezTo>
                    <a:pt x="50336" y="24953"/>
                    <a:pt x="50472" y="24953"/>
                    <a:pt x="50609" y="24998"/>
                  </a:cubicBezTo>
                  <a:lnTo>
                    <a:pt x="50609" y="26032"/>
                  </a:lnTo>
                  <a:lnTo>
                    <a:pt x="50488" y="26153"/>
                  </a:lnTo>
                  <a:lnTo>
                    <a:pt x="50852" y="26792"/>
                  </a:lnTo>
                  <a:lnTo>
                    <a:pt x="50640" y="26974"/>
                  </a:lnTo>
                  <a:cubicBezTo>
                    <a:pt x="50883" y="27217"/>
                    <a:pt x="51308" y="27247"/>
                    <a:pt x="51521" y="27521"/>
                  </a:cubicBezTo>
                  <a:lnTo>
                    <a:pt x="51612" y="27521"/>
                  </a:lnTo>
                  <a:cubicBezTo>
                    <a:pt x="51825" y="27399"/>
                    <a:pt x="52038" y="27339"/>
                    <a:pt x="52281" y="27339"/>
                  </a:cubicBezTo>
                  <a:cubicBezTo>
                    <a:pt x="52403" y="27278"/>
                    <a:pt x="52463" y="27095"/>
                    <a:pt x="52676" y="27065"/>
                  </a:cubicBezTo>
                  <a:lnTo>
                    <a:pt x="52767" y="27369"/>
                  </a:lnTo>
                  <a:cubicBezTo>
                    <a:pt x="52797" y="27374"/>
                    <a:pt x="52825" y="27376"/>
                    <a:pt x="52853" y="27376"/>
                  </a:cubicBezTo>
                  <a:cubicBezTo>
                    <a:pt x="52923" y="27376"/>
                    <a:pt x="52990" y="27364"/>
                    <a:pt x="53054" y="27364"/>
                  </a:cubicBezTo>
                  <a:cubicBezTo>
                    <a:pt x="53122" y="27364"/>
                    <a:pt x="53188" y="27377"/>
                    <a:pt x="53254" y="27430"/>
                  </a:cubicBezTo>
                  <a:lnTo>
                    <a:pt x="53375" y="27734"/>
                  </a:lnTo>
                  <a:lnTo>
                    <a:pt x="54378" y="27308"/>
                  </a:lnTo>
                  <a:lnTo>
                    <a:pt x="54378" y="27126"/>
                  </a:lnTo>
                  <a:cubicBezTo>
                    <a:pt x="54628" y="27076"/>
                    <a:pt x="54837" y="26882"/>
                    <a:pt x="55072" y="26882"/>
                  </a:cubicBezTo>
                  <a:cubicBezTo>
                    <a:pt x="55123" y="26882"/>
                    <a:pt x="55175" y="26891"/>
                    <a:pt x="55229" y="26913"/>
                  </a:cubicBezTo>
                  <a:lnTo>
                    <a:pt x="55594" y="27369"/>
                  </a:lnTo>
                  <a:lnTo>
                    <a:pt x="56384" y="27369"/>
                  </a:lnTo>
                  <a:lnTo>
                    <a:pt x="56597" y="27217"/>
                  </a:lnTo>
                  <a:lnTo>
                    <a:pt x="57357" y="27217"/>
                  </a:lnTo>
                  <a:cubicBezTo>
                    <a:pt x="57425" y="27104"/>
                    <a:pt x="57526" y="27042"/>
                    <a:pt x="57635" y="27042"/>
                  </a:cubicBezTo>
                  <a:cubicBezTo>
                    <a:pt x="57674" y="27042"/>
                    <a:pt x="57713" y="27049"/>
                    <a:pt x="57752" y="27065"/>
                  </a:cubicBezTo>
                  <a:cubicBezTo>
                    <a:pt x="57769" y="27068"/>
                    <a:pt x="57784" y="27069"/>
                    <a:pt x="57798" y="27069"/>
                  </a:cubicBezTo>
                  <a:cubicBezTo>
                    <a:pt x="57946" y="27069"/>
                    <a:pt x="58009" y="26938"/>
                    <a:pt x="58147" y="26883"/>
                  </a:cubicBezTo>
                  <a:cubicBezTo>
                    <a:pt x="58269" y="26852"/>
                    <a:pt x="58421" y="26792"/>
                    <a:pt x="58543" y="26731"/>
                  </a:cubicBezTo>
                  <a:lnTo>
                    <a:pt x="58938" y="26731"/>
                  </a:lnTo>
                  <a:lnTo>
                    <a:pt x="61582" y="25606"/>
                  </a:lnTo>
                  <a:lnTo>
                    <a:pt x="61856" y="25606"/>
                  </a:lnTo>
                  <a:lnTo>
                    <a:pt x="62068" y="25424"/>
                  </a:lnTo>
                  <a:lnTo>
                    <a:pt x="62616" y="25424"/>
                  </a:lnTo>
                  <a:lnTo>
                    <a:pt x="62828" y="25272"/>
                  </a:lnTo>
                  <a:lnTo>
                    <a:pt x="63223" y="25272"/>
                  </a:lnTo>
                  <a:lnTo>
                    <a:pt x="63467" y="25029"/>
                  </a:lnTo>
                  <a:lnTo>
                    <a:pt x="63527" y="24785"/>
                  </a:lnTo>
                  <a:lnTo>
                    <a:pt x="64166" y="24785"/>
                  </a:lnTo>
                  <a:lnTo>
                    <a:pt x="64530" y="24481"/>
                  </a:lnTo>
                  <a:cubicBezTo>
                    <a:pt x="64713" y="24451"/>
                    <a:pt x="64895" y="24421"/>
                    <a:pt x="65047" y="24360"/>
                  </a:cubicBezTo>
                  <a:cubicBezTo>
                    <a:pt x="65351" y="24269"/>
                    <a:pt x="65594" y="24086"/>
                    <a:pt x="65777" y="23813"/>
                  </a:cubicBezTo>
                  <a:cubicBezTo>
                    <a:pt x="65564" y="23722"/>
                    <a:pt x="65564" y="23722"/>
                    <a:pt x="65655" y="23509"/>
                  </a:cubicBezTo>
                  <a:lnTo>
                    <a:pt x="65655" y="23509"/>
                  </a:lnTo>
                  <a:cubicBezTo>
                    <a:pt x="65868" y="23570"/>
                    <a:pt x="65746" y="23722"/>
                    <a:pt x="65777" y="23813"/>
                  </a:cubicBezTo>
                  <a:lnTo>
                    <a:pt x="66050" y="23813"/>
                  </a:lnTo>
                  <a:lnTo>
                    <a:pt x="66233" y="23965"/>
                  </a:lnTo>
                  <a:lnTo>
                    <a:pt x="66445" y="23843"/>
                  </a:lnTo>
                  <a:lnTo>
                    <a:pt x="66628" y="23965"/>
                  </a:lnTo>
                  <a:lnTo>
                    <a:pt x="66993" y="23661"/>
                  </a:lnTo>
                  <a:lnTo>
                    <a:pt x="67661" y="23661"/>
                  </a:lnTo>
                  <a:lnTo>
                    <a:pt x="68300" y="22992"/>
                  </a:lnTo>
                  <a:lnTo>
                    <a:pt x="68877" y="22992"/>
                  </a:lnTo>
                  <a:lnTo>
                    <a:pt x="69090" y="22870"/>
                  </a:lnTo>
                  <a:lnTo>
                    <a:pt x="69607" y="22870"/>
                  </a:lnTo>
                  <a:lnTo>
                    <a:pt x="69819" y="22688"/>
                  </a:lnTo>
                  <a:lnTo>
                    <a:pt x="70214" y="22688"/>
                  </a:lnTo>
                  <a:lnTo>
                    <a:pt x="70427" y="22536"/>
                  </a:lnTo>
                  <a:lnTo>
                    <a:pt x="70822" y="22536"/>
                  </a:lnTo>
                  <a:lnTo>
                    <a:pt x="71096" y="22202"/>
                  </a:lnTo>
                  <a:lnTo>
                    <a:pt x="71704" y="22202"/>
                  </a:lnTo>
                  <a:cubicBezTo>
                    <a:pt x="71795" y="22080"/>
                    <a:pt x="71917" y="21989"/>
                    <a:pt x="72069" y="21928"/>
                  </a:cubicBezTo>
                  <a:cubicBezTo>
                    <a:pt x="72190" y="21867"/>
                    <a:pt x="72342" y="21867"/>
                    <a:pt x="72433" y="21715"/>
                  </a:cubicBezTo>
                  <a:lnTo>
                    <a:pt x="73588" y="21715"/>
                  </a:lnTo>
                  <a:cubicBezTo>
                    <a:pt x="73588" y="21715"/>
                    <a:pt x="73619" y="21685"/>
                    <a:pt x="73649" y="21685"/>
                  </a:cubicBezTo>
                  <a:cubicBezTo>
                    <a:pt x="73680" y="21594"/>
                    <a:pt x="73710" y="21503"/>
                    <a:pt x="73771" y="21381"/>
                  </a:cubicBezTo>
                  <a:lnTo>
                    <a:pt x="74014" y="21442"/>
                  </a:lnTo>
                  <a:cubicBezTo>
                    <a:pt x="74075" y="21563"/>
                    <a:pt x="74014" y="21685"/>
                    <a:pt x="74166" y="21715"/>
                  </a:cubicBezTo>
                  <a:lnTo>
                    <a:pt x="74409" y="21503"/>
                  </a:lnTo>
                  <a:lnTo>
                    <a:pt x="74470" y="21229"/>
                  </a:lnTo>
                  <a:lnTo>
                    <a:pt x="75382" y="21229"/>
                  </a:lnTo>
                  <a:lnTo>
                    <a:pt x="76446" y="20773"/>
                  </a:lnTo>
                  <a:lnTo>
                    <a:pt x="76628" y="20925"/>
                  </a:lnTo>
                  <a:cubicBezTo>
                    <a:pt x="76902" y="20925"/>
                    <a:pt x="77205" y="20834"/>
                    <a:pt x="77449" y="20682"/>
                  </a:cubicBezTo>
                  <a:lnTo>
                    <a:pt x="77509" y="20500"/>
                  </a:lnTo>
                  <a:cubicBezTo>
                    <a:pt x="77582" y="20451"/>
                    <a:pt x="77660" y="20446"/>
                    <a:pt x="77735" y="20446"/>
                  </a:cubicBezTo>
                  <a:cubicBezTo>
                    <a:pt x="77754" y="20446"/>
                    <a:pt x="77772" y="20446"/>
                    <a:pt x="77791" y="20446"/>
                  </a:cubicBezTo>
                  <a:cubicBezTo>
                    <a:pt x="77882" y="20446"/>
                    <a:pt x="77965" y="20439"/>
                    <a:pt x="78026" y="20348"/>
                  </a:cubicBezTo>
                  <a:lnTo>
                    <a:pt x="78026" y="20196"/>
                  </a:lnTo>
                  <a:lnTo>
                    <a:pt x="77722" y="20044"/>
                  </a:lnTo>
                  <a:cubicBezTo>
                    <a:pt x="77783" y="19770"/>
                    <a:pt x="78178" y="19831"/>
                    <a:pt x="78330" y="19679"/>
                  </a:cubicBezTo>
                  <a:lnTo>
                    <a:pt x="78786" y="19892"/>
                  </a:lnTo>
                  <a:lnTo>
                    <a:pt x="78604" y="20074"/>
                  </a:lnTo>
                  <a:lnTo>
                    <a:pt x="78664" y="20317"/>
                  </a:lnTo>
                  <a:lnTo>
                    <a:pt x="78999" y="20074"/>
                  </a:lnTo>
                  <a:lnTo>
                    <a:pt x="78999" y="19740"/>
                  </a:lnTo>
                  <a:lnTo>
                    <a:pt x="78816" y="19527"/>
                  </a:lnTo>
                  <a:cubicBezTo>
                    <a:pt x="79090" y="19436"/>
                    <a:pt x="79364" y="19527"/>
                    <a:pt x="79546" y="19314"/>
                  </a:cubicBezTo>
                  <a:cubicBezTo>
                    <a:pt x="79556" y="19304"/>
                    <a:pt x="79583" y="19301"/>
                    <a:pt x="79618" y="19301"/>
                  </a:cubicBezTo>
                  <a:cubicBezTo>
                    <a:pt x="79688" y="19301"/>
                    <a:pt x="79789" y="19314"/>
                    <a:pt x="79850" y="19314"/>
                  </a:cubicBezTo>
                  <a:lnTo>
                    <a:pt x="80032" y="19466"/>
                  </a:lnTo>
                  <a:cubicBezTo>
                    <a:pt x="80306" y="19375"/>
                    <a:pt x="80275" y="19162"/>
                    <a:pt x="80427" y="19010"/>
                  </a:cubicBezTo>
                  <a:lnTo>
                    <a:pt x="80792" y="19010"/>
                  </a:lnTo>
                  <a:lnTo>
                    <a:pt x="81035" y="18828"/>
                  </a:lnTo>
                  <a:cubicBezTo>
                    <a:pt x="81066" y="18843"/>
                    <a:pt x="81098" y="18847"/>
                    <a:pt x="81132" y="18847"/>
                  </a:cubicBezTo>
                  <a:cubicBezTo>
                    <a:pt x="81166" y="18847"/>
                    <a:pt x="81203" y="18843"/>
                    <a:pt x="81241" y="18843"/>
                  </a:cubicBezTo>
                  <a:cubicBezTo>
                    <a:pt x="81316" y="18843"/>
                    <a:pt x="81400" y="18858"/>
                    <a:pt x="81491" y="18949"/>
                  </a:cubicBezTo>
                  <a:lnTo>
                    <a:pt x="81035" y="19223"/>
                  </a:lnTo>
                  <a:cubicBezTo>
                    <a:pt x="81146" y="19297"/>
                    <a:pt x="81267" y="19337"/>
                    <a:pt x="81387" y="19337"/>
                  </a:cubicBezTo>
                  <a:cubicBezTo>
                    <a:pt x="81464" y="19337"/>
                    <a:pt x="81541" y="19320"/>
                    <a:pt x="81613" y="19284"/>
                  </a:cubicBezTo>
                  <a:lnTo>
                    <a:pt x="81704" y="18797"/>
                  </a:lnTo>
                  <a:cubicBezTo>
                    <a:pt x="81856" y="19041"/>
                    <a:pt x="81917" y="19223"/>
                    <a:pt x="82130" y="19314"/>
                  </a:cubicBezTo>
                  <a:lnTo>
                    <a:pt x="82342" y="19162"/>
                  </a:lnTo>
                  <a:lnTo>
                    <a:pt x="82889" y="19162"/>
                  </a:lnTo>
                  <a:lnTo>
                    <a:pt x="83254" y="18858"/>
                  </a:lnTo>
                  <a:lnTo>
                    <a:pt x="83619" y="18858"/>
                  </a:lnTo>
                  <a:cubicBezTo>
                    <a:pt x="83717" y="18883"/>
                    <a:pt x="83775" y="19005"/>
                    <a:pt x="83920" y="19005"/>
                  </a:cubicBezTo>
                  <a:cubicBezTo>
                    <a:pt x="83956" y="19005"/>
                    <a:pt x="83997" y="18998"/>
                    <a:pt x="84045" y="18980"/>
                  </a:cubicBezTo>
                  <a:cubicBezTo>
                    <a:pt x="84136" y="18737"/>
                    <a:pt x="84531" y="18706"/>
                    <a:pt x="84804" y="18494"/>
                  </a:cubicBezTo>
                  <a:cubicBezTo>
                    <a:pt x="84878" y="18522"/>
                    <a:pt x="84950" y="18533"/>
                    <a:pt x="85020" y="18533"/>
                  </a:cubicBezTo>
                  <a:cubicBezTo>
                    <a:pt x="85310" y="18533"/>
                    <a:pt x="85577" y="18340"/>
                    <a:pt x="85877" y="18340"/>
                  </a:cubicBezTo>
                  <a:cubicBezTo>
                    <a:pt x="85894" y="18340"/>
                    <a:pt x="85912" y="18340"/>
                    <a:pt x="85929" y="18342"/>
                  </a:cubicBezTo>
                  <a:cubicBezTo>
                    <a:pt x="86022" y="18211"/>
                    <a:pt x="86150" y="18195"/>
                    <a:pt x="86276" y="18195"/>
                  </a:cubicBezTo>
                  <a:cubicBezTo>
                    <a:pt x="86318" y="18195"/>
                    <a:pt x="86360" y="18197"/>
                    <a:pt x="86400" y="18197"/>
                  </a:cubicBezTo>
                  <a:cubicBezTo>
                    <a:pt x="86437" y="18197"/>
                    <a:pt x="86473" y="18195"/>
                    <a:pt x="86507" y="18190"/>
                  </a:cubicBezTo>
                  <a:cubicBezTo>
                    <a:pt x="86567" y="18190"/>
                    <a:pt x="86628" y="18159"/>
                    <a:pt x="86689" y="18159"/>
                  </a:cubicBezTo>
                  <a:lnTo>
                    <a:pt x="86993" y="17886"/>
                  </a:lnTo>
                  <a:cubicBezTo>
                    <a:pt x="87388" y="17825"/>
                    <a:pt x="87631" y="17582"/>
                    <a:pt x="87996" y="17521"/>
                  </a:cubicBezTo>
                  <a:cubicBezTo>
                    <a:pt x="88087" y="17490"/>
                    <a:pt x="88178" y="17369"/>
                    <a:pt x="88270" y="17308"/>
                  </a:cubicBezTo>
                  <a:lnTo>
                    <a:pt x="88057" y="17095"/>
                  </a:lnTo>
                  <a:lnTo>
                    <a:pt x="88330" y="17035"/>
                  </a:lnTo>
                  <a:lnTo>
                    <a:pt x="88543" y="17217"/>
                  </a:lnTo>
                  <a:lnTo>
                    <a:pt x="88999" y="17217"/>
                  </a:lnTo>
                  <a:lnTo>
                    <a:pt x="89303" y="16883"/>
                  </a:lnTo>
                  <a:cubicBezTo>
                    <a:pt x="89347" y="16890"/>
                    <a:pt x="89390" y="16893"/>
                    <a:pt x="89430" y="16893"/>
                  </a:cubicBezTo>
                  <a:cubicBezTo>
                    <a:pt x="89720" y="16893"/>
                    <a:pt x="89914" y="16719"/>
                    <a:pt x="90154" y="16639"/>
                  </a:cubicBezTo>
                  <a:lnTo>
                    <a:pt x="90154" y="15849"/>
                  </a:lnTo>
                  <a:cubicBezTo>
                    <a:pt x="90154" y="15819"/>
                    <a:pt x="90215" y="15819"/>
                    <a:pt x="90215" y="15819"/>
                  </a:cubicBezTo>
                  <a:lnTo>
                    <a:pt x="90549" y="16092"/>
                  </a:lnTo>
                  <a:lnTo>
                    <a:pt x="91461" y="15667"/>
                  </a:lnTo>
                  <a:cubicBezTo>
                    <a:pt x="91491" y="15545"/>
                    <a:pt x="91400" y="15424"/>
                    <a:pt x="91522" y="15302"/>
                  </a:cubicBezTo>
                  <a:lnTo>
                    <a:pt x="91856" y="15454"/>
                  </a:lnTo>
                  <a:cubicBezTo>
                    <a:pt x="92115" y="15368"/>
                    <a:pt x="92184" y="15117"/>
                    <a:pt x="92449" y="15117"/>
                  </a:cubicBezTo>
                  <a:cubicBezTo>
                    <a:pt x="92463" y="15117"/>
                    <a:pt x="92479" y="15118"/>
                    <a:pt x="92495" y="15120"/>
                  </a:cubicBezTo>
                  <a:cubicBezTo>
                    <a:pt x="92616" y="14998"/>
                    <a:pt x="92829" y="14937"/>
                    <a:pt x="92798" y="14724"/>
                  </a:cubicBezTo>
                  <a:cubicBezTo>
                    <a:pt x="92798" y="14694"/>
                    <a:pt x="92859" y="14664"/>
                    <a:pt x="92920" y="14664"/>
                  </a:cubicBezTo>
                  <a:lnTo>
                    <a:pt x="93042" y="14785"/>
                  </a:lnTo>
                  <a:lnTo>
                    <a:pt x="93467" y="14785"/>
                  </a:lnTo>
                  <a:lnTo>
                    <a:pt x="93710" y="14542"/>
                  </a:lnTo>
                  <a:lnTo>
                    <a:pt x="93710" y="14238"/>
                  </a:lnTo>
                  <a:lnTo>
                    <a:pt x="93467" y="13995"/>
                  </a:lnTo>
                  <a:lnTo>
                    <a:pt x="92495" y="13995"/>
                  </a:lnTo>
                  <a:cubicBezTo>
                    <a:pt x="92495" y="13995"/>
                    <a:pt x="92464" y="13934"/>
                    <a:pt x="92403" y="13904"/>
                  </a:cubicBezTo>
                  <a:cubicBezTo>
                    <a:pt x="92470" y="13837"/>
                    <a:pt x="92542" y="13823"/>
                    <a:pt x="92617" y="13823"/>
                  </a:cubicBezTo>
                  <a:cubicBezTo>
                    <a:pt x="92674" y="13823"/>
                    <a:pt x="92732" y="13831"/>
                    <a:pt x="92791" y="13831"/>
                  </a:cubicBezTo>
                  <a:cubicBezTo>
                    <a:pt x="92834" y="13831"/>
                    <a:pt x="92877" y="13827"/>
                    <a:pt x="92920" y="13813"/>
                  </a:cubicBezTo>
                  <a:cubicBezTo>
                    <a:pt x="93072" y="13509"/>
                    <a:pt x="93558" y="13569"/>
                    <a:pt x="93710" y="13235"/>
                  </a:cubicBezTo>
                  <a:cubicBezTo>
                    <a:pt x="93528" y="13113"/>
                    <a:pt x="93346" y="12931"/>
                    <a:pt x="93254" y="12718"/>
                  </a:cubicBezTo>
                  <a:lnTo>
                    <a:pt x="92981" y="12658"/>
                  </a:lnTo>
                  <a:lnTo>
                    <a:pt x="92981" y="12475"/>
                  </a:lnTo>
                  <a:lnTo>
                    <a:pt x="93163" y="12293"/>
                  </a:lnTo>
                  <a:cubicBezTo>
                    <a:pt x="93042" y="12110"/>
                    <a:pt x="92738" y="12323"/>
                    <a:pt x="92555" y="12050"/>
                  </a:cubicBezTo>
                  <a:lnTo>
                    <a:pt x="93011" y="11837"/>
                  </a:lnTo>
                  <a:cubicBezTo>
                    <a:pt x="92950" y="11655"/>
                    <a:pt x="93072" y="11503"/>
                    <a:pt x="92890" y="11411"/>
                  </a:cubicBezTo>
                  <a:lnTo>
                    <a:pt x="92525" y="11411"/>
                  </a:lnTo>
                  <a:lnTo>
                    <a:pt x="92282" y="11594"/>
                  </a:lnTo>
                  <a:lnTo>
                    <a:pt x="91735" y="11594"/>
                  </a:lnTo>
                  <a:lnTo>
                    <a:pt x="91491" y="11806"/>
                  </a:lnTo>
                  <a:lnTo>
                    <a:pt x="91431" y="12050"/>
                  </a:lnTo>
                  <a:cubicBezTo>
                    <a:pt x="91332" y="12050"/>
                    <a:pt x="91241" y="12069"/>
                    <a:pt x="91155" y="12069"/>
                  </a:cubicBezTo>
                  <a:cubicBezTo>
                    <a:pt x="91056" y="12069"/>
                    <a:pt x="90965" y="12043"/>
                    <a:pt x="90884" y="11928"/>
                  </a:cubicBezTo>
                  <a:lnTo>
                    <a:pt x="91096" y="11624"/>
                  </a:lnTo>
                  <a:lnTo>
                    <a:pt x="90792" y="11563"/>
                  </a:lnTo>
                  <a:lnTo>
                    <a:pt x="90397" y="12050"/>
                  </a:lnTo>
                  <a:cubicBezTo>
                    <a:pt x="90288" y="11967"/>
                    <a:pt x="90376" y="11737"/>
                    <a:pt x="90171" y="11737"/>
                  </a:cubicBezTo>
                  <a:cubicBezTo>
                    <a:pt x="90149" y="11737"/>
                    <a:pt x="90123" y="11740"/>
                    <a:pt x="90093" y="11746"/>
                  </a:cubicBezTo>
                  <a:cubicBezTo>
                    <a:pt x="89911" y="11837"/>
                    <a:pt x="89759" y="11928"/>
                    <a:pt x="89759" y="12141"/>
                  </a:cubicBezTo>
                  <a:cubicBezTo>
                    <a:pt x="89729" y="12171"/>
                    <a:pt x="89607" y="12202"/>
                    <a:pt x="89516" y="12232"/>
                  </a:cubicBezTo>
                  <a:lnTo>
                    <a:pt x="89303" y="12050"/>
                  </a:lnTo>
                  <a:lnTo>
                    <a:pt x="88665" y="12050"/>
                  </a:lnTo>
                  <a:cubicBezTo>
                    <a:pt x="88725" y="12293"/>
                    <a:pt x="88543" y="12414"/>
                    <a:pt x="88330" y="12536"/>
                  </a:cubicBezTo>
                  <a:cubicBezTo>
                    <a:pt x="88215" y="12450"/>
                    <a:pt x="88318" y="12199"/>
                    <a:pt x="88122" y="12199"/>
                  </a:cubicBezTo>
                  <a:cubicBezTo>
                    <a:pt x="88112" y="12199"/>
                    <a:pt x="88100" y="12200"/>
                    <a:pt x="88087" y="12202"/>
                  </a:cubicBezTo>
                  <a:cubicBezTo>
                    <a:pt x="87844" y="12414"/>
                    <a:pt x="87662" y="12566"/>
                    <a:pt x="87510" y="12688"/>
                  </a:cubicBezTo>
                  <a:lnTo>
                    <a:pt x="87114" y="12688"/>
                  </a:lnTo>
                  <a:cubicBezTo>
                    <a:pt x="86871" y="12810"/>
                    <a:pt x="86598" y="12931"/>
                    <a:pt x="86355" y="13022"/>
                  </a:cubicBezTo>
                  <a:lnTo>
                    <a:pt x="86051" y="12870"/>
                  </a:lnTo>
                  <a:lnTo>
                    <a:pt x="85929" y="12992"/>
                  </a:lnTo>
                  <a:cubicBezTo>
                    <a:pt x="85716" y="13053"/>
                    <a:pt x="85473" y="12962"/>
                    <a:pt x="85352" y="13174"/>
                  </a:cubicBezTo>
                  <a:lnTo>
                    <a:pt x="84896" y="13205"/>
                  </a:lnTo>
                  <a:lnTo>
                    <a:pt x="84804" y="13448"/>
                  </a:lnTo>
                  <a:lnTo>
                    <a:pt x="84379" y="13661"/>
                  </a:lnTo>
                  <a:lnTo>
                    <a:pt x="84196" y="13509"/>
                  </a:lnTo>
                  <a:lnTo>
                    <a:pt x="83619" y="13509"/>
                  </a:lnTo>
                  <a:lnTo>
                    <a:pt x="83376" y="13691"/>
                  </a:lnTo>
                  <a:lnTo>
                    <a:pt x="82889" y="13691"/>
                  </a:lnTo>
                  <a:cubicBezTo>
                    <a:pt x="82616" y="13843"/>
                    <a:pt x="82282" y="13904"/>
                    <a:pt x="82130" y="14147"/>
                  </a:cubicBezTo>
                  <a:lnTo>
                    <a:pt x="81248" y="14147"/>
                  </a:lnTo>
                  <a:lnTo>
                    <a:pt x="79607" y="14876"/>
                  </a:lnTo>
                  <a:lnTo>
                    <a:pt x="79485" y="15150"/>
                  </a:lnTo>
                  <a:lnTo>
                    <a:pt x="79303" y="14816"/>
                  </a:lnTo>
                  <a:lnTo>
                    <a:pt x="78269" y="15272"/>
                  </a:lnTo>
                  <a:lnTo>
                    <a:pt x="77631" y="15272"/>
                  </a:lnTo>
                  <a:cubicBezTo>
                    <a:pt x="77449" y="15484"/>
                    <a:pt x="77205" y="15424"/>
                    <a:pt x="76962" y="15484"/>
                  </a:cubicBezTo>
                  <a:cubicBezTo>
                    <a:pt x="76932" y="15484"/>
                    <a:pt x="76932" y="15515"/>
                    <a:pt x="76902" y="15515"/>
                  </a:cubicBezTo>
                  <a:lnTo>
                    <a:pt x="76841" y="15606"/>
                  </a:lnTo>
                  <a:lnTo>
                    <a:pt x="76446" y="15606"/>
                  </a:lnTo>
                  <a:lnTo>
                    <a:pt x="76233" y="15758"/>
                  </a:lnTo>
                  <a:lnTo>
                    <a:pt x="75686" y="15758"/>
                  </a:lnTo>
                  <a:lnTo>
                    <a:pt x="75473" y="15910"/>
                  </a:lnTo>
                  <a:lnTo>
                    <a:pt x="75291" y="15910"/>
                  </a:lnTo>
                  <a:cubicBezTo>
                    <a:pt x="75279" y="15909"/>
                    <a:pt x="75267" y="15908"/>
                    <a:pt x="75255" y="15908"/>
                  </a:cubicBezTo>
                  <a:cubicBezTo>
                    <a:pt x="75046" y="15908"/>
                    <a:pt x="74926" y="16119"/>
                    <a:pt x="74721" y="16119"/>
                  </a:cubicBezTo>
                  <a:cubicBezTo>
                    <a:pt x="74681" y="16119"/>
                    <a:pt x="74639" y="16111"/>
                    <a:pt x="74591" y="16092"/>
                  </a:cubicBezTo>
                  <a:cubicBezTo>
                    <a:pt x="74586" y="16086"/>
                    <a:pt x="74579" y="16084"/>
                    <a:pt x="74571" y="16084"/>
                  </a:cubicBezTo>
                  <a:cubicBezTo>
                    <a:pt x="74539" y="16084"/>
                    <a:pt x="74494" y="16128"/>
                    <a:pt x="74470" y="16153"/>
                  </a:cubicBezTo>
                  <a:cubicBezTo>
                    <a:pt x="74189" y="16237"/>
                    <a:pt x="73986" y="16400"/>
                    <a:pt x="73693" y="16400"/>
                  </a:cubicBezTo>
                  <a:cubicBezTo>
                    <a:pt x="73669" y="16400"/>
                    <a:pt x="73644" y="16399"/>
                    <a:pt x="73619" y="16396"/>
                  </a:cubicBezTo>
                  <a:cubicBezTo>
                    <a:pt x="73558" y="16396"/>
                    <a:pt x="73497" y="16487"/>
                    <a:pt x="73406" y="16548"/>
                  </a:cubicBezTo>
                  <a:lnTo>
                    <a:pt x="72677" y="16548"/>
                  </a:lnTo>
                  <a:cubicBezTo>
                    <a:pt x="72555" y="16731"/>
                    <a:pt x="72281" y="16700"/>
                    <a:pt x="72129" y="16822"/>
                  </a:cubicBezTo>
                  <a:cubicBezTo>
                    <a:pt x="72080" y="16884"/>
                    <a:pt x="72015" y="16895"/>
                    <a:pt x="71943" y="16895"/>
                  </a:cubicBezTo>
                  <a:cubicBezTo>
                    <a:pt x="71902" y="16895"/>
                    <a:pt x="71858" y="16891"/>
                    <a:pt x="71814" y="16891"/>
                  </a:cubicBezTo>
                  <a:cubicBezTo>
                    <a:pt x="71746" y="16891"/>
                    <a:pt x="71678" y="16900"/>
                    <a:pt x="71613" y="16943"/>
                  </a:cubicBezTo>
                  <a:cubicBezTo>
                    <a:pt x="71461" y="17065"/>
                    <a:pt x="71278" y="17126"/>
                    <a:pt x="71096" y="17217"/>
                  </a:cubicBezTo>
                  <a:lnTo>
                    <a:pt x="70640" y="17217"/>
                  </a:lnTo>
                  <a:lnTo>
                    <a:pt x="69941" y="17521"/>
                  </a:lnTo>
                  <a:lnTo>
                    <a:pt x="69637" y="17521"/>
                  </a:lnTo>
                  <a:lnTo>
                    <a:pt x="69272" y="17855"/>
                  </a:lnTo>
                  <a:lnTo>
                    <a:pt x="69059" y="17703"/>
                  </a:lnTo>
                  <a:cubicBezTo>
                    <a:pt x="68907" y="17977"/>
                    <a:pt x="68482" y="17734"/>
                    <a:pt x="68330" y="18007"/>
                  </a:cubicBezTo>
                  <a:cubicBezTo>
                    <a:pt x="68314" y="18005"/>
                    <a:pt x="68298" y="18004"/>
                    <a:pt x="68282" y="18004"/>
                  </a:cubicBezTo>
                  <a:cubicBezTo>
                    <a:pt x="68066" y="18004"/>
                    <a:pt x="67917" y="18190"/>
                    <a:pt x="67661" y="18190"/>
                  </a:cubicBezTo>
                  <a:cubicBezTo>
                    <a:pt x="67388" y="18250"/>
                    <a:pt x="67144" y="18342"/>
                    <a:pt x="66901" y="18494"/>
                  </a:cubicBezTo>
                  <a:lnTo>
                    <a:pt x="66537" y="18494"/>
                  </a:lnTo>
                  <a:cubicBezTo>
                    <a:pt x="66293" y="18585"/>
                    <a:pt x="66172" y="18554"/>
                    <a:pt x="66020" y="18676"/>
                  </a:cubicBezTo>
                  <a:cubicBezTo>
                    <a:pt x="65898" y="18828"/>
                    <a:pt x="65686" y="18767"/>
                    <a:pt x="65564" y="18919"/>
                  </a:cubicBezTo>
                  <a:cubicBezTo>
                    <a:pt x="65511" y="18972"/>
                    <a:pt x="65453" y="18984"/>
                    <a:pt x="65391" y="18984"/>
                  </a:cubicBezTo>
                  <a:cubicBezTo>
                    <a:pt x="65334" y="18984"/>
                    <a:pt x="65273" y="18973"/>
                    <a:pt x="65211" y="18973"/>
                  </a:cubicBezTo>
                  <a:cubicBezTo>
                    <a:pt x="65187" y="18973"/>
                    <a:pt x="65163" y="18975"/>
                    <a:pt x="65138" y="18980"/>
                  </a:cubicBezTo>
                  <a:cubicBezTo>
                    <a:pt x="65028" y="19002"/>
                    <a:pt x="64950" y="19151"/>
                    <a:pt x="64823" y="19151"/>
                  </a:cubicBezTo>
                  <a:cubicBezTo>
                    <a:pt x="64775" y="19151"/>
                    <a:pt x="64719" y="19130"/>
                    <a:pt x="64652" y="19071"/>
                  </a:cubicBezTo>
                  <a:lnTo>
                    <a:pt x="64652" y="19041"/>
                  </a:lnTo>
                  <a:lnTo>
                    <a:pt x="65199" y="18585"/>
                  </a:lnTo>
                  <a:lnTo>
                    <a:pt x="65199" y="18402"/>
                  </a:lnTo>
                  <a:cubicBezTo>
                    <a:pt x="65686" y="18311"/>
                    <a:pt x="65898" y="17916"/>
                    <a:pt x="66263" y="17673"/>
                  </a:cubicBezTo>
                  <a:lnTo>
                    <a:pt x="66445" y="17673"/>
                  </a:lnTo>
                  <a:cubicBezTo>
                    <a:pt x="66567" y="17521"/>
                    <a:pt x="66567" y="17247"/>
                    <a:pt x="66871" y="17217"/>
                  </a:cubicBezTo>
                  <a:cubicBezTo>
                    <a:pt x="67236" y="17187"/>
                    <a:pt x="67205" y="16913"/>
                    <a:pt x="67388" y="16731"/>
                  </a:cubicBezTo>
                  <a:lnTo>
                    <a:pt x="67540" y="16731"/>
                  </a:lnTo>
                  <a:cubicBezTo>
                    <a:pt x="67813" y="16579"/>
                    <a:pt x="67965" y="16275"/>
                    <a:pt x="68330" y="16214"/>
                  </a:cubicBezTo>
                  <a:cubicBezTo>
                    <a:pt x="68482" y="16183"/>
                    <a:pt x="68725" y="15849"/>
                    <a:pt x="68877" y="15636"/>
                  </a:cubicBezTo>
                  <a:lnTo>
                    <a:pt x="69120" y="15576"/>
                  </a:lnTo>
                  <a:lnTo>
                    <a:pt x="69211" y="15332"/>
                  </a:lnTo>
                  <a:cubicBezTo>
                    <a:pt x="69424" y="15272"/>
                    <a:pt x="69667" y="15211"/>
                    <a:pt x="69728" y="14968"/>
                  </a:cubicBezTo>
                  <a:cubicBezTo>
                    <a:pt x="69789" y="14785"/>
                    <a:pt x="69941" y="14664"/>
                    <a:pt x="70154" y="14633"/>
                  </a:cubicBezTo>
                  <a:lnTo>
                    <a:pt x="71613" y="13357"/>
                  </a:lnTo>
                  <a:cubicBezTo>
                    <a:pt x="71613" y="13265"/>
                    <a:pt x="71613" y="13174"/>
                    <a:pt x="71582" y="13083"/>
                  </a:cubicBezTo>
                  <a:cubicBezTo>
                    <a:pt x="71582" y="13083"/>
                    <a:pt x="71491" y="13053"/>
                    <a:pt x="71461" y="13022"/>
                  </a:cubicBezTo>
                  <a:cubicBezTo>
                    <a:pt x="71461" y="12840"/>
                    <a:pt x="71643" y="12779"/>
                    <a:pt x="71765" y="12688"/>
                  </a:cubicBezTo>
                  <a:cubicBezTo>
                    <a:pt x="71917" y="12597"/>
                    <a:pt x="72038" y="12506"/>
                    <a:pt x="72190" y="12445"/>
                  </a:cubicBezTo>
                  <a:lnTo>
                    <a:pt x="72190" y="12141"/>
                  </a:lnTo>
                  <a:lnTo>
                    <a:pt x="72950" y="11503"/>
                  </a:lnTo>
                  <a:lnTo>
                    <a:pt x="72950" y="11199"/>
                  </a:lnTo>
                  <a:lnTo>
                    <a:pt x="74105" y="10226"/>
                  </a:lnTo>
                  <a:lnTo>
                    <a:pt x="73923" y="10044"/>
                  </a:lnTo>
                  <a:lnTo>
                    <a:pt x="74287" y="9892"/>
                  </a:lnTo>
                  <a:lnTo>
                    <a:pt x="74287" y="9405"/>
                  </a:lnTo>
                  <a:lnTo>
                    <a:pt x="74105" y="9253"/>
                  </a:lnTo>
                  <a:cubicBezTo>
                    <a:pt x="74075" y="9101"/>
                    <a:pt x="74166" y="8980"/>
                    <a:pt x="74044" y="8858"/>
                  </a:cubicBezTo>
                  <a:lnTo>
                    <a:pt x="73710" y="8828"/>
                  </a:lnTo>
                  <a:lnTo>
                    <a:pt x="73892" y="8615"/>
                  </a:lnTo>
                  <a:cubicBezTo>
                    <a:pt x="73923" y="8129"/>
                    <a:pt x="73923" y="8129"/>
                    <a:pt x="73801" y="8037"/>
                  </a:cubicBezTo>
                  <a:lnTo>
                    <a:pt x="73406" y="8493"/>
                  </a:lnTo>
                  <a:lnTo>
                    <a:pt x="73132" y="8281"/>
                  </a:lnTo>
                  <a:lnTo>
                    <a:pt x="73132" y="8007"/>
                  </a:lnTo>
                  <a:lnTo>
                    <a:pt x="72889" y="7582"/>
                  </a:lnTo>
                  <a:lnTo>
                    <a:pt x="72646" y="7733"/>
                  </a:lnTo>
                  <a:cubicBezTo>
                    <a:pt x="72619" y="7720"/>
                    <a:pt x="72588" y="7715"/>
                    <a:pt x="72556" y="7715"/>
                  </a:cubicBezTo>
                  <a:cubicBezTo>
                    <a:pt x="72499" y="7715"/>
                    <a:pt x="72437" y="7729"/>
                    <a:pt x="72382" y="7729"/>
                  </a:cubicBezTo>
                  <a:cubicBezTo>
                    <a:pt x="72331" y="7729"/>
                    <a:pt x="72285" y="7718"/>
                    <a:pt x="72251" y="7673"/>
                  </a:cubicBezTo>
                  <a:cubicBezTo>
                    <a:pt x="72166" y="7587"/>
                    <a:pt x="72266" y="7396"/>
                    <a:pt x="72057" y="7396"/>
                  </a:cubicBezTo>
                  <a:cubicBezTo>
                    <a:pt x="72042" y="7396"/>
                    <a:pt x="72026" y="7397"/>
                    <a:pt x="72008" y="7399"/>
                  </a:cubicBezTo>
                  <a:cubicBezTo>
                    <a:pt x="71977" y="7186"/>
                    <a:pt x="72069" y="6974"/>
                    <a:pt x="71947" y="6761"/>
                  </a:cubicBezTo>
                  <a:lnTo>
                    <a:pt x="71734" y="6913"/>
                  </a:lnTo>
                  <a:lnTo>
                    <a:pt x="71339" y="6913"/>
                  </a:lnTo>
                  <a:lnTo>
                    <a:pt x="71157" y="6761"/>
                  </a:lnTo>
                  <a:lnTo>
                    <a:pt x="70944" y="6913"/>
                  </a:lnTo>
                  <a:lnTo>
                    <a:pt x="70579" y="6913"/>
                  </a:lnTo>
                  <a:lnTo>
                    <a:pt x="70366" y="7095"/>
                  </a:lnTo>
                  <a:lnTo>
                    <a:pt x="69637" y="7095"/>
                  </a:lnTo>
                  <a:lnTo>
                    <a:pt x="69424" y="7217"/>
                  </a:lnTo>
                  <a:lnTo>
                    <a:pt x="69211" y="7095"/>
                  </a:lnTo>
                  <a:lnTo>
                    <a:pt x="69090" y="7399"/>
                  </a:lnTo>
                  <a:lnTo>
                    <a:pt x="68877" y="7399"/>
                  </a:lnTo>
                  <a:lnTo>
                    <a:pt x="68695" y="7247"/>
                  </a:lnTo>
                  <a:lnTo>
                    <a:pt x="68482" y="7399"/>
                  </a:lnTo>
                  <a:lnTo>
                    <a:pt x="68026" y="7399"/>
                  </a:lnTo>
                  <a:cubicBezTo>
                    <a:pt x="67752" y="7521"/>
                    <a:pt x="67448" y="7673"/>
                    <a:pt x="67175" y="7855"/>
                  </a:cubicBezTo>
                  <a:cubicBezTo>
                    <a:pt x="66932" y="8037"/>
                    <a:pt x="66628" y="8129"/>
                    <a:pt x="66324" y="8189"/>
                  </a:cubicBezTo>
                  <a:cubicBezTo>
                    <a:pt x="66071" y="8189"/>
                    <a:pt x="65881" y="8400"/>
                    <a:pt x="65631" y="8400"/>
                  </a:cubicBezTo>
                  <a:cubicBezTo>
                    <a:pt x="65581" y="8400"/>
                    <a:pt x="65528" y="8392"/>
                    <a:pt x="65473" y="8372"/>
                  </a:cubicBezTo>
                  <a:cubicBezTo>
                    <a:pt x="65230" y="8585"/>
                    <a:pt x="64865" y="8585"/>
                    <a:pt x="64622" y="8767"/>
                  </a:cubicBezTo>
                  <a:cubicBezTo>
                    <a:pt x="64439" y="8919"/>
                    <a:pt x="64257" y="8797"/>
                    <a:pt x="64075" y="8919"/>
                  </a:cubicBezTo>
                  <a:cubicBezTo>
                    <a:pt x="63892" y="9192"/>
                    <a:pt x="63406" y="9192"/>
                    <a:pt x="63193" y="9496"/>
                  </a:cubicBezTo>
                  <a:cubicBezTo>
                    <a:pt x="63143" y="9489"/>
                    <a:pt x="63091" y="9485"/>
                    <a:pt x="63038" y="9485"/>
                  </a:cubicBezTo>
                  <a:cubicBezTo>
                    <a:pt x="62869" y="9485"/>
                    <a:pt x="62694" y="9525"/>
                    <a:pt x="62555" y="9618"/>
                  </a:cubicBezTo>
                  <a:cubicBezTo>
                    <a:pt x="62342" y="9709"/>
                    <a:pt x="62099" y="9800"/>
                    <a:pt x="61916" y="9892"/>
                  </a:cubicBezTo>
                  <a:cubicBezTo>
                    <a:pt x="61764" y="9952"/>
                    <a:pt x="61582" y="10044"/>
                    <a:pt x="61369" y="10104"/>
                  </a:cubicBezTo>
                  <a:cubicBezTo>
                    <a:pt x="61187" y="10165"/>
                    <a:pt x="61035" y="10287"/>
                    <a:pt x="60792" y="10287"/>
                  </a:cubicBezTo>
                  <a:cubicBezTo>
                    <a:pt x="60609" y="10287"/>
                    <a:pt x="60397" y="10378"/>
                    <a:pt x="60245" y="10499"/>
                  </a:cubicBezTo>
                  <a:cubicBezTo>
                    <a:pt x="60062" y="10651"/>
                    <a:pt x="59880" y="10773"/>
                    <a:pt x="59667" y="10834"/>
                  </a:cubicBezTo>
                  <a:cubicBezTo>
                    <a:pt x="59485" y="10925"/>
                    <a:pt x="59302" y="10986"/>
                    <a:pt x="59120" y="11077"/>
                  </a:cubicBezTo>
                  <a:lnTo>
                    <a:pt x="58816" y="11077"/>
                  </a:lnTo>
                  <a:cubicBezTo>
                    <a:pt x="58664" y="11320"/>
                    <a:pt x="58360" y="11381"/>
                    <a:pt x="58087" y="11503"/>
                  </a:cubicBezTo>
                  <a:cubicBezTo>
                    <a:pt x="57843" y="11655"/>
                    <a:pt x="57539" y="11746"/>
                    <a:pt x="57266" y="11746"/>
                  </a:cubicBezTo>
                  <a:lnTo>
                    <a:pt x="56780" y="12171"/>
                  </a:lnTo>
                  <a:cubicBezTo>
                    <a:pt x="56523" y="12197"/>
                    <a:pt x="56332" y="12374"/>
                    <a:pt x="56114" y="12374"/>
                  </a:cubicBezTo>
                  <a:cubicBezTo>
                    <a:pt x="56073" y="12374"/>
                    <a:pt x="56032" y="12368"/>
                    <a:pt x="55989" y="12354"/>
                  </a:cubicBezTo>
                  <a:cubicBezTo>
                    <a:pt x="55807" y="12536"/>
                    <a:pt x="55594" y="12658"/>
                    <a:pt x="55381" y="12749"/>
                  </a:cubicBezTo>
                  <a:cubicBezTo>
                    <a:pt x="55108" y="12810"/>
                    <a:pt x="54865" y="12931"/>
                    <a:pt x="54621" y="13083"/>
                  </a:cubicBezTo>
                  <a:cubicBezTo>
                    <a:pt x="54318" y="13265"/>
                    <a:pt x="53983" y="13448"/>
                    <a:pt x="53649" y="13569"/>
                  </a:cubicBezTo>
                  <a:lnTo>
                    <a:pt x="53649" y="13752"/>
                  </a:lnTo>
                  <a:cubicBezTo>
                    <a:pt x="53497" y="13782"/>
                    <a:pt x="53375" y="13843"/>
                    <a:pt x="53254" y="13934"/>
                  </a:cubicBezTo>
                  <a:cubicBezTo>
                    <a:pt x="53195" y="13970"/>
                    <a:pt x="53131" y="13977"/>
                    <a:pt x="53070" y="13977"/>
                  </a:cubicBezTo>
                  <a:cubicBezTo>
                    <a:pt x="53021" y="13977"/>
                    <a:pt x="52973" y="13972"/>
                    <a:pt x="52930" y="13972"/>
                  </a:cubicBezTo>
                  <a:cubicBezTo>
                    <a:pt x="52890" y="13972"/>
                    <a:pt x="52855" y="13977"/>
                    <a:pt x="52828" y="13995"/>
                  </a:cubicBezTo>
                  <a:cubicBezTo>
                    <a:pt x="52646" y="14147"/>
                    <a:pt x="52281" y="14086"/>
                    <a:pt x="52281" y="14421"/>
                  </a:cubicBezTo>
                  <a:cubicBezTo>
                    <a:pt x="52281" y="14512"/>
                    <a:pt x="52129" y="14572"/>
                    <a:pt x="52099" y="14633"/>
                  </a:cubicBezTo>
                  <a:cubicBezTo>
                    <a:pt x="52036" y="14621"/>
                    <a:pt x="51973" y="14613"/>
                    <a:pt x="51910" y="14613"/>
                  </a:cubicBezTo>
                  <a:cubicBezTo>
                    <a:pt x="51821" y="14613"/>
                    <a:pt x="51732" y="14628"/>
                    <a:pt x="51643" y="14664"/>
                  </a:cubicBezTo>
                  <a:cubicBezTo>
                    <a:pt x="51187" y="14907"/>
                    <a:pt x="50640" y="15028"/>
                    <a:pt x="50366" y="15424"/>
                  </a:cubicBezTo>
                  <a:lnTo>
                    <a:pt x="49941" y="15424"/>
                  </a:lnTo>
                  <a:cubicBezTo>
                    <a:pt x="49849" y="15545"/>
                    <a:pt x="49728" y="15636"/>
                    <a:pt x="49606" y="15728"/>
                  </a:cubicBezTo>
                  <a:cubicBezTo>
                    <a:pt x="49302" y="15849"/>
                    <a:pt x="48968" y="15971"/>
                    <a:pt x="48573" y="16123"/>
                  </a:cubicBezTo>
                  <a:cubicBezTo>
                    <a:pt x="48238" y="16427"/>
                    <a:pt x="47843" y="16670"/>
                    <a:pt x="47418" y="16822"/>
                  </a:cubicBezTo>
                  <a:cubicBezTo>
                    <a:pt x="46901" y="16974"/>
                    <a:pt x="46415" y="17217"/>
                    <a:pt x="45959" y="17521"/>
                  </a:cubicBezTo>
                  <a:cubicBezTo>
                    <a:pt x="45931" y="17515"/>
                    <a:pt x="45906" y="17513"/>
                    <a:pt x="45882" y="17513"/>
                  </a:cubicBezTo>
                  <a:cubicBezTo>
                    <a:pt x="45642" y="17513"/>
                    <a:pt x="45572" y="17772"/>
                    <a:pt x="45351" y="17855"/>
                  </a:cubicBezTo>
                  <a:cubicBezTo>
                    <a:pt x="45077" y="17946"/>
                    <a:pt x="44834" y="18068"/>
                    <a:pt x="44591" y="18220"/>
                  </a:cubicBezTo>
                  <a:cubicBezTo>
                    <a:pt x="44378" y="18402"/>
                    <a:pt x="44074" y="18463"/>
                    <a:pt x="43892" y="18706"/>
                  </a:cubicBezTo>
                  <a:lnTo>
                    <a:pt x="43618" y="18615"/>
                  </a:lnTo>
                  <a:cubicBezTo>
                    <a:pt x="43922" y="18311"/>
                    <a:pt x="44226" y="18038"/>
                    <a:pt x="44591" y="17825"/>
                  </a:cubicBezTo>
                  <a:cubicBezTo>
                    <a:pt x="44956" y="17582"/>
                    <a:pt x="45320" y="17338"/>
                    <a:pt x="45624" y="17065"/>
                  </a:cubicBezTo>
                  <a:cubicBezTo>
                    <a:pt x="45959" y="16791"/>
                    <a:pt x="46263" y="16518"/>
                    <a:pt x="46567" y="16244"/>
                  </a:cubicBezTo>
                  <a:lnTo>
                    <a:pt x="46749" y="16244"/>
                  </a:lnTo>
                  <a:lnTo>
                    <a:pt x="46931" y="15940"/>
                  </a:lnTo>
                  <a:lnTo>
                    <a:pt x="47175" y="15940"/>
                  </a:lnTo>
                  <a:lnTo>
                    <a:pt x="49424" y="14025"/>
                  </a:lnTo>
                  <a:lnTo>
                    <a:pt x="49637" y="14025"/>
                  </a:lnTo>
                  <a:cubicBezTo>
                    <a:pt x="49667" y="13934"/>
                    <a:pt x="49697" y="13843"/>
                    <a:pt x="49728" y="13752"/>
                  </a:cubicBezTo>
                  <a:cubicBezTo>
                    <a:pt x="49758" y="13721"/>
                    <a:pt x="49789" y="13691"/>
                    <a:pt x="49819" y="13691"/>
                  </a:cubicBezTo>
                  <a:lnTo>
                    <a:pt x="50032" y="13691"/>
                  </a:lnTo>
                  <a:lnTo>
                    <a:pt x="50944" y="12870"/>
                  </a:lnTo>
                  <a:cubicBezTo>
                    <a:pt x="50965" y="12873"/>
                    <a:pt x="50985" y="12874"/>
                    <a:pt x="51004" y="12874"/>
                  </a:cubicBezTo>
                  <a:cubicBezTo>
                    <a:pt x="51198" y="12874"/>
                    <a:pt x="51261" y="12741"/>
                    <a:pt x="51400" y="12658"/>
                  </a:cubicBezTo>
                  <a:lnTo>
                    <a:pt x="51217" y="12475"/>
                  </a:lnTo>
                  <a:cubicBezTo>
                    <a:pt x="51278" y="12414"/>
                    <a:pt x="51354" y="12399"/>
                    <a:pt x="51434" y="12399"/>
                  </a:cubicBezTo>
                  <a:cubicBezTo>
                    <a:pt x="51514" y="12399"/>
                    <a:pt x="51597" y="12414"/>
                    <a:pt x="51673" y="12414"/>
                  </a:cubicBezTo>
                  <a:cubicBezTo>
                    <a:pt x="51916" y="12262"/>
                    <a:pt x="52129" y="12050"/>
                    <a:pt x="52251" y="11776"/>
                  </a:cubicBezTo>
                  <a:lnTo>
                    <a:pt x="52524" y="11715"/>
                  </a:lnTo>
                  <a:cubicBezTo>
                    <a:pt x="52494" y="11472"/>
                    <a:pt x="52676" y="11381"/>
                    <a:pt x="52859" y="11290"/>
                  </a:cubicBezTo>
                  <a:cubicBezTo>
                    <a:pt x="53071" y="11199"/>
                    <a:pt x="53284" y="11138"/>
                    <a:pt x="53497" y="11047"/>
                  </a:cubicBezTo>
                  <a:lnTo>
                    <a:pt x="53345" y="10895"/>
                  </a:lnTo>
                  <a:cubicBezTo>
                    <a:pt x="53375" y="10773"/>
                    <a:pt x="53436" y="10651"/>
                    <a:pt x="53527" y="10530"/>
                  </a:cubicBezTo>
                  <a:cubicBezTo>
                    <a:pt x="53679" y="10378"/>
                    <a:pt x="53862" y="10226"/>
                    <a:pt x="54044" y="10104"/>
                  </a:cubicBezTo>
                  <a:cubicBezTo>
                    <a:pt x="54074" y="9892"/>
                    <a:pt x="53983" y="9709"/>
                    <a:pt x="54135" y="9527"/>
                  </a:cubicBezTo>
                  <a:lnTo>
                    <a:pt x="54773" y="9496"/>
                  </a:lnTo>
                  <a:cubicBezTo>
                    <a:pt x="54773" y="9101"/>
                    <a:pt x="55260" y="9040"/>
                    <a:pt x="55381" y="8737"/>
                  </a:cubicBezTo>
                  <a:cubicBezTo>
                    <a:pt x="55351" y="8676"/>
                    <a:pt x="55351" y="8645"/>
                    <a:pt x="55321" y="8585"/>
                  </a:cubicBezTo>
                  <a:cubicBezTo>
                    <a:pt x="55169" y="8554"/>
                    <a:pt x="55017" y="8554"/>
                    <a:pt x="54865" y="8524"/>
                  </a:cubicBezTo>
                  <a:cubicBezTo>
                    <a:pt x="54834" y="8524"/>
                    <a:pt x="54834" y="8493"/>
                    <a:pt x="54834" y="8493"/>
                  </a:cubicBezTo>
                  <a:cubicBezTo>
                    <a:pt x="54743" y="8311"/>
                    <a:pt x="54895" y="8129"/>
                    <a:pt x="54743" y="7946"/>
                  </a:cubicBezTo>
                  <a:lnTo>
                    <a:pt x="54318" y="7885"/>
                  </a:lnTo>
                  <a:cubicBezTo>
                    <a:pt x="54257" y="7764"/>
                    <a:pt x="54196" y="7612"/>
                    <a:pt x="54074" y="7521"/>
                  </a:cubicBezTo>
                  <a:cubicBezTo>
                    <a:pt x="54196" y="7338"/>
                    <a:pt x="54318" y="7156"/>
                    <a:pt x="54439" y="6974"/>
                  </a:cubicBezTo>
                  <a:lnTo>
                    <a:pt x="54439" y="6852"/>
                  </a:lnTo>
                  <a:cubicBezTo>
                    <a:pt x="54105" y="6761"/>
                    <a:pt x="54074" y="6426"/>
                    <a:pt x="53862" y="6214"/>
                  </a:cubicBezTo>
                  <a:lnTo>
                    <a:pt x="54074" y="6031"/>
                  </a:lnTo>
                  <a:cubicBezTo>
                    <a:pt x="54044" y="5971"/>
                    <a:pt x="54014" y="5879"/>
                    <a:pt x="53953" y="5849"/>
                  </a:cubicBezTo>
                  <a:cubicBezTo>
                    <a:pt x="53862" y="5758"/>
                    <a:pt x="53862" y="5667"/>
                    <a:pt x="53862" y="5545"/>
                  </a:cubicBezTo>
                  <a:cubicBezTo>
                    <a:pt x="53831" y="5484"/>
                    <a:pt x="53831" y="5393"/>
                    <a:pt x="53801" y="5332"/>
                  </a:cubicBezTo>
                  <a:lnTo>
                    <a:pt x="53284" y="5332"/>
                  </a:lnTo>
                  <a:lnTo>
                    <a:pt x="53284" y="5423"/>
                  </a:lnTo>
                  <a:cubicBezTo>
                    <a:pt x="53375" y="5484"/>
                    <a:pt x="53436" y="5545"/>
                    <a:pt x="53527" y="5575"/>
                  </a:cubicBezTo>
                  <a:lnTo>
                    <a:pt x="53223" y="6092"/>
                  </a:lnTo>
                  <a:lnTo>
                    <a:pt x="52950" y="6183"/>
                  </a:lnTo>
                  <a:lnTo>
                    <a:pt x="52828" y="6457"/>
                  </a:lnTo>
                  <a:lnTo>
                    <a:pt x="52555" y="6457"/>
                  </a:lnTo>
                  <a:lnTo>
                    <a:pt x="52524" y="6062"/>
                  </a:lnTo>
                  <a:lnTo>
                    <a:pt x="52524" y="6031"/>
                  </a:lnTo>
                  <a:lnTo>
                    <a:pt x="51977" y="5575"/>
                  </a:lnTo>
                  <a:lnTo>
                    <a:pt x="51977" y="5241"/>
                  </a:lnTo>
                  <a:cubicBezTo>
                    <a:pt x="52112" y="5183"/>
                    <a:pt x="52247" y="5162"/>
                    <a:pt x="52382" y="5162"/>
                  </a:cubicBezTo>
                  <a:cubicBezTo>
                    <a:pt x="52460" y="5162"/>
                    <a:pt x="52537" y="5169"/>
                    <a:pt x="52615" y="5180"/>
                  </a:cubicBezTo>
                  <a:lnTo>
                    <a:pt x="52828" y="5332"/>
                  </a:lnTo>
                  <a:lnTo>
                    <a:pt x="53284" y="5332"/>
                  </a:lnTo>
                  <a:cubicBezTo>
                    <a:pt x="53223" y="5089"/>
                    <a:pt x="52889" y="5150"/>
                    <a:pt x="52737" y="4998"/>
                  </a:cubicBezTo>
                  <a:lnTo>
                    <a:pt x="52220" y="4998"/>
                  </a:lnTo>
                  <a:lnTo>
                    <a:pt x="52068" y="4876"/>
                  </a:lnTo>
                  <a:lnTo>
                    <a:pt x="51278" y="4816"/>
                  </a:lnTo>
                  <a:cubicBezTo>
                    <a:pt x="51096" y="4572"/>
                    <a:pt x="50700" y="4816"/>
                    <a:pt x="50548" y="4512"/>
                  </a:cubicBezTo>
                  <a:lnTo>
                    <a:pt x="49485" y="4512"/>
                  </a:lnTo>
                  <a:lnTo>
                    <a:pt x="49089" y="4329"/>
                  </a:lnTo>
                  <a:lnTo>
                    <a:pt x="48846" y="4512"/>
                  </a:lnTo>
                  <a:lnTo>
                    <a:pt x="47448" y="4512"/>
                  </a:lnTo>
                  <a:cubicBezTo>
                    <a:pt x="47387" y="4512"/>
                    <a:pt x="47357" y="4512"/>
                    <a:pt x="47296" y="4481"/>
                  </a:cubicBezTo>
                  <a:lnTo>
                    <a:pt x="47175" y="4390"/>
                  </a:lnTo>
                  <a:lnTo>
                    <a:pt x="46871" y="4512"/>
                  </a:lnTo>
                  <a:lnTo>
                    <a:pt x="46779" y="4664"/>
                  </a:lnTo>
                  <a:lnTo>
                    <a:pt x="46202" y="4664"/>
                  </a:lnTo>
                  <a:lnTo>
                    <a:pt x="45989" y="4542"/>
                  </a:lnTo>
                  <a:lnTo>
                    <a:pt x="45868" y="4816"/>
                  </a:lnTo>
                  <a:cubicBezTo>
                    <a:pt x="45816" y="4841"/>
                    <a:pt x="45762" y="4848"/>
                    <a:pt x="45709" y="4848"/>
                  </a:cubicBezTo>
                  <a:cubicBezTo>
                    <a:pt x="45656" y="4848"/>
                    <a:pt x="45603" y="4841"/>
                    <a:pt x="45554" y="4841"/>
                  </a:cubicBezTo>
                  <a:cubicBezTo>
                    <a:pt x="45475" y="4841"/>
                    <a:pt x="45404" y="4857"/>
                    <a:pt x="45351" y="4937"/>
                  </a:cubicBezTo>
                  <a:cubicBezTo>
                    <a:pt x="45381" y="5059"/>
                    <a:pt x="45290" y="5211"/>
                    <a:pt x="45412" y="5332"/>
                  </a:cubicBezTo>
                  <a:lnTo>
                    <a:pt x="46019" y="5028"/>
                  </a:lnTo>
                  <a:lnTo>
                    <a:pt x="46202" y="5180"/>
                  </a:lnTo>
                  <a:lnTo>
                    <a:pt x="46384" y="5028"/>
                  </a:lnTo>
                  <a:lnTo>
                    <a:pt x="47053" y="5028"/>
                  </a:lnTo>
                  <a:cubicBezTo>
                    <a:pt x="47053" y="4846"/>
                    <a:pt x="47235" y="4816"/>
                    <a:pt x="47327" y="4724"/>
                  </a:cubicBezTo>
                  <a:lnTo>
                    <a:pt x="47965" y="4724"/>
                  </a:lnTo>
                  <a:cubicBezTo>
                    <a:pt x="47965" y="4876"/>
                    <a:pt x="47782" y="4907"/>
                    <a:pt x="47722" y="5028"/>
                  </a:cubicBezTo>
                  <a:lnTo>
                    <a:pt x="47053" y="5028"/>
                  </a:lnTo>
                  <a:lnTo>
                    <a:pt x="47053" y="5089"/>
                  </a:lnTo>
                  <a:cubicBezTo>
                    <a:pt x="46779" y="5241"/>
                    <a:pt x="46475" y="5332"/>
                    <a:pt x="46171" y="5363"/>
                  </a:cubicBezTo>
                  <a:lnTo>
                    <a:pt x="45837" y="5667"/>
                  </a:lnTo>
                  <a:lnTo>
                    <a:pt x="45077" y="5667"/>
                  </a:lnTo>
                  <a:lnTo>
                    <a:pt x="44652" y="6001"/>
                  </a:lnTo>
                  <a:lnTo>
                    <a:pt x="44560" y="5788"/>
                  </a:lnTo>
                  <a:cubicBezTo>
                    <a:pt x="44712" y="5575"/>
                    <a:pt x="44925" y="5454"/>
                    <a:pt x="45168" y="5393"/>
                  </a:cubicBezTo>
                  <a:lnTo>
                    <a:pt x="45108" y="5150"/>
                  </a:lnTo>
                  <a:lnTo>
                    <a:pt x="44621" y="5302"/>
                  </a:lnTo>
                  <a:lnTo>
                    <a:pt x="44317" y="4998"/>
                  </a:lnTo>
                  <a:lnTo>
                    <a:pt x="44105" y="5150"/>
                  </a:lnTo>
                  <a:cubicBezTo>
                    <a:pt x="44067" y="5157"/>
                    <a:pt x="44029" y="5159"/>
                    <a:pt x="43991" y="5159"/>
                  </a:cubicBezTo>
                  <a:cubicBezTo>
                    <a:pt x="43953" y="5159"/>
                    <a:pt x="43915" y="5157"/>
                    <a:pt x="43877" y="5157"/>
                  </a:cubicBezTo>
                  <a:cubicBezTo>
                    <a:pt x="43801" y="5157"/>
                    <a:pt x="43725" y="5165"/>
                    <a:pt x="43649" y="5211"/>
                  </a:cubicBezTo>
                  <a:lnTo>
                    <a:pt x="43801" y="5423"/>
                  </a:lnTo>
                  <a:lnTo>
                    <a:pt x="43466" y="5545"/>
                  </a:lnTo>
                  <a:lnTo>
                    <a:pt x="43405" y="5758"/>
                  </a:lnTo>
                  <a:cubicBezTo>
                    <a:pt x="43284" y="5849"/>
                    <a:pt x="43071" y="5758"/>
                    <a:pt x="43071" y="5940"/>
                  </a:cubicBezTo>
                  <a:cubicBezTo>
                    <a:pt x="42919" y="5971"/>
                    <a:pt x="42798" y="5971"/>
                    <a:pt x="42676" y="5971"/>
                  </a:cubicBezTo>
                  <a:lnTo>
                    <a:pt x="42159" y="6183"/>
                  </a:lnTo>
                  <a:lnTo>
                    <a:pt x="42098" y="6426"/>
                  </a:lnTo>
                  <a:lnTo>
                    <a:pt x="41551" y="6457"/>
                  </a:lnTo>
                  <a:lnTo>
                    <a:pt x="41004" y="6670"/>
                  </a:lnTo>
                  <a:lnTo>
                    <a:pt x="41004" y="6852"/>
                  </a:lnTo>
                  <a:lnTo>
                    <a:pt x="40487" y="7065"/>
                  </a:lnTo>
                  <a:lnTo>
                    <a:pt x="39880" y="7095"/>
                  </a:lnTo>
                  <a:lnTo>
                    <a:pt x="40032" y="7369"/>
                  </a:lnTo>
                  <a:cubicBezTo>
                    <a:pt x="39956" y="7401"/>
                    <a:pt x="39880" y="7410"/>
                    <a:pt x="39806" y="7410"/>
                  </a:cubicBezTo>
                  <a:cubicBezTo>
                    <a:pt x="39704" y="7410"/>
                    <a:pt x="39604" y="7393"/>
                    <a:pt x="39511" y="7393"/>
                  </a:cubicBezTo>
                  <a:cubicBezTo>
                    <a:pt x="39481" y="7393"/>
                    <a:pt x="39452" y="7394"/>
                    <a:pt x="39424" y="7399"/>
                  </a:cubicBezTo>
                  <a:cubicBezTo>
                    <a:pt x="39059" y="7673"/>
                    <a:pt x="38542" y="7673"/>
                    <a:pt x="38299" y="8007"/>
                  </a:cubicBezTo>
                  <a:cubicBezTo>
                    <a:pt x="38260" y="8038"/>
                    <a:pt x="38215" y="8047"/>
                    <a:pt x="38168" y="8047"/>
                  </a:cubicBezTo>
                  <a:cubicBezTo>
                    <a:pt x="38101" y="8047"/>
                    <a:pt x="38030" y="8029"/>
                    <a:pt x="37967" y="8029"/>
                  </a:cubicBezTo>
                  <a:cubicBezTo>
                    <a:pt x="37903" y="8029"/>
                    <a:pt x="37847" y="8048"/>
                    <a:pt x="37813" y="8129"/>
                  </a:cubicBezTo>
                  <a:lnTo>
                    <a:pt x="37995" y="8372"/>
                  </a:lnTo>
                  <a:lnTo>
                    <a:pt x="37813" y="8615"/>
                  </a:lnTo>
                  <a:lnTo>
                    <a:pt x="37995" y="8828"/>
                  </a:lnTo>
                  <a:lnTo>
                    <a:pt x="37873" y="9010"/>
                  </a:lnTo>
                  <a:cubicBezTo>
                    <a:pt x="37661" y="8889"/>
                    <a:pt x="37630" y="8676"/>
                    <a:pt x="37509" y="8524"/>
                  </a:cubicBezTo>
                  <a:cubicBezTo>
                    <a:pt x="37479" y="8529"/>
                    <a:pt x="37449" y="8530"/>
                    <a:pt x="37417" y="8530"/>
                  </a:cubicBezTo>
                  <a:cubicBezTo>
                    <a:pt x="37335" y="8530"/>
                    <a:pt x="37245" y="8519"/>
                    <a:pt x="37151" y="8519"/>
                  </a:cubicBezTo>
                  <a:cubicBezTo>
                    <a:pt x="37051" y="8519"/>
                    <a:pt x="36945" y="8532"/>
                    <a:pt x="36840" y="8585"/>
                  </a:cubicBezTo>
                  <a:lnTo>
                    <a:pt x="36536" y="9010"/>
                  </a:lnTo>
                  <a:lnTo>
                    <a:pt x="36202" y="9010"/>
                  </a:lnTo>
                  <a:cubicBezTo>
                    <a:pt x="36141" y="9071"/>
                    <a:pt x="36050" y="9132"/>
                    <a:pt x="35959" y="9162"/>
                  </a:cubicBezTo>
                  <a:cubicBezTo>
                    <a:pt x="35837" y="9192"/>
                    <a:pt x="35776" y="9132"/>
                    <a:pt x="35715" y="9314"/>
                  </a:cubicBezTo>
                  <a:cubicBezTo>
                    <a:pt x="35655" y="9527"/>
                    <a:pt x="35442" y="9679"/>
                    <a:pt x="35503" y="9892"/>
                  </a:cubicBezTo>
                  <a:cubicBezTo>
                    <a:pt x="35533" y="9892"/>
                    <a:pt x="35442" y="9922"/>
                    <a:pt x="35381" y="9952"/>
                  </a:cubicBezTo>
                  <a:lnTo>
                    <a:pt x="35259" y="9648"/>
                  </a:lnTo>
                  <a:lnTo>
                    <a:pt x="35047" y="9800"/>
                  </a:lnTo>
                  <a:lnTo>
                    <a:pt x="34621" y="9800"/>
                  </a:lnTo>
                  <a:lnTo>
                    <a:pt x="34317" y="10135"/>
                  </a:lnTo>
                  <a:lnTo>
                    <a:pt x="33709" y="10135"/>
                  </a:lnTo>
                  <a:lnTo>
                    <a:pt x="33132" y="10621"/>
                  </a:lnTo>
                  <a:lnTo>
                    <a:pt x="32797" y="10621"/>
                  </a:lnTo>
                  <a:cubicBezTo>
                    <a:pt x="32585" y="10712"/>
                    <a:pt x="32433" y="10895"/>
                    <a:pt x="32372" y="11107"/>
                  </a:cubicBezTo>
                  <a:lnTo>
                    <a:pt x="32007" y="11107"/>
                  </a:lnTo>
                  <a:lnTo>
                    <a:pt x="31460" y="11563"/>
                  </a:lnTo>
                  <a:cubicBezTo>
                    <a:pt x="31225" y="11563"/>
                    <a:pt x="31058" y="11764"/>
                    <a:pt x="30823" y="11764"/>
                  </a:cubicBezTo>
                  <a:cubicBezTo>
                    <a:pt x="30784" y="11764"/>
                    <a:pt x="30743" y="11759"/>
                    <a:pt x="30700" y="11746"/>
                  </a:cubicBezTo>
                  <a:cubicBezTo>
                    <a:pt x="30639" y="11806"/>
                    <a:pt x="30548" y="11867"/>
                    <a:pt x="30487" y="11898"/>
                  </a:cubicBezTo>
                  <a:cubicBezTo>
                    <a:pt x="30275" y="12019"/>
                    <a:pt x="30244" y="12293"/>
                    <a:pt x="30062" y="12384"/>
                  </a:cubicBezTo>
                  <a:cubicBezTo>
                    <a:pt x="29879" y="12475"/>
                    <a:pt x="29667" y="12566"/>
                    <a:pt x="29454" y="12627"/>
                  </a:cubicBezTo>
                  <a:lnTo>
                    <a:pt x="29454" y="12688"/>
                  </a:lnTo>
                  <a:cubicBezTo>
                    <a:pt x="29515" y="12749"/>
                    <a:pt x="29575" y="12779"/>
                    <a:pt x="29636" y="12840"/>
                  </a:cubicBezTo>
                  <a:cubicBezTo>
                    <a:pt x="29592" y="12876"/>
                    <a:pt x="29560" y="12890"/>
                    <a:pt x="29537" y="12890"/>
                  </a:cubicBezTo>
                  <a:cubicBezTo>
                    <a:pt x="29482" y="12890"/>
                    <a:pt x="29475" y="12804"/>
                    <a:pt x="29454" y="12718"/>
                  </a:cubicBezTo>
                  <a:cubicBezTo>
                    <a:pt x="29241" y="12779"/>
                    <a:pt x="29211" y="13053"/>
                    <a:pt x="28967" y="13053"/>
                  </a:cubicBezTo>
                  <a:cubicBezTo>
                    <a:pt x="28769" y="13081"/>
                    <a:pt x="28650" y="13268"/>
                    <a:pt x="28462" y="13268"/>
                  </a:cubicBezTo>
                  <a:cubicBezTo>
                    <a:pt x="28448" y="13268"/>
                    <a:pt x="28434" y="13267"/>
                    <a:pt x="28420" y="13265"/>
                  </a:cubicBezTo>
                  <a:cubicBezTo>
                    <a:pt x="28329" y="13357"/>
                    <a:pt x="28116" y="13387"/>
                    <a:pt x="28116" y="13539"/>
                  </a:cubicBezTo>
                  <a:cubicBezTo>
                    <a:pt x="27995" y="13569"/>
                    <a:pt x="27873" y="13569"/>
                    <a:pt x="27752" y="13569"/>
                  </a:cubicBezTo>
                  <a:lnTo>
                    <a:pt x="27478" y="13873"/>
                  </a:lnTo>
                  <a:lnTo>
                    <a:pt x="27113" y="13873"/>
                  </a:lnTo>
                  <a:cubicBezTo>
                    <a:pt x="26870" y="14056"/>
                    <a:pt x="26718" y="14238"/>
                    <a:pt x="26536" y="14360"/>
                  </a:cubicBezTo>
                  <a:cubicBezTo>
                    <a:pt x="26293" y="14360"/>
                    <a:pt x="26262" y="14299"/>
                    <a:pt x="26262" y="14208"/>
                  </a:cubicBezTo>
                  <a:lnTo>
                    <a:pt x="27053" y="13539"/>
                  </a:lnTo>
                  <a:lnTo>
                    <a:pt x="27205" y="13478"/>
                  </a:lnTo>
                  <a:lnTo>
                    <a:pt x="27205" y="13296"/>
                  </a:lnTo>
                  <a:cubicBezTo>
                    <a:pt x="27630" y="13144"/>
                    <a:pt x="27630" y="13144"/>
                    <a:pt x="27873" y="12749"/>
                  </a:cubicBezTo>
                  <a:lnTo>
                    <a:pt x="28116" y="12749"/>
                  </a:lnTo>
                  <a:lnTo>
                    <a:pt x="28390" y="12414"/>
                  </a:lnTo>
                  <a:lnTo>
                    <a:pt x="28572" y="12597"/>
                  </a:lnTo>
                  <a:cubicBezTo>
                    <a:pt x="28846" y="12445"/>
                    <a:pt x="29028" y="12232"/>
                    <a:pt x="29150" y="11958"/>
                  </a:cubicBezTo>
                  <a:lnTo>
                    <a:pt x="29393" y="12141"/>
                  </a:lnTo>
                  <a:cubicBezTo>
                    <a:pt x="29484" y="11837"/>
                    <a:pt x="29788" y="11837"/>
                    <a:pt x="30001" y="11685"/>
                  </a:cubicBezTo>
                  <a:cubicBezTo>
                    <a:pt x="30001" y="11655"/>
                    <a:pt x="30001" y="11624"/>
                    <a:pt x="30001" y="11594"/>
                  </a:cubicBezTo>
                  <a:cubicBezTo>
                    <a:pt x="30275" y="11351"/>
                    <a:pt x="30457" y="11168"/>
                    <a:pt x="30670" y="10986"/>
                  </a:cubicBezTo>
                  <a:lnTo>
                    <a:pt x="31217" y="10986"/>
                  </a:lnTo>
                  <a:lnTo>
                    <a:pt x="31430" y="10834"/>
                  </a:lnTo>
                  <a:cubicBezTo>
                    <a:pt x="31515" y="10898"/>
                    <a:pt x="31600" y="10976"/>
                    <a:pt x="31705" y="10976"/>
                  </a:cubicBezTo>
                  <a:cubicBezTo>
                    <a:pt x="31751" y="10976"/>
                    <a:pt x="31800" y="10962"/>
                    <a:pt x="31855" y="10925"/>
                  </a:cubicBezTo>
                  <a:lnTo>
                    <a:pt x="31946" y="10499"/>
                  </a:lnTo>
                  <a:lnTo>
                    <a:pt x="32372" y="10469"/>
                  </a:lnTo>
                  <a:lnTo>
                    <a:pt x="32554" y="10347"/>
                  </a:lnTo>
                  <a:cubicBezTo>
                    <a:pt x="32579" y="10343"/>
                    <a:pt x="32604" y="10341"/>
                    <a:pt x="32629" y="10341"/>
                  </a:cubicBezTo>
                  <a:cubicBezTo>
                    <a:pt x="32694" y="10341"/>
                    <a:pt x="32761" y="10352"/>
                    <a:pt x="32825" y="10352"/>
                  </a:cubicBezTo>
                  <a:cubicBezTo>
                    <a:pt x="32893" y="10352"/>
                    <a:pt x="32957" y="10339"/>
                    <a:pt x="33010" y="10287"/>
                  </a:cubicBezTo>
                  <a:cubicBezTo>
                    <a:pt x="33101" y="10165"/>
                    <a:pt x="32919" y="9952"/>
                    <a:pt x="33132" y="9861"/>
                  </a:cubicBezTo>
                  <a:lnTo>
                    <a:pt x="33344" y="10196"/>
                  </a:lnTo>
                  <a:lnTo>
                    <a:pt x="33466" y="9892"/>
                  </a:lnTo>
                  <a:lnTo>
                    <a:pt x="33588" y="9861"/>
                  </a:lnTo>
                  <a:lnTo>
                    <a:pt x="34348" y="9223"/>
                  </a:lnTo>
                  <a:cubicBezTo>
                    <a:pt x="34317" y="9192"/>
                    <a:pt x="34348" y="9101"/>
                    <a:pt x="34317" y="9101"/>
                  </a:cubicBezTo>
                  <a:cubicBezTo>
                    <a:pt x="34135" y="9040"/>
                    <a:pt x="33983" y="8980"/>
                    <a:pt x="33831" y="8889"/>
                  </a:cubicBezTo>
                  <a:cubicBezTo>
                    <a:pt x="33826" y="8884"/>
                    <a:pt x="33820" y="8882"/>
                    <a:pt x="33813" y="8882"/>
                  </a:cubicBezTo>
                  <a:cubicBezTo>
                    <a:pt x="33767" y="8882"/>
                    <a:pt x="33670" y="8949"/>
                    <a:pt x="33618" y="8949"/>
                  </a:cubicBezTo>
                  <a:cubicBezTo>
                    <a:pt x="33557" y="9101"/>
                    <a:pt x="33648" y="9284"/>
                    <a:pt x="33527" y="9344"/>
                  </a:cubicBezTo>
                  <a:cubicBezTo>
                    <a:pt x="33476" y="9375"/>
                    <a:pt x="33422" y="9382"/>
                    <a:pt x="33366" y="9382"/>
                  </a:cubicBezTo>
                  <a:cubicBezTo>
                    <a:pt x="33321" y="9382"/>
                    <a:pt x="33274" y="9377"/>
                    <a:pt x="33227" y="9377"/>
                  </a:cubicBezTo>
                  <a:cubicBezTo>
                    <a:pt x="33156" y="9377"/>
                    <a:pt x="33083" y="9387"/>
                    <a:pt x="33010" y="9436"/>
                  </a:cubicBezTo>
                  <a:cubicBezTo>
                    <a:pt x="32858" y="9527"/>
                    <a:pt x="32676" y="9557"/>
                    <a:pt x="32493" y="9588"/>
                  </a:cubicBezTo>
                  <a:cubicBezTo>
                    <a:pt x="32402" y="9770"/>
                    <a:pt x="32524" y="9892"/>
                    <a:pt x="32372" y="10013"/>
                  </a:cubicBezTo>
                  <a:lnTo>
                    <a:pt x="32129" y="10013"/>
                  </a:lnTo>
                  <a:cubicBezTo>
                    <a:pt x="31907" y="9985"/>
                    <a:pt x="31862" y="9857"/>
                    <a:pt x="31741" y="9857"/>
                  </a:cubicBezTo>
                  <a:cubicBezTo>
                    <a:pt x="31730" y="9857"/>
                    <a:pt x="31717" y="9858"/>
                    <a:pt x="31703" y="9861"/>
                  </a:cubicBezTo>
                  <a:lnTo>
                    <a:pt x="31703" y="10074"/>
                  </a:lnTo>
                  <a:cubicBezTo>
                    <a:pt x="31655" y="10154"/>
                    <a:pt x="31598" y="10192"/>
                    <a:pt x="31533" y="10192"/>
                  </a:cubicBezTo>
                  <a:cubicBezTo>
                    <a:pt x="31475" y="10192"/>
                    <a:pt x="31410" y="10162"/>
                    <a:pt x="31338" y="10104"/>
                  </a:cubicBezTo>
                  <a:cubicBezTo>
                    <a:pt x="31399" y="9983"/>
                    <a:pt x="31551" y="9892"/>
                    <a:pt x="31703" y="9861"/>
                  </a:cubicBezTo>
                  <a:cubicBezTo>
                    <a:pt x="31764" y="9618"/>
                    <a:pt x="32007" y="9557"/>
                    <a:pt x="32159" y="9375"/>
                  </a:cubicBezTo>
                  <a:cubicBezTo>
                    <a:pt x="32281" y="9284"/>
                    <a:pt x="32372" y="9162"/>
                    <a:pt x="32493" y="9101"/>
                  </a:cubicBezTo>
                  <a:cubicBezTo>
                    <a:pt x="32585" y="9010"/>
                    <a:pt x="32645" y="8919"/>
                    <a:pt x="32645" y="8828"/>
                  </a:cubicBezTo>
                  <a:cubicBezTo>
                    <a:pt x="32706" y="8706"/>
                    <a:pt x="32858" y="8645"/>
                    <a:pt x="32949" y="8524"/>
                  </a:cubicBezTo>
                  <a:cubicBezTo>
                    <a:pt x="33010" y="8433"/>
                    <a:pt x="33071" y="8341"/>
                    <a:pt x="33101" y="8250"/>
                  </a:cubicBezTo>
                  <a:cubicBezTo>
                    <a:pt x="33162" y="8159"/>
                    <a:pt x="33223" y="8037"/>
                    <a:pt x="33284" y="7916"/>
                  </a:cubicBezTo>
                  <a:cubicBezTo>
                    <a:pt x="33318" y="7906"/>
                    <a:pt x="33348" y="7902"/>
                    <a:pt x="33376" y="7902"/>
                  </a:cubicBezTo>
                  <a:cubicBezTo>
                    <a:pt x="33518" y="7902"/>
                    <a:pt x="33582" y="8017"/>
                    <a:pt x="33709" y="8068"/>
                  </a:cubicBezTo>
                  <a:cubicBezTo>
                    <a:pt x="33831" y="7977"/>
                    <a:pt x="33740" y="7825"/>
                    <a:pt x="33770" y="7703"/>
                  </a:cubicBezTo>
                  <a:lnTo>
                    <a:pt x="34165" y="7399"/>
                  </a:lnTo>
                  <a:lnTo>
                    <a:pt x="34165" y="7034"/>
                  </a:lnTo>
                  <a:lnTo>
                    <a:pt x="34348" y="6852"/>
                  </a:lnTo>
                  <a:lnTo>
                    <a:pt x="34348" y="6183"/>
                  </a:lnTo>
                  <a:lnTo>
                    <a:pt x="34743" y="5879"/>
                  </a:lnTo>
                  <a:lnTo>
                    <a:pt x="34743" y="5211"/>
                  </a:lnTo>
                  <a:lnTo>
                    <a:pt x="35107" y="4907"/>
                  </a:lnTo>
                  <a:lnTo>
                    <a:pt x="35107" y="4572"/>
                  </a:lnTo>
                  <a:cubicBezTo>
                    <a:pt x="35503" y="4420"/>
                    <a:pt x="35503" y="3995"/>
                    <a:pt x="35837" y="3812"/>
                  </a:cubicBezTo>
                  <a:cubicBezTo>
                    <a:pt x="35867" y="3782"/>
                    <a:pt x="35867" y="3752"/>
                    <a:pt x="35867" y="3721"/>
                  </a:cubicBezTo>
                  <a:cubicBezTo>
                    <a:pt x="35867" y="3539"/>
                    <a:pt x="35959" y="3357"/>
                    <a:pt x="36080" y="3235"/>
                  </a:cubicBezTo>
                  <a:lnTo>
                    <a:pt x="36050" y="2961"/>
                  </a:lnTo>
                  <a:lnTo>
                    <a:pt x="35867" y="2809"/>
                  </a:lnTo>
                  <a:cubicBezTo>
                    <a:pt x="35837" y="2627"/>
                    <a:pt x="35928" y="2445"/>
                    <a:pt x="35807" y="2293"/>
                  </a:cubicBezTo>
                  <a:lnTo>
                    <a:pt x="35503" y="2201"/>
                  </a:lnTo>
                  <a:lnTo>
                    <a:pt x="35503" y="1198"/>
                  </a:lnTo>
                  <a:lnTo>
                    <a:pt x="35685" y="1046"/>
                  </a:lnTo>
                  <a:cubicBezTo>
                    <a:pt x="35609" y="970"/>
                    <a:pt x="35533" y="955"/>
                    <a:pt x="35457" y="955"/>
                  </a:cubicBezTo>
                  <a:cubicBezTo>
                    <a:pt x="35406" y="955"/>
                    <a:pt x="35356" y="962"/>
                    <a:pt x="35305" y="962"/>
                  </a:cubicBezTo>
                  <a:cubicBezTo>
                    <a:pt x="35280" y="962"/>
                    <a:pt x="35254" y="960"/>
                    <a:pt x="35229" y="955"/>
                  </a:cubicBezTo>
                  <a:lnTo>
                    <a:pt x="35016" y="803"/>
                  </a:lnTo>
                  <a:lnTo>
                    <a:pt x="34803" y="986"/>
                  </a:lnTo>
                  <a:lnTo>
                    <a:pt x="34530" y="925"/>
                  </a:lnTo>
                  <a:lnTo>
                    <a:pt x="34743" y="712"/>
                  </a:lnTo>
                  <a:cubicBezTo>
                    <a:pt x="34682" y="591"/>
                    <a:pt x="34834" y="469"/>
                    <a:pt x="34682" y="347"/>
                  </a:cubicBezTo>
                  <a:lnTo>
                    <a:pt x="34408" y="287"/>
                  </a:lnTo>
                  <a:lnTo>
                    <a:pt x="34317" y="13"/>
                  </a:lnTo>
                  <a:cubicBezTo>
                    <a:pt x="34250" y="13"/>
                    <a:pt x="34188" y="1"/>
                    <a:pt x="34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8"/>
            <p:cNvSpPr/>
            <p:nvPr/>
          </p:nvSpPr>
          <p:spPr>
            <a:xfrm>
              <a:off x="3284815" y="4271397"/>
              <a:ext cx="27031" cy="23108"/>
            </a:xfrm>
            <a:custGeom>
              <a:avLst/>
              <a:gdLst/>
              <a:ahLst/>
              <a:cxnLst/>
              <a:rect l="l" t="t" r="r" b="b"/>
              <a:pathLst>
                <a:path w="1886" h="1612" extrusionOk="0">
                  <a:moveTo>
                    <a:pt x="1247" y="487"/>
                  </a:moveTo>
                  <a:cubicBezTo>
                    <a:pt x="1368" y="639"/>
                    <a:pt x="1216" y="609"/>
                    <a:pt x="1064" y="639"/>
                  </a:cubicBezTo>
                  <a:cubicBezTo>
                    <a:pt x="1095" y="700"/>
                    <a:pt x="1064" y="730"/>
                    <a:pt x="1004" y="791"/>
                  </a:cubicBezTo>
                  <a:cubicBezTo>
                    <a:pt x="882" y="639"/>
                    <a:pt x="1034" y="639"/>
                    <a:pt x="1186" y="609"/>
                  </a:cubicBezTo>
                  <a:cubicBezTo>
                    <a:pt x="1156" y="578"/>
                    <a:pt x="1186" y="517"/>
                    <a:pt x="1247" y="487"/>
                  </a:cubicBezTo>
                  <a:close/>
                  <a:moveTo>
                    <a:pt x="1399" y="791"/>
                  </a:moveTo>
                  <a:lnTo>
                    <a:pt x="1490" y="852"/>
                  </a:lnTo>
                  <a:lnTo>
                    <a:pt x="1399" y="943"/>
                  </a:lnTo>
                  <a:cubicBezTo>
                    <a:pt x="1399" y="943"/>
                    <a:pt x="1338" y="913"/>
                    <a:pt x="1338" y="913"/>
                  </a:cubicBezTo>
                  <a:cubicBezTo>
                    <a:pt x="1368" y="852"/>
                    <a:pt x="1368" y="821"/>
                    <a:pt x="1399" y="791"/>
                  </a:cubicBezTo>
                  <a:close/>
                  <a:moveTo>
                    <a:pt x="1186" y="1"/>
                  </a:moveTo>
                  <a:lnTo>
                    <a:pt x="1095" y="244"/>
                  </a:lnTo>
                  <a:lnTo>
                    <a:pt x="578" y="517"/>
                  </a:lnTo>
                  <a:lnTo>
                    <a:pt x="578" y="882"/>
                  </a:lnTo>
                  <a:cubicBezTo>
                    <a:pt x="457" y="943"/>
                    <a:pt x="396" y="1095"/>
                    <a:pt x="244" y="1095"/>
                  </a:cubicBezTo>
                  <a:cubicBezTo>
                    <a:pt x="183" y="730"/>
                    <a:pt x="153" y="578"/>
                    <a:pt x="1" y="517"/>
                  </a:cubicBezTo>
                  <a:lnTo>
                    <a:pt x="1" y="1551"/>
                  </a:lnTo>
                  <a:cubicBezTo>
                    <a:pt x="1" y="1551"/>
                    <a:pt x="61" y="1581"/>
                    <a:pt x="92" y="1612"/>
                  </a:cubicBezTo>
                  <a:lnTo>
                    <a:pt x="274" y="1612"/>
                  </a:lnTo>
                  <a:lnTo>
                    <a:pt x="457" y="1429"/>
                  </a:lnTo>
                  <a:lnTo>
                    <a:pt x="761" y="1429"/>
                  </a:lnTo>
                  <a:cubicBezTo>
                    <a:pt x="734" y="1377"/>
                    <a:pt x="753" y="1302"/>
                    <a:pt x="837" y="1302"/>
                  </a:cubicBezTo>
                  <a:cubicBezTo>
                    <a:pt x="851" y="1302"/>
                    <a:pt x="865" y="1304"/>
                    <a:pt x="882" y="1308"/>
                  </a:cubicBezTo>
                  <a:cubicBezTo>
                    <a:pt x="912" y="1308"/>
                    <a:pt x="912" y="1399"/>
                    <a:pt x="943" y="1429"/>
                  </a:cubicBezTo>
                  <a:cubicBezTo>
                    <a:pt x="1014" y="1438"/>
                    <a:pt x="1085" y="1442"/>
                    <a:pt x="1157" y="1442"/>
                  </a:cubicBezTo>
                  <a:cubicBezTo>
                    <a:pt x="1328" y="1442"/>
                    <a:pt x="1500" y="1420"/>
                    <a:pt x="1672" y="1399"/>
                  </a:cubicBezTo>
                  <a:lnTo>
                    <a:pt x="1672" y="700"/>
                  </a:lnTo>
                  <a:lnTo>
                    <a:pt x="1885" y="548"/>
                  </a:lnTo>
                  <a:lnTo>
                    <a:pt x="1885" y="305"/>
                  </a:lnTo>
                  <a:lnTo>
                    <a:pt x="1581" y="305"/>
                  </a:lnTo>
                  <a:lnTo>
                    <a:pt x="14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8"/>
            <p:cNvSpPr/>
            <p:nvPr/>
          </p:nvSpPr>
          <p:spPr>
            <a:xfrm>
              <a:off x="3812824" y="4151241"/>
              <a:ext cx="41392" cy="18664"/>
            </a:xfrm>
            <a:custGeom>
              <a:avLst/>
              <a:gdLst/>
              <a:ahLst/>
              <a:cxnLst/>
              <a:rect l="l" t="t" r="r" b="b"/>
              <a:pathLst>
                <a:path w="2888" h="1302" extrusionOk="0">
                  <a:moveTo>
                    <a:pt x="2636" y="1"/>
                  </a:moveTo>
                  <a:cubicBezTo>
                    <a:pt x="2499" y="1"/>
                    <a:pt x="2408" y="130"/>
                    <a:pt x="2249" y="176"/>
                  </a:cubicBezTo>
                  <a:lnTo>
                    <a:pt x="1885" y="176"/>
                  </a:lnTo>
                  <a:cubicBezTo>
                    <a:pt x="1459" y="328"/>
                    <a:pt x="1094" y="419"/>
                    <a:pt x="1064" y="814"/>
                  </a:cubicBezTo>
                  <a:lnTo>
                    <a:pt x="669" y="814"/>
                  </a:lnTo>
                  <a:cubicBezTo>
                    <a:pt x="547" y="1027"/>
                    <a:pt x="213" y="966"/>
                    <a:pt x="61" y="1149"/>
                  </a:cubicBezTo>
                  <a:cubicBezTo>
                    <a:pt x="31" y="1209"/>
                    <a:pt x="0" y="1240"/>
                    <a:pt x="61" y="1270"/>
                  </a:cubicBezTo>
                  <a:cubicBezTo>
                    <a:pt x="135" y="1292"/>
                    <a:pt x="200" y="1302"/>
                    <a:pt x="259" y="1302"/>
                  </a:cubicBezTo>
                  <a:cubicBezTo>
                    <a:pt x="443" y="1302"/>
                    <a:pt x="569" y="1210"/>
                    <a:pt x="730" y="1118"/>
                  </a:cubicBezTo>
                  <a:lnTo>
                    <a:pt x="1216" y="1118"/>
                  </a:lnTo>
                  <a:lnTo>
                    <a:pt x="1429" y="966"/>
                  </a:lnTo>
                  <a:lnTo>
                    <a:pt x="1976" y="966"/>
                  </a:lnTo>
                  <a:cubicBezTo>
                    <a:pt x="1794" y="784"/>
                    <a:pt x="1581" y="662"/>
                    <a:pt x="1854" y="449"/>
                  </a:cubicBezTo>
                  <a:lnTo>
                    <a:pt x="1854" y="449"/>
                  </a:lnTo>
                  <a:lnTo>
                    <a:pt x="2189" y="845"/>
                  </a:lnTo>
                  <a:lnTo>
                    <a:pt x="2462" y="753"/>
                  </a:lnTo>
                  <a:lnTo>
                    <a:pt x="2280" y="571"/>
                  </a:lnTo>
                  <a:lnTo>
                    <a:pt x="2553" y="328"/>
                  </a:lnTo>
                  <a:lnTo>
                    <a:pt x="2736" y="480"/>
                  </a:lnTo>
                  <a:cubicBezTo>
                    <a:pt x="2857" y="358"/>
                    <a:pt x="2888" y="176"/>
                    <a:pt x="2797" y="54"/>
                  </a:cubicBezTo>
                  <a:cubicBezTo>
                    <a:pt x="2735" y="16"/>
                    <a:pt x="2683" y="1"/>
                    <a:pt x="2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8"/>
            <p:cNvSpPr/>
            <p:nvPr/>
          </p:nvSpPr>
          <p:spPr>
            <a:xfrm>
              <a:off x="3322724" y="4420853"/>
              <a:ext cx="10893" cy="11769"/>
            </a:xfrm>
            <a:custGeom>
              <a:avLst/>
              <a:gdLst/>
              <a:ahLst/>
              <a:cxnLst/>
              <a:rect l="l" t="t" r="r" b="b"/>
              <a:pathLst>
                <a:path w="760" h="821" extrusionOk="0">
                  <a:moveTo>
                    <a:pt x="456" y="0"/>
                  </a:moveTo>
                  <a:lnTo>
                    <a:pt x="304" y="335"/>
                  </a:lnTo>
                  <a:lnTo>
                    <a:pt x="0" y="395"/>
                  </a:lnTo>
                  <a:lnTo>
                    <a:pt x="274" y="821"/>
                  </a:lnTo>
                  <a:lnTo>
                    <a:pt x="760" y="821"/>
                  </a:lnTo>
                  <a:lnTo>
                    <a:pt x="760" y="456"/>
                  </a:lnTo>
                  <a:lnTo>
                    <a:pt x="4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8"/>
            <p:cNvSpPr/>
            <p:nvPr/>
          </p:nvSpPr>
          <p:spPr>
            <a:xfrm>
              <a:off x="3872505" y="4134698"/>
              <a:ext cx="17873" cy="7311"/>
            </a:xfrm>
            <a:custGeom>
              <a:avLst/>
              <a:gdLst/>
              <a:ahLst/>
              <a:cxnLst/>
              <a:rect l="l" t="t" r="r" b="b"/>
              <a:pathLst>
                <a:path w="1247" h="510" extrusionOk="0">
                  <a:moveTo>
                    <a:pt x="872" y="0"/>
                  </a:moveTo>
                  <a:cubicBezTo>
                    <a:pt x="676" y="0"/>
                    <a:pt x="541" y="155"/>
                    <a:pt x="365" y="205"/>
                  </a:cubicBezTo>
                  <a:cubicBezTo>
                    <a:pt x="183" y="236"/>
                    <a:pt x="61" y="357"/>
                    <a:pt x="0" y="509"/>
                  </a:cubicBezTo>
                  <a:lnTo>
                    <a:pt x="487" y="509"/>
                  </a:lnTo>
                  <a:lnTo>
                    <a:pt x="669" y="357"/>
                  </a:lnTo>
                  <a:cubicBezTo>
                    <a:pt x="702" y="352"/>
                    <a:pt x="735" y="351"/>
                    <a:pt x="768" y="351"/>
                  </a:cubicBezTo>
                  <a:cubicBezTo>
                    <a:pt x="871" y="351"/>
                    <a:pt x="973" y="369"/>
                    <a:pt x="1064" y="369"/>
                  </a:cubicBezTo>
                  <a:cubicBezTo>
                    <a:pt x="1131" y="369"/>
                    <a:pt x="1193" y="359"/>
                    <a:pt x="1247" y="327"/>
                  </a:cubicBezTo>
                  <a:lnTo>
                    <a:pt x="1003" y="23"/>
                  </a:lnTo>
                  <a:cubicBezTo>
                    <a:pt x="956" y="7"/>
                    <a:pt x="913" y="0"/>
                    <a:pt x="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8"/>
            <p:cNvSpPr/>
            <p:nvPr/>
          </p:nvSpPr>
          <p:spPr>
            <a:xfrm>
              <a:off x="4068114" y="4165017"/>
              <a:ext cx="15694" cy="7053"/>
            </a:xfrm>
            <a:custGeom>
              <a:avLst/>
              <a:gdLst/>
              <a:ahLst/>
              <a:cxnLst/>
              <a:rect l="l" t="t" r="r" b="b"/>
              <a:pathLst>
                <a:path w="1095" h="492" extrusionOk="0">
                  <a:moveTo>
                    <a:pt x="839" y="0"/>
                  </a:moveTo>
                  <a:cubicBezTo>
                    <a:pt x="673" y="0"/>
                    <a:pt x="541" y="85"/>
                    <a:pt x="395" y="127"/>
                  </a:cubicBezTo>
                  <a:cubicBezTo>
                    <a:pt x="283" y="46"/>
                    <a:pt x="230" y="9"/>
                    <a:pt x="178" y="9"/>
                  </a:cubicBezTo>
                  <a:cubicBezTo>
                    <a:pt x="132" y="9"/>
                    <a:pt x="86" y="39"/>
                    <a:pt x="0" y="96"/>
                  </a:cubicBezTo>
                  <a:cubicBezTo>
                    <a:pt x="61" y="157"/>
                    <a:pt x="122" y="218"/>
                    <a:pt x="182" y="279"/>
                  </a:cubicBezTo>
                  <a:cubicBezTo>
                    <a:pt x="365" y="339"/>
                    <a:pt x="547" y="400"/>
                    <a:pt x="730" y="491"/>
                  </a:cubicBezTo>
                  <a:lnTo>
                    <a:pt x="821" y="491"/>
                  </a:lnTo>
                  <a:lnTo>
                    <a:pt x="1094" y="66"/>
                  </a:lnTo>
                  <a:cubicBezTo>
                    <a:pt x="999" y="18"/>
                    <a:pt x="915" y="0"/>
                    <a:pt x="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8"/>
            <p:cNvSpPr/>
            <p:nvPr/>
          </p:nvSpPr>
          <p:spPr>
            <a:xfrm>
              <a:off x="3890807" y="4130269"/>
              <a:ext cx="11767" cy="9561"/>
            </a:xfrm>
            <a:custGeom>
              <a:avLst/>
              <a:gdLst/>
              <a:ahLst/>
              <a:cxnLst/>
              <a:rect l="l" t="t" r="r" b="b"/>
              <a:pathLst>
                <a:path w="821" h="667" extrusionOk="0">
                  <a:moveTo>
                    <a:pt x="322" y="1"/>
                  </a:moveTo>
                  <a:cubicBezTo>
                    <a:pt x="210" y="1"/>
                    <a:pt x="96" y="39"/>
                    <a:pt x="0" y="119"/>
                  </a:cubicBezTo>
                  <a:lnTo>
                    <a:pt x="395" y="393"/>
                  </a:lnTo>
                  <a:lnTo>
                    <a:pt x="456" y="666"/>
                  </a:lnTo>
                  <a:lnTo>
                    <a:pt x="821" y="605"/>
                  </a:lnTo>
                  <a:lnTo>
                    <a:pt x="608" y="423"/>
                  </a:lnTo>
                  <a:lnTo>
                    <a:pt x="608" y="89"/>
                  </a:lnTo>
                  <a:cubicBezTo>
                    <a:pt x="522" y="31"/>
                    <a:pt x="422"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8"/>
            <p:cNvSpPr/>
            <p:nvPr/>
          </p:nvSpPr>
          <p:spPr>
            <a:xfrm>
              <a:off x="3802806" y="4169876"/>
              <a:ext cx="8284" cy="6981"/>
            </a:xfrm>
            <a:custGeom>
              <a:avLst/>
              <a:gdLst/>
              <a:ahLst/>
              <a:cxnLst/>
              <a:rect l="l" t="t" r="r" b="b"/>
              <a:pathLst>
                <a:path w="578" h="487" extrusionOk="0">
                  <a:moveTo>
                    <a:pt x="213" y="0"/>
                  </a:moveTo>
                  <a:lnTo>
                    <a:pt x="0" y="183"/>
                  </a:lnTo>
                  <a:lnTo>
                    <a:pt x="213" y="487"/>
                  </a:lnTo>
                  <a:lnTo>
                    <a:pt x="547" y="426"/>
                  </a:lnTo>
                  <a:cubicBezTo>
                    <a:pt x="486" y="274"/>
                    <a:pt x="578" y="122"/>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8"/>
            <p:cNvSpPr/>
            <p:nvPr/>
          </p:nvSpPr>
          <p:spPr>
            <a:xfrm>
              <a:off x="3335781" y="4407780"/>
              <a:ext cx="8728" cy="7856"/>
            </a:xfrm>
            <a:custGeom>
              <a:avLst/>
              <a:gdLst/>
              <a:ahLst/>
              <a:cxnLst/>
              <a:rect l="l" t="t" r="r" b="b"/>
              <a:pathLst>
                <a:path w="609" h="548" extrusionOk="0">
                  <a:moveTo>
                    <a:pt x="305" y="0"/>
                  </a:moveTo>
                  <a:cubicBezTo>
                    <a:pt x="244" y="92"/>
                    <a:pt x="183" y="213"/>
                    <a:pt x="122" y="304"/>
                  </a:cubicBezTo>
                  <a:cubicBezTo>
                    <a:pt x="1" y="426"/>
                    <a:pt x="1" y="517"/>
                    <a:pt x="31" y="548"/>
                  </a:cubicBezTo>
                  <a:lnTo>
                    <a:pt x="578" y="274"/>
                  </a:lnTo>
                  <a:cubicBezTo>
                    <a:pt x="609" y="0"/>
                    <a:pt x="48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8"/>
            <p:cNvSpPr/>
            <p:nvPr/>
          </p:nvSpPr>
          <p:spPr>
            <a:xfrm>
              <a:off x="3901685" y="4128047"/>
              <a:ext cx="8728" cy="9160"/>
            </a:xfrm>
            <a:custGeom>
              <a:avLst/>
              <a:gdLst/>
              <a:ahLst/>
              <a:cxnLst/>
              <a:rect l="l" t="t" r="r" b="b"/>
              <a:pathLst>
                <a:path w="609" h="639" extrusionOk="0">
                  <a:moveTo>
                    <a:pt x="335" y="1"/>
                  </a:moveTo>
                  <a:lnTo>
                    <a:pt x="1" y="61"/>
                  </a:lnTo>
                  <a:lnTo>
                    <a:pt x="214" y="244"/>
                  </a:lnTo>
                  <a:cubicBezTo>
                    <a:pt x="305" y="365"/>
                    <a:pt x="92" y="548"/>
                    <a:pt x="335" y="639"/>
                  </a:cubicBezTo>
                  <a:lnTo>
                    <a:pt x="609" y="426"/>
                  </a:lnTo>
                  <a:cubicBezTo>
                    <a:pt x="457" y="335"/>
                    <a:pt x="457" y="152"/>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8"/>
            <p:cNvSpPr/>
            <p:nvPr/>
          </p:nvSpPr>
          <p:spPr>
            <a:xfrm>
              <a:off x="3910844" y="4122384"/>
              <a:ext cx="7854" cy="8730"/>
            </a:xfrm>
            <a:custGeom>
              <a:avLst/>
              <a:gdLst/>
              <a:ahLst/>
              <a:cxnLst/>
              <a:rect l="l" t="t" r="r" b="b"/>
              <a:pathLst>
                <a:path w="548" h="609" extrusionOk="0">
                  <a:moveTo>
                    <a:pt x="61" y="0"/>
                  </a:moveTo>
                  <a:lnTo>
                    <a:pt x="0" y="274"/>
                  </a:lnTo>
                  <a:lnTo>
                    <a:pt x="274" y="608"/>
                  </a:lnTo>
                  <a:lnTo>
                    <a:pt x="547" y="517"/>
                  </a:lnTo>
                  <a:cubicBezTo>
                    <a:pt x="547" y="365"/>
                    <a:pt x="365" y="396"/>
                    <a:pt x="335" y="304"/>
                  </a:cubicBezTo>
                  <a:cubicBezTo>
                    <a:pt x="243" y="213"/>
                    <a:pt x="152" y="92"/>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8"/>
            <p:cNvSpPr/>
            <p:nvPr/>
          </p:nvSpPr>
          <p:spPr>
            <a:xfrm>
              <a:off x="4439713" y="4335890"/>
              <a:ext cx="7854" cy="4817"/>
            </a:xfrm>
            <a:custGeom>
              <a:avLst/>
              <a:gdLst/>
              <a:ahLst/>
              <a:cxnLst/>
              <a:rect l="l" t="t" r="r" b="b"/>
              <a:pathLst>
                <a:path w="548" h="336" extrusionOk="0">
                  <a:moveTo>
                    <a:pt x="244" y="0"/>
                  </a:moveTo>
                  <a:lnTo>
                    <a:pt x="1" y="274"/>
                  </a:lnTo>
                  <a:cubicBezTo>
                    <a:pt x="35" y="320"/>
                    <a:pt x="82" y="335"/>
                    <a:pt x="143" y="335"/>
                  </a:cubicBezTo>
                  <a:cubicBezTo>
                    <a:pt x="242" y="335"/>
                    <a:pt x="377" y="293"/>
                    <a:pt x="548" y="274"/>
                  </a:cubicBezTo>
                  <a:cubicBezTo>
                    <a:pt x="517" y="183"/>
                    <a:pt x="487" y="122"/>
                    <a:pt x="457" y="31"/>
                  </a:cubicBezTo>
                  <a:cubicBezTo>
                    <a:pt x="426" y="0"/>
                    <a:pt x="33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8"/>
            <p:cNvSpPr/>
            <p:nvPr/>
          </p:nvSpPr>
          <p:spPr>
            <a:xfrm>
              <a:off x="3794521" y="4176843"/>
              <a:ext cx="9158" cy="6995"/>
            </a:xfrm>
            <a:custGeom>
              <a:avLst/>
              <a:gdLst/>
              <a:ahLst/>
              <a:cxnLst/>
              <a:rect l="l" t="t" r="r" b="b"/>
              <a:pathLst>
                <a:path w="639" h="488" extrusionOk="0">
                  <a:moveTo>
                    <a:pt x="487" y="1"/>
                  </a:moveTo>
                  <a:lnTo>
                    <a:pt x="1" y="214"/>
                  </a:lnTo>
                  <a:lnTo>
                    <a:pt x="244" y="487"/>
                  </a:lnTo>
                  <a:cubicBezTo>
                    <a:pt x="365" y="335"/>
                    <a:pt x="639" y="274"/>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8"/>
            <p:cNvSpPr/>
            <p:nvPr/>
          </p:nvSpPr>
          <p:spPr>
            <a:xfrm>
              <a:off x="3930006" y="4121180"/>
              <a:ext cx="12656" cy="2222"/>
            </a:xfrm>
            <a:custGeom>
              <a:avLst/>
              <a:gdLst/>
              <a:ahLst/>
              <a:cxnLst/>
              <a:rect l="l" t="t" r="r" b="b"/>
              <a:pathLst>
                <a:path w="883" h="155" extrusionOk="0">
                  <a:moveTo>
                    <a:pt x="524" y="1"/>
                  </a:moveTo>
                  <a:cubicBezTo>
                    <a:pt x="343" y="1"/>
                    <a:pt x="166" y="41"/>
                    <a:pt x="1" y="115"/>
                  </a:cubicBezTo>
                  <a:cubicBezTo>
                    <a:pt x="303" y="140"/>
                    <a:pt x="480" y="155"/>
                    <a:pt x="594" y="155"/>
                  </a:cubicBezTo>
                  <a:cubicBezTo>
                    <a:pt x="756" y="155"/>
                    <a:pt x="793" y="125"/>
                    <a:pt x="882" y="54"/>
                  </a:cubicBezTo>
                  <a:cubicBezTo>
                    <a:pt x="762" y="18"/>
                    <a:pt x="642"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8"/>
            <p:cNvSpPr/>
            <p:nvPr/>
          </p:nvSpPr>
          <p:spPr>
            <a:xfrm>
              <a:off x="3918684" y="4123259"/>
              <a:ext cx="5676" cy="5232"/>
            </a:xfrm>
            <a:custGeom>
              <a:avLst/>
              <a:gdLst/>
              <a:ahLst/>
              <a:cxnLst/>
              <a:rect l="l" t="t" r="r" b="b"/>
              <a:pathLst>
                <a:path w="396" h="365" extrusionOk="0">
                  <a:moveTo>
                    <a:pt x="335" y="0"/>
                  </a:moveTo>
                  <a:lnTo>
                    <a:pt x="0" y="91"/>
                  </a:lnTo>
                  <a:lnTo>
                    <a:pt x="0" y="365"/>
                  </a:lnTo>
                  <a:lnTo>
                    <a:pt x="396" y="335"/>
                  </a:lnTo>
                  <a:lnTo>
                    <a:pt x="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8"/>
            <p:cNvSpPr/>
            <p:nvPr/>
          </p:nvSpPr>
          <p:spPr>
            <a:xfrm>
              <a:off x="4425338" y="4340434"/>
              <a:ext cx="6120" cy="4186"/>
            </a:xfrm>
            <a:custGeom>
              <a:avLst/>
              <a:gdLst/>
              <a:ahLst/>
              <a:cxnLst/>
              <a:rect l="l" t="t" r="r" b="b"/>
              <a:pathLst>
                <a:path w="427" h="292" extrusionOk="0">
                  <a:moveTo>
                    <a:pt x="185" y="1"/>
                  </a:moveTo>
                  <a:cubicBezTo>
                    <a:pt x="119" y="1"/>
                    <a:pt x="54" y="25"/>
                    <a:pt x="1" y="78"/>
                  </a:cubicBezTo>
                  <a:lnTo>
                    <a:pt x="31" y="291"/>
                  </a:lnTo>
                  <a:lnTo>
                    <a:pt x="426" y="109"/>
                  </a:lnTo>
                  <a:cubicBezTo>
                    <a:pt x="358" y="40"/>
                    <a:pt x="270"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8"/>
            <p:cNvSpPr/>
            <p:nvPr/>
          </p:nvSpPr>
          <p:spPr>
            <a:xfrm>
              <a:off x="3360189" y="4386865"/>
              <a:ext cx="6106" cy="4802"/>
            </a:xfrm>
            <a:custGeom>
              <a:avLst/>
              <a:gdLst/>
              <a:ahLst/>
              <a:cxnLst/>
              <a:rect l="l" t="t" r="r" b="b"/>
              <a:pathLst>
                <a:path w="426" h="335" extrusionOk="0">
                  <a:moveTo>
                    <a:pt x="0" y="0"/>
                  </a:moveTo>
                  <a:lnTo>
                    <a:pt x="61" y="335"/>
                  </a:lnTo>
                  <a:lnTo>
                    <a:pt x="426" y="244"/>
                  </a:lnTo>
                  <a:cubicBezTo>
                    <a:pt x="334" y="122"/>
                    <a:pt x="182" y="3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8"/>
            <p:cNvSpPr/>
            <p:nvPr/>
          </p:nvSpPr>
          <p:spPr>
            <a:xfrm>
              <a:off x="3314010" y="4284470"/>
              <a:ext cx="5676" cy="5677"/>
            </a:xfrm>
            <a:custGeom>
              <a:avLst/>
              <a:gdLst/>
              <a:ahLst/>
              <a:cxnLst/>
              <a:rect l="l" t="t" r="r" b="b"/>
              <a:pathLst>
                <a:path w="396" h="396" extrusionOk="0">
                  <a:moveTo>
                    <a:pt x="91" y="1"/>
                  </a:moveTo>
                  <a:lnTo>
                    <a:pt x="0" y="396"/>
                  </a:lnTo>
                  <a:lnTo>
                    <a:pt x="395" y="335"/>
                  </a:lnTo>
                  <a:cubicBezTo>
                    <a:pt x="365" y="183"/>
                    <a:pt x="213" y="152"/>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8"/>
            <p:cNvSpPr/>
            <p:nvPr/>
          </p:nvSpPr>
          <p:spPr>
            <a:xfrm>
              <a:off x="3347118" y="4409529"/>
              <a:ext cx="3927" cy="4358"/>
            </a:xfrm>
            <a:custGeom>
              <a:avLst/>
              <a:gdLst/>
              <a:ahLst/>
              <a:cxnLst/>
              <a:rect l="l" t="t" r="r" b="b"/>
              <a:pathLst>
                <a:path w="274" h="304" extrusionOk="0">
                  <a:moveTo>
                    <a:pt x="183" y="0"/>
                  </a:moveTo>
                  <a:lnTo>
                    <a:pt x="183" y="0"/>
                  </a:lnTo>
                  <a:cubicBezTo>
                    <a:pt x="0" y="91"/>
                    <a:pt x="0" y="91"/>
                    <a:pt x="61" y="304"/>
                  </a:cubicBezTo>
                  <a:cubicBezTo>
                    <a:pt x="274" y="274"/>
                    <a:pt x="122" y="122"/>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8"/>
            <p:cNvSpPr/>
            <p:nvPr/>
          </p:nvSpPr>
          <p:spPr>
            <a:xfrm>
              <a:off x="3324903" y="4275755"/>
              <a:ext cx="3927" cy="4802"/>
            </a:xfrm>
            <a:custGeom>
              <a:avLst/>
              <a:gdLst/>
              <a:ahLst/>
              <a:cxnLst/>
              <a:rect l="l" t="t" r="r" b="b"/>
              <a:pathLst>
                <a:path w="274" h="335" extrusionOk="0">
                  <a:moveTo>
                    <a:pt x="122" y="1"/>
                  </a:moveTo>
                  <a:cubicBezTo>
                    <a:pt x="0" y="122"/>
                    <a:pt x="0" y="213"/>
                    <a:pt x="122" y="335"/>
                  </a:cubicBezTo>
                  <a:cubicBezTo>
                    <a:pt x="274" y="213"/>
                    <a:pt x="274" y="122"/>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8"/>
            <p:cNvSpPr/>
            <p:nvPr/>
          </p:nvSpPr>
          <p:spPr>
            <a:xfrm>
              <a:off x="3956579" y="4121668"/>
              <a:ext cx="3067" cy="2910"/>
            </a:xfrm>
            <a:custGeom>
              <a:avLst/>
              <a:gdLst/>
              <a:ahLst/>
              <a:cxnLst/>
              <a:rect l="l" t="t" r="r" b="b"/>
              <a:pathLst>
                <a:path w="214" h="203" extrusionOk="0">
                  <a:moveTo>
                    <a:pt x="131" y="1"/>
                  </a:moveTo>
                  <a:cubicBezTo>
                    <a:pt x="103" y="1"/>
                    <a:pt x="62" y="16"/>
                    <a:pt x="1" y="50"/>
                  </a:cubicBezTo>
                  <a:lnTo>
                    <a:pt x="214" y="202"/>
                  </a:lnTo>
                  <a:cubicBezTo>
                    <a:pt x="192" y="94"/>
                    <a:pt x="201" y="1"/>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8"/>
            <p:cNvSpPr/>
            <p:nvPr/>
          </p:nvSpPr>
          <p:spPr>
            <a:xfrm>
              <a:off x="3869022" y="4141995"/>
              <a:ext cx="4371" cy="2193"/>
            </a:xfrm>
            <a:custGeom>
              <a:avLst/>
              <a:gdLst/>
              <a:ahLst/>
              <a:cxnLst/>
              <a:rect l="l" t="t" r="r" b="b"/>
              <a:pathLst>
                <a:path w="305" h="153" extrusionOk="0">
                  <a:moveTo>
                    <a:pt x="304" y="0"/>
                  </a:moveTo>
                  <a:lnTo>
                    <a:pt x="304" y="0"/>
                  </a:lnTo>
                  <a:cubicBezTo>
                    <a:pt x="152" y="31"/>
                    <a:pt x="0" y="0"/>
                    <a:pt x="152" y="152"/>
                  </a:cubicBezTo>
                  <a:lnTo>
                    <a:pt x="3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8"/>
            <p:cNvSpPr/>
            <p:nvPr/>
          </p:nvSpPr>
          <p:spPr>
            <a:xfrm>
              <a:off x="4068114" y="4141995"/>
              <a:ext cx="1749" cy="2193"/>
            </a:xfrm>
            <a:custGeom>
              <a:avLst/>
              <a:gdLst/>
              <a:ahLst/>
              <a:cxnLst/>
              <a:rect l="l" t="t" r="r" b="b"/>
              <a:pathLst>
                <a:path w="122" h="153" extrusionOk="0">
                  <a:moveTo>
                    <a:pt x="61" y="0"/>
                  </a:moveTo>
                  <a:cubicBezTo>
                    <a:pt x="61" y="31"/>
                    <a:pt x="0" y="61"/>
                    <a:pt x="0" y="61"/>
                  </a:cubicBezTo>
                  <a:cubicBezTo>
                    <a:pt x="30" y="91"/>
                    <a:pt x="30" y="122"/>
                    <a:pt x="61" y="152"/>
                  </a:cubicBezTo>
                  <a:lnTo>
                    <a:pt x="122" y="12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8"/>
            <p:cNvSpPr/>
            <p:nvPr/>
          </p:nvSpPr>
          <p:spPr>
            <a:xfrm>
              <a:off x="3864665" y="4144604"/>
              <a:ext cx="2623" cy="1763"/>
            </a:xfrm>
            <a:custGeom>
              <a:avLst/>
              <a:gdLst/>
              <a:ahLst/>
              <a:cxnLst/>
              <a:rect l="l" t="t" r="r" b="b"/>
              <a:pathLst>
                <a:path w="183" h="123" extrusionOk="0">
                  <a:moveTo>
                    <a:pt x="61" y="1"/>
                  </a:moveTo>
                  <a:cubicBezTo>
                    <a:pt x="31" y="1"/>
                    <a:pt x="0" y="31"/>
                    <a:pt x="0" y="61"/>
                  </a:cubicBezTo>
                  <a:lnTo>
                    <a:pt x="122" y="122"/>
                  </a:lnTo>
                  <a:lnTo>
                    <a:pt x="183" y="61"/>
                  </a:lnTo>
                  <a:cubicBezTo>
                    <a:pt x="152" y="31"/>
                    <a:pt x="91"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8"/>
            <p:cNvSpPr/>
            <p:nvPr/>
          </p:nvSpPr>
          <p:spPr>
            <a:xfrm>
              <a:off x="4075954" y="4144747"/>
              <a:ext cx="3053" cy="2480"/>
            </a:xfrm>
            <a:custGeom>
              <a:avLst/>
              <a:gdLst/>
              <a:ahLst/>
              <a:cxnLst/>
              <a:rect l="l" t="t" r="r" b="b"/>
              <a:pathLst>
                <a:path w="213" h="173" extrusionOk="0">
                  <a:moveTo>
                    <a:pt x="113" y="1"/>
                  </a:moveTo>
                  <a:cubicBezTo>
                    <a:pt x="89" y="1"/>
                    <a:pt x="54" y="16"/>
                    <a:pt x="0" y="51"/>
                  </a:cubicBezTo>
                  <a:lnTo>
                    <a:pt x="213" y="173"/>
                  </a:lnTo>
                  <a:cubicBezTo>
                    <a:pt x="170" y="87"/>
                    <a:pt x="173"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8"/>
            <p:cNvSpPr/>
            <p:nvPr/>
          </p:nvSpPr>
          <p:spPr>
            <a:xfrm>
              <a:off x="4078133" y="4146353"/>
              <a:ext cx="3053" cy="2394"/>
            </a:xfrm>
            <a:custGeom>
              <a:avLst/>
              <a:gdLst/>
              <a:ahLst/>
              <a:cxnLst/>
              <a:rect l="l" t="t" r="r" b="b"/>
              <a:pathLst>
                <a:path w="213" h="167" extrusionOk="0">
                  <a:moveTo>
                    <a:pt x="0" y="0"/>
                  </a:moveTo>
                  <a:cubicBezTo>
                    <a:pt x="45" y="67"/>
                    <a:pt x="40" y="167"/>
                    <a:pt x="107" y="167"/>
                  </a:cubicBezTo>
                  <a:cubicBezTo>
                    <a:pt x="131" y="167"/>
                    <a:pt x="165" y="154"/>
                    <a:pt x="213" y="122"/>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8"/>
            <p:cNvSpPr/>
            <p:nvPr/>
          </p:nvSpPr>
          <p:spPr>
            <a:xfrm>
              <a:off x="4084669" y="4148962"/>
              <a:ext cx="1749" cy="2193"/>
            </a:xfrm>
            <a:custGeom>
              <a:avLst/>
              <a:gdLst/>
              <a:ahLst/>
              <a:cxnLst/>
              <a:rect l="l" t="t" r="r" b="b"/>
              <a:pathLst>
                <a:path w="122" h="153" extrusionOk="0">
                  <a:moveTo>
                    <a:pt x="61" y="0"/>
                  </a:moveTo>
                  <a:cubicBezTo>
                    <a:pt x="31" y="31"/>
                    <a:pt x="0" y="61"/>
                    <a:pt x="0" y="61"/>
                  </a:cubicBezTo>
                  <a:cubicBezTo>
                    <a:pt x="0" y="92"/>
                    <a:pt x="31" y="122"/>
                    <a:pt x="61" y="152"/>
                  </a:cubicBezTo>
                  <a:lnTo>
                    <a:pt x="122" y="9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8"/>
            <p:cNvSpPr/>
            <p:nvPr/>
          </p:nvSpPr>
          <p:spPr>
            <a:xfrm>
              <a:off x="4333423" y="4153749"/>
              <a:ext cx="2623" cy="1763"/>
            </a:xfrm>
            <a:custGeom>
              <a:avLst/>
              <a:gdLst/>
              <a:ahLst/>
              <a:cxnLst/>
              <a:rect l="l" t="t" r="r" b="b"/>
              <a:pathLst>
                <a:path w="183" h="123" extrusionOk="0">
                  <a:moveTo>
                    <a:pt x="61" y="1"/>
                  </a:moveTo>
                  <a:lnTo>
                    <a:pt x="0" y="62"/>
                  </a:lnTo>
                  <a:cubicBezTo>
                    <a:pt x="30" y="92"/>
                    <a:pt x="61" y="122"/>
                    <a:pt x="122" y="122"/>
                  </a:cubicBezTo>
                  <a:cubicBezTo>
                    <a:pt x="122" y="122"/>
                    <a:pt x="152" y="92"/>
                    <a:pt x="182" y="62"/>
                  </a:cubicBez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8"/>
            <p:cNvSpPr/>
            <p:nvPr/>
          </p:nvSpPr>
          <p:spPr>
            <a:xfrm>
              <a:off x="4336462" y="4160731"/>
              <a:ext cx="1763" cy="2193"/>
            </a:xfrm>
            <a:custGeom>
              <a:avLst/>
              <a:gdLst/>
              <a:ahLst/>
              <a:cxnLst/>
              <a:rect l="l" t="t" r="r" b="b"/>
              <a:pathLst>
                <a:path w="123" h="153" extrusionOk="0">
                  <a:moveTo>
                    <a:pt x="62" y="0"/>
                  </a:moveTo>
                  <a:cubicBezTo>
                    <a:pt x="31" y="0"/>
                    <a:pt x="1" y="31"/>
                    <a:pt x="1" y="31"/>
                  </a:cubicBezTo>
                  <a:cubicBezTo>
                    <a:pt x="1" y="91"/>
                    <a:pt x="31" y="122"/>
                    <a:pt x="62" y="152"/>
                  </a:cubicBezTo>
                  <a:cubicBezTo>
                    <a:pt x="92" y="122"/>
                    <a:pt x="122" y="91"/>
                    <a:pt x="122" y="91"/>
                  </a:cubicBezTo>
                  <a:cubicBezTo>
                    <a:pt x="92" y="61"/>
                    <a:pt x="92" y="31"/>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8"/>
            <p:cNvSpPr/>
            <p:nvPr/>
          </p:nvSpPr>
          <p:spPr>
            <a:xfrm>
              <a:off x="3388066" y="4250482"/>
              <a:ext cx="1749" cy="2193"/>
            </a:xfrm>
            <a:custGeom>
              <a:avLst/>
              <a:gdLst/>
              <a:ahLst/>
              <a:cxnLst/>
              <a:rect l="l" t="t" r="r" b="b"/>
              <a:pathLst>
                <a:path w="122" h="153" extrusionOk="0">
                  <a:moveTo>
                    <a:pt x="61" y="1"/>
                  </a:moveTo>
                  <a:lnTo>
                    <a:pt x="0" y="61"/>
                  </a:lnTo>
                  <a:lnTo>
                    <a:pt x="61" y="153"/>
                  </a:lnTo>
                  <a:cubicBezTo>
                    <a:pt x="92" y="153"/>
                    <a:pt x="122" y="122"/>
                    <a:pt x="122" y="122"/>
                  </a:cubicBezTo>
                  <a:cubicBezTo>
                    <a:pt x="122" y="61"/>
                    <a:pt x="92" y="3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8"/>
            <p:cNvSpPr/>
            <p:nvPr/>
          </p:nvSpPr>
          <p:spPr>
            <a:xfrm>
              <a:off x="3342317" y="4271397"/>
              <a:ext cx="1763" cy="2193"/>
            </a:xfrm>
            <a:custGeom>
              <a:avLst/>
              <a:gdLst/>
              <a:ahLst/>
              <a:cxnLst/>
              <a:rect l="l" t="t" r="r" b="b"/>
              <a:pathLst>
                <a:path w="123" h="153" extrusionOk="0">
                  <a:moveTo>
                    <a:pt x="62" y="1"/>
                  </a:moveTo>
                  <a:cubicBezTo>
                    <a:pt x="31" y="1"/>
                    <a:pt x="1" y="31"/>
                    <a:pt x="1" y="31"/>
                  </a:cubicBezTo>
                  <a:cubicBezTo>
                    <a:pt x="1" y="92"/>
                    <a:pt x="31" y="122"/>
                    <a:pt x="62" y="153"/>
                  </a:cubicBezTo>
                  <a:lnTo>
                    <a:pt x="122" y="92"/>
                  </a:lnTo>
                  <a:lnTo>
                    <a:pt x="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8"/>
            <p:cNvSpPr/>
            <p:nvPr/>
          </p:nvSpPr>
          <p:spPr>
            <a:xfrm>
              <a:off x="3310957" y="4273576"/>
              <a:ext cx="4371" cy="2623"/>
            </a:xfrm>
            <a:custGeom>
              <a:avLst/>
              <a:gdLst/>
              <a:ahLst/>
              <a:cxnLst/>
              <a:rect l="l" t="t" r="r" b="b"/>
              <a:pathLst>
                <a:path w="305" h="183" extrusionOk="0">
                  <a:moveTo>
                    <a:pt x="183" y="1"/>
                  </a:moveTo>
                  <a:lnTo>
                    <a:pt x="0" y="183"/>
                  </a:lnTo>
                  <a:cubicBezTo>
                    <a:pt x="152" y="153"/>
                    <a:pt x="304" y="153"/>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8"/>
            <p:cNvSpPr/>
            <p:nvPr/>
          </p:nvSpPr>
          <p:spPr>
            <a:xfrm>
              <a:off x="3314440" y="4299278"/>
              <a:ext cx="2623" cy="1763"/>
            </a:xfrm>
            <a:custGeom>
              <a:avLst/>
              <a:gdLst/>
              <a:ahLst/>
              <a:cxnLst/>
              <a:rect l="l" t="t" r="r" b="b"/>
              <a:pathLst>
                <a:path w="183" h="123" extrusionOk="0">
                  <a:moveTo>
                    <a:pt x="61" y="1"/>
                  </a:moveTo>
                  <a:lnTo>
                    <a:pt x="1" y="62"/>
                  </a:lnTo>
                  <a:cubicBezTo>
                    <a:pt x="31" y="62"/>
                    <a:pt x="92" y="92"/>
                    <a:pt x="122" y="123"/>
                  </a:cubicBezTo>
                  <a:cubicBezTo>
                    <a:pt x="153" y="123"/>
                    <a:pt x="183" y="62"/>
                    <a:pt x="183" y="62"/>
                  </a:cubicBez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8"/>
            <p:cNvSpPr/>
            <p:nvPr/>
          </p:nvSpPr>
          <p:spPr>
            <a:xfrm>
              <a:off x="3349727" y="4344606"/>
              <a:ext cx="2623" cy="2480"/>
            </a:xfrm>
            <a:custGeom>
              <a:avLst/>
              <a:gdLst/>
              <a:ahLst/>
              <a:cxnLst/>
              <a:rect l="l" t="t" r="r" b="b"/>
              <a:pathLst>
                <a:path w="183" h="173" extrusionOk="0">
                  <a:moveTo>
                    <a:pt x="1" y="0"/>
                  </a:moveTo>
                  <a:cubicBezTo>
                    <a:pt x="22" y="86"/>
                    <a:pt x="13" y="172"/>
                    <a:pt x="71" y="172"/>
                  </a:cubicBezTo>
                  <a:cubicBezTo>
                    <a:pt x="94" y="172"/>
                    <a:pt x="130" y="157"/>
                    <a:pt x="183" y="122"/>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8"/>
            <p:cNvSpPr/>
            <p:nvPr/>
          </p:nvSpPr>
          <p:spPr>
            <a:xfrm>
              <a:off x="4027596" y="4375326"/>
              <a:ext cx="2623" cy="2838"/>
            </a:xfrm>
            <a:custGeom>
              <a:avLst/>
              <a:gdLst/>
              <a:ahLst/>
              <a:cxnLst/>
              <a:rect l="l" t="t" r="r" b="b"/>
              <a:pathLst>
                <a:path w="183" h="198" extrusionOk="0">
                  <a:moveTo>
                    <a:pt x="87" y="1"/>
                  </a:moveTo>
                  <a:cubicBezTo>
                    <a:pt x="67" y="1"/>
                    <a:pt x="40" y="14"/>
                    <a:pt x="0" y="46"/>
                  </a:cubicBezTo>
                  <a:lnTo>
                    <a:pt x="183" y="198"/>
                  </a:lnTo>
                  <a:cubicBezTo>
                    <a:pt x="138" y="108"/>
                    <a:pt x="143" y="1"/>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8"/>
            <p:cNvSpPr/>
            <p:nvPr/>
          </p:nvSpPr>
          <p:spPr>
            <a:xfrm>
              <a:off x="3365851" y="4386865"/>
              <a:ext cx="3053" cy="2193"/>
            </a:xfrm>
            <a:custGeom>
              <a:avLst/>
              <a:gdLst/>
              <a:ahLst/>
              <a:cxnLst/>
              <a:rect l="l" t="t" r="r" b="b"/>
              <a:pathLst>
                <a:path w="213" h="153" extrusionOk="0">
                  <a:moveTo>
                    <a:pt x="122" y="0"/>
                  </a:moveTo>
                  <a:cubicBezTo>
                    <a:pt x="0" y="0"/>
                    <a:pt x="0" y="61"/>
                    <a:pt x="0" y="152"/>
                  </a:cubicBezTo>
                  <a:lnTo>
                    <a:pt x="213" y="152"/>
                  </a:lnTo>
                  <a:cubicBezTo>
                    <a:pt x="183" y="92"/>
                    <a:pt x="152" y="31"/>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8"/>
            <p:cNvSpPr/>
            <p:nvPr/>
          </p:nvSpPr>
          <p:spPr>
            <a:xfrm>
              <a:off x="3342317" y="4416496"/>
              <a:ext cx="1763" cy="2623"/>
            </a:xfrm>
            <a:custGeom>
              <a:avLst/>
              <a:gdLst/>
              <a:ahLst/>
              <a:cxnLst/>
              <a:rect l="l" t="t" r="r" b="b"/>
              <a:pathLst>
                <a:path w="123" h="183" extrusionOk="0">
                  <a:moveTo>
                    <a:pt x="62" y="0"/>
                  </a:moveTo>
                  <a:cubicBezTo>
                    <a:pt x="31" y="31"/>
                    <a:pt x="1" y="61"/>
                    <a:pt x="1" y="122"/>
                  </a:cubicBezTo>
                  <a:cubicBezTo>
                    <a:pt x="1" y="122"/>
                    <a:pt x="31" y="152"/>
                    <a:pt x="62" y="183"/>
                  </a:cubicBezTo>
                  <a:lnTo>
                    <a:pt x="122" y="61"/>
                  </a:lnTo>
                  <a:lnTo>
                    <a:pt x="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8"/>
            <p:cNvSpPr/>
            <p:nvPr/>
          </p:nvSpPr>
          <p:spPr>
            <a:xfrm>
              <a:off x="3994488" y="4416051"/>
              <a:ext cx="2623" cy="2480"/>
            </a:xfrm>
            <a:custGeom>
              <a:avLst/>
              <a:gdLst/>
              <a:ahLst/>
              <a:cxnLst/>
              <a:rect l="l" t="t" r="r" b="b"/>
              <a:pathLst>
                <a:path w="183" h="173" extrusionOk="0">
                  <a:moveTo>
                    <a:pt x="0" y="1"/>
                  </a:moveTo>
                  <a:lnTo>
                    <a:pt x="0" y="1"/>
                  </a:lnTo>
                  <a:cubicBezTo>
                    <a:pt x="22" y="87"/>
                    <a:pt x="13" y="173"/>
                    <a:pt x="70" y="173"/>
                  </a:cubicBezTo>
                  <a:cubicBezTo>
                    <a:pt x="94" y="173"/>
                    <a:pt x="129" y="158"/>
                    <a:pt x="183" y="123"/>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8"/>
            <p:cNvSpPr/>
            <p:nvPr/>
          </p:nvSpPr>
          <p:spPr>
            <a:xfrm>
              <a:off x="3672537" y="4419449"/>
              <a:ext cx="2637" cy="2294"/>
            </a:xfrm>
            <a:custGeom>
              <a:avLst/>
              <a:gdLst/>
              <a:ahLst/>
              <a:cxnLst/>
              <a:rect l="l" t="t" r="r" b="b"/>
              <a:pathLst>
                <a:path w="184" h="160" extrusionOk="0">
                  <a:moveTo>
                    <a:pt x="98" y="0"/>
                  </a:moveTo>
                  <a:cubicBezTo>
                    <a:pt x="75" y="0"/>
                    <a:pt x="44" y="12"/>
                    <a:pt x="1" y="38"/>
                  </a:cubicBezTo>
                  <a:lnTo>
                    <a:pt x="183" y="159"/>
                  </a:lnTo>
                  <a:cubicBezTo>
                    <a:pt x="161" y="72"/>
                    <a:pt x="155"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8"/>
            <p:cNvSpPr/>
            <p:nvPr/>
          </p:nvSpPr>
          <p:spPr>
            <a:xfrm>
              <a:off x="3663823" y="4430874"/>
              <a:ext cx="3067" cy="1749"/>
            </a:xfrm>
            <a:custGeom>
              <a:avLst/>
              <a:gdLst/>
              <a:ahLst/>
              <a:cxnLst/>
              <a:rect l="l" t="t" r="r" b="b"/>
              <a:pathLst>
                <a:path w="214" h="122" extrusionOk="0">
                  <a:moveTo>
                    <a:pt x="153" y="0"/>
                  </a:moveTo>
                  <a:cubicBezTo>
                    <a:pt x="92" y="0"/>
                    <a:pt x="62" y="31"/>
                    <a:pt x="1" y="61"/>
                  </a:cubicBezTo>
                  <a:lnTo>
                    <a:pt x="92" y="122"/>
                  </a:lnTo>
                  <a:lnTo>
                    <a:pt x="214" y="61"/>
                  </a:lnTo>
                  <a:cubicBezTo>
                    <a:pt x="183" y="31"/>
                    <a:pt x="153" y="0"/>
                    <a:pt x="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8"/>
            <p:cNvSpPr/>
            <p:nvPr/>
          </p:nvSpPr>
          <p:spPr>
            <a:xfrm>
              <a:off x="3653375" y="4432622"/>
              <a:ext cx="2193" cy="2623"/>
            </a:xfrm>
            <a:custGeom>
              <a:avLst/>
              <a:gdLst/>
              <a:ahLst/>
              <a:cxnLst/>
              <a:rect l="l" t="t" r="r" b="b"/>
              <a:pathLst>
                <a:path w="153" h="183" extrusionOk="0">
                  <a:moveTo>
                    <a:pt x="0" y="0"/>
                  </a:moveTo>
                  <a:lnTo>
                    <a:pt x="0" y="182"/>
                  </a:lnTo>
                  <a:cubicBezTo>
                    <a:pt x="31" y="152"/>
                    <a:pt x="122" y="152"/>
                    <a:pt x="122" y="122"/>
                  </a:cubicBezTo>
                  <a:cubicBezTo>
                    <a:pt x="152" y="0"/>
                    <a:pt x="92"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8"/>
            <p:cNvSpPr/>
            <p:nvPr/>
          </p:nvSpPr>
          <p:spPr>
            <a:xfrm>
              <a:off x="3336655" y="4437410"/>
              <a:ext cx="2193" cy="2193"/>
            </a:xfrm>
            <a:custGeom>
              <a:avLst/>
              <a:gdLst/>
              <a:ahLst/>
              <a:cxnLst/>
              <a:rect l="l" t="t" r="r" b="b"/>
              <a:pathLst>
                <a:path w="153" h="153" extrusionOk="0">
                  <a:moveTo>
                    <a:pt x="61" y="0"/>
                  </a:moveTo>
                  <a:cubicBezTo>
                    <a:pt x="61" y="0"/>
                    <a:pt x="1" y="61"/>
                    <a:pt x="1" y="61"/>
                  </a:cubicBezTo>
                  <a:cubicBezTo>
                    <a:pt x="31" y="92"/>
                    <a:pt x="61" y="122"/>
                    <a:pt x="61" y="152"/>
                  </a:cubicBezTo>
                  <a:lnTo>
                    <a:pt x="153" y="9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8"/>
            <p:cNvSpPr/>
            <p:nvPr/>
          </p:nvSpPr>
          <p:spPr>
            <a:xfrm>
              <a:off x="3655109" y="4448735"/>
              <a:ext cx="4371" cy="2193"/>
            </a:xfrm>
            <a:custGeom>
              <a:avLst/>
              <a:gdLst/>
              <a:ahLst/>
              <a:cxnLst/>
              <a:rect l="l" t="t" r="r" b="b"/>
              <a:pathLst>
                <a:path w="305" h="153" extrusionOk="0">
                  <a:moveTo>
                    <a:pt x="305" y="1"/>
                  </a:moveTo>
                  <a:lnTo>
                    <a:pt x="305" y="1"/>
                  </a:lnTo>
                  <a:cubicBezTo>
                    <a:pt x="153" y="31"/>
                    <a:pt x="1" y="31"/>
                    <a:pt x="123" y="153"/>
                  </a:cubicBez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8"/>
            <p:cNvSpPr/>
            <p:nvPr/>
          </p:nvSpPr>
          <p:spPr>
            <a:xfrm>
              <a:off x="3623750" y="4478796"/>
              <a:ext cx="1763" cy="2193"/>
            </a:xfrm>
            <a:custGeom>
              <a:avLst/>
              <a:gdLst/>
              <a:ahLst/>
              <a:cxnLst/>
              <a:rect l="l" t="t" r="r" b="b"/>
              <a:pathLst>
                <a:path w="123" h="153" extrusionOk="0">
                  <a:moveTo>
                    <a:pt x="61" y="1"/>
                  </a:moveTo>
                  <a:cubicBezTo>
                    <a:pt x="31" y="31"/>
                    <a:pt x="0" y="62"/>
                    <a:pt x="0" y="62"/>
                  </a:cubicBezTo>
                  <a:cubicBezTo>
                    <a:pt x="31" y="92"/>
                    <a:pt x="31" y="123"/>
                    <a:pt x="61" y="153"/>
                  </a:cubicBezTo>
                  <a:lnTo>
                    <a:pt x="122" y="123"/>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8"/>
            <p:cNvSpPr/>
            <p:nvPr/>
          </p:nvSpPr>
          <p:spPr>
            <a:xfrm>
              <a:off x="4043706" y="4141995"/>
              <a:ext cx="1763" cy="2193"/>
            </a:xfrm>
            <a:custGeom>
              <a:avLst/>
              <a:gdLst/>
              <a:ahLst/>
              <a:cxnLst/>
              <a:rect l="l" t="t" r="r" b="b"/>
              <a:pathLst>
                <a:path w="123" h="153" extrusionOk="0">
                  <a:moveTo>
                    <a:pt x="62" y="0"/>
                  </a:moveTo>
                  <a:cubicBezTo>
                    <a:pt x="62" y="31"/>
                    <a:pt x="1" y="61"/>
                    <a:pt x="1" y="61"/>
                  </a:cubicBezTo>
                  <a:cubicBezTo>
                    <a:pt x="31" y="91"/>
                    <a:pt x="31" y="122"/>
                    <a:pt x="62" y="152"/>
                  </a:cubicBezTo>
                  <a:lnTo>
                    <a:pt x="123" y="122"/>
                  </a:lnTo>
                  <a:lnTo>
                    <a:pt x="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1" name="Google Shape;5351;p8"/>
          <p:cNvSpPr txBox="1">
            <a:spLocks noGrp="1"/>
          </p:cNvSpPr>
          <p:nvPr>
            <p:ph type="title"/>
          </p:nvPr>
        </p:nvSpPr>
        <p:spPr>
          <a:xfrm>
            <a:off x="937800" y="1528800"/>
            <a:ext cx="7268400" cy="20859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81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06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Title Slide_1_1">
    <p:spTree>
      <p:nvGrpSpPr>
        <p:cNvPr id="1" name="Shape 12773"/>
        <p:cNvGrpSpPr/>
        <p:nvPr/>
      </p:nvGrpSpPr>
      <p:grpSpPr>
        <a:xfrm>
          <a:off x="0" y="0"/>
          <a:ext cx="0" cy="0"/>
          <a:chOff x="0" y="0"/>
          <a:chExt cx="0" cy="0"/>
        </a:xfrm>
      </p:grpSpPr>
      <p:sp>
        <p:nvSpPr>
          <p:cNvPr id="12774" name="Google Shape;12774;p20"/>
          <p:cNvSpPr txBox="1">
            <a:spLocks noGrp="1"/>
          </p:cNvSpPr>
          <p:nvPr>
            <p:ph type="title"/>
          </p:nvPr>
        </p:nvSpPr>
        <p:spPr>
          <a:xfrm>
            <a:off x="6325811" y="1721667"/>
            <a:ext cx="1828500" cy="5730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2775" name="Google Shape;12775;p20"/>
          <p:cNvSpPr txBox="1">
            <a:spLocks noGrp="1"/>
          </p:cNvSpPr>
          <p:nvPr>
            <p:ph type="subTitle" idx="1"/>
          </p:nvPr>
        </p:nvSpPr>
        <p:spPr>
          <a:xfrm>
            <a:off x="4930711" y="2334929"/>
            <a:ext cx="3287400" cy="1308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None/>
              <a:defRPr sz="1400" b="0">
                <a:solidFill>
                  <a:schemeClr val="dk1"/>
                </a:solidFill>
                <a:latin typeface="Ubuntu"/>
                <a:ea typeface="Ubuntu"/>
                <a:cs typeface="Ubuntu"/>
                <a:sym typeface="Ubuntu"/>
              </a:defRPr>
            </a:lvl1pPr>
            <a:lvl2pPr lvl="1" algn="r" rtl="0">
              <a:lnSpc>
                <a:spcPct val="115000"/>
              </a:lnSpc>
              <a:spcBef>
                <a:spcPts val="0"/>
              </a:spcBef>
              <a:spcAft>
                <a:spcPts val="0"/>
              </a:spcAft>
              <a:buNone/>
              <a:defRPr sz="1400" b="0">
                <a:solidFill>
                  <a:schemeClr val="dk1"/>
                </a:solidFill>
                <a:latin typeface="Ubuntu"/>
                <a:ea typeface="Ubuntu"/>
                <a:cs typeface="Ubuntu"/>
                <a:sym typeface="Ubuntu"/>
              </a:defRPr>
            </a:lvl2pPr>
            <a:lvl3pPr lvl="2" algn="r" rtl="0">
              <a:lnSpc>
                <a:spcPct val="115000"/>
              </a:lnSpc>
              <a:spcBef>
                <a:spcPts val="0"/>
              </a:spcBef>
              <a:spcAft>
                <a:spcPts val="0"/>
              </a:spcAft>
              <a:buNone/>
              <a:defRPr sz="1400" b="0">
                <a:solidFill>
                  <a:schemeClr val="dk1"/>
                </a:solidFill>
                <a:latin typeface="Ubuntu"/>
                <a:ea typeface="Ubuntu"/>
                <a:cs typeface="Ubuntu"/>
                <a:sym typeface="Ubuntu"/>
              </a:defRPr>
            </a:lvl3pPr>
            <a:lvl4pPr lvl="3" algn="r" rtl="0">
              <a:lnSpc>
                <a:spcPct val="115000"/>
              </a:lnSpc>
              <a:spcBef>
                <a:spcPts val="0"/>
              </a:spcBef>
              <a:spcAft>
                <a:spcPts val="0"/>
              </a:spcAft>
              <a:buNone/>
              <a:defRPr sz="1400" b="0">
                <a:solidFill>
                  <a:schemeClr val="dk1"/>
                </a:solidFill>
                <a:latin typeface="Ubuntu"/>
                <a:ea typeface="Ubuntu"/>
                <a:cs typeface="Ubuntu"/>
                <a:sym typeface="Ubuntu"/>
              </a:defRPr>
            </a:lvl4pPr>
            <a:lvl5pPr lvl="4" algn="r" rtl="0">
              <a:lnSpc>
                <a:spcPct val="115000"/>
              </a:lnSpc>
              <a:spcBef>
                <a:spcPts val="0"/>
              </a:spcBef>
              <a:spcAft>
                <a:spcPts val="0"/>
              </a:spcAft>
              <a:buNone/>
              <a:defRPr sz="1400" b="0">
                <a:solidFill>
                  <a:schemeClr val="dk1"/>
                </a:solidFill>
                <a:latin typeface="Ubuntu"/>
                <a:ea typeface="Ubuntu"/>
                <a:cs typeface="Ubuntu"/>
                <a:sym typeface="Ubuntu"/>
              </a:defRPr>
            </a:lvl5pPr>
            <a:lvl6pPr lvl="5" algn="r" rtl="0">
              <a:lnSpc>
                <a:spcPct val="115000"/>
              </a:lnSpc>
              <a:spcBef>
                <a:spcPts val="0"/>
              </a:spcBef>
              <a:spcAft>
                <a:spcPts val="0"/>
              </a:spcAft>
              <a:buNone/>
              <a:defRPr sz="1400" b="0">
                <a:solidFill>
                  <a:schemeClr val="dk1"/>
                </a:solidFill>
                <a:latin typeface="Ubuntu"/>
                <a:ea typeface="Ubuntu"/>
                <a:cs typeface="Ubuntu"/>
                <a:sym typeface="Ubuntu"/>
              </a:defRPr>
            </a:lvl6pPr>
            <a:lvl7pPr lvl="6" algn="r" rtl="0">
              <a:lnSpc>
                <a:spcPct val="115000"/>
              </a:lnSpc>
              <a:spcBef>
                <a:spcPts val="0"/>
              </a:spcBef>
              <a:spcAft>
                <a:spcPts val="0"/>
              </a:spcAft>
              <a:buNone/>
              <a:defRPr sz="1400" b="0">
                <a:solidFill>
                  <a:schemeClr val="dk1"/>
                </a:solidFill>
                <a:latin typeface="Ubuntu"/>
                <a:ea typeface="Ubuntu"/>
                <a:cs typeface="Ubuntu"/>
                <a:sym typeface="Ubuntu"/>
              </a:defRPr>
            </a:lvl7pPr>
            <a:lvl8pPr lvl="7" algn="r" rtl="0">
              <a:lnSpc>
                <a:spcPct val="115000"/>
              </a:lnSpc>
              <a:spcBef>
                <a:spcPts val="0"/>
              </a:spcBef>
              <a:spcAft>
                <a:spcPts val="0"/>
              </a:spcAft>
              <a:buNone/>
              <a:defRPr sz="1400" b="0">
                <a:solidFill>
                  <a:schemeClr val="dk1"/>
                </a:solidFill>
                <a:latin typeface="Ubuntu"/>
                <a:ea typeface="Ubuntu"/>
                <a:cs typeface="Ubuntu"/>
                <a:sym typeface="Ubuntu"/>
              </a:defRPr>
            </a:lvl8pPr>
            <a:lvl9pPr lvl="8" algn="r" rtl="0">
              <a:lnSpc>
                <a:spcPct val="115000"/>
              </a:lnSpc>
              <a:spcBef>
                <a:spcPts val="0"/>
              </a:spcBef>
              <a:spcAft>
                <a:spcPts val="0"/>
              </a:spcAft>
              <a:buNone/>
              <a:defRPr sz="1400" b="0">
                <a:solidFill>
                  <a:schemeClr val="dk1"/>
                </a:solidFill>
                <a:latin typeface="Ubuntu"/>
                <a:ea typeface="Ubuntu"/>
                <a:cs typeface="Ubuntu"/>
                <a:sym typeface="Ubuntu"/>
              </a:defRPr>
            </a:lvl9pPr>
          </a:lstStyle>
          <a:p>
            <a:endParaRPr/>
          </a:p>
        </p:txBody>
      </p:sp>
      <p:grpSp>
        <p:nvGrpSpPr>
          <p:cNvPr id="12776" name="Google Shape;12776;p20"/>
          <p:cNvGrpSpPr/>
          <p:nvPr/>
        </p:nvGrpSpPr>
        <p:grpSpPr>
          <a:xfrm rot="-7200010">
            <a:off x="5672245" y="2574672"/>
            <a:ext cx="9407041" cy="1495871"/>
            <a:chOff x="3101846" y="3139835"/>
            <a:chExt cx="1025519" cy="252296"/>
          </a:xfrm>
        </p:grpSpPr>
        <p:sp>
          <p:nvSpPr>
            <p:cNvPr id="12777" name="Google Shape;12777;p20"/>
            <p:cNvSpPr/>
            <p:nvPr/>
          </p:nvSpPr>
          <p:spPr>
            <a:xfrm>
              <a:off x="3101846" y="3139835"/>
              <a:ext cx="1025519" cy="252296"/>
            </a:xfrm>
            <a:custGeom>
              <a:avLst/>
              <a:gdLst/>
              <a:ahLst/>
              <a:cxnLst/>
              <a:rect l="l" t="t" r="r" b="b"/>
              <a:pathLst>
                <a:path w="71552" h="17600" extrusionOk="0">
                  <a:moveTo>
                    <a:pt x="54804" y="639"/>
                  </a:moveTo>
                  <a:lnTo>
                    <a:pt x="54865" y="699"/>
                  </a:lnTo>
                  <a:cubicBezTo>
                    <a:pt x="54834" y="730"/>
                    <a:pt x="54804" y="730"/>
                    <a:pt x="54773" y="760"/>
                  </a:cubicBezTo>
                  <a:cubicBezTo>
                    <a:pt x="54743" y="760"/>
                    <a:pt x="54713" y="699"/>
                    <a:pt x="54713" y="699"/>
                  </a:cubicBezTo>
                  <a:lnTo>
                    <a:pt x="54804" y="639"/>
                  </a:lnTo>
                  <a:close/>
                  <a:moveTo>
                    <a:pt x="56871" y="791"/>
                  </a:moveTo>
                  <a:cubicBezTo>
                    <a:pt x="56901" y="821"/>
                    <a:pt x="56932" y="851"/>
                    <a:pt x="56932" y="851"/>
                  </a:cubicBezTo>
                  <a:cubicBezTo>
                    <a:pt x="56901" y="882"/>
                    <a:pt x="56901" y="943"/>
                    <a:pt x="56871" y="973"/>
                  </a:cubicBezTo>
                  <a:lnTo>
                    <a:pt x="56810" y="912"/>
                  </a:lnTo>
                  <a:lnTo>
                    <a:pt x="56871" y="791"/>
                  </a:lnTo>
                  <a:close/>
                  <a:moveTo>
                    <a:pt x="58421" y="1003"/>
                  </a:moveTo>
                  <a:cubicBezTo>
                    <a:pt x="58451" y="1003"/>
                    <a:pt x="58482" y="1034"/>
                    <a:pt x="58543" y="1064"/>
                  </a:cubicBezTo>
                  <a:lnTo>
                    <a:pt x="58451" y="1125"/>
                  </a:lnTo>
                  <a:lnTo>
                    <a:pt x="58360" y="1064"/>
                  </a:lnTo>
                  <a:lnTo>
                    <a:pt x="58421" y="1003"/>
                  </a:lnTo>
                  <a:close/>
                  <a:moveTo>
                    <a:pt x="50974" y="943"/>
                  </a:moveTo>
                  <a:cubicBezTo>
                    <a:pt x="51004" y="1003"/>
                    <a:pt x="51004" y="1034"/>
                    <a:pt x="51035" y="1095"/>
                  </a:cubicBezTo>
                  <a:cubicBezTo>
                    <a:pt x="51035" y="1095"/>
                    <a:pt x="51004" y="1125"/>
                    <a:pt x="50974" y="1155"/>
                  </a:cubicBezTo>
                  <a:cubicBezTo>
                    <a:pt x="50944" y="1095"/>
                    <a:pt x="50913" y="1064"/>
                    <a:pt x="50913" y="1034"/>
                  </a:cubicBezTo>
                  <a:cubicBezTo>
                    <a:pt x="50913" y="1003"/>
                    <a:pt x="50944" y="973"/>
                    <a:pt x="50974" y="973"/>
                  </a:cubicBezTo>
                  <a:lnTo>
                    <a:pt x="50974" y="943"/>
                  </a:lnTo>
                  <a:close/>
                  <a:moveTo>
                    <a:pt x="54105" y="973"/>
                  </a:moveTo>
                  <a:lnTo>
                    <a:pt x="54166" y="1095"/>
                  </a:lnTo>
                  <a:lnTo>
                    <a:pt x="54105" y="1155"/>
                  </a:lnTo>
                  <a:cubicBezTo>
                    <a:pt x="54074" y="1095"/>
                    <a:pt x="54044" y="1064"/>
                    <a:pt x="54044" y="1034"/>
                  </a:cubicBezTo>
                  <a:cubicBezTo>
                    <a:pt x="54044" y="1003"/>
                    <a:pt x="54074" y="973"/>
                    <a:pt x="54105" y="973"/>
                  </a:cubicBezTo>
                  <a:close/>
                  <a:moveTo>
                    <a:pt x="56536" y="973"/>
                  </a:moveTo>
                  <a:cubicBezTo>
                    <a:pt x="56567" y="1003"/>
                    <a:pt x="56567" y="1034"/>
                    <a:pt x="56597" y="1095"/>
                  </a:cubicBezTo>
                  <a:cubicBezTo>
                    <a:pt x="56597" y="1095"/>
                    <a:pt x="56536" y="1125"/>
                    <a:pt x="56536" y="1155"/>
                  </a:cubicBezTo>
                  <a:lnTo>
                    <a:pt x="56476" y="1034"/>
                  </a:lnTo>
                  <a:lnTo>
                    <a:pt x="56536" y="973"/>
                  </a:lnTo>
                  <a:close/>
                  <a:moveTo>
                    <a:pt x="49758" y="1186"/>
                  </a:moveTo>
                  <a:cubicBezTo>
                    <a:pt x="49789" y="1186"/>
                    <a:pt x="49819" y="1216"/>
                    <a:pt x="49819" y="1216"/>
                  </a:cubicBezTo>
                  <a:lnTo>
                    <a:pt x="49849" y="1216"/>
                  </a:lnTo>
                  <a:cubicBezTo>
                    <a:pt x="49789" y="1247"/>
                    <a:pt x="49758" y="1277"/>
                    <a:pt x="49697" y="1277"/>
                  </a:cubicBezTo>
                  <a:cubicBezTo>
                    <a:pt x="49697" y="1277"/>
                    <a:pt x="49667" y="1247"/>
                    <a:pt x="49667" y="1216"/>
                  </a:cubicBezTo>
                  <a:cubicBezTo>
                    <a:pt x="49697" y="1216"/>
                    <a:pt x="49728" y="1186"/>
                    <a:pt x="49758" y="1186"/>
                  </a:cubicBezTo>
                  <a:close/>
                  <a:moveTo>
                    <a:pt x="42433" y="1155"/>
                  </a:moveTo>
                  <a:lnTo>
                    <a:pt x="42494" y="1216"/>
                  </a:lnTo>
                  <a:lnTo>
                    <a:pt x="42433" y="1307"/>
                  </a:lnTo>
                  <a:cubicBezTo>
                    <a:pt x="42433" y="1307"/>
                    <a:pt x="42402" y="1247"/>
                    <a:pt x="42402" y="1247"/>
                  </a:cubicBezTo>
                  <a:cubicBezTo>
                    <a:pt x="42402" y="1216"/>
                    <a:pt x="42433" y="1186"/>
                    <a:pt x="42433" y="1155"/>
                  </a:cubicBezTo>
                  <a:close/>
                  <a:moveTo>
                    <a:pt x="55687" y="928"/>
                  </a:moveTo>
                  <a:cubicBezTo>
                    <a:pt x="55761" y="928"/>
                    <a:pt x="55835" y="953"/>
                    <a:pt x="55898" y="1003"/>
                  </a:cubicBezTo>
                  <a:lnTo>
                    <a:pt x="55685" y="1307"/>
                  </a:lnTo>
                  <a:lnTo>
                    <a:pt x="55442" y="1277"/>
                  </a:lnTo>
                  <a:lnTo>
                    <a:pt x="55412" y="1064"/>
                  </a:lnTo>
                  <a:cubicBezTo>
                    <a:pt x="55483" y="976"/>
                    <a:pt x="55584" y="928"/>
                    <a:pt x="55687" y="928"/>
                  </a:cubicBezTo>
                  <a:close/>
                  <a:moveTo>
                    <a:pt x="59150" y="791"/>
                  </a:moveTo>
                  <a:lnTo>
                    <a:pt x="59302" y="943"/>
                  </a:lnTo>
                  <a:lnTo>
                    <a:pt x="59819" y="943"/>
                  </a:lnTo>
                  <a:lnTo>
                    <a:pt x="60002" y="1125"/>
                  </a:lnTo>
                  <a:cubicBezTo>
                    <a:pt x="60026" y="1143"/>
                    <a:pt x="60054" y="1149"/>
                    <a:pt x="60084" y="1149"/>
                  </a:cubicBezTo>
                  <a:cubicBezTo>
                    <a:pt x="60144" y="1149"/>
                    <a:pt x="60211" y="1125"/>
                    <a:pt x="60273" y="1125"/>
                  </a:cubicBezTo>
                  <a:cubicBezTo>
                    <a:pt x="60335" y="1125"/>
                    <a:pt x="60391" y="1149"/>
                    <a:pt x="60427" y="1247"/>
                  </a:cubicBezTo>
                  <a:cubicBezTo>
                    <a:pt x="60397" y="1277"/>
                    <a:pt x="60366" y="1307"/>
                    <a:pt x="60366" y="1307"/>
                  </a:cubicBezTo>
                  <a:lnTo>
                    <a:pt x="59485" y="1307"/>
                  </a:lnTo>
                  <a:lnTo>
                    <a:pt x="59302" y="1155"/>
                  </a:lnTo>
                  <a:lnTo>
                    <a:pt x="59120" y="1307"/>
                  </a:lnTo>
                  <a:lnTo>
                    <a:pt x="58877" y="1034"/>
                  </a:lnTo>
                  <a:lnTo>
                    <a:pt x="59150" y="791"/>
                  </a:lnTo>
                  <a:close/>
                  <a:moveTo>
                    <a:pt x="60853" y="1155"/>
                  </a:moveTo>
                  <a:cubicBezTo>
                    <a:pt x="60883" y="1155"/>
                    <a:pt x="60913" y="1186"/>
                    <a:pt x="60913" y="1186"/>
                  </a:cubicBezTo>
                  <a:cubicBezTo>
                    <a:pt x="60913" y="1247"/>
                    <a:pt x="60883" y="1277"/>
                    <a:pt x="60853" y="1307"/>
                  </a:cubicBezTo>
                  <a:lnTo>
                    <a:pt x="60792" y="1247"/>
                  </a:lnTo>
                  <a:lnTo>
                    <a:pt x="60853" y="1155"/>
                  </a:lnTo>
                  <a:close/>
                  <a:moveTo>
                    <a:pt x="61886" y="1277"/>
                  </a:moveTo>
                  <a:cubicBezTo>
                    <a:pt x="61825" y="1338"/>
                    <a:pt x="61795" y="1399"/>
                    <a:pt x="61734" y="1459"/>
                  </a:cubicBezTo>
                  <a:cubicBezTo>
                    <a:pt x="61643" y="1277"/>
                    <a:pt x="61764" y="1307"/>
                    <a:pt x="61886" y="1277"/>
                  </a:cubicBezTo>
                  <a:close/>
                  <a:moveTo>
                    <a:pt x="53558" y="1155"/>
                  </a:moveTo>
                  <a:lnTo>
                    <a:pt x="53558" y="1155"/>
                  </a:lnTo>
                  <a:cubicBezTo>
                    <a:pt x="53740" y="1247"/>
                    <a:pt x="53679" y="1368"/>
                    <a:pt x="53588" y="1520"/>
                  </a:cubicBezTo>
                  <a:lnTo>
                    <a:pt x="53588" y="1490"/>
                  </a:lnTo>
                  <a:cubicBezTo>
                    <a:pt x="53466" y="1368"/>
                    <a:pt x="53466" y="1247"/>
                    <a:pt x="53558" y="1155"/>
                  </a:cubicBezTo>
                  <a:close/>
                  <a:moveTo>
                    <a:pt x="20730" y="1672"/>
                  </a:moveTo>
                  <a:lnTo>
                    <a:pt x="20791" y="1794"/>
                  </a:lnTo>
                  <a:lnTo>
                    <a:pt x="20730" y="1854"/>
                  </a:lnTo>
                  <a:cubicBezTo>
                    <a:pt x="20730" y="1824"/>
                    <a:pt x="20700" y="1763"/>
                    <a:pt x="20700" y="1733"/>
                  </a:cubicBezTo>
                  <a:cubicBezTo>
                    <a:pt x="20670" y="1733"/>
                    <a:pt x="20730" y="1672"/>
                    <a:pt x="20730" y="1672"/>
                  </a:cubicBezTo>
                  <a:close/>
                  <a:moveTo>
                    <a:pt x="49059" y="1672"/>
                  </a:moveTo>
                  <a:cubicBezTo>
                    <a:pt x="49089" y="1702"/>
                    <a:pt x="49089" y="1733"/>
                    <a:pt x="49120" y="1794"/>
                  </a:cubicBezTo>
                  <a:cubicBezTo>
                    <a:pt x="49120" y="1794"/>
                    <a:pt x="49089" y="1854"/>
                    <a:pt x="49059" y="1854"/>
                  </a:cubicBezTo>
                  <a:cubicBezTo>
                    <a:pt x="49029" y="1824"/>
                    <a:pt x="49029" y="1763"/>
                    <a:pt x="48998" y="1733"/>
                  </a:cubicBezTo>
                  <a:cubicBezTo>
                    <a:pt x="48998" y="1733"/>
                    <a:pt x="49029" y="1672"/>
                    <a:pt x="49059" y="1672"/>
                  </a:cubicBezTo>
                  <a:close/>
                  <a:moveTo>
                    <a:pt x="57935" y="1672"/>
                  </a:moveTo>
                  <a:lnTo>
                    <a:pt x="57995" y="1794"/>
                  </a:lnTo>
                  <a:lnTo>
                    <a:pt x="57935" y="1854"/>
                  </a:lnTo>
                  <a:cubicBezTo>
                    <a:pt x="57904" y="1824"/>
                    <a:pt x="57874" y="1763"/>
                    <a:pt x="57874" y="1733"/>
                  </a:cubicBezTo>
                  <a:cubicBezTo>
                    <a:pt x="57874" y="1733"/>
                    <a:pt x="57904" y="1672"/>
                    <a:pt x="57935" y="1672"/>
                  </a:cubicBezTo>
                  <a:close/>
                  <a:moveTo>
                    <a:pt x="45564" y="1702"/>
                  </a:moveTo>
                  <a:cubicBezTo>
                    <a:pt x="45746" y="1702"/>
                    <a:pt x="45655" y="1854"/>
                    <a:pt x="45685" y="1915"/>
                  </a:cubicBezTo>
                  <a:cubicBezTo>
                    <a:pt x="45640" y="1991"/>
                    <a:pt x="45571" y="2029"/>
                    <a:pt x="45503" y="2029"/>
                  </a:cubicBezTo>
                  <a:cubicBezTo>
                    <a:pt x="45434" y="2029"/>
                    <a:pt x="45366" y="1991"/>
                    <a:pt x="45320" y="1915"/>
                  </a:cubicBezTo>
                  <a:lnTo>
                    <a:pt x="45564" y="1702"/>
                  </a:lnTo>
                  <a:close/>
                  <a:moveTo>
                    <a:pt x="41582" y="1854"/>
                  </a:moveTo>
                  <a:cubicBezTo>
                    <a:pt x="41612" y="1885"/>
                    <a:pt x="41643" y="1915"/>
                    <a:pt x="41643" y="1915"/>
                  </a:cubicBezTo>
                  <a:cubicBezTo>
                    <a:pt x="41643" y="1946"/>
                    <a:pt x="41612" y="2006"/>
                    <a:pt x="41582" y="2037"/>
                  </a:cubicBezTo>
                  <a:lnTo>
                    <a:pt x="41521" y="1976"/>
                  </a:lnTo>
                  <a:lnTo>
                    <a:pt x="41582" y="1854"/>
                  </a:lnTo>
                  <a:close/>
                  <a:moveTo>
                    <a:pt x="35989" y="2067"/>
                  </a:moveTo>
                  <a:cubicBezTo>
                    <a:pt x="36050" y="2067"/>
                    <a:pt x="36080" y="2098"/>
                    <a:pt x="36111" y="2128"/>
                  </a:cubicBezTo>
                  <a:lnTo>
                    <a:pt x="36050" y="2189"/>
                  </a:lnTo>
                  <a:lnTo>
                    <a:pt x="35959" y="2128"/>
                  </a:lnTo>
                  <a:cubicBezTo>
                    <a:pt x="35959" y="2098"/>
                    <a:pt x="35989" y="2067"/>
                    <a:pt x="35989" y="2067"/>
                  </a:cubicBezTo>
                  <a:close/>
                  <a:moveTo>
                    <a:pt x="36813" y="2025"/>
                  </a:moveTo>
                  <a:cubicBezTo>
                    <a:pt x="36867" y="2025"/>
                    <a:pt x="36921" y="2040"/>
                    <a:pt x="36962" y="2067"/>
                  </a:cubicBezTo>
                  <a:cubicBezTo>
                    <a:pt x="36931" y="2174"/>
                    <a:pt x="36886" y="2212"/>
                    <a:pt x="36829" y="2212"/>
                  </a:cubicBezTo>
                  <a:cubicBezTo>
                    <a:pt x="36772" y="2212"/>
                    <a:pt x="36703" y="2174"/>
                    <a:pt x="36627" y="2128"/>
                  </a:cubicBezTo>
                  <a:lnTo>
                    <a:pt x="36627" y="2098"/>
                  </a:lnTo>
                  <a:cubicBezTo>
                    <a:pt x="36677" y="2047"/>
                    <a:pt x="36746" y="2025"/>
                    <a:pt x="36813" y="2025"/>
                  </a:cubicBezTo>
                  <a:close/>
                  <a:moveTo>
                    <a:pt x="38269" y="2037"/>
                  </a:moveTo>
                  <a:cubicBezTo>
                    <a:pt x="38299" y="2037"/>
                    <a:pt x="38329" y="2128"/>
                    <a:pt x="38329" y="2158"/>
                  </a:cubicBezTo>
                  <a:cubicBezTo>
                    <a:pt x="38360" y="2158"/>
                    <a:pt x="38269" y="2219"/>
                    <a:pt x="38269" y="2219"/>
                  </a:cubicBezTo>
                  <a:cubicBezTo>
                    <a:pt x="38208" y="2189"/>
                    <a:pt x="38117" y="2158"/>
                    <a:pt x="38056" y="2158"/>
                  </a:cubicBezTo>
                  <a:lnTo>
                    <a:pt x="38056" y="2067"/>
                  </a:lnTo>
                  <a:lnTo>
                    <a:pt x="38056" y="2037"/>
                  </a:lnTo>
                  <a:close/>
                  <a:moveTo>
                    <a:pt x="31262" y="2195"/>
                  </a:moveTo>
                  <a:cubicBezTo>
                    <a:pt x="31312" y="2195"/>
                    <a:pt x="31361" y="2211"/>
                    <a:pt x="31399" y="2250"/>
                  </a:cubicBezTo>
                  <a:cubicBezTo>
                    <a:pt x="31369" y="2356"/>
                    <a:pt x="31323" y="2394"/>
                    <a:pt x="31266" y="2394"/>
                  </a:cubicBezTo>
                  <a:cubicBezTo>
                    <a:pt x="31209" y="2394"/>
                    <a:pt x="31141" y="2356"/>
                    <a:pt x="31065" y="2310"/>
                  </a:cubicBezTo>
                  <a:lnTo>
                    <a:pt x="31065" y="2280"/>
                  </a:lnTo>
                  <a:cubicBezTo>
                    <a:pt x="31118" y="2227"/>
                    <a:pt x="31191" y="2195"/>
                    <a:pt x="31262" y="2195"/>
                  </a:cubicBezTo>
                  <a:close/>
                  <a:moveTo>
                    <a:pt x="32477" y="2195"/>
                  </a:moveTo>
                  <a:cubicBezTo>
                    <a:pt x="32528" y="2195"/>
                    <a:pt x="32577" y="2211"/>
                    <a:pt x="32615" y="2250"/>
                  </a:cubicBezTo>
                  <a:cubicBezTo>
                    <a:pt x="32585" y="2356"/>
                    <a:pt x="32539" y="2394"/>
                    <a:pt x="32482" y="2394"/>
                  </a:cubicBezTo>
                  <a:cubicBezTo>
                    <a:pt x="32425" y="2394"/>
                    <a:pt x="32357" y="2356"/>
                    <a:pt x="32281" y="2310"/>
                  </a:cubicBezTo>
                  <a:lnTo>
                    <a:pt x="32281" y="2280"/>
                  </a:lnTo>
                  <a:cubicBezTo>
                    <a:pt x="32334" y="2227"/>
                    <a:pt x="32407" y="2195"/>
                    <a:pt x="32477" y="2195"/>
                  </a:cubicBezTo>
                  <a:close/>
                  <a:moveTo>
                    <a:pt x="62150" y="1833"/>
                  </a:moveTo>
                  <a:cubicBezTo>
                    <a:pt x="62215" y="1833"/>
                    <a:pt x="62295" y="1885"/>
                    <a:pt x="62433" y="2006"/>
                  </a:cubicBezTo>
                  <a:lnTo>
                    <a:pt x="63284" y="2006"/>
                  </a:lnTo>
                  <a:lnTo>
                    <a:pt x="63497" y="2189"/>
                  </a:lnTo>
                  <a:lnTo>
                    <a:pt x="64682" y="2189"/>
                  </a:lnTo>
                  <a:lnTo>
                    <a:pt x="64865" y="2371"/>
                  </a:lnTo>
                  <a:cubicBezTo>
                    <a:pt x="64899" y="2376"/>
                    <a:pt x="64932" y="2378"/>
                    <a:pt x="64965" y="2378"/>
                  </a:cubicBezTo>
                  <a:cubicBezTo>
                    <a:pt x="65048" y="2378"/>
                    <a:pt x="65128" y="2367"/>
                    <a:pt x="65208" y="2367"/>
                  </a:cubicBezTo>
                  <a:cubicBezTo>
                    <a:pt x="65294" y="2367"/>
                    <a:pt x="65381" y="2379"/>
                    <a:pt x="65473" y="2432"/>
                  </a:cubicBezTo>
                  <a:cubicBezTo>
                    <a:pt x="65442" y="2493"/>
                    <a:pt x="65412" y="2554"/>
                    <a:pt x="65382" y="2554"/>
                  </a:cubicBezTo>
                  <a:lnTo>
                    <a:pt x="64531" y="2554"/>
                  </a:lnTo>
                  <a:lnTo>
                    <a:pt x="64409" y="2432"/>
                  </a:lnTo>
                  <a:cubicBezTo>
                    <a:pt x="64379" y="2402"/>
                    <a:pt x="64348" y="2371"/>
                    <a:pt x="64348" y="2371"/>
                  </a:cubicBezTo>
                  <a:lnTo>
                    <a:pt x="63132" y="2371"/>
                  </a:lnTo>
                  <a:lnTo>
                    <a:pt x="62950" y="2189"/>
                  </a:lnTo>
                  <a:cubicBezTo>
                    <a:pt x="62927" y="2181"/>
                    <a:pt x="62907" y="2178"/>
                    <a:pt x="62887" y="2178"/>
                  </a:cubicBezTo>
                  <a:cubicBezTo>
                    <a:pt x="62752" y="2178"/>
                    <a:pt x="62695" y="2345"/>
                    <a:pt x="62616" y="2371"/>
                  </a:cubicBezTo>
                  <a:cubicBezTo>
                    <a:pt x="62596" y="2374"/>
                    <a:pt x="62578" y="2376"/>
                    <a:pt x="62560" y="2376"/>
                  </a:cubicBezTo>
                  <a:cubicBezTo>
                    <a:pt x="62420" y="2376"/>
                    <a:pt x="62363" y="2273"/>
                    <a:pt x="62281" y="2219"/>
                  </a:cubicBezTo>
                  <a:cubicBezTo>
                    <a:pt x="62190" y="2189"/>
                    <a:pt x="62099" y="2158"/>
                    <a:pt x="62008" y="2128"/>
                  </a:cubicBezTo>
                  <a:lnTo>
                    <a:pt x="62008" y="1915"/>
                  </a:lnTo>
                  <a:cubicBezTo>
                    <a:pt x="62060" y="1863"/>
                    <a:pt x="62101" y="1833"/>
                    <a:pt x="62150" y="1833"/>
                  </a:cubicBezTo>
                  <a:close/>
                  <a:moveTo>
                    <a:pt x="18177" y="2584"/>
                  </a:moveTo>
                  <a:cubicBezTo>
                    <a:pt x="18177" y="2584"/>
                    <a:pt x="18238" y="2645"/>
                    <a:pt x="18238" y="2645"/>
                  </a:cubicBezTo>
                  <a:cubicBezTo>
                    <a:pt x="18177" y="2675"/>
                    <a:pt x="18147" y="2675"/>
                    <a:pt x="18116" y="2706"/>
                  </a:cubicBezTo>
                  <a:cubicBezTo>
                    <a:pt x="18086" y="2706"/>
                    <a:pt x="18055" y="2675"/>
                    <a:pt x="18055" y="2645"/>
                  </a:cubicBezTo>
                  <a:cubicBezTo>
                    <a:pt x="18086" y="2614"/>
                    <a:pt x="18116" y="2614"/>
                    <a:pt x="18177" y="2584"/>
                  </a:cubicBezTo>
                  <a:close/>
                  <a:moveTo>
                    <a:pt x="18663" y="2554"/>
                  </a:moveTo>
                  <a:cubicBezTo>
                    <a:pt x="18694" y="2584"/>
                    <a:pt x="18724" y="2614"/>
                    <a:pt x="18724" y="2614"/>
                  </a:cubicBezTo>
                  <a:cubicBezTo>
                    <a:pt x="18694" y="2645"/>
                    <a:pt x="18694" y="2706"/>
                    <a:pt x="18663" y="2736"/>
                  </a:cubicBezTo>
                  <a:lnTo>
                    <a:pt x="18603" y="2675"/>
                  </a:lnTo>
                  <a:lnTo>
                    <a:pt x="18663" y="2554"/>
                  </a:lnTo>
                  <a:close/>
                  <a:moveTo>
                    <a:pt x="3739" y="3465"/>
                  </a:moveTo>
                  <a:cubicBezTo>
                    <a:pt x="3769" y="3465"/>
                    <a:pt x="3800" y="3526"/>
                    <a:pt x="3800" y="3526"/>
                  </a:cubicBezTo>
                  <a:cubicBezTo>
                    <a:pt x="3769" y="3557"/>
                    <a:pt x="3739" y="3557"/>
                    <a:pt x="3709" y="3587"/>
                  </a:cubicBezTo>
                  <a:cubicBezTo>
                    <a:pt x="3678" y="3587"/>
                    <a:pt x="3648" y="3557"/>
                    <a:pt x="3648" y="3526"/>
                  </a:cubicBezTo>
                  <a:cubicBezTo>
                    <a:pt x="3678" y="3526"/>
                    <a:pt x="3709" y="3496"/>
                    <a:pt x="3739" y="3465"/>
                  </a:cubicBezTo>
                  <a:close/>
                  <a:moveTo>
                    <a:pt x="3288" y="3420"/>
                  </a:moveTo>
                  <a:cubicBezTo>
                    <a:pt x="3341" y="3420"/>
                    <a:pt x="3399" y="3449"/>
                    <a:pt x="3466" y="3526"/>
                  </a:cubicBezTo>
                  <a:lnTo>
                    <a:pt x="3162" y="3769"/>
                  </a:lnTo>
                  <a:lnTo>
                    <a:pt x="3162" y="3800"/>
                  </a:lnTo>
                  <a:cubicBezTo>
                    <a:pt x="3113" y="3762"/>
                    <a:pt x="3069" y="3747"/>
                    <a:pt x="3027" y="3747"/>
                  </a:cubicBezTo>
                  <a:cubicBezTo>
                    <a:pt x="2867" y="3747"/>
                    <a:pt x="2740" y="3961"/>
                    <a:pt x="2563" y="3961"/>
                  </a:cubicBezTo>
                  <a:cubicBezTo>
                    <a:pt x="2523" y="3961"/>
                    <a:pt x="2479" y="3950"/>
                    <a:pt x="2432" y="3921"/>
                  </a:cubicBezTo>
                  <a:lnTo>
                    <a:pt x="2402" y="3709"/>
                  </a:lnTo>
                  <a:cubicBezTo>
                    <a:pt x="2477" y="3620"/>
                    <a:pt x="2563" y="3600"/>
                    <a:pt x="2654" y="3600"/>
                  </a:cubicBezTo>
                  <a:cubicBezTo>
                    <a:pt x="2730" y="3600"/>
                    <a:pt x="2809" y="3615"/>
                    <a:pt x="2887" y="3615"/>
                  </a:cubicBezTo>
                  <a:cubicBezTo>
                    <a:pt x="2939" y="3615"/>
                    <a:pt x="2990" y="3608"/>
                    <a:pt x="3040" y="3587"/>
                  </a:cubicBezTo>
                  <a:cubicBezTo>
                    <a:pt x="3117" y="3510"/>
                    <a:pt x="3195" y="3420"/>
                    <a:pt x="3288" y="3420"/>
                  </a:cubicBezTo>
                  <a:close/>
                  <a:moveTo>
                    <a:pt x="1399" y="3435"/>
                  </a:moveTo>
                  <a:cubicBezTo>
                    <a:pt x="1611" y="3526"/>
                    <a:pt x="1824" y="3648"/>
                    <a:pt x="2037" y="3769"/>
                  </a:cubicBezTo>
                  <a:lnTo>
                    <a:pt x="1125" y="3800"/>
                  </a:lnTo>
                  <a:lnTo>
                    <a:pt x="882" y="3982"/>
                  </a:lnTo>
                  <a:lnTo>
                    <a:pt x="852" y="3709"/>
                  </a:lnTo>
                  <a:lnTo>
                    <a:pt x="1125" y="3435"/>
                  </a:lnTo>
                  <a:close/>
                  <a:moveTo>
                    <a:pt x="61764" y="8420"/>
                  </a:moveTo>
                  <a:lnTo>
                    <a:pt x="61825" y="8481"/>
                  </a:lnTo>
                  <a:cubicBezTo>
                    <a:pt x="61795" y="8511"/>
                    <a:pt x="61764" y="8541"/>
                    <a:pt x="61734" y="8541"/>
                  </a:cubicBezTo>
                  <a:cubicBezTo>
                    <a:pt x="61704" y="8541"/>
                    <a:pt x="61673" y="8511"/>
                    <a:pt x="61673" y="8481"/>
                  </a:cubicBezTo>
                  <a:lnTo>
                    <a:pt x="61764" y="8420"/>
                  </a:lnTo>
                  <a:close/>
                  <a:moveTo>
                    <a:pt x="60883" y="9271"/>
                  </a:moveTo>
                  <a:lnTo>
                    <a:pt x="60883" y="9271"/>
                  </a:lnTo>
                  <a:cubicBezTo>
                    <a:pt x="60964" y="9392"/>
                    <a:pt x="60937" y="9419"/>
                    <a:pt x="60866" y="9433"/>
                  </a:cubicBezTo>
                  <a:lnTo>
                    <a:pt x="60866" y="9433"/>
                  </a:lnTo>
                  <a:cubicBezTo>
                    <a:pt x="60829" y="9379"/>
                    <a:pt x="60856" y="9325"/>
                    <a:pt x="60883" y="9271"/>
                  </a:cubicBezTo>
                  <a:close/>
                  <a:moveTo>
                    <a:pt x="60731" y="9453"/>
                  </a:moveTo>
                  <a:cubicBezTo>
                    <a:pt x="60731" y="9545"/>
                    <a:pt x="60701" y="9636"/>
                    <a:pt x="60609" y="9727"/>
                  </a:cubicBezTo>
                  <a:lnTo>
                    <a:pt x="60761" y="9879"/>
                  </a:lnTo>
                  <a:lnTo>
                    <a:pt x="60518" y="10152"/>
                  </a:lnTo>
                  <a:lnTo>
                    <a:pt x="60397" y="9818"/>
                  </a:lnTo>
                  <a:lnTo>
                    <a:pt x="60184" y="9788"/>
                  </a:lnTo>
                  <a:cubicBezTo>
                    <a:pt x="60093" y="9697"/>
                    <a:pt x="59971" y="9636"/>
                    <a:pt x="59941" y="9484"/>
                  </a:cubicBezTo>
                  <a:cubicBezTo>
                    <a:pt x="59971" y="9484"/>
                    <a:pt x="60002" y="9453"/>
                    <a:pt x="60032" y="9453"/>
                  </a:cubicBezTo>
                  <a:close/>
                  <a:moveTo>
                    <a:pt x="59247" y="9787"/>
                  </a:moveTo>
                  <a:cubicBezTo>
                    <a:pt x="59387" y="9787"/>
                    <a:pt x="59465" y="9973"/>
                    <a:pt x="59576" y="10061"/>
                  </a:cubicBezTo>
                  <a:lnTo>
                    <a:pt x="59302" y="10335"/>
                  </a:lnTo>
                  <a:lnTo>
                    <a:pt x="59059" y="9909"/>
                  </a:lnTo>
                  <a:lnTo>
                    <a:pt x="59059" y="9879"/>
                  </a:lnTo>
                  <a:cubicBezTo>
                    <a:pt x="59133" y="9813"/>
                    <a:pt x="59194" y="9787"/>
                    <a:pt x="59247" y="9787"/>
                  </a:cubicBezTo>
                  <a:close/>
                  <a:moveTo>
                    <a:pt x="59333" y="10517"/>
                  </a:moveTo>
                  <a:lnTo>
                    <a:pt x="59394" y="10639"/>
                  </a:lnTo>
                  <a:lnTo>
                    <a:pt x="59333" y="10700"/>
                  </a:lnTo>
                  <a:cubicBezTo>
                    <a:pt x="59302" y="10669"/>
                    <a:pt x="59272" y="10608"/>
                    <a:pt x="59272" y="10578"/>
                  </a:cubicBezTo>
                  <a:cubicBezTo>
                    <a:pt x="59272" y="10578"/>
                    <a:pt x="59302" y="10548"/>
                    <a:pt x="59333" y="10517"/>
                  </a:cubicBezTo>
                  <a:close/>
                  <a:moveTo>
                    <a:pt x="6505" y="10882"/>
                  </a:moveTo>
                  <a:lnTo>
                    <a:pt x="6566" y="10973"/>
                  </a:lnTo>
                  <a:lnTo>
                    <a:pt x="6505" y="11064"/>
                  </a:lnTo>
                  <a:cubicBezTo>
                    <a:pt x="6475" y="11004"/>
                    <a:pt x="6475" y="10973"/>
                    <a:pt x="6444" y="10943"/>
                  </a:cubicBezTo>
                  <a:cubicBezTo>
                    <a:pt x="6444" y="10912"/>
                    <a:pt x="6475" y="10882"/>
                    <a:pt x="6505" y="10882"/>
                  </a:cubicBezTo>
                  <a:close/>
                  <a:moveTo>
                    <a:pt x="13283" y="10852"/>
                  </a:moveTo>
                  <a:cubicBezTo>
                    <a:pt x="13375" y="11004"/>
                    <a:pt x="13405" y="11095"/>
                    <a:pt x="13283" y="11186"/>
                  </a:cubicBezTo>
                  <a:cubicBezTo>
                    <a:pt x="13101" y="11125"/>
                    <a:pt x="13162" y="11004"/>
                    <a:pt x="13253" y="10852"/>
                  </a:cubicBezTo>
                  <a:close/>
                  <a:moveTo>
                    <a:pt x="8390" y="11004"/>
                  </a:moveTo>
                  <a:cubicBezTo>
                    <a:pt x="8542" y="11095"/>
                    <a:pt x="8542" y="11307"/>
                    <a:pt x="8390" y="11399"/>
                  </a:cubicBezTo>
                  <a:cubicBezTo>
                    <a:pt x="8329" y="11307"/>
                    <a:pt x="8207" y="11247"/>
                    <a:pt x="8177" y="11064"/>
                  </a:cubicBezTo>
                  <a:lnTo>
                    <a:pt x="8390" y="11004"/>
                  </a:lnTo>
                  <a:close/>
                  <a:moveTo>
                    <a:pt x="9302" y="11399"/>
                  </a:moveTo>
                  <a:lnTo>
                    <a:pt x="9362" y="11520"/>
                  </a:lnTo>
                  <a:lnTo>
                    <a:pt x="9302" y="11581"/>
                  </a:lnTo>
                  <a:cubicBezTo>
                    <a:pt x="9271" y="11551"/>
                    <a:pt x="9241" y="11520"/>
                    <a:pt x="9241" y="11459"/>
                  </a:cubicBezTo>
                  <a:cubicBezTo>
                    <a:pt x="9241" y="11459"/>
                    <a:pt x="9271" y="11429"/>
                    <a:pt x="9302" y="11399"/>
                  </a:cubicBezTo>
                  <a:close/>
                  <a:moveTo>
                    <a:pt x="58634" y="11399"/>
                  </a:moveTo>
                  <a:lnTo>
                    <a:pt x="58695" y="11520"/>
                  </a:lnTo>
                  <a:lnTo>
                    <a:pt x="58634" y="11581"/>
                  </a:lnTo>
                  <a:cubicBezTo>
                    <a:pt x="58603" y="11551"/>
                    <a:pt x="58573" y="11520"/>
                    <a:pt x="58573" y="11459"/>
                  </a:cubicBezTo>
                  <a:cubicBezTo>
                    <a:pt x="58573" y="11459"/>
                    <a:pt x="58603" y="11429"/>
                    <a:pt x="58634" y="11399"/>
                  </a:cubicBezTo>
                  <a:close/>
                  <a:moveTo>
                    <a:pt x="59150" y="11399"/>
                  </a:moveTo>
                  <a:cubicBezTo>
                    <a:pt x="59181" y="11429"/>
                    <a:pt x="59181" y="11490"/>
                    <a:pt x="59211" y="11520"/>
                  </a:cubicBezTo>
                  <a:cubicBezTo>
                    <a:pt x="59211" y="11551"/>
                    <a:pt x="59181" y="11551"/>
                    <a:pt x="59150" y="11581"/>
                  </a:cubicBezTo>
                  <a:cubicBezTo>
                    <a:pt x="59120" y="11551"/>
                    <a:pt x="59120" y="11520"/>
                    <a:pt x="59090" y="11459"/>
                  </a:cubicBezTo>
                  <a:cubicBezTo>
                    <a:pt x="59090" y="11459"/>
                    <a:pt x="59120" y="11429"/>
                    <a:pt x="59150" y="11399"/>
                  </a:cubicBezTo>
                  <a:close/>
                  <a:moveTo>
                    <a:pt x="24743" y="11581"/>
                  </a:moveTo>
                  <a:lnTo>
                    <a:pt x="24803" y="11642"/>
                  </a:lnTo>
                  <a:lnTo>
                    <a:pt x="24743" y="11763"/>
                  </a:lnTo>
                  <a:lnTo>
                    <a:pt x="24682" y="11703"/>
                  </a:lnTo>
                  <a:cubicBezTo>
                    <a:pt x="24712" y="11672"/>
                    <a:pt x="24743" y="11611"/>
                    <a:pt x="24743" y="11581"/>
                  </a:cubicBezTo>
                  <a:close/>
                  <a:moveTo>
                    <a:pt x="46627" y="11581"/>
                  </a:moveTo>
                  <a:lnTo>
                    <a:pt x="46719" y="11703"/>
                  </a:lnTo>
                  <a:lnTo>
                    <a:pt x="46627" y="11763"/>
                  </a:lnTo>
                  <a:cubicBezTo>
                    <a:pt x="46627" y="11733"/>
                    <a:pt x="46597" y="11672"/>
                    <a:pt x="46597" y="11642"/>
                  </a:cubicBezTo>
                  <a:cubicBezTo>
                    <a:pt x="46597" y="11611"/>
                    <a:pt x="46627" y="11611"/>
                    <a:pt x="46627" y="11581"/>
                  </a:cubicBezTo>
                  <a:close/>
                  <a:moveTo>
                    <a:pt x="59819" y="10487"/>
                  </a:moveTo>
                  <a:cubicBezTo>
                    <a:pt x="60062" y="10760"/>
                    <a:pt x="60245" y="11064"/>
                    <a:pt x="60336" y="11429"/>
                  </a:cubicBezTo>
                  <a:lnTo>
                    <a:pt x="59789" y="11915"/>
                  </a:lnTo>
                  <a:lnTo>
                    <a:pt x="59637" y="11885"/>
                  </a:lnTo>
                  <a:cubicBezTo>
                    <a:pt x="59515" y="11794"/>
                    <a:pt x="59606" y="11611"/>
                    <a:pt x="59576" y="11490"/>
                  </a:cubicBezTo>
                  <a:lnTo>
                    <a:pt x="59424" y="11307"/>
                  </a:lnTo>
                  <a:lnTo>
                    <a:pt x="59728" y="10760"/>
                  </a:lnTo>
                  <a:lnTo>
                    <a:pt x="59576" y="10578"/>
                  </a:lnTo>
                  <a:lnTo>
                    <a:pt x="59819" y="10487"/>
                  </a:lnTo>
                  <a:close/>
                  <a:moveTo>
                    <a:pt x="42980" y="11915"/>
                  </a:moveTo>
                  <a:cubicBezTo>
                    <a:pt x="43010" y="11976"/>
                    <a:pt x="43041" y="12007"/>
                    <a:pt x="43041" y="12067"/>
                  </a:cubicBezTo>
                  <a:cubicBezTo>
                    <a:pt x="43041" y="12067"/>
                    <a:pt x="43010" y="12098"/>
                    <a:pt x="42980" y="12098"/>
                  </a:cubicBezTo>
                  <a:cubicBezTo>
                    <a:pt x="42980" y="12067"/>
                    <a:pt x="42950" y="12037"/>
                    <a:pt x="42950" y="12007"/>
                  </a:cubicBezTo>
                  <a:cubicBezTo>
                    <a:pt x="42950" y="11976"/>
                    <a:pt x="42980" y="11946"/>
                    <a:pt x="42980" y="11946"/>
                  </a:cubicBezTo>
                  <a:lnTo>
                    <a:pt x="42980" y="11915"/>
                  </a:lnTo>
                  <a:close/>
                  <a:moveTo>
                    <a:pt x="46597" y="11976"/>
                  </a:moveTo>
                  <a:cubicBezTo>
                    <a:pt x="46658" y="11976"/>
                    <a:pt x="46688" y="12007"/>
                    <a:pt x="46719" y="12037"/>
                  </a:cubicBezTo>
                  <a:lnTo>
                    <a:pt x="46658" y="12098"/>
                  </a:lnTo>
                  <a:lnTo>
                    <a:pt x="46567" y="12037"/>
                  </a:lnTo>
                  <a:cubicBezTo>
                    <a:pt x="46567" y="12007"/>
                    <a:pt x="46597" y="11976"/>
                    <a:pt x="46597" y="11976"/>
                  </a:cubicBezTo>
                  <a:close/>
                  <a:moveTo>
                    <a:pt x="61258" y="11949"/>
                  </a:moveTo>
                  <a:cubicBezTo>
                    <a:pt x="61298" y="12064"/>
                    <a:pt x="61383" y="12195"/>
                    <a:pt x="61217" y="12250"/>
                  </a:cubicBezTo>
                  <a:cubicBezTo>
                    <a:pt x="61136" y="12059"/>
                    <a:pt x="61127" y="12039"/>
                    <a:pt x="61258" y="11949"/>
                  </a:cubicBezTo>
                  <a:close/>
                  <a:moveTo>
                    <a:pt x="61795" y="11703"/>
                  </a:moveTo>
                  <a:lnTo>
                    <a:pt x="61825" y="12007"/>
                  </a:lnTo>
                  <a:lnTo>
                    <a:pt x="61582" y="12280"/>
                  </a:lnTo>
                  <a:cubicBezTo>
                    <a:pt x="61396" y="12227"/>
                    <a:pt x="61606" y="11894"/>
                    <a:pt x="61375" y="11894"/>
                  </a:cubicBezTo>
                  <a:cubicBezTo>
                    <a:pt x="61358" y="11894"/>
                    <a:pt x="61339" y="11895"/>
                    <a:pt x="61318" y="11899"/>
                  </a:cubicBezTo>
                  <a:lnTo>
                    <a:pt x="61318" y="11899"/>
                  </a:lnTo>
                  <a:cubicBezTo>
                    <a:pt x="61406" y="11751"/>
                    <a:pt x="61494" y="11751"/>
                    <a:pt x="61589" y="11751"/>
                  </a:cubicBezTo>
                  <a:lnTo>
                    <a:pt x="61589" y="11751"/>
                  </a:lnTo>
                  <a:cubicBezTo>
                    <a:pt x="61654" y="11751"/>
                    <a:pt x="61722" y="11751"/>
                    <a:pt x="61795" y="11703"/>
                  </a:cubicBezTo>
                  <a:close/>
                  <a:moveTo>
                    <a:pt x="6870" y="12463"/>
                  </a:moveTo>
                  <a:lnTo>
                    <a:pt x="6931" y="12523"/>
                  </a:lnTo>
                  <a:lnTo>
                    <a:pt x="6870" y="12645"/>
                  </a:lnTo>
                  <a:lnTo>
                    <a:pt x="6809" y="12584"/>
                  </a:lnTo>
                  <a:cubicBezTo>
                    <a:pt x="6809" y="12554"/>
                    <a:pt x="6839" y="12493"/>
                    <a:pt x="6870" y="12463"/>
                  </a:cubicBezTo>
                  <a:close/>
                  <a:moveTo>
                    <a:pt x="10878" y="11209"/>
                  </a:moveTo>
                  <a:cubicBezTo>
                    <a:pt x="10958" y="11209"/>
                    <a:pt x="11034" y="11232"/>
                    <a:pt x="11095" y="11307"/>
                  </a:cubicBezTo>
                  <a:lnTo>
                    <a:pt x="11064" y="11551"/>
                  </a:lnTo>
                  <a:lnTo>
                    <a:pt x="11460" y="11824"/>
                  </a:lnTo>
                  <a:cubicBezTo>
                    <a:pt x="11376" y="11908"/>
                    <a:pt x="11282" y="11926"/>
                    <a:pt x="11189" y="11926"/>
                  </a:cubicBezTo>
                  <a:cubicBezTo>
                    <a:pt x="11120" y="11926"/>
                    <a:pt x="11052" y="11916"/>
                    <a:pt x="10987" y="11916"/>
                  </a:cubicBezTo>
                  <a:cubicBezTo>
                    <a:pt x="10916" y="11916"/>
                    <a:pt x="10849" y="11928"/>
                    <a:pt x="10791" y="11976"/>
                  </a:cubicBezTo>
                  <a:cubicBezTo>
                    <a:pt x="10700" y="12159"/>
                    <a:pt x="10791" y="12432"/>
                    <a:pt x="10700" y="12645"/>
                  </a:cubicBezTo>
                  <a:cubicBezTo>
                    <a:pt x="10396" y="12493"/>
                    <a:pt x="10365" y="12189"/>
                    <a:pt x="10244" y="11946"/>
                  </a:cubicBezTo>
                  <a:cubicBezTo>
                    <a:pt x="10183" y="11885"/>
                    <a:pt x="10244" y="11733"/>
                    <a:pt x="10244" y="11642"/>
                  </a:cubicBezTo>
                  <a:cubicBezTo>
                    <a:pt x="10274" y="11624"/>
                    <a:pt x="10300" y="11616"/>
                    <a:pt x="10322" y="11616"/>
                  </a:cubicBezTo>
                  <a:cubicBezTo>
                    <a:pt x="10413" y="11616"/>
                    <a:pt x="10457" y="11733"/>
                    <a:pt x="10578" y="11733"/>
                  </a:cubicBezTo>
                  <a:lnTo>
                    <a:pt x="10761" y="11703"/>
                  </a:lnTo>
                  <a:cubicBezTo>
                    <a:pt x="10578" y="11459"/>
                    <a:pt x="10578" y="11459"/>
                    <a:pt x="10639" y="11247"/>
                  </a:cubicBezTo>
                  <a:cubicBezTo>
                    <a:pt x="10715" y="11232"/>
                    <a:pt x="10798" y="11209"/>
                    <a:pt x="10878" y="11209"/>
                  </a:cubicBezTo>
                  <a:close/>
                  <a:moveTo>
                    <a:pt x="7873" y="11946"/>
                  </a:moveTo>
                  <a:lnTo>
                    <a:pt x="8298" y="12159"/>
                  </a:lnTo>
                  <a:lnTo>
                    <a:pt x="8298" y="12766"/>
                  </a:lnTo>
                  <a:lnTo>
                    <a:pt x="8086" y="12827"/>
                  </a:lnTo>
                  <a:lnTo>
                    <a:pt x="7873" y="12645"/>
                  </a:lnTo>
                  <a:lnTo>
                    <a:pt x="7630" y="12645"/>
                  </a:lnTo>
                  <a:lnTo>
                    <a:pt x="7630" y="12949"/>
                  </a:lnTo>
                  <a:lnTo>
                    <a:pt x="7326" y="13040"/>
                  </a:lnTo>
                  <a:lnTo>
                    <a:pt x="7265" y="12645"/>
                  </a:lnTo>
                  <a:lnTo>
                    <a:pt x="7630" y="12614"/>
                  </a:lnTo>
                  <a:cubicBezTo>
                    <a:pt x="7569" y="12341"/>
                    <a:pt x="7812" y="12189"/>
                    <a:pt x="7873" y="11946"/>
                  </a:cubicBezTo>
                  <a:close/>
                  <a:moveTo>
                    <a:pt x="60184" y="12797"/>
                  </a:moveTo>
                  <a:cubicBezTo>
                    <a:pt x="60245" y="12918"/>
                    <a:pt x="60397" y="12949"/>
                    <a:pt x="60397" y="13101"/>
                  </a:cubicBezTo>
                  <a:cubicBezTo>
                    <a:pt x="60344" y="13153"/>
                    <a:pt x="60286" y="13166"/>
                    <a:pt x="60227" y="13166"/>
                  </a:cubicBezTo>
                  <a:cubicBezTo>
                    <a:pt x="60171" y="13166"/>
                    <a:pt x="60115" y="13155"/>
                    <a:pt x="60062" y="13155"/>
                  </a:cubicBezTo>
                  <a:cubicBezTo>
                    <a:pt x="60041" y="13155"/>
                    <a:pt x="60021" y="13157"/>
                    <a:pt x="60002" y="13162"/>
                  </a:cubicBezTo>
                  <a:cubicBezTo>
                    <a:pt x="59880" y="13070"/>
                    <a:pt x="59880" y="12888"/>
                    <a:pt x="60002" y="12797"/>
                  </a:cubicBezTo>
                  <a:close/>
                  <a:moveTo>
                    <a:pt x="9150" y="12979"/>
                  </a:moveTo>
                  <a:cubicBezTo>
                    <a:pt x="9362" y="12979"/>
                    <a:pt x="9423" y="13162"/>
                    <a:pt x="9514" y="13222"/>
                  </a:cubicBezTo>
                  <a:cubicBezTo>
                    <a:pt x="9484" y="13253"/>
                    <a:pt x="9453" y="13314"/>
                    <a:pt x="9453" y="13314"/>
                  </a:cubicBezTo>
                  <a:cubicBezTo>
                    <a:pt x="9326" y="13314"/>
                    <a:pt x="9209" y="13346"/>
                    <a:pt x="9097" y="13346"/>
                  </a:cubicBezTo>
                  <a:cubicBezTo>
                    <a:pt x="9022" y="13346"/>
                    <a:pt x="8949" y="13332"/>
                    <a:pt x="8876" y="13283"/>
                  </a:cubicBezTo>
                  <a:cubicBezTo>
                    <a:pt x="8937" y="13101"/>
                    <a:pt x="9058" y="13070"/>
                    <a:pt x="9150" y="12979"/>
                  </a:cubicBezTo>
                  <a:close/>
                  <a:moveTo>
                    <a:pt x="8207" y="13192"/>
                  </a:moveTo>
                  <a:lnTo>
                    <a:pt x="8207" y="13192"/>
                  </a:lnTo>
                  <a:cubicBezTo>
                    <a:pt x="8390" y="13253"/>
                    <a:pt x="8329" y="13374"/>
                    <a:pt x="8238" y="13526"/>
                  </a:cubicBezTo>
                  <a:cubicBezTo>
                    <a:pt x="8116" y="13374"/>
                    <a:pt x="8116" y="13283"/>
                    <a:pt x="8207" y="13192"/>
                  </a:cubicBezTo>
                  <a:close/>
                  <a:moveTo>
                    <a:pt x="47327" y="13131"/>
                  </a:moveTo>
                  <a:cubicBezTo>
                    <a:pt x="47479" y="13222"/>
                    <a:pt x="47479" y="13435"/>
                    <a:pt x="47327" y="13526"/>
                  </a:cubicBezTo>
                  <a:lnTo>
                    <a:pt x="47144" y="13496"/>
                  </a:lnTo>
                  <a:lnTo>
                    <a:pt x="47083" y="13192"/>
                  </a:lnTo>
                  <a:lnTo>
                    <a:pt x="47327" y="13131"/>
                  </a:lnTo>
                  <a:close/>
                  <a:moveTo>
                    <a:pt x="11034" y="13557"/>
                  </a:moveTo>
                  <a:cubicBezTo>
                    <a:pt x="11053" y="13557"/>
                    <a:pt x="11072" y="13581"/>
                    <a:pt x="11084" y="13598"/>
                  </a:cubicBezTo>
                  <a:lnTo>
                    <a:pt x="11084" y="13598"/>
                  </a:lnTo>
                  <a:cubicBezTo>
                    <a:pt x="11057" y="13625"/>
                    <a:pt x="11027" y="13652"/>
                    <a:pt x="10973" y="13678"/>
                  </a:cubicBezTo>
                  <a:cubicBezTo>
                    <a:pt x="10973" y="13678"/>
                    <a:pt x="10912" y="13648"/>
                    <a:pt x="10912" y="13618"/>
                  </a:cubicBezTo>
                  <a:cubicBezTo>
                    <a:pt x="10943" y="13587"/>
                    <a:pt x="11004" y="13587"/>
                    <a:pt x="11034" y="13557"/>
                  </a:cubicBezTo>
                  <a:close/>
                  <a:moveTo>
                    <a:pt x="16490" y="15107"/>
                  </a:moveTo>
                  <a:cubicBezTo>
                    <a:pt x="16543" y="15107"/>
                    <a:pt x="16596" y="15137"/>
                    <a:pt x="16657" y="15198"/>
                  </a:cubicBezTo>
                  <a:cubicBezTo>
                    <a:pt x="16566" y="15259"/>
                    <a:pt x="16505" y="15411"/>
                    <a:pt x="16353" y="15441"/>
                  </a:cubicBezTo>
                  <a:lnTo>
                    <a:pt x="16323" y="15198"/>
                  </a:lnTo>
                  <a:cubicBezTo>
                    <a:pt x="16384" y="15137"/>
                    <a:pt x="16437" y="15107"/>
                    <a:pt x="16490" y="15107"/>
                  </a:cubicBezTo>
                  <a:close/>
                  <a:moveTo>
                    <a:pt x="31156" y="15472"/>
                  </a:moveTo>
                  <a:lnTo>
                    <a:pt x="31460" y="15988"/>
                  </a:lnTo>
                  <a:lnTo>
                    <a:pt x="31156" y="15988"/>
                  </a:lnTo>
                  <a:cubicBezTo>
                    <a:pt x="31065" y="15836"/>
                    <a:pt x="31065" y="15624"/>
                    <a:pt x="31156" y="15472"/>
                  </a:cubicBezTo>
                  <a:close/>
                  <a:moveTo>
                    <a:pt x="33101" y="16049"/>
                  </a:moveTo>
                  <a:cubicBezTo>
                    <a:pt x="33132" y="16049"/>
                    <a:pt x="33132" y="16080"/>
                    <a:pt x="33162" y="16080"/>
                  </a:cubicBezTo>
                  <a:lnTo>
                    <a:pt x="33041" y="16171"/>
                  </a:lnTo>
                  <a:lnTo>
                    <a:pt x="32980" y="16080"/>
                  </a:lnTo>
                  <a:cubicBezTo>
                    <a:pt x="33010" y="16080"/>
                    <a:pt x="33071" y="16049"/>
                    <a:pt x="33101" y="16049"/>
                  </a:cubicBezTo>
                  <a:close/>
                  <a:moveTo>
                    <a:pt x="56749" y="16019"/>
                  </a:moveTo>
                  <a:cubicBezTo>
                    <a:pt x="56871" y="16140"/>
                    <a:pt x="56749" y="16292"/>
                    <a:pt x="56810" y="16444"/>
                  </a:cubicBezTo>
                  <a:cubicBezTo>
                    <a:pt x="56734" y="16520"/>
                    <a:pt x="56635" y="16558"/>
                    <a:pt x="56536" y="16558"/>
                  </a:cubicBezTo>
                  <a:cubicBezTo>
                    <a:pt x="56438" y="16558"/>
                    <a:pt x="56339" y="16520"/>
                    <a:pt x="56263" y="16444"/>
                  </a:cubicBezTo>
                  <a:cubicBezTo>
                    <a:pt x="56415" y="16292"/>
                    <a:pt x="56536" y="16171"/>
                    <a:pt x="56688" y="16019"/>
                  </a:cubicBezTo>
                  <a:close/>
                  <a:moveTo>
                    <a:pt x="38375" y="16536"/>
                  </a:moveTo>
                  <a:cubicBezTo>
                    <a:pt x="38443" y="16536"/>
                    <a:pt x="38512" y="16566"/>
                    <a:pt x="38542" y="16627"/>
                  </a:cubicBezTo>
                  <a:cubicBezTo>
                    <a:pt x="38512" y="16688"/>
                    <a:pt x="38443" y="16718"/>
                    <a:pt x="38375" y="16718"/>
                  </a:cubicBezTo>
                  <a:cubicBezTo>
                    <a:pt x="38307" y="16718"/>
                    <a:pt x="38238" y="16688"/>
                    <a:pt x="38208" y="16627"/>
                  </a:cubicBezTo>
                  <a:cubicBezTo>
                    <a:pt x="38238" y="16566"/>
                    <a:pt x="38307" y="16536"/>
                    <a:pt x="38375" y="16536"/>
                  </a:cubicBezTo>
                  <a:close/>
                  <a:moveTo>
                    <a:pt x="37782" y="16748"/>
                  </a:moveTo>
                  <a:cubicBezTo>
                    <a:pt x="37813" y="16748"/>
                    <a:pt x="37843" y="16809"/>
                    <a:pt x="37843" y="16809"/>
                  </a:cubicBezTo>
                  <a:lnTo>
                    <a:pt x="37752" y="16870"/>
                  </a:lnTo>
                  <a:lnTo>
                    <a:pt x="37691" y="16809"/>
                  </a:lnTo>
                  <a:cubicBezTo>
                    <a:pt x="37721" y="16779"/>
                    <a:pt x="37752" y="16748"/>
                    <a:pt x="37782" y="16748"/>
                  </a:cubicBezTo>
                  <a:close/>
                  <a:moveTo>
                    <a:pt x="43709" y="17083"/>
                  </a:moveTo>
                  <a:lnTo>
                    <a:pt x="43770" y="17143"/>
                  </a:lnTo>
                  <a:cubicBezTo>
                    <a:pt x="43709" y="17174"/>
                    <a:pt x="43679" y="17204"/>
                    <a:pt x="43649" y="17204"/>
                  </a:cubicBezTo>
                  <a:cubicBezTo>
                    <a:pt x="43618" y="17204"/>
                    <a:pt x="43618" y="17174"/>
                    <a:pt x="43588" y="17143"/>
                  </a:cubicBezTo>
                  <a:lnTo>
                    <a:pt x="43709" y="17083"/>
                  </a:lnTo>
                  <a:close/>
                  <a:moveTo>
                    <a:pt x="43284" y="0"/>
                  </a:moveTo>
                  <a:lnTo>
                    <a:pt x="43010" y="456"/>
                  </a:lnTo>
                  <a:lnTo>
                    <a:pt x="42524" y="213"/>
                  </a:lnTo>
                  <a:lnTo>
                    <a:pt x="42311" y="395"/>
                  </a:lnTo>
                  <a:lnTo>
                    <a:pt x="42129" y="244"/>
                  </a:lnTo>
                  <a:lnTo>
                    <a:pt x="41946" y="426"/>
                  </a:lnTo>
                  <a:lnTo>
                    <a:pt x="39211" y="426"/>
                  </a:lnTo>
                  <a:lnTo>
                    <a:pt x="38937" y="608"/>
                  </a:lnTo>
                  <a:lnTo>
                    <a:pt x="38573" y="395"/>
                  </a:lnTo>
                  <a:lnTo>
                    <a:pt x="38390" y="517"/>
                  </a:lnTo>
                  <a:cubicBezTo>
                    <a:pt x="38295" y="575"/>
                    <a:pt x="38216" y="597"/>
                    <a:pt x="38148" y="597"/>
                  </a:cubicBezTo>
                  <a:cubicBezTo>
                    <a:pt x="37951" y="597"/>
                    <a:pt x="37838" y="419"/>
                    <a:pt x="37682" y="419"/>
                  </a:cubicBezTo>
                  <a:cubicBezTo>
                    <a:pt x="37665" y="419"/>
                    <a:pt x="37648" y="421"/>
                    <a:pt x="37630" y="426"/>
                  </a:cubicBezTo>
                  <a:lnTo>
                    <a:pt x="37448" y="578"/>
                  </a:lnTo>
                  <a:cubicBezTo>
                    <a:pt x="37395" y="585"/>
                    <a:pt x="37343" y="587"/>
                    <a:pt x="37294" y="587"/>
                  </a:cubicBezTo>
                  <a:cubicBezTo>
                    <a:pt x="37244" y="587"/>
                    <a:pt x="37195" y="585"/>
                    <a:pt x="37148" y="585"/>
                  </a:cubicBezTo>
                  <a:cubicBezTo>
                    <a:pt x="37053" y="585"/>
                    <a:pt x="36962" y="593"/>
                    <a:pt x="36870" y="639"/>
                  </a:cubicBezTo>
                  <a:lnTo>
                    <a:pt x="36749" y="760"/>
                  </a:lnTo>
                  <a:lnTo>
                    <a:pt x="36384" y="760"/>
                  </a:lnTo>
                  <a:lnTo>
                    <a:pt x="36202" y="578"/>
                  </a:lnTo>
                  <a:cubicBezTo>
                    <a:pt x="36159" y="592"/>
                    <a:pt x="36114" y="596"/>
                    <a:pt x="36068" y="596"/>
                  </a:cubicBezTo>
                  <a:cubicBezTo>
                    <a:pt x="36005" y="596"/>
                    <a:pt x="35940" y="588"/>
                    <a:pt x="35875" y="588"/>
                  </a:cubicBezTo>
                  <a:cubicBezTo>
                    <a:pt x="35789" y="588"/>
                    <a:pt x="35704" y="603"/>
                    <a:pt x="35624" y="669"/>
                  </a:cubicBezTo>
                  <a:lnTo>
                    <a:pt x="35594" y="912"/>
                  </a:lnTo>
                  <a:lnTo>
                    <a:pt x="35320" y="973"/>
                  </a:lnTo>
                  <a:lnTo>
                    <a:pt x="35107" y="608"/>
                  </a:lnTo>
                  <a:lnTo>
                    <a:pt x="34469" y="578"/>
                  </a:lnTo>
                  <a:lnTo>
                    <a:pt x="34317" y="426"/>
                  </a:lnTo>
                  <a:lnTo>
                    <a:pt x="34135" y="608"/>
                  </a:lnTo>
                  <a:lnTo>
                    <a:pt x="33436" y="608"/>
                  </a:lnTo>
                  <a:lnTo>
                    <a:pt x="33253" y="791"/>
                  </a:lnTo>
                  <a:lnTo>
                    <a:pt x="32554" y="791"/>
                  </a:lnTo>
                  <a:lnTo>
                    <a:pt x="32372" y="943"/>
                  </a:lnTo>
                  <a:lnTo>
                    <a:pt x="32220" y="791"/>
                  </a:lnTo>
                  <a:lnTo>
                    <a:pt x="29667" y="791"/>
                  </a:lnTo>
                  <a:lnTo>
                    <a:pt x="29271" y="973"/>
                  </a:lnTo>
                  <a:lnTo>
                    <a:pt x="29059" y="760"/>
                  </a:lnTo>
                  <a:cubicBezTo>
                    <a:pt x="29029" y="765"/>
                    <a:pt x="28999" y="767"/>
                    <a:pt x="28969" y="767"/>
                  </a:cubicBezTo>
                  <a:cubicBezTo>
                    <a:pt x="28891" y="767"/>
                    <a:pt x="28811" y="756"/>
                    <a:pt x="28730" y="756"/>
                  </a:cubicBezTo>
                  <a:cubicBezTo>
                    <a:pt x="28645" y="756"/>
                    <a:pt x="28560" y="768"/>
                    <a:pt x="28481" y="821"/>
                  </a:cubicBezTo>
                  <a:lnTo>
                    <a:pt x="28360" y="1216"/>
                  </a:lnTo>
                  <a:lnTo>
                    <a:pt x="28056" y="760"/>
                  </a:lnTo>
                  <a:lnTo>
                    <a:pt x="27661" y="791"/>
                  </a:lnTo>
                  <a:lnTo>
                    <a:pt x="27539" y="1095"/>
                  </a:lnTo>
                  <a:lnTo>
                    <a:pt x="27174" y="1095"/>
                  </a:lnTo>
                  <a:lnTo>
                    <a:pt x="26961" y="943"/>
                  </a:lnTo>
                  <a:lnTo>
                    <a:pt x="26657" y="943"/>
                  </a:lnTo>
                  <a:lnTo>
                    <a:pt x="26475" y="1125"/>
                  </a:lnTo>
                  <a:lnTo>
                    <a:pt x="25958" y="1125"/>
                  </a:lnTo>
                  <a:lnTo>
                    <a:pt x="25806" y="1003"/>
                  </a:lnTo>
                  <a:cubicBezTo>
                    <a:pt x="25752" y="965"/>
                    <a:pt x="25708" y="950"/>
                    <a:pt x="25671" y="950"/>
                  </a:cubicBezTo>
                  <a:cubicBezTo>
                    <a:pt x="25561" y="950"/>
                    <a:pt x="25510" y="1080"/>
                    <a:pt x="25442" y="1125"/>
                  </a:cubicBezTo>
                  <a:lnTo>
                    <a:pt x="25077" y="1125"/>
                  </a:lnTo>
                  <a:lnTo>
                    <a:pt x="24773" y="791"/>
                  </a:lnTo>
                  <a:lnTo>
                    <a:pt x="24591" y="943"/>
                  </a:lnTo>
                  <a:cubicBezTo>
                    <a:pt x="24508" y="949"/>
                    <a:pt x="24425" y="952"/>
                    <a:pt x="24343" y="952"/>
                  </a:cubicBezTo>
                  <a:cubicBezTo>
                    <a:pt x="24196" y="952"/>
                    <a:pt x="24051" y="945"/>
                    <a:pt x="23908" y="945"/>
                  </a:cubicBezTo>
                  <a:cubicBezTo>
                    <a:pt x="23778" y="945"/>
                    <a:pt x="23650" y="951"/>
                    <a:pt x="23527" y="973"/>
                  </a:cubicBezTo>
                  <a:lnTo>
                    <a:pt x="23375" y="1125"/>
                  </a:lnTo>
                  <a:lnTo>
                    <a:pt x="22341" y="1125"/>
                  </a:lnTo>
                  <a:lnTo>
                    <a:pt x="22159" y="1307"/>
                  </a:lnTo>
                  <a:lnTo>
                    <a:pt x="21794" y="1307"/>
                  </a:lnTo>
                  <a:cubicBezTo>
                    <a:pt x="21702" y="1215"/>
                    <a:pt x="21628" y="1124"/>
                    <a:pt x="21531" y="1124"/>
                  </a:cubicBezTo>
                  <a:cubicBezTo>
                    <a:pt x="21500" y="1124"/>
                    <a:pt x="21466" y="1133"/>
                    <a:pt x="21429" y="1155"/>
                  </a:cubicBezTo>
                  <a:lnTo>
                    <a:pt x="21247" y="1520"/>
                  </a:lnTo>
                  <a:lnTo>
                    <a:pt x="21125" y="1155"/>
                  </a:lnTo>
                  <a:lnTo>
                    <a:pt x="20548" y="1155"/>
                  </a:lnTo>
                  <a:lnTo>
                    <a:pt x="20396" y="1277"/>
                  </a:lnTo>
                  <a:cubicBezTo>
                    <a:pt x="20309" y="1255"/>
                    <a:pt x="20237" y="1092"/>
                    <a:pt x="20125" y="1092"/>
                  </a:cubicBezTo>
                  <a:cubicBezTo>
                    <a:pt x="20081" y="1092"/>
                    <a:pt x="20030" y="1117"/>
                    <a:pt x="19970" y="1186"/>
                  </a:cubicBezTo>
                  <a:cubicBezTo>
                    <a:pt x="19970" y="1277"/>
                    <a:pt x="20001" y="1368"/>
                    <a:pt x="19970" y="1429"/>
                  </a:cubicBezTo>
                  <a:cubicBezTo>
                    <a:pt x="19970" y="1520"/>
                    <a:pt x="19940" y="1581"/>
                    <a:pt x="19879" y="1763"/>
                  </a:cubicBezTo>
                  <a:cubicBezTo>
                    <a:pt x="19818" y="1490"/>
                    <a:pt x="19788" y="1338"/>
                    <a:pt x="19758" y="1155"/>
                  </a:cubicBezTo>
                  <a:lnTo>
                    <a:pt x="18998" y="1155"/>
                  </a:lnTo>
                  <a:cubicBezTo>
                    <a:pt x="18724" y="1459"/>
                    <a:pt x="18299" y="1399"/>
                    <a:pt x="17964" y="1642"/>
                  </a:cubicBezTo>
                  <a:cubicBezTo>
                    <a:pt x="17889" y="1654"/>
                    <a:pt x="17813" y="1662"/>
                    <a:pt x="17738" y="1662"/>
                  </a:cubicBezTo>
                  <a:cubicBezTo>
                    <a:pt x="17631" y="1662"/>
                    <a:pt x="17524" y="1647"/>
                    <a:pt x="17417" y="1611"/>
                  </a:cubicBezTo>
                  <a:lnTo>
                    <a:pt x="17296" y="1307"/>
                  </a:lnTo>
                  <a:lnTo>
                    <a:pt x="16931" y="1307"/>
                  </a:lnTo>
                  <a:lnTo>
                    <a:pt x="16748" y="1459"/>
                  </a:lnTo>
                  <a:lnTo>
                    <a:pt x="16505" y="1277"/>
                  </a:lnTo>
                  <a:lnTo>
                    <a:pt x="16110" y="1490"/>
                  </a:lnTo>
                  <a:lnTo>
                    <a:pt x="15837" y="1307"/>
                  </a:lnTo>
                  <a:lnTo>
                    <a:pt x="15715" y="1459"/>
                  </a:lnTo>
                  <a:lnTo>
                    <a:pt x="14834" y="1459"/>
                  </a:lnTo>
                  <a:lnTo>
                    <a:pt x="14651" y="1642"/>
                  </a:lnTo>
                  <a:lnTo>
                    <a:pt x="13952" y="1642"/>
                  </a:lnTo>
                  <a:lnTo>
                    <a:pt x="13770" y="1824"/>
                  </a:lnTo>
                  <a:cubicBezTo>
                    <a:pt x="13648" y="1794"/>
                    <a:pt x="13527" y="1733"/>
                    <a:pt x="13435" y="1672"/>
                  </a:cubicBezTo>
                  <a:lnTo>
                    <a:pt x="12554" y="1672"/>
                  </a:lnTo>
                  <a:lnTo>
                    <a:pt x="12432" y="1794"/>
                  </a:lnTo>
                  <a:lnTo>
                    <a:pt x="12098" y="1642"/>
                  </a:lnTo>
                  <a:lnTo>
                    <a:pt x="11885" y="1824"/>
                  </a:lnTo>
                  <a:lnTo>
                    <a:pt x="11520" y="1824"/>
                  </a:lnTo>
                  <a:lnTo>
                    <a:pt x="11338" y="1642"/>
                  </a:lnTo>
                  <a:lnTo>
                    <a:pt x="10821" y="1642"/>
                  </a:lnTo>
                  <a:lnTo>
                    <a:pt x="10639" y="1824"/>
                  </a:lnTo>
                  <a:lnTo>
                    <a:pt x="9453" y="1824"/>
                  </a:lnTo>
                  <a:lnTo>
                    <a:pt x="9241" y="2006"/>
                  </a:lnTo>
                  <a:lnTo>
                    <a:pt x="8754" y="2006"/>
                  </a:lnTo>
                  <a:lnTo>
                    <a:pt x="8542" y="2189"/>
                  </a:lnTo>
                  <a:cubicBezTo>
                    <a:pt x="8365" y="2088"/>
                    <a:pt x="8168" y="2029"/>
                    <a:pt x="7968" y="2029"/>
                  </a:cubicBezTo>
                  <a:cubicBezTo>
                    <a:pt x="7926" y="2029"/>
                    <a:pt x="7884" y="2032"/>
                    <a:pt x="7843" y="2037"/>
                  </a:cubicBezTo>
                  <a:lnTo>
                    <a:pt x="7721" y="2158"/>
                  </a:lnTo>
                  <a:lnTo>
                    <a:pt x="6535" y="2158"/>
                  </a:lnTo>
                  <a:cubicBezTo>
                    <a:pt x="6505" y="2158"/>
                    <a:pt x="6475" y="2219"/>
                    <a:pt x="6444" y="2219"/>
                  </a:cubicBezTo>
                  <a:lnTo>
                    <a:pt x="6323" y="2341"/>
                  </a:lnTo>
                  <a:lnTo>
                    <a:pt x="6171" y="2158"/>
                  </a:lnTo>
                  <a:lnTo>
                    <a:pt x="5836" y="2158"/>
                  </a:lnTo>
                  <a:lnTo>
                    <a:pt x="5563" y="2371"/>
                  </a:lnTo>
                  <a:lnTo>
                    <a:pt x="5168" y="2158"/>
                  </a:lnTo>
                  <a:lnTo>
                    <a:pt x="4925" y="2310"/>
                  </a:lnTo>
                  <a:lnTo>
                    <a:pt x="4773" y="2189"/>
                  </a:lnTo>
                  <a:cubicBezTo>
                    <a:pt x="4651" y="2174"/>
                    <a:pt x="4529" y="2166"/>
                    <a:pt x="4408" y="2166"/>
                  </a:cubicBezTo>
                  <a:cubicBezTo>
                    <a:pt x="4286" y="2166"/>
                    <a:pt x="4165" y="2174"/>
                    <a:pt x="4043" y="2189"/>
                  </a:cubicBezTo>
                  <a:lnTo>
                    <a:pt x="3891" y="2341"/>
                  </a:lnTo>
                  <a:lnTo>
                    <a:pt x="3709" y="2158"/>
                  </a:lnTo>
                  <a:lnTo>
                    <a:pt x="3557" y="2341"/>
                  </a:lnTo>
                  <a:lnTo>
                    <a:pt x="2523" y="2341"/>
                  </a:lnTo>
                  <a:lnTo>
                    <a:pt x="2341" y="2523"/>
                  </a:lnTo>
                  <a:lnTo>
                    <a:pt x="1459" y="2523"/>
                  </a:lnTo>
                  <a:lnTo>
                    <a:pt x="1307" y="2675"/>
                  </a:lnTo>
                  <a:lnTo>
                    <a:pt x="912" y="2736"/>
                  </a:lnTo>
                  <a:lnTo>
                    <a:pt x="365" y="3313"/>
                  </a:lnTo>
                  <a:lnTo>
                    <a:pt x="365" y="3678"/>
                  </a:lnTo>
                  <a:cubicBezTo>
                    <a:pt x="426" y="3769"/>
                    <a:pt x="578" y="3861"/>
                    <a:pt x="517" y="4043"/>
                  </a:cubicBezTo>
                  <a:lnTo>
                    <a:pt x="335" y="4225"/>
                  </a:lnTo>
                  <a:lnTo>
                    <a:pt x="335" y="4529"/>
                  </a:lnTo>
                  <a:cubicBezTo>
                    <a:pt x="365" y="4651"/>
                    <a:pt x="578" y="4681"/>
                    <a:pt x="456" y="4833"/>
                  </a:cubicBezTo>
                  <a:lnTo>
                    <a:pt x="0" y="4864"/>
                  </a:lnTo>
                  <a:lnTo>
                    <a:pt x="0" y="5320"/>
                  </a:lnTo>
                  <a:lnTo>
                    <a:pt x="578" y="5897"/>
                  </a:lnTo>
                  <a:lnTo>
                    <a:pt x="821" y="5958"/>
                  </a:lnTo>
                  <a:cubicBezTo>
                    <a:pt x="882" y="6201"/>
                    <a:pt x="1125" y="6414"/>
                    <a:pt x="1064" y="6718"/>
                  </a:cubicBezTo>
                  <a:cubicBezTo>
                    <a:pt x="1338" y="6839"/>
                    <a:pt x="1581" y="6961"/>
                    <a:pt x="1824" y="7143"/>
                  </a:cubicBezTo>
                  <a:cubicBezTo>
                    <a:pt x="1862" y="7133"/>
                    <a:pt x="1898" y="7129"/>
                    <a:pt x="1934" y="7129"/>
                  </a:cubicBezTo>
                  <a:cubicBezTo>
                    <a:pt x="2179" y="7129"/>
                    <a:pt x="2379" y="7340"/>
                    <a:pt x="2605" y="7340"/>
                  </a:cubicBezTo>
                  <a:cubicBezTo>
                    <a:pt x="2638" y="7340"/>
                    <a:pt x="2671" y="7336"/>
                    <a:pt x="2706" y="7326"/>
                  </a:cubicBezTo>
                  <a:lnTo>
                    <a:pt x="3040" y="8055"/>
                  </a:lnTo>
                  <a:cubicBezTo>
                    <a:pt x="3085" y="8016"/>
                    <a:pt x="3122" y="8001"/>
                    <a:pt x="3155" y="8001"/>
                  </a:cubicBezTo>
                  <a:cubicBezTo>
                    <a:pt x="3281" y="8001"/>
                    <a:pt x="3341" y="8227"/>
                    <a:pt x="3481" y="8227"/>
                  </a:cubicBezTo>
                  <a:cubicBezTo>
                    <a:pt x="3504" y="8227"/>
                    <a:pt x="3529" y="8221"/>
                    <a:pt x="3557" y="8207"/>
                  </a:cubicBezTo>
                  <a:cubicBezTo>
                    <a:pt x="3587" y="8207"/>
                    <a:pt x="3678" y="8329"/>
                    <a:pt x="3739" y="8390"/>
                  </a:cubicBezTo>
                  <a:cubicBezTo>
                    <a:pt x="3769" y="8420"/>
                    <a:pt x="3769" y="8450"/>
                    <a:pt x="3800" y="8511"/>
                  </a:cubicBezTo>
                  <a:lnTo>
                    <a:pt x="3648" y="8633"/>
                  </a:lnTo>
                  <a:lnTo>
                    <a:pt x="3830" y="8815"/>
                  </a:lnTo>
                  <a:lnTo>
                    <a:pt x="3830" y="9180"/>
                  </a:lnTo>
                  <a:cubicBezTo>
                    <a:pt x="3575" y="9265"/>
                    <a:pt x="3372" y="9456"/>
                    <a:pt x="3124" y="9456"/>
                  </a:cubicBezTo>
                  <a:cubicBezTo>
                    <a:pt x="3106" y="9456"/>
                    <a:pt x="3088" y="9455"/>
                    <a:pt x="3070" y="9453"/>
                  </a:cubicBezTo>
                  <a:cubicBezTo>
                    <a:pt x="3040" y="9453"/>
                    <a:pt x="2979" y="9514"/>
                    <a:pt x="2949" y="9575"/>
                  </a:cubicBezTo>
                  <a:lnTo>
                    <a:pt x="3010" y="9788"/>
                  </a:lnTo>
                  <a:lnTo>
                    <a:pt x="3101" y="9788"/>
                  </a:lnTo>
                  <a:cubicBezTo>
                    <a:pt x="3435" y="9970"/>
                    <a:pt x="3678" y="10274"/>
                    <a:pt x="3800" y="10639"/>
                  </a:cubicBezTo>
                  <a:lnTo>
                    <a:pt x="3800" y="11125"/>
                  </a:lnTo>
                  <a:cubicBezTo>
                    <a:pt x="3861" y="11156"/>
                    <a:pt x="3891" y="11186"/>
                    <a:pt x="3952" y="11216"/>
                  </a:cubicBezTo>
                  <a:cubicBezTo>
                    <a:pt x="4013" y="11216"/>
                    <a:pt x="4104" y="11247"/>
                    <a:pt x="4195" y="11247"/>
                  </a:cubicBezTo>
                  <a:lnTo>
                    <a:pt x="4803" y="11885"/>
                  </a:lnTo>
                  <a:lnTo>
                    <a:pt x="4955" y="11763"/>
                  </a:lnTo>
                  <a:cubicBezTo>
                    <a:pt x="5046" y="11885"/>
                    <a:pt x="5198" y="12007"/>
                    <a:pt x="5350" y="12067"/>
                  </a:cubicBezTo>
                  <a:cubicBezTo>
                    <a:pt x="5502" y="12128"/>
                    <a:pt x="5624" y="12250"/>
                    <a:pt x="5715" y="12402"/>
                  </a:cubicBezTo>
                  <a:cubicBezTo>
                    <a:pt x="5593" y="12493"/>
                    <a:pt x="5441" y="12463"/>
                    <a:pt x="5320" y="12554"/>
                  </a:cubicBezTo>
                  <a:cubicBezTo>
                    <a:pt x="5228" y="12675"/>
                    <a:pt x="5016" y="12645"/>
                    <a:pt x="4864" y="12675"/>
                  </a:cubicBezTo>
                  <a:cubicBezTo>
                    <a:pt x="4894" y="12797"/>
                    <a:pt x="5077" y="12827"/>
                    <a:pt x="5046" y="12979"/>
                  </a:cubicBezTo>
                  <a:cubicBezTo>
                    <a:pt x="5077" y="12979"/>
                    <a:pt x="5168" y="13010"/>
                    <a:pt x="5168" y="13040"/>
                  </a:cubicBezTo>
                  <a:cubicBezTo>
                    <a:pt x="5198" y="13162"/>
                    <a:pt x="5198" y="13314"/>
                    <a:pt x="5198" y="13405"/>
                  </a:cubicBezTo>
                  <a:lnTo>
                    <a:pt x="5016" y="13648"/>
                  </a:lnTo>
                  <a:cubicBezTo>
                    <a:pt x="5037" y="13645"/>
                    <a:pt x="5059" y="13643"/>
                    <a:pt x="5081" y="13643"/>
                  </a:cubicBezTo>
                  <a:cubicBezTo>
                    <a:pt x="5271" y="13643"/>
                    <a:pt x="5451" y="13761"/>
                    <a:pt x="5532" y="13952"/>
                  </a:cubicBezTo>
                  <a:cubicBezTo>
                    <a:pt x="5563" y="14104"/>
                    <a:pt x="5624" y="14225"/>
                    <a:pt x="5745" y="14317"/>
                  </a:cubicBezTo>
                  <a:cubicBezTo>
                    <a:pt x="5836" y="14408"/>
                    <a:pt x="5897" y="14560"/>
                    <a:pt x="6110" y="14560"/>
                  </a:cubicBezTo>
                  <a:cubicBezTo>
                    <a:pt x="6232" y="14560"/>
                    <a:pt x="6292" y="14377"/>
                    <a:pt x="6384" y="14317"/>
                  </a:cubicBezTo>
                  <a:cubicBezTo>
                    <a:pt x="6505" y="14225"/>
                    <a:pt x="6566" y="14104"/>
                    <a:pt x="6687" y="14073"/>
                  </a:cubicBezTo>
                  <a:lnTo>
                    <a:pt x="6839" y="14225"/>
                  </a:lnTo>
                  <a:cubicBezTo>
                    <a:pt x="6900" y="14210"/>
                    <a:pt x="6953" y="14203"/>
                    <a:pt x="7007" y="14203"/>
                  </a:cubicBezTo>
                  <a:cubicBezTo>
                    <a:pt x="7060" y="14203"/>
                    <a:pt x="7113" y="14210"/>
                    <a:pt x="7174" y="14225"/>
                  </a:cubicBezTo>
                  <a:cubicBezTo>
                    <a:pt x="7356" y="14317"/>
                    <a:pt x="7569" y="14438"/>
                    <a:pt x="7751" y="14560"/>
                  </a:cubicBezTo>
                  <a:lnTo>
                    <a:pt x="8238" y="14560"/>
                  </a:lnTo>
                  <a:cubicBezTo>
                    <a:pt x="8329" y="14651"/>
                    <a:pt x="8450" y="14742"/>
                    <a:pt x="8602" y="14773"/>
                  </a:cubicBezTo>
                  <a:cubicBezTo>
                    <a:pt x="8724" y="14803"/>
                    <a:pt x="8785" y="15016"/>
                    <a:pt x="8906" y="15046"/>
                  </a:cubicBezTo>
                  <a:cubicBezTo>
                    <a:pt x="9092" y="15093"/>
                    <a:pt x="9260" y="15299"/>
                    <a:pt x="9464" y="15299"/>
                  </a:cubicBezTo>
                  <a:cubicBezTo>
                    <a:pt x="9528" y="15299"/>
                    <a:pt x="9594" y="15279"/>
                    <a:pt x="9666" y="15229"/>
                  </a:cubicBezTo>
                  <a:cubicBezTo>
                    <a:pt x="9697" y="15107"/>
                    <a:pt x="9727" y="15016"/>
                    <a:pt x="9757" y="14894"/>
                  </a:cubicBezTo>
                  <a:lnTo>
                    <a:pt x="10001" y="14955"/>
                  </a:lnTo>
                  <a:lnTo>
                    <a:pt x="10122" y="15320"/>
                  </a:lnTo>
                  <a:cubicBezTo>
                    <a:pt x="10305" y="15077"/>
                    <a:pt x="10578" y="14864"/>
                    <a:pt x="10882" y="14773"/>
                  </a:cubicBezTo>
                  <a:cubicBezTo>
                    <a:pt x="11004" y="14894"/>
                    <a:pt x="11064" y="15077"/>
                    <a:pt x="11277" y="15107"/>
                  </a:cubicBezTo>
                  <a:lnTo>
                    <a:pt x="11672" y="14894"/>
                  </a:lnTo>
                  <a:lnTo>
                    <a:pt x="11885" y="15107"/>
                  </a:lnTo>
                  <a:lnTo>
                    <a:pt x="12098" y="14894"/>
                  </a:lnTo>
                  <a:lnTo>
                    <a:pt x="12767" y="15259"/>
                  </a:lnTo>
                  <a:lnTo>
                    <a:pt x="13830" y="15259"/>
                  </a:lnTo>
                  <a:lnTo>
                    <a:pt x="13952" y="14925"/>
                  </a:lnTo>
                  <a:cubicBezTo>
                    <a:pt x="13986" y="14938"/>
                    <a:pt x="14019" y="14943"/>
                    <a:pt x="14051" y="14943"/>
                  </a:cubicBezTo>
                  <a:cubicBezTo>
                    <a:pt x="14107" y="14943"/>
                    <a:pt x="14160" y="14929"/>
                    <a:pt x="14211" y="14929"/>
                  </a:cubicBezTo>
                  <a:cubicBezTo>
                    <a:pt x="14257" y="14929"/>
                    <a:pt x="14302" y="14940"/>
                    <a:pt x="14347" y="14985"/>
                  </a:cubicBezTo>
                  <a:lnTo>
                    <a:pt x="14469" y="15289"/>
                  </a:lnTo>
                  <a:lnTo>
                    <a:pt x="15016" y="15289"/>
                  </a:lnTo>
                  <a:lnTo>
                    <a:pt x="15198" y="15472"/>
                  </a:lnTo>
                  <a:lnTo>
                    <a:pt x="15533" y="15472"/>
                  </a:lnTo>
                  <a:lnTo>
                    <a:pt x="15745" y="15654"/>
                  </a:lnTo>
                  <a:lnTo>
                    <a:pt x="16748" y="15654"/>
                  </a:lnTo>
                  <a:lnTo>
                    <a:pt x="16900" y="15806"/>
                  </a:lnTo>
                  <a:lnTo>
                    <a:pt x="17995" y="15806"/>
                  </a:lnTo>
                  <a:lnTo>
                    <a:pt x="18147" y="15624"/>
                  </a:lnTo>
                  <a:lnTo>
                    <a:pt x="19028" y="15624"/>
                  </a:lnTo>
                  <a:lnTo>
                    <a:pt x="19150" y="15259"/>
                  </a:lnTo>
                  <a:cubicBezTo>
                    <a:pt x="19200" y="15279"/>
                    <a:pt x="19251" y="15283"/>
                    <a:pt x="19301" y="15283"/>
                  </a:cubicBezTo>
                  <a:cubicBezTo>
                    <a:pt x="19325" y="15283"/>
                    <a:pt x="19350" y="15282"/>
                    <a:pt x="19374" y="15282"/>
                  </a:cubicBezTo>
                  <a:cubicBezTo>
                    <a:pt x="19446" y="15282"/>
                    <a:pt x="19514" y="15289"/>
                    <a:pt x="19575" y="15350"/>
                  </a:cubicBezTo>
                  <a:lnTo>
                    <a:pt x="19454" y="15624"/>
                  </a:lnTo>
                  <a:lnTo>
                    <a:pt x="20062" y="15624"/>
                  </a:lnTo>
                  <a:cubicBezTo>
                    <a:pt x="20183" y="15958"/>
                    <a:pt x="20578" y="15684"/>
                    <a:pt x="20730" y="15958"/>
                  </a:cubicBezTo>
                  <a:cubicBezTo>
                    <a:pt x="20943" y="15988"/>
                    <a:pt x="21125" y="15988"/>
                    <a:pt x="21308" y="15988"/>
                  </a:cubicBezTo>
                  <a:cubicBezTo>
                    <a:pt x="21369" y="15988"/>
                    <a:pt x="21399" y="15988"/>
                    <a:pt x="21460" y="15958"/>
                  </a:cubicBezTo>
                  <a:lnTo>
                    <a:pt x="21703" y="15776"/>
                  </a:lnTo>
                  <a:lnTo>
                    <a:pt x="22007" y="15988"/>
                  </a:lnTo>
                  <a:cubicBezTo>
                    <a:pt x="22047" y="15988"/>
                    <a:pt x="22128" y="15961"/>
                    <a:pt x="22196" y="15961"/>
                  </a:cubicBezTo>
                  <a:cubicBezTo>
                    <a:pt x="22230" y="15961"/>
                    <a:pt x="22260" y="15968"/>
                    <a:pt x="22280" y="15988"/>
                  </a:cubicBezTo>
                  <a:cubicBezTo>
                    <a:pt x="22432" y="16171"/>
                    <a:pt x="22706" y="16140"/>
                    <a:pt x="22828" y="16292"/>
                  </a:cubicBezTo>
                  <a:lnTo>
                    <a:pt x="23466" y="15958"/>
                  </a:lnTo>
                  <a:cubicBezTo>
                    <a:pt x="23581" y="16004"/>
                    <a:pt x="23661" y="16172"/>
                    <a:pt x="23785" y="16172"/>
                  </a:cubicBezTo>
                  <a:cubicBezTo>
                    <a:pt x="23825" y="16172"/>
                    <a:pt x="23870" y="16154"/>
                    <a:pt x="23922" y="16110"/>
                  </a:cubicBezTo>
                  <a:cubicBezTo>
                    <a:pt x="23952" y="16019"/>
                    <a:pt x="23983" y="15897"/>
                    <a:pt x="24013" y="15836"/>
                  </a:cubicBezTo>
                  <a:cubicBezTo>
                    <a:pt x="24104" y="15776"/>
                    <a:pt x="24287" y="15867"/>
                    <a:pt x="24287" y="15684"/>
                  </a:cubicBezTo>
                  <a:lnTo>
                    <a:pt x="24135" y="15502"/>
                  </a:lnTo>
                  <a:lnTo>
                    <a:pt x="24378" y="15441"/>
                  </a:lnTo>
                  <a:lnTo>
                    <a:pt x="24530" y="15776"/>
                  </a:lnTo>
                  <a:cubicBezTo>
                    <a:pt x="24712" y="15563"/>
                    <a:pt x="24530" y="15320"/>
                    <a:pt x="24682" y="15107"/>
                  </a:cubicBezTo>
                  <a:lnTo>
                    <a:pt x="24682" y="15107"/>
                  </a:lnTo>
                  <a:cubicBezTo>
                    <a:pt x="24955" y="15198"/>
                    <a:pt x="24682" y="15472"/>
                    <a:pt x="24895" y="15593"/>
                  </a:cubicBezTo>
                  <a:lnTo>
                    <a:pt x="25046" y="15289"/>
                  </a:lnTo>
                  <a:cubicBezTo>
                    <a:pt x="25159" y="15289"/>
                    <a:pt x="25167" y="15445"/>
                    <a:pt x="25288" y="15445"/>
                  </a:cubicBezTo>
                  <a:cubicBezTo>
                    <a:pt x="25298" y="15445"/>
                    <a:pt x="25308" y="15444"/>
                    <a:pt x="25320" y="15441"/>
                  </a:cubicBezTo>
                  <a:lnTo>
                    <a:pt x="25381" y="15289"/>
                  </a:lnTo>
                  <a:cubicBezTo>
                    <a:pt x="25438" y="15258"/>
                    <a:pt x="25491" y="15246"/>
                    <a:pt x="25543" y="15246"/>
                  </a:cubicBezTo>
                  <a:cubicBezTo>
                    <a:pt x="25755" y="15246"/>
                    <a:pt x="25928" y="15462"/>
                    <a:pt x="26146" y="15462"/>
                  </a:cubicBezTo>
                  <a:cubicBezTo>
                    <a:pt x="26183" y="15462"/>
                    <a:pt x="26222" y="15456"/>
                    <a:pt x="26262" y="15441"/>
                  </a:cubicBezTo>
                  <a:lnTo>
                    <a:pt x="26445" y="15259"/>
                  </a:lnTo>
                  <a:lnTo>
                    <a:pt x="26992" y="15593"/>
                  </a:lnTo>
                  <a:cubicBezTo>
                    <a:pt x="27113" y="15441"/>
                    <a:pt x="27113" y="15168"/>
                    <a:pt x="27357" y="15107"/>
                  </a:cubicBezTo>
                  <a:lnTo>
                    <a:pt x="27691" y="15441"/>
                  </a:lnTo>
                  <a:lnTo>
                    <a:pt x="28360" y="15441"/>
                  </a:lnTo>
                  <a:lnTo>
                    <a:pt x="28542" y="15624"/>
                  </a:lnTo>
                  <a:lnTo>
                    <a:pt x="28907" y="15624"/>
                  </a:lnTo>
                  <a:lnTo>
                    <a:pt x="29089" y="15441"/>
                  </a:lnTo>
                  <a:cubicBezTo>
                    <a:pt x="29150" y="15563"/>
                    <a:pt x="29332" y="15624"/>
                    <a:pt x="29332" y="15776"/>
                  </a:cubicBezTo>
                  <a:cubicBezTo>
                    <a:pt x="29271" y="16080"/>
                    <a:pt x="28998" y="16110"/>
                    <a:pt x="28785" y="16262"/>
                  </a:cubicBezTo>
                  <a:lnTo>
                    <a:pt x="28846" y="16475"/>
                  </a:lnTo>
                  <a:cubicBezTo>
                    <a:pt x="28900" y="16499"/>
                    <a:pt x="28949" y="16509"/>
                    <a:pt x="28995" y="16509"/>
                  </a:cubicBezTo>
                  <a:cubicBezTo>
                    <a:pt x="29183" y="16509"/>
                    <a:pt x="29320" y="16347"/>
                    <a:pt x="29515" y="16323"/>
                  </a:cubicBezTo>
                  <a:cubicBezTo>
                    <a:pt x="29727" y="16292"/>
                    <a:pt x="29636" y="16110"/>
                    <a:pt x="29697" y="16019"/>
                  </a:cubicBezTo>
                  <a:cubicBezTo>
                    <a:pt x="29849" y="15806"/>
                    <a:pt x="30123" y="15776"/>
                    <a:pt x="30305" y="15654"/>
                  </a:cubicBezTo>
                  <a:lnTo>
                    <a:pt x="30487" y="15776"/>
                  </a:lnTo>
                  <a:lnTo>
                    <a:pt x="30609" y="15624"/>
                  </a:lnTo>
                  <a:lnTo>
                    <a:pt x="30913" y="15867"/>
                  </a:lnTo>
                  <a:lnTo>
                    <a:pt x="30639" y="16140"/>
                  </a:lnTo>
                  <a:cubicBezTo>
                    <a:pt x="30614" y="16151"/>
                    <a:pt x="30588" y="16154"/>
                    <a:pt x="30561" y="16154"/>
                  </a:cubicBezTo>
                  <a:cubicBezTo>
                    <a:pt x="30509" y="16154"/>
                    <a:pt x="30456" y="16140"/>
                    <a:pt x="30408" y="16140"/>
                  </a:cubicBezTo>
                  <a:cubicBezTo>
                    <a:pt x="30335" y="16140"/>
                    <a:pt x="30275" y="16171"/>
                    <a:pt x="30244" y="16323"/>
                  </a:cubicBezTo>
                  <a:lnTo>
                    <a:pt x="31308" y="16323"/>
                  </a:lnTo>
                  <a:lnTo>
                    <a:pt x="31642" y="16657"/>
                  </a:lnTo>
                  <a:lnTo>
                    <a:pt x="32402" y="16657"/>
                  </a:lnTo>
                  <a:lnTo>
                    <a:pt x="32524" y="16505"/>
                  </a:lnTo>
                  <a:lnTo>
                    <a:pt x="32919" y="16505"/>
                  </a:lnTo>
                  <a:lnTo>
                    <a:pt x="33071" y="16323"/>
                  </a:lnTo>
                  <a:lnTo>
                    <a:pt x="33375" y="16323"/>
                  </a:lnTo>
                  <a:lnTo>
                    <a:pt x="34013" y="16718"/>
                  </a:lnTo>
                  <a:lnTo>
                    <a:pt x="34834" y="16718"/>
                  </a:lnTo>
                  <a:lnTo>
                    <a:pt x="35047" y="16900"/>
                  </a:lnTo>
                  <a:cubicBezTo>
                    <a:pt x="35118" y="16861"/>
                    <a:pt x="35186" y="16846"/>
                    <a:pt x="35251" y="16846"/>
                  </a:cubicBezTo>
                  <a:cubicBezTo>
                    <a:pt x="35488" y="16846"/>
                    <a:pt x="35689" y="17052"/>
                    <a:pt x="35928" y="17052"/>
                  </a:cubicBezTo>
                  <a:cubicBezTo>
                    <a:pt x="35989" y="17083"/>
                    <a:pt x="36080" y="17113"/>
                    <a:pt x="36141" y="17143"/>
                  </a:cubicBezTo>
                  <a:lnTo>
                    <a:pt x="36323" y="17235"/>
                  </a:lnTo>
                  <a:cubicBezTo>
                    <a:pt x="36454" y="17182"/>
                    <a:pt x="36517" y="17040"/>
                    <a:pt x="36649" y="17040"/>
                  </a:cubicBezTo>
                  <a:cubicBezTo>
                    <a:pt x="36670" y="17040"/>
                    <a:pt x="36693" y="17044"/>
                    <a:pt x="36718" y="17052"/>
                  </a:cubicBezTo>
                  <a:lnTo>
                    <a:pt x="37083" y="17387"/>
                  </a:lnTo>
                  <a:lnTo>
                    <a:pt x="37266" y="17235"/>
                  </a:lnTo>
                  <a:lnTo>
                    <a:pt x="37782" y="17235"/>
                  </a:lnTo>
                  <a:lnTo>
                    <a:pt x="37934" y="17052"/>
                  </a:lnTo>
                  <a:lnTo>
                    <a:pt x="38451" y="17052"/>
                  </a:lnTo>
                  <a:cubicBezTo>
                    <a:pt x="38585" y="16952"/>
                    <a:pt x="38645" y="16907"/>
                    <a:pt x="38702" y="16907"/>
                  </a:cubicBezTo>
                  <a:cubicBezTo>
                    <a:pt x="38749" y="16907"/>
                    <a:pt x="38795" y="16937"/>
                    <a:pt x="38877" y="16991"/>
                  </a:cubicBezTo>
                  <a:cubicBezTo>
                    <a:pt x="38755" y="17113"/>
                    <a:pt x="38603" y="17235"/>
                    <a:pt x="38816" y="17417"/>
                  </a:cubicBezTo>
                  <a:lnTo>
                    <a:pt x="39849" y="17417"/>
                  </a:lnTo>
                  <a:cubicBezTo>
                    <a:pt x="40001" y="17295"/>
                    <a:pt x="40062" y="17052"/>
                    <a:pt x="40305" y="17052"/>
                  </a:cubicBezTo>
                  <a:lnTo>
                    <a:pt x="40579" y="17204"/>
                  </a:lnTo>
                  <a:cubicBezTo>
                    <a:pt x="40700" y="17113"/>
                    <a:pt x="40609" y="16991"/>
                    <a:pt x="40639" y="16900"/>
                  </a:cubicBezTo>
                  <a:cubicBezTo>
                    <a:pt x="40579" y="16870"/>
                    <a:pt x="40518" y="16809"/>
                    <a:pt x="40457" y="16779"/>
                  </a:cubicBezTo>
                  <a:cubicBezTo>
                    <a:pt x="40511" y="16743"/>
                    <a:pt x="40546" y="16728"/>
                    <a:pt x="40569" y="16728"/>
                  </a:cubicBezTo>
                  <a:cubicBezTo>
                    <a:pt x="40627" y="16728"/>
                    <a:pt x="40618" y="16814"/>
                    <a:pt x="40639" y="16900"/>
                  </a:cubicBezTo>
                  <a:cubicBezTo>
                    <a:pt x="40731" y="16809"/>
                    <a:pt x="40822" y="16748"/>
                    <a:pt x="40913" y="16688"/>
                  </a:cubicBezTo>
                  <a:lnTo>
                    <a:pt x="41065" y="16870"/>
                  </a:lnTo>
                  <a:lnTo>
                    <a:pt x="41339" y="16870"/>
                  </a:lnTo>
                  <a:lnTo>
                    <a:pt x="41339" y="16627"/>
                  </a:lnTo>
                  <a:cubicBezTo>
                    <a:pt x="41387" y="16546"/>
                    <a:pt x="41435" y="16509"/>
                    <a:pt x="41487" y="16509"/>
                  </a:cubicBezTo>
                  <a:cubicBezTo>
                    <a:pt x="41535" y="16509"/>
                    <a:pt x="41585" y="16539"/>
                    <a:pt x="41643" y="16596"/>
                  </a:cubicBezTo>
                  <a:cubicBezTo>
                    <a:pt x="41612" y="16718"/>
                    <a:pt x="41491" y="16839"/>
                    <a:pt x="41339" y="16870"/>
                  </a:cubicBezTo>
                  <a:cubicBezTo>
                    <a:pt x="41339" y="16931"/>
                    <a:pt x="41369" y="17022"/>
                    <a:pt x="41399" y="17022"/>
                  </a:cubicBezTo>
                  <a:cubicBezTo>
                    <a:pt x="41521" y="17052"/>
                    <a:pt x="41673" y="17052"/>
                    <a:pt x="41764" y="17052"/>
                  </a:cubicBezTo>
                  <a:lnTo>
                    <a:pt x="41946" y="16870"/>
                  </a:lnTo>
                  <a:lnTo>
                    <a:pt x="42129" y="17052"/>
                  </a:lnTo>
                  <a:lnTo>
                    <a:pt x="42311" y="16870"/>
                  </a:lnTo>
                  <a:cubicBezTo>
                    <a:pt x="42332" y="16884"/>
                    <a:pt x="42357" y="16888"/>
                    <a:pt x="42385" y="16888"/>
                  </a:cubicBezTo>
                  <a:cubicBezTo>
                    <a:pt x="42436" y="16888"/>
                    <a:pt x="42496" y="16874"/>
                    <a:pt x="42554" y="16874"/>
                  </a:cubicBezTo>
                  <a:cubicBezTo>
                    <a:pt x="42608" y="16874"/>
                    <a:pt x="42661" y="16886"/>
                    <a:pt x="42706" y="16931"/>
                  </a:cubicBezTo>
                  <a:cubicBezTo>
                    <a:pt x="42554" y="17143"/>
                    <a:pt x="42554" y="17143"/>
                    <a:pt x="42585" y="17387"/>
                  </a:cubicBezTo>
                  <a:lnTo>
                    <a:pt x="43162" y="17387"/>
                  </a:lnTo>
                  <a:lnTo>
                    <a:pt x="43314" y="17235"/>
                  </a:lnTo>
                  <a:lnTo>
                    <a:pt x="43497" y="17387"/>
                  </a:lnTo>
                  <a:lnTo>
                    <a:pt x="44013" y="17387"/>
                  </a:lnTo>
                  <a:lnTo>
                    <a:pt x="44196" y="17569"/>
                  </a:lnTo>
                  <a:lnTo>
                    <a:pt x="44409" y="17387"/>
                  </a:lnTo>
                  <a:lnTo>
                    <a:pt x="44743" y="17387"/>
                  </a:lnTo>
                  <a:lnTo>
                    <a:pt x="44986" y="16900"/>
                  </a:lnTo>
                  <a:lnTo>
                    <a:pt x="44986" y="16596"/>
                  </a:lnTo>
                  <a:cubicBezTo>
                    <a:pt x="45077" y="16566"/>
                    <a:pt x="45168" y="16536"/>
                    <a:pt x="45260" y="16475"/>
                  </a:cubicBezTo>
                  <a:cubicBezTo>
                    <a:pt x="45333" y="16426"/>
                    <a:pt x="45407" y="16337"/>
                    <a:pt x="45513" y="16337"/>
                  </a:cubicBezTo>
                  <a:cubicBezTo>
                    <a:pt x="45538" y="16337"/>
                    <a:pt x="45565" y="16342"/>
                    <a:pt x="45594" y="16353"/>
                  </a:cubicBezTo>
                  <a:lnTo>
                    <a:pt x="45868" y="16566"/>
                  </a:lnTo>
                  <a:lnTo>
                    <a:pt x="45685" y="16809"/>
                  </a:lnTo>
                  <a:cubicBezTo>
                    <a:pt x="45761" y="16855"/>
                    <a:pt x="45822" y="16877"/>
                    <a:pt x="45875" y="16877"/>
                  </a:cubicBezTo>
                  <a:cubicBezTo>
                    <a:pt x="45928" y="16877"/>
                    <a:pt x="45974" y="16855"/>
                    <a:pt x="46020" y="16809"/>
                  </a:cubicBezTo>
                  <a:lnTo>
                    <a:pt x="46050" y="16323"/>
                  </a:lnTo>
                  <a:lnTo>
                    <a:pt x="46354" y="16384"/>
                  </a:lnTo>
                  <a:lnTo>
                    <a:pt x="46415" y="16657"/>
                  </a:lnTo>
                  <a:lnTo>
                    <a:pt x="46688" y="16748"/>
                  </a:lnTo>
                  <a:lnTo>
                    <a:pt x="46779" y="17052"/>
                  </a:lnTo>
                  <a:lnTo>
                    <a:pt x="46962" y="17052"/>
                  </a:lnTo>
                  <a:lnTo>
                    <a:pt x="47296" y="16536"/>
                  </a:lnTo>
                  <a:lnTo>
                    <a:pt x="47509" y="16536"/>
                  </a:lnTo>
                  <a:lnTo>
                    <a:pt x="47691" y="16900"/>
                  </a:lnTo>
                  <a:lnTo>
                    <a:pt x="47904" y="16839"/>
                  </a:lnTo>
                  <a:cubicBezTo>
                    <a:pt x="47934" y="16688"/>
                    <a:pt x="47934" y="16536"/>
                    <a:pt x="47965" y="16232"/>
                  </a:cubicBezTo>
                  <a:cubicBezTo>
                    <a:pt x="48081" y="16482"/>
                    <a:pt x="48209" y="16550"/>
                    <a:pt x="48341" y="16550"/>
                  </a:cubicBezTo>
                  <a:cubicBezTo>
                    <a:pt x="48417" y="16550"/>
                    <a:pt x="48495" y="16527"/>
                    <a:pt x="48573" y="16505"/>
                  </a:cubicBezTo>
                  <a:lnTo>
                    <a:pt x="48725" y="16384"/>
                  </a:lnTo>
                  <a:cubicBezTo>
                    <a:pt x="48846" y="16627"/>
                    <a:pt x="48938" y="16870"/>
                    <a:pt x="49059" y="17083"/>
                  </a:cubicBezTo>
                  <a:cubicBezTo>
                    <a:pt x="49181" y="17295"/>
                    <a:pt x="49454" y="17235"/>
                    <a:pt x="49606" y="17417"/>
                  </a:cubicBezTo>
                  <a:lnTo>
                    <a:pt x="50093" y="17417"/>
                  </a:lnTo>
                  <a:lnTo>
                    <a:pt x="50305" y="17265"/>
                  </a:lnTo>
                  <a:lnTo>
                    <a:pt x="50457" y="17417"/>
                  </a:lnTo>
                  <a:lnTo>
                    <a:pt x="51065" y="17417"/>
                  </a:lnTo>
                  <a:cubicBezTo>
                    <a:pt x="51126" y="17417"/>
                    <a:pt x="51156" y="17387"/>
                    <a:pt x="51217" y="17387"/>
                  </a:cubicBezTo>
                  <a:lnTo>
                    <a:pt x="51339" y="17235"/>
                  </a:lnTo>
                  <a:lnTo>
                    <a:pt x="52220" y="17235"/>
                  </a:lnTo>
                  <a:cubicBezTo>
                    <a:pt x="52220" y="17235"/>
                    <a:pt x="52251" y="17295"/>
                    <a:pt x="52281" y="17295"/>
                  </a:cubicBezTo>
                  <a:cubicBezTo>
                    <a:pt x="52311" y="17387"/>
                    <a:pt x="52342" y="17508"/>
                    <a:pt x="52372" y="17599"/>
                  </a:cubicBezTo>
                  <a:lnTo>
                    <a:pt x="52585" y="17417"/>
                  </a:lnTo>
                  <a:lnTo>
                    <a:pt x="52919" y="17417"/>
                  </a:lnTo>
                  <a:cubicBezTo>
                    <a:pt x="53071" y="17295"/>
                    <a:pt x="53132" y="17143"/>
                    <a:pt x="53284" y="17113"/>
                  </a:cubicBezTo>
                  <a:lnTo>
                    <a:pt x="53618" y="17417"/>
                  </a:lnTo>
                  <a:lnTo>
                    <a:pt x="54318" y="17417"/>
                  </a:lnTo>
                  <a:lnTo>
                    <a:pt x="54500" y="17235"/>
                  </a:lnTo>
                  <a:lnTo>
                    <a:pt x="54834" y="17235"/>
                  </a:lnTo>
                  <a:lnTo>
                    <a:pt x="55077" y="17022"/>
                  </a:lnTo>
                  <a:lnTo>
                    <a:pt x="55321" y="17447"/>
                  </a:lnTo>
                  <a:cubicBezTo>
                    <a:pt x="55685" y="17356"/>
                    <a:pt x="55989" y="17143"/>
                    <a:pt x="56232" y="16870"/>
                  </a:cubicBezTo>
                  <a:lnTo>
                    <a:pt x="56567" y="16870"/>
                  </a:lnTo>
                  <a:lnTo>
                    <a:pt x="56749" y="16718"/>
                  </a:lnTo>
                  <a:lnTo>
                    <a:pt x="56992" y="16961"/>
                  </a:lnTo>
                  <a:lnTo>
                    <a:pt x="57053" y="17235"/>
                  </a:lnTo>
                  <a:lnTo>
                    <a:pt x="57600" y="17235"/>
                  </a:lnTo>
                  <a:lnTo>
                    <a:pt x="57813" y="17052"/>
                  </a:lnTo>
                  <a:cubicBezTo>
                    <a:pt x="57825" y="17044"/>
                    <a:pt x="57840" y="17041"/>
                    <a:pt x="57856" y="17041"/>
                  </a:cubicBezTo>
                  <a:cubicBezTo>
                    <a:pt x="57914" y="17041"/>
                    <a:pt x="57991" y="17081"/>
                    <a:pt x="58062" y="17081"/>
                  </a:cubicBezTo>
                  <a:cubicBezTo>
                    <a:pt x="58120" y="17081"/>
                    <a:pt x="58173" y="17055"/>
                    <a:pt x="58208" y="16961"/>
                  </a:cubicBezTo>
                  <a:lnTo>
                    <a:pt x="58087" y="16839"/>
                  </a:lnTo>
                  <a:lnTo>
                    <a:pt x="58421" y="16505"/>
                  </a:lnTo>
                  <a:cubicBezTo>
                    <a:pt x="58338" y="16402"/>
                    <a:pt x="58284" y="16341"/>
                    <a:pt x="58219" y="16341"/>
                  </a:cubicBezTo>
                  <a:cubicBezTo>
                    <a:pt x="58189" y="16341"/>
                    <a:pt x="58156" y="16354"/>
                    <a:pt x="58117" y="16384"/>
                  </a:cubicBezTo>
                  <a:cubicBezTo>
                    <a:pt x="58008" y="16471"/>
                    <a:pt x="57930" y="16542"/>
                    <a:pt x="57839" y="16542"/>
                  </a:cubicBezTo>
                  <a:cubicBezTo>
                    <a:pt x="57803" y="16542"/>
                    <a:pt x="57765" y="16531"/>
                    <a:pt x="57722" y="16505"/>
                  </a:cubicBezTo>
                  <a:cubicBezTo>
                    <a:pt x="57661" y="16110"/>
                    <a:pt x="57661" y="16110"/>
                    <a:pt x="57783" y="15988"/>
                  </a:cubicBezTo>
                  <a:cubicBezTo>
                    <a:pt x="57832" y="16013"/>
                    <a:pt x="57881" y="16020"/>
                    <a:pt x="57930" y="16020"/>
                  </a:cubicBezTo>
                  <a:cubicBezTo>
                    <a:pt x="57994" y="16020"/>
                    <a:pt x="58058" y="16008"/>
                    <a:pt x="58122" y="16008"/>
                  </a:cubicBezTo>
                  <a:cubicBezTo>
                    <a:pt x="58191" y="16008"/>
                    <a:pt x="58261" y="16022"/>
                    <a:pt x="58330" y="16080"/>
                  </a:cubicBezTo>
                  <a:lnTo>
                    <a:pt x="58543" y="16201"/>
                  </a:lnTo>
                  <a:cubicBezTo>
                    <a:pt x="58725" y="16140"/>
                    <a:pt x="58877" y="16049"/>
                    <a:pt x="59059" y="15928"/>
                  </a:cubicBezTo>
                  <a:cubicBezTo>
                    <a:pt x="59181" y="15776"/>
                    <a:pt x="59363" y="15624"/>
                    <a:pt x="59576" y="15532"/>
                  </a:cubicBezTo>
                  <a:lnTo>
                    <a:pt x="59424" y="15380"/>
                  </a:lnTo>
                  <a:lnTo>
                    <a:pt x="59576" y="15168"/>
                  </a:lnTo>
                  <a:lnTo>
                    <a:pt x="59424" y="15046"/>
                  </a:lnTo>
                  <a:cubicBezTo>
                    <a:pt x="59515" y="14894"/>
                    <a:pt x="59606" y="14742"/>
                    <a:pt x="59789" y="14742"/>
                  </a:cubicBezTo>
                  <a:lnTo>
                    <a:pt x="60123" y="14955"/>
                  </a:lnTo>
                  <a:lnTo>
                    <a:pt x="60366" y="14773"/>
                  </a:lnTo>
                  <a:cubicBezTo>
                    <a:pt x="60427" y="14773"/>
                    <a:pt x="60495" y="14757"/>
                    <a:pt x="60568" y="14757"/>
                  </a:cubicBezTo>
                  <a:cubicBezTo>
                    <a:pt x="60640" y="14757"/>
                    <a:pt x="60716" y="14773"/>
                    <a:pt x="60792" y="14833"/>
                  </a:cubicBezTo>
                  <a:cubicBezTo>
                    <a:pt x="60792" y="14925"/>
                    <a:pt x="60792" y="15046"/>
                    <a:pt x="60792" y="15137"/>
                  </a:cubicBezTo>
                  <a:cubicBezTo>
                    <a:pt x="60822" y="15259"/>
                    <a:pt x="60549" y="15289"/>
                    <a:pt x="60731" y="15472"/>
                  </a:cubicBezTo>
                  <a:lnTo>
                    <a:pt x="60944" y="15411"/>
                  </a:lnTo>
                  <a:cubicBezTo>
                    <a:pt x="61035" y="15137"/>
                    <a:pt x="60883" y="14833"/>
                    <a:pt x="61065" y="14560"/>
                  </a:cubicBezTo>
                  <a:cubicBezTo>
                    <a:pt x="61141" y="14674"/>
                    <a:pt x="61217" y="14764"/>
                    <a:pt x="61308" y="14764"/>
                  </a:cubicBezTo>
                  <a:cubicBezTo>
                    <a:pt x="61362" y="14764"/>
                    <a:pt x="61422" y="14731"/>
                    <a:pt x="61491" y="14651"/>
                  </a:cubicBezTo>
                  <a:cubicBezTo>
                    <a:pt x="61491" y="14590"/>
                    <a:pt x="61491" y="14499"/>
                    <a:pt x="61491" y="14438"/>
                  </a:cubicBezTo>
                  <a:cubicBezTo>
                    <a:pt x="61430" y="14377"/>
                    <a:pt x="61369" y="14347"/>
                    <a:pt x="61309" y="14286"/>
                  </a:cubicBezTo>
                  <a:cubicBezTo>
                    <a:pt x="61348" y="14255"/>
                    <a:pt x="61377" y="14242"/>
                    <a:pt x="61399" y="14242"/>
                  </a:cubicBezTo>
                  <a:cubicBezTo>
                    <a:pt x="61463" y="14242"/>
                    <a:pt x="61468" y="14348"/>
                    <a:pt x="61491" y="14438"/>
                  </a:cubicBezTo>
                  <a:cubicBezTo>
                    <a:pt x="61643" y="14408"/>
                    <a:pt x="61764" y="14408"/>
                    <a:pt x="61916" y="14408"/>
                  </a:cubicBezTo>
                  <a:lnTo>
                    <a:pt x="62129" y="14195"/>
                  </a:lnTo>
                  <a:cubicBezTo>
                    <a:pt x="62251" y="14317"/>
                    <a:pt x="62342" y="14469"/>
                    <a:pt x="62433" y="14590"/>
                  </a:cubicBezTo>
                  <a:lnTo>
                    <a:pt x="63284" y="14590"/>
                  </a:lnTo>
                  <a:lnTo>
                    <a:pt x="63467" y="14773"/>
                  </a:lnTo>
                  <a:cubicBezTo>
                    <a:pt x="63527" y="14651"/>
                    <a:pt x="63649" y="14590"/>
                    <a:pt x="63771" y="14560"/>
                  </a:cubicBezTo>
                  <a:cubicBezTo>
                    <a:pt x="63953" y="14499"/>
                    <a:pt x="64044" y="14347"/>
                    <a:pt x="64075" y="14165"/>
                  </a:cubicBezTo>
                  <a:cubicBezTo>
                    <a:pt x="64075" y="14043"/>
                    <a:pt x="64196" y="13952"/>
                    <a:pt x="64257" y="13830"/>
                  </a:cubicBezTo>
                  <a:cubicBezTo>
                    <a:pt x="63923" y="13587"/>
                    <a:pt x="63527" y="13526"/>
                    <a:pt x="63315" y="13192"/>
                  </a:cubicBezTo>
                  <a:lnTo>
                    <a:pt x="62859" y="13162"/>
                  </a:lnTo>
                  <a:lnTo>
                    <a:pt x="62433" y="12949"/>
                  </a:lnTo>
                  <a:lnTo>
                    <a:pt x="62220" y="13162"/>
                  </a:lnTo>
                  <a:lnTo>
                    <a:pt x="61521" y="13162"/>
                  </a:lnTo>
                  <a:lnTo>
                    <a:pt x="61278" y="12918"/>
                  </a:lnTo>
                  <a:cubicBezTo>
                    <a:pt x="61278" y="12766"/>
                    <a:pt x="61248" y="12614"/>
                    <a:pt x="61339" y="12463"/>
                  </a:cubicBezTo>
                  <a:lnTo>
                    <a:pt x="61886" y="12432"/>
                  </a:lnTo>
                  <a:lnTo>
                    <a:pt x="62160" y="12189"/>
                  </a:lnTo>
                  <a:lnTo>
                    <a:pt x="62160" y="11672"/>
                  </a:lnTo>
                  <a:lnTo>
                    <a:pt x="62342" y="11459"/>
                  </a:lnTo>
                  <a:lnTo>
                    <a:pt x="62251" y="11216"/>
                  </a:lnTo>
                  <a:lnTo>
                    <a:pt x="62068" y="11399"/>
                  </a:lnTo>
                  <a:lnTo>
                    <a:pt x="61309" y="11399"/>
                  </a:lnTo>
                  <a:lnTo>
                    <a:pt x="61035" y="11763"/>
                  </a:lnTo>
                  <a:cubicBezTo>
                    <a:pt x="60883" y="11551"/>
                    <a:pt x="60609" y="11459"/>
                    <a:pt x="60579" y="11186"/>
                  </a:cubicBezTo>
                  <a:cubicBezTo>
                    <a:pt x="60609" y="11034"/>
                    <a:pt x="60761" y="10973"/>
                    <a:pt x="60822" y="10852"/>
                  </a:cubicBezTo>
                  <a:cubicBezTo>
                    <a:pt x="60924" y="10852"/>
                    <a:pt x="61025" y="10865"/>
                    <a:pt x="61126" y="10865"/>
                  </a:cubicBezTo>
                  <a:cubicBezTo>
                    <a:pt x="61177" y="10865"/>
                    <a:pt x="61228" y="10862"/>
                    <a:pt x="61278" y="10852"/>
                  </a:cubicBezTo>
                  <a:cubicBezTo>
                    <a:pt x="61354" y="10852"/>
                    <a:pt x="61438" y="10867"/>
                    <a:pt x="61525" y="10867"/>
                  </a:cubicBezTo>
                  <a:cubicBezTo>
                    <a:pt x="61613" y="10867"/>
                    <a:pt x="61704" y="10852"/>
                    <a:pt x="61795" y="10791"/>
                  </a:cubicBezTo>
                  <a:lnTo>
                    <a:pt x="61734" y="10517"/>
                  </a:lnTo>
                  <a:lnTo>
                    <a:pt x="61521" y="10517"/>
                  </a:lnTo>
                  <a:cubicBezTo>
                    <a:pt x="61400" y="10304"/>
                    <a:pt x="61157" y="10244"/>
                    <a:pt x="61096" y="10000"/>
                  </a:cubicBezTo>
                  <a:cubicBezTo>
                    <a:pt x="61065" y="9970"/>
                    <a:pt x="61005" y="9909"/>
                    <a:pt x="60944" y="9879"/>
                  </a:cubicBezTo>
                  <a:cubicBezTo>
                    <a:pt x="60988" y="9843"/>
                    <a:pt x="61020" y="9829"/>
                    <a:pt x="61042" y="9829"/>
                  </a:cubicBezTo>
                  <a:cubicBezTo>
                    <a:pt x="61096" y="9829"/>
                    <a:pt x="61096" y="9915"/>
                    <a:pt x="61096" y="10000"/>
                  </a:cubicBezTo>
                  <a:cubicBezTo>
                    <a:pt x="61278" y="10000"/>
                    <a:pt x="61309" y="9879"/>
                    <a:pt x="61278" y="9757"/>
                  </a:cubicBezTo>
                  <a:cubicBezTo>
                    <a:pt x="61248" y="9605"/>
                    <a:pt x="61035" y="9575"/>
                    <a:pt x="61096" y="9362"/>
                  </a:cubicBezTo>
                  <a:cubicBezTo>
                    <a:pt x="61278" y="9149"/>
                    <a:pt x="61491" y="8967"/>
                    <a:pt x="61734" y="8845"/>
                  </a:cubicBezTo>
                  <a:cubicBezTo>
                    <a:pt x="61977" y="8785"/>
                    <a:pt x="62038" y="8481"/>
                    <a:pt x="62129" y="8268"/>
                  </a:cubicBezTo>
                  <a:cubicBezTo>
                    <a:pt x="61977" y="8207"/>
                    <a:pt x="61825" y="8116"/>
                    <a:pt x="61704" y="8055"/>
                  </a:cubicBezTo>
                  <a:cubicBezTo>
                    <a:pt x="61552" y="7964"/>
                    <a:pt x="61339" y="7994"/>
                    <a:pt x="61217" y="7903"/>
                  </a:cubicBezTo>
                  <a:cubicBezTo>
                    <a:pt x="61126" y="7782"/>
                    <a:pt x="60913" y="7812"/>
                    <a:pt x="60731" y="7782"/>
                  </a:cubicBezTo>
                  <a:cubicBezTo>
                    <a:pt x="60792" y="7751"/>
                    <a:pt x="60822" y="7690"/>
                    <a:pt x="60822" y="7690"/>
                  </a:cubicBezTo>
                  <a:lnTo>
                    <a:pt x="61521" y="7690"/>
                  </a:lnTo>
                  <a:cubicBezTo>
                    <a:pt x="61620" y="7740"/>
                    <a:pt x="61658" y="7829"/>
                    <a:pt x="61718" y="7829"/>
                  </a:cubicBezTo>
                  <a:cubicBezTo>
                    <a:pt x="61732" y="7829"/>
                    <a:pt x="61747" y="7824"/>
                    <a:pt x="61764" y="7812"/>
                  </a:cubicBezTo>
                  <a:lnTo>
                    <a:pt x="61886" y="7690"/>
                  </a:lnTo>
                  <a:lnTo>
                    <a:pt x="62950" y="7690"/>
                  </a:lnTo>
                  <a:lnTo>
                    <a:pt x="63132" y="7842"/>
                  </a:lnTo>
                  <a:cubicBezTo>
                    <a:pt x="63168" y="7860"/>
                    <a:pt x="63198" y="7867"/>
                    <a:pt x="63226" y="7867"/>
                  </a:cubicBezTo>
                  <a:cubicBezTo>
                    <a:pt x="63339" y="7867"/>
                    <a:pt x="63393" y="7739"/>
                    <a:pt x="63467" y="7690"/>
                  </a:cubicBezTo>
                  <a:lnTo>
                    <a:pt x="64166" y="7690"/>
                  </a:lnTo>
                  <a:lnTo>
                    <a:pt x="64318" y="7812"/>
                  </a:lnTo>
                  <a:lnTo>
                    <a:pt x="64622" y="7660"/>
                  </a:lnTo>
                  <a:lnTo>
                    <a:pt x="64865" y="7842"/>
                  </a:lnTo>
                  <a:lnTo>
                    <a:pt x="65017" y="7690"/>
                  </a:lnTo>
                  <a:lnTo>
                    <a:pt x="65199" y="7842"/>
                  </a:lnTo>
                  <a:lnTo>
                    <a:pt x="65382" y="7690"/>
                  </a:lnTo>
                  <a:lnTo>
                    <a:pt x="65564" y="7842"/>
                  </a:lnTo>
                  <a:lnTo>
                    <a:pt x="65686" y="7690"/>
                  </a:lnTo>
                  <a:cubicBezTo>
                    <a:pt x="65814" y="7776"/>
                    <a:pt x="65943" y="7862"/>
                    <a:pt x="66094" y="7862"/>
                  </a:cubicBezTo>
                  <a:cubicBezTo>
                    <a:pt x="66156" y="7862"/>
                    <a:pt x="66222" y="7848"/>
                    <a:pt x="66293" y="7812"/>
                  </a:cubicBezTo>
                  <a:lnTo>
                    <a:pt x="66415" y="7690"/>
                  </a:lnTo>
                  <a:lnTo>
                    <a:pt x="68148" y="7690"/>
                  </a:lnTo>
                  <a:cubicBezTo>
                    <a:pt x="68250" y="7614"/>
                    <a:pt x="68309" y="7494"/>
                    <a:pt x="68434" y="7494"/>
                  </a:cubicBezTo>
                  <a:cubicBezTo>
                    <a:pt x="68457" y="7494"/>
                    <a:pt x="68483" y="7498"/>
                    <a:pt x="68512" y="7508"/>
                  </a:cubicBezTo>
                  <a:lnTo>
                    <a:pt x="68695" y="7660"/>
                  </a:lnTo>
                  <a:cubicBezTo>
                    <a:pt x="68847" y="7478"/>
                    <a:pt x="69090" y="7478"/>
                    <a:pt x="69242" y="7295"/>
                  </a:cubicBezTo>
                  <a:cubicBezTo>
                    <a:pt x="69363" y="7143"/>
                    <a:pt x="69546" y="7022"/>
                    <a:pt x="69728" y="6991"/>
                  </a:cubicBezTo>
                  <a:cubicBezTo>
                    <a:pt x="70002" y="6961"/>
                    <a:pt x="70093" y="6718"/>
                    <a:pt x="70275" y="6596"/>
                  </a:cubicBezTo>
                  <a:lnTo>
                    <a:pt x="71066" y="6596"/>
                  </a:lnTo>
                  <a:lnTo>
                    <a:pt x="71552" y="6353"/>
                  </a:lnTo>
                  <a:lnTo>
                    <a:pt x="71370" y="6171"/>
                  </a:lnTo>
                  <a:cubicBezTo>
                    <a:pt x="71339" y="6019"/>
                    <a:pt x="71461" y="5867"/>
                    <a:pt x="71309" y="5745"/>
                  </a:cubicBezTo>
                  <a:lnTo>
                    <a:pt x="70762" y="5715"/>
                  </a:lnTo>
                  <a:cubicBezTo>
                    <a:pt x="70640" y="5624"/>
                    <a:pt x="70640" y="5472"/>
                    <a:pt x="70762" y="5380"/>
                  </a:cubicBezTo>
                  <a:cubicBezTo>
                    <a:pt x="71309" y="5380"/>
                    <a:pt x="71309" y="5380"/>
                    <a:pt x="71339" y="5259"/>
                  </a:cubicBezTo>
                  <a:cubicBezTo>
                    <a:pt x="71275" y="5206"/>
                    <a:pt x="71201" y="5193"/>
                    <a:pt x="71122" y="5193"/>
                  </a:cubicBezTo>
                  <a:cubicBezTo>
                    <a:pt x="71055" y="5193"/>
                    <a:pt x="70985" y="5203"/>
                    <a:pt x="70918" y="5203"/>
                  </a:cubicBezTo>
                  <a:cubicBezTo>
                    <a:pt x="70839" y="5203"/>
                    <a:pt x="70765" y="5190"/>
                    <a:pt x="70701" y="5137"/>
                  </a:cubicBezTo>
                  <a:lnTo>
                    <a:pt x="70579" y="5016"/>
                  </a:lnTo>
                  <a:cubicBezTo>
                    <a:pt x="70559" y="5011"/>
                    <a:pt x="70538" y="5009"/>
                    <a:pt x="70516" y="5009"/>
                  </a:cubicBezTo>
                  <a:cubicBezTo>
                    <a:pt x="70472" y="5009"/>
                    <a:pt x="70426" y="5016"/>
                    <a:pt x="70378" y="5016"/>
                  </a:cubicBezTo>
                  <a:cubicBezTo>
                    <a:pt x="70306" y="5016"/>
                    <a:pt x="70230" y="5000"/>
                    <a:pt x="70154" y="4924"/>
                  </a:cubicBezTo>
                  <a:lnTo>
                    <a:pt x="70488" y="4772"/>
                  </a:lnTo>
                  <a:lnTo>
                    <a:pt x="70093" y="4499"/>
                  </a:lnTo>
                  <a:cubicBezTo>
                    <a:pt x="70065" y="4488"/>
                    <a:pt x="70035" y="4484"/>
                    <a:pt x="70004" y="4484"/>
                  </a:cubicBezTo>
                  <a:cubicBezTo>
                    <a:pt x="69928" y="4484"/>
                    <a:pt x="69847" y="4508"/>
                    <a:pt x="69782" y="4508"/>
                  </a:cubicBezTo>
                  <a:cubicBezTo>
                    <a:pt x="69731" y="4508"/>
                    <a:pt x="69689" y="4493"/>
                    <a:pt x="69667" y="4438"/>
                  </a:cubicBezTo>
                  <a:lnTo>
                    <a:pt x="69576" y="4134"/>
                  </a:lnTo>
                  <a:lnTo>
                    <a:pt x="69151" y="4134"/>
                  </a:lnTo>
                  <a:cubicBezTo>
                    <a:pt x="69090" y="4043"/>
                    <a:pt x="68999" y="3921"/>
                    <a:pt x="68907" y="3830"/>
                  </a:cubicBezTo>
                  <a:cubicBezTo>
                    <a:pt x="68816" y="3769"/>
                    <a:pt x="68695" y="3769"/>
                    <a:pt x="68634" y="3709"/>
                  </a:cubicBezTo>
                  <a:cubicBezTo>
                    <a:pt x="68512" y="3587"/>
                    <a:pt x="68360" y="3648"/>
                    <a:pt x="68239" y="3587"/>
                  </a:cubicBezTo>
                  <a:cubicBezTo>
                    <a:pt x="68056" y="3496"/>
                    <a:pt x="67783" y="3435"/>
                    <a:pt x="67692" y="3283"/>
                  </a:cubicBezTo>
                  <a:cubicBezTo>
                    <a:pt x="67570" y="3131"/>
                    <a:pt x="67388" y="3101"/>
                    <a:pt x="67266" y="3009"/>
                  </a:cubicBezTo>
                  <a:cubicBezTo>
                    <a:pt x="67023" y="2858"/>
                    <a:pt x="66749" y="2827"/>
                    <a:pt x="66628" y="2554"/>
                  </a:cubicBezTo>
                  <a:lnTo>
                    <a:pt x="66415" y="2706"/>
                  </a:lnTo>
                  <a:lnTo>
                    <a:pt x="65929" y="2189"/>
                  </a:lnTo>
                  <a:lnTo>
                    <a:pt x="65777" y="2189"/>
                  </a:lnTo>
                  <a:lnTo>
                    <a:pt x="65412" y="1824"/>
                  </a:lnTo>
                  <a:lnTo>
                    <a:pt x="64956" y="1824"/>
                  </a:lnTo>
                  <a:lnTo>
                    <a:pt x="64257" y="1459"/>
                  </a:lnTo>
                  <a:lnTo>
                    <a:pt x="64014" y="1611"/>
                  </a:lnTo>
                  <a:lnTo>
                    <a:pt x="63831" y="1429"/>
                  </a:lnTo>
                  <a:lnTo>
                    <a:pt x="62768" y="1429"/>
                  </a:lnTo>
                  <a:lnTo>
                    <a:pt x="62646" y="1277"/>
                  </a:lnTo>
                  <a:lnTo>
                    <a:pt x="61886" y="1277"/>
                  </a:lnTo>
                  <a:cubicBezTo>
                    <a:pt x="61886" y="1247"/>
                    <a:pt x="61886" y="1186"/>
                    <a:pt x="61916" y="1155"/>
                  </a:cubicBezTo>
                  <a:cubicBezTo>
                    <a:pt x="62068" y="1064"/>
                    <a:pt x="62220" y="1034"/>
                    <a:pt x="62403" y="943"/>
                  </a:cubicBezTo>
                  <a:cubicBezTo>
                    <a:pt x="62444" y="951"/>
                    <a:pt x="62484" y="955"/>
                    <a:pt x="62525" y="955"/>
                  </a:cubicBezTo>
                  <a:cubicBezTo>
                    <a:pt x="62636" y="955"/>
                    <a:pt x="62747" y="926"/>
                    <a:pt x="62859" y="882"/>
                  </a:cubicBezTo>
                  <a:cubicBezTo>
                    <a:pt x="62950" y="608"/>
                    <a:pt x="62737" y="517"/>
                    <a:pt x="62524" y="395"/>
                  </a:cubicBezTo>
                  <a:lnTo>
                    <a:pt x="62281" y="578"/>
                  </a:lnTo>
                  <a:lnTo>
                    <a:pt x="62129" y="426"/>
                  </a:lnTo>
                  <a:lnTo>
                    <a:pt x="61430" y="426"/>
                  </a:lnTo>
                  <a:lnTo>
                    <a:pt x="61157" y="213"/>
                  </a:lnTo>
                  <a:lnTo>
                    <a:pt x="60336" y="213"/>
                  </a:lnTo>
                  <a:lnTo>
                    <a:pt x="60184" y="61"/>
                  </a:lnTo>
                  <a:lnTo>
                    <a:pt x="59850" y="395"/>
                  </a:lnTo>
                  <a:lnTo>
                    <a:pt x="59272" y="92"/>
                  </a:lnTo>
                  <a:cubicBezTo>
                    <a:pt x="58903" y="322"/>
                    <a:pt x="58814" y="378"/>
                    <a:pt x="58619" y="378"/>
                  </a:cubicBezTo>
                  <a:cubicBezTo>
                    <a:pt x="58558" y="378"/>
                    <a:pt x="58486" y="372"/>
                    <a:pt x="58391" y="365"/>
                  </a:cubicBezTo>
                  <a:lnTo>
                    <a:pt x="58269" y="244"/>
                  </a:lnTo>
                  <a:lnTo>
                    <a:pt x="57935" y="244"/>
                  </a:lnTo>
                  <a:lnTo>
                    <a:pt x="57752" y="61"/>
                  </a:lnTo>
                  <a:lnTo>
                    <a:pt x="54287" y="61"/>
                  </a:lnTo>
                  <a:lnTo>
                    <a:pt x="54105" y="244"/>
                  </a:lnTo>
                  <a:lnTo>
                    <a:pt x="53406" y="244"/>
                  </a:lnTo>
                  <a:lnTo>
                    <a:pt x="53254" y="92"/>
                  </a:lnTo>
                  <a:lnTo>
                    <a:pt x="52950" y="274"/>
                  </a:lnTo>
                  <a:cubicBezTo>
                    <a:pt x="52819" y="195"/>
                    <a:pt x="52756" y="49"/>
                    <a:pt x="52604" y="49"/>
                  </a:cubicBezTo>
                  <a:cubicBezTo>
                    <a:pt x="52580" y="49"/>
                    <a:pt x="52554" y="53"/>
                    <a:pt x="52524" y="61"/>
                  </a:cubicBezTo>
                  <a:lnTo>
                    <a:pt x="52372" y="244"/>
                  </a:lnTo>
                  <a:lnTo>
                    <a:pt x="52190" y="61"/>
                  </a:lnTo>
                  <a:lnTo>
                    <a:pt x="51855" y="61"/>
                  </a:lnTo>
                  <a:lnTo>
                    <a:pt x="51612" y="274"/>
                  </a:lnTo>
                  <a:lnTo>
                    <a:pt x="51308" y="92"/>
                  </a:lnTo>
                  <a:lnTo>
                    <a:pt x="51156" y="213"/>
                  </a:lnTo>
                  <a:lnTo>
                    <a:pt x="50792" y="213"/>
                  </a:lnTo>
                  <a:lnTo>
                    <a:pt x="50579" y="61"/>
                  </a:lnTo>
                  <a:lnTo>
                    <a:pt x="50275" y="92"/>
                  </a:lnTo>
                  <a:lnTo>
                    <a:pt x="50093" y="244"/>
                  </a:lnTo>
                  <a:lnTo>
                    <a:pt x="49758" y="244"/>
                  </a:lnTo>
                  <a:lnTo>
                    <a:pt x="49576" y="61"/>
                  </a:lnTo>
                  <a:lnTo>
                    <a:pt x="49272" y="61"/>
                  </a:lnTo>
                  <a:lnTo>
                    <a:pt x="49059" y="244"/>
                  </a:lnTo>
                  <a:cubicBezTo>
                    <a:pt x="48877" y="244"/>
                    <a:pt x="48694" y="213"/>
                    <a:pt x="48542" y="92"/>
                  </a:cubicBezTo>
                  <a:lnTo>
                    <a:pt x="48421" y="213"/>
                  </a:lnTo>
                  <a:lnTo>
                    <a:pt x="47661" y="213"/>
                  </a:lnTo>
                  <a:lnTo>
                    <a:pt x="47539" y="61"/>
                  </a:lnTo>
                  <a:lnTo>
                    <a:pt x="47327" y="244"/>
                  </a:lnTo>
                  <a:lnTo>
                    <a:pt x="46992" y="244"/>
                  </a:lnTo>
                  <a:lnTo>
                    <a:pt x="46810" y="61"/>
                  </a:lnTo>
                  <a:lnTo>
                    <a:pt x="46627" y="244"/>
                  </a:lnTo>
                  <a:lnTo>
                    <a:pt x="46171" y="244"/>
                  </a:lnTo>
                  <a:lnTo>
                    <a:pt x="45868" y="426"/>
                  </a:lnTo>
                  <a:lnTo>
                    <a:pt x="45685" y="335"/>
                  </a:lnTo>
                  <a:lnTo>
                    <a:pt x="45533" y="213"/>
                  </a:lnTo>
                  <a:lnTo>
                    <a:pt x="44378" y="213"/>
                  </a:lnTo>
                  <a:cubicBezTo>
                    <a:pt x="44317" y="152"/>
                    <a:pt x="44257" y="92"/>
                    <a:pt x="44226" y="92"/>
                  </a:cubicBezTo>
                  <a:cubicBezTo>
                    <a:pt x="44226" y="85"/>
                    <a:pt x="44225" y="83"/>
                    <a:pt x="44223" y="83"/>
                  </a:cubicBezTo>
                  <a:cubicBezTo>
                    <a:pt x="44214" y="83"/>
                    <a:pt x="44190" y="122"/>
                    <a:pt x="44165" y="122"/>
                  </a:cubicBezTo>
                  <a:lnTo>
                    <a:pt x="44044" y="244"/>
                  </a:lnTo>
                  <a:cubicBezTo>
                    <a:pt x="44015" y="239"/>
                    <a:pt x="43985" y="237"/>
                    <a:pt x="43954" y="237"/>
                  </a:cubicBezTo>
                  <a:cubicBezTo>
                    <a:pt x="43877" y="237"/>
                    <a:pt x="43797" y="248"/>
                    <a:pt x="43721" y="248"/>
                  </a:cubicBezTo>
                  <a:cubicBezTo>
                    <a:pt x="43640" y="248"/>
                    <a:pt x="43562" y="235"/>
                    <a:pt x="43497" y="183"/>
                  </a:cubicBezTo>
                  <a:lnTo>
                    <a:pt x="432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8" name="Google Shape;12778;p20"/>
            <p:cNvSpPr/>
            <p:nvPr/>
          </p:nvSpPr>
          <p:spPr>
            <a:xfrm>
              <a:off x="3999705" y="3308027"/>
              <a:ext cx="10907" cy="12643"/>
            </a:xfrm>
            <a:custGeom>
              <a:avLst/>
              <a:gdLst/>
              <a:ahLst/>
              <a:cxnLst/>
              <a:rect l="l" t="t" r="r" b="b"/>
              <a:pathLst>
                <a:path w="761" h="882" extrusionOk="0">
                  <a:moveTo>
                    <a:pt x="123" y="0"/>
                  </a:moveTo>
                  <a:cubicBezTo>
                    <a:pt x="1" y="274"/>
                    <a:pt x="92" y="486"/>
                    <a:pt x="62" y="730"/>
                  </a:cubicBezTo>
                  <a:cubicBezTo>
                    <a:pt x="183" y="730"/>
                    <a:pt x="244" y="790"/>
                    <a:pt x="244" y="881"/>
                  </a:cubicBezTo>
                  <a:cubicBezTo>
                    <a:pt x="305" y="851"/>
                    <a:pt x="396" y="821"/>
                    <a:pt x="427" y="790"/>
                  </a:cubicBezTo>
                  <a:cubicBezTo>
                    <a:pt x="427" y="699"/>
                    <a:pt x="427" y="638"/>
                    <a:pt x="427" y="578"/>
                  </a:cubicBezTo>
                  <a:cubicBezTo>
                    <a:pt x="366" y="517"/>
                    <a:pt x="305" y="486"/>
                    <a:pt x="244" y="426"/>
                  </a:cubicBezTo>
                  <a:cubicBezTo>
                    <a:pt x="291" y="394"/>
                    <a:pt x="325" y="381"/>
                    <a:pt x="348" y="381"/>
                  </a:cubicBezTo>
                  <a:cubicBezTo>
                    <a:pt x="415" y="381"/>
                    <a:pt x="404" y="488"/>
                    <a:pt x="427" y="578"/>
                  </a:cubicBezTo>
                  <a:cubicBezTo>
                    <a:pt x="518" y="517"/>
                    <a:pt x="639" y="578"/>
                    <a:pt x="730" y="486"/>
                  </a:cubicBezTo>
                  <a:lnTo>
                    <a:pt x="761" y="304"/>
                  </a:lnTo>
                  <a:lnTo>
                    <a:pt x="487" y="30"/>
                  </a:lnTo>
                  <a:lnTo>
                    <a:pt x="305" y="152"/>
                  </a:lnTo>
                  <a:lnTo>
                    <a:pt x="1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9" name="Google Shape;12779;p20"/>
            <p:cNvSpPr/>
            <p:nvPr/>
          </p:nvSpPr>
          <p:spPr>
            <a:xfrm>
              <a:off x="4010168" y="3287786"/>
              <a:ext cx="10463" cy="5863"/>
            </a:xfrm>
            <a:custGeom>
              <a:avLst/>
              <a:gdLst/>
              <a:ahLst/>
              <a:cxnLst/>
              <a:rect l="l" t="t" r="r" b="b"/>
              <a:pathLst>
                <a:path w="730" h="409" extrusionOk="0">
                  <a:moveTo>
                    <a:pt x="227" y="0"/>
                  </a:moveTo>
                  <a:cubicBezTo>
                    <a:pt x="217" y="0"/>
                    <a:pt x="203" y="4"/>
                    <a:pt x="183" y="14"/>
                  </a:cubicBezTo>
                  <a:cubicBezTo>
                    <a:pt x="122" y="14"/>
                    <a:pt x="92" y="44"/>
                    <a:pt x="0" y="75"/>
                  </a:cubicBezTo>
                  <a:lnTo>
                    <a:pt x="61" y="379"/>
                  </a:lnTo>
                  <a:cubicBezTo>
                    <a:pt x="304" y="348"/>
                    <a:pt x="517" y="409"/>
                    <a:pt x="730" y="257"/>
                  </a:cubicBezTo>
                  <a:cubicBezTo>
                    <a:pt x="578" y="166"/>
                    <a:pt x="365" y="166"/>
                    <a:pt x="274" y="14"/>
                  </a:cubicBezTo>
                  <a:cubicBezTo>
                    <a:pt x="254" y="14"/>
                    <a:pt x="24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20"/>
            <p:cNvSpPr/>
            <p:nvPr/>
          </p:nvSpPr>
          <p:spPr>
            <a:xfrm>
              <a:off x="3462996" y="3361612"/>
              <a:ext cx="5676" cy="7426"/>
            </a:xfrm>
            <a:custGeom>
              <a:avLst/>
              <a:gdLst/>
              <a:ahLst/>
              <a:cxnLst/>
              <a:rect l="l" t="t" r="r" b="b"/>
              <a:pathLst>
                <a:path w="396" h="518" extrusionOk="0">
                  <a:moveTo>
                    <a:pt x="244" y="1"/>
                  </a:moveTo>
                  <a:cubicBezTo>
                    <a:pt x="0" y="274"/>
                    <a:pt x="0" y="274"/>
                    <a:pt x="31" y="517"/>
                  </a:cubicBezTo>
                  <a:lnTo>
                    <a:pt x="304" y="487"/>
                  </a:lnTo>
                  <a:cubicBezTo>
                    <a:pt x="304" y="305"/>
                    <a:pt x="396" y="122"/>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20"/>
            <p:cNvSpPr/>
            <p:nvPr/>
          </p:nvSpPr>
          <p:spPr>
            <a:xfrm>
              <a:off x="3995793" y="3318263"/>
              <a:ext cx="7424" cy="5462"/>
            </a:xfrm>
            <a:custGeom>
              <a:avLst/>
              <a:gdLst/>
              <a:ahLst/>
              <a:cxnLst/>
              <a:rect l="l" t="t" r="r" b="b"/>
              <a:pathLst>
                <a:path w="518" h="381" extrusionOk="0">
                  <a:moveTo>
                    <a:pt x="168" y="0"/>
                  </a:moveTo>
                  <a:cubicBezTo>
                    <a:pt x="114" y="0"/>
                    <a:pt x="61" y="16"/>
                    <a:pt x="0" y="76"/>
                  </a:cubicBezTo>
                  <a:lnTo>
                    <a:pt x="31" y="380"/>
                  </a:lnTo>
                  <a:cubicBezTo>
                    <a:pt x="152" y="350"/>
                    <a:pt x="304" y="350"/>
                    <a:pt x="456" y="319"/>
                  </a:cubicBezTo>
                  <a:cubicBezTo>
                    <a:pt x="487" y="319"/>
                    <a:pt x="487" y="228"/>
                    <a:pt x="517" y="198"/>
                  </a:cubicBezTo>
                  <a:cubicBezTo>
                    <a:pt x="396" y="198"/>
                    <a:pt x="335" y="137"/>
                    <a:pt x="335" y="16"/>
                  </a:cubicBezTo>
                  <a:cubicBezTo>
                    <a:pt x="274" y="16"/>
                    <a:pt x="22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20"/>
            <p:cNvSpPr/>
            <p:nvPr/>
          </p:nvSpPr>
          <p:spPr>
            <a:xfrm>
              <a:off x="3791469" y="3379917"/>
              <a:ext cx="5246" cy="7426"/>
            </a:xfrm>
            <a:custGeom>
              <a:avLst/>
              <a:gdLst/>
              <a:ahLst/>
              <a:cxnLst/>
              <a:rect l="l" t="t" r="r" b="b"/>
              <a:pathLst>
                <a:path w="366" h="518" extrusionOk="0">
                  <a:moveTo>
                    <a:pt x="1" y="0"/>
                  </a:moveTo>
                  <a:lnTo>
                    <a:pt x="1" y="517"/>
                  </a:lnTo>
                  <a:cubicBezTo>
                    <a:pt x="122" y="426"/>
                    <a:pt x="153" y="456"/>
                    <a:pt x="183" y="365"/>
                  </a:cubicBezTo>
                  <a:cubicBezTo>
                    <a:pt x="214" y="274"/>
                    <a:pt x="366" y="365"/>
                    <a:pt x="335" y="213"/>
                  </a:cubicBezTo>
                  <a:cubicBezTo>
                    <a:pt x="244" y="152"/>
                    <a:pt x="18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20"/>
            <p:cNvSpPr/>
            <p:nvPr/>
          </p:nvSpPr>
          <p:spPr>
            <a:xfrm>
              <a:off x="3995363" y="3283185"/>
              <a:ext cx="6106" cy="4802"/>
            </a:xfrm>
            <a:custGeom>
              <a:avLst/>
              <a:gdLst/>
              <a:ahLst/>
              <a:cxnLst/>
              <a:rect l="l" t="t" r="r" b="b"/>
              <a:pathLst>
                <a:path w="426" h="335" extrusionOk="0">
                  <a:moveTo>
                    <a:pt x="243" y="0"/>
                  </a:moveTo>
                  <a:lnTo>
                    <a:pt x="0" y="244"/>
                  </a:lnTo>
                  <a:cubicBezTo>
                    <a:pt x="46" y="304"/>
                    <a:pt x="114" y="335"/>
                    <a:pt x="182" y="335"/>
                  </a:cubicBezTo>
                  <a:cubicBezTo>
                    <a:pt x="251" y="335"/>
                    <a:pt x="319" y="304"/>
                    <a:pt x="365" y="244"/>
                  </a:cubicBezTo>
                  <a:cubicBezTo>
                    <a:pt x="334" y="152"/>
                    <a:pt x="426" y="31"/>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20"/>
            <p:cNvSpPr/>
            <p:nvPr/>
          </p:nvSpPr>
          <p:spPr>
            <a:xfrm>
              <a:off x="4045455" y="3298437"/>
              <a:ext cx="2193" cy="4372"/>
            </a:xfrm>
            <a:custGeom>
              <a:avLst/>
              <a:gdLst/>
              <a:ahLst/>
              <a:cxnLst/>
              <a:rect l="l" t="t" r="r" b="b"/>
              <a:pathLst>
                <a:path w="153" h="305" extrusionOk="0">
                  <a:moveTo>
                    <a:pt x="122" y="0"/>
                  </a:moveTo>
                  <a:cubicBezTo>
                    <a:pt x="61" y="31"/>
                    <a:pt x="1" y="31"/>
                    <a:pt x="1" y="61"/>
                  </a:cubicBezTo>
                  <a:cubicBezTo>
                    <a:pt x="1" y="152"/>
                    <a:pt x="1" y="213"/>
                    <a:pt x="31" y="304"/>
                  </a:cubicBezTo>
                  <a:lnTo>
                    <a:pt x="122" y="304"/>
                  </a:lnTo>
                  <a:cubicBezTo>
                    <a:pt x="152" y="213"/>
                    <a:pt x="152" y="152"/>
                    <a:pt x="152" y="61"/>
                  </a:cubicBezTo>
                  <a:cubicBezTo>
                    <a:pt x="152" y="31"/>
                    <a:pt x="152"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20"/>
            <p:cNvSpPr/>
            <p:nvPr/>
          </p:nvSpPr>
          <p:spPr>
            <a:xfrm>
              <a:off x="4030649" y="3302953"/>
              <a:ext cx="5231" cy="2967"/>
            </a:xfrm>
            <a:custGeom>
              <a:avLst/>
              <a:gdLst/>
              <a:ahLst/>
              <a:cxnLst/>
              <a:rect l="l" t="t" r="r" b="b"/>
              <a:pathLst>
                <a:path w="365" h="207" extrusionOk="0">
                  <a:moveTo>
                    <a:pt x="129" y="0"/>
                  </a:moveTo>
                  <a:cubicBezTo>
                    <a:pt x="72" y="0"/>
                    <a:pt x="29" y="40"/>
                    <a:pt x="0" y="141"/>
                  </a:cubicBezTo>
                  <a:cubicBezTo>
                    <a:pt x="56" y="184"/>
                    <a:pt x="106" y="206"/>
                    <a:pt x="159" y="206"/>
                  </a:cubicBezTo>
                  <a:cubicBezTo>
                    <a:pt x="219" y="206"/>
                    <a:pt x="283" y="176"/>
                    <a:pt x="365" y="111"/>
                  </a:cubicBezTo>
                  <a:cubicBezTo>
                    <a:pt x="270" y="47"/>
                    <a:pt x="191"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6" name="Google Shape;12786;p20"/>
            <p:cNvSpPr/>
            <p:nvPr/>
          </p:nvSpPr>
          <p:spPr>
            <a:xfrm>
              <a:off x="3983596" y="3321087"/>
              <a:ext cx="4371" cy="2193"/>
            </a:xfrm>
            <a:custGeom>
              <a:avLst/>
              <a:gdLst/>
              <a:ahLst/>
              <a:cxnLst/>
              <a:rect l="l" t="t" r="r" b="b"/>
              <a:pathLst>
                <a:path w="305" h="153" extrusionOk="0">
                  <a:moveTo>
                    <a:pt x="213" y="1"/>
                  </a:moveTo>
                  <a:cubicBezTo>
                    <a:pt x="152" y="1"/>
                    <a:pt x="61" y="1"/>
                    <a:pt x="0" y="31"/>
                  </a:cubicBezTo>
                  <a:lnTo>
                    <a:pt x="0" y="122"/>
                  </a:lnTo>
                  <a:cubicBezTo>
                    <a:pt x="61" y="153"/>
                    <a:pt x="152" y="153"/>
                    <a:pt x="213" y="153"/>
                  </a:cubicBezTo>
                  <a:cubicBezTo>
                    <a:pt x="243" y="153"/>
                    <a:pt x="304" y="153"/>
                    <a:pt x="274" y="92"/>
                  </a:cubicBezTo>
                  <a:cubicBezTo>
                    <a:pt x="274" y="62"/>
                    <a:pt x="243"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7" name="Google Shape;12787;p20"/>
            <p:cNvSpPr/>
            <p:nvPr/>
          </p:nvSpPr>
          <p:spPr>
            <a:xfrm>
              <a:off x="4104705" y="3245283"/>
              <a:ext cx="2623" cy="1749"/>
            </a:xfrm>
            <a:custGeom>
              <a:avLst/>
              <a:gdLst/>
              <a:ahLst/>
              <a:cxnLst/>
              <a:rect l="l" t="t" r="r" b="b"/>
              <a:pathLst>
                <a:path w="183" h="122" extrusionOk="0">
                  <a:moveTo>
                    <a:pt x="61" y="0"/>
                  </a:moveTo>
                  <a:cubicBezTo>
                    <a:pt x="61" y="0"/>
                    <a:pt x="31" y="30"/>
                    <a:pt x="0" y="61"/>
                  </a:cubicBezTo>
                  <a:lnTo>
                    <a:pt x="122" y="122"/>
                  </a:lnTo>
                  <a:lnTo>
                    <a:pt x="183" y="61"/>
                  </a:lnTo>
                  <a:cubicBezTo>
                    <a:pt x="152" y="30"/>
                    <a:pt x="122"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20"/>
            <p:cNvSpPr/>
            <p:nvPr/>
          </p:nvSpPr>
          <p:spPr>
            <a:xfrm>
              <a:off x="4005811" y="3280132"/>
              <a:ext cx="1763" cy="2638"/>
            </a:xfrm>
            <a:custGeom>
              <a:avLst/>
              <a:gdLst/>
              <a:ahLst/>
              <a:cxnLst/>
              <a:rect l="l" t="t" r="r" b="b"/>
              <a:pathLst>
                <a:path w="123" h="184" extrusionOk="0">
                  <a:moveTo>
                    <a:pt x="61" y="1"/>
                  </a:moveTo>
                  <a:cubicBezTo>
                    <a:pt x="31" y="62"/>
                    <a:pt x="31" y="92"/>
                    <a:pt x="1" y="122"/>
                  </a:cubicBezTo>
                  <a:cubicBezTo>
                    <a:pt x="1" y="153"/>
                    <a:pt x="31" y="183"/>
                    <a:pt x="61" y="183"/>
                  </a:cubicBezTo>
                  <a:lnTo>
                    <a:pt x="122" y="62"/>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20"/>
            <p:cNvSpPr/>
            <p:nvPr/>
          </p:nvSpPr>
          <p:spPr>
            <a:xfrm>
              <a:off x="3998401" y="3295384"/>
              <a:ext cx="1763" cy="2623"/>
            </a:xfrm>
            <a:custGeom>
              <a:avLst/>
              <a:gdLst/>
              <a:ahLst/>
              <a:cxnLst/>
              <a:rect l="l" t="t" r="r" b="b"/>
              <a:pathLst>
                <a:path w="123" h="183" extrusionOk="0">
                  <a:moveTo>
                    <a:pt x="62" y="1"/>
                  </a:moveTo>
                  <a:cubicBezTo>
                    <a:pt x="31" y="31"/>
                    <a:pt x="1" y="61"/>
                    <a:pt x="1" y="61"/>
                  </a:cubicBezTo>
                  <a:cubicBezTo>
                    <a:pt x="31" y="122"/>
                    <a:pt x="31" y="153"/>
                    <a:pt x="62" y="183"/>
                  </a:cubicBezTo>
                  <a:lnTo>
                    <a:pt x="122" y="122"/>
                  </a:lnTo>
                  <a:cubicBezTo>
                    <a:pt x="92" y="92"/>
                    <a:pt x="92" y="6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20"/>
            <p:cNvSpPr/>
            <p:nvPr/>
          </p:nvSpPr>
          <p:spPr>
            <a:xfrm>
              <a:off x="4013221" y="3313690"/>
              <a:ext cx="2193" cy="1749"/>
            </a:xfrm>
            <a:custGeom>
              <a:avLst/>
              <a:gdLst/>
              <a:ahLst/>
              <a:cxnLst/>
              <a:rect l="l" t="t" r="r" b="b"/>
              <a:pathLst>
                <a:path w="153" h="122" extrusionOk="0">
                  <a:moveTo>
                    <a:pt x="91" y="0"/>
                  </a:moveTo>
                  <a:cubicBezTo>
                    <a:pt x="61" y="31"/>
                    <a:pt x="31" y="31"/>
                    <a:pt x="0" y="61"/>
                  </a:cubicBezTo>
                  <a:lnTo>
                    <a:pt x="61" y="122"/>
                  </a:lnTo>
                  <a:lnTo>
                    <a:pt x="152" y="61"/>
                  </a:lnTo>
                  <a:cubicBezTo>
                    <a:pt x="152" y="31"/>
                    <a:pt x="91"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20"/>
            <p:cNvSpPr/>
            <p:nvPr/>
          </p:nvSpPr>
          <p:spPr>
            <a:xfrm>
              <a:off x="3966167" y="3361612"/>
              <a:ext cx="1319" cy="2638"/>
            </a:xfrm>
            <a:custGeom>
              <a:avLst/>
              <a:gdLst/>
              <a:ahLst/>
              <a:cxnLst/>
              <a:rect l="l" t="t" r="r" b="b"/>
              <a:pathLst>
                <a:path w="92" h="184" extrusionOk="0">
                  <a:moveTo>
                    <a:pt x="61" y="1"/>
                  </a:moveTo>
                  <a:cubicBezTo>
                    <a:pt x="31" y="31"/>
                    <a:pt x="1" y="61"/>
                    <a:pt x="1" y="61"/>
                  </a:cubicBezTo>
                  <a:cubicBezTo>
                    <a:pt x="1" y="92"/>
                    <a:pt x="31" y="122"/>
                    <a:pt x="61" y="183"/>
                  </a:cubicBezTo>
                  <a:cubicBezTo>
                    <a:pt x="61" y="153"/>
                    <a:pt x="92" y="122"/>
                    <a:pt x="92" y="122"/>
                  </a:cubicBezTo>
                  <a:cubicBezTo>
                    <a:pt x="92" y="61"/>
                    <a:pt x="61" y="3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20"/>
            <p:cNvSpPr/>
            <p:nvPr/>
          </p:nvSpPr>
          <p:spPr>
            <a:xfrm>
              <a:off x="3530517" y="3371632"/>
              <a:ext cx="1319" cy="2638"/>
            </a:xfrm>
            <a:custGeom>
              <a:avLst/>
              <a:gdLst/>
              <a:ahLst/>
              <a:cxnLst/>
              <a:rect l="l" t="t" r="r" b="b"/>
              <a:pathLst>
                <a:path w="92" h="184" extrusionOk="0">
                  <a:moveTo>
                    <a:pt x="31" y="1"/>
                  </a:moveTo>
                  <a:cubicBezTo>
                    <a:pt x="31" y="31"/>
                    <a:pt x="1" y="62"/>
                    <a:pt x="1" y="62"/>
                  </a:cubicBezTo>
                  <a:cubicBezTo>
                    <a:pt x="1" y="92"/>
                    <a:pt x="31" y="122"/>
                    <a:pt x="31" y="183"/>
                  </a:cubicBezTo>
                  <a:cubicBezTo>
                    <a:pt x="62" y="153"/>
                    <a:pt x="92" y="122"/>
                    <a:pt x="92" y="122"/>
                  </a:cubicBezTo>
                  <a:cubicBezTo>
                    <a:pt x="92" y="62"/>
                    <a:pt x="62" y="3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20"/>
            <p:cNvSpPr/>
            <p:nvPr/>
          </p:nvSpPr>
          <p:spPr>
            <a:xfrm>
              <a:off x="3778842" y="3384705"/>
              <a:ext cx="2623" cy="1763"/>
            </a:xfrm>
            <a:custGeom>
              <a:avLst/>
              <a:gdLst/>
              <a:ahLst/>
              <a:cxnLst/>
              <a:rect l="l" t="t" r="r" b="b"/>
              <a:pathLst>
                <a:path w="183" h="123" extrusionOk="0">
                  <a:moveTo>
                    <a:pt x="61" y="1"/>
                  </a:moveTo>
                  <a:lnTo>
                    <a:pt x="0" y="61"/>
                  </a:lnTo>
                  <a:cubicBezTo>
                    <a:pt x="31" y="92"/>
                    <a:pt x="61" y="92"/>
                    <a:pt x="122" y="122"/>
                  </a:cubicBezTo>
                  <a:cubicBezTo>
                    <a:pt x="122" y="122"/>
                    <a:pt x="152" y="92"/>
                    <a:pt x="183" y="61"/>
                  </a:cubicBez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20"/>
            <p:cNvSpPr/>
            <p:nvPr/>
          </p:nvSpPr>
          <p:spPr>
            <a:xfrm>
              <a:off x="3796270" y="3383831"/>
              <a:ext cx="2193" cy="2652"/>
            </a:xfrm>
            <a:custGeom>
              <a:avLst/>
              <a:gdLst/>
              <a:ahLst/>
              <a:cxnLst/>
              <a:rect l="l" t="t" r="r" b="b"/>
              <a:pathLst>
                <a:path w="153" h="185" extrusionOk="0">
                  <a:moveTo>
                    <a:pt x="0" y="1"/>
                  </a:moveTo>
                  <a:lnTo>
                    <a:pt x="0" y="1"/>
                  </a:lnTo>
                  <a:cubicBezTo>
                    <a:pt x="23" y="93"/>
                    <a:pt x="11" y="185"/>
                    <a:pt x="70" y="185"/>
                  </a:cubicBezTo>
                  <a:cubicBezTo>
                    <a:pt x="89" y="185"/>
                    <a:pt x="115" y="175"/>
                    <a:pt x="152" y="153"/>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20"/>
            <p:cNvSpPr/>
            <p:nvPr/>
          </p:nvSpPr>
          <p:spPr>
            <a:xfrm>
              <a:off x="3764466" y="3386884"/>
              <a:ext cx="1749" cy="2623"/>
            </a:xfrm>
            <a:custGeom>
              <a:avLst/>
              <a:gdLst/>
              <a:ahLst/>
              <a:cxnLst/>
              <a:rect l="l" t="t" r="r" b="b"/>
              <a:pathLst>
                <a:path w="122" h="183" extrusionOk="0">
                  <a:moveTo>
                    <a:pt x="61" y="1"/>
                  </a:moveTo>
                  <a:lnTo>
                    <a:pt x="0" y="122"/>
                  </a:lnTo>
                  <a:lnTo>
                    <a:pt x="61" y="183"/>
                  </a:lnTo>
                  <a:cubicBezTo>
                    <a:pt x="61" y="122"/>
                    <a:pt x="91" y="92"/>
                    <a:pt x="91" y="61"/>
                  </a:cubicBezTo>
                  <a:cubicBezTo>
                    <a:pt x="122" y="31"/>
                    <a:pt x="61"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20"/>
            <p:cNvSpPr/>
            <p:nvPr/>
          </p:nvSpPr>
          <p:spPr>
            <a:xfrm>
              <a:off x="3170671" y="3325889"/>
              <a:ext cx="3941" cy="2193"/>
            </a:xfrm>
            <a:custGeom>
              <a:avLst/>
              <a:gdLst/>
              <a:ahLst/>
              <a:cxnLst/>
              <a:rect l="l" t="t" r="r" b="b"/>
              <a:pathLst>
                <a:path w="275" h="153" extrusionOk="0">
                  <a:moveTo>
                    <a:pt x="275" y="0"/>
                  </a:moveTo>
                  <a:cubicBezTo>
                    <a:pt x="123" y="31"/>
                    <a:pt x="1" y="0"/>
                    <a:pt x="123" y="152"/>
                  </a:cubicBezTo>
                  <a:lnTo>
                    <a:pt x="2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20"/>
            <p:cNvSpPr/>
            <p:nvPr/>
          </p:nvSpPr>
          <p:spPr>
            <a:xfrm>
              <a:off x="4013221" y="3153338"/>
              <a:ext cx="1749" cy="2623"/>
            </a:xfrm>
            <a:custGeom>
              <a:avLst/>
              <a:gdLst/>
              <a:ahLst/>
              <a:cxnLst/>
              <a:rect l="l" t="t" r="r" b="b"/>
              <a:pathLst>
                <a:path w="122" h="183" extrusionOk="0">
                  <a:moveTo>
                    <a:pt x="61" y="1"/>
                  </a:moveTo>
                  <a:cubicBezTo>
                    <a:pt x="31" y="61"/>
                    <a:pt x="31" y="92"/>
                    <a:pt x="0" y="122"/>
                  </a:cubicBezTo>
                  <a:cubicBezTo>
                    <a:pt x="0" y="153"/>
                    <a:pt x="61" y="183"/>
                    <a:pt x="61" y="183"/>
                  </a:cubicBezTo>
                  <a:lnTo>
                    <a:pt x="122" y="61"/>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8" name="Google Shape;12798;p20"/>
          <p:cNvGrpSpPr/>
          <p:nvPr/>
        </p:nvGrpSpPr>
        <p:grpSpPr>
          <a:xfrm rot="-6650737">
            <a:off x="-4637627" y="2165454"/>
            <a:ext cx="9407021" cy="2314295"/>
            <a:chOff x="3101846" y="3139835"/>
            <a:chExt cx="1025519" cy="252296"/>
          </a:xfrm>
        </p:grpSpPr>
        <p:sp>
          <p:nvSpPr>
            <p:cNvPr id="12799" name="Google Shape;12799;p20"/>
            <p:cNvSpPr/>
            <p:nvPr/>
          </p:nvSpPr>
          <p:spPr>
            <a:xfrm>
              <a:off x="3101846" y="3139835"/>
              <a:ext cx="1025519" cy="252296"/>
            </a:xfrm>
            <a:custGeom>
              <a:avLst/>
              <a:gdLst/>
              <a:ahLst/>
              <a:cxnLst/>
              <a:rect l="l" t="t" r="r" b="b"/>
              <a:pathLst>
                <a:path w="71552" h="17600" extrusionOk="0">
                  <a:moveTo>
                    <a:pt x="54804" y="639"/>
                  </a:moveTo>
                  <a:lnTo>
                    <a:pt x="54865" y="699"/>
                  </a:lnTo>
                  <a:cubicBezTo>
                    <a:pt x="54834" y="730"/>
                    <a:pt x="54804" y="730"/>
                    <a:pt x="54773" y="760"/>
                  </a:cubicBezTo>
                  <a:cubicBezTo>
                    <a:pt x="54743" y="760"/>
                    <a:pt x="54713" y="699"/>
                    <a:pt x="54713" y="699"/>
                  </a:cubicBezTo>
                  <a:lnTo>
                    <a:pt x="54804" y="639"/>
                  </a:lnTo>
                  <a:close/>
                  <a:moveTo>
                    <a:pt x="56871" y="791"/>
                  </a:moveTo>
                  <a:cubicBezTo>
                    <a:pt x="56901" y="821"/>
                    <a:pt x="56932" y="851"/>
                    <a:pt x="56932" y="851"/>
                  </a:cubicBezTo>
                  <a:cubicBezTo>
                    <a:pt x="56901" y="882"/>
                    <a:pt x="56901" y="943"/>
                    <a:pt x="56871" y="973"/>
                  </a:cubicBezTo>
                  <a:lnTo>
                    <a:pt x="56810" y="912"/>
                  </a:lnTo>
                  <a:lnTo>
                    <a:pt x="56871" y="791"/>
                  </a:lnTo>
                  <a:close/>
                  <a:moveTo>
                    <a:pt x="58421" y="1003"/>
                  </a:moveTo>
                  <a:cubicBezTo>
                    <a:pt x="58451" y="1003"/>
                    <a:pt x="58482" y="1034"/>
                    <a:pt x="58543" y="1064"/>
                  </a:cubicBezTo>
                  <a:lnTo>
                    <a:pt x="58451" y="1125"/>
                  </a:lnTo>
                  <a:lnTo>
                    <a:pt x="58360" y="1064"/>
                  </a:lnTo>
                  <a:lnTo>
                    <a:pt x="58421" y="1003"/>
                  </a:lnTo>
                  <a:close/>
                  <a:moveTo>
                    <a:pt x="50974" y="943"/>
                  </a:moveTo>
                  <a:cubicBezTo>
                    <a:pt x="51004" y="1003"/>
                    <a:pt x="51004" y="1034"/>
                    <a:pt x="51035" y="1095"/>
                  </a:cubicBezTo>
                  <a:cubicBezTo>
                    <a:pt x="51035" y="1095"/>
                    <a:pt x="51004" y="1125"/>
                    <a:pt x="50974" y="1155"/>
                  </a:cubicBezTo>
                  <a:cubicBezTo>
                    <a:pt x="50944" y="1095"/>
                    <a:pt x="50913" y="1064"/>
                    <a:pt x="50913" y="1034"/>
                  </a:cubicBezTo>
                  <a:cubicBezTo>
                    <a:pt x="50913" y="1003"/>
                    <a:pt x="50944" y="973"/>
                    <a:pt x="50974" y="973"/>
                  </a:cubicBezTo>
                  <a:lnTo>
                    <a:pt x="50974" y="943"/>
                  </a:lnTo>
                  <a:close/>
                  <a:moveTo>
                    <a:pt x="54105" y="973"/>
                  </a:moveTo>
                  <a:lnTo>
                    <a:pt x="54166" y="1095"/>
                  </a:lnTo>
                  <a:lnTo>
                    <a:pt x="54105" y="1155"/>
                  </a:lnTo>
                  <a:cubicBezTo>
                    <a:pt x="54074" y="1095"/>
                    <a:pt x="54044" y="1064"/>
                    <a:pt x="54044" y="1034"/>
                  </a:cubicBezTo>
                  <a:cubicBezTo>
                    <a:pt x="54044" y="1003"/>
                    <a:pt x="54074" y="973"/>
                    <a:pt x="54105" y="973"/>
                  </a:cubicBezTo>
                  <a:close/>
                  <a:moveTo>
                    <a:pt x="56536" y="973"/>
                  </a:moveTo>
                  <a:cubicBezTo>
                    <a:pt x="56567" y="1003"/>
                    <a:pt x="56567" y="1034"/>
                    <a:pt x="56597" y="1095"/>
                  </a:cubicBezTo>
                  <a:cubicBezTo>
                    <a:pt x="56597" y="1095"/>
                    <a:pt x="56536" y="1125"/>
                    <a:pt x="56536" y="1155"/>
                  </a:cubicBezTo>
                  <a:lnTo>
                    <a:pt x="56476" y="1034"/>
                  </a:lnTo>
                  <a:lnTo>
                    <a:pt x="56536" y="973"/>
                  </a:lnTo>
                  <a:close/>
                  <a:moveTo>
                    <a:pt x="49758" y="1186"/>
                  </a:moveTo>
                  <a:cubicBezTo>
                    <a:pt x="49789" y="1186"/>
                    <a:pt x="49819" y="1216"/>
                    <a:pt x="49819" y="1216"/>
                  </a:cubicBezTo>
                  <a:lnTo>
                    <a:pt x="49849" y="1216"/>
                  </a:lnTo>
                  <a:cubicBezTo>
                    <a:pt x="49789" y="1247"/>
                    <a:pt x="49758" y="1277"/>
                    <a:pt x="49697" y="1277"/>
                  </a:cubicBezTo>
                  <a:cubicBezTo>
                    <a:pt x="49697" y="1277"/>
                    <a:pt x="49667" y="1247"/>
                    <a:pt x="49667" y="1216"/>
                  </a:cubicBezTo>
                  <a:cubicBezTo>
                    <a:pt x="49697" y="1216"/>
                    <a:pt x="49728" y="1186"/>
                    <a:pt x="49758" y="1186"/>
                  </a:cubicBezTo>
                  <a:close/>
                  <a:moveTo>
                    <a:pt x="42433" y="1155"/>
                  </a:moveTo>
                  <a:lnTo>
                    <a:pt x="42494" y="1216"/>
                  </a:lnTo>
                  <a:lnTo>
                    <a:pt x="42433" y="1307"/>
                  </a:lnTo>
                  <a:cubicBezTo>
                    <a:pt x="42433" y="1307"/>
                    <a:pt x="42402" y="1247"/>
                    <a:pt x="42402" y="1247"/>
                  </a:cubicBezTo>
                  <a:cubicBezTo>
                    <a:pt x="42402" y="1216"/>
                    <a:pt x="42433" y="1186"/>
                    <a:pt x="42433" y="1155"/>
                  </a:cubicBezTo>
                  <a:close/>
                  <a:moveTo>
                    <a:pt x="55687" y="928"/>
                  </a:moveTo>
                  <a:cubicBezTo>
                    <a:pt x="55761" y="928"/>
                    <a:pt x="55835" y="953"/>
                    <a:pt x="55898" y="1003"/>
                  </a:cubicBezTo>
                  <a:lnTo>
                    <a:pt x="55685" y="1307"/>
                  </a:lnTo>
                  <a:lnTo>
                    <a:pt x="55442" y="1277"/>
                  </a:lnTo>
                  <a:lnTo>
                    <a:pt x="55412" y="1064"/>
                  </a:lnTo>
                  <a:cubicBezTo>
                    <a:pt x="55483" y="976"/>
                    <a:pt x="55584" y="928"/>
                    <a:pt x="55687" y="928"/>
                  </a:cubicBezTo>
                  <a:close/>
                  <a:moveTo>
                    <a:pt x="59150" y="791"/>
                  </a:moveTo>
                  <a:lnTo>
                    <a:pt x="59302" y="943"/>
                  </a:lnTo>
                  <a:lnTo>
                    <a:pt x="59819" y="943"/>
                  </a:lnTo>
                  <a:lnTo>
                    <a:pt x="60002" y="1125"/>
                  </a:lnTo>
                  <a:cubicBezTo>
                    <a:pt x="60026" y="1143"/>
                    <a:pt x="60054" y="1149"/>
                    <a:pt x="60084" y="1149"/>
                  </a:cubicBezTo>
                  <a:cubicBezTo>
                    <a:pt x="60144" y="1149"/>
                    <a:pt x="60211" y="1125"/>
                    <a:pt x="60273" y="1125"/>
                  </a:cubicBezTo>
                  <a:cubicBezTo>
                    <a:pt x="60335" y="1125"/>
                    <a:pt x="60391" y="1149"/>
                    <a:pt x="60427" y="1247"/>
                  </a:cubicBezTo>
                  <a:cubicBezTo>
                    <a:pt x="60397" y="1277"/>
                    <a:pt x="60366" y="1307"/>
                    <a:pt x="60366" y="1307"/>
                  </a:cubicBezTo>
                  <a:lnTo>
                    <a:pt x="59485" y="1307"/>
                  </a:lnTo>
                  <a:lnTo>
                    <a:pt x="59302" y="1155"/>
                  </a:lnTo>
                  <a:lnTo>
                    <a:pt x="59120" y="1307"/>
                  </a:lnTo>
                  <a:lnTo>
                    <a:pt x="58877" y="1034"/>
                  </a:lnTo>
                  <a:lnTo>
                    <a:pt x="59150" y="791"/>
                  </a:lnTo>
                  <a:close/>
                  <a:moveTo>
                    <a:pt x="60853" y="1155"/>
                  </a:moveTo>
                  <a:cubicBezTo>
                    <a:pt x="60883" y="1155"/>
                    <a:pt x="60913" y="1186"/>
                    <a:pt x="60913" y="1186"/>
                  </a:cubicBezTo>
                  <a:cubicBezTo>
                    <a:pt x="60913" y="1247"/>
                    <a:pt x="60883" y="1277"/>
                    <a:pt x="60853" y="1307"/>
                  </a:cubicBezTo>
                  <a:lnTo>
                    <a:pt x="60792" y="1247"/>
                  </a:lnTo>
                  <a:lnTo>
                    <a:pt x="60853" y="1155"/>
                  </a:lnTo>
                  <a:close/>
                  <a:moveTo>
                    <a:pt x="61886" y="1277"/>
                  </a:moveTo>
                  <a:cubicBezTo>
                    <a:pt x="61825" y="1338"/>
                    <a:pt x="61795" y="1399"/>
                    <a:pt x="61734" y="1459"/>
                  </a:cubicBezTo>
                  <a:cubicBezTo>
                    <a:pt x="61643" y="1277"/>
                    <a:pt x="61764" y="1307"/>
                    <a:pt x="61886" y="1277"/>
                  </a:cubicBezTo>
                  <a:close/>
                  <a:moveTo>
                    <a:pt x="53558" y="1155"/>
                  </a:moveTo>
                  <a:lnTo>
                    <a:pt x="53558" y="1155"/>
                  </a:lnTo>
                  <a:cubicBezTo>
                    <a:pt x="53740" y="1247"/>
                    <a:pt x="53679" y="1368"/>
                    <a:pt x="53588" y="1520"/>
                  </a:cubicBezTo>
                  <a:lnTo>
                    <a:pt x="53588" y="1490"/>
                  </a:lnTo>
                  <a:cubicBezTo>
                    <a:pt x="53466" y="1368"/>
                    <a:pt x="53466" y="1247"/>
                    <a:pt x="53558" y="1155"/>
                  </a:cubicBezTo>
                  <a:close/>
                  <a:moveTo>
                    <a:pt x="20730" y="1672"/>
                  </a:moveTo>
                  <a:lnTo>
                    <a:pt x="20791" y="1794"/>
                  </a:lnTo>
                  <a:lnTo>
                    <a:pt x="20730" y="1854"/>
                  </a:lnTo>
                  <a:cubicBezTo>
                    <a:pt x="20730" y="1824"/>
                    <a:pt x="20700" y="1763"/>
                    <a:pt x="20700" y="1733"/>
                  </a:cubicBezTo>
                  <a:cubicBezTo>
                    <a:pt x="20670" y="1733"/>
                    <a:pt x="20730" y="1672"/>
                    <a:pt x="20730" y="1672"/>
                  </a:cubicBezTo>
                  <a:close/>
                  <a:moveTo>
                    <a:pt x="49059" y="1672"/>
                  </a:moveTo>
                  <a:cubicBezTo>
                    <a:pt x="49089" y="1702"/>
                    <a:pt x="49089" y="1733"/>
                    <a:pt x="49120" y="1794"/>
                  </a:cubicBezTo>
                  <a:cubicBezTo>
                    <a:pt x="49120" y="1794"/>
                    <a:pt x="49089" y="1854"/>
                    <a:pt x="49059" y="1854"/>
                  </a:cubicBezTo>
                  <a:cubicBezTo>
                    <a:pt x="49029" y="1824"/>
                    <a:pt x="49029" y="1763"/>
                    <a:pt x="48998" y="1733"/>
                  </a:cubicBezTo>
                  <a:cubicBezTo>
                    <a:pt x="48998" y="1733"/>
                    <a:pt x="49029" y="1672"/>
                    <a:pt x="49059" y="1672"/>
                  </a:cubicBezTo>
                  <a:close/>
                  <a:moveTo>
                    <a:pt x="57935" y="1672"/>
                  </a:moveTo>
                  <a:lnTo>
                    <a:pt x="57995" y="1794"/>
                  </a:lnTo>
                  <a:lnTo>
                    <a:pt x="57935" y="1854"/>
                  </a:lnTo>
                  <a:cubicBezTo>
                    <a:pt x="57904" y="1824"/>
                    <a:pt x="57874" y="1763"/>
                    <a:pt x="57874" y="1733"/>
                  </a:cubicBezTo>
                  <a:cubicBezTo>
                    <a:pt x="57874" y="1733"/>
                    <a:pt x="57904" y="1672"/>
                    <a:pt x="57935" y="1672"/>
                  </a:cubicBezTo>
                  <a:close/>
                  <a:moveTo>
                    <a:pt x="45564" y="1702"/>
                  </a:moveTo>
                  <a:cubicBezTo>
                    <a:pt x="45746" y="1702"/>
                    <a:pt x="45655" y="1854"/>
                    <a:pt x="45685" y="1915"/>
                  </a:cubicBezTo>
                  <a:cubicBezTo>
                    <a:pt x="45640" y="1991"/>
                    <a:pt x="45571" y="2029"/>
                    <a:pt x="45503" y="2029"/>
                  </a:cubicBezTo>
                  <a:cubicBezTo>
                    <a:pt x="45434" y="2029"/>
                    <a:pt x="45366" y="1991"/>
                    <a:pt x="45320" y="1915"/>
                  </a:cubicBezTo>
                  <a:lnTo>
                    <a:pt x="45564" y="1702"/>
                  </a:lnTo>
                  <a:close/>
                  <a:moveTo>
                    <a:pt x="41582" y="1854"/>
                  </a:moveTo>
                  <a:cubicBezTo>
                    <a:pt x="41612" y="1885"/>
                    <a:pt x="41643" y="1915"/>
                    <a:pt x="41643" y="1915"/>
                  </a:cubicBezTo>
                  <a:cubicBezTo>
                    <a:pt x="41643" y="1946"/>
                    <a:pt x="41612" y="2006"/>
                    <a:pt x="41582" y="2037"/>
                  </a:cubicBezTo>
                  <a:lnTo>
                    <a:pt x="41521" y="1976"/>
                  </a:lnTo>
                  <a:lnTo>
                    <a:pt x="41582" y="1854"/>
                  </a:lnTo>
                  <a:close/>
                  <a:moveTo>
                    <a:pt x="35989" y="2067"/>
                  </a:moveTo>
                  <a:cubicBezTo>
                    <a:pt x="36050" y="2067"/>
                    <a:pt x="36080" y="2098"/>
                    <a:pt x="36111" y="2128"/>
                  </a:cubicBezTo>
                  <a:lnTo>
                    <a:pt x="36050" y="2189"/>
                  </a:lnTo>
                  <a:lnTo>
                    <a:pt x="35959" y="2128"/>
                  </a:lnTo>
                  <a:cubicBezTo>
                    <a:pt x="35959" y="2098"/>
                    <a:pt x="35989" y="2067"/>
                    <a:pt x="35989" y="2067"/>
                  </a:cubicBezTo>
                  <a:close/>
                  <a:moveTo>
                    <a:pt x="36813" y="2025"/>
                  </a:moveTo>
                  <a:cubicBezTo>
                    <a:pt x="36867" y="2025"/>
                    <a:pt x="36921" y="2040"/>
                    <a:pt x="36962" y="2067"/>
                  </a:cubicBezTo>
                  <a:cubicBezTo>
                    <a:pt x="36931" y="2174"/>
                    <a:pt x="36886" y="2212"/>
                    <a:pt x="36829" y="2212"/>
                  </a:cubicBezTo>
                  <a:cubicBezTo>
                    <a:pt x="36772" y="2212"/>
                    <a:pt x="36703" y="2174"/>
                    <a:pt x="36627" y="2128"/>
                  </a:cubicBezTo>
                  <a:lnTo>
                    <a:pt x="36627" y="2098"/>
                  </a:lnTo>
                  <a:cubicBezTo>
                    <a:pt x="36677" y="2047"/>
                    <a:pt x="36746" y="2025"/>
                    <a:pt x="36813" y="2025"/>
                  </a:cubicBezTo>
                  <a:close/>
                  <a:moveTo>
                    <a:pt x="38269" y="2037"/>
                  </a:moveTo>
                  <a:cubicBezTo>
                    <a:pt x="38299" y="2037"/>
                    <a:pt x="38329" y="2128"/>
                    <a:pt x="38329" y="2158"/>
                  </a:cubicBezTo>
                  <a:cubicBezTo>
                    <a:pt x="38360" y="2158"/>
                    <a:pt x="38269" y="2219"/>
                    <a:pt x="38269" y="2219"/>
                  </a:cubicBezTo>
                  <a:cubicBezTo>
                    <a:pt x="38208" y="2189"/>
                    <a:pt x="38117" y="2158"/>
                    <a:pt x="38056" y="2158"/>
                  </a:cubicBezTo>
                  <a:lnTo>
                    <a:pt x="38056" y="2067"/>
                  </a:lnTo>
                  <a:lnTo>
                    <a:pt x="38056" y="2037"/>
                  </a:lnTo>
                  <a:close/>
                  <a:moveTo>
                    <a:pt x="31262" y="2195"/>
                  </a:moveTo>
                  <a:cubicBezTo>
                    <a:pt x="31312" y="2195"/>
                    <a:pt x="31361" y="2211"/>
                    <a:pt x="31399" y="2250"/>
                  </a:cubicBezTo>
                  <a:cubicBezTo>
                    <a:pt x="31369" y="2356"/>
                    <a:pt x="31323" y="2394"/>
                    <a:pt x="31266" y="2394"/>
                  </a:cubicBezTo>
                  <a:cubicBezTo>
                    <a:pt x="31209" y="2394"/>
                    <a:pt x="31141" y="2356"/>
                    <a:pt x="31065" y="2310"/>
                  </a:cubicBezTo>
                  <a:lnTo>
                    <a:pt x="31065" y="2280"/>
                  </a:lnTo>
                  <a:cubicBezTo>
                    <a:pt x="31118" y="2227"/>
                    <a:pt x="31191" y="2195"/>
                    <a:pt x="31262" y="2195"/>
                  </a:cubicBezTo>
                  <a:close/>
                  <a:moveTo>
                    <a:pt x="32477" y="2195"/>
                  </a:moveTo>
                  <a:cubicBezTo>
                    <a:pt x="32528" y="2195"/>
                    <a:pt x="32577" y="2211"/>
                    <a:pt x="32615" y="2250"/>
                  </a:cubicBezTo>
                  <a:cubicBezTo>
                    <a:pt x="32585" y="2356"/>
                    <a:pt x="32539" y="2394"/>
                    <a:pt x="32482" y="2394"/>
                  </a:cubicBezTo>
                  <a:cubicBezTo>
                    <a:pt x="32425" y="2394"/>
                    <a:pt x="32357" y="2356"/>
                    <a:pt x="32281" y="2310"/>
                  </a:cubicBezTo>
                  <a:lnTo>
                    <a:pt x="32281" y="2280"/>
                  </a:lnTo>
                  <a:cubicBezTo>
                    <a:pt x="32334" y="2227"/>
                    <a:pt x="32407" y="2195"/>
                    <a:pt x="32477" y="2195"/>
                  </a:cubicBezTo>
                  <a:close/>
                  <a:moveTo>
                    <a:pt x="62150" y="1833"/>
                  </a:moveTo>
                  <a:cubicBezTo>
                    <a:pt x="62215" y="1833"/>
                    <a:pt x="62295" y="1885"/>
                    <a:pt x="62433" y="2006"/>
                  </a:cubicBezTo>
                  <a:lnTo>
                    <a:pt x="63284" y="2006"/>
                  </a:lnTo>
                  <a:lnTo>
                    <a:pt x="63497" y="2189"/>
                  </a:lnTo>
                  <a:lnTo>
                    <a:pt x="64682" y="2189"/>
                  </a:lnTo>
                  <a:lnTo>
                    <a:pt x="64865" y="2371"/>
                  </a:lnTo>
                  <a:cubicBezTo>
                    <a:pt x="64899" y="2376"/>
                    <a:pt x="64932" y="2378"/>
                    <a:pt x="64965" y="2378"/>
                  </a:cubicBezTo>
                  <a:cubicBezTo>
                    <a:pt x="65048" y="2378"/>
                    <a:pt x="65128" y="2367"/>
                    <a:pt x="65208" y="2367"/>
                  </a:cubicBezTo>
                  <a:cubicBezTo>
                    <a:pt x="65294" y="2367"/>
                    <a:pt x="65381" y="2379"/>
                    <a:pt x="65473" y="2432"/>
                  </a:cubicBezTo>
                  <a:cubicBezTo>
                    <a:pt x="65442" y="2493"/>
                    <a:pt x="65412" y="2554"/>
                    <a:pt x="65382" y="2554"/>
                  </a:cubicBezTo>
                  <a:lnTo>
                    <a:pt x="64531" y="2554"/>
                  </a:lnTo>
                  <a:lnTo>
                    <a:pt x="64409" y="2432"/>
                  </a:lnTo>
                  <a:cubicBezTo>
                    <a:pt x="64379" y="2402"/>
                    <a:pt x="64348" y="2371"/>
                    <a:pt x="64348" y="2371"/>
                  </a:cubicBezTo>
                  <a:lnTo>
                    <a:pt x="63132" y="2371"/>
                  </a:lnTo>
                  <a:lnTo>
                    <a:pt x="62950" y="2189"/>
                  </a:lnTo>
                  <a:cubicBezTo>
                    <a:pt x="62927" y="2181"/>
                    <a:pt x="62907" y="2178"/>
                    <a:pt x="62887" y="2178"/>
                  </a:cubicBezTo>
                  <a:cubicBezTo>
                    <a:pt x="62752" y="2178"/>
                    <a:pt x="62695" y="2345"/>
                    <a:pt x="62616" y="2371"/>
                  </a:cubicBezTo>
                  <a:cubicBezTo>
                    <a:pt x="62596" y="2374"/>
                    <a:pt x="62578" y="2376"/>
                    <a:pt x="62560" y="2376"/>
                  </a:cubicBezTo>
                  <a:cubicBezTo>
                    <a:pt x="62420" y="2376"/>
                    <a:pt x="62363" y="2273"/>
                    <a:pt x="62281" y="2219"/>
                  </a:cubicBezTo>
                  <a:cubicBezTo>
                    <a:pt x="62190" y="2189"/>
                    <a:pt x="62099" y="2158"/>
                    <a:pt x="62008" y="2128"/>
                  </a:cubicBezTo>
                  <a:lnTo>
                    <a:pt x="62008" y="1915"/>
                  </a:lnTo>
                  <a:cubicBezTo>
                    <a:pt x="62060" y="1863"/>
                    <a:pt x="62101" y="1833"/>
                    <a:pt x="62150" y="1833"/>
                  </a:cubicBezTo>
                  <a:close/>
                  <a:moveTo>
                    <a:pt x="18177" y="2584"/>
                  </a:moveTo>
                  <a:cubicBezTo>
                    <a:pt x="18177" y="2584"/>
                    <a:pt x="18238" y="2645"/>
                    <a:pt x="18238" y="2645"/>
                  </a:cubicBezTo>
                  <a:cubicBezTo>
                    <a:pt x="18177" y="2675"/>
                    <a:pt x="18147" y="2675"/>
                    <a:pt x="18116" y="2706"/>
                  </a:cubicBezTo>
                  <a:cubicBezTo>
                    <a:pt x="18086" y="2706"/>
                    <a:pt x="18055" y="2675"/>
                    <a:pt x="18055" y="2645"/>
                  </a:cubicBezTo>
                  <a:cubicBezTo>
                    <a:pt x="18086" y="2614"/>
                    <a:pt x="18116" y="2614"/>
                    <a:pt x="18177" y="2584"/>
                  </a:cubicBezTo>
                  <a:close/>
                  <a:moveTo>
                    <a:pt x="18663" y="2554"/>
                  </a:moveTo>
                  <a:cubicBezTo>
                    <a:pt x="18694" y="2584"/>
                    <a:pt x="18724" y="2614"/>
                    <a:pt x="18724" y="2614"/>
                  </a:cubicBezTo>
                  <a:cubicBezTo>
                    <a:pt x="18694" y="2645"/>
                    <a:pt x="18694" y="2706"/>
                    <a:pt x="18663" y="2736"/>
                  </a:cubicBezTo>
                  <a:lnTo>
                    <a:pt x="18603" y="2675"/>
                  </a:lnTo>
                  <a:lnTo>
                    <a:pt x="18663" y="2554"/>
                  </a:lnTo>
                  <a:close/>
                  <a:moveTo>
                    <a:pt x="3739" y="3465"/>
                  </a:moveTo>
                  <a:cubicBezTo>
                    <a:pt x="3769" y="3465"/>
                    <a:pt x="3800" y="3526"/>
                    <a:pt x="3800" y="3526"/>
                  </a:cubicBezTo>
                  <a:cubicBezTo>
                    <a:pt x="3769" y="3557"/>
                    <a:pt x="3739" y="3557"/>
                    <a:pt x="3709" y="3587"/>
                  </a:cubicBezTo>
                  <a:cubicBezTo>
                    <a:pt x="3678" y="3587"/>
                    <a:pt x="3648" y="3557"/>
                    <a:pt x="3648" y="3526"/>
                  </a:cubicBezTo>
                  <a:cubicBezTo>
                    <a:pt x="3678" y="3526"/>
                    <a:pt x="3709" y="3496"/>
                    <a:pt x="3739" y="3465"/>
                  </a:cubicBezTo>
                  <a:close/>
                  <a:moveTo>
                    <a:pt x="3288" y="3420"/>
                  </a:moveTo>
                  <a:cubicBezTo>
                    <a:pt x="3341" y="3420"/>
                    <a:pt x="3399" y="3449"/>
                    <a:pt x="3466" y="3526"/>
                  </a:cubicBezTo>
                  <a:lnTo>
                    <a:pt x="3162" y="3769"/>
                  </a:lnTo>
                  <a:lnTo>
                    <a:pt x="3162" y="3800"/>
                  </a:lnTo>
                  <a:cubicBezTo>
                    <a:pt x="3113" y="3762"/>
                    <a:pt x="3069" y="3747"/>
                    <a:pt x="3027" y="3747"/>
                  </a:cubicBezTo>
                  <a:cubicBezTo>
                    <a:pt x="2867" y="3747"/>
                    <a:pt x="2740" y="3961"/>
                    <a:pt x="2563" y="3961"/>
                  </a:cubicBezTo>
                  <a:cubicBezTo>
                    <a:pt x="2523" y="3961"/>
                    <a:pt x="2479" y="3950"/>
                    <a:pt x="2432" y="3921"/>
                  </a:cubicBezTo>
                  <a:lnTo>
                    <a:pt x="2402" y="3709"/>
                  </a:lnTo>
                  <a:cubicBezTo>
                    <a:pt x="2477" y="3620"/>
                    <a:pt x="2563" y="3600"/>
                    <a:pt x="2654" y="3600"/>
                  </a:cubicBezTo>
                  <a:cubicBezTo>
                    <a:pt x="2730" y="3600"/>
                    <a:pt x="2809" y="3615"/>
                    <a:pt x="2887" y="3615"/>
                  </a:cubicBezTo>
                  <a:cubicBezTo>
                    <a:pt x="2939" y="3615"/>
                    <a:pt x="2990" y="3608"/>
                    <a:pt x="3040" y="3587"/>
                  </a:cubicBezTo>
                  <a:cubicBezTo>
                    <a:pt x="3117" y="3510"/>
                    <a:pt x="3195" y="3420"/>
                    <a:pt x="3288" y="3420"/>
                  </a:cubicBezTo>
                  <a:close/>
                  <a:moveTo>
                    <a:pt x="1399" y="3435"/>
                  </a:moveTo>
                  <a:cubicBezTo>
                    <a:pt x="1611" y="3526"/>
                    <a:pt x="1824" y="3648"/>
                    <a:pt x="2037" y="3769"/>
                  </a:cubicBezTo>
                  <a:lnTo>
                    <a:pt x="1125" y="3800"/>
                  </a:lnTo>
                  <a:lnTo>
                    <a:pt x="882" y="3982"/>
                  </a:lnTo>
                  <a:lnTo>
                    <a:pt x="852" y="3709"/>
                  </a:lnTo>
                  <a:lnTo>
                    <a:pt x="1125" y="3435"/>
                  </a:lnTo>
                  <a:close/>
                  <a:moveTo>
                    <a:pt x="61764" y="8420"/>
                  </a:moveTo>
                  <a:lnTo>
                    <a:pt x="61825" y="8481"/>
                  </a:lnTo>
                  <a:cubicBezTo>
                    <a:pt x="61795" y="8511"/>
                    <a:pt x="61764" y="8541"/>
                    <a:pt x="61734" y="8541"/>
                  </a:cubicBezTo>
                  <a:cubicBezTo>
                    <a:pt x="61704" y="8541"/>
                    <a:pt x="61673" y="8511"/>
                    <a:pt x="61673" y="8481"/>
                  </a:cubicBezTo>
                  <a:lnTo>
                    <a:pt x="61764" y="8420"/>
                  </a:lnTo>
                  <a:close/>
                  <a:moveTo>
                    <a:pt x="60883" y="9271"/>
                  </a:moveTo>
                  <a:lnTo>
                    <a:pt x="60883" y="9271"/>
                  </a:lnTo>
                  <a:cubicBezTo>
                    <a:pt x="60964" y="9392"/>
                    <a:pt x="60937" y="9419"/>
                    <a:pt x="60866" y="9433"/>
                  </a:cubicBezTo>
                  <a:lnTo>
                    <a:pt x="60866" y="9433"/>
                  </a:lnTo>
                  <a:cubicBezTo>
                    <a:pt x="60829" y="9379"/>
                    <a:pt x="60856" y="9325"/>
                    <a:pt x="60883" y="9271"/>
                  </a:cubicBezTo>
                  <a:close/>
                  <a:moveTo>
                    <a:pt x="60731" y="9453"/>
                  </a:moveTo>
                  <a:cubicBezTo>
                    <a:pt x="60731" y="9545"/>
                    <a:pt x="60701" y="9636"/>
                    <a:pt x="60609" y="9727"/>
                  </a:cubicBezTo>
                  <a:lnTo>
                    <a:pt x="60761" y="9879"/>
                  </a:lnTo>
                  <a:lnTo>
                    <a:pt x="60518" y="10152"/>
                  </a:lnTo>
                  <a:lnTo>
                    <a:pt x="60397" y="9818"/>
                  </a:lnTo>
                  <a:lnTo>
                    <a:pt x="60184" y="9788"/>
                  </a:lnTo>
                  <a:cubicBezTo>
                    <a:pt x="60093" y="9697"/>
                    <a:pt x="59971" y="9636"/>
                    <a:pt x="59941" y="9484"/>
                  </a:cubicBezTo>
                  <a:cubicBezTo>
                    <a:pt x="59971" y="9484"/>
                    <a:pt x="60002" y="9453"/>
                    <a:pt x="60032" y="9453"/>
                  </a:cubicBezTo>
                  <a:close/>
                  <a:moveTo>
                    <a:pt x="59247" y="9787"/>
                  </a:moveTo>
                  <a:cubicBezTo>
                    <a:pt x="59387" y="9787"/>
                    <a:pt x="59465" y="9973"/>
                    <a:pt x="59576" y="10061"/>
                  </a:cubicBezTo>
                  <a:lnTo>
                    <a:pt x="59302" y="10335"/>
                  </a:lnTo>
                  <a:lnTo>
                    <a:pt x="59059" y="9909"/>
                  </a:lnTo>
                  <a:lnTo>
                    <a:pt x="59059" y="9879"/>
                  </a:lnTo>
                  <a:cubicBezTo>
                    <a:pt x="59133" y="9813"/>
                    <a:pt x="59194" y="9787"/>
                    <a:pt x="59247" y="9787"/>
                  </a:cubicBezTo>
                  <a:close/>
                  <a:moveTo>
                    <a:pt x="59333" y="10517"/>
                  </a:moveTo>
                  <a:lnTo>
                    <a:pt x="59394" y="10639"/>
                  </a:lnTo>
                  <a:lnTo>
                    <a:pt x="59333" y="10700"/>
                  </a:lnTo>
                  <a:cubicBezTo>
                    <a:pt x="59302" y="10669"/>
                    <a:pt x="59272" y="10608"/>
                    <a:pt x="59272" y="10578"/>
                  </a:cubicBezTo>
                  <a:cubicBezTo>
                    <a:pt x="59272" y="10578"/>
                    <a:pt x="59302" y="10548"/>
                    <a:pt x="59333" y="10517"/>
                  </a:cubicBezTo>
                  <a:close/>
                  <a:moveTo>
                    <a:pt x="6505" y="10882"/>
                  </a:moveTo>
                  <a:lnTo>
                    <a:pt x="6566" y="10973"/>
                  </a:lnTo>
                  <a:lnTo>
                    <a:pt x="6505" y="11064"/>
                  </a:lnTo>
                  <a:cubicBezTo>
                    <a:pt x="6475" y="11004"/>
                    <a:pt x="6475" y="10973"/>
                    <a:pt x="6444" y="10943"/>
                  </a:cubicBezTo>
                  <a:cubicBezTo>
                    <a:pt x="6444" y="10912"/>
                    <a:pt x="6475" y="10882"/>
                    <a:pt x="6505" y="10882"/>
                  </a:cubicBezTo>
                  <a:close/>
                  <a:moveTo>
                    <a:pt x="13283" y="10852"/>
                  </a:moveTo>
                  <a:cubicBezTo>
                    <a:pt x="13375" y="11004"/>
                    <a:pt x="13405" y="11095"/>
                    <a:pt x="13283" y="11186"/>
                  </a:cubicBezTo>
                  <a:cubicBezTo>
                    <a:pt x="13101" y="11125"/>
                    <a:pt x="13162" y="11004"/>
                    <a:pt x="13253" y="10852"/>
                  </a:cubicBezTo>
                  <a:close/>
                  <a:moveTo>
                    <a:pt x="8390" y="11004"/>
                  </a:moveTo>
                  <a:cubicBezTo>
                    <a:pt x="8542" y="11095"/>
                    <a:pt x="8542" y="11307"/>
                    <a:pt x="8390" y="11399"/>
                  </a:cubicBezTo>
                  <a:cubicBezTo>
                    <a:pt x="8329" y="11307"/>
                    <a:pt x="8207" y="11247"/>
                    <a:pt x="8177" y="11064"/>
                  </a:cubicBezTo>
                  <a:lnTo>
                    <a:pt x="8390" y="11004"/>
                  </a:lnTo>
                  <a:close/>
                  <a:moveTo>
                    <a:pt x="9302" y="11399"/>
                  </a:moveTo>
                  <a:lnTo>
                    <a:pt x="9362" y="11520"/>
                  </a:lnTo>
                  <a:lnTo>
                    <a:pt x="9302" y="11581"/>
                  </a:lnTo>
                  <a:cubicBezTo>
                    <a:pt x="9271" y="11551"/>
                    <a:pt x="9241" y="11520"/>
                    <a:pt x="9241" y="11459"/>
                  </a:cubicBezTo>
                  <a:cubicBezTo>
                    <a:pt x="9241" y="11459"/>
                    <a:pt x="9271" y="11429"/>
                    <a:pt x="9302" y="11399"/>
                  </a:cubicBezTo>
                  <a:close/>
                  <a:moveTo>
                    <a:pt x="58634" y="11399"/>
                  </a:moveTo>
                  <a:lnTo>
                    <a:pt x="58695" y="11520"/>
                  </a:lnTo>
                  <a:lnTo>
                    <a:pt x="58634" y="11581"/>
                  </a:lnTo>
                  <a:cubicBezTo>
                    <a:pt x="58603" y="11551"/>
                    <a:pt x="58573" y="11520"/>
                    <a:pt x="58573" y="11459"/>
                  </a:cubicBezTo>
                  <a:cubicBezTo>
                    <a:pt x="58573" y="11459"/>
                    <a:pt x="58603" y="11429"/>
                    <a:pt x="58634" y="11399"/>
                  </a:cubicBezTo>
                  <a:close/>
                  <a:moveTo>
                    <a:pt x="59150" y="11399"/>
                  </a:moveTo>
                  <a:cubicBezTo>
                    <a:pt x="59181" y="11429"/>
                    <a:pt x="59181" y="11490"/>
                    <a:pt x="59211" y="11520"/>
                  </a:cubicBezTo>
                  <a:cubicBezTo>
                    <a:pt x="59211" y="11551"/>
                    <a:pt x="59181" y="11551"/>
                    <a:pt x="59150" y="11581"/>
                  </a:cubicBezTo>
                  <a:cubicBezTo>
                    <a:pt x="59120" y="11551"/>
                    <a:pt x="59120" y="11520"/>
                    <a:pt x="59090" y="11459"/>
                  </a:cubicBezTo>
                  <a:cubicBezTo>
                    <a:pt x="59090" y="11459"/>
                    <a:pt x="59120" y="11429"/>
                    <a:pt x="59150" y="11399"/>
                  </a:cubicBezTo>
                  <a:close/>
                  <a:moveTo>
                    <a:pt x="24743" y="11581"/>
                  </a:moveTo>
                  <a:lnTo>
                    <a:pt x="24803" y="11642"/>
                  </a:lnTo>
                  <a:lnTo>
                    <a:pt x="24743" y="11763"/>
                  </a:lnTo>
                  <a:lnTo>
                    <a:pt x="24682" y="11703"/>
                  </a:lnTo>
                  <a:cubicBezTo>
                    <a:pt x="24712" y="11672"/>
                    <a:pt x="24743" y="11611"/>
                    <a:pt x="24743" y="11581"/>
                  </a:cubicBezTo>
                  <a:close/>
                  <a:moveTo>
                    <a:pt x="46627" y="11581"/>
                  </a:moveTo>
                  <a:lnTo>
                    <a:pt x="46719" y="11703"/>
                  </a:lnTo>
                  <a:lnTo>
                    <a:pt x="46627" y="11763"/>
                  </a:lnTo>
                  <a:cubicBezTo>
                    <a:pt x="46627" y="11733"/>
                    <a:pt x="46597" y="11672"/>
                    <a:pt x="46597" y="11642"/>
                  </a:cubicBezTo>
                  <a:cubicBezTo>
                    <a:pt x="46597" y="11611"/>
                    <a:pt x="46627" y="11611"/>
                    <a:pt x="46627" y="11581"/>
                  </a:cubicBezTo>
                  <a:close/>
                  <a:moveTo>
                    <a:pt x="59819" y="10487"/>
                  </a:moveTo>
                  <a:cubicBezTo>
                    <a:pt x="60062" y="10760"/>
                    <a:pt x="60245" y="11064"/>
                    <a:pt x="60336" y="11429"/>
                  </a:cubicBezTo>
                  <a:lnTo>
                    <a:pt x="59789" y="11915"/>
                  </a:lnTo>
                  <a:lnTo>
                    <a:pt x="59637" y="11885"/>
                  </a:lnTo>
                  <a:cubicBezTo>
                    <a:pt x="59515" y="11794"/>
                    <a:pt x="59606" y="11611"/>
                    <a:pt x="59576" y="11490"/>
                  </a:cubicBezTo>
                  <a:lnTo>
                    <a:pt x="59424" y="11307"/>
                  </a:lnTo>
                  <a:lnTo>
                    <a:pt x="59728" y="10760"/>
                  </a:lnTo>
                  <a:lnTo>
                    <a:pt x="59576" y="10578"/>
                  </a:lnTo>
                  <a:lnTo>
                    <a:pt x="59819" y="10487"/>
                  </a:lnTo>
                  <a:close/>
                  <a:moveTo>
                    <a:pt x="42980" y="11915"/>
                  </a:moveTo>
                  <a:cubicBezTo>
                    <a:pt x="43010" y="11976"/>
                    <a:pt x="43041" y="12007"/>
                    <a:pt x="43041" y="12067"/>
                  </a:cubicBezTo>
                  <a:cubicBezTo>
                    <a:pt x="43041" y="12067"/>
                    <a:pt x="43010" y="12098"/>
                    <a:pt x="42980" y="12098"/>
                  </a:cubicBezTo>
                  <a:cubicBezTo>
                    <a:pt x="42980" y="12067"/>
                    <a:pt x="42950" y="12037"/>
                    <a:pt x="42950" y="12007"/>
                  </a:cubicBezTo>
                  <a:cubicBezTo>
                    <a:pt x="42950" y="11976"/>
                    <a:pt x="42980" y="11946"/>
                    <a:pt x="42980" y="11946"/>
                  </a:cubicBezTo>
                  <a:lnTo>
                    <a:pt x="42980" y="11915"/>
                  </a:lnTo>
                  <a:close/>
                  <a:moveTo>
                    <a:pt x="46597" y="11976"/>
                  </a:moveTo>
                  <a:cubicBezTo>
                    <a:pt x="46658" y="11976"/>
                    <a:pt x="46688" y="12007"/>
                    <a:pt x="46719" y="12037"/>
                  </a:cubicBezTo>
                  <a:lnTo>
                    <a:pt x="46658" y="12098"/>
                  </a:lnTo>
                  <a:lnTo>
                    <a:pt x="46567" y="12037"/>
                  </a:lnTo>
                  <a:cubicBezTo>
                    <a:pt x="46567" y="12007"/>
                    <a:pt x="46597" y="11976"/>
                    <a:pt x="46597" y="11976"/>
                  </a:cubicBezTo>
                  <a:close/>
                  <a:moveTo>
                    <a:pt x="61258" y="11949"/>
                  </a:moveTo>
                  <a:cubicBezTo>
                    <a:pt x="61298" y="12064"/>
                    <a:pt x="61383" y="12195"/>
                    <a:pt x="61217" y="12250"/>
                  </a:cubicBezTo>
                  <a:cubicBezTo>
                    <a:pt x="61136" y="12059"/>
                    <a:pt x="61127" y="12039"/>
                    <a:pt x="61258" y="11949"/>
                  </a:cubicBezTo>
                  <a:close/>
                  <a:moveTo>
                    <a:pt x="61795" y="11703"/>
                  </a:moveTo>
                  <a:lnTo>
                    <a:pt x="61825" y="12007"/>
                  </a:lnTo>
                  <a:lnTo>
                    <a:pt x="61582" y="12280"/>
                  </a:lnTo>
                  <a:cubicBezTo>
                    <a:pt x="61396" y="12227"/>
                    <a:pt x="61606" y="11894"/>
                    <a:pt x="61375" y="11894"/>
                  </a:cubicBezTo>
                  <a:cubicBezTo>
                    <a:pt x="61358" y="11894"/>
                    <a:pt x="61339" y="11895"/>
                    <a:pt x="61318" y="11899"/>
                  </a:cubicBezTo>
                  <a:lnTo>
                    <a:pt x="61318" y="11899"/>
                  </a:lnTo>
                  <a:cubicBezTo>
                    <a:pt x="61406" y="11751"/>
                    <a:pt x="61494" y="11751"/>
                    <a:pt x="61589" y="11751"/>
                  </a:cubicBezTo>
                  <a:lnTo>
                    <a:pt x="61589" y="11751"/>
                  </a:lnTo>
                  <a:cubicBezTo>
                    <a:pt x="61654" y="11751"/>
                    <a:pt x="61722" y="11751"/>
                    <a:pt x="61795" y="11703"/>
                  </a:cubicBezTo>
                  <a:close/>
                  <a:moveTo>
                    <a:pt x="6870" y="12463"/>
                  </a:moveTo>
                  <a:lnTo>
                    <a:pt x="6931" y="12523"/>
                  </a:lnTo>
                  <a:lnTo>
                    <a:pt x="6870" y="12645"/>
                  </a:lnTo>
                  <a:lnTo>
                    <a:pt x="6809" y="12584"/>
                  </a:lnTo>
                  <a:cubicBezTo>
                    <a:pt x="6809" y="12554"/>
                    <a:pt x="6839" y="12493"/>
                    <a:pt x="6870" y="12463"/>
                  </a:cubicBezTo>
                  <a:close/>
                  <a:moveTo>
                    <a:pt x="10878" y="11209"/>
                  </a:moveTo>
                  <a:cubicBezTo>
                    <a:pt x="10958" y="11209"/>
                    <a:pt x="11034" y="11232"/>
                    <a:pt x="11095" y="11307"/>
                  </a:cubicBezTo>
                  <a:lnTo>
                    <a:pt x="11064" y="11551"/>
                  </a:lnTo>
                  <a:lnTo>
                    <a:pt x="11460" y="11824"/>
                  </a:lnTo>
                  <a:cubicBezTo>
                    <a:pt x="11376" y="11908"/>
                    <a:pt x="11282" y="11926"/>
                    <a:pt x="11189" y="11926"/>
                  </a:cubicBezTo>
                  <a:cubicBezTo>
                    <a:pt x="11120" y="11926"/>
                    <a:pt x="11052" y="11916"/>
                    <a:pt x="10987" y="11916"/>
                  </a:cubicBezTo>
                  <a:cubicBezTo>
                    <a:pt x="10916" y="11916"/>
                    <a:pt x="10849" y="11928"/>
                    <a:pt x="10791" y="11976"/>
                  </a:cubicBezTo>
                  <a:cubicBezTo>
                    <a:pt x="10700" y="12159"/>
                    <a:pt x="10791" y="12432"/>
                    <a:pt x="10700" y="12645"/>
                  </a:cubicBezTo>
                  <a:cubicBezTo>
                    <a:pt x="10396" y="12493"/>
                    <a:pt x="10365" y="12189"/>
                    <a:pt x="10244" y="11946"/>
                  </a:cubicBezTo>
                  <a:cubicBezTo>
                    <a:pt x="10183" y="11885"/>
                    <a:pt x="10244" y="11733"/>
                    <a:pt x="10244" y="11642"/>
                  </a:cubicBezTo>
                  <a:cubicBezTo>
                    <a:pt x="10274" y="11624"/>
                    <a:pt x="10300" y="11616"/>
                    <a:pt x="10322" y="11616"/>
                  </a:cubicBezTo>
                  <a:cubicBezTo>
                    <a:pt x="10413" y="11616"/>
                    <a:pt x="10457" y="11733"/>
                    <a:pt x="10578" y="11733"/>
                  </a:cubicBezTo>
                  <a:lnTo>
                    <a:pt x="10761" y="11703"/>
                  </a:lnTo>
                  <a:cubicBezTo>
                    <a:pt x="10578" y="11459"/>
                    <a:pt x="10578" y="11459"/>
                    <a:pt x="10639" y="11247"/>
                  </a:cubicBezTo>
                  <a:cubicBezTo>
                    <a:pt x="10715" y="11232"/>
                    <a:pt x="10798" y="11209"/>
                    <a:pt x="10878" y="11209"/>
                  </a:cubicBezTo>
                  <a:close/>
                  <a:moveTo>
                    <a:pt x="7873" y="11946"/>
                  </a:moveTo>
                  <a:lnTo>
                    <a:pt x="8298" y="12159"/>
                  </a:lnTo>
                  <a:lnTo>
                    <a:pt x="8298" y="12766"/>
                  </a:lnTo>
                  <a:lnTo>
                    <a:pt x="8086" y="12827"/>
                  </a:lnTo>
                  <a:lnTo>
                    <a:pt x="7873" y="12645"/>
                  </a:lnTo>
                  <a:lnTo>
                    <a:pt x="7630" y="12645"/>
                  </a:lnTo>
                  <a:lnTo>
                    <a:pt x="7630" y="12949"/>
                  </a:lnTo>
                  <a:lnTo>
                    <a:pt x="7326" y="13040"/>
                  </a:lnTo>
                  <a:lnTo>
                    <a:pt x="7265" y="12645"/>
                  </a:lnTo>
                  <a:lnTo>
                    <a:pt x="7630" y="12614"/>
                  </a:lnTo>
                  <a:cubicBezTo>
                    <a:pt x="7569" y="12341"/>
                    <a:pt x="7812" y="12189"/>
                    <a:pt x="7873" y="11946"/>
                  </a:cubicBezTo>
                  <a:close/>
                  <a:moveTo>
                    <a:pt x="60184" y="12797"/>
                  </a:moveTo>
                  <a:cubicBezTo>
                    <a:pt x="60245" y="12918"/>
                    <a:pt x="60397" y="12949"/>
                    <a:pt x="60397" y="13101"/>
                  </a:cubicBezTo>
                  <a:cubicBezTo>
                    <a:pt x="60344" y="13153"/>
                    <a:pt x="60286" y="13166"/>
                    <a:pt x="60227" y="13166"/>
                  </a:cubicBezTo>
                  <a:cubicBezTo>
                    <a:pt x="60171" y="13166"/>
                    <a:pt x="60115" y="13155"/>
                    <a:pt x="60062" y="13155"/>
                  </a:cubicBezTo>
                  <a:cubicBezTo>
                    <a:pt x="60041" y="13155"/>
                    <a:pt x="60021" y="13157"/>
                    <a:pt x="60002" y="13162"/>
                  </a:cubicBezTo>
                  <a:cubicBezTo>
                    <a:pt x="59880" y="13070"/>
                    <a:pt x="59880" y="12888"/>
                    <a:pt x="60002" y="12797"/>
                  </a:cubicBezTo>
                  <a:close/>
                  <a:moveTo>
                    <a:pt x="9150" y="12979"/>
                  </a:moveTo>
                  <a:cubicBezTo>
                    <a:pt x="9362" y="12979"/>
                    <a:pt x="9423" y="13162"/>
                    <a:pt x="9514" y="13222"/>
                  </a:cubicBezTo>
                  <a:cubicBezTo>
                    <a:pt x="9484" y="13253"/>
                    <a:pt x="9453" y="13314"/>
                    <a:pt x="9453" y="13314"/>
                  </a:cubicBezTo>
                  <a:cubicBezTo>
                    <a:pt x="9326" y="13314"/>
                    <a:pt x="9209" y="13346"/>
                    <a:pt x="9097" y="13346"/>
                  </a:cubicBezTo>
                  <a:cubicBezTo>
                    <a:pt x="9022" y="13346"/>
                    <a:pt x="8949" y="13332"/>
                    <a:pt x="8876" y="13283"/>
                  </a:cubicBezTo>
                  <a:cubicBezTo>
                    <a:pt x="8937" y="13101"/>
                    <a:pt x="9058" y="13070"/>
                    <a:pt x="9150" y="12979"/>
                  </a:cubicBezTo>
                  <a:close/>
                  <a:moveTo>
                    <a:pt x="8207" y="13192"/>
                  </a:moveTo>
                  <a:lnTo>
                    <a:pt x="8207" y="13192"/>
                  </a:lnTo>
                  <a:cubicBezTo>
                    <a:pt x="8390" y="13253"/>
                    <a:pt x="8329" y="13374"/>
                    <a:pt x="8238" y="13526"/>
                  </a:cubicBezTo>
                  <a:cubicBezTo>
                    <a:pt x="8116" y="13374"/>
                    <a:pt x="8116" y="13283"/>
                    <a:pt x="8207" y="13192"/>
                  </a:cubicBezTo>
                  <a:close/>
                  <a:moveTo>
                    <a:pt x="47327" y="13131"/>
                  </a:moveTo>
                  <a:cubicBezTo>
                    <a:pt x="47479" y="13222"/>
                    <a:pt x="47479" y="13435"/>
                    <a:pt x="47327" y="13526"/>
                  </a:cubicBezTo>
                  <a:lnTo>
                    <a:pt x="47144" y="13496"/>
                  </a:lnTo>
                  <a:lnTo>
                    <a:pt x="47083" y="13192"/>
                  </a:lnTo>
                  <a:lnTo>
                    <a:pt x="47327" y="13131"/>
                  </a:lnTo>
                  <a:close/>
                  <a:moveTo>
                    <a:pt x="11034" y="13557"/>
                  </a:moveTo>
                  <a:cubicBezTo>
                    <a:pt x="11053" y="13557"/>
                    <a:pt x="11072" y="13581"/>
                    <a:pt x="11084" y="13598"/>
                  </a:cubicBezTo>
                  <a:lnTo>
                    <a:pt x="11084" y="13598"/>
                  </a:lnTo>
                  <a:cubicBezTo>
                    <a:pt x="11057" y="13625"/>
                    <a:pt x="11027" y="13652"/>
                    <a:pt x="10973" y="13678"/>
                  </a:cubicBezTo>
                  <a:cubicBezTo>
                    <a:pt x="10973" y="13678"/>
                    <a:pt x="10912" y="13648"/>
                    <a:pt x="10912" y="13618"/>
                  </a:cubicBezTo>
                  <a:cubicBezTo>
                    <a:pt x="10943" y="13587"/>
                    <a:pt x="11004" y="13587"/>
                    <a:pt x="11034" y="13557"/>
                  </a:cubicBezTo>
                  <a:close/>
                  <a:moveTo>
                    <a:pt x="16490" y="15107"/>
                  </a:moveTo>
                  <a:cubicBezTo>
                    <a:pt x="16543" y="15107"/>
                    <a:pt x="16596" y="15137"/>
                    <a:pt x="16657" y="15198"/>
                  </a:cubicBezTo>
                  <a:cubicBezTo>
                    <a:pt x="16566" y="15259"/>
                    <a:pt x="16505" y="15411"/>
                    <a:pt x="16353" y="15441"/>
                  </a:cubicBezTo>
                  <a:lnTo>
                    <a:pt x="16323" y="15198"/>
                  </a:lnTo>
                  <a:cubicBezTo>
                    <a:pt x="16384" y="15137"/>
                    <a:pt x="16437" y="15107"/>
                    <a:pt x="16490" y="15107"/>
                  </a:cubicBezTo>
                  <a:close/>
                  <a:moveTo>
                    <a:pt x="31156" y="15472"/>
                  </a:moveTo>
                  <a:lnTo>
                    <a:pt x="31460" y="15988"/>
                  </a:lnTo>
                  <a:lnTo>
                    <a:pt x="31156" y="15988"/>
                  </a:lnTo>
                  <a:cubicBezTo>
                    <a:pt x="31065" y="15836"/>
                    <a:pt x="31065" y="15624"/>
                    <a:pt x="31156" y="15472"/>
                  </a:cubicBezTo>
                  <a:close/>
                  <a:moveTo>
                    <a:pt x="33101" y="16049"/>
                  </a:moveTo>
                  <a:cubicBezTo>
                    <a:pt x="33132" y="16049"/>
                    <a:pt x="33132" y="16080"/>
                    <a:pt x="33162" y="16080"/>
                  </a:cubicBezTo>
                  <a:lnTo>
                    <a:pt x="33041" y="16171"/>
                  </a:lnTo>
                  <a:lnTo>
                    <a:pt x="32980" y="16080"/>
                  </a:lnTo>
                  <a:cubicBezTo>
                    <a:pt x="33010" y="16080"/>
                    <a:pt x="33071" y="16049"/>
                    <a:pt x="33101" y="16049"/>
                  </a:cubicBezTo>
                  <a:close/>
                  <a:moveTo>
                    <a:pt x="56749" y="16019"/>
                  </a:moveTo>
                  <a:cubicBezTo>
                    <a:pt x="56871" y="16140"/>
                    <a:pt x="56749" y="16292"/>
                    <a:pt x="56810" y="16444"/>
                  </a:cubicBezTo>
                  <a:cubicBezTo>
                    <a:pt x="56734" y="16520"/>
                    <a:pt x="56635" y="16558"/>
                    <a:pt x="56536" y="16558"/>
                  </a:cubicBezTo>
                  <a:cubicBezTo>
                    <a:pt x="56438" y="16558"/>
                    <a:pt x="56339" y="16520"/>
                    <a:pt x="56263" y="16444"/>
                  </a:cubicBezTo>
                  <a:cubicBezTo>
                    <a:pt x="56415" y="16292"/>
                    <a:pt x="56536" y="16171"/>
                    <a:pt x="56688" y="16019"/>
                  </a:cubicBezTo>
                  <a:close/>
                  <a:moveTo>
                    <a:pt x="38375" y="16536"/>
                  </a:moveTo>
                  <a:cubicBezTo>
                    <a:pt x="38443" y="16536"/>
                    <a:pt x="38512" y="16566"/>
                    <a:pt x="38542" y="16627"/>
                  </a:cubicBezTo>
                  <a:cubicBezTo>
                    <a:pt x="38512" y="16688"/>
                    <a:pt x="38443" y="16718"/>
                    <a:pt x="38375" y="16718"/>
                  </a:cubicBezTo>
                  <a:cubicBezTo>
                    <a:pt x="38307" y="16718"/>
                    <a:pt x="38238" y="16688"/>
                    <a:pt x="38208" y="16627"/>
                  </a:cubicBezTo>
                  <a:cubicBezTo>
                    <a:pt x="38238" y="16566"/>
                    <a:pt x="38307" y="16536"/>
                    <a:pt x="38375" y="16536"/>
                  </a:cubicBezTo>
                  <a:close/>
                  <a:moveTo>
                    <a:pt x="37782" y="16748"/>
                  </a:moveTo>
                  <a:cubicBezTo>
                    <a:pt x="37813" y="16748"/>
                    <a:pt x="37843" y="16809"/>
                    <a:pt x="37843" y="16809"/>
                  </a:cubicBezTo>
                  <a:lnTo>
                    <a:pt x="37752" y="16870"/>
                  </a:lnTo>
                  <a:lnTo>
                    <a:pt x="37691" y="16809"/>
                  </a:lnTo>
                  <a:cubicBezTo>
                    <a:pt x="37721" y="16779"/>
                    <a:pt x="37752" y="16748"/>
                    <a:pt x="37782" y="16748"/>
                  </a:cubicBezTo>
                  <a:close/>
                  <a:moveTo>
                    <a:pt x="43709" y="17083"/>
                  </a:moveTo>
                  <a:lnTo>
                    <a:pt x="43770" y="17143"/>
                  </a:lnTo>
                  <a:cubicBezTo>
                    <a:pt x="43709" y="17174"/>
                    <a:pt x="43679" y="17204"/>
                    <a:pt x="43649" y="17204"/>
                  </a:cubicBezTo>
                  <a:cubicBezTo>
                    <a:pt x="43618" y="17204"/>
                    <a:pt x="43618" y="17174"/>
                    <a:pt x="43588" y="17143"/>
                  </a:cubicBezTo>
                  <a:lnTo>
                    <a:pt x="43709" y="17083"/>
                  </a:lnTo>
                  <a:close/>
                  <a:moveTo>
                    <a:pt x="43284" y="0"/>
                  </a:moveTo>
                  <a:lnTo>
                    <a:pt x="43010" y="456"/>
                  </a:lnTo>
                  <a:lnTo>
                    <a:pt x="42524" y="213"/>
                  </a:lnTo>
                  <a:lnTo>
                    <a:pt x="42311" y="395"/>
                  </a:lnTo>
                  <a:lnTo>
                    <a:pt x="42129" y="244"/>
                  </a:lnTo>
                  <a:lnTo>
                    <a:pt x="41946" y="426"/>
                  </a:lnTo>
                  <a:lnTo>
                    <a:pt x="39211" y="426"/>
                  </a:lnTo>
                  <a:lnTo>
                    <a:pt x="38937" y="608"/>
                  </a:lnTo>
                  <a:lnTo>
                    <a:pt x="38573" y="395"/>
                  </a:lnTo>
                  <a:lnTo>
                    <a:pt x="38390" y="517"/>
                  </a:lnTo>
                  <a:cubicBezTo>
                    <a:pt x="38295" y="575"/>
                    <a:pt x="38216" y="597"/>
                    <a:pt x="38148" y="597"/>
                  </a:cubicBezTo>
                  <a:cubicBezTo>
                    <a:pt x="37951" y="597"/>
                    <a:pt x="37838" y="419"/>
                    <a:pt x="37682" y="419"/>
                  </a:cubicBezTo>
                  <a:cubicBezTo>
                    <a:pt x="37665" y="419"/>
                    <a:pt x="37648" y="421"/>
                    <a:pt x="37630" y="426"/>
                  </a:cubicBezTo>
                  <a:lnTo>
                    <a:pt x="37448" y="578"/>
                  </a:lnTo>
                  <a:cubicBezTo>
                    <a:pt x="37395" y="585"/>
                    <a:pt x="37343" y="587"/>
                    <a:pt x="37294" y="587"/>
                  </a:cubicBezTo>
                  <a:cubicBezTo>
                    <a:pt x="37244" y="587"/>
                    <a:pt x="37195" y="585"/>
                    <a:pt x="37148" y="585"/>
                  </a:cubicBezTo>
                  <a:cubicBezTo>
                    <a:pt x="37053" y="585"/>
                    <a:pt x="36962" y="593"/>
                    <a:pt x="36870" y="639"/>
                  </a:cubicBezTo>
                  <a:lnTo>
                    <a:pt x="36749" y="760"/>
                  </a:lnTo>
                  <a:lnTo>
                    <a:pt x="36384" y="760"/>
                  </a:lnTo>
                  <a:lnTo>
                    <a:pt x="36202" y="578"/>
                  </a:lnTo>
                  <a:cubicBezTo>
                    <a:pt x="36159" y="592"/>
                    <a:pt x="36114" y="596"/>
                    <a:pt x="36068" y="596"/>
                  </a:cubicBezTo>
                  <a:cubicBezTo>
                    <a:pt x="36005" y="596"/>
                    <a:pt x="35940" y="588"/>
                    <a:pt x="35875" y="588"/>
                  </a:cubicBezTo>
                  <a:cubicBezTo>
                    <a:pt x="35789" y="588"/>
                    <a:pt x="35704" y="603"/>
                    <a:pt x="35624" y="669"/>
                  </a:cubicBezTo>
                  <a:lnTo>
                    <a:pt x="35594" y="912"/>
                  </a:lnTo>
                  <a:lnTo>
                    <a:pt x="35320" y="973"/>
                  </a:lnTo>
                  <a:lnTo>
                    <a:pt x="35107" y="608"/>
                  </a:lnTo>
                  <a:lnTo>
                    <a:pt x="34469" y="578"/>
                  </a:lnTo>
                  <a:lnTo>
                    <a:pt x="34317" y="426"/>
                  </a:lnTo>
                  <a:lnTo>
                    <a:pt x="34135" y="608"/>
                  </a:lnTo>
                  <a:lnTo>
                    <a:pt x="33436" y="608"/>
                  </a:lnTo>
                  <a:lnTo>
                    <a:pt x="33253" y="791"/>
                  </a:lnTo>
                  <a:lnTo>
                    <a:pt x="32554" y="791"/>
                  </a:lnTo>
                  <a:lnTo>
                    <a:pt x="32372" y="943"/>
                  </a:lnTo>
                  <a:lnTo>
                    <a:pt x="32220" y="791"/>
                  </a:lnTo>
                  <a:lnTo>
                    <a:pt x="29667" y="791"/>
                  </a:lnTo>
                  <a:lnTo>
                    <a:pt x="29271" y="973"/>
                  </a:lnTo>
                  <a:lnTo>
                    <a:pt x="29059" y="760"/>
                  </a:lnTo>
                  <a:cubicBezTo>
                    <a:pt x="29029" y="765"/>
                    <a:pt x="28999" y="767"/>
                    <a:pt x="28969" y="767"/>
                  </a:cubicBezTo>
                  <a:cubicBezTo>
                    <a:pt x="28891" y="767"/>
                    <a:pt x="28811" y="756"/>
                    <a:pt x="28730" y="756"/>
                  </a:cubicBezTo>
                  <a:cubicBezTo>
                    <a:pt x="28645" y="756"/>
                    <a:pt x="28560" y="768"/>
                    <a:pt x="28481" y="821"/>
                  </a:cubicBezTo>
                  <a:lnTo>
                    <a:pt x="28360" y="1216"/>
                  </a:lnTo>
                  <a:lnTo>
                    <a:pt x="28056" y="760"/>
                  </a:lnTo>
                  <a:lnTo>
                    <a:pt x="27661" y="791"/>
                  </a:lnTo>
                  <a:lnTo>
                    <a:pt x="27539" y="1095"/>
                  </a:lnTo>
                  <a:lnTo>
                    <a:pt x="27174" y="1095"/>
                  </a:lnTo>
                  <a:lnTo>
                    <a:pt x="26961" y="943"/>
                  </a:lnTo>
                  <a:lnTo>
                    <a:pt x="26657" y="943"/>
                  </a:lnTo>
                  <a:lnTo>
                    <a:pt x="26475" y="1125"/>
                  </a:lnTo>
                  <a:lnTo>
                    <a:pt x="25958" y="1125"/>
                  </a:lnTo>
                  <a:lnTo>
                    <a:pt x="25806" y="1003"/>
                  </a:lnTo>
                  <a:cubicBezTo>
                    <a:pt x="25752" y="965"/>
                    <a:pt x="25708" y="950"/>
                    <a:pt x="25671" y="950"/>
                  </a:cubicBezTo>
                  <a:cubicBezTo>
                    <a:pt x="25561" y="950"/>
                    <a:pt x="25510" y="1080"/>
                    <a:pt x="25442" y="1125"/>
                  </a:cubicBezTo>
                  <a:lnTo>
                    <a:pt x="25077" y="1125"/>
                  </a:lnTo>
                  <a:lnTo>
                    <a:pt x="24773" y="791"/>
                  </a:lnTo>
                  <a:lnTo>
                    <a:pt x="24591" y="943"/>
                  </a:lnTo>
                  <a:cubicBezTo>
                    <a:pt x="24508" y="949"/>
                    <a:pt x="24425" y="952"/>
                    <a:pt x="24343" y="952"/>
                  </a:cubicBezTo>
                  <a:cubicBezTo>
                    <a:pt x="24196" y="952"/>
                    <a:pt x="24051" y="945"/>
                    <a:pt x="23908" y="945"/>
                  </a:cubicBezTo>
                  <a:cubicBezTo>
                    <a:pt x="23778" y="945"/>
                    <a:pt x="23650" y="951"/>
                    <a:pt x="23527" y="973"/>
                  </a:cubicBezTo>
                  <a:lnTo>
                    <a:pt x="23375" y="1125"/>
                  </a:lnTo>
                  <a:lnTo>
                    <a:pt x="22341" y="1125"/>
                  </a:lnTo>
                  <a:lnTo>
                    <a:pt x="22159" y="1307"/>
                  </a:lnTo>
                  <a:lnTo>
                    <a:pt x="21794" y="1307"/>
                  </a:lnTo>
                  <a:cubicBezTo>
                    <a:pt x="21702" y="1215"/>
                    <a:pt x="21628" y="1124"/>
                    <a:pt x="21531" y="1124"/>
                  </a:cubicBezTo>
                  <a:cubicBezTo>
                    <a:pt x="21500" y="1124"/>
                    <a:pt x="21466" y="1133"/>
                    <a:pt x="21429" y="1155"/>
                  </a:cubicBezTo>
                  <a:lnTo>
                    <a:pt x="21247" y="1520"/>
                  </a:lnTo>
                  <a:lnTo>
                    <a:pt x="21125" y="1155"/>
                  </a:lnTo>
                  <a:lnTo>
                    <a:pt x="20548" y="1155"/>
                  </a:lnTo>
                  <a:lnTo>
                    <a:pt x="20396" y="1277"/>
                  </a:lnTo>
                  <a:cubicBezTo>
                    <a:pt x="20309" y="1255"/>
                    <a:pt x="20237" y="1092"/>
                    <a:pt x="20125" y="1092"/>
                  </a:cubicBezTo>
                  <a:cubicBezTo>
                    <a:pt x="20081" y="1092"/>
                    <a:pt x="20030" y="1117"/>
                    <a:pt x="19970" y="1186"/>
                  </a:cubicBezTo>
                  <a:cubicBezTo>
                    <a:pt x="19970" y="1277"/>
                    <a:pt x="20001" y="1368"/>
                    <a:pt x="19970" y="1429"/>
                  </a:cubicBezTo>
                  <a:cubicBezTo>
                    <a:pt x="19970" y="1520"/>
                    <a:pt x="19940" y="1581"/>
                    <a:pt x="19879" y="1763"/>
                  </a:cubicBezTo>
                  <a:cubicBezTo>
                    <a:pt x="19818" y="1490"/>
                    <a:pt x="19788" y="1338"/>
                    <a:pt x="19758" y="1155"/>
                  </a:cubicBezTo>
                  <a:lnTo>
                    <a:pt x="18998" y="1155"/>
                  </a:lnTo>
                  <a:cubicBezTo>
                    <a:pt x="18724" y="1459"/>
                    <a:pt x="18299" y="1399"/>
                    <a:pt x="17964" y="1642"/>
                  </a:cubicBezTo>
                  <a:cubicBezTo>
                    <a:pt x="17889" y="1654"/>
                    <a:pt x="17813" y="1662"/>
                    <a:pt x="17738" y="1662"/>
                  </a:cubicBezTo>
                  <a:cubicBezTo>
                    <a:pt x="17631" y="1662"/>
                    <a:pt x="17524" y="1647"/>
                    <a:pt x="17417" y="1611"/>
                  </a:cubicBezTo>
                  <a:lnTo>
                    <a:pt x="17296" y="1307"/>
                  </a:lnTo>
                  <a:lnTo>
                    <a:pt x="16931" y="1307"/>
                  </a:lnTo>
                  <a:lnTo>
                    <a:pt x="16748" y="1459"/>
                  </a:lnTo>
                  <a:lnTo>
                    <a:pt x="16505" y="1277"/>
                  </a:lnTo>
                  <a:lnTo>
                    <a:pt x="16110" y="1490"/>
                  </a:lnTo>
                  <a:lnTo>
                    <a:pt x="15837" y="1307"/>
                  </a:lnTo>
                  <a:lnTo>
                    <a:pt x="15715" y="1459"/>
                  </a:lnTo>
                  <a:lnTo>
                    <a:pt x="14834" y="1459"/>
                  </a:lnTo>
                  <a:lnTo>
                    <a:pt x="14651" y="1642"/>
                  </a:lnTo>
                  <a:lnTo>
                    <a:pt x="13952" y="1642"/>
                  </a:lnTo>
                  <a:lnTo>
                    <a:pt x="13770" y="1824"/>
                  </a:lnTo>
                  <a:cubicBezTo>
                    <a:pt x="13648" y="1794"/>
                    <a:pt x="13527" y="1733"/>
                    <a:pt x="13435" y="1672"/>
                  </a:cubicBezTo>
                  <a:lnTo>
                    <a:pt x="12554" y="1672"/>
                  </a:lnTo>
                  <a:lnTo>
                    <a:pt x="12432" y="1794"/>
                  </a:lnTo>
                  <a:lnTo>
                    <a:pt x="12098" y="1642"/>
                  </a:lnTo>
                  <a:lnTo>
                    <a:pt x="11885" y="1824"/>
                  </a:lnTo>
                  <a:lnTo>
                    <a:pt x="11520" y="1824"/>
                  </a:lnTo>
                  <a:lnTo>
                    <a:pt x="11338" y="1642"/>
                  </a:lnTo>
                  <a:lnTo>
                    <a:pt x="10821" y="1642"/>
                  </a:lnTo>
                  <a:lnTo>
                    <a:pt x="10639" y="1824"/>
                  </a:lnTo>
                  <a:lnTo>
                    <a:pt x="9453" y="1824"/>
                  </a:lnTo>
                  <a:lnTo>
                    <a:pt x="9241" y="2006"/>
                  </a:lnTo>
                  <a:lnTo>
                    <a:pt x="8754" y="2006"/>
                  </a:lnTo>
                  <a:lnTo>
                    <a:pt x="8542" y="2189"/>
                  </a:lnTo>
                  <a:cubicBezTo>
                    <a:pt x="8365" y="2088"/>
                    <a:pt x="8168" y="2029"/>
                    <a:pt x="7968" y="2029"/>
                  </a:cubicBezTo>
                  <a:cubicBezTo>
                    <a:pt x="7926" y="2029"/>
                    <a:pt x="7884" y="2032"/>
                    <a:pt x="7843" y="2037"/>
                  </a:cubicBezTo>
                  <a:lnTo>
                    <a:pt x="7721" y="2158"/>
                  </a:lnTo>
                  <a:lnTo>
                    <a:pt x="6535" y="2158"/>
                  </a:lnTo>
                  <a:cubicBezTo>
                    <a:pt x="6505" y="2158"/>
                    <a:pt x="6475" y="2219"/>
                    <a:pt x="6444" y="2219"/>
                  </a:cubicBezTo>
                  <a:lnTo>
                    <a:pt x="6323" y="2341"/>
                  </a:lnTo>
                  <a:lnTo>
                    <a:pt x="6171" y="2158"/>
                  </a:lnTo>
                  <a:lnTo>
                    <a:pt x="5836" y="2158"/>
                  </a:lnTo>
                  <a:lnTo>
                    <a:pt x="5563" y="2371"/>
                  </a:lnTo>
                  <a:lnTo>
                    <a:pt x="5168" y="2158"/>
                  </a:lnTo>
                  <a:lnTo>
                    <a:pt x="4925" y="2310"/>
                  </a:lnTo>
                  <a:lnTo>
                    <a:pt x="4773" y="2189"/>
                  </a:lnTo>
                  <a:cubicBezTo>
                    <a:pt x="4651" y="2174"/>
                    <a:pt x="4529" y="2166"/>
                    <a:pt x="4408" y="2166"/>
                  </a:cubicBezTo>
                  <a:cubicBezTo>
                    <a:pt x="4286" y="2166"/>
                    <a:pt x="4165" y="2174"/>
                    <a:pt x="4043" y="2189"/>
                  </a:cubicBezTo>
                  <a:lnTo>
                    <a:pt x="3891" y="2341"/>
                  </a:lnTo>
                  <a:lnTo>
                    <a:pt x="3709" y="2158"/>
                  </a:lnTo>
                  <a:lnTo>
                    <a:pt x="3557" y="2341"/>
                  </a:lnTo>
                  <a:lnTo>
                    <a:pt x="2523" y="2341"/>
                  </a:lnTo>
                  <a:lnTo>
                    <a:pt x="2341" y="2523"/>
                  </a:lnTo>
                  <a:lnTo>
                    <a:pt x="1459" y="2523"/>
                  </a:lnTo>
                  <a:lnTo>
                    <a:pt x="1307" y="2675"/>
                  </a:lnTo>
                  <a:lnTo>
                    <a:pt x="912" y="2736"/>
                  </a:lnTo>
                  <a:lnTo>
                    <a:pt x="365" y="3313"/>
                  </a:lnTo>
                  <a:lnTo>
                    <a:pt x="365" y="3678"/>
                  </a:lnTo>
                  <a:cubicBezTo>
                    <a:pt x="426" y="3769"/>
                    <a:pt x="578" y="3861"/>
                    <a:pt x="517" y="4043"/>
                  </a:cubicBezTo>
                  <a:lnTo>
                    <a:pt x="335" y="4225"/>
                  </a:lnTo>
                  <a:lnTo>
                    <a:pt x="335" y="4529"/>
                  </a:lnTo>
                  <a:cubicBezTo>
                    <a:pt x="365" y="4651"/>
                    <a:pt x="578" y="4681"/>
                    <a:pt x="456" y="4833"/>
                  </a:cubicBezTo>
                  <a:lnTo>
                    <a:pt x="0" y="4864"/>
                  </a:lnTo>
                  <a:lnTo>
                    <a:pt x="0" y="5320"/>
                  </a:lnTo>
                  <a:lnTo>
                    <a:pt x="578" y="5897"/>
                  </a:lnTo>
                  <a:lnTo>
                    <a:pt x="821" y="5958"/>
                  </a:lnTo>
                  <a:cubicBezTo>
                    <a:pt x="882" y="6201"/>
                    <a:pt x="1125" y="6414"/>
                    <a:pt x="1064" y="6718"/>
                  </a:cubicBezTo>
                  <a:cubicBezTo>
                    <a:pt x="1338" y="6839"/>
                    <a:pt x="1581" y="6961"/>
                    <a:pt x="1824" y="7143"/>
                  </a:cubicBezTo>
                  <a:cubicBezTo>
                    <a:pt x="1862" y="7133"/>
                    <a:pt x="1898" y="7129"/>
                    <a:pt x="1934" y="7129"/>
                  </a:cubicBezTo>
                  <a:cubicBezTo>
                    <a:pt x="2179" y="7129"/>
                    <a:pt x="2379" y="7340"/>
                    <a:pt x="2605" y="7340"/>
                  </a:cubicBezTo>
                  <a:cubicBezTo>
                    <a:pt x="2638" y="7340"/>
                    <a:pt x="2671" y="7336"/>
                    <a:pt x="2706" y="7326"/>
                  </a:cubicBezTo>
                  <a:lnTo>
                    <a:pt x="3040" y="8055"/>
                  </a:lnTo>
                  <a:cubicBezTo>
                    <a:pt x="3085" y="8016"/>
                    <a:pt x="3122" y="8001"/>
                    <a:pt x="3155" y="8001"/>
                  </a:cubicBezTo>
                  <a:cubicBezTo>
                    <a:pt x="3281" y="8001"/>
                    <a:pt x="3341" y="8227"/>
                    <a:pt x="3481" y="8227"/>
                  </a:cubicBezTo>
                  <a:cubicBezTo>
                    <a:pt x="3504" y="8227"/>
                    <a:pt x="3529" y="8221"/>
                    <a:pt x="3557" y="8207"/>
                  </a:cubicBezTo>
                  <a:cubicBezTo>
                    <a:pt x="3587" y="8207"/>
                    <a:pt x="3678" y="8329"/>
                    <a:pt x="3739" y="8390"/>
                  </a:cubicBezTo>
                  <a:cubicBezTo>
                    <a:pt x="3769" y="8420"/>
                    <a:pt x="3769" y="8450"/>
                    <a:pt x="3800" y="8511"/>
                  </a:cubicBezTo>
                  <a:lnTo>
                    <a:pt x="3648" y="8633"/>
                  </a:lnTo>
                  <a:lnTo>
                    <a:pt x="3830" y="8815"/>
                  </a:lnTo>
                  <a:lnTo>
                    <a:pt x="3830" y="9180"/>
                  </a:lnTo>
                  <a:cubicBezTo>
                    <a:pt x="3575" y="9265"/>
                    <a:pt x="3372" y="9456"/>
                    <a:pt x="3124" y="9456"/>
                  </a:cubicBezTo>
                  <a:cubicBezTo>
                    <a:pt x="3106" y="9456"/>
                    <a:pt x="3088" y="9455"/>
                    <a:pt x="3070" y="9453"/>
                  </a:cubicBezTo>
                  <a:cubicBezTo>
                    <a:pt x="3040" y="9453"/>
                    <a:pt x="2979" y="9514"/>
                    <a:pt x="2949" y="9575"/>
                  </a:cubicBezTo>
                  <a:lnTo>
                    <a:pt x="3010" y="9788"/>
                  </a:lnTo>
                  <a:lnTo>
                    <a:pt x="3101" y="9788"/>
                  </a:lnTo>
                  <a:cubicBezTo>
                    <a:pt x="3435" y="9970"/>
                    <a:pt x="3678" y="10274"/>
                    <a:pt x="3800" y="10639"/>
                  </a:cubicBezTo>
                  <a:lnTo>
                    <a:pt x="3800" y="11125"/>
                  </a:lnTo>
                  <a:cubicBezTo>
                    <a:pt x="3861" y="11156"/>
                    <a:pt x="3891" y="11186"/>
                    <a:pt x="3952" y="11216"/>
                  </a:cubicBezTo>
                  <a:cubicBezTo>
                    <a:pt x="4013" y="11216"/>
                    <a:pt x="4104" y="11247"/>
                    <a:pt x="4195" y="11247"/>
                  </a:cubicBezTo>
                  <a:lnTo>
                    <a:pt x="4803" y="11885"/>
                  </a:lnTo>
                  <a:lnTo>
                    <a:pt x="4955" y="11763"/>
                  </a:lnTo>
                  <a:cubicBezTo>
                    <a:pt x="5046" y="11885"/>
                    <a:pt x="5198" y="12007"/>
                    <a:pt x="5350" y="12067"/>
                  </a:cubicBezTo>
                  <a:cubicBezTo>
                    <a:pt x="5502" y="12128"/>
                    <a:pt x="5624" y="12250"/>
                    <a:pt x="5715" y="12402"/>
                  </a:cubicBezTo>
                  <a:cubicBezTo>
                    <a:pt x="5593" y="12493"/>
                    <a:pt x="5441" y="12463"/>
                    <a:pt x="5320" y="12554"/>
                  </a:cubicBezTo>
                  <a:cubicBezTo>
                    <a:pt x="5228" y="12675"/>
                    <a:pt x="5016" y="12645"/>
                    <a:pt x="4864" y="12675"/>
                  </a:cubicBezTo>
                  <a:cubicBezTo>
                    <a:pt x="4894" y="12797"/>
                    <a:pt x="5077" y="12827"/>
                    <a:pt x="5046" y="12979"/>
                  </a:cubicBezTo>
                  <a:cubicBezTo>
                    <a:pt x="5077" y="12979"/>
                    <a:pt x="5168" y="13010"/>
                    <a:pt x="5168" y="13040"/>
                  </a:cubicBezTo>
                  <a:cubicBezTo>
                    <a:pt x="5198" y="13162"/>
                    <a:pt x="5198" y="13314"/>
                    <a:pt x="5198" y="13405"/>
                  </a:cubicBezTo>
                  <a:lnTo>
                    <a:pt x="5016" y="13648"/>
                  </a:lnTo>
                  <a:cubicBezTo>
                    <a:pt x="5037" y="13645"/>
                    <a:pt x="5059" y="13643"/>
                    <a:pt x="5081" y="13643"/>
                  </a:cubicBezTo>
                  <a:cubicBezTo>
                    <a:pt x="5271" y="13643"/>
                    <a:pt x="5451" y="13761"/>
                    <a:pt x="5532" y="13952"/>
                  </a:cubicBezTo>
                  <a:cubicBezTo>
                    <a:pt x="5563" y="14104"/>
                    <a:pt x="5624" y="14225"/>
                    <a:pt x="5745" y="14317"/>
                  </a:cubicBezTo>
                  <a:cubicBezTo>
                    <a:pt x="5836" y="14408"/>
                    <a:pt x="5897" y="14560"/>
                    <a:pt x="6110" y="14560"/>
                  </a:cubicBezTo>
                  <a:cubicBezTo>
                    <a:pt x="6232" y="14560"/>
                    <a:pt x="6292" y="14377"/>
                    <a:pt x="6384" y="14317"/>
                  </a:cubicBezTo>
                  <a:cubicBezTo>
                    <a:pt x="6505" y="14225"/>
                    <a:pt x="6566" y="14104"/>
                    <a:pt x="6687" y="14073"/>
                  </a:cubicBezTo>
                  <a:lnTo>
                    <a:pt x="6839" y="14225"/>
                  </a:lnTo>
                  <a:cubicBezTo>
                    <a:pt x="6900" y="14210"/>
                    <a:pt x="6953" y="14203"/>
                    <a:pt x="7007" y="14203"/>
                  </a:cubicBezTo>
                  <a:cubicBezTo>
                    <a:pt x="7060" y="14203"/>
                    <a:pt x="7113" y="14210"/>
                    <a:pt x="7174" y="14225"/>
                  </a:cubicBezTo>
                  <a:cubicBezTo>
                    <a:pt x="7356" y="14317"/>
                    <a:pt x="7569" y="14438"/>
                    <a:pt x="7751" y="14560"/>
                  </a:cubicBezTo>
                  <a:lnTo>
                    <a:pt x="8238" y="14560"/>
                  </a:lnTo>
                  <a:cubicBezTo>
                    <a:pt x="8329" y="14651"/>
                    <a:pt x="8450" y="14742"/>
                    <a:pt x="8602" y="14773"/>
                  </a:cubicBezTo>
                  <a:cubicBezTo>
                    <a:pt x="8724" y="14803"/>
                    <a:pt x="8785" y="15016"/>
                    <a:pt x="8906" y="15046"/>
                  </a:cubicBezTo>
                  <a:cubicBezTo>
                    <a:pt x="9092" y="15093"/>
                    <a:pt x="9260" y="15299"/>
                    <a:pt x="9464" y="15299"/>
                  </a:cubicBezTo>
                  <a:cubicBezTo>
                    <a:pt x="9528" y="15299"/>
                    <a:pt x="9594" y="15279"/>
                    <a:pt x="9666" y="15229"/>
                  </a:cubicBezTo>
                  <a:cubicBezTo>
                    <a:pt x="9697" y="15107"/>
                    <a:pt x="9727" y="15016"/>
                    <a:pt x="9757" y="14894"/>
                  </a:cubicBezTo>
                  <a:lnTo>
                    <a:pt x="10001" y="14955"/>
                  </a:lnTo>
                  <a:lnTo>
                    <a:pt x="10122" y="15320"/>
                  </a:lnTo>
                  <a:cubicBezTo>
                    <a:pt x="10305" y="15077"/>
                    <a:pt x="10578" y="14864"/>
                    <a:pt x="10882" y="14773"/>
                  </a:cubicBezTo>
                  <a:cubicBezTo>
                    <a:pt x="11004" y="14894"/>
                    <a:pt x="11064" y="15077"/>
                    <a:pt x="11277" y="15107"/>
                  </a:cubicBezTo>
                  <a:lnTo>
                    <a:pt x="11672" y="14894"/>
                  </a:lnTo>
                  <a:lnTo>
                    <a:pt x="11885" y="15107"/>
                  </a:lnTo>
                  <a:lnTo>
                    <a:pt x="12098" y="14894"/>
                  </a:lnTo>
                  <a:lnTo>
                    <a:pt x="12767" y="15259"/>
                  </a:lnTo>
                  <a:lnTo>
                    <a:pt x="13830" y="15259"/>
                  </a:lnTo>
                  <a:lnTo>
                    <a:pt x="13952" y="14925"/>
                  </a:lnTo>
                  <a:cubicBezTo>
                    <a:pt x="13986" y="14938"/>
                    <a:pt x="14019" y="14943"/>
                    <a:pt x="14051" y="14943"/>
                  </a:cubicBezTo>
                  <a:cubicBezTo>
                    <a:pt x="14107" y="14943"/>
                    <a:pt x="14160" y="14929"/>
                    <a:pt x="14211" y="14929"/>
                  </a:cubicBezTo>
                  <a:cubicBezTo>
                    <a:pt x="14257" y="14929"/>
                    <a:pt x="14302" y="14940"/>
                    <a:pt x="14347" y="14985"/>
                  </a:cubicBezTo>
                  <a:lnTo>
                    <a:pt x="14469" y="15289"/>
                  </a:lnTo>
                  <a:lnTo>
                    <a:pt x="15016" y="15289"/>
                  </a:lnTo>
                  <a:lnTo>
                    <a:pt x="15198" y="15472"/>
                  </a:lnTo>
                  <a:lnTo>
                    <a:pt x="15533" y="15472"/>
                  </a:lnTo>
                  <a:lnTo>
                    <a:pt x="15745" y="15654"/>
                  </a:lnTo>
                  <a:lnTo>
                    <a:pt x="16748" y="15654"/>
                  </a:lnTo>
                  <a:lnTo>
                    <a:pt x="16900" y="15806"/>
                  </a:lnTo>
                  <a:lnTo>
                    <a:pt x="17995" y="15806"/>
                  </a:lnTo>
                  <a:lnTo>
                    <a:pt x="18147" y="15624"/>
                  </a:lnTo>
                  <a:lnTo>
                    <a:pt x="19028" y="15624"/>
                  </a:lnTo>
                  <a:lnTo>
                    <a:pt x="19150" y="15259"/>
                  </a:lnTo>
                  <a:cubicBezTo>
                    <a:pt x="19200" y="15279"/>
                    <a:pt x="19251" y="15283"/>
                    <a:pt x="19301" y="15283"/>
                  </a:cubicBezTo>
                  <a:cubicBezTo>
                    <a:pt x="19325" y="15283"/>
                    <a:pt x="19350" y="15282"/>
                    <a:pt x="19374" y="15282"/>
                  </a:cubicBezTo>
                  <a:cubicBezTo>
                    <a:pt x="19446" y="15282"/>
                    <a:pt x="19514" y="15289"/>
                    <a:pt x="19575" y="15350"/>
                  </a:cubicBezTo>
                  <a:lnTo>
                    <a:pt x="19454" y="15624"/>
                  </a:lnTo>
                  <a:lnTo>
                    <a:pt x="20062" y="15624"/>
                  </a:lnTo>
                  <a:cubicBezTo>
                    <a:pt x="20183" y="15958"/>
                    <a:pt x="20578" y="15684"/>
                    <a:pt x="20730" y="15958"/>
                  </a:cubicBezTo>
                  <a:cubicBezTo>
                    <a:pt x="20943" y="15988"/>
                    <a:pt x="21125" y="15988"/>
                    <a:pt x="21308" y="15988"/>
                  </a:cubicBezTo>
                  <a:cubicBezTo>
                    <a:pt x="21369" y="15988"/>
                    <a:pt x="21399" y="15988"/>
                    <a:pt x="21460" y="15958"/>
                  </a:cubicBezTo>
                  <a:lnTo>
                    <a:pt x="21703" y="15776"/>
                  </a:lnTo>
                  <a:lnTo>
                    <a:pt x="22007" y="15988"/>
                  </a:lnTo>
                  <a:cubicBezTo>
                    <a:pt x="22047" y="15988"/>
                    <a:pt x="22128" y="15961"/>
                    <a:pt x="22196" y="15961"/>
                  </a:cubicBezTo>
                  <a:cubicBezTo>
                    <a:pt x="22230" y="15961"/>
                    <a:pt x="22260" y="15968"/>
                    <a:pt x="22280" y="15988"/>
                  </a:cubicBezTo>
                  <a:cubicBezTo>
                    <a:pt x="22432" y="16171"/>
                    <a:pt x="22706" y="16140"/>
                    <a:pt x="22828" y="16292"/>
                  </a:cubicBezTo>
                  <a:lnTo>
                    <a:pt x="23466" y="15958"/>
                  </a:lnTo>
                  <a:cubicBezTo>
                    <a:pt x="23581" y="16004"/>
                    <a:pt x="23661" y="16172"/>
                    <a:pt x="23785" y="16172"/>
                  </a:cubicBezTo>
                  <a:cubicBezTo>
                    <a:pt x="23825" y="16172"/>
                    <a:pt x="23870" y="16154"/>
                    <a:pt x="23922" y="16110"/>
                  </a:cubicBezTo>
                  <a:cubicBezTo>
                    <a:pt x="23952" y="16019"/>
                    <a:pt x="23983" y="15897"/>
                    <a:pt x="24013" y="15836"/>
                  </a:cubicBezTo>
                  <a:cubicBezTo>
                    <a:pt x="24104" y="15776"/>
                    <a:pt x="24287" y="15867"/>
                    <a:pt x="24287" y="15684"/>
                  </a:cubicBezTo>
                  <a:lnTo>
                    <a:pt x="24135" y="15502"/>
                  </a:lnTo>
                  <a:lnTo>
                    <a:pt x="24378" y="15441"/>
                  </a:lnTo>
                  <a:lnTo>
                    <a:pt x="24530" y="15776"/>
                  </a:lnTo>
                  <a:cubicBezTo>
                    <a:pt x="24712" y="15563"/>
                    <a:pt x="24530" y="15320"/>
                    <a:pt x="24682" y="15107"/>
                  </a:cubicBezTo>
                  <a:lnTo>
                    <a:pt x="24682" y="15107"/>
                  </a:lnTo>
                  <a:cubicBezTo>
                    <a:pt x="24955" y="15198"/>
                    <a:pt x="24682" y="15472"/>
                    <a:pt x="24895" y="15593"/>
                  </a:cubicBezTo>
                  <a:lnTo>
                    <a:pt x="25046" y="15289"/>
                  </a:lnTo>
                  <a:cubicBezTo>
                    <a:pt x="25159" y="15289"/>
                    <a:pt x="25167" y="15445"/>
                    <a:pt x="25288" y="15445"/>
                  </a:cubicBezTo>
                  <a:cubicBezTo>
                    <a:pt x="25298" y="15445"/>
                    <a:pt x="25308" y="15444"/>
                    <a:pt x="25320" y="15441"/>
                  </a:cubicBezTo>
                  <a:lnTo>
                    <a:pt x="25381" y="15289"/>
                  </a:lnTo>
                  <a:cubicBezTo>
                    <a:pt x="25438" y="15258"/>
                    <a:pt x="25491" y="15246"/>
                    <a:pt x="25543" y="15246"/>
                  </a:cubicBezTo>
                  <a:cubicBezTo>
                    <a:pt x="25755" y="15246"/>
                    <a:pt x="25928" y="15462"/>
                    <a:pt x="26146" y="15462"/>
                  </a:cubicBezTo>
                  <a:cubicBezTo>
                    <a:pt x="26183" y="15462"/>
                    <a:pt x="26222" y="15456"/>
                    <a:pt x="26262" y="15441"/>
                  </a:cubicBezTo>
                  <a:lnTo>
                    <a:pt x="26445" y="15259"/>
                  </a:lnTo>
                  <a:lnTo>
                    <a:pt x="26992" y="15593"/>
                  </a:lnTo>
                  <a:cubicBezTo>
                    <a:pt x="27113" y="15441"/>
                    <a:pt x="27113" y="15168"/>
                    <a:pt x="27357" y="15107"/>
                  </a:cubicBezTo>
                  <a:lnTo>
                    <a:pt x="27691" y="15441"/>
                  </a:lnTo>
                  <a:lnTo>
                    <a:pt x="28360" y="15441"/>
                  </a:lnTo>
                  <a:lnTo>
                    <a:pt x="28542" y="15624"/>
                  </a:lnTo>
                  <a:lnTo>
                    <a:pt x="28907" y="15624"/>
                  </a:lnTo>
                  <a:lnTo>
                    <a:pt x="29089" y="15441"/>
                  </a:lnTo>
                  <a:cubicBezTo>
                    <a:pt x="29150" y="15563"/>
                    <a:pt x="29332" y="15624"/>
                    <a:pt x="29332" y="15776"/>
                  </a:cubicBezTo>
                  <a:cubicBezTo>
                    <a:pt x="29271" y="16080"/>
                    <a:pt x="28998" y="16110"/>
                    <a:pt x="28785" y="16262"/>
                  </a:cubicBezTo>
                  <a:lnTo>
                    <a:pt x="28846" y="16475"/>
                  </a:lnTo>
                  <a:cubicBezTo>
                    <a:pt x="28900" y="16499"/>
                    <a:pt x="28949" y="16509"/>
                    <a:pt x="28995" y="16509"/>
                  </a:cubicBezTo>
                  <a:cubicBezTo>
                    <a:pt x="29183" y="16509"/>
                    <a:pt x="29320" y="16347"/>
                    <a:pt x="29515" y="16323"/>
                  </a:cubicBezTo>
                  <a:cubicBezTo>
                    <a:pt x="29727" y="16292"/>
                    <a:pt x="29636" y="16110"/>
                    <a:pt x="29697" y="16019"/>
                  </a:cubicBezTo>
                  <a:cubicBezTo>
                    <a:pt x="29849" y="15806"/>
                    <a:pt x="30123" y="15776"/>
                    <a:pt x="30305" y="15654"/>
                  </a:cubicBezTo>
                  <a:lnTo>
                    <a:pt x="30487" y="15776"/>
                  </a:lnTo>
                  <a:lnTo>
                    <a:pt x="30609" y="15624"/>
                  </a:lnTo>
                  <a:lnTo>
                    <a:pt x="30913" y="15867"/>
                  </a:lnTo>
                  <a:lnTo>
                    <a:pt x="30639" y="16140"/>
                  </a:lnTo>
                  <a:cubicBezTo>
                    <a:pt x="30614" y="16151"/>
                    <a:pt x="30588" y="16154"/>
                    <a:pt x="30561" y="16154"/>
                  </a:cubicBezTo>
                  <a:cubicBezTo>
                    <a:pt x="30509" y="16154"/>
                    <a:pt x="30456" y="16140"/>
                    <a:pt x="30408" y="16140"/>
                  </a:cubicBezTo>
                  <a:cubicBezTo>
                    <a:pt x="30335" y="16140"/>
                    <a:pt x="30275" y="16171"/>
                    <a:pt x="30244" y="16323"/>
                  </a:cubicBezTo>
                  <a:lnTo>
                    <a:pt x="31308" y="16323"/>
                  </a:lnTo>
                  <a:lnTo>
                    <a:pt x="31642" y="16657"/>
                  </a:lnTo>
                  <a:lnTo>
                    <a:pt x="32402" y="16657"/>
                  </a:lnTo>
                  <a:lnTo>
                    <a:pt x="32524" y="16505"/>
                  </a:lnTo>
                  <a:lnTo>
                    <a:pt x="32919" y="16505"/>
                  </a:lnTo>
                  <a:lnTo>
                    <a:pt x="33071" y="16323"/>
                  </a:lnTo>
                  <a:lnTo>
                    <a:pt x="33375" y="16323"/>
                  </a:lnTo>
                  <a:lnTo>
                    <a:pt x="34013" y="16718"/>
                  </a:lnTo>
                  <a:lnTo>
                    <a:pt x="34834" y="16718"/>
                  </a:lnTo>
                  <a:lnTo>
                    <a:pt x="35047" y="16900"/>
                  </a:lnTo>
                  <a:cubicBezTo>
                    <a:pt x="35118" y="16861"/>
                    <a:pt x="35186" y="16846"/>
                    <a:pt x="35251" y="16846"/>
                  </a:cubicBezTo>
                  <a:cubicBezTo>
                    <a:pt x="35488" y="16846"/>
                    <a:pt x="35689" y="17052"/>
                    <a:pt x="35928" y="17052"/>
                  </a:cubicBezTo>
                  <a:cubicBezTo>
                    <a:pt x="35989" y="17083"/>
                    <a:pt x="36080" y="17113"/>
                    <a:pt x="36141" y="17143"/>
                  </a:cubicBezTo>
                  <a:lnTo>
                    <a:pt x="36323" y="17235"/>
                  </a:lnTo>
                  <a:cubicBezTo>
                    <a:pt x="36454" y="17182"/>
                    <a:pt x="36517" y="17040"/>
                    <a:pt x="36649" y="17040"/>
                  </a:cubicBezTo>
                  <a:cubicBezTo>
                    <a:pt x="36670" y="17040"/>
                    <a:pt x="36693" y="17044"/>
                    <a:pt x="36718" y="17052"/>
                  </a:cubicBezTo>
                  <a:lnTo>
                    <a:pt x="37083" y="17387"/>
                  </a:lnTo>
                  <a:lnTo>
                    <a:pt x="37266" y="17235"/>
                  </a:lnTo>
                  <a:lnTo>
                    <a:pt x="37782" y="17235"/>
                  </a:lnTo>
                  <a:lnTo>
                    <a:pt x="37934" y="17052"/>
                  </a:lnTo>
                  <a:lnTo>
                    <a:pt x="38451" y="17052"/>
                  </a:lnTo>
                  <a:cubicBezTo>
                    <a:pt x="38585" y="16952"/>
                    <a:pt x="38645" y="16907"/>
                    <a:pt x="38702" y="16907"/>
                  </a:cubicBezTo>
                  <a:cubicBezTo>
                    <a:pt x="38749" y="16907"/>
                    <a:pt x="38795" y="16937"/>
                    <a:pt x="38877" y="16991"/>
                  </a:cubicBezTo>
                  <a:cubicBezTo>
                    <a:pt x="38755" y="17113"/>
                    <a:pt x="38603" y="17235"/>
                    <a:pt x="38816" y="17417"/>
                  </a:cubicBezTo>
                  <a:lnTo>
                    <a:pt x="39849" y="17417"/>
                  </a:lnTo>
                  <a:cubicBezTo>
                    <a:pt x="40001" y="17295"/>
                    <a:pt x="40062" y="17052"/>
                    <a:pt x="40305" y="17052"/>
                  </a:cubicBezTo>
                  <a:lnTo>
                    <a:pt x="40579" y="17204"/>
                  </a:lnTo>
                  <a:cubicBezTo>
                    <a:pt x="40700" y="17113"/>
                    <a:pt x="40609" y="16991"/>
                    <a:pt x="40639" y="16900"/>
                  </a:cubicBezTo>
                  <a:cubicBezTo>
                    <a:pt x="40579" y="16870"/>
                    <a:pt x="40518" y="16809"/>
                    <a:pt x="40457" y="16779"/>
                  </a:cubicBezTo>
                  <a:cubicBezTo>
                    <a:pt x="40511" y="16743"/>
                    <a:pt x="40546" y="16728"/>
                    <a:pt x="40569" y="16728"/>
                  </a:cubicBezTo>
                  <a:cubicBezTo>
                    <a:pt x="40627" y="16728"/>
                    <a:pt x="40618" y="16814"/>
                    <a:pt x="40639" y="16900"/>
                  </a:cubicBezTo>
                  <a:cubicBezTo>
                    <a:pt x="40731" y="16809"/>
                    <a:pt x="40822" y="16748"/>
                    <a:pt x="40913" y="16688"/>
                  </a:cubicBezTo>
                  <a:lnTo>
                    <a:pt x="41065" y="16870"/>
                  </a:lnTo>
                  <a:lnTo>
                    <a:pt x="41339" y="16870"/>
                  </a:lnTo>
                  <a:lnTo>
                    <a:pt x="41339" y="16627"/>
                  </a:lnTo>
                  <a:cubicBezTo>
                    <a:pt x="41387" y="16546"/>
                    <a:pt x="41435" y="16509"/>
                    <a:pt x="41487" y="16509"/>
                  </a:cubicBezTo>
                  <a:cubicBezTo>
                    <a:pt x="41535" y="16509"/>
                    <a:pt x="41585" y="16539"/>
                    <a:pt x="41643" y="16596"/>
                  </a:cubicBezTo>
                  <a:cubicBezTo>
                    <a:pt x="41612" y="16718"/>
                    <a:pt x="41491" y="16839"/>
                    <a:pt x="41339" y="16870"/>
                  </a:cubicBezTo>
                  <a:cubicBezTo>
                    <a:pt x="41339" y="16931"/>
                    <a:pt x="41369" y="17022"/>
                    <a:pt x="41399" y="17022"/>
                  </a:cubicBezTo>
                  <a:cubicBezTo>
                    <a:pt x="41521" y="17052"/>
                    <a:pt x="41673" y="17052"/>
                    <a:pt x="41764" y="17052"/>
                  </a:cubicBezTo>
                  <a:lnTo>
                    <a:pt x="41946" y="16870"/>
                  </a:lnTo>
                  <a:lnTo>
                    <a:pt x="42129" y="17052"/>
                  </a:lnTo>
                  <a:lnTo>
                    <a:pt x="42311" y="16870"/>
                  </a:lnTo>
                  <a:cubicBezTo>
                    <a:pt x="42332" y="16884"/>
                    <a:pt x="42357" y="16888"/>
                    <a:pt x="42385" y="16888"/>
                  </a:cubicBezTo>
                  <a:cubicBezTo>
                    <a:pt x="42436" y="16888"/>
                    <a:pt x="42496" y="16874"/>
                    <a:pt x="42554" y="16874"/>
                  </a:cubicBezTo>
                  <a:cubicBezTo>
                    <a:pt x="42608" y="16874"/>
                    <a:pt x="42661" y="16886"/>
                    <a:pt x="42706" y="16931"/>
                  </a:cubicBezTo>
                  <a:cubicBezTo>
                    <a:pt x="42554" y="17143"/>
                    <a:pt x="42554" y="17143"/>
                    <a:pt x="42585" y="17387"/>
                  </a:cubicBezTo>
                  <a:lnTo>
                    <a:pt x="43162" y="17387"/>
                  </a:lnTo>
                  <a:lnTo>
                    <a:pt x="43314" y="17235"/>
                  </a:lnTo>
                  <a:lnTo>
                    <a:pt x="43497" y="17387"/>
                  </a:lnTo>
                  <a:lnTo>
                    <a:pt x="44013" y="17387"/>
                  </a:lnTo>
                  <a:lnTo>
                    <a:pt x="44196" y="17569"/>
                  </a:lnTo>
                  <a:lnTo>
                    <a:pt x="44409" y="17387"/>
                  </a:lnTo>
                  <a:lnTo>
                    <a:pt x="44743" y="17387"/>
                  </a:lnTo>
                  <a:lnTo>
                    <a:pt x="44986" y="16900"/>
                  </a:lnTo>
                  <a:lnTo>
                    <a:pt x="44986" y="16596"/>
                  </a:lnTo>
                  <a:cubicBezTo>
                    <a:pt x="45077" y="16566"/>
                    <a:pt x="45168" y="16536"/>
                    <a:pt x="45260" y="16475"/>
                  </a:cubicBezTo>
                  <a:cubicBezTo>
                    <a:pt x="45333" y="16426"/>
                    <a:pt x="45407" y="16337"/>
                    <a:pt x="45513" y="16337"/>
                  </a:cubicBezTo>
                  <a:cubicBezTo>
                    <a:pt x="45538" y="16337"/>
                    <a:pt x="45565" y="16342"/>
                    <a:pt x="45594" y="16353"/>
                  </a:cubicBezTo>
                  <a:lnTo>
                    <a:pt x="45868" y="16566"/>
                  </a:lnTo>
                  <a:lnTo>
                    <a:pt x="45685" y="16809"/>
                  </a:lnTo>
                  <a:cubicBezTo>
                    <a:pt x="45761" y="16855"/>
                    <a:pt x="45822" y="16877"/>
                    <a:pt x="45875" y="16877"/>
                  </a:cubicBezTo>
                  <a:cubicBezTo>
                    <a:pt x="45928" y="16877"/>
                    <a:pt x="45974" y="16855"/>
                    <a:pt x="46020" y="16809"/>
                  </a:cubicBezTo>
                  <a:lnTo>
                    <a:pt x="46050" y="16323"/>
                  </a:lnTo>
                  <a:lnTo>
                    <a:pt x="46354" y="16384"/>
                  </a:lnTo>
                  <a:lnTo>
                    <a:pt x="46415" y="16657"/>
                  </a:lnTo>
                  <a:lnTo>
                    <a:pt x="46688" y="16748"/>
                  </a:lnTo>
                  <a:lnTo>
                    <a:pt x="46779" y="17052"/>
                  </a:lnTo>
                  <a:lnTo>
                    <a:pt x="46962" y="17052"/>
                  </a:lnTo>
                  <a:lnTo>
                    <a:pt x="47296" y="16536"/>
                  </a:lnTo>
                  <a:lnTo>
                    <a:pt x="47509" y="16536"/>
                  </a:lnTo>
                  <a:lnTo>
                    <a:pt x="47691" y="16900"/>
                  </a:lnTo>
                  <a:lnTo>
                    <a:pt x="47904" y="16839"/>
                  </a:lnTo>
                  <a:cubicBezTo>
                    <a:pt x="47934" y="16688"/>
                    <a:pt x="47934" y="16536"/>
                    <a:pt x="47965" y="16232"/>
                  </a:cubicBezTo>
                  <a:cubicBezTo>
                    <a:pt x="48081" y="16482"/>
                    <a:pt x="48209" y="16550"/>
                    <a:pt x="48341" y="16550"/>
                  </a:cubicBezTo>
                  <a:cubicBezTo>
                    <a:pt x="48417" y="16550"/>
                    <a:pt x="48495" y="16527"/>
                    <a:pt x="48573" y="16505"/>
                  </a:cubicBezTo>
                  <a:lnTo>
                    <a:pt x="48725" y="16384"/>
                  </a:lnTo>
                  <a:cubicBezTo>
                    <a:pt x="48846" y="16627"/>
                    <a:pt x="48938" y="16870"/>
                    <a:pt x="49059" y="17083"/>
                  </a:cubicBezTo>
                  <a:cubicBezTo>
                    <a:pt x="49181" y="17295"/>
                    <a:pt x="49454" y="17235"/>
                    <a:pt x="49606" y="17417"/>
                  </a:cubicBezTo>
                  <a:lnTo>
                    <a:pt x="50093" y="17417"/>
                  </a:lnTo>
                  <a:lnTo>
                    <a:pt x="50305" y="17265"/>
                  </a:lnTo>
                  <a:lnTo>
                    <a:pt x="50457" y="17417"/>
                  </a:lnTo>
                  <a:lnTo>
                    <a:pt x="51065" y="17417"/>
                  </a:lnTo>
                  <a:cubicBezTo>
                    <a:pt x="51126" y="17417"/>
                    <a:pt x="51156" y="17387"/>
                    <a:pt x="51217" y="17387"/>
                  </a:cubicBezTo>
                  <a:lnTo>
                    <a:pt x="51339" y="17235"/>
                  </a:lnTo>
                  <a:lnTo>
                    <a:pt x="52220" y="17235"/>
                  </a:lnTo>
                  <a:cubicBezTo>
                    <a:pt x="52220" y="17235"/>
                    <a:pt x="52251" y="17295"/>
                    <a:pt x="52281" y="17295"/>
                  </a:cubicBezTo>
                  <a:cubicBezTo>
                    <a:pt x="52311" y="17387"/>
                    <a:pt x="52342" y="17508"/>
                    <a:pt x="52372" y="17599"/>
                  </a:cubicBezTo>
                  <a:lnTo>
                    <a:pt x="52585" y="17417"/>
                  </a:lnTo>
                  <a:lnTo>
                    <a:pt x="52919" y="17417"/>
                  </a:lnTo>
                  <a:cubicBezTo>
                    <a:pt x="53071" y="17295"/>
                    <a:pt x="53132" y="17143"/>
                    <a:pt x="53284" y="17113"/>
                  </a:cubicBezTo>
                  <a:lnTo>
                    <a:pt x="53618" y="17417"/>
                  </a:lnTo>
                  <a:lnTo>
                    <a:pt x="54318" y="17417"/>
                  </a:lnTo>
                  <a:lnTo>
                    <a:pt x="54500" y="17235"/>
                  </a:lnTo>
                  <a:lnTo>
                    <a:pt x="54834" y="17235"/>
                  </a:lnTo>
                  <a:lnTo>
                    <a:pt x="55077" y="17022"/>
                  </a:lnTo>
                  <a:lnTo>
                    <a:pt x="55321" y="17447"/>
                  </a:lnTo>
                  <a:cubicBezTo>
                    <a:pt x="55685" y="17356"/>
                    <a:pt x="55989" y="17143"/>
                    <a:pt x="56232" y="16870"/>
                  </a:cubicBezTo>
                  <a:lnTo>
                    <a:pt x="56567" y="16870"/>
                  </a:lnTo>
                  <a:lnTo>
                    <a:pt x="56749" y="16718"/>
                  </a:lnTo>
                  <a:lnTo>
                    <a:pt x="56992" y="16961"/>
                  </a:lnTo>
                  <a:lnTo>
                    <a:pt x="57053" y="17235"/>
                  </a:lnTo>
                  <a:lnTo>
                    <a:pt x="57600" y="17235"/>
                  </a:lnTo>
                  <a:lnTo>
                    <a:pt x="57813" y="17052"/>
                  </a:lnTo>
                  <a:cubicBezTo>
                    <a:pt x="57825" y="17044"/>
                    <a:pt x="57840" y="17041"/>
                    <a:pt x="57856" y="17041"/>
                  </a:cubicBezTo>
                  <a:cubicBezTo>
                    <a:pt x="57914" y="17041"/>
                    <a:pt x="57991" y="17081"/>
                    <a:pt x="58062" y="17081"/>
                  </a:cubicBezTo>
                  <a:cubicBezTo>
                    <a:pt x="58120" y="17081"/>
                    <a:pt x="58173" y="17055"/>
                    <a:pt x="58208" y="16961"/>
                  </a:cubicBezTo>
                  <a:lnTo>
                    <a:pt x="58087" y="16839"/>
                  </a:lnTo>
                  <a:lnTo>
                    <a:pt x="58421" y="16505"/>
                  </a:lnTo>
                  <a:cubicBezTo>
                    <a:pt x="58338" y="16402"/>
                    <a:pt x="58284" y="16341"/>
                    <a:pt x="58219" y="16341"/>
                  </a:cubicBezTo>
                  <a:cubicBezTo>
                    <a:pt x="58189" y="16341"/>
                    <a:pt x="58156" y="16354"/>
                    <a:pt x="58117" y="16384"/>
                  </a:cubicBezTo>
                  <a:cubicBezTo>
                    <a:pt x="58008" y="16471"/>
                    <a:pt x="57930" y="16542"/>
                    <a:pt x="57839" y="16542"/>
                  </a:cubicBezTo>
                  <a:cubicBezTo>
                    <a:pt x="57803" y="16542"/>
                    <a:pt x="57765" y="16531"/>
                    <a:pt x="57722" y="16505"/>
                  </a:cubicBezTo>
                  <a:cubicBezTo>
                    <a:pt x="57661" y="16110"/>
                    <a:pt x="57661" y="16110"/>
                    <a:pt x="57783" y="15988"/>
                  </a:cubicBezTo>
                  <a:cubicBezTo>
                    <a:pt x="57832" y="16013"/>
                    <a:pt x="57881" y="16020"/>
                    <a:pt x="57930" y="16020"/>
                  </a:cubicBezTo>
                  <a:cubicBezTo>
                    <a:pt x="57994" y="16020"/>
                    <a:pt x="58058" y="16008"/>
                    <a:pt x="58122" y="16008"/>
                  </a:cubicBezTo>
                  <a:cubicBezTo>
                    <a:pt x="58191" y="16008"/>
                    <a:pt x="58261" y="16022"/>
                    <a:pt x="58330" y="16080"/>
                  </a:cubicBezTo>
                  <a:lnTo>
                    <a:pt x="58543" y="16201"/>
                  </a:lnTo>
                  <a:cubicBezTo>
                    <a:pt x="58725" y="16140"/>
                    <a:pt x="58877" y="16049"/>
                    <a:pt x="59059" y="15928"/>
                  </a:cubicBezTo>
                  <a:cubicBezTo>
                    <a:pt x="59181" y="15776"/>
                    <a:pt x="59363" y="15624"/>
                    <a:pt x="59576" y="15532"/>
                  </a:cubicBezTo>
                  <a:lnTo>
                    <a:pt x="59424" y="15380"/>
                  </a:lnTo>
                  <a:lnTo>
                    <a:pt x="59576" y="15168"/>
                  </a:lnTo>
                  <a:lnTo>
                    <a:pt x="59424" y="15046"/>
                  </a:lnTo>
                  <a:cubicBezTo>
                    <a:pt x="59515" y="14894"/>
                    <a:pt x="59606" y="14742"/>
                    <a:pt x="59789" y="14742"/>
                  </a:cubicBezTo>
                  <a:lnTo>
                    <a:pt x="60123" y="14955"/>
                  </a:lnTo>
                  <a:lnTo>
                    <a:pt x="60366" y="14773"/>
                  </a:lnTo>
                  <a:cubicBezTo>
                    <a:pt x="60427" y="14773"/>
                    <a:pt x="60495" y="14757"/>
                    <a:pt x="60568" y="14757"/>
                  </a:cubicBezTo>
                  <a:cubicBezTo>
                    <a:pt x="60640" y="14757"/>
                    <a:pt x="60716" y="14773"/>
                    <a:pt x="60792" y="14833"/>
                  </a:cubicBezTo>
                  <a:cubicBezTo>
                    <a:pt x="60792" y="14925"/>
                    <a:pt x="60792" y="15046"/>
                    <a:pt x="60792" y="15137"/>
                  </a:cubicBezTo>
                  <a:cubicBezTo>
                    <a:pt x="60822" y="15259"/>
                    <a:pt x="60549" y="15289"/>
                    <a:pt x="60731" y="15472"/>
                  </a:cubicBezTo>
                  <a:lnTo>
                    <a:pt x="60944" y="15411"/>
                  </a:lnTo>
                  <a:cubicBezTo>
                    <a:pt x="61035" y="15137"/>
                    <a:pt x="60883" y="14833"/>
                    <a:pt x="61065" y="14560"/>
                  </a:cubicBezTo>
                  <a:cubicBezTo>
                    <a:pt x="61141" y="14674"/>
                    <a:pt x="61217" y="14764"/>
                    <a:pt x="61308" y="14764"/>
                  </a:cubicBezTo>
                  <a:cubicBezTo>
                    <a:pt x="61362" y="14764"/>
                    <a:pt x="61422" y="14731"/>
                    <a:pt x="61491" y="14651"/>
                  </a:cubicBezTo>
                  <a:cubicBezTo>
                    <a:pt x="61491" y="14590"/>
                    <a:pt x="61491" y="14499"/>
                    <a:pt x="61491" y="14438"/>
                  </a:cubicBezTo>
                  <a:cubicBezTo>
                    <a:pt x="61430" y="14377"/>
                    <a:pt x="61369" y="14347"/>
                    <a:pt x="61309" y="14286"/>
                  </a:cubicBezTo>
                  <a:cubicBezTo>
                    <a:pt x="61348" y="14255"/>
                    <a:pt x="61377" y="14242"/>
                    <a:pt x="61399" y="14242"/>
                  </a:cubicBezTo>
                  <a:cubicBezTo>
                    <a:pt x="61463" y="14242"/>
                    <a:pt x="61468" y="14348"/>
                    <a:pt x="61491" y="14438"/>
                  </a:cubicBezTo>
                  <a:cubicBezTo>
                    <a:pt x="61643" y="14408"/>
                    <a:pt x="61764" y="14408"/>
                    <a:pt x="61916" y="14408"/>
                  </a:cubicBezTo>
                  <a:lnTo>
                    <a:pt x="62129" y="14195"/>
                  </a:lnTo>
                  <a:cubicBezTo>
                    <a:pt x="62251" y="14317"/>
                    <a:pt x="62342" y="14469"/>
                    <a:pt x="62433" y="14590"/>
                  </a:cubicBezTo>
                  <a:lnTo>
                    <a:pt x="63284" y="14590"/>
                  </a:lnTo>
                  <a:lnTo>
                    <a:pt x="63467" y="14773"/>
                  </a:lnTo>
                  <a:cubicBezTo>
                    <a:pt x="63527" y="14651"/>
                    <a:pt x="63649" y="14590"/>
                    <a:pt x="63771" y="14560"/>
                  </a:cubicBezTo>
                  <a:cubicBezTo>
                    <a:pt x="63953" y="14499"/>
                    <a:pt x="64044" y="14347"/>
                    <a:pt x="64075" y="14165"/>
                  </a:cubicBezTo>
                  <a:cubicBezTo>
                    <a:pt x="64075" y="14043"/>
                    <a:pt x="64196" y="13952"/>
                    <a:pt x="64257" y="13830"/>
                  </a:cubicBezTo>
                  <a:cubicBezTo>
                    <a:pt x="63923" y="13587"/>
                    <a:pt x="63527" y="13526"/>
                    <a:pt x="63315" y="13192"/>
                  </a:cubicBezTo>
                  <a:lnTo>
                    <a:pt x="62859" y="13162"/>
                  </a:lnTo>
                  <a:lnTo>
                    <a:pt x="62433" y="12949"/>
                  </a:lnTo>
                  <a:lnTo>
                    <a:pt x="62220" y="13162"/>
                  </a:lnTo>
                  <a:lnTo>
                    <a:pt x="61521" y="13162"/>
                  </a:lnTo>
                  <a:lnTo>
                    <a:pt x="61278" y="12918"/>
                  </a:lnTo>
                  <a:cubicBezTo>
                    <a:pt x="61278" y="12766"/>
                    <a:pt x="61248" y="12614"/>
                    <a:pt x="61339" y="12463"/>
                  </a:cubicBezTo>
                  <a:lnTo>
                    <a:pt x="61886" y="12432"/>
                  </a:lnTo>
                  <a:lnTo>
                    <a:pt x="62160" y="12189"/>
                  </a:lnTo>
                  <a:lnTo>
                    <a:pt x="62160" y="11672"/>
                  </a:lnTo>
                  <a:lnTo>
                    <a:pt x="62342" y="11459"/>
                  </a:lnTo>
                  <a:lnTo>
                    <a:pt x="62251" y="11216"/>
                  </a:lnTo>
                  <a:lnTo>
                    <a:pt x="62068" y="11399"/>
                  </a:lnTo>
                  <a:lnTo>
                    <a:pt x="61309" y="11399"/>
                  </a:lnTo>
                  <a:lnTo>
                    <a:pt x="61035" y="11763"/>
                  </a:lnTo>
                  <a:cubicBezTo>
                    <a:pt x="60883" y="11551"/>
                    <a:pt x="60609" y="11459"/>
                    <a:pt x="60579" y="11186"/>
                  </a:cubicBezTo>
                  <a:cubicBezTo>
                    <a:pt x="60609" y="11034"/>
                    <a:pt x="60761" y="10973"/>
                    <a:pt x="60822" y="10852"/>
                  </a:cubicBezTo>
                  <a:cubicBezTo>
                    <a:pt x="60924" y="10852"/>
                    <a:pt x="61025" y="10865"/>
                    <a:pt x="61126" y="10865"/>
                  </a:cubicBezTo>
                  <a:cubicBezTo>
                    <a:pt x="61177" y="10865"/>
                    <a:pt x="61228" y="10862"/>
                    <a:pt x="61278" y="10852"/>
                  </a:cubicBezTo>
                  <a:cubicBezTo>
                    <a:pt x="61354" y="10852"/>
                    <a:pt x="61438" y="10867"/>
                    <a:pt x="61525" y="10867"/>
                  </a:cubicBezTo>
                  <a:cubicBezTo>
                    <a:pt x="61613" y="10867"/>
                    <a:pt x="61704" y="10852"/>
                    <a:pt x="61795" y="10791"/>
                  </a:cubicBezTo>
                  <a:lnTo>
                    <a:pt x="61734" y="10517"/>
                  </a:lnTo>
                  <a:lnTo>
                    <a:pt x="61521" y="10517"/>
                  </a:lnTo>
                  <a:cubicBezTo>
                    <a:pt x="61400" y="10304"/>
                    <a:pt x="61157" y="10244"/>
                    <a:pt x="61096" y="10000"/>
                  </a:cubicBezTo>
                  <a:cubicBezTo>
                    <a:pt x="61065" y="9970"/>
                    <a:pt x="61005" y="9909"/>
                    <a:pt x="60944" y="9879"/>
                  </a:cubicBezTo>
                  <a:cubicBezTo>
                    <a:pt x="60988" y="9843"/>
                    <a:pt x="61020" y="9829"/>
                    <a:pt x="61042" y="9829"/>
                  </a:cubicBezTo>
                  <a:cubicBezTo>
                    <a:pt x="61096" y="9829"/>
                    <a:pt x="61096" y="9915"/>
                    <a:pt x="61096" y="10000"/>
                  </a:cubicBezTo>
                  <a:cubicBezTo>
                    <a:pt x="61278" y="10000"/>
                    <a:pt x="61309" y="9879"/>
                    <a:pt x="61278" y="9757"/>
                  </a:cubicBezTo>
                  <a:cubicBezTo>
                    <a:pt x="61248" y="9605"/>
                    <a:pt x="61035" y="9575"/>
                    <a:pt x="61096" y="9362"/>
                  </a:cubicBezTo>
                  <a:cubicBezTo>
                    <a:pt x="61278" y="9149"/>
                    <a:pt x="61491" y="8967"/>
                    <a:pt x="61734" y="8845"/>
                  </a:cubicBezTo>
                  <a:cubicBezTo>
                    <a:pt x="61977" y="8785"/>
                    <a:pt x="62038" y="8481"/>
                    <a:pt x="62129" y="8268"/>
                  </a:cubicBezTo>
                  <a:cubicBezTo>
                    <a:pt x="61977" y="8207"/>
                    <a:pt x="61825" y="8116"/>
                    <a:pt x="61704" y="8055"/>
                  </a:cubicBezTo>
                  <a:cubicBezTo>
                    <a:pt x="61552" y="7964"/>
                    <a:pt x="61339" y="7994"/>
                    <a:pt x="61217" y="7903"/>
                  </a:cubicBezTo>
                  <a:cubicBezTo>
                    <a:pt x="61126" y="7782"/>
                    <a:pt x="60913" y="7812"/>
                    <a:pt x="60731" y="7782"/>
                  </a:cubicBezTo>
                  <a:cubicBezTo>
                    <a:pt x="60792" y="7751"/>
                    <a:pt x="60822" y="7690"/>
                    <a:pt x="60822" y="7690"/>
                  </a:cubicBezTo>
                  <a:lnTo>
                    <a:pt x="61521" y="7690"/>
                  </a:lnTo>
                  <a:cubicBezTo>
                    <a:pt x="61620" y="7740"/>
                    <a:pt x="61658" y="7829"/>
                    <a:pt x="61718" y="7829"/>
                  </a:cubicBezTo>
                  <a:cubicBezTo>
                    <a:pt x="61732" y="7829"/>
                    <a:pt x="61747" y="7824"/>
                    <a:pt x="61764" y="7812"/>
                  </a:cubicBezTo>
                  <a:lnTo>
                    <a:pt x="61886" y="7690"/>
                  </a:lnTo>
                  <a:lnTo>
                    <a:pt x="62950" y="7690"/>
                  </a:lnTo>
                  <a:lnTo>
                    <a:pt x="63132" y="7842"/>
                  </a:lnTo>
                  <a:cubicBezTo>
                    <a:pt x="63168" y="7860"/>
                    <a:pt x="63198" y="7867"/>
                    <a:pt x="63226" y="7867"/>
                  </a:cubicBezTo>
                  <a:cubicBezTo>
                    <a:pt x="63339" y="7867"/>
                    <a:pt x="63393" y="7739"/>
                    <a:pt x="63467" y="7690"/>
                  </a:cubicBezTo>
                  <a:lnTo>
                    <a:pt x="64166" y="7690"/>
                  </a:lnTo>
                  <a:lnTo>
                    <a:pt x="64318" y="7812"/>
                  </a:lnTo>
                  <a:lnTo>
                    <a:pt x="64622" y="7660"/>
                  </a:lnTo>
                  <a:lnTo>
                    <a:pt x="64865" y="7842"/>
                  </a:lnTo>
                  <a:lnTo>
                    <a:pt x="65017" y="7690"/>
                  </a:lnTo>
                  <a:lnTo>
                    <a:pt x="65199" y="7842"/>
                  </a:lnTo>
                  <a:lnTo>
                    <a:pt x="65382" y="7690"/>
                  </a:lnTo>
                  <a:lnTo>
                    <a:pt x="65564" y="7842"/>
                  </a:lnTo>
                  <a:lnTo>
                    <a:pt x="65686" y="7690"/>
                  </a:lnTo>
                  <a:cubicBezTo>
                    <a:pt x="65814" y="7776"/>
                    <a:pt x="65943" y="7862"/>
                    <a:pt x="66094" y="7862"/>
                  </a:cubicBezTo>
                  <a:cubicBezTo>
                    <a:pt x="66156" y="7862"/>
                    <a:pt x="66222" y="7848"/>
                    <a:pt x="66293" y="7812"/>
                  </a:cubicBezTo>
                  <a:lnTo>
                    <a:pt x="66415" y="7690"/>
                  </a:lnTo>
                  <a:lnTo>
                    <a:pt x="68148" y="7690"/>
                  </a:lnTo>
                  <a:cubicBezTo>
                    <a:pt x="68250" y="7614"/>
                    <a:pt x="68309" y="7494"/>
                    <a:pt x="68434" y="7494"/>
                  </a:cubicBezTo>
                  <a:cubicBezTo>
                    <a:pt x="68457" y="7494"/>
                    <a:pt x="68483" y="7498"/>
                    <a:pt x="68512" y="7508"/>
                  </a:cubicBezTo>
                  <a:lnTo>
                    <a:pt x="68695" y="7660"/>
                  </a:lnTo>
                  <a:cubicBezTo>
                    <a:pt x="68847" y="7478"/>
                    <a:pt x="69090" y="7478"/>
                    <a:pt x="69242" y="7295"/>
                  </a:cubicBezTo>
                  <a:cubicBezTo>
                    <a:pt x="69363" y="7143"/>
                    <a:pt x="69546" y="7022"/>
                    <a:pt x="69728" y="6991"/>
                  </a:cubicBezTo>
                  <a:cubicBezTo>
                    <a:pt x="70002" y="6961"/>
                    <a:pt x="70093" y="6718"/>
                    <a:pt x="70275" y="6596"/>
                  </a:cubicBezTo>
                  <a:lnTo>
                    <a:pt x="71066" y="6596"/>
                  </a:lnTo>
                  <a:lnTo>
                    <a:pt x="71552" y="6353"/>
                  </a:lnTo>
                  <a:lnTo>
                    <a:pt x="71370" y="6171"/>
                  </a:lnTo>
                  <a:cubicBezTo>
                    <a:pt x="71339" y="6019"/>
                    <a:pt x="71461" y="5867"/>
                    <a:pt x="71309" y="5745"/>
                  </a:cubicBezTo>
                  <a:lnTo>
                    <a:pt x="70762" y="5715"/>
                  </a:lnTo>
                  <a:cubicBezTo>
                    <a:pt x="70640" y="5624"/>
                    <a:pt x="70640" y="5472"/>
                    <a:pt x="70762" y="5380"/>
                  </a:cubicBezTo>
                  <a:cubicBezTo>
                    <a:pt x="71309" y="5380"/>
                    <a:pt x="71309" y="5380"/>
                    <a:pt x="71339" y="5259"/>
                  </a:cubicBezTo>
                  <a:cubicBezTo>
                    <a:pt x="71275" y="5206"/>
                    <a:pt x="71201" y="5193"/>
                    <a:pt x="71122" y="5193"/>
                  </a:cubicBezTo>
                  <a:cubicBezTo>
                    <a:pt x="71055" y="5193"/>
                    <a:pt x="70985" y="5203"/>
                    <a:pt x="70918" y="5203"/>
                  </a:cubicBezTo>
                  <a:cubicBezTo>
                    <a:pt x="70839" y="5203"/>
                    <a:pt x="70765" y="5190"/>
                    <a:pt x="70701" y="5137"/>
                  </a:cubicBezTo>
                  <a:lnTo>
                    <a:pt x="70579" y="5016"/>
                  </a:lnTo>
                  <a:cubicBezTo>
                    <a:pt x="70559" y="5011"/>
                    <a:pt x="70538" y="5009"/>
                    <a:pt x="70516" y="5009"/>
                  </a:cubicBezTo>
                  <a:cubicBezTo>
                    <a:pt x="70472" y="5009"/>
                    <a:pt x="70426" y="5016"/>
                    <a:pt x="70378" y="5016"/>
                  </a:cubicBezTo>
                  <a:cubicBezTo>
                    <a:pt x="70306" y="5016"/>
                    <a:pt x="70230" y="5000"/>
                    <a:pt x="70154" y="4924"/>
                  </a:cubicBezTo>
                  <a:lnTo>
                    <a:pt x="70488" y="4772"/>
                  </a:lnTo>
                  <a:lnTo>
                    <a:pt x="70093" y="4499"/>
                  </a:lnTo>
                  <a:cubicBezTo>
                    <a:pt x="70065" y="4488"/>
                    <a:pt x="70035" y="4484"/>
                    <a:pt x="70004" y="4484"/>
                  </a:cubicBezTo>
                  <a:cubicBezTo>
                    <a:pt x="69928" y="4484"/>
                    <a:pt x="69847" y="4508"/>
                    <a:pt x="69782" y="4508"/>
                  </a:cubicBezTo>
                  <a:cubicBezTo>
                    <a:pt x="69731" y="4508"/>
                    <a:pt x="69689" y="4493"/>
                    <a:pt x="69667" y="4438"/>
                  </a:cubicBezTo>
                  <a:lnTo>
                    <a:pt x="69576" y="4134"/>
                  </a:lnTo>
                  <a:lnTo>
                    <a:pt x="69151" y="4134"/>
                  </a:lnTo>
                  <a:cubicBezTo>
                    <a:pt x="69090" y="4043"/>
                    <a:pt x="68999" y="3921"/>
                    <a:pt x="68907" y="3830"/>
                  </a:cubicBezTo>
                  <a:cubicBezTo>
                    <a:pt x="68816" y="3769"/>
                    <a:pt x="68695" y="3769"/>
                    <a:pt x="68634" y="3709"/>
                  </a:cubicBezTo>
                  <a:cubicBezTo>
                    <a:pt x="68512" y="3587"/>
                    <a:pt x="68360" y="3648"/>
                    <a:pt x="68239" y="3587"/>
                  </a:cubicBezTo>
                  <a:cubicBezTo>
                    <a:pt x="68056" y="3496"/>
                    <a:pt x="67783" y="3435"/>
                    <a:pt x="67692" y="3283"/>
                  </a:cubicBezTo>
                  <a:cubicBezTo>
                    <a:pt x="67570" y="3131"/>
                    <a:pt x="67388" y="3101"/>
                    <a:pt x="67266" y="3009"/>
                  </a:cubicBezTo>
                  <a:cubicBezTo>
                    <a:pt x="67023" y="2858"/>
                    <a:pt x="66749" y="2827"/>
                    <a:pt x="66628" y="2554"/>
                  </a:cubicBezTo>
                  <a:lnTo>
                    <a:pt x="66415" y="2706"/>
                  </a:lnTo>
                  <a:lnTo>
                    <a:pt x="65929" y="2189"/>
                  </a:lnTo>
                  <a:lnTo>
                    <a:pt x="65777" y="2189"/>
                  </a:lnTo>
                  <a:lnTo>
                    <a:pt x="65412" y="1824"/>
                  </a:lnTo>
                  <a:lnTo>
                    <a:pt x="64956" y="1824"/>
                  </a:lnTo>
                  <a:lnTo>
                    <a:pt x="64257" y="1459"/>
                  </a:lnTo>
                  <a:lnTo>
                    <a:pt x="64014" y="1611"/>
                  </a:lnTo>
                  <a:lnTo>
                    <a:pt x="63831" y="1429"/>
                  </a:lnTo>
                  <a:lnTo>
                    <a:pt x="62768" y="1429"/>
                  </a:lnTo>
                  <a:lnTo>
                    <a:pt x="62646" y="1277"/>
                  </a:lnTo>
                  <a:lnTo>
                    <a:pt x="61886" y="1277"/>
                  </a:lnTo>
                  <a:cubicBezTo>
                    <a:pt x="61886" y="1247"/>
                    <a:pt x="61886" y="1186"/>
                    <a:pt x="61916" y="1155"/>
                  </a:cubicBezTo>
                  <a:cubicBezTo>
                    <a:pt x="62068" y="1064"/>
                    <a:pt x="62220" y="1034"/>
                    <a:pt x="62403" y="943"/>
                  </a:cubicBezTo>
                  <a:cubicBezTo>
                    <a:pt x="62444" y="951"/>
                    <a:pt x="62484" y="955"/>
                    <a:pt x="62525" y="955"/>
                  </a:cubicBezTo>
                  <a:cubicBezTo>
                    <a:pt x="62636" y="955"/>
                    <a:pt x="62747" y="926"/>
                    <a:pt x="62859" y="882"/>
                  </a:cubicBezTo>
                  <a:cubicBezTo>
                    <a:pt x="62950" y="608"/>
                    <a:pt x="62737" y="517"/>
                    <a:pt x="62524" y="395"/>
                  </a:cubicBezTo>
                  <a:lnTo>
                    <a:pt x="62281" y="578"/>
                  </a:lnTo>
                  <a:lnTo>
                    <a:pt x="62129" y="426"/>
                  </a:lnTo>
                  <a:lnTo>
                    <a:pt x="61430" y="426"/>
                  </a:lnTo>
                  <a:lnTo>
                    <a:pt x="61157" y="213"/>
                  </a:lnTo>
                  <a:lnTo>
                    <a:pt x="60336" y="213"/>
                  </a:lnTo>
                  <a:lnTo>
                    <a:pt x="60184" y="61"/>
                  </a:lnTo>
                  <a:lnTo>
                    <a:pt x="59850" y="395"/>
                  </a:lnTo>
                  <a:lnTo>
                    <a:pt x="59272" y="92"/>
                  </a:lnTo>
                  <a:cubicBezTo>
                    <a:pt x="58903" y="322"/>
                    <a:pt x="58814" y="378"/>
                    <a:pt x="58619" y="378"/>
                  </a:cubicBezTo>
                  <a:cubicBezTo>
                    <a:pt x="58558" y="378"/>
                    <a:pt x="58486" y="372"/>
                    <a:pt x="58391" y="365"/>
                  </a:cubicBezTo>
                  <a:lnTo>
                    <a:pt x="58269" y="244"/>
                  </a:lnTo>
                  <a:lnTo>
                    <a:pt x="57935" y="244"/>
                  </a:lnTo>
                  <a:lnTo>
                    <a:pt x="57752" y="61"/>
                  </a:lnTo>
                  <a:lnTo>
                    <a:pt x="54287" y="61"/>
                  </a:lnTo>
                  <a:lnTo>
                    <a:pt x="54105" y="244"/>
                  </a:lnTo>
                  <a:lnTo>
                    <a:pt x="53406" y="244"/>
                  </a:lnTo>
                  <a:lnTo>
                    <a:pt x="53254" y="92"/>
                  </a:lnTo>
                  <a:lnTo>
                    <a:pt x="52950" y="274"/>
                  </a:lnTo>
                  <a:cubicBezTo>
                    <a:pt x="52819" y="195"/>
                    <a:pt x="52756" y="49"/>
                    <a:pt x="52604" y="49"/>
                  </a:cubicBezTo>
                  <a:cubicBezTo>
                    <a:pt x="52580" y="49"/>
                    <a:pt x="52554" y="53"/>
                    <a:pt x="52524" y="61"/>
                  </a:cubicBezTo>
                  <a:lnTo>
                    <a:pt x="52372" y="244"/>
                  </a:lnTo>
                  <a:lnTo>
                    <a:pt x="52190" y="61"/>
                  </a:lnTo>
                  <a:lnTo>
                    <a:pt x="51855" y="61"/>
                  </a:lnTo>
                  <a:lnTo>
                    <a:pt x="51612" y="274"/>
                  </a:lnTo>
                  <a:lnTo>
                    <a:pt x="51308" y="92"/>
                  </a:lnTo>
                  <a:lnTo>
                    <a:pt x="51156" y="213"/>
                  </a:lnTo>
                  <a:lnTo>
                    <a:pt x="50792" y="213"/>
                  </a:lnTo>
                  <a:lnTo>
                    <a:pt x="50579" y="61"/>
                  </a:lnTo>
                  <a:lnTo>
                    <a:pt x="50275" y="92"/>
                  </a:lnTo>
                  <a:lnTo>
                    <a:pt x="50093" y="244"/>
                  </a:lnTo>
                  <a:lnTo>
                    <a:pt x="49758" y="244"/>
                  </a:lnTo>
                  <a:lnTo>
                    <a:pt x="49576" y="61"/>
                  </a:lnTo>
                  <a:lnTo>
                    <a:pt x="49272" y="61"/>
                  </a:lnTo>
                  <a:lnTo>
                    <a:pt x="49059" y="244"/>
                  </a:lnTo>
                  <a:cubicBezTo>
                    <a:pt x="48877" y="244"/>
                    <a:pt x="48694" y="213"/>
                    <a:pt x="48542" y="92"/>
                  </a:cubicBezTo>
                  <a:lnTo>
                    <a:pt x="48421" y="213"/>
                  </a:lnTo>
                  <a:lnTo>
                    <a:pt x="47661" y="213"/>
                  </a:lnTo>
                  <a:lnTo>
                    <a:pt x="47539" y="61"/>
                  </a:lnTo>
                  <a:lnTo>
                    <a:pt x="47327" y="244"/>
                  </a:lnTo>
                  <a:lnTo>
                    <a:pt x="46992" y="244"/>
                  </a:lnTo>
                  <a:lnTo>
                    <a:pt x="46810" y="61"/>
                  </a:lnTo>
                  <a:lnTo>
                    <a:pt x="46627" y="244"/>
                  </a:lnTo>
                  <a:lnTo>
                    <a:pt x="46171" y="244"/>
                  </a:lnTo>
                  <a:lnTo>
                    <a:pt x="45868" y="426"/>
                  </a:lnTo>
                  <a:lnTo>
                    <a:pt x="45685" y="335"/>
                  </a:lnTo>
                  <a:lnTo>
                    <a:pt x="45533" y="213"/>
                  </a:lnTo>
                  <a:lnTo>
                    <a:pt x="44378" y="213"/>
                  </a:lnTo>
                  <a:cubicBezTo>
                    <a:pt x="44317" y="152"/>
                    <a:pt x="44257" y="92"/>
                    <a:pt x="44226" y="92"/>
                  </a:cubicBezTo>
                  <a:cubicBezTo>
                    <a:pt x="44226" y="85"/>
                    <a:pt x="44225" y="83"/>
                    <a:pt x="44223" y="83"/>
                  </a:cubicBezTo>
                  <a:cubicBezTo>
                    <a:pt x="44214" y="83"/>
                    <a:pt x="44190" y="122"/>
                    <a:pt x="44165" y="122"/>
                  </a:cubicBezTo>
                  <a:lnTo>
                    <a:pt x="44044" y="244"/>
                  </a:lnTo>
                  <a:cubicBezTo>
                    <a:pt x="44015" y="239"/>
                    <a:pt x="43985" y="237"/>
                    <a:pt x="43954" y="237"/>
                  </a:cubicBezTo>
                  <a:cubicBezTo>
                    <a:pt x="43877" y="237"/>
                    <a:pt x="43797" y="248"/>
                    <a:pt x="43721" y="248"/>
                  </a:cubicBezTo>
                  <a:cubicBezTo>
                    <a:pt x="43640" y="248"/>
                    <a:pt x="43562" y="235"/>
                    <a:pt x="43497" y="183"/>
                  </a:cubicBezTo>
                  <a:lnTo>
                    <a:pt x="432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20"/>
            <p:cNvSpPr/>
            <p:nvPr/>
          </p:nvSpPr>
          <p:spPr>
            <a:xfrm>
              <a:off x="3999705" y="3308027"/>
              <a:ext cx="10907" cy="12643"/>
            </a:xfrm>
            <a:custGeom>
              <a:avLst/>
              <a:gdLst/>
              <a:ahLst/>
              <a:cxnLst/>
              <a:rect l="l" t="t" r="r" b="b"/>
              <a:pathLst>
                <a:path w="761" h="882" extrusionOk="0">
                  <a:moveTo>
                    <a:pt x="123" y="0"/>
                  </a:moveTo>
                  <a:cubicBezTo>
                    <a:pt x="1" y="274"/>
                    <a:pt x="92" y="486"/>
                    <a:pt x="62" y="730"/>
                  </a:cubicBezTo>
                  <a:cubicBezTo>
                    <a:pt x="183" y="730"/>
                    <a:pt x="244" y="790"/>
                    <a:pt x="244" y="881"/>
                  </a:cubicBezTo>
                  <a:cubicBezTo>
                    <a:pt x="305" y="851"/>
                    <a:pt x="396" y="821"/>
                    <a:pt x="427" y="790"/>
                  </a:cubicBezTo>
                  <a:cubicBezTo>
                    <a:pt x="427" y="699"/>
                    <a:pt x="427" y="638"/>
                    <a:pt x="427" y="578"/>
                  </a:cubicBezTo>
                  <a:cubicBezTo>
                    <a:pt x="366" y="517"/>
                    <a:pt x="305" y="486"/>
                    <a:pt x="244" y="426"/>
                  </a:cubicBezTo>
                  <a:cubicBezTo>
                    <a:pt x="291" y="394"/>
                    <a:pt x="325" y="381"/>
                    <a:pt x="348" y="381"/>
                  </a:cubicBezTo>
                  <a:cubicBezTo>
                    <a:pt x="415" y="381"/>
                    <a:pt x="404" y="488"/>
                    <a:pt x="427" y="578"/>
                  </a:cubicBezTo>
                  <a:cubicBezTo>
                    <a:pt x="518" y="517"/>
                    <a:pt x="639" y="578"/>
                    <a:pt x="730" y="486"/>
                  </a:cubicBezTo>
                  <a:lnTo>
                    <a:pt x="761" y="304"/>
                  </a:lnTo>
                  <a:lnTo>
                    <a:pt x="487" y="30"/>
                  </a:lnTo>
                  <a:lnTo>
                    <a:pt x="305" y="152"/>
                  </a:lnTo>
                  <a:lnTo>
                    <a:pt x="1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20"/>
            <p:cNvSpPr/>
            <p:nvPr/>
          </p:nvSpPr>
          <p:spPr>
            <a:xfrm>
              <a:off x="4010168" y="3287786"/>
              <a:ext cx="10463" cy="5863"/>
            </a:xfrm>
            <a:custGeom>
              <a:avLst/>
              <a:gdLst/>
              <a:ahLst/>
              <a:cxnLst/>
              <a:rect l="l" t="t" r="r" b="b"/>
              <a:pathLst>
                <a:path w="730" h="409" extrusionOk="0">
                  <a:moveTo>
                    <a:pt x="227" y="0"/>
                  </a:moveTo>
                  <a:cubicBezTo>
                    <a:pt x="217" y="0"/>
                    <a:pt x="203" y="4"/>
                    <a:pt x="183" y="14"/>
                  </a:cubicBezTo>
                  <a:cubicBezTo>
                    <a:pt x="122" y="14"/>
                    <a:pt x="92" y="44"/>
                    <a:pt x="0" y="75"/>
                  </a:cubicBezTo>
                  <a:lnTo>
                    <a:pt x="61" y="379"/>
                  </a:lnTo>
                  <a:cubicBezTo>
                    <a:pt x="304" y="348"/>
                    <a:pt x="517" y="409"/>
                    <a:pt x="730" y="257"/>
                  </a:cubicBezTo>
                  <a:cubicBezTo>
                    <a:pt x="578" y="166"/>
                    <a:pt x="365" y="166"/>
                    <a:pt x="274" y="14"/>
                  </a:cubicBezTo>
                  <a:cubicBezTo>
                    <a:pt x="254" y="14"/>
                    <a:pt x="247"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20"/>
            <p:cNvSpPr/>
            <p:nvPr/>
          </p:nvSpPr>
          <p:spPr>
            <a:xfrm>
              <a:off x="3462996" y="3361612"/>
              <a:ext cx="5676" cy="7426"/>
            </a:xfrm>
            <a:custGeom>
              <a:avLst/>
              <a:gdLst/>
              <a:ahLst/>
              <a:cxnLst/>
              <a:rect l="l" t="t" r="r" b="b"/>
              <a:pathLst>
                <a:path w="396" h="518" extrusionOk="0">
                  <a:moveTo>
                    <a:pt x="244" y="1"/>
                  </a:moveTo>
                  <a:cubicBezTo>
                    <a:pt x="0" y="274"/>
                    <a:pt x="0" y="274"/>
                    <a:pt x="31" y="517"/>
                  </a:cubicBezTo>
                  <a:lnTo>
                    <a:pt x="304" y="487"/>
                  </a:lnTo>
                  <a:cubicBezTo>
                    <a:pt x="304" y="305"/>
                    <a:pt x="396" y="122"/>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20"/>
            <p:cNvSpPr/>
            <p:nvPr/>
          </p:nvSpPr>
          <p:spPr>
            <a:xfrm>
              <a:off x="3995793" y="3318263"/>
              <a:ext cx="7424" cy="5462"/>
            </a:xfrm>
            <a:custGeom>
              <a:avLst/>
              <a:gdLst/>
              <a:ahLst/>
              <a:cxnLst/>
              <a:rect l="l" t="t" r="r" b="b"/>
              <a:pathLst>
                <a:path w="518" h="381" extrusionOk="0">
                  <a:moveTo>
                    <a:pt x="168" y="0"/>
                  </a:moveTo>
                  <a:cubicBezTo>
                    <a:pt x="114" y="0"/>
                    <a:pt x="61" y="16"/>
                    <a:pt x="0" y="76"/>
                  </a:cubicBezTo>
                  <a:lnTo>
                    <a:pt x="31" y="380"/>
                  </a:lnTo>
                  <a:cubicBezTo>
                    <a:pt x="152" y="350"/>
                    <a:pt x="304" y="350"/>
                    <a:pt x="456" y="319"/>
                  </a:cubicBezTo>
                  <a:cubicBezTo>
                    <a:pt x="487" y="319"/>
                    <a:pt x="487" y="228"/>
                    <a:pt x="517" y="198"/>
                  </a:cubicBezTo>
                  <a:cubicBezTo>
                    <a:pt x="396" y="198"/>
                    <a:pt x="335" y="137"/>
                    <a:pt x="335" y="16"/>
                  </a:cubicBezTo>
                  <a:cubicBezTo>
                    <a:pt x="274" y="16"/>
                    <a:pt x="22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20"/>
            <p:cNvSpPr/>
            <p:nvPr/>
          </p:nvSpPr>
          <p:spPr>
            <a:xfrm>
              <a:off x="3791469" y="3379917"/>
              <a:ext cx="5246" cy="7426"/>
            </a:xfrm>
            <a:custGeom>
              <a:avLst/>
              <a:gdLst/>
              <a:ahLst/>
              <a:cxnLst/>
              <a:rect l="l" t="t" r="r" b="b"/>
              <a:pathLst>
                <a:path w="366" h="518" extrusionOk="0">
                  <a:moveTo>
                    <a:pt x="1" y="0"/>
                  </a:moveTo>
                  <a:lnTo>
                    <a:pt x="1" y="517"/>
                  </a:lnTo>
                  <a:cubicBezTo>
                    <a:pt x="122" y="426"/>
                    <a:pt x="153" y="456"/>
                    <a:pt x="183" y="365"/>
                  </a:cubicBezTo>
                  <a:cubicBezTo>
                    <a:pt x="214" y="274"/>
                    <a:pt x="366" y="365"/>
                    <a:pt x="335" y="213"/>
                  </a:cubicBezTo>
                  <a:cubicBezTo>
                    <a:pt x="244" y="152"/>
                    <a:pt x="18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20"/>
            <p:cNvSpPr/>
            <p:nvPr/>
          </p:nvSpPr>
          <p:spPr>
            <a:xfrm>
              <a:off x="3995363" y="3283185"/>
              <a:ext cx="6106" cy="4802"/>
            </a:xfrm>
            <a:custGeom>
              <a:avLst/>
              <a:gdLst/>
              <a:ahLst/>
              <a:cxnLst/>
              <a:rect l="l" t="t" r="r" b="b"/>
              <a:pathLst>
                <a:path w="426" h="335" extrusionOk="0">
                  <a:moveTo>
                    <a:pt x="243" y="0"/>
                  </a:moveTo>
                  <a:lnTo>
                    <a:pt x="0" y="244"/>
                  </a:lnTo>
                  <a:cubicBezTo>
                    <a:pt x="46" y="304"/>
                    <a:pt x="114" y="335"/>
                    <a:pt x="182" y="335"/>
                  </a:cubicBezTo>
                  <a:cubicBezTo>
                    <a:pt x="251" y="335"/>
                    <a:pt x="319" y="304"/>
                    <a:pt x="365" y="244"/>
                  </a:cubicBezTo>
                  <a:cubicBezTo>
                    <a:pt x="334" y="152"/>
                    <a:pt x="426" y="31"/>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20"/>
            <p:cNvSpPr/>
            <p:nvPr/>
          </p:nvSpPr>
          <p:spPr>
            <a:xfrm>
              <a:off x="4045455" y="3298437"/>
              <a:ext cx="2193" cy="4372"/>
            </a:xfrm>
            <a:custGeom>
              <a:avLst/>
              <a:gdLst/>
              <a:ahLst/>
              <a:cxnLst/>
              <a:rect l="l" t="t" r="r" b="b"/>
              <a:pathLst>
                <a:path w="153" h="305" extrusionOk="0">
                  <a:moveTo>
                    <a:pt x="122" y="0"/>
                  </a:moveTo>
                  <a:cubicBezTo>
                    <a:pt x="61" y="31"/>
                    <a:pt x="1" y="31"/>
                    <a:pt x="1" y="61"/>
                  </a:cubicBezTo>
                  <a:cubicBezTo>
                    <a:pt x="1" y="152"/>
                    <a:pt x="1" y="213"/>
                    <a:pt x="31" y="304"/>
                  </a:cubicBezTo>
                  <a:lnTo>
                    <a:pt x="122" y="304"/>
                  </a:lnTo>
                  <a:cubicBezTo>
                    <a:pt x="152" y="213"/>
                    <a:pt x="152" y="152"/>
                    <a:pt x="152" y="61"/>
                  </a:cubicBezTo>
                  <a:cubicBezTo>
                    <a:pt x="152" y="31"/>
                    <a:pt x="152"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20"/>
            <p:cNvSpPr/>
            <p:nvPr/>
          </p:nvSpPr>
          <p:spPr>
            <a:xfrm>
              <a:off x="4030649" y="3302953"/>
              <a:ext cx="5231" cy="2967"/>
            </a:xfrm>
            <a:custGeom>
              <a:avLst/>
              <a:gdLst/>
              <a:ahLst/>
              <a:cxnLst/>
              <a:rect l="l" t="t" r="r" b="b"/>
              <a:pathLst>
                <a:path w="365" h="207" extrusionOk="0">
                  <a:moveTo>
                    <a:pt x="129" y="0"/>
                  </a:moveTo>
                  <a:cubicBezTo>
                    <a:pt x="72" y="0"/>
                    <a:pt x="29" y="40"/>
                    <a:pt x="0" y="141"/>
                  </a:cubicBezTo>
                  <a:cubicBezTo>
                    <a:pt x="56" y="184"/>
                    <a:pt x="106" y="206"/>
                    <a:pt x="159" y="206"/>
                  </a:cubicBezTo>
                  <a:cubicBezTo>
                    <a:pt x="219" y="206"/>
                    <a:pt x="283" y="176"/>
                    <a:pt x="365" y="111"/>
                  </a:cubicBezTo>
                  <a:cubicBezTo>
                    <a:pt x="270" y="47"/>
                    <a:pt x="191"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20"/>
            <p:cNvSpPr/>
            <p:nvPr/>
          </p:nvSpPr>
          <p:spPr>
            <a:xfrm>
              <a:off x="3983596" y="3321087"/>
              <a:ext cx="4371" cy="2193"/>
            </a:xfrm>
            <a:custGeom>
              <a:avLst/>
              <a:gdLst/>
              <a:ahLst/>
              <a:cxnLst/>
              <a:rect l="l" t="t" r="r" b="b"/>
              <a:pathLst>
                <a:path w="305" h="153" extrusionOk="0">
                  <a:moveTo>
                    <a:pt x="213" y="1"/>
                  </a:moveTo>
                  <a:cubicBezTo>
                    <a:pt x="152" y="1"/>
                    <a:pt x="61" y="1"/>
                    <a:pt x="0" y="31"/>
                  </a:cubicBezTo>
                  <a:lnTo>
                    <a:pt x="0" y="122"/>
                  </a:lnTo>
                  <a:cubicBezTo>
                    <a:pt x="61" y="153"/>
                    <a:pt x="152" y="153"/>
                    <a:pt x="213" y="153"/>
                  </a:cubicBezTo>
                  <a:cubicBezTo>
                    <a:pt x="243" y="153"/>
                    <a:pt x="304" y="153"/>
                    <a:pt x="274" y="92"/>
                  </a:cubicBezTo>
                  <a:cubicBezTo>
                    <a:pt x="274" y="62"/>
                    <a:pt x="243" y="1"/>
                    <a:pt x="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20"/>
            <p:cNvSpPr/>
            <p:nvPr/>
          </p:nvSpPr>
          <p:spPr>
            <a:xfrm>
              <a:off x="4104705" y="3245283"/>
              <a:ext cx="2623" cy="1749"/>
            </a:xfrm>
            <a:custGeom>
              <a:avLst/>
              <a:gdLst/>
              <a:ahLst/>
              <a:cxnLst/>
              <a:rect l="l" t="t" r="r" b="b"/>
              <a:pathLst>
                <a:path w="183" h="122" extrusionOk="0">
                  <a:moveTo>
                    <a:pt x="61" y="0"/>
                  </a:moveTo>
                  <a:cubicBezTo>
                    <a:pt x="61" y="0"/>
                    <a:pt x="31" y="30"/>
                    <a:pt x="0" y="61"/>
                  </a:cubicBezTo>
                  <a:lnTo>
                    <a:pt x="122" y="122"/>
                  </a:lnTo>
                  <a:lnTo>
                    <a:pt x="183" y="61"/>
                  </a:lnTo>
                  <a:cubicBezTo>
                    <a:pt x="152" y="30"/>
                    <a:pt x="122" y="0"/>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20"/>
            <p:cNvSpPr/>
            <p:nvPr/>
          </p:nvSpPr>
          <p:spPr>
            <a:xfrm>
              <a:off x="4005811" y="3280132"/>
              <a:ext cx="1763" cy="2638"/>
            </a:xfrm>
            <a:custGeom>
              <a:avLst/>
              <a:gdLst/>
              <a:ahLst/>
              <a:cxnLst/>
              <a:rect l="l" t="t" r="r" b="b"/>
              <a:pathLst>
                <a:path w="123" h="184" extrusionOk="0">
                  <a:moveTo>
                    <a:pt x="61" y="1"/>
                  </a:moveTo>
                  <a:cubicBezTo>
                    <a:pt x="31" y="62"/>
                    <a:pt x="31" y="92"/>
                    <a:pt x="1" y="122"/>
                  </a:cubicBezTo>
                  <a:cubicBezTo>
                    <a:pt x="1" y="153"/>
                    <a:pt x="31" y="183"/>
                    <a:pt x="61" y="183"/>
                  </a:cubicBezTo>
                  <a:lnTo>
                    <a:pt x="122" y="62"/>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20"/>
            <p:cNvSpPr/>
            <p:nvPr/>
          </p:nvSpPr>
          <p:spPr>
            <a:xfrm>
              <a:off x="3998401" y="3295384"/>
              <a:ext cx="1763" cy="2623"/>
            </a:xfrm>
            <a:custGeom>
              <a:avLst/>
              <a:gdLst/>
              <a:ahLst/>
              <a:cxnLst/>
              <a:rect l="l" t="t" r="r" b="b"/>
              <a:pathLst>
                <a:path w="123" h="183" extrusionOk="0">
                  <a:moveTo>
                    <a:pt x="62" y="1"/>
                  </a:moveTo>
                  <a:cubicBezTo>
                    <a:pt x="31" y="31"/>
                    <a:pt x="1" y="61"/>
                    <a:pt x="1" y="61"/>
                  </a:cubicBezTo>
                  <a:cubicBezTo>
                    <a:pt x="31" y="122"/>
                    <a:pt x="31" y="153"/>
                    <a:pt x="62" y="183"/>
                  </a:cubicBezTo>
                  <a:lnTo>
                    <a:pt x="122" y="122"/>
                  </a:lnTo>
                  <a:cubicBezTo>
                    <a:pt x="92" y="92"/>
                    <a:pt x="92" y="6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20"/>
            <p:cNvSpPr/>
            <p:nvPr/>
          </p:nvSpPr>
          <p:spPr>
            <a:xfrm>
              <a:off x="4013221" y="3313690"/>
              <a:ext cx="2193" cy="1749"/>
            </a:xfrm>
            <a:custGeom>
              <a:avLst/>
              <a:gdLst/>
              <a:ahLst/>
              <a:cxnLst/>
              <a:rect l="l" t="t" r="r" b="b"/>
              <a:pathLst>
                <a:path w="153" h="122" extrusionOk="0">
                  <a:moveTo>
                    <a:pt x="91" y="0"/>
                  </a:moveTo>
                  <a:cubicBezTo>
                    <a:pt x="61" y="31"/>
                    <a:pt x="31" y="31"/>
                    <a:pt x="0" y="61"/>
                  </a:cubicBezTo>
                  <a:lnTo>
                    <a:pt x="61" y="122"/>
                  </a:lnTo>
                  <a:lnTo>
                    <a:pt x="152" y="61"/>
                  </a:lnTo>
                  <a:cubicBezTo>
                    <a:pt x="152" y="31"/>
                    <a:pt x="91"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20"/>
            <p:cNvSpPr/>
            <p:nvPr/>
          </p:nvSpPr>
          <p:spPr>
            <a:xfrm>
              <a:off x="3966167" y="3361612"/>
              <a:ext cx="1319" cy="2638"/>
            </a:xfrm>
            <a:custGeom>
              <a:avLst/>
              <a:gdLst/>
              <a:ahLst/>
              <a:cxnLst/>
              <a:rect l="l" t="t" r="r" b="b"/>
              <a:pathLst>
                <a:path w="92" h="184" extrusionOk="0">
                  <a:moveTo>
                    <a:pt x="61" y="1"/>
                  </a:moveTo>
                  <a:cubicBezTo>
                    <a:pt x="31" y="31"/>
                    <a:pt x="1" y="61"/>
                    <a:pt x="1" y="61"/>
                  </a:cubicBezTo>
                  <a:cubicBezTo>
                    <a:pt x="1" y="92"/>
                    <a:pt x="31" y="122"/>
                    <a:pt x="61" y="183"/>
                  </a:cubicBezTo>
                  <a:cubicBezTo>
                    <a:pt x="61" y="153"/>
                    <a:pt x="92" y="122"/>
                    <a:pt x="92" y="122"/>
                  </a:cubicBezTo>
                  <a:cubicBezTo>
                    <a:pt x="92" y="61"/>
                    <a:pt x="61" y="3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20"/>
            <p:cNvSpPr/>
            <p:nvPr/>
          </p:nvSpPr>
          <p:spPr>
            <a:xfrm>
              <a:off x="3530517" y="3371632"/>
              <a:ext cx="1319" cy="2638"/>
            </a:xfrm>
            <a:custGeom>
              <a:avLst/>
              <a:gdLst/>
              <a:ahLst/>
              <a:cxnLst/>
              <a:rect l="l" t="t" r="r" b="b"/>
              <a:pathLst>
                <a:path w="92" h="184" extrusionOk="0">
                  <a:moveTo>
                    <a:pt x="31" y="1"/>
                  </a:moveTo>
                  <a:cubicBezTo>
                    <a:pt x="31" y="31"/>
                    <a:pt x="1" y="62"/>
                    <a:pt x="1" y="62"/>
                  </a:cubicBezTo>
                  <a:cubicBezTo>
                    <a:pt x="1" y="92"/>
                    <a:pt x="31" y="122"/>
                    <a:pt x="31" y="183"/>
                  </a:cubicBezTo>
                  <a:cubicBezTo>
                    <a:pt x="62" y="153"/>
                    <a:pt x="92" y="122"/>
                    <a:pt x="92" y="122"/>
                  </a:cubicBezTo>
                  <a:cubicBezTo>
                    <a:pt x="92" y="62"/>
                    <a:pt x="62" y="3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20"/>
            <p:cNvSpPr/>
            <p:nvPr/>
          </p:nvSpPr>
          <p:spPr>
            <a:xfrm>
              <a:off x="3778842" y="3384705"/>
              <a:ext cx="2623" cy="1763"/>
            </a:xfrm>
            <a:custGeom>
              <a:avLst/>
              <a:gdLst/>
              <a:ahLst/>
              <a:cxnLst/>
              <a:rect l="l" t="t" r="r" b="b"/>
              <a:pathLst>
                <a:path w="183" h="123" extrusionOk="0">
                  <a:moveTo>
                    <a:pt x="61" y="1"/>
                  </a:moveTo>
                  <a:lnTo>
                    <a:pt x="0" y="61"/>
                  </a:lnTo>
                  <a:cubicBezTo>
                    <a:pt x="31" y="92"/>
                    <a:pt x="61" y="92"/>
                    <a:pt x="122" y="122"/>
                  </a:cubicBezTo>
                  <a:cubicBezTo>
                    <a:pt x="122" y="122"/>
                    <a:pt x="152" y="92"/>
                    <a:pt x="183" y="61"/>
                  </a:cubicBez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20"/>
            <p:cNvSpPr/>
            <p:nvPr/>
          </p:nvSpPr>
          <p:spPr>
            <a:xfrm>
              <a:off x="3796270" y="3383831"/>
              <a:ext cx="2193" cy="2652"/>
            </a:xfrm>
            <a:custGeom>
              <a:avLst/>
              <a:gdLst/>
              <a:ahLst/>
              <a:cxnLst/>
              <a:rect l="l" t="t" r="r" b="b"/>
              <a:pathLst>
                <a:path w="153" h="185" extrusionOk="0">
                  <a:moveTo>
                    <a:pt x="0" y="1"/>
                  </a:moveTo>
                  <a:lnTo>
                    <a:pt x="0" y="1"/>
                  </a:lnTo>
                  <a:cubicBezTo>
                    <a:pt x="23" y="93"/>
                    <a:pt x="11" y="185"/>
                    <a:pt x="70" y="185"/>
                  </a:cubicBezTo>
                  <a:cubicBezTo>
                    <a:pt x="89" y="185"/>
                    <a:pt x="115" y="175"/>
                    <a:pt x="152" y="153"/>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20"/>
            <p:cNvSpPr/>
            <p:nvPr/>
          </p:nvSpPr>
          <p:spPr>
            <a:xfrm>
              <a:off x="3764466" y="3386884"/>
              <a:ext cx="1749" cy="2623"/>
            </a:xfrm>
            <a:custGeom>
              <a:avLst/>
              <a:gdLst/>
              <a:ahLst/>
              <a:cxnLst/>
              <a:rect l="l" t="t" r="r" b="b"/>
              <a:pathLst>
                <a:path w="122" h="183" extrusionOk="0">
                  <a:moveTo>
                    <a:pt x="61" y="1"/>
                  </a:moveTo>
                  <a:lnTo>
                    <a:pt x="0" y="122"/>
                  </a:lnTo>
                  <a:lnTo>
                    <a:pt x="61" y="183"/>
                  </a:lnTo>
                  <a:cubicBezTo>
                    <a:pt x="61" y="122"/>
                    <a:pt x="91" y="92"/>
                    <a:pt x="91" y="61"/>
                  </a:cubicBezTo>
                  <a:cubicBezTo>
                    <a:pt x="122" y="31"/>
                    <a:pt x="61" y="1"/>
                    <a:pt x="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20"/>
            <p:cNvSpPr/>
            <p:nvPr/>
          </p:nvSpPr>
          <p:spPr>
            <a:xfrm>
              <a:off x="3170671" y="3325889"/>
              <a:ext cx="3941" cy="2193"/>
            </a:xfrm>
            <a:custGeom>
              <a:avLst/>
              <a:gdLst/>
              <a:ahLst/>
              <a:cxnLst/>
              <a:rect l="l" t="t" r="r" b="b"/>
              <a:pathLst>
                <a:path w="275" h="153" extrusionOk="0">
                  <a:moveTo>
                    <a:pt x="275" y="0"/>
                  </a:moveTo>
                  <a:cubicBezTo>
                    <a:pt x="123" y="31"/>
                    <a:pt x="1" y="0"/>
                    <a:pt x="123" y="152"/>
                  </a:cubicBezTo>
                  <a:lnTo>
                    <a:pt x="2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20"/>
            <p:cNvSpPr/>
            <p:nvPr/>
          </p:nvSpPr>
          <p:spPr>
            <a:xfrm>
              <a:off x="4013221" y="3153338"/>
              <a:ext cx="1749" cy="2623"/>
            </a:xfrm>
            <a:custGeom>
              <a:avLst/>
              <a:gdLst/>
              <a:ahLst/>
              <a:cxnLst/>
              <a:rect l="l" t="t" r="r" b="b"/>
              <a:pathLst>
                <a:path w="122" h="183" extrusionOk="0">
                  <a:moveTo>
                    <a:pt x="61" y="1"/>
                  </a:moveTo>
                  <a:cubicBezTo>
                    <a:pt x="31" y="61"/>
                    <a:pt x="31" y="92"/>
                    <a:pt x="0" y="122"/>
                  </a:cubicBezTo>
                  <a:cubicBezTo>
                    <a:pt x="0" y="153"/>
                    <a:pt x="61" y="183"/>
                    <a:pt x="61" y="183"/>
                  </a:cubicBezTo>
                  <a:lnTo>
                    <a:pt x="122" y="61"/>
                  </a:ln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0" name="Google Shape;12820;p20"/>
          <p:cNvGrpSpPr/>
          <p:nvPr/>
        </p:nvGrpSpPr>
        <p:grpSpPr>
          <a:xfrm rot="-1353420">
            <a:off x="5960827" y="3502865"/>
            <a:ext cx="3507408" cy="3411625"/>
            <a:chOff x="5801000" y="1169925"/>
            <a:chExt cx="1516000" cy="1474600"/>
          </a:xfrm>
        </p:grpSpPr>
        <p:sp>
          <p:nvSpPr>
            <p:cNvPr id="12821" name="Google Shape;12821;p20"/>
            <p:cNvSpPr/>
            <p:nvPr/>
          </p:nvSpPr>
          <p:spPr>
            <a:xfrm>
              <a:off x="6518075" y="1993525"/>
              <a:ext cx="520025" cy="417950"/>
            </a:xfrm>
            <a:custGeom>
              <a:avLst/>
              <a:gdLst/>
              <a:ahLst/>
              <a:cxnLst/>
              <a:rect l="l" t="t" r="r" b="b"/>
              <a:pathLst>
                <a:path w="20801" h="16718" extrusionOk="0">
                  <a:moveTo>
                    <a:pt x="16193" y="4966"/>
                  </a:moveTo>
                  <a:cubicBezTo>
                    <a:pt x="18383" y="7013"/>
                    <a:pt x="20800" y="9466"/>
                    <a:pt x="20646" y="11371"/>
                  </a:cubicBezTo>
                  <a:cubicBezTo>
                    <a:pt x="20229" y="16276"/>
                    <a:pt x="14538" y="16717"/>
                    <a:pt x="10942" y="15645"/>
                  </a:cubicBezTo>
                  <a:lnTo>
                    <a:pt x="7406" y="14610"/>
                  </a:lnTo>
                  <a:lnTo>
                    <a:pt x="5394" y="13931"/>
                  </a:lnTo>
                  <a:cubicBezTo>
                    <a:pt x="3715" y="13348"/>
                    <a:pt x="3227" y="11728"/>
                    <a:pt x="2429" y="10252"/>
                  </a:cubicBezTo>
                  <a:cubicBezTo>
                    <a:pt x="0" y="5799"/>
                    <a:pt x="2881" y="525"/>
                    <a:pt x="7084" y="394"/>
                  </a:cubicBezTo>
                  <a:cubicBezTo>
                    <a:pt x="8144" y="358"/>
                    <a:pt x="9096" y="1"/>
                    <a:pt x="10168" y="120"/>
                  </a:cubicBezTo>
                  <a:cubicBezTo>
                    <a:pt x="11811" y="298"/>
                    <a:pt x="13490" y="834"/>
                    <a:pt x="14704" y="2715"/>
                  </a:cubicBezTo>
                  <a:cubicBezTo>
                    <a:pt x="14728" y="2739"/>
                    <a:pt x="14740" y="2775"/>
                    <a:pt x="14764" y="2799"/>
                  </a:cubicBezTo>
                  <a:cubicBezTo>
                    <a:pt x="15466" y="3311"/>
                    <a:pt x="15502" y="4311"/>
                    <a:pt x="16193" y="49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20"/>
            <p:cNvSpPr/>
            <p:nvPr/>
          </p:nvSpPr>
          <p:spPr>
            <a:xfrm>
              <a:off x="6505275" y="1966150"/>
              <a:ext cx="39000" cy="37825"/>
            </a:xfrm>
            <a:custGeom>
              <a:avLst/>
              <a:gdLst/>
              <a:ahLst/>
              <a:cxnLst/>
              <a:rect l="l" t="t" r="r" b="b"/>
              <a:pathLst>
                <a:path w="1560" h="1513" extrusionOk="0">
                  <a:moveTo>
                    <a:pt x="72" y="1012"/>
                  </a:moveTo>
                  <a:cubicBezTo>
                    <a:pt x="72" y="977"/>
                    <a:pt x="48" y="941"/>
                    <a:pt x="36" y="905"/>
                  </a:cubicBezTo>
                  <a:cubicBezTo>
                    <a:pt x="0" y="715"/>
                    <a:pt x="72" y="512"/>
                    <a:pt x="226" y="369"/>
                  </a:cubicBezTo>
                  <a:cubicBezTo>
                    <a:pt x="405" y="179"/>
                    <a:pt x="619" y="0"/>
                    <a:pt x="905" y="84"/>
                  </a:cubicBezTo>
                  <a:cubicBezTo>
                    <a:pt x="1560" y="274"/>
                    <a:pt x="1453" y="881"/>
                    <a:pt x="1167" y="1203"/>
                  </a:cubicBezTo>
                  <a:cubicBezTo>
                    <a:pt x="1036" y="1358"/>
                    <a:pt x="893" y="1512"/>
                    <a:pt x="631" y="1500"/>
                  </a:cubicBezTo>
                  <a:cubicBezTo>
                    <a:pt x="345" y="1512"/>
                    <a:pt x="107" y="1298"/>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3" name="Google Shape;12823;p20"/>
            <p:cNvSpPr/>
            <p:nvPr/>
          </p:nvSpPr>
          <p:spPr>
            <a:xfrm>
              <a:off x="6454375" y="1759575"/>
              <a:ext cx="26500" cy="25625"/>
            </a:xfrm>
            <a:custGeom>
              <a:avLst/>
              <a:gdLst/>
              <a:ahLst/>
              <a:cxnLst/>
              <a:rect l="l" t="t" r="r" b="b"/>
              <a:pathLst>
                <a:path w="1060" h="1025" extrusionOk="0">
                  <a:moveTo>
                    <a:pt x="60" y="679"/>
                  </a:moveTo>
                  <a:cubicBezTo>
                    <a:pt x="60" y="655"/>
                    <a:pt x="36" y="631"/>
                    <a:pt x="24" y="608"/>
                  </a:cubicBezTo>
                  <a:cubicBezTo>
                    <a:pt x="0" y="477"/>
                    <a:pt x="60" y="334"/>
                    <a:pt x="155" y="250"/>
                  </a:cubicBezTo>
                  <a:cubicBezTo>
                    <a:pt x="274" y="119"/>
                    <a:pt x="417" y="0"/>
                    <a:pt x="619" y="60"/>
                  </a:cubicBezTo>
                  <a:cubicBezTo>
                    <a:pt x="1060" y="179"/>
                    <a:pt x="976" y="584"/>
                    <a:pt x="786" y="810"/>
                  </a:cubicBezTo>
                  <a:cubicBezTo>
                    <a:pt x="703" y="929"/>
                    <a:pt x="572" y="1012"/>
                    <a:pt x="429" y="1012"/>
                  </a:cubicBezTo>
                  <a:cubicBezTo>
                    <a:pt x="238" y="1024"/>
                    <a:pt x="72" y="870"/>
                    <a:pt x="60"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4" name="Google Shape;12824;p20"/>
            <p:cNvSpPr/>
            <p:nvPr/>
          </p:nvSpPr>
          <p:spPr>
            <a:xfrm>
              <a:off x="6470750" y="1861075"/>
              <a:ext cx="38100" cy="42875"/>
            </a:xfrm>
            <a:custGeom>
              <a:avLst/>
              <a:gdLst/>
              <a:ahLst/>
              <a:cxnLst/>
              <a:rect l="l" t="t" r="r" b="b"/>
              <a:pathLst>
                <a:path w="1524" h="1715" extrusionOk="0">
                  <a:moveTo>
                    <a:pt x="786" y="1655"/>
                  </a:moveTo>
                  <a:lnTo>
                    <a:pt x="679" y="1655"/>
                  </a:lnTo>
                  <a:cubicBezTo>
                    <a:pt x="476" y="1620"/>
                    <a:pt x="310" y="1489"/>
                    <a:pt x="226" y="1298"/>
                  </a:cubicBezTo>
                  <a:cubicBezTo>
                    <a:pt x="95" y="1060"/>
                    <a:pt x="0" y="810"/>
                    <a:pt x="179" y="560"/>
                  </a:cubicBezTo>
                  <a:cubicBezTo>
                    <a:pt x="572" y="0"/>
                    <a:pt x="1107" y="298"/>
                    <a:pt x="1322" y="679"/>
                  </a:cubicBezTo>
                  <a:cubicBezTo>
                    <a:pt x="1417" y="858"/>
                    <a:pt x="1524" y="1048"/>
                    <a:pt x="1429" y="1286"/>
                  </a:cubicBezTo>
                  <a:cubicBezTo>
                    <a:pt x="1345" y="1560"/>
                    <a:pt x="1072" y="1715"/>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20"/>
            <p:cNvSpPr/>
            <p:nvPr/>
          </p:nvSpPr>
          <p:spPr>
            <a:xfrm>
              <a:off x="6506450" y="1681000"/>
              <a:ext cx="18475" cy="22050"/>
            </a:xfrm>
            <a:custGeom>
              <a:avLst/>
              <a:gdLst/>
              <a:ahLst/>
              <a:cxnLst/>
              <a:rect l="l" t="t" r="r" b="b"/>
              <a:pathLst>
                <a:path w="739" h="882" extrusionOk="0">
                  <a:moveTo>
                    <a:pt x="382" y="845"/>
                  </a:moveTo>
                  <a:lnTo>
                    <a:pt x="322" y="845"/>
                  </a:lnTo>
                  <a:cubicBezTo>
                    <a:pt x="215" y="822"/>
                    <a:pt x="132" y="762"/>
                    <a:pt x="96" y="667"/>
                  </a:cubicBezTo>
                  <a:cubicBezTo>
                    <a:pt x="13" y="548"/>
                    <a:pt x="1" y="405"/>
                    <a:pt x="72" y="286"/>
                  </a:cubicBezTo>
                  <a:cubicBezTo>
                    <a:pt x="275" y="0"/>
                    <a:pt x="548" y="155"/>
                    <a:pt x="656" y="345"/>
                  </a:cubicBezTo>
                  <a:cubicBezTo>
                    <a:pt x="715" y="441"/>
                    <a:pt x="739" y="548"/>
                    <a:pt x="715" y="655"/>
                  </a:cubicBezTo>
                  <a:cubicBezTo>
                    <a:pt x="668" y="798"/>
                    <a:pt x="525" y="881"/>
                    <a:pt x="382" y="8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20"/>
            <p:cNvSpPr/>
            <p:nvPr/>
          </p:nvSpPr>
          <p:spPr>
            <a:xfrm>
              <a:off x="6574925" y="1919425"/>
              <a:ext cx="39000" cy="37825"/>
            </a:xfrm>
            <a:custGeom>
              <a:avLst/>
              <a:gdLst/>
              <a:ahLst/>
              <a:cxnLst/>
              <a:rect l="l" t="t" r="r" b="b"/>
              <a:pathLst>
                <a:path w="1560" h="1513" extrusionOk="0">
                  <a:moveTo>
                    <a:pt x="72" y="1012"/>
                  </a:moveTo>
                  <a:cubicBezTo>
                    <a:pt x="72" y="964"/>
                    <a:pt x="36" y="941"/>
                    <a:pt x="24" y="893"/>
                  </a:cubicBezTo>
                  <a:cubicBezTo>
                    <a:pt x="0" y="703"/>
                    <a:pt x="72" y="500"/>
                    <a:pt x="226" y="369"/>
                  </a:cubicBezTo>
                  <a:cubicBezTo>
                    <a:pt x="405" y="167"/>
                    <a:pt x="607" y="0"/>
                    <a:pt x="905" y="83"/>
                  </a:cubicBezTo>
                  <a:cubicBezTo>
                    <a:pt x="1560" y="262"/>
                    <a:pt x="1453" y="869"/>
                    <a:pt x="1155" y="1203"/>
                  </a:cubicBezTo>
                  <a:cubicBezTo>
                    <a:pt x="1024" y="1345"/>
                    <a:pt x="881" y="1512"/>
                    <a:pt x="631" y="1500"/>
                  </a:cubicBezTo>
                  <a:cubicBezTo>
                    <a:pt x="345" y="1512"/>
                    <a:pt x="95"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20"/>
            <p:cNvSpPr/>
            <p:nvPr/>
          </p:nvSpPr>
          <p:spPr>
            <a:xfrm>
              <a:off x="6414775" y="1956025"/>
              <a:ext cx="39025" cy="37525"/>
            </a:xfrm>
            <a:custGeom>
              <a:avLst/>
              <a:gdLst/>
              <a:ahLst/>
              <a:cxnLst/>
              <a:rect l="l" t="t" r="r" b="b"/>
              <a:pathLst>
                <a:path w="1561" h="1501" extrusionOk="0">
                  <a:moveTo>
                    <a:pt x="84" y="1013"/>
                  </a:moveTo>
                  <a:cubicBezTo>
                    <a:pt x="84" y="965"/>
                    <a:pt x="48" y="941"/>
                    <a:pt x="36" y="893"/>
                  </a:cubicBezTo>
                  <a:cubicBezTo>
                    <a:pt x="1" y="703"/>
                    <a:pt x="84" y="501"/>
                    <a:pt x="227" y="370"/>
                  </a:cubicBezTo>
                  <a:cubicBezTo>
                    <a:pt x="417" y="167"/>
                    <a:pt x="620" y="1"/>
                    <a:pt x="917" y="84"/>
                  </a:cubicBezTo>
                  <a:cubicBezTo>
                    <a:pt x="1560" y="262"/>
                    <a:pt x="1453" y="870"/>
                    <a:pt x="1167" y="1203"/>
                  </a:cubicBezTo>
                  <a:cubicBezTo>
                    <a:pt x="1036" y="1346"/>
                    <a:pt x="894" y="1501"/>
                    <a:pt x="632" y="1501"/>
                  </a:cubicBezTo>
                  <a:cubicBezTo>
                    <a:pt x="346" y="1501"/>
                    <a:pt x="108" y="1286"/>
                    <a:pt x="84"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20"/>
            <p:cNvSpPr/>
            <p:nvPr/>
          </p:nvSpPr>
          <p:spPr>
            <a:xfrm>
              <a:off x="6475200" y="2059600"/>
              <a:ext cx="39025" cy="37825"/>
            </a:xfrm>
            <a:custGeom>
              <a:avLst/>
              <a:gdLst/>
              <a:ahLst/>
              <a:cxnLst/>
              <a:rect l="l" t="t" r="r" b="b"/>
              <a:pathLst>
                <a:path w="1561" h="1513" extrusionOk="0">
                  <a:moveTo>
                    <a:pt x="72" y="1013"/>
                  </a:moveTo>
                  <a:cubicBezTo>
                    <a:pt x="72" y="977"/>
                    <a:pt x="48" y="941"/>
                    <a:pt x="36" y="906"/>
                  </a:cubicBezTo>
                  <a:cubicBezTo>
                    <a:pt x="1" y="703"/>
                    <a:pt x="72" y="513"/>
                    <a:pt x="227" y="370"/>
                  </a:cubicBezTo>
                  <a:cubicBezTo>
                    <a:pt x="405" y="179"/>
                    <a:pt x="620" y="1"/>
                    <a:pt x="905" y="84"/>
                  </a:cubicBezTo>
                  <a:cubicBezTo>
                    <a:pt x="1560" y="275"/>
                    <a:pt x="1453" y="882"/>
                    <a:pt x="1167" y="1203"/>
                  </a:cubicBezTo>
                  <a:cubicBezTo>
                    <a:pt x="1025" y="1358"/>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20"/>
            <p:cNvSpPr/>
            <p:nvPr/>
          </p:nvSpPr>
          <p:spPr>
            <a:xfrm>
              <a:off x="6766025" y="1902150"/>
              <a:ext cx="39000" cy="37825"/>
            </a:xfrm>
            <a:custGeom>
              <a:avLst/>
              <a:gdLst/>
              <a:ahLst/>
              <a:cxnLst/>
              <a:rect l="l" t="t" r="r" b="b"/>
              <a:pathLst>
                <a:path w="1560" h="1513" extrusionOk="0">
                  <a:moveTo>
                    <a:pt x="71" y="1013"/>
                  </a:moveTo>
                  <a:cubicBezTo>
                    <a:pt x="71" y="977"/>
                    <a:pt x="48" y="941"/>
                    <a:pt x="36" y="905"/>
                  </a:cubicBezTo>
                  <a:cubicBezTo>
                    <a:pt x="0" y="703"/>
                    <a:pt x="71" y="501"/>
                    <a:pt x="226" y="370"/>
                  </a:cubicBezTo>
                  <a:cubicBezTo>
                    <a:pt x="405" y="179"/>
                    <a:pt x="619" y="0"/>
                    <a:pt x="905" y="84"/>
                  </a:cubicBezTo>
                  <a:cubicBezTo>
                    <a:pt x="1560" y="274"/>
                    <a:pt x="1453" y="882"/>
                    <a:pt x="1167" y="1203"/>
                  </a:cubicBezTo>
                  <a:cubicBezTo>
                    <a:pt x="1036" y="1358"/>
                    <a:pt x="881" y="1513"/>
                    <a:pt x="631" y="1501"/>
                  </a:cubicBezTo>
                  <a:cubicBezTo>
                    <a:pt x="345" y="1513"/>
                    <a:pt x="95" y="1298"/>
                    <a:pt x="71"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20"/>
            <p:cNvSpPr/>
            <p:nvPr/>
          </p:nvSpPr>
          <p:spPr>
            <a:xfrm>
              <a:off x="6617775" y="1789625"/>
              <a:ext cx="38725" cy="37850"/>
            </a:xfrm>
            <a:custGeom>
              <a:avLst/>
              <a:gdLst/>
              <a:ahLst/>
              <a:cxnLst/>
              <a:rect l="l" t="t" r="r" b="b"/>
              <a:pathLst>
                <a:path w="1549" h="1514" extrusionOk="0">
                  <a:moveTo>
                    <a:pt x="72" y="1013"/>
                  </a:moveTo>
                  <a:cubicBezTo>
                    <a:pt x="72" y="977"/>
                    <a:pt x="36" y="942"/>
                    <a:pt x="25" y="906"/>
                  </a:cubicBezTo>
                  <a:cubicBezTo>
                    <a:pt x="1" y="703"/>
                    <a:pt x="72" y="501"/>
                    <a:pt x="215" y="370"/>
                  </a:cubicBezTo>
                  <a:cubicBezTo>
                    <a:pt x="406" y="168"/>
                    <a:pt x="608" y="1"/>
                    <a:pt x="906" y="84"/>
                  </a:cubicBezTo>
                  <a:cubicBezTo>
                    <a:pt x="1549" y="275"/>
                    <a:pt x="1441" y="870"/>
                    <a:pt x="1156" y="1203"/>
                  </a:cubicBezTo>
                  <a:cubicBezTo>
                    <a:pt x="1025"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20"/>
            <p:cNvSpPr/>
            <p:nvPr/>
          </p:nvSpPr>
          <p:spPr>
            <a:xfrm>
              <a:off x="6593375" y="1917625"/>
              <a:ext cx="38125" cy="42900"/>
            </a:xfrm>
            <a:custGeom>
              <a:avLst/>
              <a:gdLst/>
              <a:ahLst/>
              <a:cxnLst/>
              <a:rect l="l" t="t" r="r" b="b"/>
              <a:pathLst>
                <a:path w="1525" h="1716" extrusionOk="0">
                  <a:moveTo>
                    <a:pt x="786" y="1644"/>
                  </a:moveTo>
                  <a:cubicBezTo>
                    <a:pt x="750" y="1644"/>
                    <a:pt x="715" y="1656"/>
                    <a:pt x="667" y="1644"/>
                  </a:cubicBezTo>
                  <a:cubicBezTo>
                    <a:pt x="465" y="1620"/>
                    <a:pt x="298" y="1477"/>
                    <a:pt x="227" y="1286"/>
                  </a:cubicBezTo>
                  <a:cubicBezTo>
                    <a:pt x="96" y="1060"/>
                    <a:pt x="0" y="798"/>
                    <a:pt x="179" y="548"/>
                  </a:cubicBezTo>
                  <a:cubicBezTo>
                    <a:pt x="560" y="1"/>
                    <a:pt x="1108" y="298"/>
                    <a:pt x="1322" y="679"/>
                  </a:cubicBezTo>
                  <a:cubicBezTo>
                    <a:pt x="1417" y="858"/>
                    <a:pt x="1524" y="1036"/>
                    <a:pt x="1429" y="1286"/>
                  </a:cubicBezTo>
                  <a:cubicBezTo>
                    <a:pt x="1346" y="1548"/>
                    <a:pt x="1060" y="1715"/>
                    <a:pt x="786" y="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20"/>
            <p:cNvSpPr/>
            <p:nvPr/>
          </p:nvSpPr>
          <p:spPr>
            <a:xfrm>
              <a:off x="6397800" y="2042050"/>
              <a:ext cx="37850" cy="42875"/>
            </a:xfrm>
            <a:custGeom>
              <a:avLst/>
              <a:gdLst/>
              <a:ahLst/>
              <a:cxnLst/>
              <a:rect l="l" t="t" r="r" b="b"/>
              <a:pathLst>
                <a:path w="1514" h="1715" extrusionOk="0">
                  <a:moveTo>
                    <a:pt x="775" y="1643"/>
                  </a:moveTo>
                  <a:cubicBezTo>
                    <a:pt x="739" y="1643"/>
                    <a:pt x="703" y="1655"/>
                    <a:pt x="656" y="1643"/>
                  </a:cubicBezTo>
                  <a:cubicBezTo>
                    <a:pt x="465" y="1608"/>
                    <a:pt x="299" y="1477"/>
                    <a:pt x="215" y="1286"/>
                  </a:cubicBezTo>
                  <a:cubicBezTo>
                    <a:pt x="96" y="1048"/>
                    <a:pt x="1" y="798"/>
                    <a:pt x="168" y="548"/>
                  </a:cubicBezTo>
                  <a:cubicBezTo>
                    <a:pt x="561" y="0"/>
                    <a:pt x="1096" y="298"/>
                    <a:pt x="1311" y="679"/>
                  </a:cubicBezTo>
                  <a:cubicBezTo>
                    <a:pt x="1418" y="846"/>
                    <a:pt x="1513" y="1036"/>
                    <a:pt x="1430" y="1274"/>
                  </a:cubicBezTo>
                  <a:cubicBezTo>
                    <a:pt x="1334" y="1560"/>
                    <a:pt x="1049" y="1715"/>
                    <a:pt x="775"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20"/>
            <p:cNvSpPr/>
            <p:nvPr/>
          </p:nvSpPr>
          <p:spPr>
            <a:xfrm>
              <a:off x="6337400" y="1952150"/>
              <a:ext cx="37825" cy="42900"/>
            </a:xfrm>
            <a:custGeom>
              <a:avLst/>
              <a:gdLst/>
              <a:ahLst/>
              <a:cxnLst/>
              <a:rect l="l" t="t" r="r" b="b"/>
              <a:pathLst>
                <a:path w="1513" h="1716" extrusionOk="0">
                  <a:moveTo>
                    <a:pt x="786" y="1656"/>
                  </a:moveTo>
                  <a:lnTo>
                    <a:pt x="667" y="1656"/>
                  </a:lnTo>
                  <a:cubicBezTo>
                    <a:pt x="464" y="1620"/>
                    <a:pt x="298" y="1477"/>
                    <a:pt x="226" y="1299"/>
                  </a:cubicBezTo>
                  <a:cubicBezTo>
                    <a:pt x="95" y="1060"/>
                    <a:pt x="0" y="810"/>
                    <a:pt x="179" y="548"/>
                  </a:cubicBezTo>
                  <a:cubicBezTo>
                    <a:pt x="560" y="1"/>
                    <a:pt x="1095" y="298"/>
                    <a:pt x="1322" y="679"/>
                  </a:cubicBezTo>
                  <a:cubicBezTo>
                    <a:pt x="1417" y="858"/>
                    <a:pt x="1512" y="1037"/>
                    <a:pt x="1429" y="1287"/>
                  </a:cubicBezTo>
                  <a:cubicBezTo>
                    <a:pt x="1345" y="1560"/>
                    <a:pt x="1060" y="1715"/>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4" name="Google Shape;12834;p20"/>
            <p:cNvSpPr/>
            <p:nvPr/>
          </p:nvSpPr>
          <p:spPr>
            <a:xfrm>
              <a:off x="6689525" y="1839650"/>
              <a:ext cx="38125" cy="43175"/>
            </a:xfrm>
            <a:custGeom>
              <a:avLst/>
              <a:gdLst/>
              <a:ahLst/>
              <a:cxnLst/>
              <a:rect l="l" t="t" r="r" b="b"/>
              <a:pathLst>
                <a:path w="1525" h="1727" extrusionOk="0">
                  <a:moveTo>
                    <a:pt x="786" y="1655"/>
                  </a:moveTo>
                  <a:cubicBezTo>
                    <a:pt x="750" y="1655"/>
                    <a:pt x="714" y="1667"/>
                    <a:pt x="679" y="1655"/>
                  </a:cubicBezTo>
                  <a:cubicBezTo>
                    <a:pt x="476" y="1619"/>
                    <a:pt x="310" y="1488"/>
                    <a:pt x="226" y="1298"/>
                  </a:cubicBezTo>
                  <a:cubicBezTo>
                    <a:pt x="95" y="1060"/>
                    <a:pt x="0" y="810"/>
                    <a:pt x="179" y="560"/>
                  </a:cubicBezTo>
                  <a:cubicBezTo>
                    <a:pt x="572" y="0"/>
                    <a:pt x="1107" y="310"/>
                    <a:pt x="1322" y="691"/>
                  </a:cubicBezTo>
                  <a:cubicBezTo>
                    <a:pt x="1417" y="857"/>
                    <a:pt x="1524" y="1048"/>
                    <a:pt x="1429" y="1286"/>
                  </a:cubicBezTo>
                  <a:cubicBezTo>
                    <a:pt x="1346" y="1560"/>
                    <a:pt x="1072" y="1727"/>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5" name="Google Shape;12835;p20"/>
            <p:cNvSpPr/>
            <p:nvPr/>
          </p:nvSpPr>
          <p:spPr>
            <a:xfrm>
              <a:off x="6385025" y="1853925"/>
              <a:ext cx="37825" cy="43200"/>
            </a:xfrm>
            <a:custGeom>
              <a:avLst/>
              <a:gdLst/>
              <a:ahLst/>
              <a:cxnLst/>
              <a:rect l="l" t="t" r="r" b="b"/>
              <a:pathLst>
                <a:path w="1513" h="1728" extrusionOk="0">
                  <a:moveTo>
                    <a:pt x="786" y="1656"/>
                  </a:moveTo>
                  <a:lnTo>
                    <a:pt x="667" y="1656"/>
                  </a:lnTo>
                  <a:cubicBezTo>
                    <a:pt x="464" y="1620"/>
                    <a:pt x="298" y="1489"/>
                    <a:pt x="226" y="1298"/>
                  </a:cubicBezTo>
                  <a:cubicBezTo>
                    <a:pt x="95" y="1060"/>
                    <a:pt x="0" y="810"/>
                    <a:pt x="179" y="560"/>
                  </a:cubicBezTo>
                  <a:cubicBezTo>
                    <a:pt x="560" y="1"/>
                    <a:pt x="1095" y="298"/>
                    <a:pt x="1310" y="679"/>
                  </a:cubicBezTo>
                  <a:cubicBezTo>
                    <a:pt x="1417" y="858"/>
                    <a:pt x="1512" y="1048"/>
                    <a:pt x="1429" y="1287"/>
                  </a:cubicBezTo>
                  <a:cubicBezTo>
                    <a:pt x="1345" y="1560"/>
                    <a:pt x="1060" y="1727"/>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20"/>
            <p:cNvSpPr/>
            <p:nvPr/>
          </p:nvSpPr>
          <p:spPr>
            <a:xfrm>
              <a:off x="6679700" y="1906025"/>
              <a:ext cx="37825" cy="42875"/>
            </a:xfrm>
            <a:custGeom>
              <a:avLst/>
              <a:gdLst/>
              <a:ahLst/>
              <a:cxnLst/>
              <a:rect l="l" t="t" r="r" b="b"/>
              <a:pathLst>
                <a:path w="1513" h="1715" extrusionOk="0">
                  <a:moveTo>
                    <a:pt x="774" y="1643"/>
                  </a:moveTo>
                  <a:lnTo>
                    <a:pt x="667" y="1643"/>
                  </a:lnTo>
                  <a:cubicBezTo>
                    <a:pt x="465" y="1608"/>
                    <a:pt x="298" y="1477"/>
                    <a:pt x="215" y="1286"/>
                  </a:cubicBezTo>
                  <a:cubicBezTo>
                    <a:pt x="84" y="1060"/>
                    <a:pt x="0" y="798"/>
                    <a:pt x="167" y="548"/>
                  </a:cubicBezTo>
                  <a:cubicBezTo>
                    <a:pt x="560" y="0"/>
                    <a:pt x="1096" y="298"/>
                    <a:pt x="1310" y="679"/>
                  </a:cubicBezTo>
                  <a:cubicBezTo>
                    <a:pt x="1405" y="858"/>
                    <a:pt x="1512" y="1036"/>
                    <a:pt x="1417" y="1286"/>
                  </a:cubicBezTo>
                  <a:cubicBezTo>
                    <a:pt x="1334" y="1548"/>
                    <a:pt x="1060" y="1715"/>
                    <a:pt x="774"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20"/>
            <p:cNvSpPr/>
            <p:nvPr/>
          </p:nvSpPr>
          <p:spPr>
            <a:xfrm>
              <a:off x="6351375" y="2093850"/>
              <a:ext cx="26525" cy="25625"/>
            </a:xfrm>
            <a:custGeom>
              <a:avLst/>
              <a:gdLst/>
              <a:ahLst/>
              <a:cxnLst/>
              <a:rect l="l" t="t" r="r" b="b"/>
              <a:pathLst>
                <a:path w="1061" h="1025" extrusionOk="0">
                  <a:moveTo>
                    <a:pt x="48" y="679"/>
                  </a:moveTo>
                  <a:cubicBezTo>
                    <a:pt x="36" y="655"/>
                    <a:pt x="24" y="631"/>
                    <a:pt x="24" y="607"/>
                  </a:cubicBezTo>
                  <a:cubicBezTo>
                    <a:pt x="1" y="476"/>
                    <a:pt x="48" y="333"/>
                    <a:pt x="155" y="250"/>
                  </a:cubicBezTo>
                  <a:cubicBezTo>
                    <a:pt x="274" y="119"/>
                    <a:pt x="417" y="0"/>
                    <a:pt x="608" y="60"/>
                  </a:cubicBezTo>
                  <a:cubicBezTo>
                    <a:pt x="1060" y="179"/>
                    <a:pt x="977" y="583"/>
                    <a:pt x="786" y="810"/>
                  </a:cubicBezTo>
                  <a:cubicBezTo>
                    <a:pt x="703" y="929"/>
                    <a:pt x="572" y="1012"/>
                    <a:pt x="417" y="1012"/>
                  </a:cubicBezTo>
                  <a:cubicBezTo>
                    <a:pt x="227" y="1024"/>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20"/>
            <p:cNvSpPr/>
            <p:nvPr/>
          </p:nvSpPr>
          <p:spPr>
            <a:xfrm>
              <a:off x="6269225" y="1906900"/>
              <a:ext cx="26525" cy="25625"/>
            </a:xfrm>
            <a:custGeom>
              <a:avLst/>
              <a:gdLst/>
              <a:ahLst/>
              <a:cxnLst/>
              <a:rect l="l" t="t" r="r" b="b"/>
              <a:pathLst>
                <a:path w="1061" h="1025" extrusionOk="0">
                  <a:moveTo>
                    <a:pt x="48" y="692"/>
                  </a:moveTo>
                  <a:cubicBezTo>
                    <a:pt x="48" y="656"/>
                    <a:pt x="36" y="632"/>
                    <a:pt x="24" y="608"/>
                  </a:cubicBezTo>
                  <a:cubicBezTo>
                    <a:pt x="0" y="477"/>
                    <a:pt x="48" y="346"/>
                    <a:pt x="155" y="251"/>
                  </a:cubicBezTo>
                  <a:cubicBezTo>
                    <a:pt x="274" y="120"/>
                    <a:pt x="417" y="1"/>
                    <a:pt x="608" y="61"/>
                  </a:cubicBezTo>
                  <a:cubicBezTo>
                    <a:pt x="1060" y="180"/>
                    <a:pt x="977" y="596"/>
                    <a:pt x="786" y="811"/>
                  </a:cubicBezTo>
                  <a:cubicBezTo>
                    <a:pt x="703" y="942"/>
                    <a:pt x="572" y="1013"/>
                    <a:pt x="429" y="1013"/>
                  </a:cubicBezTo>
                  <a:cubicBezTo>
                    <a:pt x="227" y="1025"/>
                    <a:pt x="72" y="882"/>
                    <a:pt x="48"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20"/>
            <p:cNvSpPr/>
            <p:nvPr/>
          </p:nvSpPr>
          <p:spPr>
            <a:xfrm>
              <a:off x="6591000" y="1735450"/>
              <a:ext cx="30075" cy="22950"/>
            </a:xfrm>
            <a:custGeom>
              <a:avLst/>
              <a:gdLst/>
              <a:ahLst/>
              <a:cxnLst/>
              <a:rect l="l" t="t" r="r" b="b"/>
              <a:pathLst>
                <a:path w="1203" h="918" extrusionOk="0">
                  <a:moveTo>
                    <a:pt x="1107" y="596"/>
                  </a:moveTo>
                  <a:cubicBezTo>
                    <a:pt x="1096" y="608"/>
                    <a:pt x="1096" y="644"/>
                    <a:pt x="1084" y="668"/>
                  </a:cubicBezTo>
                  <a:cubicBezTo>
                    <a:pt x="1012" y="787"/>
                    <a:pt x="893" y="858"/>
                    <a:pt x="762" y="870"/>
                  </a:cubicBezTo>
                  <a:cubicBezTo>
                    <a:pt x="584" y="906"/>
                    <a:pt x="405" y="918"/>
                    <a:pt x="274" y="751"/>
                  </a:cubicBezTo>
                  <a:cubicBezTo>
                    <a:pt x="0" y="394"/>
                    <a:pt x="298" y="108"/>
                    <a:pt x="595" y="49"/>
                  </a:cubicBezTo>
                  <a:cubicBezTo>
                    <a:pt x="726" y="1"/>
                    <a:pt x="881" y="13"/>
                    <a:pt x="1000" y="96"/>
                  </a:cubicBezTo>
                  <a:cubicBezTo>
                    <a:pt x="1155" y="215"/>
                    <a:pt x="1203" y="430"/>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20"/>
            <p:cNvSpPr/>
            <p:nvPr/>
          </p:nvSpPr>
          <p:spPr>
            <a:xfrm>
              <a:off x="6575225" y="1842625"/>
              <a:ext cx="30075" cy="23225"/>
            </a:xfrm>
            <a:custGeom>
              <a:avLst/>
              <a:gdLst/>
              <a:ahLst/>
              <a:cxnLst/>
              <a:rect l="l" t="t" r="r" b="b"/>
              <a:pathLst>
                <a:path w="1203" h="929" extrusionOk="0">
                  <a:moveTo>
                    <a:pt x="1095" y="596"/>
                  </a:moveTo>
                  <a:cubicBezTo>
                    <a:pt x="1084" y="619"/>
                    <a:pt x="1084" y="643"/>
                    <a:pt x="1072" y="679"/>
                  </a:cubicBezTo>
                  <a:cubicBezTo>
                    <a:pt x="1012" y="798"/>
                    <a:pt x="893" y="869"/>
                    <a:pt x="762" y="881"/>
                  </a:cubicBezTo>
                  <a:cubicBezTo>
                    <a:pt x="584" y="917"/>
                    <a:pt x="393" y="929"/>
                    <a:pt x="274" y="762"/>
                  </a:cubicBezTo>
                  <a:cubicBezTo>
                    <a:pt x="0" y="405"/>
                    <a:pt x="298" y="119"/>
                    <a:pt x="584" y="60"/>
                  </a:cubicBezTo>
                  <a:cubicBezTo>
                    <a:pt x="726" y="0"/>
                    <a:pt x="881" y="24"/>
                    <a:pt x="1000" y="107"/>
                  </a:cubicBezTo>
                  <a:cubicBezTo>
                    <a:pt x="1155" y="215"/>
                    <a:pt x="1203" y="429"/>
                    <a:pt x="1095"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1" name="Google Shape;12841;p20"/>
            <p:cNvSpPr/>
            <p:nvPr/>
          </p:nvSpPr>
          <p:spPr>
            <a:xfrm>
              <a:off x="6353750" y="1834275"/>
              <a:ext cx="30100" cy="22950"/>
            </a:xfrm>
            <a:custGeom>
              <a:avLst/>
              <a:gdLst/>
              <a:ahLst/>
              <a:cxnLst/>
              <a:rect l="l" t="t" r="r" b="b"/>
              <a:pathLst>
                <a:path w="1204" h="918" extrusionOk="0">
                  <a:moveTo>
                    <a:pt x="1108" y="596"/>
                  </a:moveTo>
                  <a:cubicBezTo>
                    <a:pt x="1096" y="620"/>
                    <a:pt x="1096" y="644"/>
                    <a:pt x="1084" y="668"/>
                  </a:cubicBezTo>
                  <a:cubicBezTo>
                    <a:pt x="1013" y="787"/>
                    <a:pt x="894" y="870"/>
                    <a:pt x="763" y="882"/>
                  </a:cubicBezTo>
                  <a:cubicBezTo>
                    <a:pt x="584" y="906"/>
                    <a:pt x="406" y="918"/>
                    <a:pt x="275" y="751"/>
                  </a:cubicBezTo>
                  <a:cubicBezTo>
                    <a:pt x="1" y="394"/>
                    <a:pt x="299" y="108"/>
                    <a:pt x="596" y="48"/>
                  </a:cubicBezTo>
                  <a:cubicBezTo>
                    <a:pt x="727" y="1"/>
                    <a:pt x="882" y="13"/>
                    <a:pt x="1001" y="96"/>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2" name="Google Shape;12842;p20"/>
            <p:cNvSpPr/>
            <p:nvPr/>
          </p:nvSpPr>
          <p:spPr>
            <a:xfrm>
              <a:off x="6399600" y="1738450"/>
              <a:ext cx="30075" cy="22925"/>
            </a:xfrm>
            <a:custGeom>
              <a:avLst/>
              <a:gdLst/>
              <a:ahLst/>
              <a:cxnLst/>
              <a:rect l="l" t="t" r="r" b="b"/>
              <a:pathLst>
                <a:path w="1203" h="917" extrusionOk="0">
                  <a:moveTo>
                    <a:pt x="1108" y="595"/>
                  </a:moveTo>
                  <a:cubicBezTo>
                    <a:pt x="1096" y="619"/>
                    <a:pt x="1096" y="643"/>
                    <a:pt x="1084" y="667"/>
                  </a:cubicBezTo>
                  <a:cubicBezTo>
                    <a:pt x="1024" y="786"/>
                    <a:pt x="905" y="869"/>
                    <a:pt x="762" y="881"/>
                  </a:cubicBezTo>
                  <a:cubicBezTo>
                    <a:pt x="584" y="905"/>
                    <a:pt x="405" y="917"/>
                    <a:pt x="286" y="750"/>
                  </a:cubicBezTo>
                  <a:cubicBezTo>
                    <a:pt x="0" y="393"/>
                    <a:pt x="310" y="107"/>
                    <a:pt x="596" y="48"/>
                  </a:cubicBezTo>
                  <a:cubicBezTo>
                    <a:pt x="727" y="0"/>
                    <a:pt x="881" y="12"/>
                    <a:pt x="1001" y="95"/>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3" name="Google Shape;12843;p20"/>
            <p:cNvSpPr/>
            <p:nvPr/>
          </p:nvSpPr>
          <p:spPr>
            <a:xfrm>
              <a:off x="6279050" y="2031325"/>
              <a:ext cx="30075" cy="22950"/>
            </a:xfrm>
            <a:custGeom>
              <a:avLst/>
              <a:gdLst/>
              <a:ahLst/>
              <a:cxnLst/>
              <a:rect l="l" t="t" r="r" b="b"/>
              <a:pathLst>
                <a:path w="1203" h="918" extrusionOk="0">
                  <a:moveTo>
                    <a:pt x="1096" y="596"/>
                  </a:moveTo>
                  <a:cubicBezTo>
                    <a:pt x="1084" y="620"/>
                    <a:pt x="1084" y="644"/>
                    <a:pt x="1072" y="668"/>
                  </a:cubicBezTo>
                  <a:cubicBezTo>
                    <a:pt x="1012" y="787"/>
                    <a:pt x="893" y="870"/>
                    <a:pt x="762" y="882"/>
                  </a:cubicBezTo>
                  <a:cubicBezTo>
                    <a:pt x="584" y="918"/>
                    <a:pt x="393" y="918"/>
                    <a:pt x="274" y="763"/>
                  </a:cubicBezTo>
                  <a:cubicBezTo>
                    <a:pt x="0" y="394"/>
                    <a:pt x="298" y="108"/>
                    <a:pt x="584" y="48"/>
                  </a:cubicBezTo>
                  <a:cubicBezTo>
                    <a:pt x="727" y="1"/>
                    <a:pt x="881" y="25"/>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4" name="Google Shape;12844;p20"/>
            <p:cNvSpPr/>
            <p:nvPr/>
          </p:nvSpPr>
          <p:spPr>
            <a:xfrm>
              <a:off x="6521925" y="1772075"/>
              <a:ext cx="30100" cy="23250"/>
            </a:xfrm>
            <a:custGeom>
              <a:avLst/>
              <a:gdLst/>
              <a:ahLst/>
              <a:cxnLst/>
              <a:rect l="l" t="t" r="r" b="b"/>
              <a:pathLst>
                <a:path w="1204" h="930" extrusionOk="0">
                  <a:moveTo>
                    <a:pt x="1108" y="596"/>
                  </a:moveTo>
                  <a:cubicBezTo>
                    <a:pt x="1096" y="620"/>
                    <a:pt x="1096" y="643"/>
                    <a:pt x="1084" y="667"/>
                  </a:cubicBezTo>
                  <a:cubicBezTo>
                    <a:pt x="1013" y="798"/>
                    <a:pt x="894" y="870"/>
                    <a:pt x="763" y="882"/>
                  </a:cubicBezTo>
                  <a:cubicBezTo>
                    <a:pt x="584" y="917"/>
                    <a:pt x="406" y="929"/>
                    <a:pt x="275" y="762"/>
                  </a:cubicBezTo>
                  <a:cubicBezTo>
                    <a:pt x="1" y="393"/>
                    <a:pt x="299" y="120"/>
                    <a:pt x="596"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5" name="Google Shape;12845;p20"/>
            <p:cNvSpPr/>
            <p:nvPr/>
          </p:nvSpPr>
          <p:spPr>
            <a:xfrm>
              <a:off x="6202250" y="1911975"/>
              <a:ext cx="30100" cy="22950"/>
            </a:xfrm>
            <a:custGeom>
              <a:avLst/>
              <a:gdLst/>
              <a:ahLst/>
              <a:cxnLst/>
              <a:rect l="l" t="t" r="r" b="b"/>
              <a:pathLst>
                <a:path w="1204" h="918" extrusionOk="0">
                  <a:moveTo>
                    <a:pt x="1096" y="596"/>
                  </a:moveTo>
                  <a:cubicBezTo>
                    <a:pt x="1084" y="620"/>
                    <a:pt x="1084" y="643"/>
                    <a:pt x="1072" y="667"/>
                  </a:cubicBezTo>
                  <a:cubicBezTo>
                    <a:pt x="1013" y="786"/>
                    <a:pt x="894" y="870"/>
                    <a:pt x="763" y="881"/>
                  </a:cubicBezTo>
                  <a:cubicBezTo>
                    <a:pt x="584" y="905"/>
                    <a:pt x="393" y="917"/>
                    <a:pt x="274" y="750"/>
                  </a:cubicBezTo>
                  <a:cubicBezTo>
                    <a:pt x="1" y="393"/>
                    <a:pt x="298" y="108"/>
                    <a:pt x="584" y="48"/>
                  </a:cubicBezTo>
                  <a:cubicBezTo>
                    <a:pt x="727" y="0"/>
                    <a:pt x="882" y="12"/>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6" name="Google Shape;12846;p20"/>
            <p:cNvSpPr/>
            <p:nvPr/>
          </p:nvSpPr>
          <p:spPr>
            <a:xfrm>
              <a:off x="6159100" y="1998875"/>
              <a:ext cx="67000" cy="52125"/>
            </a:xfrm>
            <a:custGeom>
              <a:avLst/>
              <a:gdLst/>
              <a:ahLst/>
              <a:cxnLst/>
              <a:rect l="l" t="t" r="r" b="b"/>
              <a:pathLst>
                <a:path w="2680" h="2085" extrusionOk="0">
                  <a:moveTo>
                    <a:pt x="2489" y="1346"/>
                  </a:moveTo>
                  <a:cubicBezTo>
                    <a:pt x="2465" y="1406"/>
                    <a:pt x="2465" y="1465"/>
                    <a:pt x="2441" y="1513"/>
                  </a:cubicBezTo>
                  <a:cubicBezTo>
                    <a:pt x="2310" y="1811"/>
                    <a:pt x="2012" y="1930"/>
                    <a:pt x="1715" y="1989"/>
                  </a:cubicBezTo>
                  <a:cubicBezTo>
                    <a:pt x="1322" y="2073"/>
                    <a:pt x="905" y="2085"/>
                    <a:pt x="631" y="1715"/>
                  </a:cubicBezTo>
                  <a:cubicBezTo>
                    <a:pt x="0" y="906"/>
                    <a:pt x="679" y="263"/>
                    <a:pt x="1334" y="120"/>
                  </a:cubicBezTo>
                  <a:cubicBezTo>
                    <a:pt x="1631" y="61"/>
                    <a:pt x="1953" y="1"/>
                    <a:pt x="2262" y="239"/>
                  </a:cubicBezTo>
                  <a:cubicBezTo>
                    <a:pt x="2679" y="572"/>
                    <a:pt x="2667" y="989"/>
                    <a:pt x="2489" y="1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7" name="Google Shape;12847;p20"/>
            <p:cNvSpPr/>
            <p:nvPr/>
          </p:nvSpPr>
          <p:spPr>
            <a:xfrm>
              <a:off x="6693975" y="1690825"/>
              <a:ext cx="60150" cy="47050"/>
            </a:xfrm>
            <a:custGeom>
              <a:avLst/>
              <a:gdLst/>
              <a:ahLst/>
              <a:cxnLst/>
              <a:rect l="l" t="t" r="r" b="b"/>
              <a:pathLst>
                <a:path w="2406" h="1882" extrusionOk="0">
                  <a:moveTo>
                    <a:pt x="2239" y="1226"/>
                  </a:moveTo>
                  <a:cubicBezTo>
                    <a:pt x="2215" y="1262"/>
                    <a:pt x="2215" y="1322"/>
                    <a:pt x="2191" y="1369"/>
                  </a:cubicBezTo>
                  <a:cubicBezTo>
                    <a:pt x="2084" y="1643"/>
                    <a:pt x="1810" y="1738"/>
                    <a:pt x="1537" y="1798"/>
                  </a:cubicBezTo>
                  <a:cubicBezTo>
                    <a:pt x="1179" y="1869"/>
                    <a:pt x="810" y="1881"/>
                    <a:pt x="560" y="1548"/>
                  </a:cubicBezTo>
                  <a:cubicBezTo>
                    <a:pt x="1" y="822"/>
                    <a:pt x="608" y="238"/>
                    <a:pt x="1191" y="119"/>
                  </a:cubicBezTo>
                  <a:cubicBezTo>
                    <a:pt x="1465" y="60"/>
                    <a:pt x="1751" y="0"/>
                    <a:pt x="2037" y="226"/>
                  </a:cubicBezTo>
                  <a:cubicBezTo>
                    <a:pt x="2406" y="524"/>
                    <a:pt x="2406" y="893"/>
                    <a:pt x="2239" y="12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8" name="Google Shape;12848;p20"/>
            <p:cNvSpPr/>
            <p:nvPr/>
          </p:nvSpPr>
          <p:spPr>
            <a:xfrm>
              <a:off x="6584450" y="1639325"/>
              <a:ext cx="30075" cy="23225"/>
            </a:xfrm>
            <a:custGeom>
              <a:avLst/>
              <a:gdLst/>
              <a:ahLst/>
              <a:cxnLst/>
              <a:rect l="l" t="t" r="r" b="b"/>
              <a:pathLst>
                <a:path w="1203" h="929" extrusionOk="0">
                  <a:moveTo>
                    <a:pt x="1107" y="596"/>
                  </a:moveTo>
                  <a:cubicBezTo>
                    <a:pt x="1096" y="619"/>
                    <a:pt x="1096" y="655"/>
                    <a:pt x="1084" y="679"/>
                  </a:cubicBezTo>
                  <a:cubicBezTo>
                    <a:pt x="1012" y="798"/>
                    <a:pt x="893" y="869"/>
                    <a:pt x="762" y="881"/>
                  </a:cubicBezTo>
                  <a:cubicBezTo>
                    <a:pt x="584" y="917"/>
                    <a:pt x="405" y="929"/>
                    <a:pt x="274" y="762"/>
                  </a:cubicBezTo>
                  <a:cubicBezTo>
                    <a:pt x="0" y="405"/>
                    <a:pt x="298" y="119"/>
                    <a:pt x="584" y="60"/>
                  </a:cubicBezTo>
                  <a:cubicBezTo>
                    <a:pt x="726" y="0"/>
                    <a:pt x="881" y="24"/>
                    <a:pt x="1000" y="107"/>
                  </a:cubicBezTo>
                  <a:cubicBezTo>
                    <a:pt x="1155" y="215"/>
                    <a:pt x="1203" y="441"/>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9" name="Google Shape;12849;p20"/>
            <p:cNvSpPr/>
            <p:nvPr/>
          </p:nvSpPr>
          <p:spPr>
            <a:xfrm>
              <a:off x="6317750" y="1769100"/>
              <a:ext cx="30075" cy="22950"/>
            </a:xfrm>
            <a:custGeom>
              <a:avLst/>
              <a:gdLst/>
              <a:ahLst/>
              <a:cxnLst/>
              <a:rect l="l" t="t" r="r" b="b"/>
              <a:pathLst>
                <a:path w="1203" h="918" extrusionOk="0">
                  <a:moveTo>
                    <a:pt x="1096" y="596"/>
                  </a:moveTo>
                  <a:cubicBezTo>
                    <a:pt x="1084" y="620"/>
                    <a:pt x="1084" y="643"/>
                    <a:pt x="1072" y="667"/>
                  </a:cubicBezTo>
                  <a:cubicBezTo>
                    <a:pt x="1012" y="786"/>
                    <a:pt x="893" y="870"/>
                    <a:pt x="750" y="881"/>
                  </a:cubicBezTo>
                  <a:cubicBezTo>
                    <a:pt x="572" y="917"/>
                    <a:pt x="393" y="917"/>
                    <a:pt x="274" y="762"/>
                  </a:cubicBezTo>
                  <a:cubicBezTo>
                    <a:pt x="0" y="393"/>
                    <a:pt x="298" y="108"/>
                    <a:pt x="584" y="48"/>
                  </a:cubicBezTo>
                  <a:cubicBezTo>
                    <a:pt x="726" y="0"/>
                    <a:pt x="881" y="24"/>
                    <a:pt x="1000"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0" name="Google Shape;12850;p20"/>
            <p:cNvSpPr/>
            <p:nvPr/>
          </p:nvSpPr>
          <p:spPr>
            <a:xfrm>
              <a:off x="6265350" y="1835775"/>
              <a:ext cx="30100" cy="22950"/>
            </a:xfrm>
            <a:custGeom>
              <a:avLst/>
              <a:gdLst/>
              <a:ahLst/>
              <a:cxnLst/>
              <a:rect l="l" t="t" r="r" b="b"/>
              <a:pathLst>
                <a:path w="1204" h="918" extrusionOk="0">
                  <a:moveTo>
                    <a:pt x="1096" y="584"/>
                  </a:moveTo>
                  <a:cubicBezTo>
                    <a:pt x="1084" y="608"/>
                    <a:pt x="1084" y="643"/>
                    <a:pt x="1072" y="667"/>
                  </a:cubicBezTo>
                  <a:cubicBezTo>
                    <a:pt x="1013" y="786"/>
                    <a:pt x="894" y="858"/>
                    <a:pt x="751" y="870"/>
                  </a:cubicBezTo>
                  <a:cubicBezTo>
                    <a:pt x="572" y="905"/>
                    <a:pt x="394" y="917"/>
                    <a:pt x="275" y="750"/>
                  </a:cubicBezTo>
                  <a:cubicBezTo>
                    <a:pt x="1" y="393"/>
                    <a:pt x="298" y="108"/>
                    <a:pt x="584" y="48"/>
                  </a:cubicBezTo>
                  <a:cubicBezTo>
                    <a:pt x="727" y="0"/>
                    <a:pt x="870" y="12"/>
                    <a:pt x="989" y="96"/>
                  </a:cubicBezTo>
                  <a:cubicBezTo>
                    <a:pt x="1156" y="203"/>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1" name="Google Shape;12851;p20"/>
            <p:cNvSpPr/>
            <p:nvPr/>
          </p:nvSpPr>
          <p:spPr>
            <a:xfrm>
              <a:off x="6366250" y="2179575"/>
              <a:ext cx="39025" cy="37825"/>
            </a:xfrm>
            <a:custGeom>
              <a:avLst/>
              <a:gdLst/>
              <a:ahLst/>
              <a:cxnLst/>
              <a:rect l="l" t="t" r="r" b="b"/>
              <a:pathLst>
                <a:path w="1561" h="1513" extrusionOk="0">
                  <a:moveTo>
                    <a:pt x="72" y="1012"/>
                  </a:moveTo>
                  <a:cubicBezTo>
                    <a:pt x="72" y="964"/>
                    <a:pt x="49" y="941"/>
                    <a:pt x="37" y="905"/>
                  </a:cubicBezTo>
                  <a:cubicBezTo>
                    <a:pt x="1" y="703"/>
                    <a:pt x="72" y="500"/>
                    <a:pt x="227" y="369"/>
                  </a:cubicBezTo>
                  <a:cubicBezTo>
                    <a:pt x="406" y="167"/>
                    <a:pt x="620" y="0"/>
                    <a:pt x="906" y="83"/>
                  </a:cubicBezTo>
                  <a:cubicBezTo>
                    <a:pt x="1561" y="262"/>
                    <a:pt x="1453" y="869"/>
                    <a:pt x="1168" y="1203"/>
                  </a:cubicBezTo>
                  <a:cubicBezTo>
                    <a:pt x="1037" y="1345"/>
                    <a:pt x="882" y="1512"/>
                    <a:pt x="632" y="1500"/>
                  </a:cubicBezTo>
                  <a:cubicBezTo>
                    <a:pt x="346" y="1500"/>
                    <a:pt x="108"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2" name="Google Shape;12852;p20"/>
            <p:cNvSpPr/>
            <p:nvPr/>
          </p:nvSpPr>
          <p:spPr>
            <a:xfrm>
              <a:off x="6282025" y="2089375"/>
              <a:ext cx="39025" cy="37825"/>
            </a:xfrm>
            <a:custGeom>
              <a:avLst/>
              <a:gdLst/>
              <a:ahLst/>
              <a:cxnLst/>
              <a:rect l="l" t="t" r="r" b="b"/>
              <a:pathLst>
                <a:path w="1561" h="1513" extrusionOk="0">
                  <a:moveTo>
                    <a:pt x="72" y="1013"/>
                  </a:moveTo>
                  <a:cubicBezTo>
                    <a:pt x="72" y="965"/>
                    <a:pt x="36" y="941"/>
                    <a:pt x="24" y="905"/>
                  </a:cubicBezTo>
                  <a:cubicBezTo>
                    <a:pt x="0" y="703"/>
                    <a:pt x="72" y="501"/>
                    <a:pt x="227" y="370"/>
                  </a:cubicBezTo>
                  <a:cubicBezTo>
                    <a:pt x="405" y="167"/>
                    <a:pt x="608" y="0"/>
                    <a:pt x="905" y="84"/>
                  </a:cubicBezTo>
                  <a:cubicBezTo>
                    <a:pt x="1560" y="262"/>
                    <a:pt x="1453" y="870"/>
                    <a:pt x="1155" y="1203"/>
                  </a:cubicBezTo>
                  <a:cubicBezTo>
                    <a:pt x="1024" y="1346"/>
                    <a:pt x="882" y="1513"/>
                    <a:pt x="620" y="1501"/>
                  </a:cubicBezTo>
                  <a:cubicBezTo>
                    <a:pt x="334" y="1501"/>
                    <a:pt x="96" y="1286"/>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3" name="Google Shape;12853;p20"/>
            <p:cNvSpPr/>
            <p:nvPr/>
          </p:nvSpPr>
          <p:spPr>
            <a:xfrm>
              <a:off x="6471925" y="2247125"/>
              <a:ext cx="55975" cy="53900"/>
            </a:xfrm>
            <a:custGeom>
              <a:avLst/>
              <a:gdLst/>
              <a:ahLst/>
              <a:cxnLst/>
              <a:rect l="l" t="t" r="r" b="b"/>
              <a:pathLst>
                <a:path w="2239" h="2156" extrusionOk="0">
                  <a:moveTo>
                    <a:pt x="132" y="1430"/>
                  </a:moveTo>
                  <a:cubicBezTo>
                    <a:pt x="120" y="1382"/>
                    <a:pt x="96" y="1334"/>
                    <a:pt x="72" y="1287"/>
                  </a:cubicBezTo>
                  <a:cubicBezTo>
                    <a:pt x="1" y="989"/>
                    <a:pt x="155" y="739"/>
                    <a:pt x="346" y="525"/>
                  </a:cubicBezTo>
                  <a:cubicBezTo>
                    <a:pt x="608" y="239"/>
                    <a:pt x="906" y="1"/>
                    <a:pt x="1322" y="120"/>
                  </a:cubicBezTo>
                  <a:cubicBezTo>
                    <a:pt x="2239" y="382"/>
                    <a:pt x="2096" y="1239"/>
                    <a:pt x="1679" y="1703"/>
                  </a:cubicBezTo>
                  <a:cubicBezTo>
                    <a:pt x="1489" y="1918"/>
                    <a:pt x="1287" y="2156"/>
                    <a:pt x="917" y="2132"/>
                  </a:cubicBezTo>
                  <a:cubicBezTo>
                    <a:pt x="429" y="2108"/>
                    <a:pt x="203" y="1799"/>
                    <a:pt x="132" y="14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4" name="Google Shape;12854;p20"/>
            <p:cNvSpPr/>
            <p:nvPr/>
          </p:nvSpPr>
          <p:spPr>
            <a:xfrm>
              <a:off x="6218925" y="1789625"/>
              <a:ext cx="26500" cy="25325"/>
            </a:xfrm>
            <a:custGeom>
              <a:avLst/>
              <a:gdLst/>
              <a:ahLst/>
              <a:cxnLst/>
              <a:rect l="l" t="t" r="r" b="b"/>
              <a:pathLst>
                <a:path w="1060" h="1013" extrusionOk="0">
                  <a:moveTo>
                    <a:pt x="48" y="680"/>
                  </a:moveTo>
                  <a:cubicBezTo>
                    <a:pt x="48" y="656"/>
                    <a:pt x="36" y="632"/>
                    <a:pt x="24" y="608"/>
                  </a:cubicBezTo>
                  <a:cubicBezTo>
                    <a:pt x="0" y="477"/>
                    <a:pt x="48" y="334"/>
                    <a:pt x="155" y="251"/>
                  </a:cubicBezTo>
                  <a:cubicBezTo>
                    <a:pt x="274" y="120"/>
                    <a:pt x="417" y="1"/>
                    <a:pt x="619" y="60"/>
                  </a:cubicBezTo>
                  <a:cubicBezTo>
                    <a:pt x="1060" y="180"/>
                    <a:pt x="977" y="584"/>
                    <a:pt x="786" y="811"/>
                  </a:cubicBezTo>
                  <a:cubicBezTo>
                    <a:pt x="703" y="930"/>
                    <a:pt x="572" y="1013"/>
                    <a:pt x="429" y="1013"/>
                  </a:cubicBezTo>
                  <a:cubicBezTo>
                    <a:pt x="238"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5" name="Google Shape;12855;p20"/>
            <p:cNvSpPr/>
            <p:nvPr/>
          </p:nvSpPr>
          <p:spPr>
            <a:xfrm>
              <a:off x="6112950" y="1862275"/>
              <a:ext cx="26525" cy="25600"/>
            </a:xfrm>
            <a:custGeom>
              <a:avLst/>
              <a:gdLst/>
              <a:ahLst/>
              <a:cxnLst/>
              <a:rect l="l" t="t" r="r" b="b"/>
              <a:pathLst>
                <a:path w="1061" h="1024" extrusionOk="0">
                  <a:moveTo>
                    <a:pt x="48" y="679"/>
                  </a:moveTo>
                  <a:cubicBezTo>
                    <a:pt x="48" y="655"/>
                    <a:pt x="36" y="631"/>
                    <a:pt x="25" y="607"/>
                  </a:cubicBezTo>
                  <a:cubicBezTo>
                    <a:pt x="1" y="476"/>
                    <a:pt x="48" y="333"/>
                    <a:pt x="155" y="250"/>
                  </a:cubicBezTo>
                  <a:cubicBezTo>
                    <a:pt x="275" y="119"/>
                    <a:pt x="417" y="0"/>
                    <a:pt x="620" y="60"/>
                  </a:cubicBezTo>
                  <a:cubicBezTo>
                    <a:pt x="1060" y="179"/>
                    <a:pt x="977" y="583"/>
                    <a:pt x="787" y="810"/>
                  </a:cubicBezTo>
                  <a:cubicBezTo>
                    <a:pt x="703" y="929"/>
                    <a:pt x="572" y="1012"/>
                    <a:pt x="429" y="1012"/>
                  </a:cubicBezTo>
                  <a:cubicBezTo>
                    <a:pt x="239" y="1024"/>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6" name="Google Shape;12856;p20"/>
            <p:cNvSpPr/>
            <p:nvPr/>
          </p:nvSpPr>
          <p:spPr>
            <a:xfrm>
              <a:off x="7100275" y="2433475"/>
              <a:ext cx="216725" cy="187250"/>
            </a:xfrm>
            <a:custGeom>
              <a:avLst/>
              <a:gdLst/>
              <a:ahLst/>
              <a:cxnLst/>
              <a:rect l="l" t="t" r="r" b="b"/>
              <a:pathLst>
                <a:path w="8669" h="7490" extrusionOk="0">
                  <a:moveTo>
                    <a:pt x="2382" y="595"/>
                  </a:moveTo>
                  <a:cubicBezTo>
                    <a:pt x="3299" y="0"/>
                    <a:pt x="4085" y="131"/>
                    <a:pt x="4954" y="179"/>
                  </a:cubicBezTo>
                  <a:cubicBezTo>
                    <a:pt x="6109" y="250"/>
                    <a:pt x="7228" y="155"/>
                    <a:pt x="8014" y="1298"/>
                  </a:cubicBezTo>
                  <a:cubicBezTo>
                    <a:pt x="8668" y="2238"/>
                    <a:pt x="8252" y="3370"/>
                    <a:pt x="8049" y="4513"/>
                  </a:cubicBezTo>
                  <a:cubicBezTo>
                    <a:pt x="7764" y="6156"/>
                    <a:pt x="6454" y="7489"/>
                    <a:pt x="3966" y="7108"/>
                  </a:cubicBezTo>
                  <a:cubicBezTo>
                    <a:pt x="1441" y="6727"/>
                    <a:pt x="1" y="5334"/>
                    <a:pt x="632" y="3167"/>
                  </a:cubicBezTo>
                  <a:cubicBezTo>
                    <a:pt x="679" y="3024"/>
                    <a:pt x="644" y="2858"/>
                    <a:pt x="691" y="2703"/>
                  </a:cubicBezTo>
                  <a:cubicBezTo>
                    <a:pt x="918" y="1786"/>
                    <a:pt x="1620" y="1107"/>
                    <a:pt x="2382"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7" name="Google Shape;12857;p20"/>
            <p:cNvSpPr/>
            <p:nvPr/>
          </p:nvSpPr>
          <p:spPr>
            <a:xfrm>
              <a:off x="7038375" y="2500425"/>
              <a:ext cx="39300" cy="44675"/>
            </a:xfrm>
            <a:custGeom>
              <a:avLst/>
              <a:gdLst/>
              <a:ahLst/>
              <a:cxnLst/>
              <a:rect l="l" t="t" r="r" b="b"/>
              <a:pathLst>
                <a:path w="1572" h="1787" extrusionOk="0">
                  <a:moveTo>
                    <a:pt x="810" y="1715"/>
                  </a:moveTo>
                  <a:cubicBezTo>
                    <a:pt x="762" y="1715"/>
                    <a:pt x="727" y="1715"/>
                    <a:pt x="691" y="1715"/>
                  </a:cubicBezTo>
                  <a:cubicBezTo>
                    <a:pt x="476" y="1680"/>
                    <a:pt x="310" y="1537"/>
                    <a:pt x="226" y="1346"/>
                  </a:cubicBezTo>
                  <a:cubicBezTo>
                    <a:pt x="95" y="1096"/>
                    <a:pt x="0" y="834"/>
                    <a:pt x="179" y="572"/>
                  </a:cubicBezTo>
                  <a:cubicBezTo>
                    <a:pt x="584" y="1"/>
                    <a:pt x="1143" y="311"/>
                    <a:pt x="1369" y="703"/>
                  </a:cubicBezTo>
                  <a:cubicBezTo>
                    <a:pt x="1477" y="894"/>
                    <a:pt x="1572" y="1084"/>
                    <a:pt x="1489" y="1334"/>
                  </a:cubicBezTo>
                  <a:cubicBezTo>
                    <a:pt x="1393" y="1620"/>
                    <a:pt x="1096" y="1787"/>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8" name="Google Shape;12858;p20"/>
            <p:cNvSpPr/>
            <p:nvPr/>
          </p:nvSpPr>
          <p:spPr>
            <a:xfrm>
              <a:off x="7072600" y="2320350"/>
              <a:ext cx="39325" cy="44975"/>
            </a:xfrm>
            <a:custGeom>
              <a:avLst/>
              <a:gdLst/>
              <a:ahLst/>
              <a:cxnLst/>
              <a:rect l="l" t="t" r="r" b="b"/>
              <a:pathLst>
                <a:path w="1573" h="1799" extrusionOk="0">
                  <a:moveTo>
                    <a:pt x="810" y="1727"/>
                  </a:moveTo>
                  <a:cubicBezTo>
                    <a:pt x="762" y="1727"/>
                    <a:pt x="727" y="1727"/>
                    <a:pt x="679" y="1727"/>
                  </a:cubicBezTo>
                  <a:cubicBezTo>
                    <a:pt x="477" y="1679"/>
                    <a:pt x="310" y="1549"/>
                    <a:pt x="227" y="1346"/>
                  </a:cubicBezTo>
                  <a:cubicBezTo>
                    <a:pt x="96" y="1108"/>
                    <a:pt x="0" y="846"/>
                    <a:pt x="179" y="584"/>
                  </a:cubicBezTo>
                  <a:cubicBezTo>
                    <a:pt x="584" y="1"/>
                    <a:pt x="1143" y="310"/>
                    <a:pt x="1370" y="715"/>
                  </a:cubicBezTo>
                  <a:cubicBezTo>
                    <a:pt x="1477" y="894"/>
                    <a:pt x="1572" y="1096"/>
                    <a:pt x="1489" y="1346"/>
                  </a:cubicBezTo>
                  <a:cubicBezTo>
                    <a:pt x="1393" y="1632"/>
                    <a:pt x="1096" y="1799"/>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9" name="Google Shape;12859;p20"/>
            <p:cNvSpPr/>
            <p:nvPr/>
          </p:nvSpPr>
          <p:spPr>
            <a:xfrm>
              <a:off x="6906500" y="2448950"/>
              <a:ext cx="69675" cy="78000"/>
            </a:xfrm>
            <a:custGeom>
              <a:avLst/>
              <a:gdLst/>
              <a:ahLst/>
              <a:cxnLst/>
              <a:rect l="l" t="t" r="r" b="b"/>
              <a:pathLst>
                <a:path w="2787" h="3120" extrusionOk="0">
                  <a:moveTo>
                    <a:pt x="1430" y="3048"/>
                  </a:moveTo>
                  <a:cubicBezTo>
                    <a:pt x="1358" y="3036"/>
                    <a:pt x="1287" y="3060"/>
                    <a:pt x="1215" y="3048"/>
                  </a:cubicBezTo>
                  <a:cubicBezTo>
                    <a:pt x="834" y="3012"/>
                    <a:pt x="584" y="2715"/>
                    <a:pt x="406" y="2381"/>
                  </a:cubicBezTo>
                  <a:cubicBezTo>
                    <a:pt x="167" y="1953"/>
                    <a:pt x="1" y="1488"/>
                    <a:pt x="322" y="1024"/>
                  </a:cubicBezTo>
                  <a:cubicBezTo>
                    <a:pt x="1037" y="0"/>
                    <a:pt x="2025" y="560"/>
                    <a:pt x="2418" y="1250"/>
                  </a:cubicBezTo>
                  <a:cubicBezTo>
                    <a:pt x="2608" y="1584"/>
                    <a:pt x="2787" y="1929"/>
                    <a:pt x="2620" y="2370"/>
                  </a:cubicBezTo>
                  <a:cubicBezTo>
                    <a:pt x="2406" y="2977"/>
                    <a:pt x="1918" y="3120"/>
                    <a:pt x="1430" y="30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0" name="Google Shape;12860;p20"/>
            <p:cNvSpPr/>
            <p:nvPr/>
          </p:nvSpPr>
          <p:spPr>
            <a:xfrm>
              <a:off x="7062475" y="2406675"/>
              <a:ext cx="39625" cy="44975"/>
            </a:xfrm>
            <a:custGeom>
              <a:avLst/>
              <a:gdLst/>
              <a:ahLst/>
              <a:cxnLst/>
              <a:rect l="l" t="t" r="r" b="b"/>
              <a:pathLst>
                <a:path w="1585" h="1799" extrusionOk="0">
                  <a:moveTo>
                    <a:pt x="810" y="1727"/>
                  </a:moveTo>
                  <a:lnTo>
                    <a:pt x="691" y="1727"/>
                  </a:lnTo>
                  <a:cubicBezTo>
                    <a:pt x="489" y="1679"/>
                    <a:pt x="310" y="1548"/>
                    <a:pt x="239" y="1346"/>
                  </a:cubicBezTo>
                  <a:cubicBezTo>
                    <a:pt x="96" y="1108"/>
                    <a:pt x="1" y="846"/>
                    <a:pt x="179" y="584"/>
                  </a:cubicBezTo>
                  <a:cubicBezTo>
                    <a:pt x="584" y="1"/>
                    <a:pt x="1144" y="322"/>
                    <a:pt x="1370" y="715"/>
                  </a:cubicBezTo>
                  <a:cubicBezTo>
                    <a:pt x="1477" y="893"/>
                    <a:pt x="1584" y="1096"/>
                    <a:pt x="1489" y="1346"/>
                  </a:cubicBezTo>
                  <a:cubicBezTo>
                    <a:pt x="1406" y="1632"/>
                    <a:pt x="1108" y="1798"/>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1" name="Google Shape;12861;p20"/>
            <p:cNvSpPr/>
            <p:nvPr/>
          </p:nvSpPr>
          <p:spPr>
            <a:xfrm>
              <a:off x="7145225" y="2324825"/>
              <a:ext cx="39325" cy="44675"/>
            </a:xfrm>
            <a:custGeom>
              <a:avLst/>
              <a:gdLst/>
              <a:ahLst/>
              <a:cxnLst/>
              <a:rect l="l" t="t" r="r" b="b"/>
              <a:pathLst>
                <a:path w="1573" h="1787" extrusionOk="0">
                  <a:moveTo>
                    <a:pt x="810" y="1715"/>
                  </a:moveTo>
                  <a:cubicBezTo>
                    <a:pt x="763" y="1715"/>
                    <a:pt x="727" y="1727"/>
                    <a:pt x="679" y="1715"/>
                  </a:cubicBezTo>
                  <a:cubicBezTo>
                    <a:pt x="477" y="1679"/>
                    <a:pt x="310" y="1536"/>
                    <a:pt x="227" y="1346"/>
                  </a:cubicBezTo>
                  <a:cubicBezTo>
                    <a:pt x="96" y="1096"/>
                    <a:pt x="1" y="834"/>
                    <a:pt x="179" y="572"/>
                  </a:cubicBezTo>
                  <a:cubicBezTo>
                    <a:pt x="584" y="0"/>
                    <a:pt x="1144" y="310"/>
                    <a:pt x="1370" y="703"/>
                  </a:cubicBezTo>
                  <a:cubicBezTo>
                    <a:pt x="1477" y="893"/>
                    <a:pt x="1572" y="1084"/>
                    <a:pt x="1489" y="1334"/>
                  </a:cubicBezTo>
                  <a:cubicBezTo>
                    <a:pt x="1394" y="1620"/>
                    <a:pt x="1096" y="1786"/>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2" name="Google Shape;12862;p20"/>
            <p:cNvSpPr/>
            <p:nvPr/>
          </p:nvSpPr>
          <p:spPr>
            <a:xfrm>
              <a:off x="7149700" y="2257850"/>
              <a:ext cx="31275" cy="24125"/>
            </a:xfrm>
            <a:custGeom>
              <a:avLst/>
              <a:gdLst/>
              <a:ahLst/>
              <a:cxnLst/>
              <a:rect l="l" t="t" r="r" b="b"/>
              <a:pathLst>
                <a:path w="1251" h="965" extrusionOk="0">
                  <a:moveTo>
                    <a:pt x="1143" y="620"/>
                  </a:moveTo>
                  <a:cubicBezTo>
                    <a:pt x="1131" y="643"/>
                    <a:pt x="1131" y="679"/>
                    <a:pt x="1119" y="703"/>
                  </a:cubicBezTo>
                  <a:cubicBezTo>
                    <a:pt x="1060" y="822"/>
                    <a:pt x="929" y="905"/>
                    <a:pt x="786" y="917"/>
                  </a:cubicBezTo>
                  <a:cubicBezTo>
                    <a:pt x="607" y="953"/>
                    <a:pt x="417" y="965"/>
                    <a:pt x="286" y="798"/>
                  </a:cubicBezTo>
                  <a:cubicBezTo>
                    <a:pt x="0" y="417"/>
                    <a:pt x="310" y="119"/>
                    <a:pt x="619" y="60"/>
                  </a:cubicBezTo>
                  <a:cubicBezTo>
                    <a:pt x="762" y="0"/>
                    <a:pt x="917" y="24"/>
                    <a:pt x="1048" y="108"/>
                  </a:cubicBezTo>
                  <a:cubicBezTo>
                    <a:pt x="1203" y="227"/>
                    <a:pt x="1250"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3" name="Google Shape;12863;p20"/>
            <p:cNvSpPr/>
            <p:nvPr/>
          </p:nvSpPr>
          <p:spPr>
            <a:xfrm>
              <a:off x="7061875" y="2237900"/>
              <a:ext cx="31275" cy="24150"/>
            </a:xfrm>
            <a:custGeom>
              <a:avLst/>
              <a:gdLst/>
              <a:ahLst/>
              <a:cxnLst/>
              <a:rect l="l" t="t" r="r" b="b"/>
              <a:pathLst>
                <a:path w="1251" h="966" extrusionOk="0">
                  <a:moveTo>
                    <a:pt x="1144" y="620"/>
                  </a:moveTo>
                  <a:cubicBezTo>
                    <a:pt x="1132" y="644"/>
                    <a:pt x="1132" y="679"/>
                    <a:pt x="1120" y="703"/>
                  </a:cubicBezTo>
                  <a:cubicBezTo>
                    <a:pt x="1060" y="822"/>
                    <a:pt x="930" y="906"/>
                    <a:pt x="787" y="917"/>
                  </a:cubicBezTo>
                  <a:cubicBezTo>
                    <a:pt x="608" y="953"/>
                    <a:pt x="418" y="965"/>
                    <a:pt x="287" y="787"/>
                  </a:cubicBezTo>
                  <a:cubicBezTo>
                    <a:pt x="1" y="417"/>
                    <a:pt x="310" y="120"/>
                    <a:pt x="608" y="60"/>
                  </a:cubicBezTo>
                  <a:cubicBezTo>
                    <a:pt x="751" y="1"/>
                    <a:pt x="918" y="25"/>
                    <a:pt x="1037"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4" name="Google Shape;12864;p20"/>
            <p:cNvSpPr/>
            <p:nvPr/>
          </p:nvSpPr>
          <p:spPr>
            <a:xfrm>
              <a:off x="7055325" y="2095025"/>
              <a:ext cx="31300" cy="23850"/>
            </a:xfrm>
            <a:custGeom>
              <a:avLst/>
              <a:gdLst/>
              <a:ahLst/>
              <a:cxnLst/>
              <a:rect l="l" t="t" r="r" b="b"/>
              <a:pathLst>
                <a:path w="1252" h="954" extrusionOk="0">
                  <a:moveTo>
                    <a:pt x="1144" y="620"/>
                  </a:moveTo>
                  <a:cubicBezTo>
                    <a:pt x="1132" y="644"/>
                    <a:pt x="1132" y="667"/>
                    <a:pt x="1120" y="691"/>
                  </a:cubicBezTo>
                  <a:cubicBezTo>
                    <a:pt x="1061" y="822"/>
                    <a:pt x="930" y="906"/>
                    <a:pt x="787" y="917"/>
                  </a:cubicBezTo>
                  <a:cubicBezTo>
                    <a:pt x="608" y="953"/>
                    <a:pt x="418" y="953"/>
                    <a:pt x="287" y="787"/>
                  </a:cubicBezTo>
                  <a:cubicBezTo>
                    <a:pt x="1" y="417"/>
                    <a:pt x="322" y="120"/>
                    <a:pt x="620" y="48"/>
                  </a:cubicBezTo>
                  <a:cubicBezTo>
                    <a:pt x="763" y="1"/>
                    <a:pt x="918" y="25"/>
                    <a:pt x="1049"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5" name="Google Shape;12865;p20"/>
            <p:cNvSpPr/>
            <p:nvPr/>
          </p:nvSpPr>
          <p:spPr>
            <a:xfrm>
              <a:off x="6967825" y="2111100"/>
              <a:ext cx="31575" cy="24150"/>
            </a:xfrm>
            <a:custGeom>
              <a:avLst/>
              <a:gdLst/>
              <a:ahLst/>
              <a:cxnLst/>
              <a:rect l="l" t="t" r="r" b="b"/>
              <a:pathLst>
                <a:path w="1263" h="966" extrusionOk="0">
                  <a:moveTo>
                    <a:pt x="1143" y="620"/>
                  </a:moveTo>
                  <a:cubicBezTo>
                    <a:pt x="1132" y="644"/>
                    <a:pt x="1132" y="667"/>
                    <a:pt x="1120" y="703"/>
                  </a:cubicBezTo>
                  <a:cubicBezTo>
                    <a:pt x="1060" y="822"/>
                    <a:pt x="929" y="906"/>
                    <a:pt x="786" y="917"/>
                  </a:cubicBezTo>
                  <a:cubicBezTo>
                    <a:pt x="608" y="953"/>
                    <a:pt x="417" y="965"/>
                    <a:pt x="286" y="786"/>
                  </a:cubicBezTo>
                  <a:cubicBezTo>
                    <a:pt x="0" y="417"/>
                    <a:pt x="310" y="120"/>
                    <a:pt x="620" y="48"/>
                  </a:cubicBezTo>
                  <a:cubicBezTo>
                    <a:pt x="762" y="1"/>
                    <a:pt x="917" y="13"/>
                    <a:pt x="1036" y="108"/>
                  </a:cubicBezTo>
                  <a:cubicBezTo>
                    <a:pt x="1215" y="215"/>
                    <a:pt x="1263"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6" name="Google Shape;12866;p20"/>
            <p:cNvSpPr/>
            <p:nvPr/>
          </p:nvSpPr>
          <p:spPr>
            <a:xfrm>
              <a:off x="7001450" y="2447750"/>
              <a:ext cx="31275" cy="23850"/>
            </a:xfrm>
            <a:custGeom>
              <a:avLst/>
              <a:gdLst/>
              <a:ahLst/>
              <a:cxnLst/>
              <a:rect l="l" t="t" r="r" b="b"/>
              <a:pathLst>
                <a:path w="1251" h="954" extrusionOk="0">
                  <a:moveTo>
                    <a:pt x="1144" y="620"/>
                  </a:moveTo>
                  <a:cubicBezTo>
                    <a:pt x="1132" y="644"/>
                    <a:pt x="1132" y="667"/>
                    <a:pt x="1120" y="691"/>
                  </a:cubicBezTo>
                  <a:cubicBezTo>
                    <a:pt x="1049" y="822"/>
                    <a:pt x="930" y="905"/>
                    <a:pt x="787" y="917"/>
                  </a:cubicBezTo>
                  <a:cubicBezTo>
                    <a:pt x="596" y="953"/>
                    <a:pt x="418" y="953"/>
                    <a:pt x="287" y="786"/>
                  </a:cubicBezTo>
                  <a:cubicBezTo>
                    <a:pt x="1" y="417"/>
                    <a:pt x="310" y="120"/>
                    <a:pt x="608" y="48"/>
                  </a:cubicBezTo>
                  <a:cubicBezTo>
                    <a:pt x="751" y="1"/>
                    <a:pt x="906" y="24"/>
                    <a:pt x="1037"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7" name="Google Shape;12867;p20"/>
            <p:cNvSpPr/>
            <p:nvPr/>
          </p:nvSpPr>
          <p:spPr>
            <a:xfrm>
              <a:off x="6843400" y="2456375"/>
              <a:ext cx="31275" cy="24150"/>
            </a:xfrm>
            <a:custGeom>
              <a:avLst/>
              <a:gdLst/>
              <a:ahLst/>
              <a:cxnLst/>
              <a:rect l="l" t="t" r="r" b="b"/>
              <a:pathLst>
                <a:path w="1251" h="966" extrusionOk="0">
                  <a:moveTo>
                    <a:pt x="1144" y="620"/>
                  </a:moveTo>
                  <a:cubicBezTo>
                    <a:pt x="1132" y="644"/>
                    <a:pt x="1132" y="680"/>
                    <a:pt x="1120" y="703"/>
                  </a:cubicBezTo>
                  <a:cubicBezTo>
                    <a:pt x="1048" y="822"/>
                    <a:pt x="929" y="906"/>
                    <a:pt x="786" y="918"/>
                  </a:cubicBezTo>
                  <a:cubicBezTo>
                    <a:pt x="596" y="953"/>
                    <a:pt x="417" y="965"/>
                    <a:pt x="286" y="799"/>
                  </a:cubicBezTo>
                  <a:cubicBezTo>
                    <a:pt x="1" y="418"/>
                    <a:pt x="310" y="120"/>
                    <a:pt x="608" y="60"/>
                  </a:cubicBezTo>
                  <a:cubicBezTo>
                    <a:pt x="751" y="1"/>
                    <a:pt x="917" y="25"/>
                    <a:pt x="1036"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8" name="Google Shape;12868;p20"/>
            <p:cNvSpPr/>
            <p:nvPr/>
          </p:nvSpPr>
          <p:spPr>
            <a:xfrm>
              <a:off x="6720775" y="2410850"/>
              <a:ext cx="31275" cy="24125"/>
            </a:xfrm>
            <a:custGeom>
              <a:avLst/>
              <a:gdLst/>
              <a:ahLst/>
              <a:cxnLst/>
              <a:rect l="l" t="t" r="r" b="b"/>
              <a:pathLst>
                <a:path w="1251" h="965" extrusionOk="0">
                  <a:moveTo>
                    <a:pt x="1143" y="619"/>
                  </a:moveTo>
                  <a:cubicBezTo>
                    <a:pt x="1131" y="643"/>
                    <a:pt x="1131" y="679"/>
                    <a:pt x="1119" y="703"/>
                  </a:cubicBezTo>
                  <a:cubicBezTo>
                    <a:pt x="1048" y="822"/>
                    <a:pt x="929" y="905"/>
                    <a:pt x="786" y="917"/>
                  </a:cubicBezTo>
                  <a:cubicBezTo>
                    <a:pt x="607" y="953"/>
                    <a:pt x="417" y="965"/>
                    <a:pt x="286" y="798"/>
                  </a:cubicBezTo>
                  <a:cubicBezTo>
                    <a:pt x="0" y="417"/>
                    <a:pt x="310" y="119"/>
                    <a:pt x="607" y="48"/>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9" name="Google Shape;12869;p20"/>
            <p:cNvSpPr/>
            <p:nvPr/>
          </p:nvSpPr>
          <p:spPr>
            <a:xfrm>
              <a:off x="7048500" y="2620400"/>
              <a:ext cx="31275" cy="24125"/>
            </a:xfrm>
            <a:custGeom>
              <a:avLst/>
              <a:gdLst/>
              <a:ahLst/>
              <a:cxnLst/>
              <a:rect l="l" t="t" r="r" b="b"/>
              <a:pathLst>
                <a:path w="1251" h="965" extrusionOk="0">
                  <a:moveTo>
                    <a:pt x="1143" y="619"/>
                  </a:moveTo>
                  <a:cubicBezTo>
                    <a:pt x="1131" y="643"/>
                    <a:pt x="1131" y="679"/>
                    <a:pt x="1119" y="703"/>
                  </a:cubicBezTo>
                  <a:cubicBezTo>
                    <a:pt x="1060" y="822"/>
                    <a:pt x="929" y="905"/>
                    <a:pt x="786" y="917"/>
                  </a:cubicBezTo>
                  <a:cubicBezTo>
                    <a:pt x="607" y="953"/>
                    <a:pt x="417" y="965"/>
                    <a:pt x="286" y="798"/>
                  </a:cubicBezTo>
                  <a:cubicBezTo>
                    <a:pt x="0" y="417"/>
                    <a:pt x="310" y="119"/>
                    <a:pt x="607" y="60"/>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0" name="Google Shape;12870;p20"/>
            <p:cNvSpPr/>
            <p:nvPr/>
          </p:nvSpPr>
          <p:spPr>
            <a:xfrm>
              <a:off x="6482950" y="1608075"/>
              <a:ext cx="30075" cy="23225"/>
            </a:xfrm>
            <a:custGeom>
              <a:avLst/>
              <a:gdLst/>
              <a:ahLst/>
              <a:cxnLst/>
              <a:rect l="l" t="t" r="r" b="b"/>
              <a:pathLst>
                <a:path w="1203" h="929" extrusionOk="0">
                  <a:moveTo>
                    <a:pt x="1096" y="595"/>
                  </a:moveTo>
                  <a:cubicBezTo>
                    <a:pt x="1084" y="619"/>
                    <a:pt x="1084" y="643"/>
                    <a:pt x="1084" y="667"/>
                  </a:cubicBezTo>
                  <a:cubicBezTo>
                    <a:pt x="1012" y="786"/>
                    <a:pt x="893" y="869"/>
                    <a:pt x="762" y="881"/>
                  </a:cubicBezTo>
                  <a:cubicBezTo>
                    <a:pt x="584" y="917"/>
                    <a:pt x="405" y="929"/>
                    <a:pt x="274" y="762"/>
                  </a:cubicBezTo>
                  <a:cubicBezTo>
                    <a:pt x="0" y="405"/>
                    <a:pt x="298" y="119"/>
                    <a:pt x="584" y="60"/>
                  </a:cubicBezTo>
                  <a:cubicBezTo>
                    <a:pt x="726"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1" name="Google Shape;12871;p20"/>
            <p:cNvSpPr/>
            <p:nvPr/>
          </p:nvSpPr>
          <p:spPr>
            <a:xfrm>
              <a:off x="6279350" y="1604500"/>
              <a:ext cx="79500" cy="61625"/>
            </a:xfrm>
            <a:custGeom>
              <a:avLst/>
              <a:gdLst/>
              <a:ahLst/>
              <a:cxnLst/>
              <a:rect l="l" t="t" r="r" b="b"/>
              <a:pathLst>
                <a:path w="3180" h="2465" extrusionOk="0">
                  <a:moveTo>
                    <a:pt x="2941" y="1596"/>
                  </a:moveTo>
                  <a:cubicBezTo>
                    <a:pt x="2917" y="1655"/>
                    <a:pt x="2917" y="1727"/>
                    <a:pt x="2882" y="1798"/>
                  </a:cubicBezTo>
                  <a:cubicBezTo>
                    <a:pt x="2739" y="2143"/>
                    <a:pt x="2393" y="2286"/>
                    <a:pt x="2036" y="2358"/>
                  </a:cubicBezTo>
                  <a:cubicBezTo>
                    <a:pt x="1560" y="2441"/>
                    <a:pt x="1084" y="2465"/>
                    <a:pt x="738" y="2036"/>
                  </a:cubicBezTo>
                  <a:cubicBezTo>
                    <a:pt x="0" y="1060"/>
                    <a:pt x="810" y="310"/>
                    <a:pt x="1584" y="143"/>
                  </a:cubicBezTo>
                  <a:cubicBezTo>
                    <a:pt x="1941" y="72"/>
                    <a:pt x="2310" y="0"/>
                    <a:pt x="2679" y="286"/>
                  </a:cubicBezTo>
                  <a:cubicBezTo>
                    <a:pt x="3179" y="667"/>
                    <a:pt x="3167" y="1167"/>
                    <a:pt x="2941" y="1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2" name="Google Shape;12872;p20"/>
            <p:cNvSpPr/>
            <p:nvPr/>
          </p:nvSpPr>
          <p:spPr>
            <a:xfrm>
              <a:off x="6123975" y="1700050"/>
              <a:ext cx="30075" cy="23225"/>
            </a:xfrm>
            <a:custGeom>
              <a:avLst/>
              <a:gdLst/>
              <a:ahLst/>
              <a:cxnLst/>
              <a:rect l="l" t="t" r="r" b="b"/>
              <a:pathLst>
                <a:path w="1203" h="929" extrusionOk="0">
                  <a:moveTo>
                    <a:pt x="1096" y="595"/>
                  </a:moveTo>
                  <a:cubicBezTo>
                    <a:pt x="1084" y="619"/>
                    <a:pt x="1084" y="643"/>
                    <a:pt x="1072" y="667"/>
                  </a:cubicBezTo>
                  <a:cubicBezTo>
                    <a:pt x="1012" y="786"/>
                    <a:pt x="893" y="869"/>
                    <a:pt x="762" y="881"/>
                  </a:cubicBezTo>
                  <a:cubicBezTo>
                    <a:pt x="584" y="917"/>
                    <a:pt x="393" y="929"/>
                    <a:pt x="274" y="762"/>
                  </a:cubicBezTo>
                  <a:cubicBezTo>
                    <a:pt x="0" y="393"/>
                    <a:pt x="298" y="119"/>
                    <a:pt x="584" y="60"/>
                  </a:cubicBezTo>
                  <a:cubicBezTo>
                    <a:pt x="727"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3" name="Google Shape;12873;p20"/>
            <p:cNvSpPr/>
            <p:nvPr/>
          </p:nvSpPr>
          <p:spPr>
            <a:xfrm>
              <a:off x="5987050" y="1839650"/>
              <a:ext cx="30075" cy="22925"/>
            </a:xfrm>
            <a:custGeom>
              <a:avLst/>
              <a:gdLst/>
              <a:ahLst/>
              <a:cxnLst/>
              <a:rect l="l" t="t" r="r" b="b"/>
              <a:pathLst>
                <a:path w="1203" h="917" extrusionOk="0">
                  <a:moveTo>
                    <a:pt x="1108" y="595"/>
                  </a:moveTo>
                  <a:cubicBezTo>
                    <a:pt x="1096" y="619"/>
                    <a:pt x="1096" y="643"/>
                    <a:pt x="1084" y="667"/>
                  </a:cubicBezTo>
                  <a:cubicBezTo>
                    <a:pt x="1024" y="786"/>
                    <a:pt x="893" y="869"/>
                    <a:pt x="762" y="881"/>
                  </a:cubicBezTo>
                  <a:cubicBezTo>
                    <a:pt x="584" y="917"/>
                    <a:pt x="405" y="917"/>
                    <a:pt x="274" y="762"/>
                  </a:cubicBezTo>
                  <a:cubicBezTo>
                    <a:pt x="0" y="393"/>
                    <a:pt x="310" y="107"/>
                    <a:pt x="596" y="48"/>
                  </a:cubicBezTo>
                  <a:cubicBezTo>
                    <a:pt x="727" y="0"/>
                    <a:pt x="881" y="12"/>
                    <a:pt x="1000" y="107"/>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4" name="Google Shape;12874;p20"/>
            <p:cNvSpPr/>
            <p:nvPr/>
          </p:nvSpPr>
          <p:spPr>
            <a:xfrm>
              <a:off x="6063250" y="1981325"/>
              <a:ext cx="30075" cy="22950"/>
            </a:xfrm>
            <a:custGeom>
              <a:avLst/>
              <a:gdLst/>
              <a:ahLst/>
              <a:cxnLst/>
              <a:rect l="l" t="t" r="r" b="b"/>
              <a:pathLst>
                <a:path w="1203" h="918" extrusionOk="0">
                  <a:moveTo>
                    <a:pt x="1096" y="584"/>
                  </a:moveTo>
                  <a:cubicBezTo>
                    <a:pt x="1084" y="608"/>
                    <a:pt x="1084" y="632"/>
                    <a:pt x="1072" y="655"/>
                  </a:cubicBezTo>
                  <a:cubicBezTo>
                    <a:pt x="1012" y="786"/>
                    <a:pt x="893" y="858"/>
                    <a:pt x="750" y="870"/>
                  </a:cubicBezTo>
                  <a:cubicBezTo>
                    <a:pt x="584" y="905"/>
                    <a:pt x="393" y="917"/>
                    <a:pt x="274" y="751"/>
                  </a:cubicBezTo>
                  <a:cubicBezTo>
                    <a:pt x="0" y="393"/>
                    <a:pt x="298" y="108"/>
                    <a:pt x="584" y="48"/>
                  </a:cubicBezTo>
                  <a:cubicBezTo>
                    <a:pt x="727" y="1"/>
                    <a:pt x="870" y="12"/>
                    <a:pt x="1000" y="96"/>
                  </a:cubicBezTo>
                  <a:cubicBezTo>
                    <a:pt x="1155" y="203"/>
                    <a:pt x="1203" y="417"/>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5" name="Google Shape;12875;p20"/>
            <p:cNvSpPr/>
            <p:nvPr/>
          </p:nvSpPr>
          <p:spPr>
            <a:xfrm>
              <a:off x="5876925" y="1925675"/>
              <a:ext cx="30075" cy="23225"/>
            </a:xfrm>
            <a:custGeom>
              <a:avLst/>
              <a:gdLst/>
              <a:ahLst/>
              <a:cxnLst/>
              <a:rect l="l" t="t" r="r" b="b"/>
              <a:pathLst>
                <a:path w="1203" h="929" extrusionOk="0">
                  <a:moveTo>
                    <a:pt x="1095" y="595"/>
                  </a:moveTo>
                  <a:cubicBezTo>
                    <a:pt x="1084" y="619"/>
                    <a:pt x="1084" y="643"/>
                    <a:pt x="1072" y="667"/>
                  </a:cubicBezTo>
                  <a:cubicBezTo>
                    <a:pt x="1012" y="786"/>
                    <a:pt x="893" y="869"/>
                    <a:pt x="750" y="881"/>
                  </a:cubicBezTo>
                  <a:cubicBezTo>
                    <a:pt x="572" y="917"/>
                    <a:pt x="393" y="929"/>
                    <a:pt x="274" y="762"/>
                  </a:cubicBezTo>
                  <a:cubicBezTo>
                    <a:pt x="0" y="393"/>
                    <a:pt x="298" y="119"/>
                    <a:pt x="583" y="48"/>
                  </a:cubicBezTo>
                  <a:cubicBezTo>
                    <a:pt x="726" y="0"/>
                    <a:pt x="869" y="24"/>
                    <a:pt x="988" y="107"/>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6" name="Google Shape;12876;p20"/>
            <p:cNvSpPr/>
            <p:nvPr/>
          </p:nvSpPr>
          <p:spPr>
            <a:xfrm>
              <a:off x="6233500" y="1577400"/>
              <a:ext cx="26225" cy="25625"/>
            </a:xfrm>
            <a:custGeom>
              <a:avLst/>
              <a:gdLst/>
              <a:ahLst/>
              <a:cxnLst/>
              <a:rect l="l" t="t" r="r" b="b"/>
              <a:pathLst>
                <a:path w="1049" h="1025" extrusionOk="0">
                  <a:moveTo>
                    <a:pt x="48" y="691"/>
                  </a:moveTo>
                  <a:cubicBezTo>
                    <a:pt x="48" y="656"/>
                    <a:pt x="25" y="644"/>
                    <a:pt x="25" y="608"/>
                  </a:cubicBezTo>
                  <a:cubicBezTo>
                    <a:pt x="1" y="477"/>
                    <a:pt x="48" y="346"/>
                    <a:pt x="156" y="251"/>
                  </a:cubicBezTo>
                  <a:cubicBezTo>
                    <a:pt x="275" y="120"/>
                    <a:pt x="417" y="1"/>
                    <a:pt x="608" y="60"/>
                  </a:cubicBezTo>
                  <a:cubicBezTo>
                    <a:pt x="1048" y="191"/>
                    <a:pt x="977" y="596"/>
                    <a:pt x="787" y="810"/>
                  </a:cubicBezTo>
                  <a:cubicBezTo>
                    <a:pt x="703" y="941"/>
                    <a:pt x="572" y="1013"/>
                    <a:pt x="429" y="1025"/>
                  </a:cubicBezTo>
                  <a:cubicBezTo>
                    <a:pt x="227" y="1025"/>
                    <a:pt x="60" y="882"/>
                    <a:pt x="48"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7" name="Google Shape;12877;p20"/>
            <p:cNvSpPr/>
            <p:nvPr/>
          </p:nvSpPr>
          <p:spPr>
            <a:xfrm>
              <a:off x="6050150" y="1703900"/>
              <a:ext cx="26525" cy="25625"/>
            </a:xfrm>
            <a:custGeom>
              <a:avLst/>
              <a:gdLst/>
              <a:ahLst/>
              <a:cxnLst/>
              <a:rect l="l" t="t" r="r" b="b"/>
              <a:pathLst>
                <a:path w="1061" h="1025" extrusionOk="0">
                  <a:moveTo>
                    <a:pt x="60" y="691"/>
                  </a:moveTo>
                  <a:cubicBezTo>
                    <a:pt x="48" y="656"/>
                    <a:pt x="36" y="632"/>
                    <a:pt x="24" y="608"/>
                  </a:cubicBezTo>
                  <a:cubicBezTo>
                    <a:pt x="0" y="477"/>
                    <a:pt x="60" y="346"/>
                    <a:pt x="155" y="251"/>
                  </a:cubicBezTo>
                  <a:cubicBezTo>
                    <a:pt x="286" y="120"/>
                    <a:pt x="417" y="1"/>
                    <a:pt x="620" y="60"/>
                  </a:cubicBezTo>
                  <a:cubicBezTo>
                    <a:pt x="1060" y="191"/>
                    <a:pt x="989" y="596"/>
                    <a:pt x="786" y="811"/>
                  </a:cubicBezTo>
                  <a:cubicBezTo>
                    <a:pt x="715" y="942"/>
                    <a:pt x="572" y="1013"/>
                    <a:pt x="429" y="1013"/>
                  </a:cubicBezTo>
                  <a:cubicBezTo>
                    <a:pt x="239" y="1025"/>
                    <a:pt x="72" y="882"/>
                    <a:pt x="60"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8" name="Google Shape;12878;p20"/>
            <p:cNvSpPr/>
            <p:nvPr/>
          </p:nvSpPr>
          <p:spPr>
            <a:xfrm>
              <a:off x="6116825" y="2138775"/>
              <a:ext cx="26525" cy="25325"/>
            </a:xfrm>
            <a:custGeom>
              <a:avLst/>
              <a:gdLst/>
              <a:ahLst/>
              <a:cxnLst/>
              <a:rect l="l" t="t" r="r" b="b"/>
              <a:pathLst>
                <a:path w="1061" h="1013" extrusionOk="0">
                  <a:moveTo>
                    <a:pt x="48" y="680"/>
                  </a:moveTo>
                  <a:cubicBezTo>
                    <a:pt x="48" y="656"/>
                    <a:pt x="24" y="632"/>
                    <a:pt x="24" y="608"/>
                  </a:cubicBezTo>
                  <a:cubicBezTo>
                    <a:pt x="0" y="465"/>
                    <a:pt x="48" y="334"/>
                    <a:pt x="155" y="251"/>
                  </a:cubicBezTo>
                  <a:cubicBezTo>
                    <a:pt x="274" y="108"/>
                    <a:pt x="405" y="1"/>
                    <a:pt x="608" y="49"/>
                  </a:cubicBezTo>
                  <a:cubicBezTo>
                    <a:pt x="1060" y="180"/>
                    <a:pt x="977" y="584"/>
                    <a:pt x="786" y="811"/>
                  </a:cubicBezTo>
                  <a:cubicBezTo>
                    <a:pt x="703" y="930"/>
                    <a:pt x="572" y="1001"/>
                    <a:pt x="417" y="1013"/>
                  </a:cubicBezTo>
                  <a:cubicBezTo>
                    <a:pt x="227" y="1013"/>
                    <a:pt x="60"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9" name="Google Shape;12879;p20"/>
            <p:cNvSpPr/>
            <p:nvPr/>
          </p:nvSpPr>
          <p:spPr>
            <a:xfrm>
              <a:off x="6371325" y="1477100"/>
              <a:ext cx="26500" cy="25325"/>
            </a:xfrm>
            <a:custGeom>
              <a:avLst/>
              <a:gdLst/>
              <a:ahLst/>
              <a:cxnLst/>
              <a:rect l="l" t="t" r="r" b="b"/>
              <a:pathLst>
                <a:path w="1060" h="1013" extrusionOk="0">
                  <a:moveTo>
                    <a:pt x="48" y="679"/>
                  </a:moveTo>
                  <a:cubicBezTo>
                    <a:pt x="48" y="655"/>
                    <a:pt x="36" y="631"/>
                    <a:pt x="24" y="608"/>
                  </a:cubicBezTo>
                  <a:cubicBezTo>
                    <a:pt x="0" y="477"/>
                    <a:pt x="48" y="334"/>
                    <a:pt x="155" y="250"/>
                  </a:cubicBezTo>
                  <a:cubicBezTo>
                    <a:pt x="274" y="108"/>
                    <a:pt x="417" y="0"/>
                    <a:pt x="608" y="60"/>
                  </a:cubicBezTo>
                  <a:cubicBezTo>
                    <a:pt x="1060" y="179"/>
                    <a:pt x="977" y="584"/>
                    <a:pt x="786" y="810"/>
                  </a:cubicBezTo>
                  <a:cubicBezTo>
                    <a:pt x="703" y="929"/>
                    <a:pt x="572" y="1012"/>
                    <a:pt x="429" y="1012"/>
                  </a:cubicBezTo>
                  <a:cubicBezTo>
                    <a:pt x="227" y="1012"/>
                    <a:pt x="72" y="870"/>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0" name="Google Shape;12880;p20"/>
            <p:cNvSpPr/>
            <p:nvPr/>
          </p:nvSpPr>
          <p:spPr>
            <a:xfrm>
              <a:off x="6518075" y="1353575"/>
              <a:ext cx="26500" cy="25325"/>
            </a:xfrm>
            <a:custGeom>
              <a:avLst/>
              <a:gdLst/>
              <a:ahLst/>
              <a:cxnLst/>
              <a:rect l="l" t="t" r="r" b="b"/>
              <a:pathLst>
                <a:path w="1060" h="1013" extrusionOk="0">
                  <a:moveTo>
                    <a:pt x="48" y="679"/>
                  </a:moveTo>
                  <a:cubicBezTo>
                    <a:pt x="48" y="655"/>
                    <a:pt x="24" y="631"/>
                    <a:pt x="24" y="608"/>
                  </a:cubicBezTo>
                  <a:cubicBezTo>
                    <a:pt x="0" y="465"/>
                    <a:pt x="48" y="334"/>
                    <a:pt x="155" y="250"/>
                  </a:cubicBezTo>
                  <a:cubicBezTo>
                    <a:pt x="274" y="107"/>
                    <a:pt x="405" y="0"/>
                    <a:pt x="607" y="48"/>
                  </a:cubicBezTo>
                  <a:cubicBezTo>
                    <a:pt x="1060" y="179"/>
                    <a:pt x="976" y="584"/>
                    <a:pt x="786" y="810"/>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1" name="Google Shape;12881;p20"/>
            <p:cNvSpPr/>
            <p:nvPr/>
          </p:nvSpPr>
          <p:spPr>
            <a:xfrm>
              <a:off x="6218925" y="1433925"/>
              <a:ext cx="26500" cy="25350"/>
            </a:xfrm>
            <a:custGeom>
              <a:avLst/>
              <a:gdLst/>
              <a:ahLst/>
              <a:cxnLst/>
              <a:rect l="l" t="t" r="r" b="b"/>
              <a:pathLst>
                <a:path w="1060" h="1014" extrusionOk="0">
                  <a:moveTo>
                    <a:pt x="48" y="680"/>
                  </a:moveTo>
                  <a:cubicBezTo>
                    <a:pt x="48" y="656"/>
                    <a:pt x="36" y="632"/>
                    <a:pt x="24" y="608"/>
                  </a:cubicBezTo>
                  <a:cubicBezTo>
                    <a:pt x="0" y="465"/>
                    <a:pt x="48" y="334"/>
                    <a:pt x="155" y="239"/>
                  </a:cubicBezTo>
                  <a:cubicBezTo>
                    <a:pt x="274" y="108"/>
                    <a:pt x="417" y="1"/>
                    <a:pt x="608" y="49"/>
                  </a:cubicBezTo>
                  <a:cubicBezTo>
                    <a:pt x="1060" y="180"/>
                    <a:pt x="977" y="584"/>
                    <a:pt x="786" y="811"/>
                  </a:cubicBezTo>
                  <a:cubicBezTo>
                    <a:pt x="703" y="930"/>
                    <a:pt x="572" y="1001"/>
                    <a:pt x="429" y="1013"/>
                  </a:cubicBezTo>
                  <a:cubicBezTo>
                    <a:pt x="227"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2" name="Google Shape;12882;p20"/>
            <p:cNvSpPr/>
            <p:nvPr/>
          </p:nvSpPr>
          <p:spPr>
            <a:xfrm>
              <a:off x="6149875" y="1563125"/>
              <a:ext cx="26200" cy="25325"/>
            </a:xfrm>
            <a:custGeom>
              <a:avLst/>
              <a:gdLst/>
              <a:ahLst/>
              <a:cxnLst/>
              <a:rect l="l" t="t" r="r" b="b"/>
              <a:pathLst>
                <a:path w="1048" h="1013" extrusionOk="0">
                  <a:moveTo>
                    <a:pt x="48" y="679"/>
                  </a:moveTo>
                  <a:cubicBezTo>
                    <a:pt x="48" y="655"/>
                    <a:pt x="24" y="631"/>
                    <a:pt x="12" y="608"/>
                  </a:cubicBezTo>
                  <a:cubicBezTo>
                    <a:pt x="0" y="465"/>
                    <a:pt x="48" y="334"/>
                    <a:pt x="155" y="238"/>
                  </a:cubicBezTo>
                  <a:cubicBezTo>
                    <a:pt x="274" y="107"/>
                    <a:pt x="405" y="0"/>
                    <a:pt x="607" y="48"/>
                  </a:cubicBezTo>
                  <a:cubicBezTo>
                    <a:pt x="1048" y="179"/>
                    <a:pt x="976" y="584"/>
                    <a:pt x="786" y="798"/>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3" name="Google Shape;12883;p20"/>
            <p:cNvSpPr/>
            <p:nvPr/>
          </p:nvSpPr>
          <p:spPr>
            <a:xfrm>
              <a:off x="5881075" y="1712850"/>
              <a:ext cx="26525" cy="25325"/>
            </a:xfrm>
            <a:custGeom>
              <a:avLst/>
              <a:gdLst/>
              <a:ahLst/>
              <a:cxnLst/>
              <a:rect l="l" t="t" r="r" b="b"/>
              <a:pathLst>
                <a:path w="1061" h="1013" extrusionOk="0">
                  <a:moveTo>
                    <a:pt x="48" y="679"/>
                  </a:moveTo>
                  <a:cubicBezTo>
                    <a:pt x="48" y="655"/>
                    <a:pt x="36" y="631"/>
                    <a:pt x="25" y="607"/>
                  </a:cubicBezTo>
                  <a:cubicBezTo>
                    <a:pt x="1" y="464"/>
                    <a:pt x="48" y="333"/>
                    <a:pt x="156" y="250"/>
                  </a:cubicBezTo>
                  <a:cubicBezTo>
                    <a:pt x="275" y="107"/>
                    <a:pt x="417" y="0"/>
                    <a:pt x="620" y="48"/>
                  </a:cubicBezTo>
                  <a:cubicBezTo>
                    <a:pt x="1060" y="179"/>
                    <a:pt x="977" y="584"/>
                    <a:pt x="787" y="810"/>
                  </a:cubicBezTo>
                  <a:cubicBezTo>
                    <a:pt x="703" y="929"/>
                    <a:pt x="572" y="1000"/>
                    <a:pt x="429" y="1012"/>
                  </a:cubicBezTo>
                  <a:cubicBezTo>
                    <a:pt x="239" y="1012"/>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4" name="Google Shape;12884;p20"/>
            <p:cNvSpPr/>
            <p:nvPr/>
          </p:nvSpPr>
          <p:spPr>
            <a:xfrm>
              <a:off x="6796075" y="1792600"/>
              <a:ext cx="38725" cy="37850"/>
            </a:xfrm>
            <a:custGeom>
              <a:avLst/>
              <a:gdLst/>
              <a:ahLst/>
              <a:cxnLst/>
              <a:rect l="l" t="t" r="r" b="b"/>
              <a:pathLst>
                <a:path w="1549" h="1514" extrusionOk="0">
                  <a:moveTo>
                    <a:pt x="72" y="1013"/>
                  </a:moveTo>
                  <a:cubicBezTo>
                    <a:pt x="72" y="977"/>
                    <a:pt x="36" y="942"/>
                    <a:pt x="24" y="906"/>
                  </a:cubicBezTo>
                  <a:cubicBezTo>
                    <a:pt x="1" y="703"/>
                    <a:pt x="72" y="501"/>
                    <a:pt x="227" y="370"/>
                  </a:cubicBezTo>
                  <a:cubicBezTo>
                    <a:pt x="405" y="180"/>
                    <a:pt x="608" y="1"/>
                    <a:pt x="905" y="84"/>
                  </a:cubicBezTo>
                  <a:cubicBezTo>
                    <a:pt x="1548" y="275"/>
                    <a:pt x="1453" y="882"/>
                    <a:pt x="1155" y="1204"/>
                  </a:cubicBezTo>
                  <a:cubicBezTo>
                    <a:pt x="1024"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5" name="Google Shape;12885;p20"/>
            <p:cNvSpPr/>
            <p:nvPr/>
          </p:nvSpPr>
          <p:spPr>
            <a:xfrm>
              <a:off x="6271600" y="2272725"/>
              <a:ext cx="39025" cy="37825"/>
            </a:xfrm>
            <a:custGeom>
              <a:avLst/>
              <a:gdLst/>
              <a:ahLst/>
              <a:cxnLst/>
              <a:rect l="l" t="t" r="r" b="b"/>
              <a:pathLst>
                <a:path w="1561" h="1513" extrusionOk="0">
                  <a:moveTo>
                    <a:pt x="72" y="1013"/>
                  </a:moveTo>
                  <a:cubicBezTo>
                    <a:pt x="72" y="977"/>
                    <a:pt x="36" y="941"/>
                    <a:pt x="36" y="906"/>
                  </a:cubicBezTo>
                  <a:cubicBezTo>
                    <a:pt x="1" y="703"/>
                    <a:pt x="72" y="501"/>
                    <a:pt x="227" y="370"/>
                  </a:cubicBezTo>
                  <a:cubicBezTo>
                    <a:pt x="406" y="167"/>
                    <a:pt x="608" y="1"/>
                    <a:pt x="906" y="84"/>
                  </a:cubicBezTo>
                  <a:cubicBezTo>
                    <a:pt x="1560" y="275"/>
                    <a:pt x="1453" y="870"/>
                    <a:pt x="1168" y="1203"/>
                  </a:cubicBezTo>
                  <a:cubicBezTo>
                    <a:pt x="1025" y="1346"/>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6" name="Google Shape;12886;p20"/>
            <p:cNvSpPr/>
            <p:nvPr/>
          </p:nvSpPr>
          <p:spPr>
            <a:xfrm>
              <a:off x="6857400" y="1565500"/>
              <a:ext cx="30075" cy="22950"/>
            </a:xfrm>
            <a:custGeom>
              <a:avLst/>
              <a:gdLst/>
              <a:ahLst/>
              <a:cxnLst/>
              <a:rect l="l" t="t" r="r" b="b"/>
              <a:pathLst>
                <a:path w="1203" h="918" extrusionOk="0">
                  <a:moveTo>
                    <a:pt x="1108" y="596"/>
                  </a:moveTo>
                  <a:cubicBezTo>
                    <a:pt x="1096" y="620"/>
                    <a:pt x="1084" y="643"/>
                    <a:pt x="1084" y="667"/>
                  </a:cubicBezTo>
                  <a:cubicBezTo>
                    <a:pt x="1012" y="786"/>
                    <a:pt x="893" y="870"/>
                    <a:pt x="762" y="882"/>
                  </a:cubicBezTo>
                  <a:cubicBezTo>
                    <a:pt x="584" y="917"/>
                    <a:pt x="405" y="917"/>
                    <a:pt x="274" y="763"/>
                  </a:cubicBezTo>
                  <a:cubicBezTo>
                    <a:pt x="0" y="393"/>
                    <a:pt x="298" y="108"/>
                    <a:pt x="596" y="48"/>
                  </a:cubicBezTo>
                  <a:cubicBezTo>
                    <a:pt x="727" y="1"/>
                    <a:pt x="881" y="24"/>
                    <a:pt x="1000" y="108"/>
                  </a:cubicBezTo>
                  <a:cubicBezTo>
                    <a:pt x="1155"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7" name="Google Shape;12887;p20"/>
            <p:cNvSpPr/>
            <p:nvPr/>
          </p:nvSpPr>
          <p:spPr>
            <a:xfrm>
              <a:off x="6716000" y="1505375"/>
              <a:ext cx="30100" cy="23250"/>
            </a:xfrm>
            <a:custGeom>
              <a:avLst/>
              <a:gdLst/>
              <a:ahLst/>
              <a:cxnLst/>
              <a:rect l="l" t="t" r="r" b="b"/>
              <a:pathLst>
                <a:path w="1204" h="930" extrusionOk="0">
                  <a:moveTo>
                    <a:pt x="1108" y="596"/>
                  </a:moveTo>
                  <a:cubicBezTo>
                    <a:pt x="1096" y="620"/>
                    <a:pt x="1096" y="643"/>
                    <a:pt x="1084" y="667"/>
                  </a:cubicBezTo>
                  <a:cubicBezTo>
                    <a:pt x="1013" y="786"/>
                    <a:pt x="894" y="870"/>
                    <a:pt x="763" y="882"/>
                  </a:cubicBezTo>
                  <a:cubicBezTo>
                    <a:pt x="584" y="917"/>
                    <a:pt x="406" y="929"/>
                    <a:pt x="275" y="762"/>
                  </a:cubicBezTo>
                  <a:cubicBezTo>
                    <a:pt x="1" y="405"/>
                    <a:pt x="298" y="120"/>
                    <a:pt x="584"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8" name="Google Shape;12888;p20"/>
            <p:cNvSpPr/>
            <p:nvPr/>
          </p:nvSpPr>
          <p:spPr>
            <a:xfrm>
              <a:off x="6604975" y="1461625"/>
              <a:ext cx="30100" cy="23225"/>
            </a:xfrm>
            <a:custGeom>
              <a:avLst/>
              <a:gdLst/>
              <a:ahLst/>
              <a:cxnLst/>
              <a:rect l="l" t="t" r="r" b="b"/>
              <a:pathLst>
                <a:path w="1204" h="929" extrusionOk="0">
                  <a:moveTo>
                    <a:pt x="1096" y="596"/>
                  </a:moveTo>
                  <a:cubicBezTo>
                    <a:pt x="1084" y="619"/>
                    <a:pt x="1084" y="655"/>
                    <a:pt x="1072" y="679"/>
                  </a:cubicBezTo>
                  <a:cubicBezTo>
                    <a:pt x="1013" y="798"/>
                    <a:pt x="894" y="869"/>
                    <a:pt x="751" y="881"/>
                  </a:cubicBezTo>
                  <a:cubicBezTo>
                    <a:pt x="584" y="917"/>
                    <a:pt x="394" y="929"/>
                    <a:pt x="275" y="762"/>
                  </a:cubicBezTo>
                  <a:cubicBezTo>
                    <a:pt x="1" y="405"/>
                    <a:pt x="298" y="119"/>
                    <a:pt x="584" y="60"/>
                  </a:cubicBezTo>
                  <a:cubicBezTo>
                    <a:pt x="727" y="0"/>
                    <a:pt x="882" y="24"/>
                    <a:pt x="1001" y="107"/>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9" name="Google Shape;12889;p20"/>
            <p:cNvSpPr/>
            <p:nvPr/>
          </p:nvSpPr>
          <p:spPr>
            <a:xfrm>
              <a:off x="6448125" y="2162000"/>
              <a:ext cx="18475" cy="21750"/>
            </a:xfrm>
            <a:custGeom>
              <a:avLst/>
              <a:gdLst/>
              <a:ahLst/>
              <a:cxnLst/>
              <a:rect l="l" t="t" r="r" b="b"/>
              <a:pathLst>
                <a:path w="739" h="870" extrusionOk="0">
                  <a:moveTo>
                    <a:pt x="381" y="834"/>
                  </a:moveTo>
                  <a:lnTo>
                    <a:pt x="322" y="834"/>
                  </a:lnTo>
                  <a:cubicBezTo>
                    <a:pt x="214" y="822"/>
                    <a:pt x="131" y="751"/>
                    <a:pt x="95" y="655"/>
                  </a:cubicBezTo>
                  <a:cubicBezTo>
                    <a:pt x="12" y="548"/>
                    <a:pt x="0" y="394"/>
                    <a:pt x="72" y="286"/>
                  </a:cubicBezTo>
                  <a:cubicBezTo>
                    <a:pt x="262" y="1"/>
                    <a:pt x="536" y="155"/>
                    <a:pt x="655" y="346"/>
                  </a:cubicBezTo>
                  <a:cubicBezTo>
                    <a:pt x="715" y="429"/>
                    <a:pt x="738" y="548"/>
                    <a:pt x="703" y="655"/>
                  </a:cubicBezTo>
                  <a:cubicBezTo>
                    <a:pt x="667" y="786"/>
                    <a:pt x="524" y="870"/>
                    <a:pt x="381" y="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0" name="Google Shape;12890;p20"/>
            <p:cNvSpPr/>
            <p:nvPr/>
          </p:nvSpPr>
          <p:spPr>
            <a:xfrm>
              <a:off x="6487700" y="2384950"/>
              <a:ext cx="30100" cy="23250"/>
            </a:xfrm>
            <a:custGeom>
              <a:avLst/>
              <a:gdLst/>
              <a:ahLst/>
              <a:cxnLst/>
              <a:rect l="l" t="t" r="r" b="b"/>
              <a:pathLst>
                <a:path w="1204" h="930" extrusionOk="0">
                  <a:moveTo>
                    <a:pt x="1108" y="596"/>
                  </a:moveTo>
                  <a:cubicBezTo>
                    <a:pt x="1096" y="619"/>
                    <a:pt x="1096" y="655"/>
                    <a:pt x="1084" y="679"/>
                  </a:cubicBezTo>
                  <a:cubicBezTo>
                    <a:pt x="1013" y="798"/>
                    <a:pt x="894" y="870"/>
                    <a:pt x="763" y="881"/>
                  </a:cubicBezTo>
                  <a:cubicBezTo>
                    <a:pt x="584" y="917"/>
                    <a:pt x="405" y="929"/>
                    <a:pt x="275" y="762"/>
                  </a:cubicBezTo>
                  <a:cubicBezTo>
                    <a:pt x="1" y="405"/>
                    <a:pt x="298" y="119"/>
                    <a:pt x="596" y="60"/>
                  </a:cubicBezTo>
                  <a:cubicBezTo>
                    <a:pt x="727" y="0"/>
                    <a:pt x="882" y="24"/>
                    <a:pt x="1001" y="108"/>
                  </a:cubicBezTo>
                  <a:cubicBezTo>
                    <a:pt x="1156" y="215"/>
                    <a:pt x="1203" y="441"/>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1" name="Google Shape;12891;p20"/>
            <p:cNvSpPr/>
            <p:nvPr/>
          </p:nvSpPr>
          <p:spPr>
            <a:xfrm>
              <a:off x="6789825" y="1666700"/>
              <a:ext cx="30100" cy="23250"/>
            </a:xfrm>
            <a:custGeom>
              <a:avLst/>
              <a:gdLst/>
              <a:ahLst/>
              <a:cxnLst/>
              <a:rect l="l" t="t" r="r" b="b"/>
              <a:pathLst>
                <a:path w="1204" h="930" extrusionOk="0">
                  <a:moveTo>
                    <a:pt x="1096" y="596"/>
                  </a:moveTo>
                  <a:cubicBezTo>
                    <a:pt x="1096" y="620"/>
                    <a:pt x="1096" y="644"/>
                    <a:pt x="1084" y="667"/>
                  </a:cubicBezTo>
                  <a:cubicBezTo>
                    <a:pt x="1013" y="786"/>
                    <a:pt x="893" y="870"/>
                    <a:pt x="763" y="882"/>
                  </a:cubicBezTo>
                  <a:cubicBezTo>
                    <a:pt x="584" y="917"/>
                    <a:pt x="405" y="929"/>
                    <a:pt x="274" y="763"/>
                  </a:cubicBezTo>
                  <a:cubicBezTo>
                    <a:pt x="1" y="405"/>
                    <a:pt x="298" y="120"/>
                    <a:pt x="584" y="60"/>
                  </a:cubicBezTo>
                  <a:cubicBezTo>
                    <a:pt x="727" y="1"/>
                    <a:pt x="882" y="24"/>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2" name="Google Shape;12892;p20"/>
            <p:cNvSpPr/>
            <p:nvPr/>
          </p:nvSpPr>
          <p:spPr>
            <a:xfrm>
              <a:off x="6542475" y="1549425"/>
              <a:ext cx="30075" cy="22950"/>
            </a:xfrm>
            <a:custGeom>
              <a:avLst/>
              <a:gdLst/>
              <a:ahLst/>
              <a:cxnLst/>
              <a:rect l="l" t="t" r="r" b="b"/>
              <a:pathLst>
                <a:path w="1203" h="918" extrusionOk="0">
                  <a:moveTo>
                    <a:pt x="1096" y="596"/>
                  </a:moveTo>
                  <a:cubicBezTo>
                    <a:pt x="1084" y="608"/>
                    <a:pt x="1084" y="644"/>
                    <a:pt x="1084" y="667"/>
                  </a:cubicBezTo>
                  <a:cubicBezTo>
                    <a:pt x="1012" y="786"/>
                    <a:pt x="893" y="858"/>
                    <a:pt x="762" y="870"/>
                  </a:cubicBezTo>
                  <a:cubicBezTo>
                    <a:pt x="584" y="905"/>
                    <a:pt x="405" y="917"/>
                    <a:pt x="274" y="751"/>
                  </a:cubicBezTo>
                  <a:cubicBezTo>
                    <a:pt x="0" y="394"/>
                    <a:pt x="298" y="108"/>
                    <a:pt x="584" y="48"/>
                  </a:cubicBezTo>
                  <a:cubicBezTo>
                    <a:pt x="727" y="1"/>
                    <a:pt x="881" y="13"/>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3" name="Google Shape;12893;p20"/>
            <p:cNvSpPr/>
            <p:nvPr/>
          </p:nvSpPr>
          <p:spPr>
            <a:xfrm>
              <a:off x="6311200" y="1226775"/>
              <a:ext cx="30075" cy="22950"/>
            </a:xfrm>
            <a:custGeom>
              <a:avLst/>
              <a:gdLst/>
              <a:ahLst/>
              <a:cxnLst/>
              <a:rect l="l" t="t" r="r" b="b"/>
              <a:pathLst>
                <a:path w="1203" h="918" extrusionOk="0">
                  <a:moveTo>
                    <a:pt x="1096" y="584"/>
                  </a:moveTo>
                  <a:cubicBezTo>
                    <a:pt x="1084" y="607"/>
                    <a:pt x="1084" y="643"/>
                    <a:pt x="1084" y="667"/>
                  </a:cubicBezTo>
                  <a:cubicBezTo>
                    <a:pt x="1012" y="786"/>
                    <a:pt x="893" y="857"/>
                    <a:pt x="762" y="869"/>
                  </a:cubicBezTo>
                  <a:cubicBezTo>
                    <a:pt x="584" y="905"/>
                    <a:pt x="405" y="917"/>
                    <a:pt x="274" y="750"/>
                  </a:cubicBezTo>
                  <a:cubicBezTo>
                    <a:pt x="0" y="393"/>
                    <a:pt x="298" y="107"/>
                    <a:pt x="584" y="48"/>
                  </a:cubicBezTo>
                  <a:cubicBezTo>
                    <a:pt x="727" y="0"/>
                    <a:pt x="881" y="12"/>
                    <a:pt x="1000" y="96"/>
                  </a:cubicBezTo>
                  <a:cubicBezTo>
                    <a:pt x="1155" y="215"/>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4" name="Google Shape;12894;p20"/>
            <p:cNvSpPr/>
            <p:nvPr/>
          </p:nvSpPr>
          <p:spPr>
            <a:xfrm>
              <a:off x="6723150" y="1289575"/>
              <a:ext cx="30100" cy="22950"/>
            </a:xfrm>
            <a:custGeom>
              <a:avLst/>
              <a:gdLst/>
              <a:ahLst/>
              <a:cxnLst/>
              <a:rect l="l" t="t" r="r" b="b"/>
              <a:pathLst>
                <a:path w="1204" h="918" extrusionOk="0">
                  <a:moveTo>
                    <a:pt x="1108" y="596"/>
                  </a:moveTo>
                  <a:cubicBezTo>
                    <a:pt x="1096" y="608"/>
                    <a:pt x="1096" y="643"/>
                    <a:pt x="1084" y="667"/>
                  </a:cubicBezTo>
                  <a:cubicBezTo>
                    <a:pt x="1024" y="786"/>
                    <a:pt x="893" y="858"/>
                    <a:pt x="763" y="870"/>
                  </a:cubicBezTo>
                  <a:cubicBezTo>
                    <a:pt x="584" y="905"/>
                    <a:pt x="405" y="917"/>
                    <a:pt x="274" y="751"/>
                  </a:cubicBezTo>
                  <a:cubicBezTo>
                    <a:pt x="1" y="393"/>
                    <a:pt x="310" y="108"/>
                    <a:pt x="596" y="48"/>
                  </a:cubicBezTo>
                  <a:cubicBezTo>
                    <a:pt x="727" y="0"/>
                    <a:pt x="882" y="12"/>
                    <a:pt x="1001" y="96"/>
                  </a:cubicBezTo>
                  <a:cubicBezTo>
                    <a:pt x="1167"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5" name="Google Shape;12895;p20"/>
            <p:cNvSpPr/>
            <p:nvPr/>
          </p:nvSpPr>
          <p:spPr>
            <a:xfrm>
              <a:off x="5962650" y="1300300"/>
              <a:ext cx="30075" cy="22925"/>
            </a:xfrm>
            <a:custGeom>
              <a:avLst/>
              <a:gdLst/>
              <a:ahLst/>
              <a:cxnLst/>
              <a:rect l="l" t="t" r="r" b="b"/>
              <a:pathLst>
                <a:path w="1203" h="917" extrusionOk="0">
                  <a:moveTo>
                    <a:pt x="1095" y="595"/>
                  </a:moveTo>
                  <a:cubicBezTo>
                    <a:pt x="1084" y="619"/>
                    <a:pt x="1084" y="643"/>
                    <a:pt x="1072" y="667"/>
                  </a:cubicBezTo>
                  <a:cubicBezTo>
                    <a:pt x="1012" y="786"/>
                    <a:pt x="893" y="869"/>
                    <a:pt x="762" y="881"/>
                  </a:cubicBezTo>
                  <a:cubicBezTo>
                    <a:pt x="583" y="905"/>
                    <a:pt x="393" y="917"/>
                    <a:pt x="274" y="750"/>
                  </a:cubicBezTo>
                  <a:cubicBezTo>
                    <a:pt x="0" y="393"/>
                    <a:pt x="298" y="107"/>
                    <a:pt x="583" y="48"/>
                  </a:cubicBezTo>
                  <a:cubicBezTo>
                    <a:pt x="726" y="0"/>
                    <a:pt x="881" y="12"/>
                    <a:pt x="1000" y="95"/>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6" name="Google Shape;12896;p20"/>
            <p:cNvSpPr/>
            <p:nvPr/>
          </p:nvSpPr>
          <p:spPr>
            <a:xfrm>
              <a:off x="5965925" y="2004850"/>
              <a:ext cx="11625" cy="11325"/>
            </a:xfrm>
            <a:custGeom>
              <a:avLst/>
              <a:gdLst/>
              <a:ahLst/>
              <a:cxnLst/>
              <a:rect l="l" t="t" r="r" b="b"/>
              <a:pathLst>
                <a:path w="465" h="453" extrusionOk="0">
                  <a:moveTo>
                    <a:pt x="24" y="298"/>
                  </a:moveTo>
                  <a:cubicBezTo>
                    <a:pt x="12" y="286"/>
                    <a:pt x="12" y="274"/>
                    <a:pt x="12" y="262"/>
                  </a:cubicBezTo>
                  <a:cubicBezTo>
                    <a:pt x="0" y="203"/>
                    <a:pt x="24" y="143"/>
                    <a:pt x="71" y="107"/>
                  </a:cubicBezTo>
                  <a:cubicBezTo>
                    <a:pt x="107" y="36"/>
                    <a:pt x="191" y="0"/>
                    <a:pt x="274" y="24"/>
                  </a:cubicBezTo>
                  <a:cubicBezTo>
                    <a:pt x="464" y="72"/>
                    <a:pt x="429" y="250"/>
                    <a:pt x="345" y="357"/>
                  </a:cubicBezTo>
                  <a:cubicBezTo>
                    <a:pt x="310" y="405"/>
                    <a:pt x="250" y="441"/>
                    <a:pt x="191" y="441"/>
                  </a:cubicBezTo>
                  <a:cubicBezTo>
                    <a:pt x="95" y="453"/>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7" name="Google Shape;12897;p20"/>
            <p:cNvSpPr/>
            <p:nvPr/>
          </p:nvSpPr>
          <p:spPr>
            <a:xfrm>
              <a:off x="6070100" y="1547350"/>
              <a:ext cx="11625" cy="11025"/>
            </a:xfrm>
            <a:custGeom>
              <a:avLst/>
              <a:gdLst/>
              <a:ahLst/>
              <a:cxnLst/>
              <a:rect l="l" t="t" r="r" b="b"/>
              <a:pathLst>
                <a:path w="465" h="441" extrusionOk="0">
                  <a:moveTo>
                    <a:pt x="24" y="298"/>
                  </a:moveTo>
                  <a:cubicBezTo>
                    <a:pt x="12" y="286"/>
                    <a:pt x="12" y="274"/>
                    <a:pt x="12" y="262"/>
                  </a:cubicBezTo>
                  <a:cubicBezTo>
                    <a:pt x="0" y="203"/>
                    <a:pt x="24" y="143"/>
                    <a:pt x="72" y="107"/>
                  </a:cubicBezTo>
                  <a:cubicBezTo>
                    <a:pt x="107" y="36"/>
                    <a:pt x="191" y="0"/>
                    <a:pt x="274" y="12"/>
                  </a:cubicBezTo>
                  <a:cubicBezTo>
                    <a:pt x="465" y="72"/>
                    <a:pt x="429" y="250"/>
                    <a:pt x="345" y="346"/>
                  </a:cubicBezTo>
                  <a:cubicBezTo>
                    <a:pt x="310" y="405"/>
                    <a:pt x="250" y="441"/>
                    <a:pt x="191" y="441"/>
                  </a:cubicBezTo>
                  <a:cubicBezTo>
                    <a:pt x="95"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8" name="Google Shape;12898;p20"/>
            <p:cNvSpPr/>
            <p:nvPr/>
          </p:nvSpPr>
          <p:spPr>
            <a:xfrm>
              <a:off x="6394825" y="1324400"/>
              <a:ext cx="11650" cy="11050"/>
            </a:xfrm>
            <a:custGeom>
              <a:avLst/>
              <a:gdLst/>
              <a:ahLst/>
              <a:cxnLst/>
              <a:rect l="l" t="t" r="r" b="b"/>
              <a:pathLst>
                <a:path w="466" h="442" extrusionOk="0">
                  <a:moveTo>
                    <a:pt x="25" y="298"/>
                  </a:moveTo>
                  <a:cubicBezTo>
                    <a:pt x="13" y="286"/>
                    <a:pt x="13" y="274"/>
                    <a:pt x="13" y="262"/>
                  </a:cubicBezTo>
                  <a:cubicBezTo>
                    <a:pt x="1" y="203"/>
                    <a:pt x="25" y="143"/>
                    <a:pt x="72" y="108"/>
                  </a:cubicBezTo>
                  <a:cubicBezTo>
                    <a:pt x="108" y="36"/>
                    <a:pt x="191" y="0"/>
                    <a:pt x="275" y="24"/>
                  </a:cubicBezTo>
                  <a:cubicBezTo>
                    <a:pt x="465" y="72"/>
                    <a:pt x="430" y="251"/>
                    <a:pt x="346" y="358"/>
                  </a:cubicBezTo>
                  <a:cubicBezTo>
                    <a:pt x="310" y="405"/>
                    <a:pt x="251" y="441"/>
                    <a:pt x="191"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9" name="Google Shape;12899;p20"/>
            <p:cNvSpPr/>
            <p:nvPr/>
          </p:nvSpPr>
          <p:spPr>
            <a:xfrm>
              <a:off x="6260600" y="1701225"/>
              <a:ext cx="11625" cy="11050"/>
            </a:xfrm>
            <a:custGeom>
              <a:avLst/>
              <a:gdLst/>
              <a:ahLst/>
              <a:cxnLst/>
              <a:rect l="l" t="t" r="r" b="b"/>
              <a:pathLst>
                <a:path w="465" h="442" extrusionOk="0">
                  <a:moveTo>
                    <a:pt x="24" y="298"/>
                  </a:moveTo>
                  <a:cubicBezTo>
                    <a:pt x="24" y="275"/>
                    <a:pt x="24" y="275"/>
                    <a:pt x="12" y="263"/>
                  </a:cubicBezTo>
                  <a:cubicBezTo>
                    <a:pt x="0" y="203"/>
                    <a:pt x="24" y="144"/>
                    <a:pt x="72" y="96"/>
                  </a:cubicBezTo>
                  <a:cubicBezTo>
                    <a:pt x="119" y="36"/>
                    <a:pt x="203" y="1"/>
                    <a:pt x="274" y="13"/>
                  </a:cubicBezTo>
                  <a:cubicBezTo>
                    <a:pt x="465" y="72"/>
                    <a:pt x="441" y="251"/>
                    <a:pt x="357" y="346"/>
                  </a:cubicBezTo>
                  <a:cubicBezTo>
                    <a:pt x="322" y="406"/>
                    <a:pt x="262"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0" name="Google Shape;12900;p20"/>
            <p:cNvSpPr/>
            <p:nvPr/>
          </p:nvSpPr>
          <p:spPr>
            <a:xfrm>
              <a:off x="6388275" y="1584250"/>
              <a:ext cx="11650" cy="11350"/>
            </a:xfrm>
            <a:custGeom>
              <a:avLst/>
              <a:gdLst/>
              <a:ahLst/>
              <a:cxnLst/>
              <a:rect l="l" t="t" r="r" b="b"/>
              <a:pathLst>
                <a:path w="466" h="454" extrusionOk="0">
                  <a:moveTo>
                    <a:pt x="25" y="298"/>
                  </a:moveTo>
                  <a:cubicBezTo>
                    <a:pt x="25" y="286"/>
                    <a:pt x="13" y="274"/>
                    <a:pt x="1" y="263"/>
                  </a:cubicBezTo>
                  <a:cubicBezTo>
                    <a:pt x="1" y="203"/>
                    <a:pt x="13" y="144"/>
                    <a:pt x="61" y="108"/>
                  </a:cubicBezTo>
                  <a:cubicBezTo>
                    <a:pt x="108" y="36"/>
                    <a:pt x="191" y="1"/>
                    <a:pt x="263" y="24"/>
                  </a:cubicBezTo>
                  <a:cubicBezTo>
                    <a:pt x="465" y="72"/>
                    <a:pt x="430" y="263"/>
                    <a:pt x="346" y="358"/>
                  </a:cubicBezTo>
                  <a:cubicBezTo>
                    <a:pt x="311" y="405"/>
                    <a:pt x="251" y="441"/>
                    <a:pt x="180" y="441"/>
                  </a:cubicBezTo>
                  <a:cubicBezTo>
                    <a:pt x="96" y="453"/>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1" name="Google Shape;12901;p20"/>
            <p:cNvSpPr/>
            <p:nvPr/>
          </p:nvSpPr>
          <p:spPr>
            <a:xfrm>
              <a:off x="6340950" y="1704500"/>
              <a:ext cx="11650" cy="11050"/>
            </a:xfrm>
            <a:custGeom>
              <a:avLst/>
              <a:gdLst/>
              <a:ahLst/>
              <a:cxnLst/>
              <a:rect l="l" t="t" r="r" b="b"/>
              <a:pathLst>
                <a:path w="466" h="442" extrusionOk="0">
                  <a:moveTo>
                    <a:pt x="25" y="286"/>
                  </a:moveTo>
                  <a:cubicBezTo>
                    <a:pt x="25" y="275"/>
                    <a:pt x="13" y="263"/>
                    <a:pt x="13" y="263"/>
                  </a:cubicBezTo>
                  <a:cubicBezTo>
                    <a:pt x="1" y="203"/>
                    <a:pt x="13" y="132"/>
                    <a:pt x="60" y="96"/>
                  </a:cubicBezTo>
                  <a:cubicBezTo>
                    <a:pt x="108" y="25"/>
                    <a:pt x="191" y="1"/>
                    <a:pt x="263" y="13"/>
                  </a:cubicBezTo>
                  <a:cubicBezTo>
                    <a:pt x="465" y="72"/>
                    <a:pt x="430" y="251"/>
                    <a:pt x="346" y="346"/>
                  </a:cubicBezTo>
                  <a:cubicBezTo>
                    <a:pt x="310" y="394"/>
                    <a:pt x="251" y="429"/>
                    <a:pt x="179" y="441"/>
                  </a:cubicBezTo>
                  <a:cubicBezTo>
                    <a:pt x="96" y="441"/>
                    <a:pt x="25" y="370"/>
                    <a:pt x="25"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2" name="Google Shape;12902;p20"/>
            <p:cNvSpPr/>
            <p:nvPr/>
          </p:nvSpPr>
          <p:spPr>
            <a:xfrm>
              <a:off x="5976625" y="168397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20" y="36"/>
                    <a:pt x="191" y="0"/>
                    <a:pt x="274" y="12"/>
                  </a:cubicBezTo>
                  <a:cubicBezTo>
                    <a:pt x="465" y="72"/>
                    <a:pt x="441" y="250"/>
                    <a:pt x="346" y="345"/>
                  </a:cubicBezTo>
                  <a:cubicBezTo>
                    <a:pt x="310" y="405"/>
                    <a:pt x="251"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3" name="Google Shape;12903;p20"/>
            <p:cNvSpPr/>
            <p:nvPr/>
          </p:nvSpPr>
          <p:spPr>
            <a:xfrm>
              <a:off x="6052525" y="1376200"/>
              <a:ext cx="11650" cy="11325"/>
            </a:xfrm>
            <a:custGeom>
              <a:avLst/>
              <a:gdLst/>
              <a:ahLst/>
              <a:cxnLst/>
              <a:rect l="l" t="t" r="r" b="b"/>
              <a:pathLst>
                <a:path w="466" h="453" extrusionOk="0">
                  <a:moveTo>
                    <a:pt x="13" y="298"/>
                  </a:moveTo>
                  <a:cubicBezTo>
                    <a:pt x="13" y="286"/>
                    <a:pt x="13" y="274"/>
                    <a:pt x="1" y="262"/>
                  </a:cubicBezTo>
                  <a:cubicBezTo>
                    <a:pt x="1" y="203"/>
                    <a:pt x="13" y="143"/>
                    <a:pt x="60" y="107"/>
                  </a:cubicBezTo>
                  <a:cubicBezTo>
                    <a:pt x="108" y="36"/>
                    <a:pt x="191" y="0"/>
                    <a:pt x="263" y="24"/>
                  </a:cubicBezTo>
                  <a:cubicBezTo>
                    <a:pt x="465" y="84"/>
                    <a:pt x="429" y="262"/>
                    <a:pt x="346" y="357"/>
                  </a:cubicBezTo>
                  <a:cubicBezTo>
                    <a:pt x="310" y="405"/>
                    <a:pt x="251" y="441"/>
                    <a:pt x="179"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4" name="Google Shape;12904;p20"/>
            <p:cNvSpPr/>
            <p:nvPr/>
          </p:nvSpPr>
          <p:spPr>
            <a:xfrm>
              <a:off x="6060575" y="1499125"/>
              <a:ext cx="11625" cy="11025"/>
            </a:xfrm>
            <a:custGeom>
              <a:avLst/>
              <a:gdLst/>
              <a:ahLst/>
              <a:cxnLst/>
              <a:rect l="l" t="t" r="r" b="b"/>
              <a:pathLst>
                <a:path w="465" h="441" extrusionOk="0">
                  <a:moveTo>
                    <a:pt x="12" y="286"/>
                  </a:moveTo>
                  <a:cubicBezTo>
                    <a:pt x="12" y="274"/>
                    <a:pt x="12" y="262"/>
                    <a:pt x="0" y="262"/>
                  </a:cubicBezTo>
                  <a:cubicBezTo>
                    <a:pt x="0" y="203"/>
                    <a:pt x="12" y="131"/>
                    <a:pt x="60" y="96"/>
                  </a:cubicBezTo>
                  <a:cubicBezTo>
                    <a:pt x="107" y="24"/>
                    <a:pt x="191" y="0"/>
                    <a:pt x="262" y="12"/>
                  </a:cubicBezTo>
                  <a:cubicBezTo>
                    <a:pt x="465" y="72"/>
                    <a:pt x="429" y="250"/>
                    <a:pt x="345" y="346"/>
                  </a:cubicBezTo>
                  <a:cubicBezTo>
                    <a:pt x="310" y="405"/>
                    <a:pt x="250" y="429"/>
                    <a:pt x="179" y="441"/>
                  </a:cubicBezTo>
                  <a:cubicBezTo>
                    <a:pt x="95" y="441"/>
                    <a:pt x="24" y="370"/>
                    <a:pt x="12"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5" name="Google Shape;12905;p20"/>
            <p:cNvSpPr/>
            <p:nvPr/>
          </p:nvSpPr>
          <p:spPr>
            <a:xfrm>
              <a:off x="6012950" y="1536025"/>
              <a:ext cx="11625" cy="11050"/>
            </a:xfrm>
            <a:custGeom>
              <a:avLst/>
              <a:gdLst/>
              <a:ahLst/>
              <a:cxnLst/>
              <a:rect l="l" t="t" r="r" b="b"/>
              <a:pathLst>
                <a:path w="465" h="442" extrusionOk="0">
                  <a:moveTo>
                    <a:pt x="24" y="287"/>
                  </a:moveTo>
                  <a:cubicBezTo>
                    <a:pt x="24" y="275"/>
                    <a:pt x="12" y="263"/>
                    <a:pt x="12" y="251"/>
                  </a:cubicBezTo>
                  <a:cubicBezTo>
                    <a:pt x="0" y="191"/>
                    <a:pt x="24" y="132"/>
                    <a:pt x="72" y="96"/>
                  </a:cubicBezTo>
                  <a:cubicBezTo>
                    <a:pt x="107" y="25"/>
                    <a:pt x="191" y="1"/>
                    <a:pt x="274" y="13"/>
                  </a:cubicBezTo>
                  <a:cubicBezTo>
                    <a:pt x="465" y="72"/>
                    <a:pt x="429" y="251"/>
                    <a:pt x="345" y="346"/>
                  </a:cubicBezTo>
                  <a:cubicBezTo>
                    <a:pt x="310" y="394"/>
                    <a:pt x="250" y="429"/>
                    <a:pt x="191" y="441"/>
                  </a:cubicBezTo>
                  <a:cubicBezTo>
                    <a:pt x="107"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6" name="Google Shape;12906;p20"/>
            <p:cNvSpPr/>
            <p:nvPr/>
          </p:nvSpPr>
          <p:spPr>
            <a:xfrm>
              <a:off x="5942700" y="1664325"/>
              <a:ext cx="11625" cy="11025"/>
            </a:xfrm>
            <a:custGeom>
              <a:avLst/>
              <a:gdLst/>
              <a:ahLst/>
              <a:cxnLst/>
              <a:rect l="l" t="t" r="r" b="b"/>
              <a:pathLst>
                <a:path w="465" h="441" extrusionOk="0">
                  <a:moveTo>
                    <a:pt x="24" y="286"/>
                  </a:moveTo>
                  <a:cubicBezTo>
                    <a:pt x="12" y="274"/>
                    <a:pt x="12" y="262"/>
                    <a:pt x="12" y="250"/>
                  </a:cubicBezTo>
                  <a:cubicBezTo>
                    <a:pt x="0" y="191"/>
                    <a:pt x="24" y="131"/>
                    <a:pt x="60" y="96"/>
                  </a:cubicBezTo>
                  <a:cubicBezTo>
                    <a:pt x="107" y="24"/>
                    <a:pt x="191" y="0"/>
                    <a:pt x="262" y="12"/>
                  </a:cubicBezTo>
                  <a:cubicBezTo>
                    <a:pt x="465" y="72"/>
                    <a:pt x="429" y="250"/>
                    <a:pt x="346" y="346"/>
                  </a:cubicBezTo>
                  <a:cubicBezTo>
                    <a:pt x="310" y="393"/>
                    <a:pt x="250" y="429"/>
                    <a:pt x="191" y="441"/>
                  </a:cubicBezTo>
                  <a:cubicBezTo>
                    <a:pt x="96"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7" name="Google Shape;12907;p20"/>
            <p:cNvSpPr/>
            <p:nvPr/>
          </p:nvSpPr>
          <p:spPr>
            <a:xfrm>
              <a:off x="5962050" y="1715225"/>
              <a:ext cx="11625" cy="11025"/>
            </a:xfrm>
            <a:custGeom>
              <a:avLst/>
              <a:gdLst/>
              <a:ahLst/>
              <a:cxnLst/>
              <a:rect l="l" t="t" r="r" b="b"/>
              <a:pathLst>
                <a:path w="465" h="441" extrusionOk="0">
                  <a:moveTo>
                    <a:pt x="24" y="286"/>
                  </a:moveTo>
                  <a:cubicBezTo>
                    <a:pt x="24" y="274"/>
                    <a:pt x="12" y="274"/>
                    <a:pt x="0" y="262"/>
                  </a:cubicBezTo>
                  <a:cubicBezTo>
                    <a:pt x="0" y="203"/>
                    <a:pt x="12" y="143"/>
                    <a:pt x="60" y="96"/>
                  </a:cubicBezTo>
                  <a:cubicBezTo>
                    <a:pt x="107" y="36"/>
                    <a:pt x="191" y="0"/>
                    <a:pt x="262" y="12"/>
                  </a:cubicBezTo>
                  <a:cubicBezTo>
                    <a:pt x="465" y="72"/>
                    <a:pt x="429" y="250"/>
                    <a:pt x="346" y="346"/>
                  </a:cubicBezTo>
                  <a:cubicBezTo>
                    <a:pt x="310" y="405"/>
                    <a:pt x="250" y="429"/>
                    <a:pt x="179" y="441"/>
                  </a:cubicBezTo>
                  <a:cubicBezTo>
                    <a:pt x="95" y="441"/>
                    <a:pt x="24" y="381"/>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8" name="Google Shape;12908;p20"/>
            <p:cNvSpPr/>
            <p:nvPr/>
          </p:nvSpPr>
          <p:spPr>
            <a:xfrm>
              <a:off x="6700825" y="1291650"/>
              <a:ext cx="11625" cy="11050"/>
            </a:xfrm>
            <a:custGeom>
              <a:avLst/>
              <a:gdLst/>
              <a:ahLst/>
              <a:cxnLst/>
              <a:rect l="l" t="t" r="r" b="b"/>
              <a:pathLst>
                <a:path w="465" h="442" extrusionOk="0">
                  <a:moveTo>
                    <a:pt x="24" y="298"/>
                  </a:moveTo>
                  <a:cubicBezTo>
                    <a:pt x="24" y="287"/>
                    <a:pt x="12" y="275"/>
                    <a:pt x="12" y="263"/>
                  </a:cubicBezTo>
                  <a:cubicBezTo>
                    <a:pt x="1" y="203"/>
                    <a:pt x="24" y="144"/>
                    <a:pt x="60" y="108"/>
                  </a:cubicBezTo>
                  <a:cubicBezTo>
                    <a:pt x="108" y="37"/>
                    <a:pt x="191" y="1"/>
                    <a:pt x="262" y="25"/>
                  </a:cubicBezTo>
                  <a:cubicBezTo>
                    <a:pt x="465" y="72"/>
                    <a:pt x="429" y="251"/>
                    <a:pt x="346" y="346"/>
                  </a:cubicBezTo>
                  <a:cubicBezTo>
                    <a:pt x="310" y="406"/>
                    <a:pt x="251" y="441"/>
                    <a:pt x="179" y="441"/>
                  </a:cubicBezTo>
                  <a:cubicBezTo>
                    <a:pt x="96"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9" name="Google Shape;12909;p20"/>
            <p:cNvSpPr/>
            <p:nvPr/>
          </p:nvSpPr>
          <p:spPr>
            <a:xfrm>
              <a:off x="6597250" y="1450300"/>
              <a:ext cx="11625" cy="11050"/>
            </a:xfrm>
            <a:custGeom>
              <a:avLst/>
              <a:gdLst/>
              <a:ahLst/>
              <a:cxnLst/>
              <a:rect l="l" t="t" r="r" b="b"/>
              <a:pathLst>
                <a:path w="465" h="442" extrusionOk="0">
                  <a:moveTo>
                    <a:pt x="24" y="298"/>
                  </a:moveTo>
                  <a:cubicBezTo>
                    <a:pt x="12" y="287"/>
                    <a:pt x="12" y="275"/>
                    <a:pt x="12" y="263"/>
                  </a:cubicBezTo>
                  <a:cubicBezTo>
                    <a:pt x="0" y="203"/>
                    <a:pt x="24" y="144"/>
                    <a:pt x="72" y="108"/>
                  </a:cubicBezTo>
                  <a:cubicBezTo>
                    <a:pt x="107" y="37"/>
                    <a:pt x="191" y="1"/>
                    <a:pt x="274" y="25"/>
                  </a:cubicBezTo>
                  <a:cubicBezTo>
                    <a:pt x="465" y="72"/>
                    <a:pt x="429" y="251"/>
                    <a:pt x="345" y="358"/>
                  </a:cubicBezTo>
                  <a:cubicBezTo>
                    <a:pt x="310" y="406"/>
                    <a:pt x="250" y="441"/>
                    <a:pt x="191" y="441"/>
                  </a:cubicBezTo>
                  <a:cubicBezTo>
                    <a:pt x="95"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0" name="Google Shape;12910;p20"/>
            <p:cNvSpPr/>
            <p:nvPr/>
          </p:nvSpPr>
          <p:spPr>
            <a:xfrm>
              <a:off x="6541275" y="1426800"/>
              <a:ext cx="11650" cy="11025"/>
            </a:xfrm>
            <a:custGeom>
              <a:avLst/>
              <a:gdLst/>
              <a:ahLst/>
              <a:cxnLst/>
              <a:rect l="l" t="t" r="r" b="b"/>
              <a:pathLst>
                <a:path w="466" h="441" extrusionOk="0">
                  <a:moveTo>
                    <a:pt x="25" y="298"/>
                  </a:moveTo>
                  <a:cubicBezTo>
                    <a:pt x="25" y="286"/>
                    <a:pt x="13" y="274"/>
                    <a:pt x="13" y="262"/>
                  </a:cubicBezTo>
                  <a:cubicBezTo>
                    <a:pt x="1" y="203"/>
                    <a:pt x="25" y="143"/>
                    <a:pt x="72" y="107"/>
                  </a:cubicBezTo>
                  <a:cubicBezTo>
                    <a:pt x="108" y="36"/>
                    <a:pt x="191" y="0"/>
                    <a:pt x="275" y="12"/>
                  </a:cubicBezTo>
                  <a:cubicBezTo>
                    <a:pt x="465" y="72"/>
                    <a:pt x="429" y="250"/>
                    <a:pt x="346" y="346"/>
                  </a:cubicBezTo>
                  <a:cubicBezTo>
                    <a:pt x="310" y="405"/>
                    <a:pt x="251" y="441"/>
                    <a:pt x="191" y="441"/>
                  </a:cubicBezTo>
                  <a:cubicBezTo>
                    <a:pt x="108" y="441"/>
                    <a:pt x="37"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1" name="Google Shape;12911;p20"/>
            <p:cNvSpPr/>
            <p:nvPr/>
          </p:nvSpPr>
          <p:spPr>
            <a:xfrm>
              <a:off x="5958775" y="2106925"/>
              <a:ext cx="11625" cy="11050"/>
            </a:xfrm>
            <a:custGeom>
              <a:avLst/>
              <a:gdLst/>
              <a:ahLst/>
              <a:cxnLst/>
              <a:rect l="l" t="t" r="r" b="b"/>
              <a:pathLst>
                <a:path w="465" h="442" extrusionOk="0">
                  <a:moveTo>
                    <a:pt x="24" y="287"/>
                  </a:moveTo>
                  <a:cubicBezTo>
                    <a:pt x="24" y="287"/>
                    <a:pt x="12" y="275"/>
                    <a:pt x="12" y="263"/>
                  </a:cubicBezTo>
                  <a:cubicBezTo>
                    <a:pt x="0" y="203"/>
                    <a:pt x="24" y="144"/>
                    <a:pt x="72" y="96"/>
                  </a:cubicBezTo>
                  <a:cubicBezTo>
                    <a:pt x="107" y="37"/>
                    <a:pt x="191" y="1"/>
                    <a:pt x="274" y="13"/>
                  </a:cubicBezTo>
                  <a:cubicBezTo>
                    <a:pt x="465" y="72"/>
                    <a:pt x="429" y="251"/>
                    <a:pt x="346" y="346"/>
                  </a:cubicBezTo>
                  <a:cubicBezTo>
                    <a:pt x="310" y="406"/>
                    <a:pt x="250" y="441"/>
                    <a:pt x="191" y="441"/>
                  </a:cubicBezTo>
                  <a:cubicBezTo>
                    <a:pt x="107" y="441"/>
                    <a:pt x="36"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2" name="Google Shape;12912;p20"/>
            <p:cNvSpPr/>
            <p:nvPr/>
          </p:nvSpPr>
          <p:spPr>
            <a:xfrm>
              <a:off x="5814400" y="1996800"/>
              <a:ext cx="11650" cy="11050"/>
            </a:xfrm>
            <a:custGeom>
              <a:avLst/>
              <a:gdLst/>
              <a:ahLst/>
              <a:cxnLst/>
              <a:rect l="l" t="t" r="r" b="b"/>
              <a:pathLst>
                <a:path w="466" h="442" extrusionOk="0">
                  <a:moveTo>
                    <a:pt x="25" y="298"/>
                  </a:moveTo>
                  <a:cubicBezTo>
                    <a:pt x="13" y="286"/>
                    <a:pt x="13" y="274"/>
                    <a:pt x="13" y="263"/>
                  </a:cubicBezTo>
                  <a:cubicBezTo>
                    <a:pt x="1" y="203"/>
                    <a:pt x="25" y="144"/>
                    <a:pt x="72" y="108"/>
                  </a:cubicBezTo>
                  <a:cubicBezTo>
                    <a:pt x="108" y="36"/>
                    <a:pt x="191" y="1"/>
                    <a:pt x="275" y="13"/>
                  </a:cubicBezTo>
                  <a:cubicBezTo>
                    <a:pt x="465" y="72"/>
                    <a:pt x="429" y="251"/>
                    <a:pt x="346" y="346"/>
                  </a:cubicBezTo>
                  <a:cubicBezTo>
                    <a:pt x="310" y="405"/>
                    <a:pt x="251" y="441"/>
                    <a:pt x="191" y="441"/>
                  </a:cubicBezTo>
                  <a:cubicBezTo>
                    <a:pt x="96" y="441"/>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3" name="Google Shape;12913;p20"/>
            <p:cNvSpPr/>
            <p:nvPr/>
          </p:nvSpPr>
          <p:spPr>
            <a:xfrm>
              <a:off x="5864400" y="1532750"/>
              <a:ext cx="11650" cy="11050"/>
            </a:xfrm>
            <a:custGeom>
              <a:avLst/>
              <a:gdLst/>
              <a:ahLst/>
              <a:cxnLst/>
              <a:rect l="l" t="t" r="r" b="b"/>
              <a:pathLst>
                <a:path w="466" h="442" extrusionOk="0">
                  <a:moveTo>
                    <a:pt x="13" y="287"/>
                  </a:moveTo>
                  <a:cubicBezTo>
                    <a:pt x="13" y="275"/>
                    <a:pt x="13" y="275"/>
                    <a:pt x="1" y="263"/>
                  </a:cubicBezTo>
                  <a:cubicBezTo>
                    <a:pt x="1" y="203"/>
                    <a:pt x="13" y="144"/>
                    <a:pt x="61" y="96"/>
                  </a:cubicBezTo>
                  <a:cubicBezTo>
                    <a:pt x="108" y="37"/>
                    <a:pt x="191" y="1"/>
                    <a:pt x="263" y="13"/>
                  </a:cubicBezTo>
                  <a:cubicBezTo>
                    <a:pt x="465" y="72"/>
                    <a:pt x="430" y="251"/>
                    <a:pt x="346" y="346"/>
                  </a:cubicBezTo>
                  <a:cubicBezTo>
                    <a:pt x="311" y="406"/>
                    <a:pt x="251" y="429"/>
                    <a:pt x="180" y="441"/>
                  </a:cubicBezTo>
                  <a:cubicBezTo>
                    <a:pt x="96" y="441"/>
                    <a:pt x="25" y="382"/>
                    <a:pt x="13"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4" name="Google Shape;12914;p20"/>
            <p:cNvSpPr/>
            <p:nvPr/>
          </p:nvSpPr>
          <p:spPr>
            <a:xfrm>
              <a:off x="6159400" y="1821475"/>
              <a:ext cx="11625" cy="11050"/>
            </a:xfrm>
            <a:custGeom>
              <a:avLst/>
              <a:gdLst/>
              <a:ahLst/>
              <a:cxnLst/>
              <a:rect l="l" t="t" r="r" b="b"/>
              <a:pathLst>
                <a:path w="465" h="442" extrusionOk="0">
                  <a:moveTo>
                    <a:pt x="24" y="287"/>
                  </a:moveTo>
                  <a:cubicBezTo>
                    <a:pt x="12" y="275"/>
                    <a:pt x="12" y="263"/>
                    <a:pt x="12" y="251"/>
                  </a:cubicBezTo>
                  <a:cubicBezTo>
                    <a:pt x="0" y="191"/>
                    <a:pt x="24" y="132"/>
                    <a:pt x="60" y="96"/>
                  </a:cubicBezTo>
                  <a:cubicBezTo>
                    <a:pt x="107" y="25"/>
                    <a:pt x="191" y="1"/>
                    <a:pt x="262" y="13"/>
                  </a:cubicBezTo>
                  <a:cubicBezTo>
                    <a:pt x="464" y="72"/>
                    <a:pt x="429" y="251"/>
                    <a:pt x="345" y="346"/>
                  </a:cubicBezTo>
                  <a:cubicBezTo>
                    <a:pt x="310" y="394"/>
                    <a:pt x="250" y="430"/>
                    <a:pt x="179" y="441"/>
                  </a:cubicBezTo>
                  <a:cubicBezTo>
                    <a:pt x="95"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5" name="Google Shape;12915;p20"/>
            <p:cNvSpPr/>
            <p:nvPr/>
          </p:nvSpPr>
          <p:spPr>
            <a:xfrm>
              <a:off x="6697850" y="1650925"/>
              <a:ext cx="11625" cy="11350"/>
            </a:xfrm>
            <a:custGeom>
              <a:avLst/>
              <a:gdLst/>
              <a:ahLst/>
              <a:cxnLst/>
              <a:rect l="l" t="t" r="r" b="b"/>
              <a:pathLst>
                <a:path w="465" h="454" extrusionOk="0">
                  <a:moveTo>
                    <a:pt x="24" y="298"/>
                  </a:moveTo>
                  <a:cubicBezTo>
                    <a:pt x="24" y="286"/>
                    <a:pt x="12" y="274"/>
                    <a:pt x="12" y="263"/>
                  </a:cubicBezTo>
                  <a:cubicBezTo>
                    <a:pt x="0" y="203"/>
                    <a:pt x="24" y="143"/>
                    <a:pt x="72" y="108"/>
                  </a:cubicBezTo>
                  <a:cubicBezTo>
                    <a:pt x="120" y="36"/>
                    <a:pt x="191" y="1"/>
                    <a:pt x="274" y="24"/>
                  </a:cubicBezTo>
                  <a:cubicBezTo>
                    <a:pt x="465" y="84"/>
                    <a:pt x="441" y="263"/>
                    <a:pt x="346" y="358"/>
                  </a:cubicBezTo>
                  <a:cubicBezTo>
                    <a:pt x="310" y="405"/>
                    <a:pt x="251" y="441"/>
                    <a:pt x="191" y="441"/>
                  </a:cubicBezTo>
                  <a:cubicBezTo>
                    <a:pt x="108"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6" name="Google Shape;12916;p20"/>
            <p:cNvSpPr/>
            <p:nvPr/>
          </p:nvSpPr>
          <p:spPr>
            <a:xfrm>
              <a:off x="6809775" y="1424700"/>
              <a:ext cx="11625" cy="11050"/>
            </a:xfrm>
            <a:custGeom>
              <a:avLst/>
              <a:gdLst/>
              <a:ahLst/>
              <a:cxnLst/>
              <a:rect l="l" t="t" r="r" b="b"/>
              <a:pathLst>
                <a:path w="465" h="442" extrusionOk="0">
                  <a:moveTo>
                    <a:pt x="12" y="299"/>
                  </a:moveTo>
                  <a:cubicBezTo>
                    <a:pt x="12" y="287"/>
                    <a:pt x="12" y="275"/>
                    <a:pt x="0" y="263"/>
                  </a:cubicBezTo>
                  <a:cubicBezTo>
                    <a:pt x="0" y="203"/>
                    <a:pt x="12" y="144"/>
                    <a:pt x="60" y="108"/>
                  </a:cubicBezTo>
                  <a:cubicBezTo>
                    <a:pt x="107" y="37"/>
                    <a:pt x="191" y="1"/>
                    <a:pt x="262" y="25"/>
                  </a:cubicBezTo>
                  <a:cubicBezTo>
                    <a:pt x="465" y="72"/>
                    <a:pt x="429" y="263"/>
                    <a:pt x="346" y="358"/>
                  </a:cubicBezTo>
                  <a:cubicBezTo>
                    <a:pt x="310" y="406"/>
                    <a:pt x="250" y="441"/>
                    <a:pt x="179" y="441"/>
                  </a:cubicBezTo>
                  <a:cubicBezTo>
                    <a:pt x="95" y="441"/>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7" name="Google Shape;12917;p20"/>
            <p:cNvSpPr/>
            <p:nvPr/>
          </p:nvSpPr>
          <p:spPr>
            <a:xfrm>
              <a:off x="6621350" y="1566100"/>
              <a:ext cx="11625" cy="11025"/>
            </a:xfrm>
            <a:custGeom>
              <a:avLst/>
              <a:gdLst/>
              <a:ahLst/>
              <a:cxnLst/>
              <a:rect l="l" t="t" r="r" b="b"/>
              <a:pathLst>
                <a:path w="465" h="441" extrusionOk="0">
                  <a:moveTo>
                    <a:pt x="24" y="286"/>
                  </a:moveTo>
                  <a:cubicBezTo>
                    <a:pt x="12" y="274"/>
                    <a:pt x="12" y="262"/>
                    <a:pt x="12" y="250"/>
                  </a:cubicBezTo>
                  <a:cubicBezTo>
                    <a:pt x="1" y="191"/>
                    <a:pt x="24" y="131"/>
                    <a:pt x="72" y="96"/>
                  </a:cubicBezTo>
                  <a:cubicBezTo>
                    <a:pt x="120" y="24"/>
                    <a:pt x="191" y="0"/>
                    <a:pt x="274" y="12"/>
                  </a:cubicBezTo>
                  <a:cubicBezTo>
                    <a:pt x="465" y="72"/>
                    <a:pt x="441" y="250"/>
                    <a:pt x="358" y="346"/>
                  </a:cubicBezTo>
                  <a:cubicBezTo>
                    <a:pt x="310" y="393"/>
                    <a:pt x="263" y="429"/>
                    <a:pt x="191" y="441"/>
                  </a:cubicBezTo>
                  <a:cubicBezTo>
                    <a:pt x="108"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8" name="Google Shape;12918;p20"/>
            <p:cNvSpPr/>
            <p:nvPr/>
          </p:nvSpPr>
          <p:spPr>
            <a:xfrm>
              <a:off x="6254050" y="2192950"/>
              <a:ext cx="11625" cy="11350"/>
            </a:xfrm>
            <a:custGeom>
              <a:avLst/>
              <a:gdLst/>
              <a:ahLst/>
              <a:cxnLst/>
              <a:rect l="l" t="t" r="r" b="b"/>
              <a:pathLst>
                <a:path w="465" h="454" extrusionOk="0">
                  <a:moveTo>
                    <a:pt x="12" y="299"/>
                  </a:moveTo>
                  <a:cubicBezTo>
                    <a:pt x="12" y="287"/>
                    <a:pt x="12" y="275"/>
                    <a:pt x="0" y="263"/>
                  </a:cubicBezTo>
                  <a:cubicBezTo>
                    <a:pt x="0" y="203"/>
                    <a:pt x="12" y="144"/>
                    <a:pt x="60" y="108"/>
                  </a:cubicBezTo>
                  <a:cubicBezTo>
                    <a:pt x="107" y="37"/>
                    <a:pt x="191" y="1"/>
                    <a:pt x="262" y="25"/>
                  </a:cubicBezTo>
                  <a:cubicBezTo>
                    <a:pt x="465" y="84"/>
                    <a:pt x="429" y="263"/>
                    <a:pt x="346" y="358"/>
                  </a:cubicBezTo>
                  <a:cubicBezTo>
                    <a:pt x="310" y="406"/>
                    <a:pt x="250" y="441"/>
                    <a:pt x="179" y="441"/>
                  </a:cubicBezTo>
                  <a:cubicBezTo>
                    <a:pt x="96" y="453"/>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9" name="Google Shape;12919;p20"/>
            <p:cNvSpPr/>
            <p:nvPr/>
          </p:nvSpPr>
          <p:spPr>
            <a:xfrm>
              <a:off x="6035850" y="2247725"/>
              <a:ext cx="11650" cy="11050"/>
            </a:xfrm>
            <a:custGeom>
              <a:avLst/>
              <a:gdLst/>
              <a:ahLst/>
              <a:cxnLst/>
              <a:rect l="l" t="t" r="r" b="b"/>
              <a:pathLst>
                <a:path w="466" h="442" extrusionOk="0">
                  <a:moveTo>
                    <a:pt x="13" y="286"/>
                  </a:moveTo>
                  <a:cubicBezTo>
                    <a:pt x="13" y="274"/>
                    <a:pt x="13" y="274"/>
                    <a:pt x="1" y="263"/>
                  </a:cubicBezTo>
                  <a:cubicBezTo>
                    <a:pt x="1" y="203"/>
                    <a:pt x="13" y="143"/>
                    <a:pt x="61" y="96"/>
                  </a:cubicBezTo>
                  <a:cubicBezTo>
                    <a:pt x="108" y="36"/>
                    <a:pt x="191" y="1"/>
                    <a:pt x="263" y="13"/>
                  </a:cubicBezTo>
                  <a:cubicBezTo>
                    <a:pt x="465" y="72"/>
                    <a:pt x="430" y="251"/>
                    <a:pt x="346" y="346"/>
                  </a:cubicBezTo>
                  <a:cubicBezTo>
                    <a:pt x="311" y="405"/>
                    <a:pt x="251" y="429"/>
                    <a:pt x="180" y="441"/>
                  </a:cubicBezTo>
                  <a:cubicBezTo>
                    <a:pt x="96" y="441"/>
                    <a:pt x="25" y="370"/>
                    <a:pt x="13"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0" name="Google Shape;12920;p20"/>
            <p:cNvSpPr/>
            <p:nvPr/>
          </p:nvSpPr>
          <p:spPr>
            <a:xfrm>
              <a:off x="5801000" y="1762550"/>
              <a:ext cx="11650" cy="11325"/>
            </a:xfrm>
            <a:custGeom>
              <a:avLst/>
              <a:gdLst/>
              <a:ahLst/>
              <a:cxnLst/>
              <a:rect l="l" t="t" r="r" b="b"/>
              <a:pathLst>
                <a:path w="466" h="453" extrusionOk="0">
                  <a:moveTo>
                    <a:pt x="13" y="298"/>
                  </a:moveTo>
                  <a:cubicBezTo>
                    <a:pt x="13" y="286"/>
                    <a:pt x="13" y="274"/>
                    <a:pt x="1" y="262"/>
                  </a:cubicBezTo>
                  <a:cubicBezTo>
                    <a:pt x="1" y="203"/>
                    <a:pt x="13" y="143"/>
                    <a:pt x="60" y="108"/>
                  </a:cubicBezTo>
                  <a:cubicBezTo>
                    <a:pt x="108" y="36"/>
                    <a:pt x="191" y="0"/>
                    <a:pt x="263" y="24"/>
                  </a:cubicBezTo>
                  <a:cubicBezTo>
                    <a:pt x="465" y="84"/>
                    <a:pt x="430" y="262"/>
                    <a:pt x="346" y="358"/>
                  </a:cubicBezTo>
                  <a:cubicBezTo>
                    <a:pt x="311" y="405"/>
                    <a:pt x="251" y="441"/>
                    <a:pt x="180"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1" name="Google Shape;12921;p20"/>
            <p:cNvSpPr/>
            <p:nvPr/>
          </p:nvSpPr>
          <p:spPr>
            <a:xfrm>
              <a:off x="6396625" y="1918225"/>
              <a:ext cx="11625" cy="11325"/>
            </a:xfrm>
            <a:custGeom>
              <a:avLst/>
              <a:gdLst/>
              <a:ahLst/>
              <a:cxnLst/>
              <a:rect l="l" t="t" r="r" b="b"/>
              <a:pathLst>
                <a:path w="465" h="453" extrusionOk="0">
                  <a:moveTo>
                    <a:pt x="24" y="298"/>
                  </a:moveTo>
                  <a:cubicBezTo>
                    <a:pt x="24" y="286"/>
                    <a:pt x="12" y="274"/>
                    <a:pt x="12" y="262"/>
                  </a:cubicBezTo>
                  <a:cubicBezTo>
                    <a:pt x="0" y="203"/>
                    <a:pt x="24" y="143"/>
                    <a:pt x="72" y="108"/>
                  </a:cubicBezTo>
                  <a:cubicBezTo>
                    <a:pt x="119" y="36"/>
                    <a:pt x="191" y="0"/>
                    <a:pt x="274" y="24"/>
                  </a:cubicBezTo>
                  <a:cubicBezTo>
                    <a:pt x="465" y="84"/>
                    <a:pt x="441" y="262"/>
                    <a:pt x="346" y="358"/>
                  </a:cubicBezTo>
                  <a:cubicBezTo>
                    <a:pt x="310" y="405"/>
                    <a:pt x="250" y="441"/>
                    <a:pt x="191" y="441"/>
                  </a:cubicBezTo>
                  <a:cubicBezTo>
                    <a:pt x="108" y="453"/>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2" name="Google Shape;12922;p20"/>
            <p:cNvSpPr/>
            <p:nvPr/>
          </p:nvSpPr>
          <p:spPr>
            <a:xfrm>
              <a:off x="6450500" y="2243275"/>
              <a:ext cx="11625" cy="11025"/>
            </a:xfrm>
            <a:custGeom>
              <a:avLst/>
              <a:gdLst/>
              <a:ahLst/>
              <a:cxnLst/>
              <a:rect l="l" t="t" r="r" b="b"/>
              <a:pathLst>
                <a:path w="465" h="441" extrusionOk="0">
                  <a:moveTo>
                    <a:pt x="24" y="298"/>
                  </a:moveTo>
                  <a:cubicBezTo>
                    <a:pt x="24" y="286"/>
                    <a:pt x="24" y="274"/>
                    <a:pt x="12" y="262"/>
                  </a:cubicBezTo>
                  <a:cubicBezTo>
                    <a:pt x="0" y="202"/>
                    <a:pt x="24" y="143"/>
                    <a:pt x="72" y="107"/>
                  </a:cubicBezTo>
                  <a:cubicBezTo>
                    <a:pt x="119" y="36"/>
                    <a:pt x="191" y="0"/>
                    <a:pt x="274" y="12"/>
                  </a:cubicBezTo>
                  <a:cubicBezTo>
                    <a:pt x="465" y="71"/>
                    <a:pt x="441" y="250"/>
                    <a:pt x="358" y="345"/>
                  </a:cubicBezTo>
                  <a:cubicBezTo>
                    <a:pt x="310" y="405"/>
                    <a:pt x="250"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3" name="Google Shape;12923;p20"/>
            <p:cNvSpPr/>
            <p:nvPr/>
          </p:nvSpPr>
          <p:spPr>
            <a:xfrm>
              <a:off x="6924375" y="1866125"/>
              <a:ext cx="11625" cy="11350"/>
            </a:xfrm>
            <a:custGeom>
              <a:avLst/>
              <a:gdLst/>
              <a:ahLst/>
              <a:cxnLst/>
              <a:rect l="l" t="t" r="r" b="b"/>
              <a:pathLst>
                <a:path w="465" h="454" extrusionOk="0">
                  <a:moveTo>
                    <a:pt x="24" y="298"/>
                  </a:moveTo>
                  <a:cubicBezTo>
                    <a:pt x="24" y="287"/>
                    <a:pt x="12" y="275"/>
                    <a:pt x="12" y="263"/>
                  </a:cubicBezTo>
                  <a:cubicBezTo>
                    <a:pt x="0" y="203"/>
                    <a:pt x="24" y="144"/>
                    <a:pt x="72" y="108"/>
                  </a:cubicBezTo>
                  <a:cubicBezTo>
                    <a:pt x="119" y="37"/>
                    <a:pt x="191" y="1"/>
                    <a:pt x="274" y="25"/>
                  </a:cubicBezTo>
                  <a:cubicBezTo>
                    <a:pt x="464" y="84"/>
                    <a:pt x="441" y="263"/>
                    <a:pt x="345" y="358"/>
                  </a:cubicBezTo>
                  <a:cubicBezTo>
                    <a:pt x="310" y="406"/>
                    <a:pt x="250" y="441"/>
                    <a:pt x="191" y="441"/>
                  </a:cubicBezTo>
                  <a:cubicBezTo>
                    <a:pt x="107"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4" name="Google Shape;12924;p20"/>
            <p:cNvSpPr/>
            <p:nvPr/>
          </p:nvSpPr>
          <p:spPr>
            <a:xfrm>
              <a:off x="6989550" y="2411725"/>
              <a:ext cx="11625" cy="11050"/>
            </a:xfrm>
            <a:custGeom>
              <a:avLst/>
              <a:gdLst/>
              <a:ahLst/>
              <a:cxnLst/>
              <a:rect l="l" t="t" r="r" b="b"/>
              <a:pathLst>
                <a:path w="465" h="442" extrusionOk="0">
                  <a:moveTo>
                    <a:pt x="13" y="299"/>
                  </a:moveTo>
                  <a:cubicBezTo>
                    <a:pt x="13" y="287"/>
                    <a:pt x="13" y="275"/>
                    <a:pt x="1" y="263"/>
                  </a:cubicBezTo>
                  <a:cubicBezTo>
                    <a:pt x="1" y="203"/>
                    <a:pt x="13" y="144"/>
                    <a:pt x="60" y="108"/>
                  </a:cubicBezTo>
                  <a:cubicBezTo>
                    <a:pt x="108" y="37"/>
                    <a:pt x="191" y="1"/>
                    <a:pt x="263" y="25"/>
                  </a:cubicBezTo>
                  <a:cubicBezTo>
                    <a:pt x="465" y="72"/>
                    <a:pt x="429" y="251"/>
                    <a:pt x="346" y="358"/>
                  </a:cubicBezTo>
                  <a:cubicBezTo>
                    <a:pt x="310" y="406"/>
                    <a:pt x="251" y="441"/>
                    <a:pt x="179" y="441"/>
                  </a:cubicBezTo>
                  <a:cubicBezTo>
                    <a:pt x="96" y="441"/>
                    <a:pt x="24" y="382"/>
                    <a:pt x="13"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5" name="Google Shape;12925;p20"/>
            <p:cNvSpPr/>
            <p:nvPr/>
          </p:nvSpPr>
          <p:spPr>
            <a:xfrm>
              <a:off x="6618075" y="2413825"/>
              <a:ext cx="11625" cy="11025"/>
            </a:xfrm>
            <a:custGeom>
              <a:avLst/>
              <a:gdLst/>
              <a:ahLst/>
              <a:cxnLst/>
              <a:rect l="l" t="t" r="r" b="b"/>
              <a:pathLst>
                <a:path w="465" h="441" extrusionOk="0">
                  <a:moveTo>
                    <a:pt x="24" y="298"/>
                  </a:moveTo>
                  <a:cubicBezTo>
                    <a:pt x="13" y="286"/>
                    <a:pt x="13" y="274"/>
                    <a:pt x="13" y="262"/>
                  </a:cubicBezTo>
                  <a:cubicBezTo>
                    <a:pt x="1" y="203"/>
                    <a:pt x="24" y="143"/>
                    <a:pt x="60" y="107"/>
                  </a:cubicBezTo>
                  <a:cubicBezTo>
                    <a:pt x="108" y="36"/>
                    <a:pt x="191" y="0"/>
                    <a:pt x="263" y="12"/>
                  </a:cubicBezTo>
                  <a:cubicBezTo>
                    <a:pt x="465" y="72"/>
                    <a:pt x="429" y="250"/>
                    <a:pt x="346" y="346"/>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6" name="Google Shape;12926;p20"/>
            <p:cNvSpPr/>
            <p:nvPr/>
          </p:nvSpPr>
          <p:spPr>
            <a:xfrm>
              <a:off x="5918300" y="1423825"/>
              <a:ext cx="11625" cy="11025"/>
            </a:xfrm>
            <a:custGeom>
              <a:avLst/>
              <a:gdLst/>
              <a:ahLst/>
              <a:cxnLst/>
              <a:rect l="l" t="t" r="r" b="b"/>
              <a:pathLst>
                <a:path w="465" h="441" extrusionOk="0">
                  <a:moveTo>
                    <a:pt x="24" y="298"/>
                  </a:moveTo>
                  <a:cubicBezTo>
                    <a:pt x="24" y="286"/>
                    <a:pt x="12" y="274"/>
                    <a:pt x="12" y="262"/>
                  </a:cubicBezTo>
                  <a:cubicBezTo>
                    <a:pt x="0" y="203"/>
                    <a:pt x="24" y="143"/>
                    <a:pt x="71" y="107"/>
                  </a:cubicBezTo>
                  <a:cubicBezTo>
                    <a:pt x="119" y="36"/>
                    <a:pt x="191" y="0"/>
                    <a:pt x="274" y="24"/>
                  </a:cubicBezTo>
                  <a:cubicBezTo>
                    <a:pt x="464" y="72"/>
                    <a:pt x="441" y="250"/>
                    <a:pt x="345" y="357"/>
                  </a:cubicBezTo>
                  <a:cubicBezTo>
                    <a:pt x="310" y="405"/>
                    <a:pt x="250" y="441"/>
                    <a:pt x="191" y="441"/>
                  </a:cubicBezTo>
                  <a:cubicBezTo>
                    <a:pt x="107"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7" name="Google Shape;12927;p20"/>
            <p:cNvSpPr/>
            <p:nvPr/>
          </p:nvSpPr>
          <p:spPr>
            <a:xfrm>
              <a:off x="5891200" y="1245525"/>
              <a:ext cx="11625" cy="11025"/>
            </a:xfrm>
            <a:custGeom>
              <a:avLst/>
              <a:gdLst/>
              <a:ahLst/>
              <a:cxnLst/>
              <a:rect l="l" t="t" r="r" b="b"/>
              <a:pathLst>
                <a:path w="465" h="441" extrusionOk="0">
                  <a:moveTo>
                    <a:pt x="24" y="298"/>
                  </a:moveTo>
                  <a:cubicBezTo>
                    <a:pt x="12" y="286"/>
                    <a:pt x="12" y="274"/>
                    <a:pt x="12" y="262"/>
                  </a:cubicBezTo>
                  <a:cubicBezTo>
                    <a:pt x="1" y="203"/>
                    <a:pt x="24" y="143"/>
                    <a:pt x="60" y="107"/>
                  </a:cubicBezTo>
                  <a:cubicBezTo>
                    <a:pt x="108" y="36"/>
                    <a:pt x="191" y="0"/>
                    <a:pt x="262" y="12"/>
                  </a:cubicBezTo>
                  <a:cubicBezTo>
                    <a:pt x="465" y="72"/>
                    <a:pt x="429" y="250"/>
                    <a:pt x="346" y="346"/>
                  </a:cubicBezTo>
                  <a:cubicBezTo>
                    <a:pt x="310" y="405"/>
                    <a:pt x="251" y="441"/>
                    <a:pt x="179"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8" name="Google Shape;12928;p20"/>
            <p:cNvSpPr/>
            <p:nvPr/>
          </p:nvSpPr>
          <p:spPr>
            <a:xfrm>
              <a:off x="6059075" y="116992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08" y="36"/>
                    <a:pt x="191" y="0"/>
                    <a:pt x="275" y="12"/>
                  </a:cubicBezTo>
                  <a:cubicBezTo>
                    <a:pt x="465" y="72"/>
                    <a:pt x="429" y="250"/>
                    <a:pt x="346" y="345"/>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9" name="Google Shape;12929;p20"/>
            <p:cNvSpPr/>
            <p:nvPr/>
          </p:nvSpPr>
          <p:spPr>
            <a:xfrm>
              <a:off x="6148075" y="1241950"/>
              <a:ext cx="11625" cy="11025"/>
            </a:xfrm>
            <a:custGeom>
              <a:avLst/>
              <a:gdLst/>
              <a:ahLst/>
              <a:cxnLst/>
              <a:rect l="l" t="t" r="r" b="b"/>
              <a:pathLst>
                <a:path w="465" h="441" extrusionOk="0">
                  <a:moveTo>
                    <a:pt x="24" y="286"/>
                  </a:moveTo>
                  <a:cubicBezTo>
                    <a:pt x="24" y="274"/>
                    <a:pt x="13" y="262"/>
                    <a:pt x="13" y="250"/>
                  </a:cubicBezTo>
                  <a:cubicBezTo>
                    <a:pt x="1" y="191"/>
                    <a:pt x="24" y="131"/>
                    <a:pt x="72" y="96"/>
                  </a:cubicBezTo>
                  <a:cubicBezTo>
                    <a:pt x="120" y="24"/>
                    <a:pt x="191" y="0"/>
                    <a:pt x="274" y="12"/>
                  </a:cubicBezTo>
                  <a:cubicBezTo>
                    <a:pt x="465" y="72"/>
                    <a:pt x="441" y="250"/>
                    <a:pt x="346" y="346"/>
                  </a:cubicBezTo>
                  <a:cubicBezTo>
                    <a:pt x="310" y="393"/>
                    <a:pt x="251" y="429"/>
                    <a:pt x="191" y="441"/>
                  </a:cubicBezTo>
                  <a:cubicBezTo>
                    <a:pt x="108" y="441"/>
                    <a:pt x="36"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0" name="Google Shape;12930;p20"/>
            <p:cNvSpPr/>
            <p:nvPr/>
          </p:nvSpPr>
          <p:spPr>
            <a:xfrm>
              <a:off x="6177550" y="1332725"/>
              <a:ext cx="11625" cy="11050"/>
            </a:xfrm>
            <a:custGeom>
              <a:avLst/>
              <a:gdLst/>
              <a:ahLst/>
              <a:cxnLst/>
              <a:rect l="l" t="t" r="r" b="b"/>
              <a:pathLst>
                <a:path w="465" h="442" extrusionOk="0">
                  <a:moveTo>
                    <a:pt x="24" y="287"/>
                  </a:moveTo>
                  <a:cubicBezTo>
                    <a:pt x="24" y="275"/>
                    <a:pt x="24" y="263"/>
                    <a:pt x="12" y="263"/>
                  </a:cubicBezTo>
                  <a:cubicBezTo>
                    <a:pt x="0" y="203"/>
                    <a:pt x="24" y="144"/>
                    <a:pt x="72" y="96"/>
                  </a:cubicBezTo>
                  <a:cubicBezTo>
                    <a:pt x="119" y="37"/>
                    <a:pt x="191" y="1"/>
                    <a:pt x="274" y="13"/>
                  </a:cubicBezTo>
                  <a:cubicBezTo>
                    <a:pt x="465" y="72"/>
                    <a:pt x="441" y="251"/>
                    <a:pt x="346" y="346"/>
                  </a:cubicBezTo>
                  <a:cubicBezTo>
                    <a:pt x="310" y="406"/>
                    <a:pt x="250" y="429"/>
                    <a:pt x="191" y="441"/>
                  </a:cubicBezTo>
                  <a:cubicBezTo>
                    <a:pt x="108" y="441"/>
                    <a:pt x="36"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1" name="Google Shape;12931;p20"/>
            <p:cNvSpPr/>
            <p:nvPr/>
          </p:nvSpPr>
          <p:spPr>
            <a:xfrm>
              <a:off x="6875250" y="1942025"/>
              <a:ext cx="11625" cy="11050"/>
            </a:xfrm>
            <a:custGeom>
              <a:avLst/>
              <a:gdLst/>
              <a:ahLst/>
              <a:cxnLst/>
              <a:rect l="l" t="t" r="r" b="b"/>
              <a:pathLst>
                <a:path w="465" h="442" extrusionOk="0">
                  <a:moveTo>
                    <a:pt x="24" y="287"/>
                  </a:moveTo>
                  <a:cubicBezTo>
                    <a:pt x="13" y="275"/>
                    <a:pt x="13" y="275"/>
                    <a:pt x="13" y="263"/>
                  </a:cubicBezTo>
                  <a:cubicBezTo>
                    <a:pt x="1" y="203"/>
                    <a:pt x="24" y="144"/>
                    <a:pt x="72" y="96"/>
                  </a:cubicBezTo>
                  <a:cubicBezTo>
                    <a:pt x="108" y="37"/>
                    <a:pt x="191" y="1"/>
                    <a:pt x="274" y="13"/>
                  </a:cubicBezTo>
                  <a:cubicBezTo>
                    <a:pt x="465" y="72"/>
                    <a:pt x="429" y="251"/>
                    <a:pt x="346" y="346"/>
                  </a:cubicBezTo>
                  <a:cubicBezTo>
                    <a:pt x="310" y="406"/>
                    <a:pt x="251" y="441"/>
                    <a:pt x="191" y="441"/>
                  </a:cubicBezTo>
                  <a:cubicBezTo>
                    <a:pt x="96" y="441"/>
                    <a:pt x="24"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2" name="Google Shape;12932;p20"/>
            <p:cNvSpPr/>
            <p:nvPr/>
          </p:nvSpPr>
          <p:spPr>
            <a:xfrm>
              <a:off x="7286325" y="2225400"/>
              <a:ext cx="11625" cy="11050"/>
            </a:xfrm>
            <a:custGeom>
              <a:avLst/>
              <a:gdLst/>
              <a:ahLst/>
              <a:cxnLst/>
              <a:rect l="l" t="t" r="r" b="b"/>
              <a:pathLst>
                <a:path w="465" h="442" extrusionOk="0">
                  <a:moveTo>
                    <a:pt x="24" y="298"/>
                  </a:moveTo>
                  <a:cubicBezTo>
                    <a:pt x="24" y="286"/>
                    <a:pt x="12" y="274"/>
                    <a:pt x="12" y="263"/>
                  </a:cubicBezTo>
                  <a:cubicBezTo>
                    <a:pt x="0" y="203"/>
                    <a:pt x="24" y="144"/>
                    <a:pt x="72" y="108"/>
                  </a:cubicBezTo>
                  <a:cubicBezTo>
                    <a:pt x="119" y="36"/>
                    <a:pt x="191" y="1"/>
                    <a:pt x="274" y="24"/>
                  </a:cubicBezTo>
                  <a:cubicBezTo>
                    <a:pt x="464" y="72"/>
                    <a:pt x="441" y="251"/>
                    <a:pt x="345" y="358"/>
                  </a:cubicBezTo>
                  <a:cubicBezTo>
                    <a:pt x="310" y="405"/>
                    <a:pt x="250"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3" name="Google Shape;12933;p20"/>
            <p:cNvSpPr/>
            <p:nvPr/>
          </p:nvSpPr>
          <p:spPr>
            <a:xfrm>
              <a:off x="7175875" y="1899175"/>
              <a:ext cx="11650" cy="11025"/>
            </a:xfrm>
            <a:custGeom>
              <a:avLst/>
              <a:gdLst/>
              <a:ahLst/>
              <a:cxnLst/>
              <a:rect l="l" t="t" r="r" b="b"/>
              <a:pathLst>
                <a:path w="466" h="441" extrusionOk="0">
                  <a:moveTo>
                    <a:pt x="25" y="298"/>
                  </a:moveTo>
                  <a:cubicBezTo>
                    <a:pt x="25" y="286"/>
                    <a:pt x="13" y="274"/>
                    <a:pt x="1" y="262"/>
                  </a:cubicBezTo>
                  <a:cubicBezTo>
                    <a:pt x="1" y="203"/>
                    <a:pt x="13" y="143"/>
                    <a:pt x="60" y="108"/>
                  </a:cubicBezTo>
                  <a:cubicBezTo>
                    <a:pt x="108" y="36"/>
                    <a:pt x="191" y="0"/>
                    <a:pt x="263" y="24"/>
                  </a:cubicBezTo>
                  <a:cubicBezTo>
                    <a:pt x="465" y="72"/>
                    <a:pt x="430" y="250"/>
                    <a:pt x="346" y="358"/>
                  </a:cubicBezTo>
                  <a:cubicBezTo>
                    <a:pt x="310" y="405"/>
                    <a:pt x="251" y="441"/>
                    <a:pt x="180"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4" name="Google Shape;12934;p20"/>
            <p:cNvSpPr/>
            <p:nvPr/>
          </p:nvSpPr>
          <p:spPr>
            <a:xfrm>
              <a:off x="6841925" y="2599850"/>
              <a:ext cx="11625" cy="11050"/>
            </a:xfrm>
            <a:custGeom>
              <a:avLst/>
              <a:gdLst/>
              <a:ahLst/>
              <a:cxnLst/>
              <a:rect l="l" t="t" r="r" b="b"/>
              <a:pathLst>
                <a:path w="465" h="442" extrusionOk="0">
                  <a:moveTo>
                    <a:pt x="24" y="286"/>
                  </a:moveTo>
                  <a:cubicBezTo>
                    <a:pt x="24" y="275"/>
                    <a:pt x="12" y="263"/>
                    <a:pt x="12" y="263"/>
                  </a:cubicBezTo>
                  <a:cubicBezTo>
                    <a:pt x="0" y="191"/>
                    <a:pt x="24" y="132"/>
                    <a:pt x="60" y="96"/>
                  </a:cubicBezTo>
                  <a:cubicBezTo>
                    <a:pt x="107" y="24"/>
                    <a:pt x="191" y="1"/>
                    <a:pt x="262" y="13"/>
                  </a:cubicBezTo>
                  <a:cubicBezTo>
                    <a:pt x="464" y="72"/>
                    <a:pt x="429" y="251"/>
                    <a:pt x="345" y="346"/>
                  </a:cubicBezTo>
                  <a:cubicBezTo>
                    <a:pt x="310" y="405"/>
                    <a:pt x="250" y="429"/>
                    <a:pt x="179" y="441"/>
                  </a:cubicBezTo>
                  <a:cubicBezTo>
                    <a:pt x="95" y="441"/>
                    <a:pt x="24"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5" name="Google Shape;12935;p20"/>
            <p:cNvSpPr/>
            <p:nvPr/>
          </p:nvSpPr>
          <p:spPr>
            <a:xfrm>
              <a:off x="6039125" y="1720575"/>
              <a:ext cx="30100" cy="22950"/>
            </a:xfrm>
            <a:custGeom>
              <a:avLst/>
              <a:gdLst/>
              <a:ahLst/>
              <a:cxnLst/>
              <a:rect l="l" t="t" r="r" b="b"/>
              <a:pathLst>
                <a:path w="1204" h="918" extrusionOk="0">
                  <a:moveTo>
                    <a:pt x="1096" y="596"/>
                  </a:moveTo>
                  <a:cubicBezTo>
                    <a:pt x="1084" y="620"/>
                    <a:pt x="1084" y="644"/>
                    <a:pt x="1073" y="667"/>
                  </a:cubicBezTo>
                  <a:cubicBezTo>
                    <a:pt x="1013" y="786"/>
                    <a:pt x="894" y="870"/>
                    <a:pt x="751" y="882"/>
                  </a:cubicBezTo>
                  <a:cubicBezTo>
                    <a:pt x="572" y="917"/>
                    <a:pt x="394" y="917"/>
                    <a:pt x="275" y="763"/>
                  </a:cubicBezTo>
                  <a:cubicBezTo>
                    <a:pt x="1" y="394"/>
                    <a:pt x="299" y="108"/>
                    <a:pt x="584" y="48"/>
                  </a:cubicBezTo>
                  <a:cubicBezTo>
                    <a:pt x="727" y="1"/>
                    <a:pt x="882" y="24"/>
                    <a:pt x="1001" y="108"/>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6" name="Google Shape;12936;p20"/>
            <p:cNvSpPr/>
            <p:nvPr/>
          </p:nvSpPr>
          <p:spPr>
            <a:xfrm>
              <a:off x="6571650" y="1992625"/>
              <a:ext cx="88125" cy="84275"/>
            </a:xfrm>
            <a:custGeom>
              <a:avLst/>
              <a:gdLst/>
              <a:ahLst/>
              <a:cxnLst/>
              <a:rect l="l" t="t" r="r" b="b"/>
              <a:pathLst>
                <a:path w="3525" h="3371" extrusionOk="0">
                  <a:moveTo>
                    <a:pt x="203" y="2251"/>
                  </a:moveTo>
                  <a:cubicBezTo>
                    <a:pt x="191" y="2168"/>
                    <a:pt x="143" y="2108"/>
                    <a:pt x="119" y="2013"/>
                  </a:cubicBezTo>
                  <a:cubicBezTo>
                    <a:pt x="0" y="1549"/>
                    <a:pt x="250" y="1156"/>
                    <a:pt x="548" y="822"/>
                  </a:cubicBezTo>
                  <a:cubicBezTo>
                    <a:pt x="953" y="382"/>
                    <a:pt x="1417" y="1"/>
                    <a:pt x="2072" y="180"/>
                  </a:cubicBezTo>
                  <a:cubicBezTo>
                    <a:pt x="3524" y="596"/>
                    <a:pt x="3286" y="1942"/>
                    <a:pt x="2643" y="2680"/>
                  </a:cubicBezTo>
                  <a:cubicBezTo>
                    <a:pt x="2346" y="3013"/>
                    <a:pt x="2024" y="3370"/>
                    <a:pt x="1453" y="3359"/>
                  </a:cubicBezTo>
                  <a:cubicBezTo>
                    <a:pt x="667" y="3347"/>
                    <a:pt x="310" y="2847"/>
                    <a:pt x="203" y="2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7" name="Google Shape;12937;p20"/>
            <p:cNvSpPr/>
            <p:nvPr/>
          </p:nvSpPr>
          <p:spPr>
            <a:xfrm>
              <a:off x="6475200" y="2097125"/>
              <a:ext cx="82475" cy="79200"/>
            </a:xfrm>
            <a:custGeom>
              <a:avLst/>
              <a:gdLst/>
              <a:ahLst/>
              <a:cxnLst/>
              <a:rect l="l" t="t" r="r" b="b"/>
              <a:pathLst>
                <a:path w="3299" h="3168" extrusionOk="0">
                  <a:moveTo>
                    <a:pt x="191" y="2107"/>
                  </a:moveTo>
                  <a:cubicBezTo>
                    <a:pt x="179" y="2036"/>
                    <a:pt x="120" y="1965"/>
                    <a:pt x="108" y="1881"/>
                  </a:cubicBezTo>
                  <a:cubicBezTo>
                    <a:pt x="1" y="1453"/>
                    <a:pt x="227" y="1084"/>
                    <a:pt x="513" y="774"/>
                  </a:cubicBezTo>
                  <a:cubicBezTo>
                    <a:pt x="894" y="357"/>
                    <a:pt x="1322" y="0"/>
                    <a:pt x="1941" y="179"/>
                  </a:cubicBezTo>
                  <a:cubicBezTo>
                    <a:pt x="3299" y="560"/>
                    <a:pt x="3084" y="1834"/>
                    <a:pt x="2477" y="2524"/>
                  </a:cubicBezTo>
                  <a:cubicBezTo>
                    <a:pt x="2191" y="2834"/>
                    <a:pt x="1894" y="3167"/>
                    <a:pt x="1358" y="3155"/>
                  </a:cubicBezTo>
                  <a:cubicBezTo>
                    <a:pt x="620" y="3131"/>
                    <a:pt x="286" y="2667"/>
                    <a:pt x="19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8" name="Google Shape;12938;p20"/>
            <p:cNvSpPr/>
            <p:nvPr/>
          </p:nvSpPr>
          <p:spPr>
            <a:xfrm>
              <a:off x="6504375" y="2046225"/>
              <a:ext cx="26225" cy="28600"/>
            </a:xfrm>
            <a:custGeom>
              <a:avLst/>
              <a:gdLst/>
              <a:ahLst/>
              <a:cxnLst/>
              <a:rect l="l" t="t" r="r" b="b"/>
              <a:pathLst>
                <a:path w="1049" h="1144" extrusionOk="0">
                  <a:moveTo>
                    <a:pt x="608" y="1119"/>
                  </a:moveTo>
                  <a:cubicBezTo>
                    <a:pt x="572" y="1119"/>
                    <a:pt x="548" y="1119"/>
                    <a:pt x="524" y="1131"/>
                  </a:cubicBezTo>
                  <a:cubicBezTo>
                    <a:pt x="381" y="1119"/>
                    <a:pt x="262" y="1036"/>
                    <a:pt x="191" y="917"/>
                  </a:cubicBezTo>
                  <a:cubicBezTo>
                    <a:pt x="84" y="762"/>
                    <a:pt x="0" y="595"/>
                    <a:pt x="96" y="417"/>
                  </a:cubicBezTo>
                  <a:cubicBezTo>
                    <a:pt x="310" y="0"/>
                    <a:pt x="715" y="155"/>
                    <a:pt x="893" y="405"/>
                  </a:cubicBezTo>
                  <a:cubicBezTo>
                    <a:pt x="1001" y="512"/>
                    <a:pt x="1048" y="655"/>
                    <a:pt x="1012" y="810"/>
                  </a:cubicBezTo>
                  <a:cubicBezTo>
                    <a:pt x="977" y="1000"/>
                    <a:pt x="798" y="1143"/>
                    <a:pt x="608"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9" name="Google Shape;12939;p20"/>
            <p:cNvSpPr/>
            <p:nvPr/>
          </p:nvSpPr>
          <p:spPr>
            <a:xfrm>
              <a:off x="6427875" y="2058125"/>
              <a:ext cx="30975" cy="24425"/>
            </a:xfrm>
            <a:custGeom>
              <a:avLst/>
              <a:gdLst/>
              <a:ahLst/>
              <a:cxnLst/>
              <a:rect l="l" t="t" r="r" b="b"/>
              <a:pathLst>
                <a:path w="1239" h="977" extrusionOk="0">
                  <a:moveTo>
                    <a:pt x="1144" y="572"/>
                  </a:moveTo>
                  <a:cubicBezTo>
                    <a:pt x="1144" y="596"/>
                    <a:pt x="1132" y="619"/>
                    <a:pt x="1132" y="655"/>
                  </a:cubicBezTo>
                  <a:cubicBezTo>
                    <a:pt x="1084" y="786"/>
                    <a:pt x="965" y="869"/>
                    <a:pt x="822" y="893"/>
                  </a:cubicBezTo>
                  <a:cubicBezTo>
                    <a:pt x="643" y="953"/>
                    <a:pt x="465" y="977"/>
                    <a:pt x="322" y="822"/>
                  </a:cubicBezTo>
                  <a:cubicBezTo>
                    <a:pt x="1" y="477"/>
                    <a:pt x="286" y="155"/>
                    <a:pt x="572" y="72"/>
                  </a:cubicBezTo>
                  <a:cubicBezTo>
                    <a:pt x="703" y="0"/>
                    <a:pt x="870" y="12"/>
                    <a:pt x="1001" y="84"/>
                  </a:cubicBezTo>
                  <a:cubicBezTo>
                    <a:pt x="1167" y="179"/>
                    <a:pt x="1239" y="393"/>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0" name="Google Shape;12940;p20"/>
            <p:cNvSpPr/>
            <p:nvPr/>
          </p:nvSpPr>
          <p:spPr>
            <a:xfrm>
              <a:off x="6310000" y="2018825"/>
              <a:ext cx="15500" cy="12525"/>
            </a:xfrm>
            <a:custGeom>
              <a:avLst/>
              <a:gdLst/>
              <a:ahLst/>
              <a:cxnLst/>
              <a:rect l="l" t="t" r="r" b="b"/>
              <a:pathLst>
                <a:path w="620" h="501" extrusionOk="0">
                  <a:moveTo>
                    <a:pt x="584" y="298"/>
                  </a:moveTo>
                  <a:cubicBezTo>
                    <a:pt x="572" y="310"/>
                    <a:pt x="572" y="322"/>
                    <a:pt x="584" y="334"/>
                  </a:cubicBezTo>
                  <a:cubicBezTo>
                    <a:pt x="548" y="394"/>
                    <a:pt x="489" y="441"/>
                    <a:pt x="417" y="453"/>
                  </a:cubicBezTo>
                  <a:cubicBezTo>
                    <a:pt x="334" y="501"/>
                    <a:pt x="239" y="489"/>
                    <a:pt x="167" y="417"/>
                  </a:cubicBezTo>
                  <a:cubicBezTo>
                    <a:pt x="1" y="239"/>
                    <a:pt x="144" y="84"/>
                    <a:pt x="298" y="36"/>
                  </a:cubicBezTo>
                  <a:cubicBezTo>
                    <a:pt x="358" y="1"/>
                    <a:pt x="441" y="1"/>
                    <a:pt x="513" y="48"/>
                  </a:cubicBezTo>
                  <a:cubicBezTo>
                    <a:pt x="596" y="96"/>
                    <a:pt x="620" y="203"/>
                    <a:pt x="58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1" name="Google Shape;12941;p20"/>
            <p:cNvSpPr/>
            <p:nvPr/>
          </p:nvSpPr>
          <p:spPr>
            <a:xfrm>
              <a:off x="6482650" y="1992350"/>
              <a:ext cx="26200" cy="28300"/>
            </a:xfrm>
            <a:custGeom>
              <a:avLst/>
              <a:gdLst/>
              <a:ahLst/>
              <a:cxnLst/>
              <a:rect l="l" t="t" r="r" b="b"/>
              <a:pathLst>
                <a:path w="1048" h="1132" extrusionOk="0">
                  <a:moveTo>
                    <a:pt x="607" y="1107"/>
                  </a:moveTo>
                  <a:cubicBezTo>
                    <a:pt x="572" y="1107"/>
                    <a:pt x="548" y="1119"/>
                    <a:pt x="524" y="1119"/>
                  </a:cubicBezTo>
                  <a:cubicBezTo>
                    <a:pt x="381" y="1119"/>
                    <a:pt x="262" y="1036"/>
                    <a:pt x="191" y="917"/>
                  </a:cubicBezTo>
                  <a:cubicBezTo>
                    <a:pt x="84" y="762"/>
                    <a:pt x="0" y="595"/>
                    <a:pt x="96" y="405"/>
                  </a:cubicBezTo>
                  <a:cubicBezTo>
                    <a:pt x="310" y="0"/>
                    <a:pt x="715" y="155"/>
                    <a:pt x="893" y="393"/>
                  </a:cubicBezTo>
                  <a:cubicBezTo>
                    <a:pt x="1000" y="500"/>
                    <a:pt x="1048" y="655"/>
                    <a:pt x="1012" y="810"/>
                  </a:cubicBezTo>
                  <a:cubicBezTo>
                    <a:pt x="977" y="1000"/>
                    <a:pt x="798" y="1131"/>
                    <a:pt x="607" y="1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2" name="Google Shape;12942;p20"/>
            <p:cNvSpPr/>
            <p:nvPr/>
          </p:nvSpPr>
          <p:spPr>
            <a:xfrm>
              <a:off x="6484125" y="2106050"/>
              <a:ext cx="26225" cy="28300"/>
            </a:xfrm>
            <a:custGeom>
              <a:avLst/>
              <a:gdLst/>
              <a:ahLst/>
              <a:cxnLst/>
              <a:rect l="l" t="t" r="r" b="b"/>
              <a:pathLst>
                <a:path w="1049" h="1132" extrusionOk="0">
                  <a:moveTo>
                    <a:pt x="608" y="1108"/>
                  </a:moveTo>
                  <a:cubicBezTo>
                    <a:pt x="584" y="1108"/>
                    <a:pt x="548" y="1119"/>
                    <a:pt x="525" y="1119"/>
                  </a:cubicBezTo>
                  <a:cubicBezTo>
                    <a:pt x="382" y="1119"/>
                    <a:pt x="263" y="1036"/>
                    <a:pt x="191" y="917"/>
                  </a:cubicBezTo>
                  <a:cubicBezTo>
                    <a:pt x="84" y="762"/>
                    <a:pt x="1" y="596"/>
                    <a:pt x="96" y="417"/>
                  </a:cubicBezTo>
                  <a:cubicBezTo>
                    <a:pt x="322" y="0"/>
                    <a:pt x="715" y="155"/>
                    <a:pt x="894" y="405"/>
                  </a:cubicBezTo>
                  <a:cubicBezTo>
                    <a:pt x="1001" y="512"/>
                    <a:pt x="1049" y="655"/>
                    <a:pt x="1025" y="810"/>
                  </a:cubicBezTo>
                  <a:cubicBezTo>
                    <a:pt x="989" y="1000"/>
                    <a:pt x="799" y="1131"/>
                    <a:pt x="608" y="1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3" name="Google Shape;12943;p20"/>
            <p:cNvSpPr/>
            <p:nvPr/>
          </p:nvSpPr>
          <p:spPr>
            <a:xfrm>
              <a:off x="6563300" y="2080150"/>
              <a:ext cx="26225" cy="28600"/>
            </a:xfrm>
            <a:custGeom>
              <a:avLst/>
              <a:gdLst/>
              <a:ahLst/>
              <a:cxnLst/>
              <a:rect l="l" t="t" r="r" b="b"/>
              <a:pathLst>
                <a:path w="1049" h="1144" extrusionOk="0">
                  <a:moveTo>
                    <a:pt x="608" y="1120"/>
                  </a:moveTo>
                  <a:cubicBezTo>
                    <a:pt x="584" y="1120"/>
                    <a:pt x="560" y="1120"/>
                    <a:pt x="525" y="1131"/>
                  </a:cubicBezTo>
                  <a:cubicBezTo>
                    <a:pt x="394" y="1120"/>
                    <a:pt x="263" y="1036"/>
                    <a:pt x="191" y="917"/>
                  </a:cubicBezTo>
                  <a:cubicBezTo>
                    <a:pt x="84" y="762"/>
                    <a:pt x="1" y="596"/>
                    <a:pt x="96" y="417"/>
                  </a:cubicBezTo>
                  <a:cubicBezTo>
                    <a:pt x="322" y="0"/>
                    <a:pt x="715" y="155"/>
                    <a:pt x="894" y="405"/>
                  </a:cubicBezTo>
                  <a:cubicBezTo>
                    <a:pt x="1001" y="512"/>
                    <a:pt x="1049" y="655"/>
                    <a:pt x="1025" y="810"/>
                  </a:cubicBezTo>
                  <a:cubicBezTo>
                    <a:pt x="989" y="1001"/>
                    <a:pt x="810" y="1143"/>
                    <a:pt x="608"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4" name="Google Shape;12944;p20"/>
            <p:cNvSpPr/>
            <p:nvPr/>
          </p:nvSpPr>
          <p:spPr>
            <a:xfrm>
              <a:off x="6498725" y="1860175"/>
              <a:ext cx="26200" cy="28600"/>
            </a:xfrm>
            <a:custGeom>
              <a:avLst/>
              <a:gdLst/>
              <a:ahLst/>
              <a:cxnLst/>
              <a:rect l="l" t="t" r="r" b="b"/>
              <a:pathLst>
                <a:path w="1048" h="1144" extrusionOk="0">
                  <a:moveTo>
                    <a:pt x="607" y="1120"/>
                  </a:moveTo>
                  <a:cubicBezTo>
                    <a:pt x="572" y="1120"/>
                    <a:pt x="548" y="1120"/>
                    <a:pt x="524" y="1120"/>
                  </a:cubicBezTo>
                  <a:cubicBezTo>
                    <a:pt x="381" y="1120"/>
                    <a:pt x="262" y="1037"/>
                    <a:pt x="191" y="917"/>
                  </a:cubicBezTo>
                  <a:cubicBezTo>
                    <a:pt x="84" y="775"/>
                    <a:pt x="0" y="596"/>
                    <a:pt x="95" y="417"/>
                  </a:cubicBezTo>
                  <a:cubicBezTo>
                    <a:pt x="310" y="1"/>
                    <a:pt x="715" y="155"/>
                    <a:pt x="893" y="406"/>
                  </a:cubicBezTo>
                  <a:cubicBezTo>
                    <a:pt x="1000" y="513"/>
                    <a:pt x="1048" y="656"/>
                    <a:pt x="1024" y="810"/>
                  </a:cubicBezTo>
                  <a:cubicBezTo>
                    <a:pt x="988" y="1001"/>
                    <a:pt x="798" y="1144"/>
                    <a:pt x="607"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5" name="Google Shape;12945;p20"/>
            <p:cNvSpPr/>
            <p:nvPr/>
          </p:nvSpPr>
          <p:spPr>
            <a:xfrm>
              <a:off x="6400800" y="1944425"/>
              <a:ext cx="26200" cy="28600"/>
            </a:xfrm>
            <a:custGeom>
              <a:avLst/>
              <a:gdLst/>
              <a:ahLst/>
              <a:cxnLst/>
              <a:rect l="l" t="t" r="r" b="b"/>
              <a:pathLst>
                <a:path w="1048" h="1144" extrusionOk="0">
                  <a:moveTo>
                    <a:pt x="607" y="1119"/>
                  </a:moveTo>
                  <a:cubicBezTo>
                    <a:pt x="583" y="1119"/>
                    <a:pt x="560" y="1131"/>
                    <a:pt x="524" y="1131"/>
                  </a:cubicBezTo>
                  <a:cubicBezTo>
                    <a:pt x="393" y="1119"/>
                    <a:pt x="262" y="1036"/>
                    <a:pt x="191" y="917"/>
                  </a:cubicBezTo>
                  <a:cubicBezTo>
                    <a:pt x="83" y="774"/>
                    <a:pt x="0" y="607"/>
                    <a:pt x="95" y="417"/>
                  </a:cubicBezTo>
                  <a:cubicBezTo>
                    <a:pt x="322" y="0"/>
                    <a:pt x="714" y="155"/>
                    <a:pt x="893" y="405"/>
                  </a:cubicBezTo>
                  <a:cubicBezTo>
                    <a:pt x="1000" y="512"/>
                    <a:pt x="1048" y="667"/>
                    <a:pt x="1024" y="810"/>
                  </a:cubicBezTo>
                  <a:cubicBezTo>
                    <a:pt x="988" y="1012"/>
                    <a:pt x="810"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6" name="Google Shape;12946;p20"/>
            <p:cNvSpPr/>
            <p:nvPr/>
          </p:nvSpPr>
          <p:spPr>
            <a:xfrm>
              <a:off x="6484125" y="1983100"/>
              <a:ext cx="30700" cy="24450"/>
            </a:xfrm>
            <a:custGeom>
              <a:avLst/>
              <a:gdLst/>
              <a:ahLst/>
              <a:cxnLst/>
              <a:rect l="l" t="t" r="r" b="b"/>
              <a:pathLst>
                <a:path w="1228" h="978" extrusionOk="0">
                  <a:moveTo>
                    <a:pt x="1144" y="572"/>
                  </a:moveTo>
                  <a:cubicBezTo>
                    <a:pt x="1132" y="596"/>
                    <a:pt x="1144" y="632"/>
                    <a:pt x="1120" y="656"/>
                  </a:cubicBezTo>
                  <a:cubicBezTo>
                    <a:pt x="1072" y="787"/>
                    <a:pt x="965" y="870"/>
                    <a:pt x="822" y="906"/>
                  </a:cubicBezTo>
                  <a:cubicBezTo>
                    <a:pt x="644" y="953"/>
                    <a:pt x="465" y="977"/>
                    <a:pt x="322" y="822"/>
                  </a:cubicBezTo>
                  <a:cubicBezTo>
                    <a:pt x="1" y="477"/>
                    <a:pt x="275" y="156"/>
                    <a:pt x="572" y="72"/>
                  </a:cubicBezTo>
                  <a:cubicBezTo>
                    <a:pt x="703" y="1"/>
                    <a:pt x="858" y="13"/>
                    <a:pt x="989" y="84"/>
                  </a:cubicBezTo>
                  <a:cubicBezTo>
                    <a:pt x="1168" y="180"/>
                    <a:pt x="1227" y="406"/>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7" name="Google Shape;12947;p20"/>
            <p:cNvSpPr/>
            <p:nvPr/>
          </p:nvSpPr>
          <p:spPr>
            <a:xfrm>
              <a:off x="6539800" y="2134025"/>
              <a:ext cx="30975" cy="24425"/>
            </a:xfrm>
            <a:custGeom>
              <a:avLst/>
              <a:gdLst/>
              <a:ahLst/>
              <a:cxnLst/>
              <a:rect l="l" t="t" r="r" b="b"/>
              <a:pathLst>
                <a:path w="1239" h="977" extrusionOk="0">
                  <a:moveTo>
                    <a:pt x="1143" y="572"/>
                  </a:moveTo>
                  <a:cubicBezTo>
                    <a:pt x="1143" y="596"/>
                    <a:pt x="1131" y="620"/>
                    <a:pt x="1131" y="655"/>
                  </a:cubicBezTo>
                  <a:cubicBezTo>
                    <a:pt x="1084" y="774"/>
                    <a:pt x="965" y="870"/>
                    <a:pt x="822" y="893"/>
                  </a:cubicBezTo>
                  <a:cubicBezTo>
                    <a:pt x="643" y="953"/>
                    <a:pt x="465" y="977"/>
                    <a:pt x="322" y="822"/>
                  </a:cubicBezTo>
                  <a:cubicBezTo>
                    <a:pt x="0" y="477"/>
                    <a:pt x="286" y="155"/>
                    <a:pt x="572" y="72"/>
                  </a:cubicBezTo>
                  <a:cubicBezTo>
                    <a:pt x="703" y="0"/>
                    <a:pt x="869" y="12"/>
                    <a:pt x="1000" y="84"/>
                  </a:cubicBezTo>
                  <a:cubicBezTo>
                    <a:pt x="1167" y="179"/>
                    <a:pt x="1239"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8" name="Google Shape;12948;p20"/>
            <p:cNvSpPr/>
            <p:nvPr/>
          </p:nvSpPr>
          <p:spPr>
            <a:xfrm>
              <a:off x="6445150" y="1906625"/>
              <a:ext cx="30975" cy="24425"/>
            </a:xfrm>
            <a:custGeom>
              <a:avLst/>
              <a:gdLst/>
              <a:ahLst/>
              <a:cxnLst/>
              <a:rect l="l" t="t" r="r" b="b"/>
              <a:pathLst>
                <a:path w="1239" h="977" extrusionOk="0">
                  <a:moveTo>
                    <a:pt x="1143" y="572"/>
                  </a:moveTo>
                  <a:cubicBezTo>
                    <a:pt x="1143" y="595"/>
                    <a:pt x="1143" y="631"/>
                    <a:pt x="1131" y="655"/>
                  </a:cubicBezTo>
                  <a:cubicBezTo>
                    <a:pt x="1084" y="786"/>
                    <a:pt x="964" y="881"/>
                    <a:pt x="822" y="905"/>
                  </a:cubicBezTo>
                  <a:cubicBezTo>
                    <a:pt x="655" y="953"/>
                    <a:pt x="464" y="976"/>
                    <a:pt x="322" y="822"/>
                  </a:cubicBezTo>
                  <a:cubicBezTo>
                    <a:pt x="0" y="476"/>
                    <a:pt x="286" y="155"/>
                    <a:pt x="572" y="72"/>
                  </a:cubicBezTo>
                  <a:cubicBezTo>
                    <a:pt x="703" y="0"/>
                    <a:pt x="869" y="12"/>
                    <a:pt x="1000" y="83"/>
                  </a:cubicBezTo>
                  <a:cubicBezTo>
                    <a:pt x="1167" y="179"/>
                    <a:pt x="1238"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9" name="Google Shape;12949;p20"/>
            <p:cNvSpPr/>
            <p:nvPr/>
          </p:nvSpPr>
          <p:spPr>
            <a:xfrm>
              <a:off x="6488600" y="1923275"/>
              <a:ext cx="30675" cy="24450"/>
            </a:xfrm>
            <a:custGeom>
              <a:avLst/>
              <a:gdLst/>
              <a:ahLst/>
              <a:cxnLst/>
              <a:rect l="l" t="t" r="r" b="b"/>
              <a:pathLst>
                <a:path w="1227" h="978" extrusionOk="0">
                  <a:moveTo>
                    <a:pt x="1143" y="572"/>
                  </a:moveTo>
                  <a:cubicBezTo>
                    <a:pt x="1131" y="596"/>
                    <a:pt x="1143" y="620"/>
                    <a:pt x="1131" y="644"/>
                  </a:cubicBezTo>
                  <a:cubicBezTo>
                    <a:pt x="1072" y="775"/>
                    <a:pt x="965" y="870"/>
                    <a:pt x="822" y="894"/>
                  </a:cubicBezTo>
                  <a:cubicBezTo>
                    <a:pt x="643" y="941"/>
                    <a:pt x="465" y="977"/>
                    <a:pt x="322" y="822"/>
                  </a:cubicBezTo>
                  <a:cubicBezTo>
                    <a:pt x="0" y="477"/>
                    <a:pt x="274" y="156"/>
                    <a:pt x="572" y="60"/>
                  </a:cubicBezTo>
                  <a:cubicBezTo>
                    <a:pt x="703" y="1"/>
                    <a:pt x="858" y="1"/>
                    <a:pt x="989" y="72"/>
                  </a:cubicBezTo>
                  <a:cubicBezTo>
                    <a:pt x="1167" y="168"/>
                    <a:pt x="1227" y="394"/>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0" name="Google Shape;12950;p20"/>
            <p:cNvSpPr/>
            <p:nvPr/>
          </p:nvSpPr>
          <p:spPr>
            <a:xfrm>
              <a:off x="6568075" y="2177475"/>
              <a:ext cx="17275" cy="19075"/>
            </a:xfrm>
            <a:custGeom>
              <a:avLst/>
              <a:gdLst/>
              <a:ahLst/>
              <a:cxnLst/>
              <a:rect l="l" t="t" r="r" b="b"/>
              <a:pathLst>
                <a:path w="691" h="763" extrusionOk="0">
                  <a:moveTo>
                    <a:pt x="393" y="751"/>
                  </a:moveTo>
                  <a:cubicBezTo>
                    <a:pt x="381" y="751"/>
                    <a:pt x="358" y="751"/>
                    <a:pt x="334" y="751"/>
                  </a:cubicBezTo>
                  <a:cubicBezTo>
                    <a:pt x="250" y="751"/>
                    <a:pt x="155" y="691"/>
                    <a:pt x="119" y="620"/>
                  </a:cubicBezTo>
                  <a:cubicBezTo>
                    <a:pt x="24" y="525"/>
                    <a:pt x="0" y="394"/>
                    <a:pt x="48" y="275"/>
                  </a:cubicBezTo>
                  <a:cubicBezTo>
                    <a:pt x="203" y="1"/>
                    <a:pt x="465" y="108"/>
                    <a:pt x="584" y="275"/>
                  </a:cubicBezTo>
                  <a:cubicBezTo>
                    <a:pt x="655" y="346"/>
                    <a:pt x="691" y="453"/>
                    <a:pt x="667" y="548"/>
                  </a:cubicBezTo>
                  <a:cubicBezTo>
                    <a:pt x="643" y="679"/>
                    <a:pt x="524" y="763"/>
                    <a:pt x="393" y="7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1" name="Google Shape;12951;p20"/>
            <p:cNvSpPr/>
            <p:nvPr/>
          </p:nvSpPr>
          <p:spPr>
            <a:xfrm>
              <a:off x="6360600" y="1961075"/>
              <a:ext cx="15500" cy="20275"/>
            </a:xfrm>
            <a:custGeom>
              <a:avLst/>
              <a:gdLst/>
              <a:ahLst/>
              <a:cxnLst/>
              <a:rect l="l" t="t" r="r" b="b"/>
              <a:pathLst>
                <a:path w="620" h="811" extrusionOk="0">
                  <a:moveTo>
                    <a:pt x="453" y="96"/>
                  </a:moveTo>
                  <a:cubicBezTo>
                    <a:pt x="465" y="108"/>
                    <a:pt x="489" y="108"/>
                    <a:pt x="501" y="120"/>
                  </a:cubicBezTo>
                  <a:cubicBezTo>
                    <a:pt x="572" y="180"/>
                    <a:pt x="608" y="275"/>
                    <a:pt x="596" y="370"/>
                  </a:cubicBezTo>
                  <a:cubicBezTo>
                    <a:pt x="620" y="489"/>
                    <a:pt x="560" y="620"/>
                    <a:pt x="453" y="680"/>
                  </a:cubicBezTo>
                  <a:cubicBezTo>
                    <a:pt x="167" y="811"/>
                    <a:pt x="13" y="572"/>
                    <a:pt x="13" y="370"/>
                  </a:cubicBezTo>
                  <a:cubicBezTo>
                    <a:pt x="1"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2" name="Google Shape;12952;p20"/>
            <p:cNvSpPr/>
            <p:nvPr/>
          </p:nvSpPr>
          <p:spPr>
            <a:xfrm>
              <a:off x="6431150" y="1987575"/>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0"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3" name="Google Shape;12953;p20"/>
            <p:cNvSpPr/>
            <p:nvPr/>
          </p:nvSpPr>
          <p:spPr>
            <a:xfrm>
              <a:off x="6375500" y="2013475"/>
              <a:ext cx="15500" cy="20275"/>
            </a:xfrm>
            <a:custGeom>
              <a:avLst/>
              <a:gdLst/>
              <a:ahLst/>
              <a:cxnLst/>
              <a:rect l="l" t="t" r="r" b="b"/>
              <a:pathLst>
                <a:path w="620" h="811" extrusionOk="0">
                  <a:moveTo>
                    <a:pt x="452" y="84"/>
                  </a:moveTo>
                  <a:cubicBezTo>
                    <a:pt x="476" y="96"/>
                    <a:pt x="488" y="108"/>
                    <a:pt x="500" y="108"/>
                  </a:cubicBezTo>
                  <a:cubicBezTo>
                    <a:pt x="572" y="167"/>
                    <a:pt x="607" y="262"/>
                    <a:pt x="595" y="358"/>
                  </a:cubicBezTo>
                  <a:cubicBezTo>
                    <a:pt x="619" y="489"/>
                    <a:pt x="560" y="608"/>
                    <a:pt x="452" y="667"/>
                  </a:cubicBezTo>
                  <a:cubicBezTo>
                    <a:pt x="167" y="810"/>
                    <a:pt x="12" y="560"/>
                    <a:pt x="24" y="358"/>
                  </a:cubicBezTo>
                  <a:cubicBezTo>
                    <a:pt x="0" y="250"/>
                    <a:pt x="36" y="155"/>
                    <a:pt x="107" y="84"/>
                  </a:cubicBezTo>
                  <a:cubicBezTo>
                    <a:pt x="214" y="0"/>
                    <a:pt x="357" y="0"/>
                    <a:pt x="45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4" name="Google Shape;12954;p20"/>
            <p:cNvSpPr/>
            <p:nvPr/>
          </p:nvSpPr>
          <p:spPr>
            <a:xfrm>
              <a:off x="6349000" y="1865550"/>
              <a:ext cx="30375" cy="41375"/>
            </a:xfrm>
            <a:custGeom>
              <a:avLst/>
              <a:gdLst/>
              <a:ahLst/>
              <a:cxnLst/>
              <a:rect l="l" t="t" r="r" b="b"/>
              <a:pathLst>
                <a:path w="1215" h="1655" extrusionOk="0">
                  <a:moveTo>
                    <a:pt x="893" y="191"/>
                  </a:moveTo>
                  <a:cubicBezTo>
                    <a:pt x="929" y="214"/>
                    <a:pt x="965" y="226"/>
                    <a:pt x="1000" y="238"/>
                  </a:cubicBezTo>
                  <a:cubicBezTo>
                    <a:pt x="1143" y="369"/>
                    <a:pt x="1215" y="560"/>
                    <a:pt x="1191" y="750"/>
                  </a:cubicBezTo>
                  <a:cubicBezTo>
                    <a:pt x="1191" y="1000"/>
                    <a:pt x="1143" y="1250"/>
                    <a:pt x="881" y="1369"/>
                  </a:cubicBezTo>
                  <a:cubicBezTo>
                    <a:pt x="298" y="1655"/>
                    <a:pt x="0" y="1155"/>
                    <a:pt x="0" y="738"/>
                  </a:cubicBezTo>
                  <a:cubicBezTo>
                    <a:pt x="0" y="548"/>
                    <a:pt x="0" y="345"/>
                    <a:pt x="191" y="191"/>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5" name="Google Shape;12955;p20"/>
            <p:cNvSpPr/>
            <p:nvPr/>
          </p:nvSpPr>
          <p:spPr>
            <a:xfrm>
              <a:off x="6294825" y="1951850"/>
              <a:ext cx="15200" cy="20275"/>
            </a:xfrm>
            <a:custGeom>
              <a:avLst/>
              <a:gdLst/>
              <a:ahLst/>
              <a:cxnLst/>
              <a:rect l="l" t="t" r="r" b="b"/>
              <a:pathLst>
                <a:path w="608" h="811" extrusionOk="0">
                  <a:moveTo>
                    <a:pt x="453" y="84"/>
                  </a:moveTo>
                  <a:cubicBezTo>
                    <a:pt x="465" y="96"/>
                    <a:pt x="477" y="108"/>
                    <a:pt x="500" y="120"/>
                  </a:cubicBezTo>
                  <a:cubicBezTo>
                    <a:pt x="572" y="179"/>
                    <a:pt x="608" y="263"/>
                    <a:pt x="596" y="358"/>
                  </a:cubicBezTo>
                  <a:cubicBezTo>
                    <a:pt x="608" y="489"/>
                    <a:pt x="548" y="608"/>
                    <a:pt x="441" y="668"/>
                  </a:cubicBezTo>
                  <a:cubicBezTo>
                    <a:pt x="155" y="810"/>
                    <a:pt x="12" y="560"/>
                    <a:pt x="12" y="358"/>
                  </a:cubicBezTo>
                  <a:cubicBezTo>
                    <a:pt x="0" y="251"/>
                    <a:pt x="36" y="156"/>
                    <a:pt x="108" y="84"/>
                  </a:cubicBezTo>
                  <a:cubicBezTo>
                    <a:pt x="203" y="1"/>
                    <a:pt x="346"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6" name="Google Shape;12956;p20"/>
            <p:cNvSpPr/>
            <p:nvPr/>
          </p:nvSpPr>
          <p:spPr>
            <a:xfrm>
              <a:off x="6428775" y="1823875"/>
              <a:ext cx="26200" cy="28600"/>
            </a:xfrm>
            <a:custGeom>
              <a:avLst/>
              <a:gdLst/>
              <a:ahLst/>
              <a:cxnLst/>
              <a:rect l="l" t="t" r="r" b="b"/>
              <a:pathLst>
                <a:path w="1048" h="1144" extrusionOk="0">
                  <a:moveTo>
                    <a:pt x="607" y="1119"/>
                  </a:moveTo>
                  <a:cubicBezTo>
                    <a:pt x="584" y="1119"/>
                    <a:pt x="548" y="1131"/>
                    <a:pt x="524" y="1131"/>
                  </a:cubicBezTo>
                  <a:cubicBezTo>
                    <a:pt x="381" y="1119"/>
                    <a:pt x="262" y="1048"/>
                    <a:pt x="191" y="929"/>
                  </a:cubicBezTo>
                  <a:cubicBezTo>
                    <a:pt x="84" y="774"/>
                    <a:pt x="0" y="607"/>
                    <a:pt x="95" y="417"/>
                  </a:cubicBezTo>
                  <a:cubicBezTo>
                    <a:pt x="322" y="0"/>
                    <a:pt x="715" y="167"/>
                    <a:pt x="893" y="405"/>
                  </a:cubicBezTo>
                  <a:cubicBezTo>
                    <a:pt x="1000" y="512"/>
                    <a:pt x="1048" y="667"/>
                    <a:pt x="1024" y="810"/>
                  </a:cubicBezTo>
                  <a:cubicBezTo>
                    <a:pt x="988" y="1012"/>
                    <a:pt x="798"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7" name="Google Shape;12957;p20"/>
            <p:cNvSpPr/>
            <p:nvPr/>
          </p:nvSpPr>
          <p:spPr>
            <a:xfrm>
              <a:off x="6284100" y="1756000"/>
              <a:ext cx="15500" cy="20275"/>
            </a:xfrm>
            <a:custGeom>
              <a:avLst/>
              <a:gdLst/>
              <a:ahLst/>
              <a:cxnLst/>
              <a:rect l="l" t="t" r="r" b="b"/>
              <a:pathLst>
                <a:path w="620" h="811" extrusionOk="0">
                  <a:moveTo>
                    <a:pt x="453" y="96"/>
                  </a:moveTo>
                  <a:cubicBezTo>
                    <a:pt x="465" y="96"/>
                    <a:pt x="489" y="108"/>
                    <a:pt x="501" y="120"/>
                  </a:cubicBezTo>
                  <a:cubicBezTo>
                    <a:pt x="572" y="179"/>
                    <a:pt x="608" y="274"/>
                    <a:pt x="596" y="358"/>
                  </a:cubicBezTo>
                  <a:cubicBezTo>
                    <a:pt x="620" y="489"/>
                    <a:pt x="560" y="608"/>
                    <a:pt x="453" y="667"/>
                  </a:cubicBezTo>
                  <a:cubicBezTo>
                    <a:pt x="167" y="810"/>
                    <a:pt x="13" y="560"/>
                    <a:pt x="13" y="358"/>
                  </a:cubicBezTo>
                  <a:cubicBezTo>
                    <a:pt x="1" y="262"/>
                    <a:pt x="37"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8" name="Google Shape;12958;p20"/>
            <p:cNvSpPr/>
            <p:nvPr/>
          </p:nvSpPr>
          <p:spPr>
            <a:xfrm>
              <a:off x="6222800" y="1843225"/>
              <a:ext cx="15500" cy="20250"/>
            </a:xfrm>
            <a:custGeom>
              <a:avLst/>
              <a:gdLst/>
              <a:ahLst/>
              <a:cxnLst/>
              <a:rect l="l" t="t" r="r" b="b"/>
              <a:pathLst>
                <a:path w="620" h="810" extrusionOk="0">
                  <a:moveTo>
                    <a:pt x="464" y="83"/>
                  </a:moveTo>
                  <a:cubicBezTo>
                    <a:pt x="476" y="95"/>
                    <a:pt x="488" y="107"/>
                    <a:pt x="512" y="119"/>
                  </a:cubicBezTo>
                  <a:cubicBezTo>
                    <a:pt x="584" y="179"/>
                    <a:pt x="619" y="262"/>
                    <a:pt x="607" y="357"/>
                  </a:cubicBezTo>
                  <a:cubicBezTo>
                    <a:pt x="619" y="488"/>
                    <a:pt x="560" y="607"/>
                    <a:pt x="453" y="667"/>
                  </a:cubicBezTo>
                  <a:cubicBezTo>
                    <a:pt x="167" y="810"/>
                    <a:pt x="24" y="560"/>
                    <a:pt x="24" y="357"/>
                  </a:cubicBezTo>
                  <a:cubicBezTo>
                    <a:pt x="0" y="250"/>
                    <a:pt x="36" y="155"/>
                    <a:pt x="119" y="83"/>
                  </a:cubicBezTo>
                  <a:cubicBezTo>
                    <a:pt x="214" y="0"/>
                    <a:pt x="357" y="0"/>
                    <a:pt x="464"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9" name="Google Shape;12959;p20"/>
            <p:cNvSpPr/>
            <p:nvPr/>
          </p:nvSpPr>
          <p:spPr>
            <a:xfrm>
              <a:off x="6177250" y="1912275"/>
              <a:ext cx="15500" cy="20250"/>
            </a:xfrm>
            <a:custGeom>
              <a:avLst/>
              <a:gdLst/>
              <a:ahLst/>
              <a:cxnLst/>
              <a:rect l="l" t="t" r="r" b="b"/>
              <a:pathLst>
                <a:path w="620" h="810" extrusionOk="0">
                  <a:moveTo>
                    <a:pt x="453" y="96"/>
                  </a:moveTo>
                  <a:cubicBezTo>
                    <a:pt x="465" y="96"/>
                    <a:pt x="489" y="107"/>
                    <a:pt x="501" y="119"/>
                  </a:cubicBezTo>
                  <a:cubicBezTo>
                    <a:pt x="572" y="179"/>
                    <a:pt x="608" y="274"/>
                    <a:pt x="596" y="357"/>
                  </a:cubicBezTo>
                  <a:cubicBezTo>
                    <a:pt x="620" y="488"/>
                    <a:pt x="560" y="608"/>
                    <a:pt x="441" y="667"/>
                  </a:cubicBezTo>
                  <a:cubicBezTo>
                    <a:pt x="155" y="810"/>
                    <a:pt x="12" y="560"/>
                    <a:pt x="12" y="357"/>
                  </a:cubicBezTo>
                  <a:cubicBezTo>
                    <a:pt x="0" y="262"/>
                    <a:pt x="36" y="155"/>
                    <a:pt x="108" y="84"/>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0" name="Google Shape;12960;p20"/>
            <p:cNvSpPr/>
            <p:nvPr/>
          </p:nvSpPr>
          <p:spPr>
            <a:xfrm>
              <a:off x="6627600" y="2128075"/>
              <a:ext cx="15500" cy="12525"/>
            </a:xfrm>
            <a:custGeom>
              <a:avLst/>
              <a:gdLst/>
              <a:ahLst/>
              <a:cxnLst/>
              <a:rect l="l" t="t" r="r" b="b"/>
              <a:pathLst>
                <a:path w="620" h="501" extrusionOk="0">
                  <a:moveTo>
                    <a:pt x="572" y="298"/>
                  </a:moveTo>
                  <a:cubicBezTo>
                    <a:pt x="572" y="310"/>
                    <a:pt x="572" y="322"/>
                    <a:pt x="572" y="334"/>
                  </a:cubicBezTo>
                  <a:cubicBezTo>
                    <a:pt x="548" y="393"/>
                    <a:pt x="489" y="441"/>
                    <a:pt x="429" y="453"/>
                  </a:cubicBezTo>
                  <a:cubicBezTo>
                    <a:pt x="334" y="500"/>
                    <a:pt x="239" y="488"/>
                    <a:pt x="167" y="417"/>
                  </a:cubicBezTo>
                  <a:cubicBezTo>
                    <a:pt x="1" y="250"/>
                    <a:pt x="143" y="84"/>
                    <a:pt x="298" y="36"/>
                  </a:cubicBezTo>
                  <a:cubicBezTo>
                    <a:pt x="358" y="0"/>
                    <a:pt x="441" y="0"/>
                    <a:pt x="513" y="36"/>
                  </a:cubicBezTo>
                  <a:cubicBezTo>
                    <a:pt x="596" y="96"/>
                    <a:pt x="620" y="203"/>
                    <a:pt x="5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1" name="Google Shape;12961;p20"/>
            <p:cNvSpPr/>
            <p:nvPr/>
          </p:nvSpPr>
          <p:spPr>
            <a:xfrm>
              <a:off x="6343050" y="1816425"/>
              <a:ext cx="15200" cy="20275"/>
            </a:xfrm>
            <a:custGeom>
              <a:avLst/>
              <a:gdLst/>
              <a:ahLst/>
              <a:cxnLst/>
              <a:rect l="l" t="t" r="r" b="b"/>
              <a:pathLst>
                <a:path w="608" h="811" extrusionOk="0">
                  <a:moveTo>
                    <a:pt x="453" y="96"/>
                  </a:moveTo>
                  <a:cubicBezTo>
                    <a:pt x="465" y="108"/>
                    <a:pt x="488" y="108"/>
                    <a:pt x="500" y="120"/>
                  </a:cubicBezTo>
                  <a:cubicBezTo>
                    <a:pt x="572" y="179"/>
                    <a:pt x="607" y="274"/>
                    <a:pt x="596" y="370"/>
                  </a:cubicBezTo>
                  <a:cubicBezTo>
                    <a:pt x="607" y="489"/>
                    <a:pt x="560" y="620"/>
                    <a:pt x="441" y="679"/>
                  </a:cubicBezTo>
                  <a:cubicBezTo>
                    <a:pt x="155" y="810"/>
                    <a:pt x="12" y="572"/>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2" name="Google Shape;12962;p20"/>
            <p:cNvSpPr/>
            <p:nvPr/>
          </p:nvSpPr>
          <p:spPr>
            <a:xfrm>
              <a:off x="6174275" y="1877450"/>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41" y="679"/>
                  </a:cubicBezTo>
                  <a:cubicBezTo>
                    <a:pt x="155" y="810"/>
                    <a:pt x="12" y="572"/>
                    <a:pt x="12" y="357"/>
                  </a:cubicBezTo>
                  <a:cubicBezTo>
                    <a:pt x="0" y="262"/>
                    <a:pt x="36" y="155"/>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3" name="Google Shape;12963;p20"/>
            <p:cNvSpPr/>
            <p:nvPr/>
          </p:nvSpPr>
          <p:spPr>
            <a:xfrm>
              <a:off x="6135575" y="1853025"/>
              <a:ext cx="7475" cy="8675"/>
            </a:xfrm>
            <a:custGeom>
              <a:avLst/>
              <a:gdLst/>
              <a:ahLst/>
              <a:cxnLst/>
              <a:rect l="l" t="t" r="r" b="b"/>
              <a:pathLst>
                <a:path w="299" h="347" extrusionOk="0">
                  <a:moveTo>
                    <a:pt x="167" y="334"/>
                  </a:moveTo>
                  <a:lnTo>
                    <a:pt x="143" y="334"/>
                  </a:lnTo>
                  <a:cubicBezTo>
                    <a:pt x="108" y="334"/>
                    <a:pt x="72" y="311"/>
                    <a:pt x="48" y="275"/>
                  </a:cubicBezTo>
                  <a:cubicBezTo>
                    <a:pt x="12" y="239"/>
                    <a:pt x="1" y="180"/>
                    <a:pt x="24" y="120"/>
                  </a:cubicBezTo>
                  <a:cubicBezTo>
                    <a:pt x="84" y="1"/>
                    <a:pt x="203" y="49"/>
                    <a:pt x="251" y="120"/>
                  </a:cubicBezTo>
                  <a:cubicBezTo>
                    <a:pt x="286" y="156"/>
                    <a:pt x="298" y="203"/>
                    <a:pt x="298" y="251"/>
                  </a:cubicBezTo>
                  <a:cubicBezTo>
                    <a:pt x="286" y="299"/>
                    <a:pt x="227"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4" name="Google Shape;12964;p20"/>
            <p:cNvSpPr/>
            <p:nvPr/>
          </p:nvSpPr>
          <p:spPr>
            <a:xfrm>
              <a:off x="6317150" y="1887575"/>
              <a:ext cx="7475" cy="8650"/>
            </a:xfrm>
            <a:custGeom>
              <a:avLst/>
              <a:gdLst/>
              <a:ahLst/>
              <a:cxnLst/>
              <a:rect l="l" t="t" r="r" b="b"/>
              <a:pathLst>
                <a:path w="299" h="346" extrusionOk="0">
                  <a:moveTo>
                    <a:pt x="167" y="333"/>
                  </a:moveTo>
                  <a:lnTo>
                    <a:pt x="143" y="333"/>
                  </a:lnTo>
                  <a:cubicBezTo>
                    <a:pt x="108" y="333"/>
                    <a:pt x="60" y="310"/>
                    <a:pt x="48" y="274"/>
                  </a:cubicBezTo>
                  <a:cubicBezTo>
                    <a:pt x="0" y="226"/>
                    <a:pt x="0" y="179"/>
                    <a:pt x="12" y="119"/>
                  </a:cubicBezTo>
                  <a:cubicBezTo>
                    <a:pt x="84" y="0"/>
                    <a:pt x="203" y="48"/>
                    <a:pt x="250" y="119"/>
                  </a:cubicBezTo>
                  <a:cubicBezTo>
                    <a:pt x="286" y="155"/>
                    <a:pt x="298" y="202"/>
                    <a:pt x="286" y="238"/>
                  </a:cubicBezTo>
                  <a:cubicBezTo>
                    <a:pt x="286" y="298"/>
                    <a:pt x="227" y="345"/>
                    <a:pt x="167"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5" name="Google Shape;12965;p20"/>
            <p:cNvSpPr/>
            <p:nvPr/>
          </p:nvSpPr>
          <p:spPr>
            <a:xfrm>
              <a:off x="6248100" y="1927150"/>
              <a:ext cx="7750" cy="8650"/>
            </a:xfrm>
            <a:custGeom>
              <a:avLst/>
              <a:gdLst/>
              <a:ahLst/>
              <a:cxnLst/>
              <a:rect l="l" t="t" r="r" b="b"/>
              <a:pathLst>
                <a:path w="310" h="346" extrusionOk="0">
                  <a:moveTo>
                    <a:pt x="179" y="334"/>
                  </a:moveTo>
                  <a:lnTo>
                    <a:pt x="155" y="334"/>
                  </a:lnTo>
                  <a:cubicBezTo>
                    <a:pt x="107" y="334"/>
                    <a:pt x="72" y="310"/>
                    <a:pt x="60" y="274"/>
                  </a:cubicBezTo>
                  <a:cubicBezTo>
                    <a:pt x="12" y="239"/>
                    <a:pt x="0" y="179"/>
                    <a:pt x="24" y="132"/>
                  </a:cubicBezTo>
                  <a:cubicBezTo>
                    <a:pt x="95" y="1"/>
                    <a:pt x="214" y="48"/>
                    <a:pt x="262" y="132"/>
                  </a:cubicBezTo>
                  <a:cubicBezTo>
                    <a:pt x="298" y="155"/>
                    <a:pt x="310" y="203"/>
                    <a:pt x="298" y="251"/>
                  </a:cubicBezTo>
                  <a:cubicBezTo>
                    <a:pt x="286" y="310"/>
                    <a:pt x="238"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6" name="Google Shape;12966;p20"/>
            <p:cNvSpPr/>
            <p:nvPr/>
          </p:nvSpPr>
          <p:spPr>
            <a:xfrm>
              <a:off x="6454375" y="2130450"/>
              <a:ext cx="7750" cy="8650"/>
            </a:xfrm>
            <a:custGeom>
              <a:avLst/>
              <a:gdLst/>
              <a:ahLst/>
              <a:cxnLst/>
              <a:rect l="l" t="t" r="r" b="b"/>
              <a:pathLst>
                <a:path w="310" h="346" extrusionOk="0">
                  <a:moveTo>
                    <a:pt x="179" y="346"/>
                  </a:moveTo>
                  <a:lnTo>
                    <a:pt x="155" y="346"/>
                  </a:lnTo>
                  <a:cubicBezTo>
                    <a:pt x="107" y="334"/>
                    <a:pt x="72" y="310"/>
                    <a:pt x="48" y="274"/>
                  </a:cubicBezTo>
                  <a:cubicBezTo>
                    <a:pt x="12" y="239"/>
                    <a:pt x="0" y="179"/>
                    <a:pt x="24" y="132"/>
                  </a:cubicBezTo>
                  <a:cubicBezTo>
                    <a:pt x="84" y="1"/>
                    <a:pt x="203" y="48"/>
                    <a:pt x="262" y="132"/>
                  </a:cubicBezTo>
                  <a:cubicBezTo>
                    <a:pt x="286" y="155"/>
                    <a:pt x="310" y="203"/>
                    <a:pt x="298" y="251"/>
                  </a:cubicBezTo>
                  <a:cubicBezTo>
                    <a:pt x="286" y="310"/>
                    <a:pt x="238"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7" name="Google Shape;12967;p20"/>
            <p:cNvSpPr/>
            <p:nvPr/>
          </p:nvSpPr>
          <p:spPr>
            <a:xfrm>
              <a:off x="6590400" y="1887275"/>
              <a:ext cx="30375" cy="41400"/>
            </a:xfrm>
            <a:custGeom>
              <a:avLst/>
              <a:gdLst/>
              <a:ahLst/>
              <a:cxnLst/>
              <a:rect l="l" t="t" r="r" b="b"/>
              <a:pathLst>
                <a:path w="1215" h="1656" extrusionOk="0">
                  <a:moveTo>
                    <a:pt x="893" y="203"/>
                  </a:moveTo>
                  <a:cubicBezTo>
                    <a:pt x="929" y="214"/>
                    <a:pt x="965" y="226"/>
                    <a:pt x="989" y="250"/>
                  </a:cubicBezTo>
                  <a:cubicBezTo>
                    <a:pt x="1143" y="369"/>
                    <a:pt x="1215" y="560"/>
                    <a:pt x="1191" y="750"/>
                  </a:cubicBezTo>
                  <a:cubicBezTo>
                    <a:pt x="1191" y="1000"/>
                    <a:pt x="1143" y="1262"/>
                    <a:pt x="881" y="1381"/>
                  </a:cubicBezTo>
                  <a:cubicBezTo>
                    <a:pt x="298" y="1655"/>
                    <a:pt x="0" y="1155"/>
                    <a:pt x="0" y="738"/>
                  </a:cubicBezTo>
                  <a:cubicBezTo>
                    <a:pt x="0" y="548"/>
                    <a:pt x="0" y="345"/>
                    <a:pt x="191" y="191"/>
                  </a:cubicBezTo>
                  <a:cubicBezTo>
                    <a:pt x="393" y="0"/>
                    <a:pt x="703" y="12"/>
                    <a:pt x="893" y="2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8" name="Google Shape;12968;p20"/>
            <p:cNvSpPr/>
            <p:nvPr/>
          </p:nvSpPr>
          <p:spPr>
            <a:xfrm>
              <a:off x="6595150" y="1848575"/>
              <a:ext cx="15500" cy="20250"/>
            </a:xfrm>
            <a:custGeom>
              <a:avLst/>
              <a:gdLst/>
              <a:ahLst/>
              <a:cxnLst/>
              <a:rect l="l" t="t" r="r" b="b"/>
              <a:pathLst>
                <a:path w="620" h="810" extrusionOk="0">
                  <a:moveTo>
                    <a:pt x="453" y="84"/>
                  </a:moveTo>
                  <a:cubicBezTo>
                    <a:pt x="465" y="96"/>
                    <a:pt x="489" y="108"/>
                    <a:pt x="501" y="119"/>
                  </a:cubicBezTo>
                  <a:cubicBezTo>
                    <a:pt x="572" y="179"/>
                    <a:pt x="608" y="262"/>
                    <a:pt x="596" y="358"/>
                  </a:cubicBezTo>
                  <a:cubicBezTo>
                    <a:pt x="620" y="489"/>
                    <a:pt x="560" y="608"/>
                    <a:pt x="453" y="667"/>
                  </a:cubicBezTo>
                  <a:cubicBezTo>
                    <a:pt x="168" y="810"/>
                    <a:pt x="13" y="560"/>
                    <a:pt x="13" y="358"/>
                  </a:cubicBezTo>
                  <a:cubicBezTo>
                    <a:pt x="1" y="250"/>
                    <a:pt x="37" y="155"/>
                    <a:pt x="108" y="84"/>
                  </a:cubicBezTo>
                  <a:cubicBezTo>
                    <a:pt x="203" y="0"/>
                    <a:pt x="358" y="0"/>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9" name="Google Shape;12969;p20"/>
            <p:cNvSpPr/>
            <p:nvPr/>
          </p:nvSpPr>
          <p:spPr>
            <a:xfrm>
              <a:off x="6544550" y="1795000"/>
              <a:ext cx="7775" cy="8650"/>
            </a:xfrm>
            <a:custGeom>
              <a:avLst/>
              <a:gdLst/>
              <a:ahLst/>
              <a:cxnLst/>
              <a:rect l="l" t="t" r="r" b="b"/>
              <a:pathLst>
                <a:path w="311" h="346" extrusionOk="0">
                  <a:moveTo>
                    <a:pt x="179" y="346"/>
                  </a:moveTo>
                  <a:lnTo>
                    <a:pt x="156" y="346"/>
                  </a:lnTo>
                  <a:cubicBezTo>
                    <a:pt x="108" y="334"/>
                    <a:pt x="72" y="310"/>
                    <a:pt x="60" y="274"/>
                  </a:cubicBezTo>
                  <a:cubicBezTo>
                    <a:pt x="13" y="238"/>
                    <a:pt x="1" y="179"/>
                    <a:pt x="25" y="131"/>
                  </a:cubicBezTo>
                  <a:cubicBezTo>
                    <a:pt x="96" y="0"/>
                    <a:pt x="215" y="48"/>
                    <a:pt x="263" y="131"/>
                  </a:cubicBezTo>
                  <a:cubicBezTo>
                    <a:pt x="298" y="155"/>
                    <a:pt x="310" y="203"/>
                    <a:pt x="298" y="250"/>
                  </a:cubicBezTo>
                  <a:cubicBezTo>
                    <a:pt x="287" y="310"/>
                    <a:pt x="239"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0" name="Google Shape;12970;p20"/>
            <p:cNvSpPr/>
            <p:nvPr/>
          </p:nvSpPr>
          <p:spPr>
            <a:xfrm>
              <a:off x="6490075" y="1757200"/>
              <a:ext cx="15525" cy="20250"/>
            </a:xfrm>
            <a:custGeom>
              <a:avLst/>
              <a:gdLst/>
              <a:ahLst/>
              <a:cxnLst/>
              <a:rect l="l" t="t" r="r" b="b"/>
              <a:pathLst>
                <a:path w="621" h="810" extrusionOk="0">
                  <a:moveTo>
                    <a:pt x="465" y="95"/>
                  </a:moveTo>
                  <a:cubicBezTo>
                    <a:pt x="477" y="107"/>
                    <a:pt x="489" y="119"/>
                    <a:pt x="513" y="119"/>
                  </a:cubicBezTo>
                  <a:cubicBezTo>
                    <a:pt x="584" y="179"/>
                    <a:pt x="620" y="274"/>
                    <a:pt x="608" y="369"/>
                  </a:cubicBezTo>
                  <a:cubicBezTo>
                    <a:pt x="620" y="488"/>
                    <a:pt x="561" y="619"/>
                    <a:pt x="453" y="679"/>
                  </a:cubicBezTo>
                  <a:cubicBezTo>
                    <a:pt x="168" y="810"/>
                    <a:pt x="25" y="572"/>
                    <a:pt x="25" y="369"/>
                  </a:cubicBezTo>
                  <a:cubicBezTo>
                    <a:pt x="1" y="262"/>
                    <a:pt x="37" y="167"/>
                    <a:pt x="120" y="95"/>
                  </a:cubicBezTo>
                  <a:cubicBezTo>
                    <a:pt x="215" y="0"/>
                    <a:pt x="370" y="0"/>
                    <a:pt x="465"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1" name="Google Shape;12971;p20"/>
            <p:cNvSpPr/>
            <p:nvPr/>
          </p:nvSpPr>
          <p:spPr>
            <a:xfrm>
              <a:off x="6390675" y="1755100"/>
              <a:ext cx="7450" cy="8675"/>
            </a:xfrm>
            <a:custGeom>
              <a:avLst/>
              <a:gdLst/>
              <a:ahLst/>
              <a:cxnLst/>
              <a:rect l="l" t="t" r="r" b="b"/>
              <a:pathLst>
                <a:path w="298" h="347" extrusionOk="0">
                  <a:moveTo>
                    <a:pt x="167" y="334"/>
                  </a:moveTo>
                  <a:lnTo>
                    <a:pt x="143" y="334"/>
                  </a:lnTo>
                  <a:cubicBezTo>
                    <a:pt x="107" y="334"/>
                    <a:pt x="72" y="310"/>
                    <a:pt x="48" y="275"/>
                  </a:cubicBezTo>
                  <a:cubicBezTo>
                    <a:pt x="12" y="227"/>
                    <a:pt x="0" y="179"/>
                    <a:pt x="24" y="120"/>
                  </a:cubicBezTo>
                  <a:cubicBezTo>
                    <a:pt x="84" y="1"/>
                    <a:pt x="203" y="48"/>
                    <a:pt x="250" y="120"/>
                  </a:cubicBezTo>
                  <a:cubicBezTo>
                    <a:pt x="286" y="156"/>
                    <a:pt x="298" y="203"/>
                    <a:pt x="298" y="251"/>
                  </a:cubicBezTo>
                  <a:cubicBezTo>
                    <a:pt x="286" y="298"/>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2" name="Google Shape;12972;p20"/>
            <p:cNvSpPr/>
            <p:nvPr/>
          </p:nvSpPr>
          <p:spPr>
            <a:xfrm>
              <a:off x="6499600" y="1691700"/>
              <a:ext cx="7775" cy="8375"/>
            </a:xfrm>
            <a:custGeom>
              <a:avLst/>
              <a:gdLst/>
              <a:ahLst/>
              <a:cxnLst/>
              <a:rect l="l" t="t" r="r" b="b"/>
              <a:pathLst>
                <a:path w="311" h="335" extrusionOk="0">
                  <a:moveTo>
                    <a:pt x="180" y="334"/>
                  </a:moveTo>
                  <a:lnTo>
                    <a:pt x="156" y="334"/>
                  </a:lnTo>
                  <a:cubicBezTo>
                    <a:pt x="108" y="334"/>
                    <a:pt x="72" y="310"/>
                    <a:pt x="60" y="275"/>
                  </a:cubicBezTo>
                  <a:cubicBezTo>
                    <a:pt x="13" y="227"/>
                    <a:pt x="1" y="167"/>
                    <a:pt x="25" y="120"/>
                  </a:cubicBezTo>
                  <a:cubicBezTo>
                    <a:pt x="96" y="1"/>
                    <a:pt x="215" y="48"/>
                    <a:pt x="263" y="120"/>
                  </a:cubicBezTo>
                  <a:cubicBezTo>
                    <a:pt x="299" y="156"/>
                    <a:pt x="310" y="191"/>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3" name="Google Shape;12973;p20"/>
            <p:cNvSpPr/>
            <p:nvPr/>
          </p:nvSpPr>
          <p:spPr>
            <a:xfrm>
              <a:off x="6453175" y="1717900"/>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1"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4" name="Google Shape;12974;p20"/>
            <p:cNvSpPr/>
            <p:nvPr/>
          </p:nvSpPr>
          <p:spPr>
            <a:xfrm>
              <a:off x="6283800" y="1681875"/>
              <a:ext cx="15500" cy="20275"/>
            </a:xfrm>
            <a:custGeom>
              <a:avLst/>
              <a:gdLst/>
              <a:ahLst/>
              <a:cxnLst/>
              <a:rect l="l" t="t" r="r" b="b"/>
              <a:pathLst>
                <a:path w="620" h="811" extrusionOk="0">
                  <a:moveTo>
                    <a:pt x="453" y="96"/>
                  </a:moveTo>
                  <a:cubicBezTo>
                    <a:pt x="465" y="96"/>
                    <a:pt x="489" y="108"/>
                    <a:pt x="501" y="120"/>
                  </a:cubicBezTo>
                  <a:cubicBezTo>
                    <a:pt x="572" y="179"/>
                    <a:pt x="608" y="275"/>
                    <a:pt x="596" y="358"/>
                  </a:cubicBezTo>
                  <a:cubicBezTo>
                    <a:pt x="620" y="489"/>
                    <a:pt x="560" y="608"/>
                    <a:pt x="453" y="668"/>
                  </a:cubicBezTo>
                  <a:cubicBezTo>
                    <a:pt x="168" y="810"/>
                    <a:pt x="13" y="560"/>
                    <a:pt x="13" y="358"/>
                  </a:cubicBezTo>
                  <a:cubicBezTo>
                    <a:pt x="1" y="263"/>
                    <a:pt x="37" y="156"/>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5" name="Google Shape;12975;p20"/>
            <p:cNvSpPr/>
            <p:nvPr/>
          </p:nvSpPr>
          <p:spPr>
            <a:xfrm>
              <a:off x="6362700" y="1651525"/>
              <a:ext cx="7450" cy="8650"/>
            </a:xfrm>
            <a:custGeom>
              <a:avLst/>
              <a:gdLst/>
              <a:ahLst/>
              <a:cxnLst/>
              <a:rect l="l" t="t" r="r" b="b"/>
              <a:pathLst>
                <a:path w="298" h="346" extrusionOk="0">
                  <a:moveTo>
                    <a:pt x="179" y="334"/>
                  </a:moveTo>
                  <a:lnTo>
                    <a:pt x="155" y="334"/>
                  </a:lnTo>
                  <a:cubicBezTo>
                    <a:pt x="107" y="334"/>
                    <a:pt x="71" y="310"/>
                    <a:pt x="48" y="274"/>
                  </a:cubicBezTo>
                  <a:cubicBezTo>
                    <a:pt x="12" y="227"/>
                    <a:pt x="0" y="179"/>
                    <a:pt x="24" y="119"/>
                  </a:cubicBezTo>
                  <a:cubicBezTo>
                    <a:pt x="83" y="0"/>
                    <a:pt x="202" y="48"/>
                    <a:pt x="262" y="119"/>
                  </a:cubicBezTo>
                  <a:cubicBezTo>
                    <a:pt x="286" y="155"/>
                    <a:pt x="298" y="203"/>
                    <a:pt x="298" y="250"/>
                  </a:cubicBezTo>
                  <a:cubicBezTo>
                    <a:pt x="286" y="298"/>
                    <a:pt x="226"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6" name="Google Shape;12976;p20"/>
            <p:cNvSpPr/>
            <p:nvPr/>
          </p:nvSpPr>
          <p:spPr>
            <a:xfrm>
              <a:off x="6420425" y="1598550"/>
              <a:ext cx="7475" cy="8650"/>
            </a:xfrm>
            <a:custGeom>
              <a:avLst/>
              <a:gdLst/>
              <a:ahLst/>
              <a:cxnLst/>
              <a:rect l="l" t="t" r="r" b="b"/>
              <a:pathLst>
                <a:path w="299" h="346" extrusionOk="0">
                  <a:moveTo>
                    <a:pt x="168" y="333"/>
                  </a:moveTo>
                  <a:lnTo>
                    <a:pt x="144" y="333"/>
                  </a:lnTo>
                  <a:cubicBezTo>
                    <a:pt x="108" y="333"/>
                    <a:pt x="72" y="310"/>
                    <a:pt x="48" y="274"/>
                  </a:cubicBezTo>
                  <a:cubicBezTo>
                    <a:pt x="13" y="238"/>
                    <a:pt x="1" y="179"/>
                    <a:pt x="25" y="131"/>
                  </a:cubicBezTo>
                  <a:cubicBezTo>
                    <a:pt x="84" y="0"/>
                    <a:pt x="203" y="48"/>
                    <a:pt x="251" y="131"/>
                  </a:cubicBezTo>
                  <a:cubicBezTo>
                    <a:pt x="287" y="155"/>
                    <a:pt x="299" y="203"/>
                    <a:pt x="299" y="250"/>
                  </a:cubicBezTo>
                  <a:cubicBezTo>
                    <a:pt x="287" y="310"/>
                    <a:pt x="227" y="345"/>
                    <a:pt x="168"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7" name="Google Shape;12977;p20"/>
            <p:cNvSpPr/>
            <p:nvPr/>
          </p:nvSpPr>
          <p:spPr>
            <a:xfrm>
              <a:off x="6329950" y="1594975"/>
              <a:ext cx="7450" cy="8650"/>
            </a:xfrm>
            <a:custGeom>
              <a:avLst/>
              <a:gdLst/>
              <a:ahLst/>
              <a:cxnLst/>
              <a:rect l="l" t="t" r="r" b="b"/>
              <a:pathLst>
                <a:path w="298" h="346" extrusionOk="0">
                  <a:moveTo>
                    <a:pt x="179" y="334"/>
                  </a:moveTo>
                  <a:lnTo>
                    <a:pt x="143" y="334"/>
                  </a:lnTo>
                  <a:cubicBezTo>
                    <a:pt x="108" y="334"/>
                    <a:pt x="72" y="310"/>
                    <a:pt x="48" y="274"/>
                  </a:cubicBezTo>
                  <a:cubicBezTo>
                    <a:pt x="12" y="238"/>
                    <a:pt x="0" y="179"/>
                    <a:pt x="24" y="119"/>
                  </a:cubicBezTo>
                  <a:cubicBezTo>
                    <a:pt x="84" y="0"/>
                    <a:pt x="203" y="48"/>
                    <a:pt x="262" y="119"/>
                  </a:cubicBezTo>
                  <a:cubicBezTo>
                    <a:pt x="286" y="155"/>
                    <a:pt x="298" y="203"/>
                    <a:pt x="298" y="250"/>
                  </a:cubicBezTo>
                  <a:cubicBezTo>
                    <a:pt x="286"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8" name="Google Shape;12978;p20"/>
            <p:cNvSpPr/>
            <p:nvPr/>
          </p:nvSpPr>
          <p:spPr>
            <a:xfrm>
              <a:off x="6606475" y="1680100"/>
              <a:ext cx="7450" cy="8650"/>
            </a:xfrm>
            <a:custGeom>
              <a:avLst/>
              <a:gdLst/>
              <a:ahLst/>
              <a:cxnLst/>
              <a:rect l="l" t="t" r="r" b="b"/>
              <a:pathLst>
                <a:path w="298" h="346" extrusionOk="0">
                  <a:moveTo>
                    <a:pt x="167" y="334"/>
                  </a:moveTo>
                  <a:cubicBezTo>
                    <a:pt x="167" y="334"/>
                    <a:pt x="155" y="334"/>
                    <a:pt x="155" y="334"/>
                  </a:cubicBezTo>
                  <a:cubicBezTo>
                    <a:pt x="107" y="334"/>
                    <a:pt x="72" y="310"/>
                    <a:pt x="48" y="274"/>
                  </a:cubicBezTo>
                  <a:cubicBezTo>
                    <a:pt x="12" y="239"/>
                    <a:pt x="0" y="179"/>
                    <a:pt x="24" y="131"/>
                  </a:cubicBezTo>
                  <a:cubicBezTo>
                    <a:pt x="84" y="0"/>
                    <a:pt x="203" y="48"/>
                    <a:pt x="262" y="131"/>
                  </a:cubicBezTo>
                  <a:cubicBezTo>
                    <a:pt x="286" y="155"/>
                    <a:pt x="298" y="203"/>
                    <a:pt x="298" y="250"/>
                  </a:cubicBezTo>
                  <a:cubicBezTo>
                    <a:pt x="286" y="310"/>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9" name="Google Shape;12979;p20"/>
            <p:cNvSpPr/>
            <p:nvPr/>
          </p:nvSpPr>
          <p:spPr>
            <a:xfrm>
              <a:off x="6582950" y="1771175"/>
              <a:ext cx="15500" cy="20275"/>
            </a:xfrm>
            <a:custGeom>
              <a:avLst/>
              <a:gdLst/>
              <a:ahLst/>
              <a:cxnLst/>
              <a:rect l="l" t="t" r="r" b="b"/>
              <a:pathLst>
                <a:path w="620" h="811" extrusionOk="0">
                  <a:moveTo>
                    <a:pt x="465" y="84"/>
                  </a:moveTo>
                  <a:cubicBezTo>
                    <a:pt x="477" y="96"/>
                    <a:pt x="489" y="108"/>
                    <a:pt x="513" y="108"/>
                  </a:cubicBezTo>
                  <a:cubicBezTo>
                    <a:pt x="584" y="179"/>
                    <a:pt x="620" y="263"/>
                    <a:pt x="608" y="358"/>
                  </a:cubicBezTo>
                  <a:cubicBezTo>
                    <a:pt x="620" y="489"/>
                    <a:pt x="560" y="608"/>
                    <a:pt x="453" y="667"/>
                  </a:cubicBezTo>
                  <a:cubicBezTo>
                    <a:pt x="167" y="810"/>
                    <a:pt x="24" y="560"/>
                    <a:pt x="24" y="358"/>
                  </a:cubicBezTo>
                  <a:cubicBezTo>
                    <a:pt x="1" y="251"/>
                    <a:pt x="36" y="156"/>
                    <a:pt x="120" y="84"/>
                  </a:cubicBezTo>
                  <a:cubicBezTo>
                    <a:pt x="215" y="1"/>
                    <a:pt x="358" y="1"/>
                    <a:pt x="465"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0" name="Google Shape;12980;p20"/>
            <p:cNvSpPr/>
            <p:nvPr/>
          </p:nvSpPr>
          <p:spPr>
            <a:xfrm>
              <a:off x="6695175" y="1925675"/>
              <a:ext cx="15500" cy="20250"/>
            </a:xfrm>
            <a:custGeom>
              <a:avLst/>
              <a:gdLst/>
              <a:ahLst/>
              <a:cxnLst/>
              <a:rect l="l" t="t" r="r" b="b"/>
              <a:pathLst>
                <a:path w="620" h="810" extrusionOk="0">
                  <a:moveTo>
                    <a:pt x="453" y="95"/>
                  </a:moveTo>
                  <a:cubicBezTo>
                    <a:pt x="465" y="95"/>
                    <a:pt x="488" y="107"/>
                    <a:pt x="500" y="119"/>
                  </a:cubicBezTo>
                  <a:cubicBezTo>
                    <a:pt x="572" y="179"/>
                    <a:pt x="608" y="274"/>
                    <a:pt x="596" y="357"/>
                  </a:cubicBezTo>
                  <a:cubicBezTo>
                    <a:pt x="619" y="488"/>
                    <a:pt x="560" y="607"/>
                    <a:pt x="441" y="667"/>
                  </a:cubicBezTo>
                  <a:cubicBezTo>
                    <a:pt x="155" y="810"/>
                    <a:pt x="12" y="560"/>
                    <a:pt x="12" y="357"/>
                  </a:cubicBezTo>
                  <a:cubicBezTo>
                    <a:pt x="0" y="250"/>
                    <a:pt x="36" y="155"/>
                    <a:pt x="107" y="83"/>
                  </a:cubicBezTo>
                  <a:cubicBezTo>
                    <a:pt x="203"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1" name="Google Shape;12981;p20"/>
            <p:cNvSpPr/>
            <p:nvPr/>
          </p:nvSpPr>
          <p:spPr>
            <a:xfrm>
              <a:off x="6723450" y="1887850"/>
              <a:ext cx="15500" cy="20275"/>
            </a:xfrm>
            <a:custGeom>
              <a:avLst/>
              <a:gdLst/>
              <a:ahLst/>
              <a:cxnLst/>
              <a:rect l="l" t="t" r="r" b="b"/>
              <a:pathLst>
                <a:path w="620" h="811" extrusionOk="0">
                  <a:moveTo>
                    <a:pt x="453" y="96"/>
                  </a:moveTo>
                  <a:cubicBezTo>
                    <a:pt x="465" y="108"/>
                    <a:pt x="489" y="108"/>
                    <a:pt x="500" y="120"/>
                  </a:cubicBezTo>
                  <a:cubicBezTo>
                    <a:pt x="572" y="180"/>
                    <a:pt x="608" y="275"/>
                    <a:pt x="596" y="370"/>
                  </a:cubicBezTo>
                  <a:cubicBezTo>
                    <a:pt x="620" y="489"/>
                    <a:pt x="560" y="620"/>
                    <a:pt x="453" y="680"/>
                  </a:cubicBezTo>
                  <a:cubicBezTo>
                    <a:pt x="167" y="811"/>
                    <a:pt x="12" y="572"/>
                    <a:pt x="12" y="370"/>
                  </a:cubicBezTo>
                  <a:cubicBezTo>
                    <a:pt x="0"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2" name="Google Shape;12982;p20"/>
            <p:cNvSpPr/>
            <p:nvPr/>
          </p:nvSpPr>
          <p:spPr>
            <a:xfrm>
              <a:off x="6432350" y="1667600"/>
              <a:ext cx="15500" cy="20250"/>
            </a:xfrm>
            <a:custGeom>
              <a:avLst/>
              <a:gdLst/>
              <a:ahLst/>
              <a:cxnLst/>
              <a:rect l="l" t="t" r="r" b="b"/>
              <a:pathLst>
                <a:path w="620" h="810" extrusionOk="0">
                  <a:moveTo>
                    <a:pt x="453" y="96"/>
                  </a:moveTo>
                  <a:cubicBezTo>
                    <a:pt x="464" y="96"/>
                    <a:pt x="476" y="108"/>
                    <a:pt x="500" y="119"/>
                  </a:cubicBezTo>
                  <a:cubicBezTo>
                    <a:pt x="572" y="179"/>
                    <a:pt x="607" y="274"/>
                    <a:pt x="595" y="369"/>
                  </a:cubicBezTo>
                  <a:cubicBezTo>
                    <a:pt x="619" y="489"/>
                    <a:pt x="560" y="608"/>
                    <a:pt x="441" y="679"/>
                  </a:cubicBezTo>
                  <a:cubicBezTo>
                    <a:pt x="155" y="810"/>
                    <a:pt x="12" y="560"/>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3" name="Google Shape;12983;p20"/>
            <p:cNvSpPr/>
            <p:nvPr/>
          </p:nvSpPr>
          <p:spPr>
            <a:xfrm>
              <a:off x="6587725" y="1782200"/>
              <a:ext cx="15500" cy="20550"/>
            </a:xfrm>
            <a:custGeom>
              <a:avLst/>
              <a:gdLst/>
              <a:ahLst/>
              <a:cxnLst/>
              <a:rect l="l" t="t" r="r" b="b"/>
              <a:pathLst>
                <a:path w="620" h="822" extrusionOk="0">
                  <a:moveTo>
                    <a:pt x="453" y="96"/>
                  </a:moveTo>
                  <a:cubicBezTo>
                    <a:pt x="465" y="107"/>
                    <a:pt x="488" y="119"/>
                    <a:pt x="500" y="119"/>
                  </a:cubicBezTo>
                  <a:cubicBezTo>
                    <a:pt x="572" y="179"/>
                    <a:pt x="607" y="274"/>
                    <a:pt x="595" y="369"/>
                  </a:cubicBezTo>
                  <a:cubicBezTo>
                    <a:pt x="619" y="500"/>
                    <a:pt x="560" y="619"/>
                    <a:pt x="453" y="679"/>
                  </a:cubicBezTo>
                  <a:cubicBezTo>
                    <a:pt x="167" y="822"/>
                    <a:pt x="12" y="572"/>
                    <a:pt x="12" y="369"/>
                  </a:cubicBezTo>
                  <a:cubicBezTo>
                    <a:pt x="0" y="262"/>
                    <a:pt x="36" y="167"/>
                    <a:pt x="107" y="96"/>
                  </a:cubicBezTo>
                  <a:cubicBezTo>
                    <a:pt x="203" y="0"/>
                    <a:pt x="357" y="12"/>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4" name="Google Shape;12984;p20"/>
            <p:cNvSpPr/>
            <p:nvPr/>
          </p:nvSpPr>
          <p:spPr>
            <a:xfrm>
              <a:off x="6683275" y="1855725"/>
              <a:ext cx="7450" cy="8650"/>
            </a:xfrm>
            <a:custGeom>
              <a:avLst/>
              <a:gdLst/>
              <a:ahLst/>
              <a:cxnLst/>
              <a:rect l="l" t="t" r="r" b="b"/>
              <a:pathLst>
                <a:path w="298" h="346" extrusionOk="0">
                  <a:moveTo>
                    <a:pt x="167" y="345"/>
                  </a:moveTo>
                  <a:lnTo>
                    <a:pt x="143" y="345"/>
                  </a:lnTo>
                  <a:cubicBezTo>
                    <a:pt x="107" y="333"/>
                    <a:pt x="72" y="310"/>
                    <a:pt x="48" y="274"/>
                  </a:cubicBezTo>
                  <a:cubicBezTo>
                    <a:pt x="12" y="238"/>
                    <a:pt x="0" y="179"/>
                    <a:pt x="12" y="131"/>
                  </a:cubicBezTo>
                  <a:cubicBezTo>
                    <a:pt x="83" y="0"/>
                    <a:pt x="202" y="48"/>
                    <a:pt x="250" y="131"/>
                  </a:cubicBezTo>
                  <a:cubicBezTo>
                    <a:pt x="286" y="155"/>
                    <a:pt x="298" y="203"/>
                    <a:pt x="286" y="250"/>
                  </a:cubicBezTo>
                  <a:cubicBezTo>
                    <a:pt x="286" y="310"/>
                    <a:pt x="226" y="345"/>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5" name="Google Shape;12985;p20"/>
            <p:cNvSpPr/>
            <p:nvPr/>
          </p:nvSpPr>
          <p:spPr>
            <a:xfrm>
              <a:off x="6534150" y="1642900"/>
              <a:ext cx="7450" cy="8350"/>
            </a:xfrm>
            <a:custGeom>
              <a:avLst/>
              <a:gdLst/>
              <a:ahLst/>
              <a:cxnLst/>
              <a:rect l="l" t="t" r="r" b="b"/>
              <a:pathLst>
                <a:path w="298" h="334" extrusionOk="0">
                  <a:moveTo>
                    <a:pt x="179" y="334"/>
                  </a:moveTo>
                  <a:lnTo>
                    <a:pt x="155" y="334"/>
                  </a:lnTo>
                  <a:cubicBezTo>
                    <a:pt x="107" y="322"/>
                    <a:pt x="71" y="298"/>
                    <a:pt x="48" y="274"/>
                  </a:cubicBezTo>
                  <a:cubicBezTo>
                    <a:pt x="12" y="226"/>
                    <a:pt x="0" y="167"/>
                    <a:pt x="24" y="119"/>
                  </a:cubicBezTo>
                  <a:cubicBezTo>
                    <a:pt x="83" y="0"/>
                    <a:pt x="202" y="48"/>
                    <a:pt x="262" y="119"/>
                  </a:cubicBezTo>
                  <a:cubicBezTo>
                    <a:pt x="286" y="155"/>
                    <a:pt x="298" y="191"/>
                    <a:pt x="298" y="238"/>
                  </a:cubicBezTo>
                  <a:cubicBezTo>
                    <a:pt x="286" y="298"/>
                    <a:pt x="226" y="334"/>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6" name="Google Shape;12986;p20"/>
            <p:cNvSpPr/>
            <p:nvPr/>
          </p:nvSpPr>
          <p:spPr>
            <a:xfrm>
              <a:off x="6658550" y="1744700"/>
              <a:ext cx="15500" cy="20250"/>
            </a:xfrm>
            <a:custGeom>
              <a:avLst/>
              <a:gdLst/>
              <a:ahLst/>
              <a:cxnLst/>
              <a:rect l="l" t="t" r="r" b="b"/>
              <a:pathLst>
                <a:path w="620" h="810" extrusionOk="0">
                  <a:moveTo>
                    <a:pt x="453" y="95"/>
                  </a:moveTo>
                  <a:cubicBezTo>
                    <a:pt x="477" y="107"/>
                    <a:pt x="489" y="107"/>
                    <a:pt x="501" y="119"/>
                  </a:cubicBezTo>
                  <a:cubicBezTo>
                    <a:pt x="572" y="179"/>
                    <a:pt x="620" y="274"/>
                    <a:pt x="608" y="369"/>
                  </a:cubicBezTo>
                  <a:cubicBezTo>
                    <a:pt x="620" y="488"/>
                    <a:pt x="560" y="619"/>
                    <a:pt x="453" y="679"/>
                  </a:cubicBezTo>
                  <a:cubicBezTo>
                    <a:pt x="168" y="810"/>
                    <a:pt x="25" y="572"/>
                    <a:pt x="25" y="369"/>
                  </a:cubicBezTo>
                  <a:cubicBezTo>
                    <a:pt x="1" y="262"/>
                    <a:pt x="37" y="167"/>
                    <a:pt x="120" y="95"/>
                  </a:cubicBezTo>
                  <a:cubicBezTo>
                    <a:pt x="215"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7" name="Google Shape;12987;p20"/>
            <p:cNvSpPr/>
            <p:nvPr/>
          </p:nvSpPr>
          <p:spPr>
            <a:xfrm>
              <a:off x="6726725" y="1804225"/>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53" y="679"/>
                  </a:cubicBezTo>
                  <a:cubicBezTo>
                    <a:pt x="167" y="810"/>
                    <a:pt x="12" y="572"/>
                    <a:pt x="12" y="369"/>
                  </a:cubicBezTo>
                  <a:cubicBezTo>
                    <a:pt x="0" y="262"/>
                    <a:pt x="36" y="167"/>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8" name="Google Shape;12988;p20"/>
            <p:cNvSpPr/>
            <p:nvPr/>
          </p:nvSpPr>
          <p:spPr>
            <a:xfrm>
              <a:off x="6697850" y="2005725"/>
              <a:ext cx="15500" cy="20275"/>
            </a:xfrm>
            <a:custGeom>
              <a:avLst/>
              <a:gdLst/>
              <a:ahLst/>
              <a:cxnLst/>
              <a:rect l="l" t="t" r="r" b="b"/>
              <a:pathLst>
                <a:path w="620" h="811" extrusionOk="0">
                  <a:moveTo>
                    <a:pt x="453" y="84"/>
                  </a:moveTo>
                  <a:cubicBezTo>
                    <a:pt x="465" y="96"/>
                    <a:pt x="489" y="108"/>
                    <a:pt x="501" y="120"/>
                  </a:cubicBezTo>
                  <a:cubicBezTo>
                    <a:pt x="572" y="179"/>
                    <a:pt x="608" y="275"/>
                    <a:pt x="596" y="358"/>
                  </a:cubicBezTo>
                  <a:cubicBezTo>
                    <a:pt x="620" y="489"/>
                    <a:pt x="560" y="608"/>
                    <a:pt x="453" y="668"/>
                  </a:cubicBezTo>
                  <a:cubicBezTo>
                    <a:pt x="167" y="810"/>
                    <a:pt x="12" y="560"/>
                    <a:pt x="12" y="358"/>
                  </a:cubicBezTo>
                  <a:cubicBezTo>
                    <a:pt x="0" y="251"/>
                    <a:pt x="36" y="156"/>
                    <a:pt x="108" y="84"/>
                  </a:cubicBezTo>
                  <a:cubicBezTo>
                    <a:pt x="203" y="1"/>
                    <a:pt x="358"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9" name="Google Shape;12989;p20"/>
            <p:cNvSpPr/>
            <p:nvPr/>
          </p:nvSpPr>
          <p:spPr>
            <a:xfrm>
              <a:off x="6628500" y="1959300"/>
              <a:ext cx="15500" cy="20275"/>
            </a:xfrm>
            <a:custGeom>
              <a:avLst/>
              <a:gdLst/>
              <a:ahLst/>
              <a:cxnLst/>
              <a:rect l="l" t="t" r="r" b="b"/>
              <a:pathLst>
                <a:path w="620" h="811" extrusionOk="0">
                  <a:moveTo>
                    <a:pt x="453" y="96"/>
                  </a:moveTo>
                  <a:cubicBezTo>
                    <a:pt x="477" y="108"/>
                    <a:pt x="488" y="108"/>
                    <a:pt x="500" y="120"/>
                  </a:cubicBezTo>
                  <a:cubicBezTo>
                    <a:pt x="572" y="179"/>
                    <a:pt x="608" y="274"/>
                    <a:pt x="596" y="370"/>
                  </a:cubicBezTo>
                  <a:cubicBezTo>
                    <a:pt x="619" y="489"/>
                    <a:pt x="560" y="608"/>
                    <a:pt x="453" y="679"/>
                  </a:cubicBezTo>
                  <a:cubicBezTo>
                    <a:pt x="167" y="810"/>
                    <a:pt x="12" y="560"/>
                    <a:pt x="12" y="358"/>
                  </a:cubicBezTo>
                  <a:cubicBezTo>
                    <a:pt x="0" y="262"/>
                    <a:pt x="36" y="155"/>
                    <a:pt x="107" y="84"/>
                  </a:cubicBezTo>
                  <a:cubicBezTo>
                    <a:pt x="215"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0" name="Google Shape;12990;p20"/>
            <p:cNvSpPr/>
            <p:nvPr/>
          </p:nvSpPr>
          <p:spPr>
            <a:xfrm>
              <a:off x="6542475" y="1979250"/>
              <a:ext cx="30375" cy="41100"/>
            </a:xfrm>
            <a:custGeom>
              <a:avLst/>
              <a:gdLst/>
              <a:ahLst/>
              <a:cxnLst/>
              <a:rect l="l" t="t" r="r" b="b"/>
              <a:pathLst>
                <a:path w="1215" h="1644" extrusionOk="0">
                  <a:moveTo>
                    <a:pt x="893" y="191"/>
                  </a:moveTo>
                  <a:cubicBezTo>
                    <a:pt x="929" y="215"/>
                    <a:pt x="965" y="226"/>
                    <a:pt x="1001" y="238"/>
                  </a:cubicBezTo>
                  <a:cubicBezTo>
                    <a:pt x="1143" y="369"/>
                    <a:pt x="1215" y="560"/>
                    <a:pt x="1191" y="750"/>
                  </a:cubicBezTo>
                  <a:cubicBezTo>
                    <a:pt x="1191" y="1000"/>
                    <a:pt x="1143" y="1250"/>
                    <a:pt x="881" y="1369"/>
                  </a:cubicBezTo>
                  <a:cubicBezTo>
                    <a:pt x="298" y="1643"/>
                    <a:pt x="0" y="1155"/>
                    <a:pt x="0" y="738"/>
                  </a:cubicBezTo>
                  <a:cubicBezTo>
                    <a:pt x="0" y="548"/>
                    <a:pt x="0" y="345"/>
                    <a:pt x="191" y="179"/>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1" name="Google Shape;12991;p20"/>
            <p:cNvSpPr/>
            <p:nvPr/>
          </p:nvSpPr>
          <p:spPr>
            <a:xfrm>
              <a:off x="6630575" y="2055150"/>
              <a:ext cx="30400" cy="41400"/>
            </a:xfrm>
            <a:custGeom>
              <a:avLst/>
              <a:gdLst/>
              <a:ahLst/>
              <a:cxnLst/>
              <a:rect l="l" t="t" r="r" b="b"/>
              <a:pathLst>
                <a:path w="1216" h="1656" extrusionOk="0">
                  <a:moveTo>
                    <a:pt x="894" y="191"/>
                  </a:moveTo>
                  <a:cubicBezTo>
                    <a:pt x="917" y="215"/>
                    <a:pt x="965" y="226"/>
                    <a:pt x="989" y="250"/>
                  </a:cubicBezTo>
                  <a:cubicBezTo>
                    <a:pt x="1132" y="369"/>
                    <a:pt x="1215" y="560"/>
                    <a:pt x="1179" y="750"/>
                  </a:cubicBezTo>
                  <a:cubicBezTo>
                    <a:pt x="1179" y="1000"/>
                    <a:pt x="1144" y="1250"/>
                    <a:pt x="882" y="1381"/>
                  </a:cubicBezTo>
                  <a:cubicBezTo>
                    <a:pt x="298" y="1655"/>
                    <a:pt x="1" y="1155"/>
                    <a:pt x="1" y="738"/>
                  </a:cubicBezTo>
                  <a:cubicBezTo>
                    <a:pt x="1" y="548"/>
                    <a:pt x="1" y="346"/>
                    <a:pt x="191" y="191"/>
                  </a:cubicBezTo>
                  <a:cubicBezTo>
                    <a:pt x="394" y="0"/>
                    <a:pt x="703" y="0"/>
                    <a:pt x="894"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2" name="Google Shape;12992;p20"/>
            <p:cNvSpPr/>
            <p:nvPr/>
          </p:nvSpPr>
          <p:spPr>
            <a:xfrm>
              <a:off x="6807675" y="1874175"/>
              <a:ext cx="7475" cy="8350"/>
            </a:xfrm>
            <a:custGeom>
              <a:avLst/>
              <a:gdLst/>
              <a:ahLst/>
              <a:cxnLst/>
              <a:rect l="l" t="t" r="r" b="b"/>
              <a:pathLst>
                <a:path w="299" h="334" extrusionOk="0">
                  <a:moveTo>
                    <a:pt x="168" y="334"/>
                  </a:moveTo>
                  <a:lnTo>
                    <a:pt x="144" y="334"/>
                  </a:lnTo>
                  <a:cubicBezTo>
                    <a:pt x="108" y="334"/>
                    <a:pt x="72" y="310"/>
                    <a:pt x="49" y="262"/>
                  </a:cubicBezTo>
                  <a:cubicBezTo>
                    <a:pt x="13" y="227"/>
                    <a:pt x="1" y="167"/>
                    <a:pt x="25" y="119"/>
                  </a:cubicBezTo>
                  <a:cubicBezTo>
                    <a:pt x="84" y="0"/>
                    <a:pt x="203" y="48"/>
                    <a:pt x="251" y="119"/>
                  </a:cubicBezTo>
                  <a:cubicBezTo>
                    <a:pt x="287" y="155"/>
                    <a:pt x="299" y="203"/>
                    <a:pt x="299" y="238"/>
                  </a:cubicBezTo>
                  <a:cubicBezTo>
                    <a:pt x="287" y="298"/>
                    <a:pt x="227" y="334"/>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3" name="Google Shape;12993;p20"/>
            <p:cNvSpPr/>
            <p:nvPr/>
          </p:nvSpPr>
          <p:spPr>
            <a:xfrm>
              <a:off x="6807375" y="1815525"/>
              <a:ext cx="7475" cy="8675"/>
            </a:xfrm>
            <a:custGeom>
              <a:avLst/>
              <a:gdLst/>
              <a:ahLst/>
              <a:cxnLst/>
              <a:rect l="l" t="t" r="r" b="b"/>
              <a:pathLst>
                <a:path w="299" h="347" extrusionOk="0">
                  <a:moveTo>
                    <a:pt x="168" y="334"/>
                  </a:moveTo>
                  <a:lnTo>
                    <a:pt x="144" y="334"/>
                  </a:lnTo>
                  <a:cubicBezTo>
                    <a:pt x="108" y="334"/>
                    <a:pt x="61" y="310"/>
                    <a:pt x="49" y="275"/>
                  </a:cubicBezTo>
                  <a:cubicBezTo>
                    <a:pt x="13" y="239"/>
                    <a:pt x="1" y="179"/>
                    <a:pt x="13" y="132"/>
                  </a:cubicBezTo>
                  <a:cubicBezTo>
                    <a:pt x="84" y="1"/>
                    <a:pt x="203" y="48"/>
                    <a:pt x="251" y="132"/>
                  </a:cubicBezTo>
                  <a:cubicBezTo>
                    <a:pt x="287" y="156"/>
                    <a:pt x="299" y="203"/>
                    <a:pt x="287" y="251"/>
                  </a:cubicBezTo>
                  <a:cubicBezTo>
                    <a:pt x="275" y="310"/>
                    <a:pt x="227" y="346"/>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4" name="Google Shape;12994;p20"/>
            <p:cNvSpPr/>
            <p:nvPr/>
          </p:nvSpPr>
          <p:spPr>
            <a:xfrm>
              <a:off x="6747850" y="2020625"/>
              <a:ext cx="7475" cy="8650"/>
            </a:xfrm>
            <a:custGeom>
              <a:avLst/>
              <a:gdLst/>
              <a:ahLst/>
              <a:cxnLst/>
              <a:rect l="l" t="t" r="r" b="b"/>
              <a:pathLst>
                <a:path w="299" h="346" extrusionOk="0">
                  <a:moveTo>
                    <a:pt x="167" y="334"/>
                  </a:moveTo>
                  <a:lnTo>
                    <a:pt x="144" y="334"/>
                  </a:lnTo>
                  <a:cubicBezTo>
                    <a:pt x="108" y="334"/>
                    <a:pt x="72" y="310"/>
                    <a:pt x="48" y="274"/>
                  </a:cubicBezTo>
                  <a:cubicBezTo>
                    <a:pt x="13" y="238"/>
                    <a:pt x="1" y="179"/>
                    <a:pt x="25" y="119"/>
                  </a:cubicBezTo>
                  <a:cubicBezTo>
                    <a:pt x="84" y="0"/>
                    <a:pt x="203" y="48"/>
                    <a:pt x="251" y="119"/>
                  </a:cubicBezTo>
                  <a:cubicBezTo>
                    <a:pt x="286" y="155"/>
                    <a:pt x="298" y="203"/>
                    <a:pt x="298" y="250"/>
                  </a:cubicBezTo>
                  <a:cubicBezTo>
                    <a:pt x="286" y="298"/>
                    <a:pt x="227" y="345"/>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5" name="Google Shape;12995;p20"/>
            <p:cNvSpPr/>
            <p:nvPr/>
          </p:nvSpPr>
          <p:spPr>
            <a:xfrm>
              <a:off x="6664500" y="2025975"/>
              <a:ext cx="7775" cy="8350"/>
            </a:xfrm>
            <a:custGeom>
              <a:avLst/>
              <a:gdLst/>
              <a:ahLst/>
              <a:cxnLst/>
              <a:rect l="l" t="t" r="r" b="b"/>
              <a:pathLst>
                <a:path w="311" h="334" extrusionOk="0">
                  <a:moveTo>
                    <a:pt x="180" y="334"/>
                  </a:moveTo>
                  <a:lnTo>
                    <a:pt x="156" y="334"/>
                  </a:lnTo>
                  <a:cubicBezTo>
                    <a:pt x="108" y="334"/>
                    <a:pt x="72" y="310"/>
                    <a:pt x="49" y="274"/>
                  </a:cubicBezTo>
                  <a:cubicBezTo>
                    <a:pt x="13" y="227"/>
                    <a:pt x="1" y="167"/>
                    <a:pt x="25" y="120"/>
                  </a:cubicBezTo>
                  <a:cubicBezTo>
                    <a:pt x="84" y="0"/>
                    <a:pt x="203" y="48"/>
                    <a:pt x="263" y="120"/>
                  </a:cubicBezTo>
                  <a:cubicBezTo>
                    <a:pt x="299" y="155"/>
                    <a:pt x="311" y="203"/>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6" name="Google Shape;12996;p20"/>
            <p:cNvSpPr/>
            <p:nvPr/>
          </p:nvSpPr>
          <p:spPr>
            <a:xfrm>
              <a:off x="6741000" y="1949475"/>
              <a:ext cx="7475" cy="8650"/>
            </a:xfrm>
            <a:custGeom>
              <a:avLst/>
              <a:gdLst/>
              <a:ahLst/>
              <a:cxnLst/>
              <a:rect l="l" t="t" r="r" b="b"/>
              <a:pathLst>
                <a:path w="299" h="346" extrusionOk="0">
                  <a:moveTo>
                    <a:pt x="179" y="334"/>
                  </a:moveTo>
                  <a:lnTo>
                    <a:pt x="144" y="334"/>
                  </a:lnTo>
                  <a:cubicBezTo>
                    <a:pt x="108" y="334"/>
                    <a:pt x="72" y="310"/>
                    <a:pt x="49" y="274"/>
                  </a:cubicBezTo>
                  <a:cubicBezTo>
                    <a:pt x="13" y="227"/>
                    <a:pt x="1" y="179"/>
                    <a:pt x="25" y="120"/>
                  </a:cubicBezTo>
                  <a:cubicBezTo>
                    <a:pt x="84" y="1"/>
                    <a:pt x="203" y="48"/>
                    <a:pt x="263" y="120"/>
                  </a:cubicBezTo>
                  <a:cubicBezTo>
                    <a:pt x="287" y="155"/>
                    <a:pt x="299" y="203"/>
                    <a:pt x="299" y="239"/>
                  </a:cubicBezTo>
                  <a:cubicBezTo>
                    <a:pt x="287"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7" name="Google Shape;12997;p20"/>
            <p:cNvSpPr/>
            <p:nvPr/>
          </p:nvSpPr>
          <p:spPr>
            <a:xfrm>
              <a:off x="6493650" y="2182550"/>
              <a:ext cx="19675" cy="17275"/>
            </a:xfrm>
            <a:custGeom>
              <a:avLst/>
              <a:gdLst/>
              <a:ahLst/>
              <a:cxnLst/>
              <a:rect l="l" t="t" r="r" b="b"/>
              <a:pathLst>
                <a:path w="787" h="691" extrusionOk="0">
                  <a:moveTo>
                    <a:pt x="25" y="381"/>
                  </a:moveTo>
                  <a:lnTo>
                    <a:pt x="25" y="334"/>
                  </a:lnTo>
                  <a:cubicBezTo>
                    <a:pt x="37" y="238"/>
                    <a:pt x="84" y="155"/>
                    <a:pt x="167" y="107"/>
                  </a:cubicBezTo>
                  <a:cubicBezTo>
                    <a:pt x="263" y="24"/>
                    <a:pt x="406" y="0"/>
                    <a:pt x="513" y="60"/>
                  </a:cubicBezTo>
                  <a:cubicBezTo>
                    <a:pt x="787" y="214"/>
                    <a:pt x="668" y="476"/>
                    <a:pt x="501" y="595"/>
                  </a:cubicBezTo>
                  <a:cubicBezTo>
                    <a:pt x="429" y="667"/>
                    <a:pt x="322" y="691"/>
                    <a:pt x="227" y="667"/>
                  </a:cubicBezTo>
                  <a:cubicBezTo>
                    <a:pt x="96" y="643"/>
                    <a:pt x="1" y="524"/>
                    <a:pt x="25"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8" name="Google Shape;12998;p20"/>
            <p:cNvSpPr/>
            <p:nvPr/>
          </p:nvSpPr>
          <p:spPr>
            <a:xfrm>
              <a:off x="6435625" y="2105450"/>
              <a:ext cx="7450" cy="8350"/>
            </a:xfrm>
            <a:custGeom>
              <a:avLst/>
              <a:gdLst/>
              <a:ahLst/>
              <a:cxnLst/>
              <a:rect l="l" t="t" r="r" b="b"/>
              <a:pathLst>
                <a:path w="298" h="334" extrusionOk="0">
                  <a:moveTo>
                    <a:pt x="262" y="72"/>
                  </a:moveTo>
                  <a:cubicBezTo>
                    <a:pt x="262" y="84"/>
                    <a:pt x="274" y="84"/>
                    <a:pt x="274" y="96"/>
                  </a:cubicBezTo>
                  <a:cubicBezTo>
                    <a:pt x="298" y="131"/>
                    <a:pt x="298" y="167"/>
                    <a:pt x="274" y="203"/>
                  </a:cubicBezTo>
                  <a:cubicBezTo>
                    <a:pt x="262" y="262"/>
                    <a:pt x="226" y="310"/>
                    <a:pt x="167" y="322"/>
                  </a:cubicBezTo>
                  <a:cubicBezTo>
                    <a:pt x="24" y="334"/>
                    <a:pt x="0" y="215"/>
                    <a:pt x="24" y="119"/>
                  </a:cubicBezTo>
                  <a:cubicBezTo>
                    <a:pt x="36" y="84"/>
                    <a:pt x="72" y="36"/>
                    <a:pt x="107" y="24"/>
                  </a:cubicBezTo>
                  <a:cubicBezTo>
                    <a:pt x="167" y="0"/>
                    <a:pt x="226" y="12"/>
                    <a:pt x="262"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9" name="Google Shape;12999;p20"/>
            <p:cNvSpPr/>
            <p:nvPr/>
          </p:nvSpPr>
          <p:spPr>
            <a:xfrm>
              <a:off x="6321600" y="2051575"/>
              <a:ext cx="7175" cy="8350"/>
            </a:xfrm>
            <a:custGeom>
              <a:avLst/>
              <a:gdLst/>
              <a:ahLst/>
              <a:cxnLst/>
              <a:rect l="l" t="t" r="r" b="b"/>
              <a:pathLst>
                <a:path w="287" h="334" extrusionOk="0">
                  <a:moveTo>
                    <a:pt x="251" y="72"/>
                  </a:moveTo>
                  <a:cubicBezTo>
                    <a:pt x="263" y="84"/>
                    <a:pt x="263" y="84"/>
                    <a:pt x="275" y="96"/>
                  </a:cubicBezTo>
                  <a:cubicBezTo>
                    <a:pt x="287" y="131"/>
                    <a:pt x="287" y="167"/>
                    <a:pt x="275" y="215"/>
                  </a:cubicBezTo>
                  <a:cubicBezTo>
                    <a:pt x="251" y="262"/>
                    <a:pt x="227" y="310"/>
                    <a:pt x="168" y="322"/>
                  </a:cubicBezTo>
                  <a:cubicBezTo>
                    <a:pt x="25" y="334"/>
                    <a:pt x="1" y="215"/>
                    <a:pt x="25" y="119"/>
                  </a:cubicBezTo>
                  <a:cubicBezTo>
                    <a:pt x="37" y="84"/>
                    <a:pt x="61" y="48"/>
                    <a:pt x="108" y="24"/>
                  </a:cubicBezTo>
                  <a:cubicBezTo>
                    <a:pt x="156" y="0"/>
                    <a:pt x="227" y="24"/>
                    <a:pt x="251"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0" name="Google Shape;13000;p20"/>
            <p:cNvSpPr/>
            <p:nvPr/>
          </p:nvSpPr>
          <p:spPr>
            <a:xfrm>
              <a:off x="6366550" y="2064975"/>
              <a:ext cx="19675" cy="17275"/>
            </a:xfrm>
            <a:custGeom>
              <a:avLst/>
              <a:gdLst/>
              <a:ahLst/>
              <a:cxnLst/>
              <a:rect l="l" t="t" r="r" b="b"/>
              <a:pathLst>
                <a:path w="787" h="691" extrusionOk="0">
                  <a:moveTo>
                    <a:pt x="13" y="381"/>
                  </a:moveTo>
                  <a:lnTo>
                    <a:pt x="13" y="334"/>
                  </a:lnTo>
                  <a:cubicBezTo>
                    <a:pt x="25" y="238"/>
                    <a:pt x="84" y="155"/>
                    <a:pt x="168" y="107"/>
                  </a:cubicBezTo>
                  <a:cubicBezTo>
                    <a:pt x="263" y="24"/>
                    <a:pt x="394" y="0"/>
                    <a:pt x="513" y="60"/>
                  </a:cubicBezTo>
                  <a:cubicBezTo>
                    <a:pt x="787" y="214"/>
                    <a:pt x="656" y="476"/>
                    <a:pt x="489" y="595"/>
                  </a:cubicBezTo>
                  <a:cubicBezTo>
                    <a:pt x="418" y="667"/>
                    <a:pt x="322" y="691"/>
                    <a:pt x="215" y="667"/>
                  </a:cubicBezTo>
                  <a:cubicBezTo>
                    <a:pt x="84" y="643"/>
                    <a:pt x="1" y="512"/>
                    <a:pt x="13"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1" name="Google Shape;13001;p20"/>
            <p:cNvSpPr/>
            <p:nvPr/>
          </p:nvSpPr>
          <p:spPr>
            <a:xfrm>
              <a:off x="6432925" y="2225100"/>
              <a:ext cx="19675" cy="17000"/>
            </a:xfrm>
            <a:custGeom>
              <a:avLst/>
              <a:gdLst/>
              <a:ahLst/>
              <a:cxnLst/>
              <a:rect l="l" t="t" r="r" b="b"/>
              <a:pathLst>
                <a:path w="787" h="680" extrusionOk="0">
                  <a:moveTo>
                    <a:pt x="25" y="382"/>
                  </a:moveTo>
                  <a:lnTo>
                    <a:pt x="25" y="322"/>
                  </a:lnTo>
                  <a:cubicBezTo>
                    <a:pt x="25" y="227"/>
                    <a:pt x="84" y="144"/>
                    <a:pt x="168" y="108"/>
                  </a:cubicBezTo>
                  <a:cubicBezTo>
                    <a:pt x="263" y="13"/>
                    <a:pt x="394" y="1"/>
                    <a:pt x="513" y="48"/>
                  </a:cubicBezTo>
                  <a:cubicBezTo>
                    <a:pt x="787" y="215"/>
                    <a:pt x="656" y="477"/>
                    <a:pt x="501" y="584"/>
                  </a:cubicBezTo>
                  <a:cubicBezTo>
                    <a:pt x="418" y="656"/>
                    <a:pt x="322" y="679"/>
                    <a:pt x="215" y="667"/>
                  </a:cubicBezTo>
                  <a:cubicBezTo>
                    <a:pt x="84" y="644"/>
                    <a:pt x="1" y="513"/>
                    <a:pt x="25"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2" name="Google Shape;13002;p20"/>
            <p:cNvSpPr/>
            <p:nvPr/>
          </p:nvSpPr>
          <p:spPr>
            <a:xfrm>
              <a:off x="6366250" y="2187000"/>
              <a:ext cx="7175" cy="8675"/>
            </a:xfrm>
            <a:custGeom>
              <a:avLst/>
              <a:gdLst/>
              <a:ahLst/>
              <a:cxnLst/>
              <a:rect l="l" t="t" r="r" b="b"/>
              <a:pathLst>
                <a:path w="287" h="347" extrusionOk="0">
                  <a:moveTo>
                    <a:pt x="251" y="84"/>
                  </a:moveTo>
                  <a:cubicBezTo>
                    <a:pt x="251" y="84"/>
                    <a:pt x="263" y="96"/>
                    <a:pt x="275" y="96"/>
                  </a:cubicBezTo>
                  <a:cubicBezTo>
                    <a:pt x="287" y="132"/>
                    <a:pt x="287" y="179"/>
                    <a:pt x="275" y="215"/>
                  </a:cubicBezTo>
                  <a:cubicBezTo>
                    <a:pt x="251" y="263"/>
                    <a:pt x="227" y="310"/>
                    <a:pt x="168" y="322"/>
                  </a:cubicBezTo>
                  <a:cubicBezTo>
                    <a:pt x="25" y="346"/>
                    <a:pt x="1" y="215"/>
                    <a:pt x="25" y="132"/>
                  </a:cubicBezTo>
                  <a:cubicBezTo>
                    <a:pt x="37" y="84"/>
                    <a:pt x="60" y="48"/>
                    <a:pt x="108" y="25"/>
                  </a:cubicBezTo>
                  <a:cubicBezTo>
                    <a:pt x="156" y="1"/>
                    <a:pt x="227" y="25"/>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3" name="Google Shape;13003;p20"/>
            <p:cNvSpPr/>
            <p:nvPr/>
          </p:nvSpPr>
          <p:spPr>
            <a:xfrm>
              <a:off x="6290050" y="2169450"/>
              <a:ext cx="7175" cy="8650"/>
            </a:xfrm>
            <a:custGeom>
              <a:avLst/>
              <a:gdLst/>
              <a:ahLst/>
              <a:cxnLst/>
              <a:rect l="l" t="t" r="r" b="b"/>
              <a:pathLst>
                <a:path w="287" h="346" extrusionOk="0">
                  <a:moveTo>
                    <a:pt x="251" y="84"/>
                  </a:moveTo>
                  <a:cubicBezTo>
                    <a:pt x="251" y="84"/>
                    <a:pt x="263" y="96"/>
                    <a:pt x="263" y="107"/>
                  </a:cubicBezTo>
                  <a:cubicBezTo>
                    <a:pt x="287" y="143"/>
                    <a:pt x="287" y="179"/>
                    <a:pt x="263" y="215"/>
                  </a:cubicBezTo>
                  <a:cubicBezTo>
                    <a:pt x="251" y="274"/>
                    <a:pt x="227" y="322"/>
                    <a:pt x="156" y="322"/>
                  </a:cubicBezTo>
                  <a:cubicBezTo>
                    <a:pt x="25" y="346"/>
                    <a:pt x="1" y="215"/>
                    <a:pt x="25" y="131"/>
                  </a:cubicBezTo>
                  <a:cubicBezTo>
                    <a:pt x="37"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4" name="Google Shape;13004;p20"/>
            <p:cNvSpPr/>
            <p:nvPr/>
          </p:nvSpPr>
          <p:spPr>
            <a:xfrm>
              <a:off x="6338275" y="2245950"/>
              <a:ext cx="7175" cy="8650"/>
            </a:xfrm>
            <a:custGeom>
              <a:avLst/>
              <a:gdLst/>
              <a:ahLst/>
              <a:cxnLst/>
              <a:rect l="l" t="t" r="r" b="b"/>
              <a:pathLst>
                <a:path w="287" h="346" extrusionOk="0">
                  <a:moveTo>
                    <a:pt x="251" y="84"/>
                  </a:moveTo>
                  <a:cubicBezTo>
                    <a:pt x="251" y="95"/>
                    <a:pt x="263" y="95"/>
                    <a:pt x="275" y="107"/>
                  </a:cubicBezTo>
                  <a:cubicBezTo>
                    <a:pt x="286" y="143"/>
                    <a:pt x="286" y="179"/>
                    <a:pt x="275" y="214"/>
                  </a:cubicBezTo>
                  <a:cubicBezTo>
                    <a:pt x="251" y="274"/>
                    <a:pt x="227" y="322"/>
                    <a:pt x="167" y="322"/>
                  </a:cubicBezTo>
                  <a:cubicBezTo>
                    <a:pt x="25" y="345"/>
                    <a:pt x="1" y="214"/>
                    <a:pt x="25" y="131"/>
                  </a:cubicBezTo>
                  <a:cubicBezTo>
                    <a:pt x="36"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5" name="Google Shape;13005;p20"/>
            <p:cNvSpPr/>
            <p:nvPr/>
          </p:nvSpPr>
          <p:spPr>
            <a:xfrm>
              <a:off x="6251675" y="1970025"/>
              <a:ext cx="7150" cy="8350"/>
            </a:xfrm>
            <a:custGeom>
              <a:avLst/>
              <a:gdLst/>
              <a:ahLst/>
              <a:cxnLst/>
              <a:rect l="l" t="t" r="r" b="b"/>
              <a:pathLst>
                <a:path w="286" h="334" extrusionOk="0">
                  <a:moveTo>
                    <a:pt x="250" y="83"/>
                  </a:moveTo>
                  <a:cubicBezTo>
                    <a:pt x="262" y="83"/>
                    <a:pt x="262" y="95"/>
                    <a:pt x="274" y="95"/>
                  </a:cubicBezTo>
                  <a:cubicBezTo>
                    <a:pt x="286" y="131"/>
                    <a:pt x="286" y="179"/>
                    <a:pt x="274" y="214"/>
                  </a:cubicBezTo>
                  <a:cubicBezTo>
                    <a:pt x="250" y="262"/>
                    <a:pt x="226" y="310"/>
                    <a:pt x="167" y="322"/>
                  </a:cubicBezTo>
                  <a:cubicBezTo>
                    <a:pt x="24" y="333"/>
                    <a:pt x="0" y="214"/>
                    <a:pt x="24" y="131"/>
                  </a:cubicBezTo>
                  <a:cubicBezTo>
                    <a:pt x="36" y="83"/>
                    <a:pt x="60" y="48"/>
                    <a:pt x="107" y="24"/>
                  </a:cubicBezTo>
                  <a:cubicBezTo>
                    <a:pt x="155" y="0"/>
                    <a:pt x="226" y="24"/>
                    <a:pt x="250"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6" name="Google Shape;13006;p20"/>
            <p:cNvSpPr/>
            <p:nvPr/>
          </p:nvSpPr>
          <p:spPr>
            <a:xfrm>
              <a:off x="6336800" y="2110800"/>
              <a:ext cx="19650" cy="17300"/>
            </a:xfrm>
            <a:custGeom>
              <a:avLst/>
              <a:gdLst/>
              <a:ahLst/>
              <a:cxnLst/>
              <a:rect l="l" t="t" r="r" b="b"/>
              <a:pathLst>
                <a:path w="786" h="692" extrusionOk="0">
                  <a:moveTo>
                    <a:pt x="24" y="382"/>
                  </a:moveTo>
                  <a:lnTo>
                    <a:pt x="24" y="322"/>
                  </a:lnTo>
                  <a:cubicBezTo>
                    <a:pt x="36" y="227"/>
                    <a:pt x="95" y="144"/>
                    <a:pt x="179" y="108"/>
                  </a:cubicBezTo>
                  <a:cubicBezTo>
                    <a:pt x="262" y="13"/>
                    <a:pt x="405" y="1"/>
                    <a:pt x="512" y="48"/>
                  </a:cubicBezTo>
                  <a:cubicBezTo>
                    <a:pt x="786" y="215"/>
                    <a:pt x="667" y="477"/>
                    <a:pt x="500" y="596"/>
                  </a:cubicBezTo>
                  <a:cubicBezTo>
                    <a:pt x="429" y="656"/>
                    <a:pt x="322" y="691"/>
                    <a:pt x="226" y="667"/>
                  </a:cubicBezTo>
                  <a:cubicBezTo>
                    <a:pt x="95" y="644"/>
                    <a:pt x="0" y="513"/>
                    <a:pt x="24"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7" name="Google Shape;13007;p20"/>
            <p:cNvSpPr/>
            <p:nvPr/>
          </p:nvSpPr>
          <p:spPr>
            <a:xfrm>
              <a:off x="6261775" y="2050675"/>
              <a:ext cx="7475" cy="8650"/>
            </a:xfrm>
            <a:custGeom>
              <a:avLst/>
              <a:gdLst/>
              <a:ahLst/>
              <a:cxnLst/>
              <a:rect l="l" t="t" r="r" b="b"/>
              <a:pathLst>
                <a:path w="299" h="346" extrusionOk="0">
                  <a:moveTo>
                    <a:pt x="263" y="84"/>
                  </a:moveTo>
                  <a:cubicBezTo>
                    <a:pt x="263" y="84"/>
                    <a:pt x="263" y="96"/>
                    <a:pt x="275" y="96"/>
                  </a:cubicBezTo>
                  <a:cubicBezTo>
                    <a:pt x="298" y="132"/>
                    <a:pt x="298" y="179"/>
                    <a:pt x="275" y="215"/>
                  </a:cubicBezTo>
                  <a:cubicBezTo>
                    <a:pt x="251" y="263"/>
                    <a:pt x="227" y="322"/>
                    <a:pt x="168" y="322"/>
                  </a:cubicBezTo>
                  <a:cubicBezTo>
                    <a:pt x="25" y="346"/>
                    <a:pt x="1" y="215"/>
                    <a:pt x="25" y="132"/>
                  </a:cubicBezTo>
                  <a:cubicBezTo>
                    <a:pt x="37" y="84"/>
                    <a:pt x="72" y="48"/>
                    <a:pt x="108" y="36"/>
                  </a:cubicBezTo>
                  <a:cubicBezTo>
                    <a:pt x="168" y="1"/>
                    <a:pt x="227" y="24"/>
                    <a:pt x="26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8" name="Google Shape;13008;p20"/>
            <p:cNvSpPr/>
            <p:nvPr/>
          </p:nvSpPr>
          <p:spPr>
            <a:xfrm>
              <a:off x="6183200" y="1782200"/>
              <a:ext cx="7175" cy="8650"/>
            </a:xfrm>
            <a:custGeom>
              <a:avLst/>
              <a:gdLst/>
              <a:ahLst/>
              <a:cxnLst/>
              <a:rect l="l" t="t" r="r" b="b"/>
              <a:pathLst>
                <a:path w="287" h="346" extrusionOk="0">
                  <a:moveTo>
                    <a:pt x="251" y="84"/>
                  </a:moveTo>
                  <a:lnTo>
                    <a:pt x="274" y="96"/>
                  </a:lnTo>
                  <a:cubicBezTo>
                    <a:pt x="286" y="131"/>
                    <a:pt x="286" y="179"/>
                    <a:pt x="274" y="215"/>
                  </a:cubicBezTo>
                  <a:cubicBezTo>
                    <a:pt x="251" y="274"/>
                    <a:pt x="227" y="322"/>
                    <a:pt x="167" y="322"/>
                  </a:cubicBezTo>
                  <a:cubicBezTo>
                    <a:pt x="24" y="346"/>
                    <a:pt x="1" y="215"/>
                    <a:pt x="24" y="131"/>
                  </a:cubicBezTo>
                  <a:cubicBezTo>
                    <a:pt x="36" y="84"/>
                    <a:pt x="60" y="48"/>
                    <a:pt x="108" y="36"/>
                  </a:cubicBezTo>
                  <a:cubicBezTo>
                    <a:pt x="155"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9" name="Google Shape;13009;p20"/>
            <p:cNvSpPr/>
            <p:nvPr/>
          </p:nvSpPr>
          <p:spPr>
            <a:xfrm>
              <a:off x="6283225" y="1821775"/>
              <a:ext cx="7450" cy="8675"/>
            </a:xfrm>
            <a:custGeom>
              <a:avLst/>
              <a:gdLst/>
              <a:ahLst/>
              <a:cxnLst/>
              <a:rect l="l" t="t" r="r" b="b"/>
              <a:pathLst>
                <a:path w="298" h="347" extrusionOk="0">
                  <a:moveTo>
                    <a:pt x="262" y="84"/>
                  </a:moveTo>
                  <a:cubicBezTo>
                    <a:pt x="262" y="84"/>
                    <a:pt x="274" y="96"/>
                    <a:pt x="274" y="96"/>
                  </a:cubicBezTo>
                  <a:cubicBezTo>
                    <a:pt x="298" y="132"/>
                    <a:pt x="298" y="179"/>
                    <a:pt x="274" y="215"/>
                  </a:cubicBezTo>
                  <a:cubicBezTo>
                    <a:pt x="262" y="263"/>
                    <a:pt x="238" y="322"/>
                    <a:pt x="167" y="322"/>
                  </a:cubicBezTo>
                  <a:cubicBezTo>
                    <a:pt x="36" y="346"/>
                    <a:pt x="0" y="215"/>
                    <a:pt x="36" y="132"/>
                  </a:cubicBezTo>
                  <a:cubicBezTo>
                    <a:pt x="36" y="84"/>
                    <a:pt x="72" y="48"/>
                    <a:pt x="107" y="25"/>
                  </a:cubicBezTo>
                  <a:cubicBezTo>
                    <a:pt x="167" y="1"/>
                    <a:pt x="238" y="25"/>
                    <a:pt x="26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0" name="Google Shape;13010;p20"/>
            <p:cNvSpPr/>
            <p:nvPr/>
          </p:nvSpPr>
          <p:spPr>
            <a:xfrm>
              <a:off x="6341250" y="1722675"/>
              <a:ext cx="7175" cy="8650"/>
            </a:xfrm>
            <a:custGeom>
              <a:avLst/>
              <a:gdLst/>
              <a:ahLst/>
              <a:cxnLst/>
              <a:rect l="l" t="t" r="r" b="b"/>
              <a:pathLst>
                <a:path w="287" h="346" extrusionOk="0">
                  <a:moveTo>
                    <a:pt x="251" y="83"/>
                  </a:moveTo>
                  <a:cubicBezTo>
                    <a:pt x="263" y="95"/>
                    <a:pt x="263" y="95"/>
                    <a:pt x="275" y="107"/>
                  </a:cubicBezTo>
                  <a:cubicBezTo>
                    <a:pt x="287" y="143"/>
                    <a:pt x="287" y="179"/>
                    <a:pt x="275" y="214"/>
                  </a:cubicBezTo>
                  <a:cubicBezTo>
                    <a:pt x="251" y="274"/>
                    <a:pt x="227" y="321"/>
                    <a:pt x="167" y="321"/>
                  </a:cubicBezTo>
                  <a:cubicBezTo>
                    <a:pt x="25" y="345"/>
                    <a:pt x="1" y="214"/>
                    <a:pt x="25" y="131"/>
                  </a:cubicBezTo>
                  <a:cubicBezTo>
                    <a:pt x="37" y="95"/>
                    <a:pt x="60" y="48"/>
                    <a:pt x="108" y="36"/>
                  </a:cubicBezTo>
                  <a:cubicBezTo>
                    <a:pt x="156" y="0"/>
                    <a:pt x="227" y="24"/>
                    <a:pt x="251"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1" name="Google Shape;13011;p20"/>
            <p:cNvSpPr/>
            <p:nvPr/>
          </p:nvSpPr>
          <p:spPr>
            <a:xfrm>
              <a:off x="6173375" y="1690525"/>
              <a:ext cx="7475" cy="8350"/>
            </a:xfrm>
            <a:custGeom>
              <a:avLst/>
              <a:gdLst/>
              <a:ahLst/>
              <a:cxnLst/>
              <a:rect l="l" t="t" r="r" b="b"/>
              <a:pathLst>
                <a:path w="299" h="334" extrusionOk="0">
                  <a:moveTo>
                    <a:pt x="263" y="83"/>
                  </a:moveTo>
                  <a:cubicBezTo>
                    <a:pt x="263" y="83"/>
                    <a:pt x="275" y="95"/>
                    <a:pt x="275" y="95"/>
                  </a:cubicBezTo>
                  <a:cubicBezTo>
                    <a:pt x="298" y="131"/>
                    <a:pt x="298" y="179"/>
                    <a:pt x="275" y="214"/>
                  </a:cubicBezTo>
                  <a:cubicBezTo>
                    <a:pt x="263" y="262"/>
                    <a:pt x="227" y="310"/>
                    <a:pt x="167" y="322"/>
                  </a:cubicBezTo>
                  <a:cubicBezTo>
                    <a:pt x="36" y="334"/>
                    <a:pt x="1" y="214"/>
                    <a:pt x="36" y="131"/>
                  </a:cubicBezTo>
                  <a:cubicBezTo>
                    <a:pt x="36" y="83"/>
                    <a:pt x="72" y="48"/>
                    <a:pt x="108" y="24"/>
                  </a:cubicBezTo>
                  <a:cubicBezTo>
                    <a:pt x="167" y="0"/>
                    <a:pt x="239"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2" name="Google Shape;13012;p20"/>
            <p:cNvSpPr/>
            <p:nvPr/>
          </p:nvSpPr>
          <p:spPr>
            <a:xfrm>
              <a:off x="6193325" y="2034900"/>
              <a:ext cx="7175" cy="8375"/>
            </a:xfrm>
            <a:custGeom>
              <a:avLst/>
              <a:gdLst/>
              <a:ahLst/>
              <a:cxnLst/>
              <a:rect l="l" t="t" r="r" b="b"/>
              <a:pathLst>
                <a:path w="287" h="335" extrusionOk="0">
                  <a:moveTo>
                    <a:pt x="250" y="72"/>
                  </a:moveTo>
                  <a:cubicBezTo>
                    <a:pt x="262" y="84"/>
                    <a:pt x="262" y="84"/>
                    <a:pt x="274" y="96"/>
                  </a:cubicBezTo>
                  <a:cubicBezTo>
                    <a:pt x="286" y="132"/>
                    <a:pt x="286" y="179"/>
                    <a:pt x="274" y="215"/>
                  </a:cubicBezTo>
                  <a:cubicBezTo>
                    <a:pt x="250" y="263"/>
                    <a:pt x="227" y="310"/>
                    <a:pt x="167" y="322"/>
                  </a:cubicBezTo>
                  <a:cubicBezTo>
                    <a:pt x="24" y="334"/>
                    <a:pt x="0" y="215"/>
                    <a:pt x="24" y="132"/>
                  </a:cubicBezTo>
                  <a:cubicBezTo>
                    <a:pt x="36" y="84"/>
                    <a:pt x="60" y="48"/>
                    <a:pt x="108" y="24"/>
                  </a:cubicBezTo>
                  <a:cubicBezTo>
                    <a:pt x="155" y="1"/>
                    <a:pt x="227" y="24"/>
                    <a:pt x="25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3" name="Google Shape;13013;p20"/>
            <p:cNvSpPr/>
            <p:nvPr/>
          </p:nvSpPr>
          <p:spPr>
            <a:xfrm>
              <a:off x="6226950" y="1734275"/>
              <a:ext cx="7175" cy="8650"/>
            </a:xfrm>
            <a:custGeom>
              <a:avLst/>
              <a:gdLst/>
              <a:ahLst/>
              <a:cxnLst/>
              <a:rect l="l" t="t" r="r" b="b"/>
              <a:pathLst>
                <a:path w="287" h="346" extrusionOk="0">
                  <a:moveTo>
                    <a:pt x="251" y="84"/>
                  </a:moveTo>
                  <a:cubicBezTo>
                    <a:pt x="251" y="84"/>
                    <a:pt x="263" y="96"/>
                    <a:pt x="263" y="96"/>
                  </a:cubicBezTo>
                  <a:cubicBezTo>
                    <a:pt x="287" y="131"/>
                    <a:pt x="287" y="179"/>
                    <a:pt x="263" y="215"/>
                  </a:cubicBezTo>
                  <a:cubicBezTo>
                    <a:pt x="251" y="274"/>
                    <a:pt x="227" y="310"/>
                    <a:pt x="156" y="322"/>
                  </a:cubicBezTo>
                  <a:cubicBezTo>
                    <a:pt x="25" y="346"/>
                    <a:pt x="1" y="215"/>
                    <a:pt x="25" y="131"/>
                  </a:cubicBezTo>
                  <a:cubicBezTo>
                    <a:pt x="37" y="84"/>
                    <a:pt x="60" y="48"/>
                    <a:pt x="96"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4" name="Google Shape;13014;p20"/>
            <p:cNvSpPr/>
            <p:nvPr/>
          </p:nvSpPr>
          <p:spPr>
            <a:xfrm>
              <a:off x="6258200" y="1636650"/>
              <a:ext cx="7475" cy="8350"/>
            </a:xfrm>
            <a:custGeom>
              <a:avLst/>
              <a:gdLst/>
              <a:ahLst/>
              <a:cxnLst/>
              <a:rect l="l" t="t" r="r" b="b"/>
              <a:pathLst>
                <a:path w="299" h="334" extrusionOk="0">
                  <a:moveTo>
                    <a:pt x="263" y="83"/>
                  </a:moveTo>
                  <a:cubicBezTo>
                    <a:pt x="263" y="83"/>
                    <a:pt x="275" y="95"/>
                    <a:pt x="275" y="95"/>
                  </a:cubicBezTo>
                  <a:cubicBezTo>
                    <a:pt x="299" y="131"/>
                    <a:pt x="299" y="179"/>
                    <a:pt x="275" y="214"/>
                  </a:cubicBezTo>
                  <a:cubicBezTo>
                    <a:pt x="263" y="262"/>
                    <a:pt x="227" y="310"/>
                    <a:pt x="168" y="322"/>
                  </a:cubicBezTo>
                  <a:cubicBezTo>
                    <a:pt x="25" y="333"/>
                    <a:pt x="1" y="214"/>
                    <a:pt x="37" y="131"/>
                  </a:cubicBezTo>
                  <a:cubicBezTo>
                    <a:pt x="37" y="83"/>
                    <a:pt x="72" y="48"/>
                    <a:pt x="108" y="24"/>
                  </a:cubicBezTo>
                  <a:cubicBezTo>
                    <a:pt x="168" y="0"/>
                    <a:pt x="227"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5" name="Google Shape;13015;p20"/>
            <p:cNvSpPr/>
            <p:nvPr/>
          </p:nvSpPr>
          <p:spPr>
            <a:xfrm>
              <a:off x="6729400" y="2012875"/>
              <a:ext cx="22950" cy="29800"/>
            </a:xfrm>
            <a:custGeom>
              <a:avLst/>
              <a:gdLst/>
              <a:ahLst/>
              <a:cxnLst/>
              <a:rect l="l" t="t" r="r" b="b"/>
              <a:pathLst>
                <a:path w="918" h="1192" extrusionOk="0">
                  <a:moveTo>
                    <a:pt x="203" y="1025"/>
                  </a:moveTo>
                  <a:cubicBezTo>
                    <a:pt x="179" y="1013"/>
                    <a:pt x="155" y="1001"/>
                    <a:pt x="132" y="989"/>
                  </a:cubicBezTo>
                  <a:cubicBezTo>
                    <a:pt x="36" y="882"/>
                    <a:pt x="1" y="739"/>
                    <a:pt x="24" y="608"/>
                  </a:cubicBezTo>
                  <a:cubicBezTo>
                    <a:pt x="48" y="417"/>
                    <a:pt x="96" y="239"/>
                    <a:pt x="286" y="167"/>
                  </a:cubicBezTo>
                  <a:cubicBezTo>
                    <a:pt x="739" y="1"/>
                    <a:pt x="917" y="382"/>
                    <a:pt x="882" y="691"/>
                  </a:cubicBezTo>
                  <a:cubicBezTo>
                    <a:pt x="894" y="834"/>
                    <a:pt x="834" y="989"/>
                    <a:pt x="715" y="1072"/>
                  </a:cubicBezTo>
                  <a:cubicBezTo>
                    <a:pt x="560"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6" name="Google Shape;13016;p20"/>
            <p:cNvSpPr/>
            <p:nvPr/>
          </p:nvSpPr>
          <p:spPr>
            <a:xfrm>
              <a:off x="6668675" y="1973575"/>
              <a:ext cx="26825" cy="24750"/>
            </a:xfrm>
            <a:custGeom>
              <a:avLst/>
              <a:gdLst/>
              <a:ahLst/>
              <a:cxnLst/>
              <a:rect l="l" t="t" r="r" b="b"/>
              <a:pathLst>
                <a:path w="1073" h="990" extrusionOk="0">
                  <a:moveTo>
                    <a:pt x="798" y="882"/>
                  </a:moveTo>
                  <a:cubicBezTo>
                    <a:pt x="775" y="894"/>
                    <a:pt x="751" y="918"/>
                    <a:pt x="739" y="930"/>
                  </a:cubicBezTo>
                  <a:cubicBezTo>
                    <a:pt x="608" y="989"/>
                    <a:pt x="465" y="989"/>
                    <a:pt x="334" y="918"/>
                  </a:cubicBezTo>
                  <a:cubicBezTo>
                    <a:pt x="167" y="834"/>
                    <a:pt x="13" y="727"/>
                    <a:pt x="13" y="525"/>
                  </a:cubicBezTo>
                  <a:cubicBezTo>
                    <a:pt x="1" y="49"/>
                    <a:pt x="417" y="1"/>
                    <a:pt x="703" y="120"/>
                  </a:cubicBezTo>
                  <a:cubicBezTo>
                    <a:pt x="846" y="168"/>
                    <a:pt x="965" y="275"/>
                    <a:pt x="1013" y="418"/>
                  </a:cubicBezTo>
                  <a:cubicBezTo>
                    <a:pt x="1072" y="608"/>
                    <a:pt x="977" y="811"/>
                    <a:pt x="798"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7" name="Google Shape;13017;p20"/>
            <p:cNvSpPr/>
            <p:nvPr/>
          </p:nvSpPr>
          <p:spPr>
            <a:xfrm>
              <a:off x="6610625" y="1861975"/>
              <a:ext cx="13425" cy="12525"/>
            </a:xfrm>
            <a:custGeom>
              <a:avLst/>
              <a:gdLst/>
              <a:ahLst/>
              <a:cxnLst/>
              <a:rect l="l" t="t" r="r" b="b"/>
              <a:pathLst>
                <a:path w="537" h="501" extrusionOk="0">
                  <a:moveTo>
                    <a:pt x="406" y="453"/>
                  </a:moveTo>
                  <a:cubicBezTo>
                    <a:pt x="394" y="453"/>
                    <a:pt x="382" y="464"/>
                    <a:pt x="370" y="476"/>
                  </a:cubicBezTo>
                  <a:cubicBezTo>
                    <a:pt x="299" y="500"/>
                    <a:pt x="227" y="500"/>
                    <a:pt x="168" y="464"/>
                  </a:cubicBezTo>
                  <a:cubicBezTo>
                    <a:pt x="84" y="429"/>
                    <a:pt x="1" y="369"/>
                    <a:pt x="1" y="262"/>
                  </a:cubicBezTo>
                  <a:cubicBezTo>
                    <a:pt x="1" y="24"/>
                    <a:pt x="215" y="0"/>
                    <a:pt x="346" y="60"/>
                  </a:cubicBezTo>
                  <a:cubicBezTo>
                    <a:pt x="418" y="83"/>
                    <a:pt x="477" y="143"/>
                    <a:pt x="501" y="214"/>
                  </a:cubicBezTo>
                  <a:cubicBezTo>
                    <a:pt x="537" y="310"/>
                    <a:pt x="489" y="405"/>
                    <a:pt x="406"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8" name="Google Shape;13018;p20"/>
            <p:cNvSpPr/>
            <p:nvPr/>
          </p:nvSpPr>
          <p:spPr>
            <a:xfrm>
              <a:off x="6748750" y="1958100"/>
              <a:ext cx="23250" cy="29800"/>
            </a:xfrm>
            <a:custGeom>
              <a:avLst/>
              <a:gdLst/>
              <a:ahLst/>
              <a:cxnLst/>
              <a:rect l="l" t="t" r="r" b="b"/>
              <a:pathLst>
                <a:path w="930" h="1192" extrusionOk="0">
                  <a:moveTo>
                    <a:pt x="215" y="1025"/>
                  </a:moveTo>
                  <a:cubicBezTo>
                    <a:pt x="191" y="1013"/>
                    <a:pt x="167" y="1001"/>
                    <a:pt x="143" y="989"/>
                  </a:cubicBezTo>
                  <a:cubicBezTo>
                    <a:pt x="48" y="882"/>
                    <a:pt x="0" y="739"/>
                    <a:pt x="36" y="608"/>
                  </a:cubicBezTo>
                  <a:cubicBezTo>
                    <a:pt x="60" y="418"/>
                    <a:pt x="96" y="239"/>
                    <a:pt x="298" y="168"/>
                  </a:cubicBezTo>
                  <a:cubicBezTo>
                    <a:pt x="751" y="1"/>
                    <a:pt x="929" y="382"/>
                    <a:pt x="893" y="680"/>
                  </a:cubicBezTo>
                  <a:cubicBezTo>
                    <a:pt x="905" y="834"/>
                    <a:pt x="834" y="977"/>
                    <a:pt x="715" y="1072"/>
                  </a:cubicBezTo>
                  <a:cubicBezTo>
                    <a:pt x="560" y="1191"/>
                    <a:pt x="346" y="1168"/>
                    <a:pt x="215"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9" name="Google Shape;13019;p20"/>
            <p:cNvSpPr/>
            <p:nvPr/>
          </p:nvSpPr>
          <p:spPr>
            <a:xfrm>
              <a:off x="6674625" y="2044125"/>
              <a:ext cx="22950" cy="29800"/>
            </a:xfrm>
            <a:custGeom>
              <a:avLst/>
              <a:gdLst/>
              <a:ahLst/>
              <a:cxnLst/>
              <a:rect l="l" t="t" r="r" b="b"/>
              <a:pathLst>
                <a:path w="918" h="1192" extrusionOk="0">
                  <a:moveTo>
                    <a:pt x="203" y="1025"/>
                  </a:moveTo>
                  <a:cubicBezTo>
                    <a:pt x="179" y="1013"/>
                    <a:pt x="156" y="1001"/>
                    <a:pt x="132" y="989"/>
                  </a:cubicBezTo>
                  <a:cubicBezTo>
                    <a:pt x="37" y="882"/>
                    <a:pt x="1" y="739"/>
                    <a:pt x="25" y="608"/>
                  </a:cubicBezTo>
                  <a:cubicBezTo>
                    <a:pt x="48" y="417"/>
                    <a:pt x="96" y="239"/>
                    <a:pt x="287" y="167"/>
                  </a:cubicBezTo>
                  <a:cubicBezTo>
                    <a:pt x="739" y="1"/>
                    <a:pt x="918" y="394"/>
                    <a:pt x="882" y="691"/>
                  </a:cubicBezTo>
                  <a:cubicBezTo>
                    <a:pt x="894" y="834"/>
                    <a:pt x="822" y="989"/>
                    <a:pt x="715" y="1084"/>
                  </a:cubicBezTo>
                  <a:cubicBezTo>
                    <a:pt x="548"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0" name="Google Shape;13020;p20"/>
            <p:cNvSpPr/>
            <p:nvPr/>
          </p:nvSpPr>
          <p:spPr>
            <a:xfrm>
              <a:off x="6750825" y="2077475"/>
              <a:ext cx="22950" cy="29775"/>
            </a:xfrm>
            <a:custGeom>
              <a:avLst/>
              <a:gdLst/>
              <a:ahLst/>
              <a:cxnLst/>
              <a:rect l="l" t="t" r="r" b="b"/>
              <a:pathLst>
                <a:path w="918" h="1191" extrusionOk="0">
                  <a:moveTo>
                    <a:pt x="203" y="1024"/>
                  </a:moveTo>
                  <a:cubicBezTo>
                    <a:pt x="191" y="1012"/>
                    <a:pt x="156" y="1000"/>
                    <a:pt x="144" y="988"/>
                  </a:cubicBezTo>
                  <a:cubicBezTo>
                    <a:pt x="37" y="881"/>
                    <a:pt x="1" y="738"/>
                    <a:pt x="25" y="607"/>
                  </a:cubicBezTo>
                  <a:cubicBezTo>
                    <a:pt x="48" y="417"/>
                    <a:pt x="96" y="238"/>
                    <a:pt x="298" y="167"/>
                  </a:cubicBezTo>
                  <a:cubicBezTo>
                    <a:pt x="739" y="0"/>
                    <a:pt x="918" y="381"/>
                    <a:pt x="894" y="691"/>
                  </a:cubicBezTo>
                  <a:cubicBezTo>
                    <a:pt x="894" y="834"/>
                    <a:pt x="834" y="977"/>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1" name="Google Shape;13021;p20"/>
            <p:cNvSpPr/>
            <p:nvPr/>
          </p:nvSpPr>
          <p:spPr>
            <a:xfrm>
              <a:off x="6848750" y="1870300"/>
              <a:ext cx="22950" cy="29800"/>
            </a:xfrm>
            <a:custGeom>
              <a:avLst/>
              <a:gdLst/>
              <a:ahLst/>
              <a:cxnLst/>
              <a:rect l="l" t="t" r="r" b="b"/>
              <a:pathLst>
                <a:path w="918" h="1192" extrusionOk="0">
                  <a:moveTo>
                    <a:pt x="203" y="1024"/>
                  </a:moveTo>
                  <a:cubicBezTo>
                    <a:pt x="180" y="1013"/>
                    <a:pt x="156" y="1001"/>
                    <a:pt x="132" y="977"/>
                  </a:cubicBezTo>
                  <a:cubicBezTo>
                    <a:pt x="37" y="882"/>
                    <a:pt x="1" y="739"/>
                    <a:pt x="25" y="608"/>
                  </a:cubicBezTo>
                  <a:cubicBezTo>
                    <a:pt x="49" y="417"/>
                    <a:pt x="96" y="239"/>
                    <a:pt x="287" y="167"/>
                  </a:cubicBezTo>
                  <a:cubicBezTo>
                    <a:pt x="739" y="1"/>
                    <a:pt x="918" y="382"/>
                    <a:pt x="894" y="679"/>
                  </a:cubicBezTo>
                  <a:cubicBezTo>
                    <a:pt x="894" y="834"/>
                    <a:pt x="834" y="977"/>
                    <a:pt x="715" y="1072"/>
                  </a:cubicBezTo>
                  <a:cubicBezTo>
                    <a:pt x="561" y="1191"/>
                    <a:pt x="334" y="1179"/>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2" name="Google Shape;13022;p20"/>
            <p:cNvSpPr/>
            <p:nvPr/>
          </p:nvSpPr>
          <p:spPr>
            <a:xfrm>
              <a:off x="6719575" y="1868225"/>
              <a:ext cx="22950" cy="29775"/>
            </a:xfrm>
            <a:custGeom>
              <a:avLst/>
              <a:gdLst/>
              <a:ahLst/>
              <a:cxnLst/>
              <a:rect l="l" t="t" r="r" b="b"/>
              <a:pathLst>
                <a:path w="918" h="1191" extrusionOk="0">
                  <a:moveTo>
                    <a:pt x="203" y="1024"/>
                  </a:moveTo>
                  <a:cubicBezTo>
                    <a:pt x="191" y="1000"/>
                    <a:pt x="167" y="1000"/>
                    <a:pt x="144" y="976"/>
                  </a:cubicBezTo>
                  <a:cubicBezTo>
                    <a:pt x="36" y="881"/>
                    <a:pt x="1" y="738"/>
                    <a:pt x="24" y="607"/>
                  </a:cubicBezTo>
                  <a:cubicBezTo>
                    <a:pt x="48" y="417"/>
                    <a:pt x="96" y="238"/>
                    <a:pt x="298" y="167"/>
                  </a:cubicBezTo>
                  <a:cubicBezTo>
                    <a:pt x="739" y="0"/>
                    <a:pt x="917" y="381"/>
                    <a:pt x="894" y="679"/>
                  </a:cubicBezTo>
                  <a:cubicBezTo>
                    <a:pt x="894" y="834"/>
                    <a:pt x="834" y="976"/>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3" name="Google Shape;13023;p20"/>
            <p:cNvSpPr/>
            <p:nvPr/>
          </p:nvSpPr>
          <p:spPr>
            <a:xfrm>
              <a:off x="6760350" y="1954825"/>
              <a:ext cx="26825" cy="24750"/>
            </a:xfrm>
            <a:custGeom>
              <a:avLst/>
              <a:gdLst/>
              <a:ahLst/>
              <a:cxnLst/>
              <a:rect l="l" t="t" r="r" b="b"/>
              <a:pathLst>
                <a:path w="1073" h="990" extrusionOk="0">
                  <a:moveTo>
                    <a:pt x="799" y="882"/>
                  </a:moveTo>
                  <a:cubicBezTo>
                    <a:pt x="775" y="894"/>
                    <a:pt x="751" y="918"/>
                    <a:pt x="727" y="930"/>
                  </a:cubicBezTo>
                  <a:cubicBezTo>
                    <a:pt x="608" y="989"/>
                    <a:pt x="453" y="977"/>
                    <a:pt x="334" y="906"/>
                  </a:cubicBezTo>
                  <a:cubicBezTo>
                    <a:pt x="167" y="834"/>
                    <a:pt x="13" y="727"/>
                    <a:pt x="13" y="513"/>
                  </a:cubicBezTo>
                  <a:cubicBezTo>
                    <a:pt x="1" y="49"/>
                    <a:pt x="418" y="1"/>
                    <a:pt x="691" y="120"/>
                  </a:cubicBezTo>
                  <a:cubicBezTo>
                    <a:pt x="846" y="156"/>
                    <a:pt x="953" y="275"/>
                    <a:pt x="1013" y="418"/>
                  </a:cubicBezTo>
                  <a:cubicBezTo>
                    <a:pt x="1072" y="608"/>
                    <a:pt x="977" y="811"/>
                    <a:pt x="799"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4" name="Google Shape;13024;p20"/>
            <p:cNvSpPr/>
            <p:nvPr/>
          </p:nvSpPr>
          <p:spPr>
            <a:xfrm>
              <a:off x="6702025" y="2104550"/>
              <a:ext cx="26500" cy="24725"/>
            </a:xfrm>
            <a:custGeom>
              <a:avLst/>
              <a:gdLst/>
              <a:ahLst/>
              <a:cxnLst/>
              <a:rect l="l" t="t" r="r" b="b"/>
              <a:pathLst>
                <a:path w="1060" h="989" extrusionOk="0">
                  <a:moveTo>
                    <a:pt x="786" y="882"/>
                  </a:moveTo>
                  <a:cubicBezTo>
                    <a:pt x="762" y="894"/>
                    <a:pt x="750" y="917"/>
                    <a:pt x="726" y="929"/>
                  </a:cubicBezTo>
                  <a:cubicBezTo>
                    <a:pt x="595" y="989"/>
                    <a:pt x="453" y="989"/>
                    <a:pt x="334" y="917"/>
                  </a:cubicBezTo>
                  <a:cubicBezTo>
                    <a:pt x="167" y="834"/>
                    <a:pt x="12" y="727"/>
                    <a:pt x="0" y="525"/>
                  </a:cubicBezTo>
                  <a:cubicBezTo>
                    <a:pt x="0" y="48"/>
                    <a:pt x="417" y="1"/>
                    <a:pt x="691" y="120"/>
                  </a:cubicBezTo>
                  <a:cubicBezTo>
                    <a:pt x="834" y="167"/>
                    <a:pt x="953" y="275"/>
                    <a:pt x="1000" y="417"/>
                  </a:cubicBezTo>
                  <a:cubicBezTo>
                    <a:pt x="1060" y="608"/>
                    <a:pt x="976" y="810"/>
                    <a:pt x="786"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5" name="Google Shape;13025;p20"/>
            <p:cNvSpPr/>
            <p:nvPr/>
          </p:nvSpPr>
          <p:spPr>
            <a:xfrm>
              <a:off x="6782075" y="1871800"/>
              <a:ext cx="26825" cy="25025"/>
            </a:xfrm>
            <a:custGeom>
              <a:avLst/>
              <a:gdLst/>
              <a:ahLst/>
              <a:cxnLst/>
              <a:rect l="l" t="t" r="r" b="b"/>
              <a:pathLst>
                <a:path w="1073" h="1001" extrusionOk="0">
                  <a:moveTo>
                    <a:pt x="799" y="881"/>
                  </a:moveTo>
                  <a:cubicBezTo>
                    <a:pt x="775" y="893"/>
                    <a:pt x="763" y="917"/>
                    <a:pt x="739" y="929"/>
                  </a:cubicBezTo>
                  <a:cubicBezTo>
                    <a:pt x="608" y="1000"/>
                    <a:pt x="465" y="988"/>
                    <a:pt x="346" y="917"/>
                  </a:cubicBezTo>
                  <a:cubicBezTo>
                    <a:pt x="180" y="833"/>
                    <a:pt x="25" y="738"/>
                    <a:pt x="13" y="524"/>
                  </a:cubicBezTo>
                  <a:cubicBezTo>
                    <a:pt x="1" y="48"/>
                    <a:pt x="430" y="0"/>
                    <a:pt x="703" y="119"/>
                  </a:cubicBezTo>
                  <a:cubicBezTo>
                    <a:pt x="846" y="167"/>
                    <a:pt x="965" y="274"/>
                    <a:pt x="1013" y="417"/>
                  </a:cubicBezTo>
                  <a:cubicBezTo>
                    <a:pt x="1073" y="607"/>
                    <a:pt x="977" y="810"/>
                    <a:pt x="799"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6" name="Google Shape;13026;p20"/>
            <p:cNvSpPr/>
            <p:nvPr/>
          </p:nvSpPr>
          <p:spPr>
            <a:xfrm>
              <a:off x="6803525" y="1912875"/>
              <a:ext cx="26800" cy="25025"/>
            </a:xfrm>
            <a:custGeom>
              <a:avLst/>
              <a:gdLst/>
              <a:ahLst/>
              <a:cxnLst/>
              <a:rect l="l" t="t" r="r" b="b"/>
              <a:pathLst>
                <a:path w="1072" h="1001" extrusionOk="0">
                  <a:moveTo>
                    <a:pt x="798" y="881"/>
                  </a:moveTo>
                  <a:cubicBezTo>
                    <a:pt x="774" y="893"/>
                    <a:pt x="762" y="917"/>
                    <a:pt x="738" y="929"/>
                  </a:cubicBezTo>
                  <a:cubicBezTo>
                    <a:pt x="607" y="1000"/>
                    <a:pt x="465" y="988"/>
                    <a:pt x="345" y="917"/>
                  </a:cubicBezTo>
                  <a:cubicBezTo>
                    <a:pt x="179" y="834"/>
                    <a:pt x="24" y="738"/>
                    <a:pt x="12" y="524"/>
                  </a:cubicBezTo>
                  <a:cubicBezTo>
                    <a:pt x="0" y="60"/>
                    <a:pt x="429" y="0"/>
                    <a:pt x="703" y="119"/>
                  </a:cubicBezTo>
                  <a:cubicBezTo>
                    <a:pt x="846" y="167"/>
                    <a:pt x="965" y="274"/>
                    <a:pt x="1012" y="417"/>
                  </a:cubicBezTo>
                  <a:cubicBezTo>
                    <a:pt x="1072" y="607"/>
                    <a:pt x="988" y="810"/>
                    <a:pt x="798"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7" name="Google Shape;13027;p20"/>
            <p:cNvSpPr/>
            <p:nvPr/>
          </p:nvSpPr>
          <p:spPr>
            <a:xfrm>
              <a:off x="6693375" y="2151275"/>
              <a:ext cx="15800" cy="20275"/>
            </a:xfrm>
            <a:custGeom>
              <a:avLst/>
              <a:gdLst/>
              <a:ahLst/>
              <a:cxnLst/>
              <a:rect l="l" t="t" r="r" b="b"/>
              <a:pathLst>
                <a:path w="632" h="811" extrusionOk="0">
                  <a:moveTo>
                    <a:pt x="144" y="692"/>
                  </a:moveTo>
                  <a:cubicBezTo>
                    <a:pt x="132" y="680"/>
                    <a:pt x="120" y="680"/>
                    <a:pt x="108" y="668"/>
                  </a:cubicBezTo>
                  <a:cubicBezTo>
                    <a:pt x="37" y="596"/>
                    <a:pt x="1" y="501"/>
                    <a:pt x="25" y="418"/>
                  </a:cubicBezTo>
                  <a:cubicBezTo>
                    <a:pt x="13" y="287"/>
                    <a:pt x="84" y="168"/>
                    <a:pt x="203" y="120"/>
                  </a:cubicBezTo>
                  <a:cubicBezTo>
                    <a:pt x="501" y="1"/>
                    <a:pt x="632" y="263"/>
                    <a:pt x="608" y="465"/>
                  </a:cubicBezTo>
                  <a:cubicBezTo>
                    <a:pt x="620" y="572"/>
                    <a:pt x="572" y="668"/>
                    <a:pt x="489" y="727"/>
                  </a:cubicBezTo>
                  <a:cubicBezTo>
                    <a:pt x="382" y="811"/>
                    <a:pt x="239" y="799"/>
                    <a:pt x="144"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8" name="Google Shape;13028;p20"/>
            <p:cNvSpPr/>
            <p:nvPr/>
          </p:nvSpPr>
          <p:spPr>
            <a:xfrm>
              <a:off x="6680300" y="1852150"/>
              <a:ext cx="18175" cy="17275"/>
            </a:xfrm>
            <a:custGeom>
              <a:avLst/>
              <a:gdLst/>
              <a:ahLst/>
              <a:cxnLst/>
              <a:rect l="l" t="t" r="r" b="b"/>
              <a:pathLst>
                <a:path w="727" h="691" extrusionOk="0">
                  <a:moveTo>
                    <a:pt x="691" y="238"/>
                  </a:moveTo>
                  <a:cubicBezTo>
                    <a:pt x="691" y="250"/>
                    <a:pt x="702" y="262"/>
                    <a:pt x="714" y="286"/>
                  </a:cubicBezTo>
                  <a:cubicBezTo>
                    <a:pt x="726" y="381"/>
                    <a:pt x="691" y="476"/>
                    <a:pt x="619" y="536"/>
                  </a:cubicBezTo>
                  <a:cubicBezTo>
                    <a:pt x="548" y="643"/>
                    <a:pt x="417" y="691"/>
                    <a:pt x="298" y="667"/>
                  </a:cubicBezTo>
                  <a:cubicBezTo>
                    <a:pt x="0" y="572"/>
                    <a:pt x="48" y="298"/>
                    <a:pt x="179" y="143"/>
                  </a:cubicBezTo>
                  <a:cubicBezTo>
                    <a:pt x="238" y="60"/>
                    <a:pt x="333" y="0"/>
                    <a:pt x="429" y="0"/>
                  </a:cubicBezTo>
                  <a:cubicBezTo>
                    <a:pt x="572" y="0"/>
                    <a:pt x="679"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9" name="Google Shape;13029;p20"/>
            <p:cNvSpPr/>
            <p:nvPr/>
          </p:nvSpPr>
          <p:spPr>
            <a:xfrm>
              <a:off x="6715700" y="1918525"/>
              <a:ext cx="17900" cy="17575"/>
            </a:xfrm>
            <a:custGeom>
              <a:avLst/>
              <a:gdLst/>
              <a:ahLst/>
              <a:cxnLst/>
              <a:rect l="l" t="t" r="r" b="b"/>
              <a:pathLst>
                <a:path w="716" h="703" extrusionOk="0">
                  <a:moveTo>
                    <a:pt x="691" y="238"/>
                  </a:moveTo>
                  <a:cubicBezTo>
                    <a:pt x="691" y="262"/>
                    <a:pt x="703" y="274"/>
                    <a:pt x="703" y="286"/>
                  </a:cubicBezTo>
                  <a:cubicBezTo>
                    <a:pt x="715" y="381"/>
                    <a:pt x="691" y="477"/>
                    <a:pt x="620" y="536"/>
                  </a:cubicBezTo>
                  <a:cubicBezTo>
                    <a:pt x="549" y="643"/>
                    <a:pt x="418" y="703"/>
                    <a:pt x="299" y="667"/>
                  </a:cubicBezTo>
                  <a:cubicBezTo>
                    <a:pt x="1" y="584"/>
                    <a:pt x="48" y="298"/>
                    <a:pt x="179" y="143"/>
                  </a:cubicBezTo>
                  <a:cubicBezTo>
                    <a:pt x="239" y="60"/>
                    <a:pt x="334" y="12"/>
                    <a:pt x="429" y="12"/>
                  </a:cubicBezTo>
                  <a:cubicBezTo>
                    <a:pt x="560"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0" name="Google Shape;13030;p20"/>
            <p:cNvSpPr/>
            <p:nvPr/>
          </p:nvSpPr>
          <p:spPr>
            <a:xfrm>
              <a:off x="6657075" y="1901250"/>
              <a:ext cx="17875" cy="17300"/>
            </a:xfrm>
            <a:custGeom>
              <a:avLst/>
              <a:gdLst/>
              <a:ahLst/>
              <a:cxnLst/>
              <a:rect l="l" t="t" r="r" b="b"/>
              <a:pathLst>
                <a:path w="715" h="692" extrusionOk="0">
                  <a:moveTo>
                    <a:pt x="691" y="239"/>
                  </a:moveTo>
                  <a:cubicBezTo>
                    <a:pt x="691" y="251"/>
                    <a:pt x="703" y="263"/>
                    <a:pt x="703" y="287"/>
                  </a:cubicBezTo>
                  <a:cubicBezTo>
                    <a:pt x="715" y="382"/>
                    <a:pt x="679" y="465"/>
                    <a:pt x="608" y="537"/>
                  </a:cubicBezTo>
                  <a:cubicBezTo>
                    <a:pt x="548" y="632"/>
                    <a:pt x="417" y="691"/>
                    <a:pt x="298" y="668"/>
                  </a:cubicBezTo>
                  <a:cubicBezTo>
                    <a:pt x="0" y="572"/>
                    <a:pt x="36" y="287"/>
                    <a:pt x="179" y="144"/>
                  </a:cubicBezTo>
                  <a:cubicBezTo>
                    <a:pt x="238" y="60"/>
                    <a:pt x="322"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1" name="Google Shape;13031;p20"/>
            <p:cNvSpPr/>
            <p:nvPr/>
          </p:nvSpPr>
          <p:spPr>
            <a:xfrm>
              <a:off x="6723750" y="1775650"/>
              <a:ext cx="37225" cy="36325"/>
            </a:xfrm>
            <a:custGeom>
              <a:avLst/>
              <a:gdLst/>
              <a:ahLst/>
              <a:cxnLst/>
              <a:rect l="l" t="t" r="r" b="b"/>
              <a:pathLst>
                <a:path w="1489" h="1453" extrusionOk="0">
                  <a:moveTo>
                    <a:pt x="1417" y="500"/>
                  </a:moveTo>
                  <a:cubicBezTo>
                    <a:pt x="1417" y="536"/>
                    <a:pt x="1453" y="560"/>
                    <a:pt x="1453" y="596"/>
                  </a:cubicBezTo>
                  <a:cubicBezTo>
                    <a:pt x="1489" y="786"/>
                    <a:pt x="1417" y="977"/>
                    <a:pt x="1274" y="1108"/>
                  </a:cubicBezTo>
                  <a:cubicBezTo>
                    <a:pt x="1096" y="1286"/>
                    <a:pt x="893" y="1453"/>
                    <a:pt x="619" y="1370"/>
                  </a:cubicBezTo>
                  <a:cubicBezTo>
                    <a:pt x="0" y="1191"/>
                    <a:pt x="107" y="608"/>
                    <a:pt x="381" y="298"/>
                  </a:cubicBezTo>
                  <a:cubicBezTo>
                    <a:pt x="512" y="155"/>
                    <a:pt x="655" y="0"/>
                    <a:pt x="893" y="24"/>
                  </a:cubicBezTo>
                  <a:cubicBezTo>
                    <a:pt x="1167" y="12"/>
                    <a:pt x="1393" y="227"/>
                    <a:pt x="1417" y="5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2" name="Google Shape;13032;p20"/>
            <p:cNvSpPr/>
            <p:nvPr/>
          </p:nvSpPr>
          <p:spPr>
            <a:xfrm>
              <a:off x="6637425" y="1801250"/>
              <a:ext cx="18175" cy="17275"/>
            </a:xfrm>
            <a:custGeom>
              <a:avLst/>
              <a:gdLst/>
              <a:ahLst/>
              <a:cxnLst/>
              <a:rect l="l" t="t" r="r" b="b"/>
              <a:pathLst>
                <a:path w="727" h="691" extrusionOk="0">
                  <a:moveTo>
                    <a:pt x="691" y="238"/>
                  </a:moveTo>
                  <a:cubicBezTo>
                    <a:pt x="691" y="250"/>
                    <a:pt x="703" y="274"/>
                    <a:pt x="715" y="286"/>
                  </a:cubicBezTo>
                  <a:cubicBezTo>
                    <a:pt x="727" y="381"/>
                    <a:pt x="691" y="477"/>
                    <a:pt x="620" y="536"/>
                  </a:cubicBezTo>
                  <a:cubicBezTo>
                    <a:pt x="548" y="643"/>
                    <a:pt x="417" y="691"/>
                    <a:pt x="298" y="667"/>
                  </a:cubicBezTo>
                  <a:cubicBezTo>
                    <a:pt x="1" y="572"/>
                    <a:pt x="48" y="298"/>
                    <a:pt x="179" y="143"/>
                  </a:cubicBezTo>
                  <a:cubicBezTo>
                    <a:pt x="239" y="60"/>
                    <a:pt x="334" y="0"/>
                    <a:pt x="429" y="0"/>
                  </a:cubicBezTo>
                  <a:cubicBezTo>
                    <a:pt x="572" y="0"/>
                    <a:pt x="679" y="96"/>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3" name="Google Shape;13033;p20"/>
            <p:cNvSpPr/>
            <p:nvPr/>
          </p:nvSpPr>
          <p:spPr>
            <a:xfrm>
              <a:off x="6820475" y="1796775"/>
              <a:ext cx="22950" cy="29800"/>
            </a:xfrm>
            <a:custGeom>
              <a:avLst/>
              <a:gdLst/>
              <a:ahLst/>
              <a:cxnLst/>
              <a:rect l="l" t="t" r="r" b="b"/>
              <a:pathLst>
                <a:path w="918" h="1192" extrusionOk="0">
                  <a:moveTo>
                    <a:pt x="203" y="1025"/>
                  </a:moveTo>
                  <a:cubicBezTo>
                    <a:pt x="191" y="1001"/>
                    <a:pt x="156" y="1001"/>
                    <a:pt x="144" y="977"/>
                  </a:cubicBezTo>
                  <a:cubicBezTo>
                    <a:pt x="37" y="882"/>
                    <a:pt x="1" y="739"/>
                    <a:pt x="25" y="608"/>
                  </a:cubicBezTo>
                  <a:cubicBezTo>
                    <a:pt x="48" y="417"/>
                    <a:pt x="96" y="239"/>
                    <a:pt x="299" y="167"/>
                  </a:cubicBezTo>
                  <a:cubicBezTo>
                    <a:pt x="739" y="1"/>
                    <a:pt x="918" y="382"/>
                    <a:pt x="894" y="679"/>
                  </a:cubicBezTo>
                  <a:cubicBezTo>
                    <a:pt x="894" y="834"/>
                    <a:pt x="834" y="977"/>
                    <a:pt x="715" y="1072"/>
                  </a:cubicBezTo>
                  <a:cubicBezTo>
                    <a:pt x="560" y="1191"/>
                    <a:pt x="334" y="1167"/>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4" name="Google Shape;13034;p20"/>
            <p:cNvSpPr/>
            <p:nvPr/>
          </p:nvSpPr>
          <p:spPr>
            <a:xfrm>
              <a:off x="6759475" y="1647950"/>
              <a:ext cx="18175" cy="17300"/>
            </a:xfrm>
            <a:custGeom>
              <a:avLst/>
              <a:gdLst/>
              <a:ahLst/>
              <a:cxnLst/>
              <a:rect l="l" t="t" r="r" b="b"/>
              <a:pathLst>
                <a:path w="727" h="692" extrusionOk="0">
                  <a:moveTo>
                    <a:pt x="691" y="239"/>
                  </a:moveTo>
                  <a:cubicBezTo>
                    <a:pt x="691" y="251"/>
                    <a:pt x="714" y="262"/>
                    <a:pt x="714" y="286"/>
                  </a:cubicBezTo>
                  <a:cubicBezTo>
                    <a:pt x="726" y="382"/>
                    <a:pt x="691" y="465"/>
                    <a:pt x="619" y="536"/>
                  </a:cubicBezTo>
                  <a:cubicBezTo>
                    <a:pt x="548" y="632"/>
                    <a:pt x="429" y="691"/>
                    <a:pt x="298" y="667"/>
                  </a:cubicBezTo>
                  <a:cubicBezTo>
                    <a:pt x="0" y="572"/>
                    <a:pt x="48" y="286"/>
                    <a:pt x="191" y="143"/>
                  </a:cubicBezTo>
                  <a:cubicBezTo>
                    <a:pt x="238" y="60"/>
                    <a:pt x="333" y="1"/>
                    <a:pt x="441" y="1"/>
                  </a:cubicBezTo>
                  <a:cubicBezTo>
                    <a:pt x="572" y="1"/>
                    <a:pt x="691"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5" name="Google Shape;13035;p20"/>
            <p:cNvSpPr/>
            <p:nvPr/>
          </p:nvSpPr>
          <p:spPr>
            <a:xfrm>
              <a:off x="6655875" y="1672350"/>
              <a:ext cx="18175" cy="17300"/>
            </a:xfrm>
            <a:custGeom>
              <a:avLst/>
              <a:gdLst/>
              <a:ahLst/>
              <a:cxnLst/>
              <a:rect l="l" t="t" r="r" b="b"/>
              <a:pathLst>
                <a:path w="727" h="692" extrusionOk="0">
                  <a:moveTo>
                    <a:pt x="691" y="239"/>
                  </a:moveTo>
                  <a:cubicBezTo>
                    <a:pt x="691" y="251"/>
                    <a:pt x="703" y="275"/>
                    <a:pt x="715" y="287"/>
                  </a:cubicBezTo>
                  <a:cubicBezTo>
                    <a:pt x="727" y="382"/>
                    <a:pt x="691" y="477"/>
                    <a:pt x="620" y="537"/>
                  </a:cubicBezTo>
                  <a:cubicBezTo>
                    <a:pt x="548" y="644"/>
                    <a:pt x="429" y="691"/>
                    <a:pt x="298" y="668"/>
                  </a:cubicBezTo>
                  <a:cubicBezTo>
                    <a:pt x="1" y="572"/>
                    <a:pt x="48" y="299"/>
                    <a:pt x="191" y="144"/>
                  </a:cubicBezTo>
                  <a:cubicBezTo>
                    <a:pt x="239" y="60"/>
                    <a:pt x="334" y="1"/>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6" name="Google Shape;13036;p20"/>
            <p:cNvSpPr/>
            <p:nvPr/>
          </p:nvSpPr>
          <p:spPr>
            <a:xfrm>
              <a:off x="6576100" y="16935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8" y="667"/>
                  </a:cubicBezTo>
                  <a:cubicBezTo>
                    <a:pt x="1" y="584"/>
                    <a:pt x="48" y="298"/>
                    <a:pt x="179" y="143"/>
                  </a:cubicBezTo>
                  <a:cubicBezTo>
                    <a:pt x="239" y="60"/>
                    <a:pt x="334" y="12"/>
                    <a:pt x="429"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7" name="Google Shape;13037;p20"/>
            <p:cNvSpPr/>
            <p:nvPr/>
          </p:nvSpPr>
          <p:spPr>
            <a:xfrm>
              <a:off x="6775250" y="2154550"/>
              <a:ext cx="13700" cy="12825"/>
            </a:xfrm>
            <a:custGeom>
              <a:avLst/>
              <a:gdLst/>
              <a:ahLst/>
              <a:cxnLst/>
              <a:rect l="l" t="t" r="r" b="b"/>
              <a:pathLst>
                <a:path w="548" h="513" extrusionOk="0">
                  <a:moveTo>
                    <a:pt x="405" y="453"/>
                  </a:moveTo>
                  <a:cubicBezTo>
                    <a:pt x="393" y="453"/>
                    <a:pt x="381" y="465"/>
                    <a:pt x="369" y="477"/>
                  </a:cubicBezTo>
                  <a:cubicBezTo>
                    <a:pt x="310" y="513"/>
                    <a:pt x="226" y="501"/>
                    <a:pt x="167" y="465"/>
                  </a:cubicBezTo>
                  <a:cubicBezTo>
                    <a:pt x="83" y="430"/>
                    <a:pt x="0" y="370"/>
                    <a:pt x="0" y="263"/>
                  </a:cubicBezTo>
                  <a:cubicBezTo>
                    <a:pt x="0" y="25"/>
                    <a:pt x="214" y="1"/>
                    <a:pt x="345" y="60"/>
                  </a:cubicBezTo>
                  <a:cubicBezTo>
                    <a:pt x="429" y="84"/>
                    <a:pt x="488" y="144"/>
                    <a:pt x="512" y="215"/>
                  </a:cubicBezTo>
                  <a:cubicBezTo>
                    <a:pt x="548" y="311"/>
                    <a:pt x="500" y="418"/>
                    <a:pt x="405"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8" name="Google Shape;13038;p20"/>
            <p:cNvSpPr/>
            <p:nvPr/>
          </p:nvSpPr>
          <p:spPr>
            <a:xfrm>
              <a:off x="6763325" y="17322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9" y="667"/>
                  </a:cubicBezTo>
                  <a:cubicBezTo>
                    <a:pt x="1" y="583"/>
                    <a:pt x="48" y="298"/>
                    <a:pt x="191" y="143"/>
                  </a:cubicBezTo>
                  <a:cubicBezTo>
                    <a:pt x="239" y="60"/>
                    <a:pt x="334" y="12"/>
                    <a:pt x="441" y="0"/>
                  </a:cubicBezTo>
                  <a:cubicBezTo>
                    <a:pt x="572"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9" name="Google Shape;13039;p20"/>
            <p:cNvSpPr/>
            <p:nvPr/>
          </p:nvSpPr>
          <p:spPr>
            <a:xfrm>
              <a:off x="6596650" y="1665525"/>
              <a:ext cx="18175" cy="17575"/>
            </a:xfrm>
            <a:custGeom>
              <a:avLst/>
              <a:gdLst/>
              <a:ahLst/>
              <a:cxnLst/>
              <a:rect l="l" t="t" r="r" b="b"/>
              <a:pathLst>
                <a:path w="727" h="703" extrusionOk="0">
                  <a:moveTo>
                    <a:pt x="691" y="238"/>
                  </a:moveTo>
                  <a:cubicBezTo>
                    <a:pt x="691" y="262"/>
                    <a:pt x="703" y="274"/>
                    <a:pt x="715" y="298"/>
                  </a:cubicBezTo>
                  <a:cubicBezTo>
                    <a:pt x="727" y="381"/>
                    <a:pt x="691" y="476"/>
                    <a:pt x="619" y="536"/>
                  </a:cubicBezTo>
                  <a:cubicBezTo>
                    <a:pt x="548" y="643"/>
                    <a:pt x="417" y="702"/>
                    <a:pt x="298" y="667"/>
                  </a:cubicBezTo>
                  <a:cubicBezTo>
                    <a:pt x="0" y="583"/>
                    <a:pt x="48" y="298"/>
                    <a:pt x="179" y="143"/>
                  </a:cubicBezTo>
                  <a:cubicBezTo>
                    <a:pt x="238" y="60"/>
                    <a:pt x="334" y="12"/>
                    <a:pt x="441"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0" name="Google Shape;13040;p20"/>
            <p:cNvSpPr/>
            <p:nvPr/>
          </p:nvSpPr>
          <p:spPr>
            <a:xfrm>
              <a:off x="6590400" y="1619975"/>
              <a:ext cx="6875" cy="8650"/>
            </a:xfrm>
            <a:custGeom>
              <a:avLst/>
              <a:gdLst/>
              <a:ahLst/>
              <a:cxnLst/>
              <a:rect l="l" t="t" r="r" b="b"/>
              <a:pathLst>
                <a:path w="275" h="346" extrusionOk="0">
                  <a:moveTo>
                    <a:pt x="72" y="298"/>
                  </a:moveTo>
                  <a:cubicBezTo>
                    <a:pt x="72" y="298"/>
                    <a:pt x="48" y="298"/>
                    <a:pt x="48" y="286"/>
                  </a:cubicBezTo>
                  <a:cubicBezTo>
                    <a:pt x="12" y="262"/>
                    <a:pt x="0" y="215"/>
                    <a:pt x="12" y="179"/>
                  </a:cubicBezTo>
                  <a:cubicBezTo>
                    <a:pt x="12" y="119"/>
                    <a:pt x="36" y="72"/>
                    <a:pt x="96" y="48"/>
                  </a:cubicBezTo>
                  <a:cubicBezTo>
                    <a:pt x="227" y="0"/>
                    <a:pt x="274" y="108"/>
                    <a:pt x="274" y="191"/>
                  </a:cubicBezTo>
                  <a:cubicBezTo>
                    <a:pt x="274" y="238"/>
                    <a:pt x="250" y="286"/>
                    <a:pt x="215" y="310"/>
                  </a:cubicBezTo>
                  <a:cubicBezTo>
                    <a:pt x="167" y="346"/>
                    <a:pt x="107" y="346"/>
                    <a:pt x="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1" name="Google Shape;13041;p20"/>
            <p:cNvSpPr/>
            <p:nvPr/>
          </p:nvSpPr>
          <p:spPr>
            <a:xfrm>
              <a:off x="6703200" y="1766425"/>
              <a:ext cx="6875" cy="8650"/>
            </a:xfrm>
            <a:custGeom>
              <a:avLst/>
              <a:gdLst/>
              <a:ahLst/>
              <a:cxnLst/>
              <a:rect l="l" t="t" r="r" b="b"/>
              <a:pathLst>
                <a:path w="275" h="346" extrusionOk="0">
                  <a:moveTo>
                    <a:pt x="60" y="298"/>
                  </a:moveTo>
                  <a:cubicBezTo>
                    <a:pt x="48" y="298"/>
                    <a:pt x="48" y="286"/>
                    <a:pt x="37" y="286"/>
                  </a:cubicBezTo>
                  <a:cubicBezTo>
                    <a:pt x="13" y="250"/>
                    <a:pt x="1" y="215"/>
                    <a:pt x="13" y="179"/>
                  </a:cubicBezTo>
                  <a:cubicBezTo>
                    <a:pt x="13" y="119"/>
                    <a:pt x="25" y="60"/>
                    <a:pt x="84" y="48"/>
                  </a:cubicBezTo>
                  <a:cubicBezTo>
                    <a:pt x="215" y="0"/>
                    <a:pt x="275"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2" name="Google Shape;13042;p20"/>
            <p:cNvSpPr/>
            <p:nvPr/>
          </p:nvSpPr>
          <p:spPr>
            <a:xfrm>
              <a:off x="6625225" y="1750050"/>
              <a:ext cx="6875" cy="8950"/>
            </a:xfrm>
            <a:custGeom>
              <a:avLst/>
              <a:gdLst/>
              <a:ahLst/>
              <a:cxnLst/>
              <a:rect l="l" t="t" r="r" b="b"/>
              <a:pathLst>
                <a:path w="275" h="358" extrusionOk="0">
                  <a:moveTo>
                    <a:pt x="72" y="310"/>
                  </a:moveTo>
                  <a:cubicBezTo>
                    <a:pt x="60" y="310"/>
                    <a:pt x="48" y="298"/>
                    <a:pt x="48" y="298"/>
                  </a:cubicBezTo>
                  <a:cubicBezTo>
                    <a:pt x="12" y="262"/>
                    <a:pt x="0" y="227"/>
                    <a:pt x="12" y="179"/>
                  </a:cubicBezTo>
                  <a:cubicBezTo>
                    <a:pt x="12" y="131"/>
                    <a:pt x="36" y="72"/>
                    <a:pt x="96" y="48"/>
                  </a:cubicBezTo>
                  <a:cubicBezTo>
                    <a:pt x="227" y="0"/>
                    <a:pt x="274" y="119"/>
                    <a:pt x="274" y="203"/>
                  </a:cubicBezTo>
                  <a:cubicBezTo>
                    <a:pt x="274" y="250"/>
                    <a:pt x="250" y="286"/>
                    <a:pt x="215" y="322"/>
                  </a:cubicBezTo>
                  <a:cubicBezTo>
                    <a:pt x="167" y="358"/>
                    <a:pt x="108" y="346"/>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3" name="Google Shape;13043;p20"/>
            <p:cNvSpPr/>
            <p:nvPr/>
          </p:nvSpPr>
          <p:spPr>
            <a:xfrm>
              <a:off x="6644575" y="2039075"/>
              <a:ext cx="6875" cy="8950"/>
            </a:xfrm>
            <a:custGeom>
              <a:avLst/>
              <a:gdLst/>
              <a:ahLst/>
              <a:cxnLst/>
              <a:rect l="l" t="t" r="r" b="b"/>
              <a:pathLst>
                <a:path w="275" h="358" extrusionOk="0">
                  <a:moveTo>
                    <a:pt x="60" y="310"/>
                  </a:moveTo>
                  <a:cubicBezTo>
                    <a:pt x="48" y="310"/>
                    <a:pt x="48" y="298"/>
                    <a:pt x="36" y="298"/>
                  </a:cubicBezTo>
                  <a:cubicBezTo>
                    <a:pt x="12" y="262"/>
                    <a:pt x="0" y="227"/>
                    <a:pt x="0" y="179"/>
                  </a:cubicBezTo>
                  <a:cubicBezTo>
                    <a:pt x="0" y="131"/>
                    <a:pt x="36" y="72"/>
                    <a:pt x="84" y="48"/>
                  </a:cubicBezTo>
                  <a:cubicBezTo>
                    <a:pt x="215" y="0"/>
                    <a:pt x="274" y="119"/>
                    <a:pt x="262" y="203"/>
                  </a:cubicBezTo>
                  <a:cubicBezTo>
                    <a:pt x="262" y="250"/>
                    <a:pt x="250" y="286"/>
                    <a:pt x="215" y="322"/>
                  </a:cubicBezTo>
                  <a:cubicBezTo>
                    <a:pt x="167" y="358"/>
                    <a:pt x="96"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4" name="Google Shape;13044;p20"/>
            <p:cNvSpPr/>
            <p:nvPr/>
          </p:nvSpPr>
          <p:spPr>
            <a:xfrm>
              <a:off x="6889550" y="1952750"/>
              <a:ext cx="37225" cy="35750"/>
            </a:xfrm>
            <a:custGeom>
              <a:avLst/>
              <a:gdLst/>
              <a:ahLst/>
              <a:cxnLst/>
              <a:rect l="l" t="t" r="r" b="b"/>
              <a:pathLst>
                <a:path w="1489" h="1430" extrusionOk="0">
                  <a:moveTo>
                    <a:pt x="1417" y="477"/>
                  </a:moveTo>
                  <a:cubicBezTo>
                    <a:pt x="1417" y="513"/>
                    <a:pt x="1453" y="548"/>
                    <a:pt x="1453" y="584"/>
                  </a:cubicBezTo>
                  <a:cubicBezTo>
                    <a:pt x="1488" y="774"/>
                    <a:pt x="1417" y="965"/>
                    <a:pt x="1274" y="1084"/>
                  </a:cubicBezTo>
                  <a:cubicBezTo>
                    <a:pt x="1095" y="1275"/>
                    <a:pt x="905" y="1429"/>
                    <a:pt x="619" y="1358"/>
                  </a:cubicBezTo>
                  <a:cubicBezTo>
                    <a:pt x="0" y="1167"/>
                    <a:pt x="107" y="596"/>
                    <a:pt x="393" y="286"/>
                  </a:cubicBezTo>
                  <a:cubicBezTo>
                    <a:pt x="512" y="143"/>
                    <a:pt x="655" y="1"/>
                    <a:pt x="893" y="1"/>
                  </a:cubicBezTo>
                  <a:cubicBezTo>
                    <a:pt x="1167" y="1"/>
                    <a:pt x="1393" y="203"/>
                    <a:pt x="1417" y="4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5" name="Google Shape;13045;p20"/>
            <p:cNvSpPr/>
            <p:nvPr/>
          </p:nvSpPr>
          <p:spPr>
            <a:xfrm>
              <a:off x="6930625" y="1923575"/>
              <a:ext cx="18175" cy="17300"/>
            </a:xfrm>
            <a:custGeom>
              <a:avLst/>
              <a:gdLst/>
              <a:ahLst/>
              <a:cxnLst/>
              <a:rect l="l" t="t" r="r" b="b"/>
              <a:pathLst>
                <a:path w="727" h="692" extrusionOk="0">
                  <a:moveTo>
                    <a:pt x="691" y="239"/>
                  </a:moveTo>
                  <a:cubicBezTo>
                    <a:pt x="691" y="251"/>
                    <a:pt x="703" y="263"/>
                    <a:pt x="703" y="286"/>
                  </a:cubicBezTo>
                  <a:cubicBezTo>
                    <a:pt x="726" y="382"/>
                    <a:pt x="691" y="465"/>
                    <a:pt x="619" y="537"/>
                  </a:cubicBezTo>
                  <a:cubicBezTo>
                    <a:pt x="548" y="644"/>
                    <a:pt x="417" y="691"/>
                    <a:pt x="298" y="667"/>
                  </a:cubicBezTo>
                  <a:cubicBezTo>
                    <a:pt x="0" y="572"/>
                    <a:pt x="48" y="286"/>
                    <a:pt x="179" y="144"/>
                  </a:cubicBezTo>
                  <a:cubicBezTo>
                    <a:pt x="238"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6" name="Google Shape;13046;p20"/>
            <p:cNvSpPr/>
            <p:nvPr/>
          </p:nvSpPr>
          <p:spPr>
            <a:xfrm>
              <a:off x="6934775" y="1848275"/>
              <a:ext cx="6875" cy="8950"/>
            </a:xfrm>
            <a:custGeom>
              <a:avLst/>
              <a:gdLst/>
              <a:ahLst/>
              <a:cxnLst/>
              <a:rect l="l" t="t" r="r" b="b"/>
              <a:pathLst>
                <a:path w="275" h="358" extrusionOk="0">
                  <a:moveTo>
                    <a:pt x="60" y="310"/>
                  </a:moveTo>
                  <a:cubicBezTo>
                    <a:pt x="60" y="310"/>
                    <a:pt x="48" y="298"/>
                    <a:pt x="48" y="298"/>
                  </a:cubicBezTo>
                  <a:cubicBezTo>
                    <a:pt x="13" y="262"/>
                    <a:pt x="1" y="227"/>
                    <a:pt x="13" y="179"/>
                  </a:cubicBezTo>
                  <a:cubicBezTo>
                    <a:pt x="1" y="131"/>
                    <a:pt x="37" y="72"/>
                    <a:pt x="84" y="48"/>
                  </a:cubicBezTo>
                  <a:cubicBezTo>
                    <a:pt x="215" y="0"/>
                    <a:pt x="275" y="120"/>
                    <a:pt x="263" y="203"/>
                  </a:cubicBezTo>
                  <a:cubicBezTo>
                    <a:pt x="263" y="250"/>
                    <a:pt x="251" y="286"/>
                    <a:pt x="215" y="322"/>
                  </a:cubicBezTo>
                  <a:cubicBezTo>
                    <a:pt x="168" y="358"/>
                    <a:pt x="108"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7" name="Google Shape;13047;p20"/>
            <p:cNvSpPr/>
            <p:nvPr/>
          </p:nvSpPr>
          <p:spPr>
            <a:xfrm>
              <a:off x="6912750" y="1785775"/>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8" y="643"/>
                    <a:pt x="418" y="691"/>
                    <a:pt x="298" y="667"/>
                  </a:cubicBezTo>
                  <a:cubicBezTo>
                    <a:pt x="1" y="584"/>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8" name="Google Shape;13048;p20"/>
            <p:cNvSpPr/>
            <p:nvPr/>
          </p:nvSpPr>
          <p:spPr>
            <a:xfrm>
              <a:off x="6846075" y="1716125"/>
              <a:ext cx="6875" cy="8650"/>
            </a:xfrm>
            <a:custGeom>
              <a:avLst/>
              <a:gdLst/>
              <a:ahLst/>
              <a:cxnLst/>
              <a:rect l="l" t="t" r="r" b="b"/>
              <a:pathLst>
                <a:path w="275" h="346" extrusionOk="0">
                  <a:moveTo>
                    <a:pt x="72" y="310"/>
                  </a:moveTo>
                  <a:cubicBezTo>
                    <a:pt x="72" y="310"/>
                    <a:pt x="60" y="298"/>
                    <a:pt x="48" y="286"/>
                  </a:cubicBezTo>
                  <a:cubicBezTo>
                    <a:pt x="13" y="262"/>
                    <a:pt x="1" y="214"/>
                    <a:pt x="13" y="179"/>
                  </a:cubicBezTo>
                  <a:cubicBezTo>
                    <a:pt x="13" y="119"/>
                    <a:pt x="48" y="72"/>
                    <a:pt x="96" y="48"/>
                  </a:cubicBezTo>
                  <a:cubicBezTo>
                    <a:pt x="227" y="0"/>
                    <a:pt x="275" y="119"/>
                    <a:pt x="275" y="202"/>
                  </a:cubicBezTo>
                  <a:cubicBezTo>
                    <a:pt x="275" y="238"/>
                    <a:pt x="251" y="286"/>
                    <a:pt x="227" y="310"/>
                  </a:cubicBezTo>
                  <a:cubicBezTo>
                    <a:pt x="179" y="345"/>
                    <a:pt x="108" y="345"/>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9" name="Google Shape;13049;p20"/>
            <p:cNvSpPr/>
            <p:nvPr/>
          </p:nvSpPr>
          <p:spPr>
            <a:xfrm>
              <a:off x="6969900" y="1741125"/>
              <a:ext cx="6875" cy="8950"/>
            </a:xfrm>
            <a:custGeom>
              <a:avLst/>
              <a:gdLst/>
              <a:ahLst/>
              <a:cxnLst/>
              <a:rect l="l" t="t" r="r" b="b"/>
              <a:pathLst>
                <a:path w="275" h="358" extrusionOk="0">
                  <a:moveTo>
                    <a:pt x="60" y="310"/>
                  </a:moveTo>
                  <a:lnTo>
                    <a:pt x="48" y="298"/>
                  </a:lnTo>
                  <a:cubicBezTo>
                    <a:pt x="13" y="262"/>
                    <a:pt x="1" y="226"/>
                    <a:pt x="13" y="179"/>
                  </a:cubicBezTo>
                  <a:cubicBezTo>
                    <a:pt x="13" y="119"/>
                    <a:pt x="37" y="72"/>
                    <a:pt x="84" y="48"/>
                  </a:cubicBezTo>
                  <a:cubicBezTo>
                    <a:pt x="215" y="0"/>
                    <a:pt x="275" y="119"/>
                    <a:pt x="263" y="203"/>
                  </a:cubicBezTo>
                  <a:cubicBezTo>
                    <a:pt x="275" y="238"/>
                    <a:pt x="251" y="286"/>
                    <a:pt x="215" y="310"/>
                  </a:cubicBezTo>
                  <a:cubicBezTo>
                    <a:pt x="167" y="357"/>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0" name="Google Shape;13050;p20"/>
            <p:cNvSpPr/>
            <p:nvPr/>
          </p:nvSpPr>
          <p:spPr>
            <a:xfrm>
              <a:off x="6911275" y="1731600"/>
              <a:ext cx="18175" cy="17275"/>
            </a:xfrm>
            <a:custGeom>
              <a:avLst/>
              <a:gdLst/>
              <a:ahLst/>
              <a:cxnLst/>
              <a:rect l="l" t="t" r="r" b="b"/>
              <a:pathLst>
                <a:path w="727" h="691" extrusionOk="0">
                  <a:moveTo>
                    <a:pt x="691" y="238"/>
                  </a:moveTo>
                  <a:cubicBezTo>
                    <a:pt x="691" y="262"/>
                    <a:pt x="703" y="274"/>
                    <a:pt x="703" y="286"/>
                  </a:cubicBezTo>
                  <a:cubicBezTo>
                    <a:pt x="727" y="381"/>
                    <a:pt x="691" y="476"/>
                    <a:pt x="619" y="536"/>
                  </a:cubicBezTo>
                  <a:cubicBezTo>
                    <a:pt x="548" y="643"/>
                    <a:pt x="417" y="691"/>
                    <a:pt x="298" y="667"/>
                  </a:cubicBezTo>
                  <a:cubicBezTo>
                    <a:pt x="0" y="584"/>
                    <a:pt x="48" y="298"/>
                    <a:pt x="179" y="143"/>
                  </a:cubicBezTo>
                  <a:cubicBezTo>
                    <a:pt x="238" y="60"/>
                    <a:pt x="334" y="12"/>
                    <a:pt x="429"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1" name="Google Shape;13051;p20"/>
            <p:cNvSpPr/>
            <p:nvPr/>
          </p:nvSpPr>
          <p:spPr>
            <a:xfrm>
              <a:off x="6808575" y="1592300"/>
              <a:ext cx="18175" cy="17275"/>
            </a:xfrm>
            <a:custGeom>
              <a:avLst/>
              <a:gdLst/>
              <a:ahLst/>
              <a:cxnLst/>
              <a:rect l="l" t="t" r="r" b="b"/>
              <a:pathLst>
                <a:path w="727" h="691" extrusionOk="0">
                  <a:moveTo>
                    <a:pt x="691" y="238"/>
                  </a:moveTo>
                  <a:cubicBezTo>
                    <a:pt x="703" y="250"/>
                    <a:pt x="703" y="274"/>
                    <a:pt x="715" y="286"/>
                  </a:cubicBezTo>
                  <a:cubicBezTo>
                    <a:pt x="727" y="381"/>
                    <a:pt x="691" y="476"/>
                    <a:pt x="620" y="536"/>
                  </a:cubicBezTo>
                  <a:cubicBezTo>
                    <a:pt x="548" y="643"/>
                    <a:pt x="417" y="691"/>
                    <a:pt x="298" y="667"/>
                  </a:cubicBezTo>
                  <a:cubicBezTo>
                    <a:pt x="1" y="583"/>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2" name="Google Shape;13052;p20"/>
            <p:cNvSpPr/>
            <p:nvPr/>
          </p:nvSpPr>
          <p:spPr>
            <a:xfrm>
              <a:off x="6894300" y="1620275"/>
              <a:ext cx="6875" cy="8650"/>
            </a:xfrm>
            <a:custGeom>
              <a:avLst/>
              <a:gdLst/>
              <a:ahLst/>
              <a:cxnLst/>
              <a:rect l="l" t="t" r="r" b="b"/>
              <a:pathLst>
                <a:path w="275" h="346" extrusionOk="0">
                  <a:moveTo>
                    <a:pt x="60" y="298"/>
                  </a:moveTo>
                  <a:cubicBezTo>
                    <a:pt x="60" y="298"/>
                    <a:pt x="48" y="298"/>
                    <a:pt x="36" y="286"/>
                  </a:cubicBezTo>
                  <a:cubicBezTo>
                    <a:pt x="13" y="250"/>
                    <a:pt x="1" y="215"/>
                    <a:pt x="1" y="179"/>
                  </a:cubicBezTo>
                  <a:cubicBezTo>
                    <a:pt x="1" y="119"/>
                    <a:pt x="24" y="60"/>
                    <a:pt x="84" y="48"/>
                  </a:cubicBezTo>
                  <a:cubicBezTo>
                    <a:pt x="215" y="0"/>
                    <a:pt x="274"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3" name="Google Shape;13053;p20"/>
            <p:cNvSpPr/>
            <p:nvPr/>
          </p:nvSpPr>
          <p:spPr>
            <a:xfrm>
              <a:off x="6972300" y="1618775"/>
              <a:ext cx="6850" cy="8950"/>
            </a:xfrm>
            <a:custGeom>
              <a:avLst/>
              <a:gdLst/>
              <a:ahLst/>
              <a:cxnLst/>
              <a:rect l="l" t="t" r="r" b="b"/>
              <a:pathLst>
                <a:path w="274" h="358" extrusionOk="0">
                  <a:moveTo>
                    <a:pt x="71" y="310"/>
                  </a:moveTo>
                  <a:cubicBezTo>
                    <a:pt x="60" y="310"/>
                    <a:pt x="48" y="298"/>
                    <a:pt x="48" y="298"/>
                  </a:cubicBezTo>
                  <a:cubicBezTo>
                    <a:pt x="12" y="263"/>
                    <a:pt x="0" y="227"/>
                    <a:pt x="12" y="179"/>
                  </a:cubicBezTo>
                  <a:cubicBezTo>
                    <a:pt x="12" y="132"/>
                    <a:pt x="36" y="72"/>
                    <a:pt x="95" y="60"/>
                  </a:cubicBezTo>
                  <a:cubicBezTo>
                    <a:pt x="226" y="1"/>
                    <a:pt x="274" y="120"/>
                    <a:pt x="274" y="203"/>
                  </a:cubicBezTo>
                  <a:cubicBezTo>
                    <a:pt x="274" y="251"/>
                    <a:pt x="250" y="286"/>
                    <a:pt x="214" y="322"/>
                  </a:cubicBezTo>
                  <a:cubicBezTo>
                    <a:pt x="179" y="358"/>
                    <a:pt x="107" y="358"/>
                    <a:pt x="7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4" name="Google Shape;13054;p20"/>
            <p:cNvSpPr/>
            <p:nvPr/>
          </p:nvSpPr>
          <p:spPr>
            <a:xfrm>
              <a:off x="6907100" y="1555975"/>
              <a:ext cx="6875" cy="8950"/>
            </a:xfrm>
            <a:custGeom>
              <a:avLst/>
              <a:gdLst/>
              <a:ahLst/>
              <a:cxnLst/>
              <a:rect l="l" t="t" r="r" b="b"/>
              <a:pathLst>
                <a:path w="275" h="358" extrusionOk="0">
                  <a:moveTo>
                    <a:pt x="72" y="310"/>
                  </a:moveTo>
                  <a:cubicBezTo>
                    <a:pt x="72" y="310"/>
                    <a:pt x="48" y="310"/>
                    <a:pt x="48" y="298"/>
                  </a:cubicBezTo>
                  <a:cubicBezTo>
                    <a:pt x="12" y="274"/>
                    <a:pt x="1" y="227"/>
                    <a:pt x="12" y="191"/>
                  </a:cubicBezTo>
                  <a:cubicBezTo>
                    <a:pt x="12" y="132"/>
                    <a:pt x="36" y="84"/>
                    <a:pt x="96" y="60"/>
                  </a:cubicBezTo>
                  <a:cubicBezTo>
                    <a:pt x="227" y="1"/>
                    <a:pt x="274" y="120"/>
                    <a:pt x="274" y="203"/>
                  </a:cubicBezTo>
                  <a:cubicBezTo>
                    <a:pt x="274" y="251"/>
                    <a:pt x="251" y="298"/>
                    <a:pt x="215"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5" name="Google Shape;13055;p20"/>
            <p:cNvSpPr/>
            <p:nvPr/>
          </p:nvSpPr>
          <p:spPr>
            <a:xfrm>
              <a:off x="7057425" y="1803625"/>
              <a:ext cx="6875" cy="8650"/>
            </a:xfrm>
            <a:custGeom>
              <a:avLst/>
              <a:gdLst/>
              <a:ahLst/>
              <a:cxnLst/>
              <a:rect l="l" t="t" r="r" b="b"/>
              <a:pathLst>
                <a:path w="275" h="346" extrusionOk="0">
                  <a:moveTo>
                    <a:pt x="60" y="298"/>
                  </a:moveTo>
                  <a:cubicBezTo>
                    <a:pt x="60" y="298"/>
                    <a:pt x="48" y="298"/>
                    <a:pt x="36" y="286"/>
                  </a:cubicBezTo>
                  <a:cubicBezTo>
                    <a:pt x="12" y="262"/>
                    <a:pt x="0" y="215"/>
                    <a:pt x="0" y="179"/>
                  </a:cubicBezTo>
                  <a:cubicBezTo>
                    <a:pt x="0" y="120"/>
                    <a:pt x="36" y="72"/>
                    <a:pt x="84" y="48"/>
                  </a:cubicBezTo>
                  <a:cubicBezTo>
                    <a:pt x="215" y="1"/>
                    <a:pt x="274" y="108"/>
                    <a:pt x="262" y="191"/>
                  </a:cubicBezTo>
                  <a:cubicBezTo>
                    <a:pt x="262" y="239"/>
                    <a:pt x="250" y="286"/>
                    <a:pt x="215" y="310"/>
                  </a:cubicBezTo>
                  <a:cubicBezTo>
                    <a:pt x="167" y="346"/>
                    <a:pt x="95"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6" name="Google Shape;13056;p20"/>
            <p:cNvSpPr/>
            <p:nvPr/>
          </p:nvSpPr>
          <p:spPr>
            <a:xfrm>
              <a:off x="6972875" y="1857800"/>
              <a:ext cx="18200" cy="17300"/>
            </a:xfrm>
            <a:custGeom>
              <a:avLst/>
              <a:gdLst/>
              <a:ahLst/>
              <a:cxnLst/>
              <a:rect l="l" t="t" r="r" b="b"/>
              <a:pathLst>
                <a:path w="728" h="692" extrusionOk="0">
                  <a:moveTo>
                    <a:pt x="691" y="239"/>
                  </a:moveTo>
                  <a:cubicBezTo>
                    <a:pt x="691" y="250"/>
                    <a:pt x="715" y="274"/>
                    <a:pt x="715" y="286"/>
                  </a:cubicBezTo>
                  <a:cubicBezTo>
                    <a:pt x="727" y="381"/>
                    <a:pt x="691" y="477"/>
                    <a:pt x="620" y="536"/>
                  </a:cubicBezTo>
                  <a:cubicBezTo>
                    <a:pt x="549" y="643"/>
                    <a:pt x="429" y="691"/>
                    <a:pt x="299" y="667"/>
                  </a:cubicBezTo>
                  <a:cubicBezTo>
                    <a:pt x="1" y="572"/>
                    <a:pt x="48" y="298"/>
                    <a:pt x="191" y="143"/>
                  </a:cubicBezTo>
                  <a:cubicBezTo>
                    <a:pt x="239" y="60"/>
                    <a:pt x="334" y="0"/>
                    <a:pt x="441" y="0"/>
                  </a:cubicBezTo>
                  <a:cubicBezTo>
                    <a:pt x="572" y="0"/>
                    <a:pt x="680"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7" name="Google Shape;13057;p20"/>
            <p:cNvSpPr/>
            <p:nvPr/>
          </p:nvSpPr>
          <p:spPr>
            <a:xfrm>
              <a:off x="6954125" y="2047700"/>
              <a:ext cx="17900" cy="17300"/>
            </a:xfrm>
            <a:custGeom>
              <a:avLst/>
              <a:gdLst/>
              <a:ahLst/>
              <a:cxnLst/>
              <a:rect l="l" t="t" r="r" b="b"/>
              <a:pathLst>
                <a:path w="716" h="692" extrusionOk="0">
                  <a:moveTo>
                    <a:pt x="691" y="239"/>
                  </a:moveTo>
                  <a:cubicBezTo>
                    <a:pt x="691" y="251"/>
                    <a:pt x="703" y="263"/>
                    <a:pt x="703" y="286"/>
                  </a:cubicBezTo>
                  <a:cubicBezTo>
                    <a:pt x="715" y="382"/>
                    <a:pt x="691" y="477"/>
                    <a:pt x="620" y="536"/>
                  </a:cubicBezTo>
                  <a:cubicBezTo>
                    <a:pt x="548" y="644"/>
                    <a:pt x="417" y="691"/>
                    <a:pt x="298" y="667"/>
                  </a:cubicBezTo>
                  <a:cubicBezTo>
                    <a:pt x="1" y="572"/>
                    <a:pt x="48" y="298"/>
                    <a:pt x="179" y="143"/>
                  </a:cubicBezTo>
                  <a:cubicBezTo>
                    <a:pt x="239"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8" name="Google Shape;13058;p20"/>
            <p:cNvSpPr/>
            <p:nvPr/>
          </p:nvSpPr>
          <p:spPr>
            <a:xfrm>
              <a:off x="7000275" y="2038475"/>
              <a:ext cx="18175" cy="17300"/>
            </a:xfrm>
            <a:custGeom>
              <a:avLst/>
              <a:gdLst/>
              <a:ahLst/>
              <a:cxnLst/>
              <a:rect l="l" t="t" r="r" b="b"/>
              <a:pathLst>
                <a:path w="727" h="692" extrusionOk="0">
                  <a:moveTo>
                    <a:pt x="691" y="239"/>
                  </a:moveTo>
                  <a:cubicBezTo>
                    <a:pt x="691" y="251"/>
                    <a:pt x="703" y="274"/>
                    <a:pt x="715" y="286"/>
                  </a:cubicBezTo>
                  <a:cubicBezTo>
                    <a:pt x="727" y="382"/>
                    <a:pt x="691" y="477"/>
                    <a:pt x="619" y="536"/>
                  </a:cubicBezTo>
                  <a:cubicBezTo>
                    <a:pt x="548" y="643"/>
                    <a:pt x="417" y="691"/>
                    <a:pt x="298" y="667"/>
                  </a:cubicBezTo>
                  <a:cubicBezTo>
                    <a:pt x="0" y="584"/>
                    <a:pt x="48" y="298"/>
                    <a:pt x="179" y="143"/>
                  </a:cubicBezTo>
                  <a:cubicBezTo>
                    <a:pt x="238" y="60"/>
                    <a:pt x="334" y="1"/>
                    <a:pt x="429" y="1"/>
                  </a:cubicBezTo>
                  <a:cubicBezTo>
                    <a:pt x="572"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9" name="Google Shape;13059;p20"/>
            <p:cNvSpPr/>
            <p:nvPr/>
          </p:nvSpPr>
          <p:spPr>
            <a:xfrm>
              <a:off x="6929125" y="1680100"/>
              <a:ext cx="17875" cy="17575"/>
            </a:xfrm>
            <a:custGeom>
              <a:avLst/>
              <a:gdLst/>
              <a:ahLst/>
              <a:cxnLst/>
              <a:rect l="l" t="t" r="r" b="b"/>
              <a:pathLst>
                <a:path w="715" h="703" extrusionOk="0">
                  <a:moveTo>
                    <a:pt x="691" y="239"/>
                  </a:moveTo>
                  <a:cubicBezTo>
                    <a:pt x="691" y="262"/>
                    <a:pt x="703" y="274"/>
                    <a:pt x="703" y="298"/>
                  </a:cubicBezTo>
                  <a:cubicBezTo>
                    <a:pt x="715" y="381"/>
                    <a:pt x="679" y="477"/>
                    <a:pt x="608" y="536"/>
                  </a:cubicBezTo>
                  <a:cubicBezTo>
                    <a:pt x="548" y="643"/>
                    <a:pt x="417" y="703"/>
                    <a:pt x="298" y="667"/>
                  </a:cubicBezTo>
                  <a:cubicBezTo>
                    <a:pt x="1" y="584"/>
                    <a:pt x="36" y="298"/>
                    <a:pt x="179" y="143"/>
                  </a:cubicBezTo>
                  <a:cubicBezTo>
                    <a:pt x="239" y="60"/>
                    <a:pt x="334" y="12"/>
                    <a:pt x="429" y="12"/>
                  </a:cubicBezTo>
                  <a:cubicBezTo>
                    <a:pt x="560" y="0"/>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0" name="Google Shape;13060;p20"/>
            <p:cNvSpPr/>
            <p:nvPr/>
          </p:nvSpPr>
          <p:spPr>
            <a:xfrm>
              <a:off x="6969025" y="1869100"/>
              <a:ext cx="17875" cy="17600"/>
            </a:xfrm>
            <a:custGeom>
              <a:avLst/>
              <a:gdLst/>
              <a:ahLst/>
              <a:cxnLst/>
              <a:rect l="l" t="t" r="r" b="b"/>
              <a:pathLst>
                <a:path w="715" h="704" extrusionOk="0">
                  <a:moveTo>
                    <a:pt x="691" y="239"/>
                  </a:moveTo>
                  <a:cubicBezTo>
                    <a:pt x="691" y="263"/>
                    <a:pt x="703" y="275"/>
                    <a:pt x="703" y="299"/>
                  </a:cubicBezTo>
                  <a:cubicBezTo>
                    <a:pt x="714" y="382"/>
                    <a:pt x="691" y="477"/>
                    <a:pt x="619" y="537"/>
                  </a:cubicBezTo>
                  <a:cubicBezTo>
                    <a:pt x="548" y="644"/>
                    <a:pt x="417" y="703"/>
                    <a:pt x="298" y="668"/>
                  </a:cubicBezTo>
                  <a:cubicBezTo>
                    <a:pt x="0" y="584"/>
                    <a:pt x="48" y="299"/>
                    <a:pt x="179" y="144"/>
                  </a:cubicBezTo>
                  <a:cubicBezTo>
                    <a:pt x="238" y="60"/>
                    <a:pt x="333" y="13"/>
                    <a:pt x="429" y="13"/>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1" name="Google Shape;13061;p20"/>
            <p:cNvSpPr/>
            <p:nvPr/>
          </p:nvSpPr>
          <p:spPr>
            <a:xfrm>
              <a:off x="6997875" y="1985800"/>
              <a:ext cx="6875" cy="8650"/>
            </a:xfrm>
            <a:custGeom>
              <a:avLst/>
              <a:gdLst/>
              <a:ahLst/>
              <a:cxnLst/>
              <a:rect l="l" t="t" r="r" b="b"/>
              <a:pathLst>
                <a:path w="275" h="346" extrusionOk="0">
                  <a:moveTo>
                    <a:pt x="61" y="310"/>
                  </a:moveTo>
                  <a:cubicBezTo>
                    <a:pt x="61" y="310"/>
                    <a:pt x="49" y="298"/>
                    <a:pt x="49" y="286"/>
                  </a:cubicBezTo>
                  <a:cubicBezTo>
                    <a:pt x="13" y="262"/>
                    <a:pt x="1" y="214"/>
                    <a:pt x="13" y="179"/>
                  </a:cubicBezTo>
                  <a:cubicBezTo>
                    <a:pt x="13" y="119"/>
                    <a:pt x="37" y="72"/>
                    <a:pt x="84" y="48"/>
                  </a:cubicBezTo>
                  <a:cubicBezTo>
                    <a:pt x="215" y="0"/>
                    <a:pt x="275" y="119"/>
                    <a:pt x="275" y="203"/>
                  </a:cubicBezTo>
                  <a:cubicBezTo>
                    <a:pt x="275" y="238"/>
                    <a:pt x="251" y="286"/>
                    <a:pt x="215" y="310"/>
                  </a:cubicBezTo>
                  <a:cubicBezTo>
                    <a:pt x="168" y="345"/>
                    <a:pt x="108" y="345"/>
                    <a:pt x="6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2" name="Google Shape;13062;p20"/>
            <p:cNvSpPr/>
            <p:nvPr/>
          </p:nvSpPr>
          <p:spPr>
            <a:xfrm>
              <a:off x="7027950" y="1727425"/>
              <a:ext cx="6875" cy="8950"/>
            </a:xfrm>
            <a:custGeom>
              <a:avLst/>
              <a:gdLst/>
              <a:ahLst/>
              <a:cxnLst/>
              <a:rect l="l" t="t" r="r" b="b"/>
              <a:pathLst>
                <a:path w="275" h="358" extrusionOk="0">
                  <a:moveTo>
                    <a:pt x="72" y="310"/>
                  </a:moveTo>
                  <a:cubicBezTo>
                    <a:pt x="60" y="310"/>
                    <a:pt x="60" y="298"/>
                    <a:pt x="48" y="298"/>
                  </a:cubicBezTo>
                  <a:cubicBezTo>
                    <a:pt x="12" y="262"/>
                    <a:pt x="1" y="227"/>
                    <a:pt x="12" y="179"/>
                  </a:cubicBezTo>
                  <a:cubicBezTo>
                    <a:pt x="12" y="131"/>
                    <a:pt x="48" y="72"/>
                    <a:pt x="96" y="48"/>
                  </a:cubicBezTo>
                  <a:cubicBezTo>
                    <a:pt x="227" y="1"/>
                    <a:pt x="274" y="120"/>
                    <a:pt x="274" y="215"/>
                  </a:cubicBezTo>
                  <a:cubicBezTo>
                    <a:pt x="274" y="251"/>
                    <a:pt x="251" y="298"/>
                    <a:pt x="227"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3" name="Google Shape;13063;p20"/>
            <p:cNvSpPr/>
            <p:nvPr/>
          </p:nvSpPr>
          <p:spPr>
            <a:xfrm>
              <a:off x="7047000" y="1888150"/>
              <a:ext cx="18175" cy="17600"/>
            </a:xfrm>
            <a:custGeom>
              <a:avLst/>
              <a:gdLst/>
              <a:ahLst/>
              <a:cxnLst/>
              <a:rect l="l" t="t" r="r" b="b"/>
              <a:pathLst>
                <a:path w="727" h="704" extrusionOk="0">
                  <a:moveTo>
                    <a:pt x="691" y="239"/>
                  </a:moveTo>
                  <a:cubicBezTo>
                    <a:pt x="691" y="263"/>
                    <a:pt x="703" y="275"/>
                    <a:pt x="715" y="287"/>
                  </a:cubicBezTo>
                  <a:cubicBezTo>
                    <a:pt x="727" y="382"/>
                    <a:pt x="691" y="477"/>
                    <a:pt x="620" y="537"/>
                  </a:cubicBezTo>
                  <a:cubicBezTo>
                    <a:pt x="548" y="644"/>
                    <a:pt x="417" y="703"/>
                    <a:pt x="298" y="668"/>
                  </a:cubicBezTo>
                  <a:cubicBezTo>
                    <a:pt x="1" y="584"/>
                    <a:pt x="48" y="299"/>
                    <a:pt x="191" y="144"/>
                  </a:cubicBezTo>
                  <a:cubicBezTo>
                    <a:pt x="239" y="60"/>
                    <a:pt x="334" y="13"/>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4" name="Google Shape;13064;p20"/>
            <p:cNvSpPr/>
            <p:nvPr/>
          </p:nvSpPr>
          <p:spPr>
            <a:xfrm>
              <a:off x="7058300" y="1978050"/>
              <a:ext cx="17900" cy="17300"/>
            </a:xfrm>
            <a:custGeom>
              <a:avLst/>
              <a:gdLst/>
              <a:ahLst/>
              <a:cxnLst/>
              <a:rect l="l" t="t" r="r" b="b"/>
              <a:pathLst>
                <a:path w="716" h="692" extrusionOk="0">
                  <a:moveTo>
                    <a:pt x="692" y="239"/>
                  </a:moveTo>
                  <a:cubicBezTo>
                    <a:pt x="692" y="263"/>
                    <a:pt x="703" y="274"/>
                    <a:pt x="703" y="286"/>
                  </a:cubicBezTo>
                  <a:cubicBezTo>
                    <a:pt x="715" y="382"/>
                    <a:pt x="680" y="477"/>
                    <a:pt x="620" y="536"/>
                  </a:cubicBezTo>
                  <a:cubicBezTo>
                    <a:pt x="549" y="643"/>
                    <a:pt x="418" y="691"/>
                    <a:pt x="299" y="667"/>
                  </a:cubicBezTo>
                  <a:cubicBezTo>
                    <a:pt x="1" y="584"/>
                    <a:pt x="49" y="298"/>
                    <a:pt x="180" y="143"/>
                  </a:cubicBezTo>
                  <a:cubicBezTo>
                    <a:pt x="239" y="60"/>
                    <a:pt x="334" y="12"/>
                    <a:pt x="430" y="12"/>
                  </a:cubicBezTo>
                  <a:cubicBezTo>
                    <a:pt x="561" y="1"/>
                    <a:pt x="680" y="108"/>
                    <a:pt x="692"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5" name="Google Shape;13065;p20"/>
            <p:cNvSpPr/>
            <p:nvPr/>
          </p:nvSpPr>
          <p:spPr>
            <a:xfrm>
              <a:off x="6902925" y="2109625"/>
              <a:ext cx="18200" cy="17275"/>
            </a:xfrm>
            <a:custGeom>
              <a:avLst/>
              <a:gdLst/>
              <a:ahLst/>
              <a:cxnLst/>
              <a:rect l="l" t="t" r="r" b="b"/>
              <a:pathLst>
                <a:path w="728" h="691" extrusionOk="0">
                  <a:moveTo>
                    <a:pt x="691" y="238"/>
                  </a:moveTo>
                  <a:cubicBezTo>
                    <a:pt x="691" y="250"/>
                    <a:pt x="703" y="262"/>
                    <a:pt x="715" y="286"/>
                  </a:cubicBezTo>
                  <a:cubicBezTo>
                    <a:pt x="727" y="381"/>
                    <a:pt x="691" y="464"/>
                    <a:pt x="620" y="536"/>
                  </a:cubicBezTo>
                  <a:cubicBezTo>
                    <a:pt x="549" y="631"/>
                    <a:pt x="418" y="691"/>
                    <a:pt x="299" y="667"/>
                  </a:cubicBezTo>
                  <a:cubicBezTo>
                    <a:pt x="1" y="572"/>
                    <a:pt x="49" y="286"/>
                    <a:pt x="179" y="143"/>
                  </a:cubicBezTo>
                  <a:cubicBezTo>
                    <a:pt x="239" y="60"/>
                    <a:pt x="334" y="0"/>
                    <a:pt x="441" y="0"/>
                  </a:cubicBezTo>
                  <a:cubicBezTo>
                    <a:pt x="572" y="0"/>
                    <a:pt x="680"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6" name="Google Shape;13066;p20"/>
            <p:cNvSpPr/>
            <p:nvPr/>
          </p:nvSpPr>
          <p:spPr>
            <a:xfrm>
              <a:off x="6882100" y="2028650"/>
              <a:ext cx="17875" cy="17300"/>
            </a:xfrm>
            <a:custGeom>
              <a:avLst/>
              <a:gdLst/>
              <a:ahLst/>
              <a:cxnLst/>
              <a:rect l="l" t="t" r="r" b="b"/>
              <a:pathLst>
                <a:path w="715" h="692" extrusionOk="0">
                  <a:moveTo>
                    <a:pt x="691" y="239"/>
                  </a:moveTo>
                  <a:cubicBezTo>
                    <a:pt x="691" y="251"/>
                    <a:pt x="703" y="274"/>
                    <a:pt x="703" y="286"/>
                  </a:cubicBezTo>
                  <a:cubicBezTo>
                    <a:pt x="715" y="382"/>
                    <a:pt x="679" y="477"/>
                    <a:pt x="608" y="536"/>
                  </a:cubicBezTo>
                  <a:cubicBezTo>
                    <a:pt x="548" y="644"/>
                    <a:pt x="417" y="691"/>
                    <a:pt x="298" y="667"/>
                  </a:cubicBezTo>
                  <a:cubicBezTo>
                    <a:pt x="0" y="572"/>
                    <a:pt x="36" y="298"/>
                    <a:pt x="179" y="143"/>
                  </a:cubicBezTo>
                  <a:cubicBezTo>
                    <a:pt x="239" y="60"/>
                    <a:pt x="322" y="13"/>
                    <a:pt x="429" y="1"/>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7" name="Google Shape;13067;p20"/>
            <p:cNvSpPr/>
            <p:nvPr/>
          </p:nvSpPr>
          <p:spPr>
            <a:xfrm>
              <a:off x="6792800" y="1989350"/>
              <a:ext cx="37225" cy="36050"/>
            </a:xfrm>
            <a:custGeom>
              <a:avLst/>
              <a:gdLst/>
              <a:ahLst/>
              <a:cxnLst/>
              <a:rect l="l" t="t" r="r" b="b"/>
              <a:pathLst>
                <a:path w="1489" h="1442" extrusionOk="0">
                  <a:moveTo>
                    <a:pt x="1417" y="489"/>
                  </a:moveTo>
                  <a:cubicBezTo>
                    <a:pt x="1417" y="525"/>
                    <a:pt x="1453" y="549"/>
                    <a:pt x="1453" y="584"/>
                  </a:cubicBezTo>
                  <a:cubicBezTo>
                    <a:pt x="1489" y="775"/>
                    <a:pt x="1417" y="965"/>
                    <a:pt x="1275" y="1096"/>
                  </a:cubicBezTo>
                  <a:cubicBezTo>
                    <a:pt x="1096" y="1275"/>
                    <a:pt x="905" y="1442"/>
                    <a:pt x="620" y="1358"/>
                  </a:cubicBezTo>
                  <a:cubicBezTo>
                    <a:pt x="1" y="1180"/>
                    <a:pt x="108" y="608"/>
                    <a:pt x="393" y="299"/>
                  </a:cubicBezTo>
                  <a:cubicBezTo>
                    <a:pt x="513" y="144"/>
                    <a:pt x="655" y="1"/>
                    <a:pt x="894" y="13"/>
                  </a:cubicBezTo>
                  <a:cubicBezTo>
                    <a:pt x="1167" y="1"/>
                    <a:pt x="1394" y="215"/>
                    <a:pt x="1417"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8" name="Google Shape;13068;p20"/>
            <p:cNvSpPr/>
            <p:nvPr/>
          </p:nvSpPr>
          <p:spPr>
            <a:xfrm>
              <a:off x="6808275" y="2104550"/>
              <a:ext cx="36950" cy="36050"/>
            </a:xfrm>
            <a:custGeom>
              <a:avLst/>
              <a:gdLst/>
              <a:ahLst/>
              <a:cxnLst/>
              <a:rect l="l" t="t" r="r" b="b"/>
              <a:pathLst>
                <a:path w="1478" h="1442" extrusionOk="0">
                  <a:moveTo>
                    <a:pt x="1406" y="489"/>
                  </a:moveTo>
                  <a:cubicBezTo>
                    <a:pt x="1406" y="525"/>
                    <a:pt x="1441" y="560"/>
                    <a:pt x="1453" y="596"/>
                  </a:cubicBezTo>
                  <a:cubicBezTo>
                    <a:pt x="1477" y="775"/>
                    <a:pt x="1406" y="965"/>
                    <a:pt x="1263" y="1096"/>
                  </a:cubicBezTo>
                  <a:cubicBezTo>
                    <a:pt x="1084" y="1287"/>
                    <a:pt x="894" y="1441"/>
                    <a:pt x="608" y="1358"/>
                  </a:cubicBezTo>
                  <a:cubicBezTo>
                    <a:pt x="1" y="1179"/>
                    <a:pt x="96" y="608"/>
                    <a:pt x="382" y="298"/>
                  </a:cubicBezTo>
                  <a:cubicBezTo>
                    <a:pt x="501" y="155"/>
                    <a:pt x="644" y="1"/>
                    <a:pt x="894" y="13"/>
                  </a:cubicBezTo>
                  <a:cubicBezTo>
                    <a:pt x="1156" y="13"/>
                    <a:pt x="1394" y="215"/>
                    <a:pt x="1406"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9" name="Google Shape;13069;p20"/>
            <p:cNvSpPr/>
            <p:nvPr/>
          </p:nvSpPr>
          <p:spPr>
            <a:xfrm>
              <a:off x="7078850" y="2082225"/>
              <a:ext cx="6875" cy="8675"/>
            </a:xfrm>
            <a:custGeom>
              <a:avLst/>
              <a:gdLst/>
              <a:ahLst/>
              <a:cxnLst/>
              <a:rect l="l" t="t" r="r" b="b"/>
              <a:pathLst>
                <a:path w="275" h="347" extrusionOk="0">
                  <a:moveTo>
                    <a:pt x="60" y="298"/>
                  </a:moveTo>
                  <a:cubicBezTo>
                    <a:pt x="60" y="298"/>
                    <a:pt x="48" y="298"/>
                    <a:pt x="48" y="286"/>
                  </a:cubicBezTo>
                  <a:cubicBezTo>
                    <a:pt x="12" y="251"/>
                    <a:pt x="0" y="215"/>
                    <a:pt x="12" y="179"/>
                  </a:cubicBezTo>
                  <a:cubicBezTo>
                    <a:pt x="0" y="120"/>
                    <a:pt x="36" y="72"/>
                    <a:pt x="84" y="48"/>
                  </a:cubicBezTo>
                  <a:cubicBezTo>
                    <a:pt x="215" y="1"/>
                    <a:pt x="274" y="108"/>
                    <a:pt x="274" y="191"/>
                  </a:cubicBezTo>
                  <a:cubicBezTo>
                    <a:pt x="274" y="239"/>
                    <a:pt x="251" y="275"/>
                    <a:pt x="215" y="310"/>
                  </a:cubicBezTo>
                  <a:cubicBezTo>
                    <a:pt x="167" y="346"/>
                    <a:pt x="108"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0" name="Google Shape;13070;p20"/>
            <p:cNvSpPr/>
            <p:nvPr/>
          </p:nvSpPr>
          <p:spPr>
            <a:xfrm>
              <a:off x="7117550" y="2038175"/>
              <a:ext cx="6875" cy="8650"/>
            </a:xfrm>
            <a:custGeom>
              <a:avLst/>
              <a:gdLst/>
              <a:ahLst/>
              <a:cxnLst/>
              <a:rect l="l" t="t" r="r" b="b"/>
              <a:pathLst>
                <a:path w="275" h="346" extrusionOk="0">
                  <a:moveTo>
                    <a:pt x="60" y="298"/>
                  </a:moveTo>
                  <a:cubicBezTo>
                    <a:pt x="48" y="298"/>
                    <a:pt x="48" y="298"/>
                    <a:pt x="36" y="286"/>
                  </a:cubicBezTo>
                  <a:cubicBezTo>
                    <a:pt x="12" y="263"/>
                    <a:pt x="0" y="215"/>
                    <a:pt x="0" y="179"/>
                  </a:cubicBezTo>
                  <a:cubicBezTo>
                    <a:pt x="0" y="120"/>
                    <a:pt x="36" y="72"/>
                    <a:pt x="84" y="48"/>
                  </a:cubicBezTo>
                  <a:cubicBezTo>
                    <a:pt x="215" y="1"/>
                    <a:pt x="274" y="108"/>
                    <a:pt x="262" y="191"/>
                  </a:cubicBezTo>
                  <a:cubicBezTo>
                    <a:pt x="262" y="239"/>
                    <a:pt x="238" y="286"/>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1" name="Google Shape;13071;p20"/>
            <p:cNvSpPr/>
            <p:nvPr/>
          </p:nvSpPr>
          <p:spPr>
            <a:xfrm>
              <a:off x="6936875" y="2151875"/>
              <a:ext cx="6875" cy="8675"/>
            </a:xfrm>
            <a:custGeom>
              <a:avLst/>
              <a:gdLst/>
              <a:ahLst/>
              <a:cxnLst/>
              <a:rect l="l" t="t" r="r" b="b"/>
              <a:pathLst>
                <a:path w="275" h="347" extrusionOk="0">
                  <a:moveTo>
                    <a:pt x="60" y="310"/>
                  </a:moveTo>
                  <a:cubicBezTo>
                    <a:pt x="48" y="298"/>
                    <a:pt x="48" y="298"/>
                    <a:pt x="36" y="298"/>
                  </a:cubicBezTo>
                  <a:cubicBezTo>
                    <a:pt x="12" y="263"/>
                    <a:pt x="0" y="215"/>
                    <a:pt x="0" y="179"/>
                  </a:cubicBezTo>
                  <a:cubicBezTo>
                    <a:pt x="0" y="120"/>
                    <a:pt x="36" y="72"/>
                    <a:pt x="84" y="48"/>
                  </a:cubicBezTo>
                  <a:cubicBezTo>
                    <a:pt x="215" y="1"/>
                    <a:pt x="274" y="120"/>
                    <a:pt x="262" y="203"/>
                  </a:cubicBezTo>
                  <a:cubicBezTo>
                    <a:pt x="262" y="239"/>
                    <a:pt x="238" y="287"/>
                    <a:pt x="215" y="310"/>
                  </a:cubicBezTo>
                  <a:cubicBezTo>
                    <a:pt x="167" y="346"/>
                    <a:pt x="95" y="346"/>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2" name="Google Shape;13072;p20"/>
            <p:cNvSpPr/>
            <p:nvPr/>
          </p:nvSpPr>
          <p:spPr>
            <a:xfrm>
              <a:off x="6871075" y="2100400"/>
              <a:ext cx="6875" cy="8650"/>
            </a:xfrm>
            <a:custGeom>
              <a:avLst/>
              <a:gdLst/>
              <a:ahLst/>
              <a:cxnLst/>
              <a:rect l="l" t="t" r="r" b="b"/>
              <a:pathLst>
                <a:path w="275" h="346" extrusionOk="0">
                  <a:moveTo>
                    <a:pt x="60" y="310"/>
                  </a:moveTo>
                  <a:cubicBezTo>
                    <a:pt x="60" y="310"/>
                    <a:pt x="49" y="310"/>
                    <a:pt x="37" y="286"/>
                  </a:cubicBezTo>
                  <a:cubicBezTo>
                    <a:pt x="13" y="262"/>
                    <a:pt x="1" y="214"/>
                    <a:pt x="13" y="179"/>
                  </a:cubicBezTo>
                  <a:cubicBezTo>
                    <a:pt x="1" y="119"/>
                    <a:pt x="37" y="71"/>
                    <a:pt x="84" y="48"/>
                  </a:cubicBezTo>
                  <a:cubicBezTo>
                    <a:pt x="215" y="0"/>
                    <a:pt x="275" y="119"/>
                    <a:pt x="263" y="202"/>
                  </a:cubicBezTo>
                  <a:cubicBezTo>
                    <a:pt x="263" y="238"/>
                    <a:pt x="251" y="286"/>
                    <a:pt x="215" y="310"/>
                  </a:cubicBezTo>
                  <a:cubicBezTo>
                    <a:pt x="168" y="345"/>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3" name="Google Shape;13073;p20"/>
            <p:cNvSpPr/>
            <p:nvPr/>
          </p:nvSpPr>
          <p:spPr>
            <a:xfrm>
              <a:off x="6978825" y="2094125"/>
              <a:ext cx="6875" cy="8975"/>
            </a:xfrm>
            <a:custGeom>
              <a:avLst/>
              <a:gdLst/>
              <a:ahLst/>
              <a:cxnLst/>
              <a:rect l="l" t="t" r="r" b="b"/>
              <a:pathLst>
                <a:path w="275" h="359" extrusionOk="0">
                  <a:moveTo>
                    <a:pt x="72" y="311"/>
                  </a:moveTo>
                  <a:cubicBezTo>
                    <a:pt x="61" y="299"/>
                    <a:pt x="61" y="299"/>
                    <a:pt x="49" y="299"/>
                  </a:cubicBezTo>
                  <a:cubicBezTo>
                    <a:pt x="25" y="263"/>
                    <a:pt x="1" y="227"/>
                    <a:pt x="13" y="180"/>
                  </a:cubicBezTo>
                  <a:cubicBezTo>
                    <a:pt x="13" y="120"/>
                    <a:pt x="49" y="72"/>
                    <a:pt x="96" y="49"/>
                  </a:cubicBezTo>
                  <a:cubicBezTo>
                    <a:pt x="227" y="1"/>
                    <a:pt x="275" y="120"/>
                    <a:pt x="275" y="203"/>
                  </a:cubicBezTo>
                  <a:cubicBezTo>
                    <a:pt x="275" y="239"/>
                    <a:pt x="251" y="287"/>
                    <a:pt x="227" y="311"/>
                  </a:cubicBezTo>
                  <a:cubicBezTo>
                    <a:pt x="180" y="358"/>
                    <a:pt x="108" y="346"/>
                    <a:pt x="72" y="3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4" name="Google Shape;13074;p20"/>
            <p:cNvSpPr/>
            <p:nvPr/>
          </p:nvSpPr>
          <p:spPr>
            <a:xfrm>
              <a:off x="6634150" y="2106925"/>
              <a:ext cx="19975" cy="15525"/>
            </a:xfrm>
            <a:custGeom>
              <a:avLst/>
              <a:gdLst/>
              <a:ahLst/>
              <a:cxnLst/>
              <a:rect l="l" t="t" r="r" b="b"/>
              <a:pathLst>
                <a:path w="799" h="621" extrusionOk="0">
                  <a:moveTo>
                    <a:pt x="120" y="132"/>
                  </a:moveTo>
                  <a:cubicBezTo>
                    <a:pt x="132" y="108"/>
                    <a:pt x="143" y="96"/>
                    <a:pt x="155" y="84"/>
                  </a:cubicBezTo>
                  <a:cubicBezTo>
                    <a:pt x="227" y="25"/>
                    <a:pt x="322" y="1"/>
                    <a:pt x="405" y="25"/>
                  </a:cubicBezTo>
                  <a:cubicBezTo>
                    <a:pt x="536" y="37"/>
                    <a:pt x="655" y="72"/>
                    <a:pt x="703" y="203"/>
                  </a:cubicBezTo>
                  <a:cubicBezTo>
                    <a:pt x="798" y="501"/>
                    <a:pt x="536" y="620"/>
                    <a:pt x="334" y="596"/>
                  </a:cubicBezTo>
                  <a:cubicBezTo>
                    <a:pt x="227" y="596"/>
                    <a:pt x="132" y="549"/>
                    <a:pt x="72" y="465"/>
                  </a:cubicBezTo>
                  <a:cubicBezTo>
                    <a:pt x="1" y="358"/>
                    <a:pt x="12" y="215"/>
                    <a:pt x="12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5" name="Google Shape;13075;p20"/>
            <p:cNvSpPr/>
            <p:nvPr/>
          </p:nvSpPr>
          <p:spPr>
            <a:xfrm>
              <a:off x="6646050" y="2008400"/>
              <a:ext cx="8950" cy="7475"/>
            </a:xfrm>
            <a:custGeom>
              <a:avLst/>
              <a:gdLst/>
              <a:ahLst/>
              <a:cxnLst/>
              <a:rect l="l" t="t" r="r" b="b"/>
              <a:pathLst>
                <a:path w="358" h="299" extrusionOk="0">
                  <a:moveTo>
                    <a:pt x="346" y="144"/>
                  </a:moveTo>
                  <a:lnTo>
                    <a:pt x="346" y="168"/>
                  </a:lnTo>
                  <a:cubicBezTo>
                    <a:pt x="334" y="215"/>
                    <a:pt x="310" y="239"/>
                    <a:pt x="263" y="263"/>
                  </a:cubicBezTo>
                  <a:cubicBezTo>
                    <a:pt x="227" y="299"/>
                    <a:pt x="167" y="299"/>
                    <a:pt x="120" y="275"/>
                  </a:cubicBezTo>
                  <a:cubicBezTo>
                    <a:pt x="1" y="191"/>
                    <a:pt x="60" y="84"/>
                    <a:pt x="144" y="37"/>
                  </a:cubicBezTo>
                  <a:cubicBezTo>
                    <a:pt x="179" y="1"/>
                    <a:pt x="227" y="1"/>
                    <a:pt x="263" y="13"/>
                  </a:cubicBezTo>
                  <a:cubicBezTo>
                    <a:pt x="322" y="25"/>
                    <a:pt x="358" y="84"/>
                    <a:pt x="346"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6" name="Google Shape;13076;p20"/>
            <p:cNvSpPr/>
            <p:nvPr/>
          </p:nvSpPr>
          <p:spPr>
            <a:xfrm>
              <a:off x="6596650" y="1892325"/>
              <a:ext cx="8650" cy="7475"/>
            </a:xfrm>
            <a:custGeom>
              <a:avLst/>
              <a:gdLst/>
              <a:ahLst/>
              <a:cxnLst/>
              <a:rect l="l" t="t" r="r" b="b"/>
              <a:pathLst>
                <a:path w="346" h="299" extrusionOk="0">
                  <a:moveTo>
                    <a:pt x="334" y="143"/>
                  </a:moveTo>
                  <a:cubicBezTo>
                    <a:pt x="334" y="155"/>
                    <a:pt x="334" y="155"/>
                    <a:pt x="334" y="167"/>
                  </a:cubicBezTo>
                  <a:cubicBezTo>
                    <a:pt x="322" y="203"/>
                    <a:pt x="298" y="239"/>
                    <a:pt x="262" y="263"/>
                  </a:cubicBezTo>
                  <a:cubicBezTo>
                    <a:pt x="215" y="286"/>
                    <a:pt x="155" y="298"/>
                    <a:pt x="108" y="263"/>
                  </a:cubicBezTo>
                  <a:cubicBezTo>
                    <a:pt x="0" y="191"/>
                    <a:pt x="60" y="72"/>
                    <a:pt x="143" y="36"/>
                  </a:cubicBezTo>
                  <a:cubicBezTo>
                    <a:pt x="179" y="1"/>
                    <a:pt x="215" y="1"/>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7" name="Google Shape;13077;p20"/>
            <p:cNvSpPr/>
            <p:nvPr/>
          </p:nvSpPr>
          <p:spPr>
            <a:xfrm>
              <a:off x="6617175" y="1934300"/>
              <a:ext cx="19975" cy="15800"/>
            </a:xfrm>
            <a:custGeom>
              <a:avLst/>
              <a:gdLst/>
              <a:ahLst/>
              <a:cxnLst/>
              <a:rect l="l" t="t" r="r" b="b"/>
              <a:pathLst>
                <a:path w="799" h="632" extrusionOk="0">
                  <a:moveTo>
                    <a:pt x="120" y="131"/>
                  </a:moveTo>
                  <a:cubicBezTo>
                    <a:pt x="132" y="119"/>
                    <a:pt x="144" y="108"/>
                    <a:pt x="156" y="96"/>
                  </a:cubicBezTo>
                  <a:cubicBezTo>
                    <a:pt x="227" y="24"/>
                    <a:pt x="322" y="0"/>
                    <a:pt x="406" y="24"/>
                  </a:cubicBezTo>
                  <a:cubicBezTo>
                    <a:pt x="537" y="48"/>
                    <a:pt x="656" y="84"/>
                    <a:pt x="703" y="215"/>
                  </a:cubicBezTo>
                  <a:cubicBezTo>
                    <a:pt x="799" y="512"/>
                    <a:pt x="537" y="631"/>
                    <a:pt x="334" y="608"/>
                  </a:cubicBezTo>
                  <a:cubicBezTo>
                    <a:pt x="227" y="608"/>
                    <a:pt x="132" y="560"/>
                    <a:pt x="72" y="477"/>
                  </a:cubicBezTo>
                  <a:cubicBezTo>
                    <a:pt x="1" y="369"/>
                    <a:pt x="13" y="215"/>
                    <a:pt x="12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8" name="Google Shape;13078;p20"/>
            <p:cNvSpPr/>
            <p:nvPr/>
          </p:nvSpPr>
          <p:spPr>
            <a:xfrm>
              <a:off x="6560325" y="2098000"/>
              <a:ext cx="20275" cy="15800"/>
            </a:xfrm>
            <a:custGeom>
              <a:avLst/>
              <a:gdLst/>
              <a:ahLst/>
              <a:cxnLst/>
              <a:rect l="l" t="t" r="r" b="b"/>
              <a:pathLst>
                <a:path w="811" h="632" extrusionOk="0">
                  <a:moveTo>
                    <a:pt x="132" y="132"/>
                  </a:moveTo>
                  <a:cubicBezTo>
                    <a:pt x="144" y="120"/>
                    <a:pt x="156" y="96"/>
                    <a:pt x="167" y="84"/>
                  </a:cubicBezTo>
                  <a:cubicBezTo>
                    <a:pt x="227" y="25"/>
                    <a:pt x="334" y="1"/>
                    <a:pt x="418" y="25"/>
                  </a:cubicBezTo>
                  <a:cubicBezTo>
                    <a:pt x="548" y="36"/>
                    <a:pt x="668" y="72"/>
                    <a:pt x="703" y="215"/>
                  </a:cubicBezTo>
                  <a:cubicBezTo>
                    <a:pt x="810" y="513"/>
                    <a:pt x="548" y="632"/>
                    <a:pt x="346" y="596"/>
                  </a:cubicBezTo>
                  <a:cubicBezTo>
                    <a:pt x="239" y="608"/>
                    <a:pt x="144" y="560"/>
                    <a:pt x="84" y="477"/>
                  </a:cubicBezTo>
                  <a:cubicBezTo>
                    <a:pt x="1" y="370"/>
                    <a:pt x="25" y="215"/>
                    <a:pt x="132"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9" name="Google Shape;13079;p20"/>
            <p:cNvSpPr/>
            <p:nvPr/>
          </p:nvSpPr>
          <p:spPr>
            <a:xfrm>
              <a:off x="6539800" y="2023300"/>
              <a:ext cx="8950" cy="7450"/>
            </a:xfrm>
            <a:custGeom>
              <a:avLst/>
              <a:gdLst/>
              <a:ahLst/>
              <a:cxnLst/>
              <a:rect l="l" t="t" r="r" b="b"/>
              <a:pathLst>
                <a:path w="358" h="298" extrusionOk="0">
                  <a:moveTo>
                    <a:pt x="346" y="143"/>
                  </a:moveTo>
                  <a:cubicBezTo>
                    <a:pt x="346" y="155"/>
                    <a:pt x="346" y="167"/>
                    <a:pt x="346" y="167"/>
                  </a:cubicBezTo>
                  <a:cubicBezTo>
                    <a:pt x="334" y="215"/>
                    <a:pt x="310" y="250"/>
                    <a:pt x="262" y="262"/>
                  </a:cubicBezTo>
                  <a:cubicBezTo>
                    <a:pt x="226" y="298"/>
                    <a:pt x="167" y="298"/>
                    <a:pt x="119" y="274"/>
                  </a:cubicBezTo>
                  <a:cubicBezTo>
                    <a:pt x="0" y="191"/>
                    <a:pt x="60" y="84"/>
                    <a:pt x="143" y="36"/>
                  </a:cubicBezTo>
                  <a:cubicBezTo>
                    <a:pt x="179" y="12"/>
                    <a:pt x="226" y="0"/>
                    <a:pt x="274" y="12"/>
                  </a:cubicBezTo>
                  <a:cubicBezTo>
                    <a:pt x="322" y="36"/>
                    <a:pt x="357" y="84"/>
                    <a:pt x="346"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0" name="Google Shape;13080;p20"/>
            <p:cNvSpPr/>
            <p:nvPr/>
          </p:nvSpPr>
          <p:spPr>
            <a:xfrm>
              <a:off x="6494550" y="1959600"/>
              <a:ext cx="8650" cy="7475"/>
            </a:xfrm>
            <a:custGeom>
              <a:avLst/>
              <a:gdLst/>
              <a:ahLst/>
              <a:cxnLst/>
              <a:rect l="l" t="t" r="r" b="b"/>
              <a:pathLst>
                <a:path w="346" h="299" extrusionOk="0">
                  <a:moveTo>
                    <a:pt x="334" y="143"/>
                  </a:moveTo>
                  <a:cubicBezTo>
                    <a:pt x="334" y="155"/>
                    <a:pt x="334" y="155"/>
                    <a:pt x="334" y="167"/>
                  </a:cubicBezTo>
                  <a:cubicBezTo>
                    <a:pt x="334" y="215"/>
                    <a:pt x="298" y="239"/>
                    <a:pt x="262" y="262"/>
                  </a:cubicBezTo>
                  <a:cubicBezTo>
                    <a:pt x="215" y="298"/>
                    <a:pt x="155" y="298"/>
                    <a:pt x="120" y="274"/>
                  </a:cubicBezTo>
                  <a:cubicBezTo>
                    <a:pt x="1" y="191"/>
                    <a:pt x="60" y="84"/>
                    <a:pt x="143" y="36"/>
                  </a:cubicBezTo>
                  <a:cubicBezTo>
                    <a:pt x="179" y="12"/>
                    <a:pt x="227" y="0"/>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1" name="Google Shape;13081;p20"/>
            <p:cNvSpPr/>
            <p:nvPr/>
          </p:nvSpPr>
          <p:spPr>
            <a:xfrm>
              <a:off x="6479975" y="2048900"/>
              <a:ext cx="8650" cy="7450"/>
            </a:xfrm>
            <a:custGeom>
              <a:avLst/>
              <a:gdLst/>
              <a:ahLst/>
              <a:cxnLst/>
              <a:rect l="l" t="t" r="r" b="b"/>
              <a:pathLst>
                <a:path w="346" h="298" extrusionOk="0">
                  <a:moveTo>
                    <a:pt x="333" y="143"/>
                  </a:moveTo>
                  <a:lnTo>
                    <a:pt x="333" y="167"/>
                  </a:lnTo>
                  <a:cubicBezTo>
                    <a:pt x="322" y="215"/>
                    <a:pt x="298" y="238"/>
                    <a:pt x="262" y="262"/>
                  </a:cubicBezTo>
                  <a:cubicBezTo>
                    <a:pt x="214" y="298"/>
                    <a:pt x="155" y="298"/>
                    <a:pt x="107" y="274"/>
                  </a:cubicBezTo>
                  <a:cubicBezTo>
                    <a:pt x="0" y="191"/>
                    <a:pt x="60" y="84"/>
                    <a:pt x="131" y="36"/>
                  </a:cubicBezTo>
                  <a:cubicBezTo>
                    <a:pt x="167" y="0"/>
                    <a:pt x="214" y="0"/>
                    <a:pt x="262" y="12"/>
                  </a:cubicBezTo>
                  <a:cubicBezTo>
                    <a:pt x="310"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2" name="Google Shape;13082;p20"/>
            <p:cNvSpPr/>
            <p:nvPr/>
          </p:nvSpPr>
          <p:spPr>
            <a:xfrm>
              <a:off x="6598425" y="1784875"/>
              <a:ext cx="8950" cy="7475"/>
            </a:xfrm>
            <a:custGeom>
              <a:avLst/>
              <a:gdLst/>
              <a:ahLst/>
              <a:cxnLst/>
              <a:rect l="l" t="t" r="r" b="b"/>
              <a:pathLst>
                <a:path w="358" h="299" extrusionOk="0">
                  <a:moveTo>
                    <a:pt x="334" y="155"/>
                  </a:moveTo>
                  <a:lnTo>
                    <a:pt x="334" y="179"/>
                  </a:lnTo>
                  <a:cubicBezTo>
                    <a:pt x="334" y="215"/>
                    <a:pt x="298" y="250"/>
                    <a:pt x="263" y="262"/>
                  </a:cubicBezTo>
                  <a:cubicBezTo>
                    <a:pt x="227" y="298"/>
                    <a:pt x="167" y="298"/>
                    <a:pt x="120" y="274"/>
                  </a:cubicBezTo>
                  <a:cubicBezTo>
                    <a:pt x="1" y="191"/>
                    <a:pt x="60" y="84"/>
                    <a:pt x="144" y="36"/>
                  </a:cubicBezTo>
                  <a:cubicBezTo>
                    <a:pt x="179" y="12"/>
                    <a:pt x="227" y="0"/>
                    <a:pt x="275" y="12"/>
                  </a:cubicBezTo>
                  <a:cubicBezTo>
                    <a:pt x="322" y="36"/>
                    <a:pt x="358"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3" name="Google Shape;13083;p20"/>
            <p:cNvSpPr/>
            <p:nvPr/>
          </p:nvSpPr>
          <p:spPr>
            <a:xfrm>
              <a:off x="6564500" y="1948875"/>
              <a:ext cx="20275" cy="15800"/>
            </a:xfrm>
            <a:custGeom>
              <a:avLst/>
              <a:gdLst/>
              <a:ahLst/>
              <a:cxnLst/>
              <a:rect l="l" t="t" r="r" b="b"/>
              <a:pathLst>
                <a:path w="811" h="632" extrusionOk="0">
                  <a:moveTo>
                    <a:pt x="131" y="132"/>
                  </a:moveTo>
                  <a:cubicBezTo>
                    <a:pt x="143" y="120"/>
                    <a:pt x="155" y="108"/>
                    <a:pt x="167" y="84"/>
                  </a:cubicBezTo>
                  <a:cubicBezTo>
                    <a:pt x="227" y="25"/>
                    <a:pt x="322" y="1"/>
                    <a:pt x="417" y="25"/>
                  </a:cubicBezTo>
                  <a:cubicBezTo>
                    <a:pt x="548" y="48"/>
                    <a:pt x="667" y="84"/>
                    <a:pt x="703" y="215"/>
                  </a:cubicBezTo>
                  <a:cubicBezTo>
                    <a:pt x="810" y="513"/>
                    <a:pt x="548" y="632"/>
                    <a:pt x="346" y="608"/>
                  </a:cubicBezTo>
                  <a:cubicBezTo>
                    <a:pt x="239" y="608"/>
                    <a:pt x="143" y="560"/>
                    <a:pt x="84" y="477"/>
                  </a:cubicBezTo>
                  <a:cubicBezTo>
                    <a:pt x="0" y="370"/>
                    <a:pt x="24" y="215"/>
                    <a:pt x="131"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4" name="Google Shape;13084;p20"/>
            <p:cNvSpPr/>
            <p:nvPr/>
          </p:nvSpPr>
          <p:spPr>
            <a:xfrm>
              <a:off x="6552600" y="1852150"/>
              <a:ext cx="8650" cy="7450"/>
            </a:xfrm>
            <a:custGeom>
              <a:avLst/>
              <a:gdLst/>
              <a:ahLst/>
              <a:cxnLst/>
              <a:rect l="l" t="t" r="r" b="b"/>
              <a:pathLst>
                <a:path w="346" h="298" extrusionOk="0">
                  <a:moveTo>
                    <a:pt x="334" y="143"/>
                  </a:moveTo>
                  <a:lnTo>
                    <a:pt x="334" y="167"/>
                  </a:lnTo>
                  <a:cubicBezTo>
                    <a:pt x="322" y="215"/>
                    <a:pt x="298" y="238"/>
                    <a:pt x="262" y="262"/>
                  </a:cubicBezTo>
                  <a:cubicBezTo>
                    <a:pt x="215" y="286"/>
                    <a:pt x="155" y="298"/>
                    <a:pt x="107" y="274"/>
                  </a:cubicBezTo>
                  <a:cubicBezTo>
                    <a:pt x="0" y="191"/>
                    <a:pt x="60" y="84"/>
                    <a:pt x="131" y="36"/>
                  </a:cubicBezTo>
                  <a:cubicBezTo>
                    <a:pt x="167" y="0"/>
                    <a:pt x="215" y="0"/>
                    <a:pt x="262" y="12"/>
                  </a:cubicBezTo>
                  <a:cubicBezTo>
                    <a:pt x="310"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5" name="Google Shape;13085;p20"/>
            <p:cNvSpPr/>
            <p:nvPr/>
          </p:nvSpPr>
          <p:spPr>
            <a:xfrm>
              <a:off x="6671950" y="1599125"/>
              <a:ext cx="8950" cy="7475"/>
            </a:xfrm>
            <a:custGeom>
              <a:avLst/>
              <a:gdLst/>
              <a:ahLst/>
              <a:cxnLst/>
              <a:rect l="l" t="t" r="r" b="b"/>
              <a:pathLst>
                <a:path w="358" h="299" extrusionOk="0">
                  <a:moveTo>
                    <a:pt x="334" y="144"/>
                  </a:moveTo>
                  <a:lnTo>
                    <a:pt x="334" y="168"/>
                  </a:lnTo>
                  <a:cubicBezTo>
                    <a:pt x="334" y="215"/>
                    <a:pt x="298" y="239"/>
                    <a:pt x="263" y="263"/>
                  </a:cubicBezTo>
                  <a:cubicBezTo>
                    <a:pt x="227" y="299"/>
                    <a:pt x="167" y="299"/>
                    <a:pt x="120" y="275"/>
                  </a:cubicBezTo>
                  <a:cubicBezTo>
                    <a:pt x="1" y="191"/>
                    <a:pt x="60" y="84"/>
                    <a:pt x="144" y="37"/>
                  </a:cubicBezTo>
                  <a:cubicBezTo>
                    <a:pt x="179" y="13"/>
                    <a:pt x="227" y="1"/>
                    <a:pt x="274" y="13"/>
                  </a:cubicBezTo>
                  <a:cubicBezTo>
                    <a:pt x="322" y="37"/>
                    <a:pt x="358"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20"/>
            <p:cNvSpPr/>
            <p:nvPr/>
          </p:nvSpPr>
          <p:spPr>
            <a:xfrm>
              <a:off x="6720775" y="1695275"/>
              <a:ext cx="8650" cy="7475"/>
            </a:xfrm>
            <a:custGeom>
              <a:avLst/>
              <a:gdLst/>
              <a:ahLst/>
              <a:cxnLst/>
              <a:rect l="l" t="t" r="r" b="b"/>
              <a:pathLst>
                <a:path w="346" h="299" extrusionOk="0">
                  <a:moveTo>
                    <a:pt x="334" y="144"/>
                  </a:moveTo>
                  <a:lnTo>
                    <a:pt x="334" y="167"/>
                  </a:lnTo>
                  <a:cubicBezTo>
                    <a:pt x="322" y="215"/>
                    <a:pt x="298" y="251"/>
                    <a:pt x="262" y="263"/>
                  </a:cubicBezTo>
                  <a:cubicBezTo>
                    <a:pt x="215" y="298"/>
                    <a:pt x="155" y="298"/>
                    <a:pt x="107" y="274"/>
                  </a:cubicBezTo>
                  <a:cubicBezTo>
                    <a:pt x="0" y="191"/>
                    <a:pt x="60" y="84"/>
                    <a:pt x="131" y="36"/>
                  </a:cubicBezTo>
                  <a:cubicBezTo>
                    <a:pt x="167" y="13"/>
                    <a:pt x="215" y="1"/>
                    <a:pt x="262" y="13"/>
                  </a:cubicBezTo>
                  <a:cubicBezTo>
                    <a:pt x="310" y="36"/>
                    <a:pt x="346"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20"/>
            <p:cNvSpPr/>
            <p:nvPr/>
          </p:nvSpPr>
          <p:spPr>
            <a:xfrm>
              <a:off x="6829700" y="1659850"/>
              <a:ext cx="8675" cy="7475"/>
            </a:xfrm>
            <a:custGeom>
              <a:avLst/>
              <a:gdLst/>
              <a:ahLst/>
              <a:cxnLst/>
              <a:rect l="l" t="t" r="r" b="b"/>
              <a:pathLst>
                <a:path w="347" h="299" extrusionOk="0">
                  <a:moveTo>
                    <a:pt x="334" y="144"/>
                  </a:moveTo>
                  <a:cubicBezTo>
                    <a:pt x="334" y="156"/>
                    <a:pt x="334" y="156"/>
                    <a:pt x="334" y="167"/>
                  </a:cubicBezTo>
                  <a:cubicBezTo>
                    <a:pt x="322" y="203"/>
                    <a:pt x="299" y="239"/>
                    <a:pt x="263" y="263"/>
                  </a:cubicBezTo>
                  <a:cubicBezTo>
                    <a:pt x="215" y="287"/>
                    <a:pt x="156" y="298"/>
                    <a:pt x="108" y="263"/>
                  </a:cubicBezTo>
                  <a:cubicBezTo>
                    <a:pt x="1" y="191"/>
                    <a:pt x="60" y="72"/>
                    <a:pt x="144" y="37"/>
                  </a:cubicBezTo>
                  <a:cubicBezTo>
                    <a:pt x="168" y="1"/>
                    <a:pt x="215" y="1"/>
                    <a:pt x="263" y="13"/>
                  </a:cubicBezTo>
                  <a:cubicBezTo>
                    <a:pt x="322" y="25"/>
                    <a:pt x="346" y="84"/>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20"/>
            <p:cNvSpPr/>
            <p:nvPr/>
          </p:nvSpPr>
          <p:spPr>
            <a:xfrm>
              <a:off x="6725825" y="1524125"/>
              <a:ext cx="8650" cy="7475"/>
            </a:xfrm>
            <a:custGeom>
              <a:avLst/>
              <a:gdLst/>
              <a:ahLst/>
              <a:cxnLst/>
              <a:rect l="l" t="t" r="r" b="b"/>
              <a:pathLst>
                <a:path w="346" h="299" extrusionOk="0">
                  <a:moveTo>
                    <a:pt x="334" y="155"/>
                  </a:moveTo>
                  <a:lnTo>
                    <a:pt x="334" y="179"/>
                  </a:lnTo>
                  <a:cubicBezTo>
                    <a:pt x="322" y="215"/>
                    <a:pt x="298" y="251"/>
                    <a:pt x="263" y="263"/>
                  </a:cubicBezTo>
                  <a:cubicBezTo>
                    <a:pt x="215" y="298"/>
                    <a:pt x="155" y="298"/>
                    <a:pt x="108" y="274"/>
                  </a:cubicBezTo>
                  <a:cubicBezTo>
                    <a:pt x="1" y="191"/>
                    <a:pt x="60" y="84"/>
                    <a:pt x="144" y="36"/>
                  </a:cubicBezTo>
                  <a:cubicBezTo>
                    <a:pt x="167" y="12"/>
                    <a:pt x="215" y="1"/>
                    <a:pt x="263" y="12"/>
                  </a:cubicBezTo>
                  <a:cubicBezTo>
                    <a:pt x="322" y="36"/>
                    <a:pt x="346"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20"/>
            <p:cNvSpPr/>
            <p:nvPr/>
          </p:nvSpPr>
          <p:spPr>
            <a:xfrm>
              <a:off x="6511825" y="1794700"/>
              <a:ext cx="8650" cy="7450"/>
            </a:xfrm>
            <a:custGeom>
              <a:avLst/>
              <a:gdLst/>
              <a:ahLst/>
              <a:cxnLst/>
              <a:rect l="l" t="t" r="r" b="b"/>
              <a:pathLst>
                <a:path w="346" h="298" extrusionOk="0">
                  <a:moveTo>
                    <a:pt x="333" y="143"/>
                  </a:moveTo>
                  <a:cubicBezTo>
                    <a:pt x="333" y="155"/>
                    <a:pt x="333" y="155"/>
                    <a:pt x="333" y="167"/>
                  </a:cubicBezTo>
                  <a:cubicBezTo>
                    <a:pt x="322" y="203"/>
                    <a:pt x="298" y="238"/>
                    <a:pt x="262" y="262"/>
                  </a:cubicBezTo>
                  <a:cubicBezTo>
                    <a:pt x="214" y="286"/>
                    <a:pt x="155" y="298"/>
                    <a:pt x="107" y="262"/>
                  </a:cubicBezTo>
                  <a:cubicBezTo>
                    <a:pt x="0" y="191"/>
                    <a:pt x="60" y="72"/>
                    <a:pt x="143" y="36"/>
                  </a:cubicBezTo>
                  <a:cubicBezTo>
                    <a:pt x="179" y="12"/>
                    <a:pt x="214" y="0"/>
                    <a:pt x="262" y="12"/>
                  </a:cubicBezTo>
                  <a:cubicBezTo>
                    <a:pt x="322"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20"/>
            <p:cNvSpPr/>
            <p:nvPr/>
          </p:nvSpPr>
          <p:spPr>
            <a:xfrm>
              <a:off x="6736550" y="1592300"/>
              <a:ext cx="8650" cy="7450"/>
            </a:xfrm>
            <a:custGeom>
              <a:avLst/>
              <a:gdLst/>
              <a:ahLst/>
              <a:cxnLst/>
              <a:rect l="l" t="t" r="r" b="b"/>
              <a:pathLst>
                <a:path w="346" h="298" extrusionOk="0">
                  <a:moveTo>
                    <a:pt x="334" y="155"/>
                  </a:moveTo>
                  <a:lnTo>
                    <a:pt x="334" y="179"/>
                  </a:lnTo>
                  <a:cubicBezTo>
                    <a:pt x="334" y="214"/>
                    <a:pt x="298" y="250"/>
                    <a:pt x="262" y="262"/>
                  </a:cubicBezTo>
                  <a:cubicBezTo>
                    <a:pt x="215" y="298"/>
                    <a:pt x="155" y="298"/>
                    <a:pt x="119" y="274"/>
                  </a:cubicBezTo>
                  <a:cubicBezTo>
                    <a:pt x="0" y="191"/>
                    <a:pt x="60" y="83"/>
                    <a:pt x="143" y="36"/>
                  </a:cubicBezTo>
                  <a:cubicBezTo>
                    <a:pt x="179" y="12"/>
                    <a:pt x="227" y="0"/>
                    <a:pt x="262" y="12"/>
                  </a:cubicBezTo>
                  <a:cubicBezTo>
                    <a:pt x="322" y="36"/>
                    <a:pt x="346" y="95"/>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20"/>
            <p:cNvSpPr/>
            <p:nvPr/>
          </p:nvSpPr>
          <p:spPr>
            <a:xfrm>
              <a:off x="6824950" y="1540200"/>
              <a:ext cx="8650" cy="7475"/>
            </a:xfrm>
            <a:custGeom>
              <a:avLst/>
              <a:gdLst/>
              <a:ahLst/>
              <a:cxnLst/>
              <a:rect l="l" t="t" r="r" b="b"/>
              <a:pathLst>
                <a:path w="346" h="299" extrusionOk="0">
                  <a:moveTo>
                    <a:pt x="334" y="143"/>
                  </a:moveTo>
                  <a:lnTo>
                    <a:pt x="334" y="167"/>
                  </a:lnTo>
                  <a:cubicBezTo>
                    <a:pt x="322" y="215"/>
                    <a:pt x="298" y="251"/>
                    <a:pt x="262" y="262"/>
                  </a:cubicBezTo>
                  <a:cubicBezTo>
                    <a:pt x="215" y="298"/>
                    <a:pt x="155" y="298"/>
                    <a:pt x="108" y="274"/>
                  </a:cubicBezTo>
                  <a:cubicBezTo>
                    <a:pt x="0" y="191"/>
                    <a:pt x="60" y="84"/>
                    <a:pt x="131" y="36"/>
                  </a:cubicBezTo>
                  <a:cubicBezTo>
                    <a:pt x="167" y="12"/>
                    <a:pt x="215" y="1"/>
                    <a:pt x="262" y="12"/>
                  </a:cubicBezTo>
                  <a:cubicBezTo>
                    <a:pt x="322" y="36"/>
                    <a:pt x="346" y="96"/>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20"/>
            <p:cNvSpPr/>
            <p:nvPr/>
          </p:nvSpPr>
          <p:spPr>
            <a:xfrm>
              <a:off x="6484725" y="2016450"/>
              <a:ext cx="27700" cy="24725"/>
            </a:xfrm>
            <a:custGeom>
              <a:avLst/>
              <a:gdLst/>
              <a:ahLst/>
              <a:cxnLst/>
              <a:rect l="l" t="t" r="r" b="b"/>
              <a:pathLst>
                <a:path w="1108" h="989" extrusionOk="0">
                  <a:moveTo>
                    <a:pt x="858" y="131"/>
                  </a:moveTo>
                  <a:cubicBezTo>
                    <a:pt x="834" y="120"/>
                    <a:pt x="822" y="96"/>
                    <a:pt x="798" y="84"/>
                  </a:cubicBezTo>
                  <a:cubicBezTo>
                    <a:pt x="679" y="12"/>
                    <a:pt x="524" y="0"/>
                    <a:pt x="405" y="72"/>
                  </a:cubicBezTo>
                  <a:cubicBezTo>
                    <a:pt x="227" y="131"/>
                    <a:pt x="72" y="215"/>
                    <a:pt x="48" y="429"/>
                  </a:cubicBezTo>
                  <a:cubicBezTo>
                    <a:pt x="1" y="905"/>
                    <a:pt x="417" y="989"/>
                    <a:pt x="703" y="882"/>
                  </a:cubicBezTo>
                  <a:cubicBezTo>
                    <a:pt x="846" y="846"/>
                    <a:pt x="977" y="751"/>
                    <a:pt x="1036" y="608"/>
                  </a:cubicBezTo>
                  <a:cubicBezTo>
                    <a:pt x="1108" y="429"/>
                    <a:pt x="1036" y="227"/>
                    <a:pt x="858"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20"/>
            <p:cNvSpPr/>
            <p:nvPr/>
          </p:nvSpPr>
          <p:spPr>
            <a:xfrm>
              <a:off x="6427875" y="1968225"/>
              <a:ext cx="26525" cy="26525"/>
            </a:xfrm>
            <a:custGeom>
              <a:avLst/>
              <a:gdLst/>
              <a:ahLst/>
              <a:cxnLst/>
              <a:rect l="l" t="t" r="r" b="b"/>
              <a:pathLst>
                <a:path w="1061" h="1061" extrusionOk="0">
                  <a:moveTo>
                    <a:pt x="1013" y="715"/>
                  </a:moveTo>
                  <a:cubicBezTo>
                    <a:pt x="1013" y="691"/>
                    <a:pt x="1036" y="667"/>
                    <a:pt x="1036" y="644"/>
                  </a:cubicBezTo>
                  <a:cubicBezTo>
                    <a:pt x="1060" y="513"/>
                    <a:pt x="1024" y="370"/>
                    <a:pt x="917" y="275"/>
                  </a:cubicBezTo>
                  <a:cubicBezTo>
                    <a:pt x="798" y="120"/>
                    <a:pt x="667" y="1"/>
                    <a:pt x="453" y="48"/>
                  </a:cubicBezTo>
                  <a:cubicBezTo>
                    <a:pt x="1" y="155"/>
                    <a:pt x="60" y="584"/>
                    <a:pt x="251" y="810"/>
                  </a:cubicBezTo>
                  <a:cubicBezTo>
                    <a:pt x="322" y="941"/>
                    <a:pt x="453" y="1036"/>
                    <a:pt x="608" y="1048"/>
                  </a:cubicBezTo>
                  <a:cubicBezTo>
                    <a:pt x="810" y="1060"/>
                    <a:pt x="977" y="917"/>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20"/>
            <p:cNvSpPr/>
            <p:nvPr/>
          </p:nvSpPr>
          <p:spPr>
            <a:xfrm>
              <a:off x="6304650" y="1942325"/>
              <a:ext cx="13700" cy="13125"/>
            </a:xfrm>
            <a:custGeom>
              <a:avLst/>
              <a:gdLst/>
              <a:ahLst/>
              <a:cxnLst/>
              <a:rect l="l" t="t" r="r" b="b"/>
              <a:pathLst>
                <a:path w="548" h="525" extrusionOk="0">
                  <a:moveTo>
                    <a:pt x="512" y="358"/>
                  </a:moveTo>
                  <a:cubicBezTo>
                    <a:pt x="512" y="346"/>
                    <a:pt x="524" y="334"/>
                    <a:pt x="524" y="322"/>
                  </a:cubicBezTo>
                  <a:cubicBezTo>
                    <a:pt x="548" y="251"/>
                    <a:pt x="524" y="179"/>
                    <a:pt x="465" y="132"/>
                  </a:cubicBezTo>
                  <a:cubicBezTo>
                    <a:pt x="417" y="48"/>
                    <a:pt x="334" y="1"/>
                    <a:pt x="238" y="13"/>
                  </a:cubicBezTo>
                  <a:cubicBezTo>
                    <a:pt x="0" y="72"/>
                    <a:pt x="36" y="287"/>
                    <a:pt x="119" y="406"/>
                  </a:cubicBezTo>
                  <a:cubicBezTo>
                    <a:pt x="167" y="465"/>
                    <a:pt x="238"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20"/>
            <p:cNvSpPr/>
            <p:nvPr/>
          </p:nvSpPr>
          <p:spPr>
            <a:xfrm>
              <a:off x="6436500" y="2049200"/>
              <a:ext cx="28000" cy="24725"/>
            </a:xfrm>
            <a:custGeom>
              <a:avLst/>
              <a:gdLst/>
              <a:ahLst/>
              <a:cxnLst/>
              <a:rect l="l" t="t" r="r" b="b"/>
              <a:pathLst>
                <a:path w="1120" h="989" extrusionOk="0">
                  <a:moveTo>
                    <a:pt x="870" y="131"/>
                  </a:moveTo>
                  <a:cubicBezTo>
                    <a:pt x="846" y="119"/>
                    <a:pt x="822" y="95"/>
                    <a:pt x="810" y="83"/>
                  </a:cubicBezTo>
                  <a:cubicBezTo>
                    <a:pt x="679" y="12"/>
                    <a:pt x="537" y="0"/>
                    <a:pt x="418" y="72"/>
                  </a:cubicBezTo>
                  <a:cubicBezTo>
                    <a:pt x="239" y="131"/>
                    <a:pt x="72" y="214"/>
                    <a:pt x="48" y="429"/>
                  </a:cubicBezTo>
                  <a:cubicBezTo>
                    <a:pt x="1" y="893"/>
                    <a:pt x="418" y="988"/>
                    <a:pt x="703" y="881"/>
                  </a:cubicBezTo>
                  <a:cubicBezTo>
                    <a:pt x="858" y="845"/>
                    <a:pt x="977" y="750"/>
                    <a:pt x="1037" y="607"/>
                  </a:cubicBezTo>
                  <a:cubicBezTo>
                    <a:pt x="1120" y="429"/>
                    <a:pt x="1037" y="226"/>
                    <a:pt x="87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20"/>
            <p:cNvSpPr/>
            <p:nvPr/>
          </p:nvSpPr>
          <p:spPr>
            <a:xfrm>
              <a:off x="6501100" y="1955725"/>
              <a:ext cx="28000" cy="24425"/>
            </a:xfrm>
            <a:custGeom>
              <a:avLst/>
              <a:gdLst/>
              <a:ahLst/>
              <a:cxnLst/>
              <a:rect l="l" t="t" r="r" b="b"/>
              <a:pathLst>
                <a:path w="1120" h="977" extrusionOk="0">
                  <a:moveTo>
                    <a:pt x="870" y="132"/>
                  </a:moveTo>
                  <a:cubicBezTo>
                    <a:pt x="846" y="108"/>
                    <a:pt x="822" y="96"/>
                    <a:pt x="810" y="72"/>
                  </a:cubicBezTo>
                  <a:cubicBezTo>
                    <a:pt x="679" y="1"/>
                    <a:pt x="536" y="1"/>
                    <a:pt x="405" y="60"/>
                  </a:cubicBezTo>
                  <a:cubicBezTo>
                    <a:pt x="239" y="132"/>
                    <a:pt x="72" y="215"/>
                    <a:pt x="48" y="429"/>
                  </a:cubicBezTo>
                  <a:cubicBezTo>
                    <a:pt x="0" y="894"/>
                    <a:pt x="417" y="977"/>
                    <a:pt x="703" y="870"/>
                  </a:cubicBezTo>
                  <a:cubicBezTo>
                    <a:pt x="858" y="846"/>
                    <a:pt x="977" y="739"/>
                    <a:pt x="1036" y="608"/>
                  </a:cubicBezTo>
                  <a:cubicBezTo>
                    <a:pt x="1120" y="429"/>
                    <a:pt x="1036"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20"/>
            <p:cNvSpPr/>
            <p:nvPr/>
          </p:nvSpPr>
          <p:spPr>
            <a:xfrm>
              <a:off x="6552600" y="2021200"/>
              <a:ext cx="27700" cy="24450"/>
            </a:xfrm>
            <a:custGeom>
              <a:avLst/>
              <a:gdLst/>
              <a:ahLst/>
              <a:cxnLst/>
              <a:rect l="l" t="t" r="r" b="b"/>
              <a:pathLst>
                <a:path w="1108" h="978" extrusionOk="0">
                  <a:moveTo>
                    <a:pt x="857" y="132"/>
                  </a:moveTo>
                  <a:cubicBezTo>
                    <a:pt x="834" y="108"/>
                    <a:pt x="822" y="84"/>
                    <a:pt x="798" y="72"/>
                  </a:cubicBezTo>
                  <a:cubicBezTo>
                    <a:pt x="679" y="1"/>
                    <a:pt x="536" y="1"/>
                    <a:pt x="405" y="60"/>
                  </a:cubicBezTo>
                  <a:cubicBezTo>
                    <a:pt x="226" y="132"/>
                    <a:pt x="72" y="215"/>
                    <a:pt x="48" y="430"/>
                  </a:cubicBezTo>
                  <a:cubicBezTo>
                    <a:pt x="0" y="894"/>
                    <a:pt x="417" y="977"/>
                    <a:pt x="703" y="870"/>
                  </a:cubicBezTo>
                  <a:cubicBezTo>
                    <a:pt x="846" y="846"/>
                    <a:pt x="977" y="739"/>
                    <a:pt x="1036" y="608"/>
                  </a:cubicBezTo>
                  <a:cubicBezTo>
                    <a:pt x="1108" y="430"/>
                    <a:pt x="1036" y="215"/>
                    <a:pt x="857"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20"/>
            <p:cNvSpPr/>
            <p:nvPr/>
          </p:nvSpPr>
          <p:spPr>
            <a:xfrm>
              <a:off x="6376375" y="2167950"/>
              <a:ext cx="28000" cy="24725"/>
            </a:xfrm>
            <a:custGeom>
              <a:avLst/>
              <a:gdLst/>
              <a:ahLst/>
              <a:cxnLst/>
              <a:rect l="l" t="t" r="r" b="b"/>
              <a:pathLst>
                <a:path w="1120" h="989" extrusionOk="0">
                  <a:moveTo>
                    <a:pt x="870" y="132"/>
                  </a:moveTo>
                  <a:cubicBezTo>
                    <a:pt x="846" y="120"/>
                    <a:pt x="834" y="96"/>
                    <a:pt x="810" y="84"/>
                  </a:cubicBezTo>
                  <a:cubicBezTo>
                    <a:pt x="691" y="13"/>
                    <a:pt x="537" y="1"/>
                    <a:pt x="417" y="72"/>
                  </a:cubicBezTo>
                  <a:cubicBezTo>
                    <a:pt x="239" y="132"/>
                    <a:pt x="72" y="215"/>
                    <a:pt x="48" y="429"/>
                  </a:cubicBezTo>
                  <a:cubicBezTo>
                    <a:pt x="1" y="894"/>
                    <a:pt x="417" y="989"/>
                    <a:pt x="703" y="882"/>
                  </a:cubicBezTo>
                  <a:cubicBezTo>
                    <a:pt x="858" y="846"/>
                    <a:pt x="977" y="751"/>
                    <a:pt x="1037" y="608"/>
                  </a:cubicBezTo>
                  <a:cubicBezTo>
                    <a:pt x="1120" y="429"/>
                    <a:pt x="1037"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20"/>
            <p:cNvSpPr/>
            <p:nvPr/>
          </p:nvSpPr>
          <p:spPr>
            <a:xfrm>
              <a:off x="6342150" y="2043525"/>
              <a:ext cx="27700" cy="24750"/>
            </a:xfrm>
            <a:custGeom>
              <a:avLst/>
              <a:gdLst/>
              <a:ahLst/>
              <a:cxnLst/>
              <a:rect l="l" t="t" r="r" b="b"/>
              <a:pathLst>
                <a:path w="1108" h="990" extrusionOk="0">
                  <a:moveTo>
                    <a:pt x="858" y="132"/>
                  </a:moveTo>
                  <a:cubicBezTo>
                    <a:pt x="834" y="120"/>
                    <a:pt x="822" y="96"/>
                    <a:pt x="798" y="72"/>
                  </a:cubicBezTo>
                  <a:cubicBezTo>
                    <a:pt x="679" y="1"/>
                    <a:pt x="524" y="1"/>
                    <a:pt x="405" y="60"/>
                  </a:cubicBezTo>
                  <a:cubicBezTo>
                    <a:pt x="227" y="132"/>
                    <a:pt x="72" y="215"/>
                    <a:pt x="48" y="430"/>
                  </a:cubicBezTo>
                  <a:cubicBezTo>
                    <a:pt x="1" y="894"/>
                    <a:pt x="417" y="989"/>
                    <a:pt x="703" y="882"/>
                  </a:cubicBezTo>
                  <a:cubicBezTo>
                    <a:pt x="846" y="846"/>
                    <a:pt x="977" y="751"/>
                    <a:pt x="1036" y="608"/>
                  </a:cubicBezTo>
                  <a:cubicBezTo>
                    <a:pt x="1108" y="430"/>
                    <a:pt x="1036" y="215"/>
                    <a:pt x="858"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20"/>
            <p:cNvSpPr/>
            <p:nvPr/>
          </p:nvSpPr>
          <p:spPr>
            <a:xfrm>
              <a:off x="6432650" y="2061700"/>
              <a:ext cx="26800" cy="26500"/>
            </a:xfrm>
            <a:custGeom>
              <a:avLst/>
              <a:gdLst/>
              <a:ahLst/>
              <a:cxnLst/>
              <a:rect l="l" t="t" r="r" b="b"/>
              <a:pathLst>
                <a:path w="1072" h="1060" extrusionOk="0">
                  <a:moveTo>
                    <a:pt x="1012" y="715"/>
                  </a:moveTo>
                  <a:cubicBezTo>
                    <a:pt x="1012" y="691"/>
                    <a:pt x="1036" y="667"/>
                    <a:pt x="1048" y="643"/>
                  </a:cubicBezTo>
                  <a:cubicBezTo>
                    <a:pt x="1072" y="500"/>
                    <a:pt x="1024" y="369"/>
                    <a:pt x="929" y="262"/>
                  </a:cubicBezTo>
                  <a:cubicBezTo>
                    <a:pt x="810" y="119"/>
                    <a:pt x="667" y="0"/>
                    <a:pt x="464" y="48"/>
                  </a:cubicBezTo>
                  <a:cubicBezTo>
                    <a:pt x="0" y="155"/>
                    <a:pt x="60" y="584"/>
                    <a:pt x="250" y="810"/>
                  </a:cubicBezTo>
                  <a:cubicBezTo>
                    <a:pt x="321" y="941"/>
                    <a:pt x="464" y="1024"/>
                    <a:pt x="607" y="1036"/>
                  </a:cubicBezTo>
                  <a:cubicBezTo>
                    <a:pt x="810" y="1060"/>
                    <a:pt x="988" y="917"/>
                    <a:pt x="1012"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1" name="Google Shape;13101;p20"/>
            <p:cNvSpPr/>
            <p:nvPr/>
          </p:nvSpPr>
          <p:spPr>
            <a:xfrm>
              <a:off x="6563000" y="1967325"/>
              <a:ext cx="26825" cy="26525"/>
            </a:xfrm>
            <a:custGeom>
              <a:avLst/>
              <a:gdLst/>
              <a:ahLst/>
              <a:cxnLst/>
              <a:rect l="l" t="t" r="r" b="b"/>
              <a:pathLst>
                <a:path w="1073" h="1061" extrusionOk="0">
                  <a:moveTo>
                    <a:pt x="1013" y="715"/>
                  </a:moveTo>
                  <a:cubicBezTo>
                    <a:pt x="1013" y="692"/>
                    <a:pt x="1037" y="668"/>
                    <a:pt x="1037" y="644"/>
                  </a:cubicBezTo>
                  <a:cubicBezTo>
                    <a:pt x="1073" y="501"/>
                    <a:pt x="1025" y="358"/>
                    <a:pt x="918" y="275"/>
                  </a:cubicBezTo>
                  <a:cubicBezTo>
                    <a:pt x="799" y="120"/>
                    <a:pt x="668" y="1"/>
                    <a:pt x="453" y="49"/>
                  </a:cubicBezTo>
                  <a:cubicBezTo>
                    <a:pt x="1" y="156"/>
                    <a:pt x="49" y="584"/>
                    <a:pt x="239" y="811"/>
                  </a:cubicBezTo>
                  <a:cubicBezTo>
                    <a:pt x="322" y="942"/>
                    <a:pt x="453" y="1025"/>
                    <a:pt x="608" y="1037"/>
                  </a:cubicBezTo>
                  <a:cubicBezTo>
                    <a:pt x="811"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2" name="Google Shape;13102;p20"/>
            <p:cNvSpPr/>
            <p:nvPr/>
          </p:nvSpPr>
          <p:spPr>
            <a:xfrm>
              <a:off x="6357925" y="2103650"/>
              <a:ext cx="26825" cy="26525"/>
            </a:xfrm>
            <a:custGeom>
              <a:avLst/>
              <a:gdLst/>
              <a:ahLst/>
              <a:cxnLst/>
              <a:rect l="l" t="t" r="r" b="b"/>
              <a:pathLst>
                <a:path w="1073" h="1061" extrusionOk="0">
                  <a:moveTo>
                    <a:pt x="1013" y="715"/>
                  </a:moveTo>
                  <a:cubicBezTo>
                    <a:pt x="1013" y="692"/>
                    <a:pt x="1036" y="668"/>
                    <a:pt x="1036" y="644"/>
                  </a:cubicBezTo>
                  <a:cubicBezTo>
                    <a:pt x="1072" y="513"/>
                    <a:pt x="1024" y="370"/>
                    <a:pt x="929" y="275"/>
                  </a:cubicBezTo>
                  <a:cubicBezTo>
                    <a:pt x="810" y="120"/>
                    <a:pt x="667" y="1"/>
                    <a:pt x="465" y="49"/>
                  </a:cubicBezTo>
                  <a:cubicBezTo>
                    <a:pt x="1" y="156"/>
                    <a:pt x="60" y="584"/>
                    <a:pt x="251" y="823"/>
                  </a:cubicBezTo>
                  <a:cubicBezTo>
                    <a:pt x="322" y="942"/>
                    <a:pt x="465" y="1025"/>
                    <a:pt x="608" y="1049"/>
                  </a:cubicBezTo>
                  <a:cubicBezTo>
                    <a:pt x="810"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20"/>
            <p:cNvSpPr/>
            <p:nvPr/>
          </p:nvSpPr>
          <p:spPr>
            <a:xfrm>
              <a:off x="6403175" y="2114075"/>
              <a:ext cx="26500" cy="26525"/>
            </a:xfrm>
            <a:custGeom>
              <a:avLst/>
              <a:gdLst/>
              <a:ahLst/>
              <a:cxnLst/>
              <a:rect l="l" t="t" r="r" b="b"/>
              <a:pathLst>
                <a:path w="1060" h="1061" extrusionOk="0">
                  <a:moveTo>
                    <a:pt x="1012" y="727"/>
                  </a:moveTo>
                  <a:cubicBezTo>
                    <a:pt x="1012" y="691"/>
                    <a:pt x="1036" y="679"/>
                    <a:pt x="1036" y="644"/>
                  </a:cubicBezTo>
                  <a:cubicBezTo>
                    <a:pt x="1060" y="513"/>
                    <a:pt x="1024" y="370"/>
                    <a:pt x="917" y="275"/>
                  </a:cubicBezTo>
                  <a:cubicBezTo>
                    <a:pt x="798" y="120"/>
                    <a:pt x="667" y="1"/>
                    <a:pt x="465" y="48"/>
                  </a:cubicBezTo>
                  <a:cubicBezTo>
                    <a:pt x="0" y="155"/>
                    <a:pt x="60" y="584"/>
                    <a:pt x="250" y="822"/>
                  </a:cubicBezTo>
                  <a:cubicBezTo>
                    <a:pt x="322" y="953"/>
                    <a:pt x="453" y="1037"/>
                    <a:pt x="608" y="1048"/>
                  </a:cubicBezTo>
                  <a:cubicBezTo>
                    <a:pt x="810" y="1060"/>
                    <a:pt x="977" y="917"/>
                    <a:pt x="1012" y="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20"/>
            <p:cNvSpPr/>
            <p:nvPr/>
          </p:nvSpPr>
          <p:spPr>
            <a:xfrm>
              <a:off x="6608250" y="1948875"/>
              <a:ext cx="18775" cy="16400"/>
            </a:xfrm>
            <a:custGeom>
              <a:avLst/>
              <a:gdLst/>
              <a:ahLst/>
              <a:cxnLst/>
              <a:rect l="l" t="t" r="r" b="b"/>
              <a:pathLst>
                <a:path w="751" h="656" extrusionOk="0">
                  <a:moveTo>
                    <a:pt x="572" y="84"/>
                  </a:moveTo>
                  <a:cubicBezTo>
                    <a:pt x="560" y="72"/>
                    <a:pt x="548" y="48"/>
                    <a:pt x="536" y="48"/>
                  </a:cubicBezTo>
                  <a:cubicBezTo>
                    <a:pt x="453" y="1"/>
                    <a:pt x="358" y="1"/>
                    <a:pt x="275" y="48"/>
                  </a:cubicBezTo>
                  <a:cubicBezTo>
                    <a:pt x="155" y="84"/>
                    <a:pt x="48" y="144"/>
                    <a:pt x="25" y="287"/>
                  </a:cubicBezTo>
                  <a:cubicBezTo>
                    <a:pt x="1" y="596"/>
                    <a:pt x="275" y="656"/>
                    <a:pt x="477" y="584"/>
                  </a:cubicBezTo>
                  <a:cubicBezTo>
                    <a:pt x="572" y="560"/>
                    <a:pt x="656" y="501"/>
                    <a:pt x="703" y="406"/>
                  </a:cubicBezTo>
                  <a:cubicBezTo>
                    <a:pt x="751" y="287"/>
                    <a:pt x="703" y="132"/>
                    <a:pt x="57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20"/>
            <p:cNvSpPr/>
            <p:nvPr/>
          </p:nvSpPr>
          <p:spPr>
            <a:xfrm>
              <a:off x="6314175" y="2010500"/>
              <a:ext cx="17275" cy="19675"/>
            </a:xfrm>
            <a:custGeom>
              <a:avLst/>
              <a:gdLst/>
              <a:ahLst/>
              <a:cxnLst/>
              <a:rect l="l" t="t" r="r" b="b"/>
              <a:pathLst>
                <a:path w="691" h="787" extrusionOk="0">
                  <a:moveTo>
                    <a:pt x="322" y="762"/>
                  </a:moveTo>
                  <a:lnTo>
                    <a:pt x="369" y="762"/>
                  </a:lnTo>
                  <a:cubicBezTo>
                    <a:pt x="465" y="750"/>
                    <a:pt x="548" y="703"/>
                    <a:pt x="584" y="619"/>
                  </a:cubicBezTo>
                  <a:cubicBezTo>
                    <a:pt x="679" y="524"/>
                    <a:pt x="691" y="393"/>
                    <a:pt x="631" y="274"/>
                  </a:cubicBezTo>
                  <a:cubicBezTo>
                    <a:pt x="477" y="0"/>
                    <a:pt x="215" y="131"/>
                    <a:pt x="96" y="298"/>
                  </a:cubicBezTo>
                  <a:cubicBezTo>
                    <a:pt x="36" y="369"/>
                    <a:pt x="0" y="477"/>
                    <a:pt x="24" y="572"/>
                  </a:cubicBezTo>
                  <a:cubicBezTo>
                    <a:pt x="60" y="703"/>
                    <a:pt x="191"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20"/>
            <p:cNvSpPr/>
            <p:nvPr/>
          </p:nvSpPr>
          <p:spPr>
            <a:xfrm>
              <a:off x="6387700" y="2028050"/>
              <a:ext cx="16975" cy="19375"/>
            </a:xfrm>
            <a:custGeom>
              <a:avLst/>
              <a:gdLst/>
              <a:ahLst/>
              <a:cxnLst/>
              <a:rect l="l" t="t" r="r" b="b"/>
              <a:pathLst>
                <a:path w="679" h="775" extrusionOk="0">
                  <a:moveTo>
                    <a:pt x="310" y="763"/>
                  </a:moveTo>
                  <a:lnTo>
                    <a:pt x="357" y="763"/>
                  </a:lnTo>
                  <a:cubicBezTo>
                    <a:pt x="453" y="751"/>
                    <a:pt x="536" y="691"/>
                    <a:pt x="584" y="608"/>
                  </a:cubicBezTo>
                  <a:cubicBezTo>
                    <a:pt x="667" y="513"/>
                    <a:pt x="679" y="382"/>
                    <a:pt x="619" y="263"/>
                  </a:cubicBezTo>
                  <a:cubicBezTo>
                    <a:pt x="465" y="1"/>
                    <a:pt x="203" y="120"/>
                    <a:pt x="95" y="287"/>
                  </a:cubicBezTo>
                  <a:cubicBezTo>
                    <a:pt x="24" y="358"/>
                    <a:pt x="0" y="465"/>
                    <a:pt x="12"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20"/>
            <p:cNvSpPr/>
            <p:nvPr/>
          </p:nvSpPr>
          <p:spPr>
            <a:xfrm>
              <a:off x="6355850" y="1975375"/>
              <a:ext cx="16975" cy="19975"/>
            </a:xfrm>
            <a:custGeom>
              <a:avLst/>
              <a:gdLst/>
              <a:ahLst/>
              <a:cxnLst/>
              <a:rect l="l" t="t" r="r" b="b"/>
              <a:pathLst>
                <a:path w="679" h="799" extrusionOk="0">
                  <a:moveTo>
                    <a:pt x="310" y="774"/>
                  </a:moveTo>
                  <a:lnTo>
                    <a:pt x="357" y="774"/>
                  </a:lnTo>
                  <a:cubicBezTo>
                    <a:pt x="453" y="762"/>
                    <a:pt x="536" y="703"/>
                    <a:pt x="584" y="620"/>
                  </a:cubicBezTo>
                  <a:cubicBezTo>
                    <a:pt x="667" y="524"/>
                    <a:pt x="679" y="393"/>
                    <a:pt x="631" y="274"/>
                  </a:cubicBezTo>
                  <a:cubicBezTo>
                    <a:pt x="465" y="0"/>
                    <a:pt x="203" y="131"/>
                    <a:pt x="95" y="298"/>
                  </a:cubicBezTo>
                  <a:cubicBezTo>
                    <a:pt x="24" y="370"/>
                    <a:pt x="0" y="477"/>
                    <a:pt x="24" y="572"/>
                  </a:cubicBezTo>
                  <a:cubicBezTo>
                    <a:pt x="48" y="703"/>
                    <a:pt x="179" y="798"/>
                    <a:pt x="310"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20"/>
            <p:cNvSpPr/>
            <p:nvPr/>
          </p:nvSpPr>
          <p:spPr>
            <a:xfrm>
              <a:off x="6253450" y="2068250"/>
              <a:ext cx="36325" cy="39600"/>
            </a:xfrm>
            <a:custGeom>
              <a:avLst/>
              <a:gdLst/>
              <a:ahLst/>
              <a:cxnLst/>
              <a:rect l="l" t="t" r="r" b="b"/>
              <a:pathLst>
                <a:path w="1453" h="1584" extrusionOk="0">
                  <a:moveTo>
                    <a:pt x="655" y="1536"/>
                  </a:moveTo>
                  <a:cubicBezTo>
                    <a:pt x="691" y="1536"/>
                    <a:pt x="727" y="1548"/>
                    <a:pt x="762" y="1548"/>
                  </a:cubicBezTo>
                  <a:cubicBezTo>
                    <a:pt x="953" y="1536"/>
                    <a:pt x="1132" y="1417"/>
                    <a:pt x="1215" y="1238"/>
                  </a:cubicBezTo>
                  <a:cubicBezTo>
                    <a:pt x="1346" y="1024"/>
                    <a:pt x="1453" y="798"/>
                    <a:pt x="1310" y="548"/>
                  </a:cubicBezTo>
                  <a:cubicBezTo>
                    <a:pt x="977" y="0"/>
                    <a:pt x="453" y="238"/>
                    <a:pt x="215" y="595"/>
                  </a:cubicBezTo>
                  <a:cubicBezTo>
                    <a:pt x="108" y="750"/>
                    <a:pt x="0" y="917"/>
                    <a:pt x="72" y="1155"/>
                  </a:cubicBezTo>
                  <a:cubicBezTo>
                    <a:pt x="131" y="1417"/>
                    <a:pt x="393"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20"/>
            <p:cNvSpPr/>
            <p:nvPr/>
          </p:nvSpPr>
          <p:spPr>
            <a:xfrm>
              <a:off x="6254350" y="1981625"/>
              <a:ext cx="17275" cy="19675"/>
            </a:xfrm>
            <a:custGeom>
              <a:avLst/>
              <a:gdLst/>
              <a:ahLst/>
              <a:cxnLst/>
              <a:rect l="l" t="t" r="r" b="b"/>
              <a:pathLst>
                <a:path w="691" h="787" extrusionOk="0">
                  <a:moveTo>
                    <a:pt x="322" y="762"/>
                  </a:moveTo>
                  <a:lnTo>
                    <a:pt x="369" y="762"/>
                  </a:lnTo>
                  <a:cubicBezTo>
                    <a:pt x="465" y="762"/>
                    <a:pt x="548" y="703"/>
                    <a:pt x="584" y="620"/>
                  </a:cubicBezTo>
                  <a:cubicBezTo>
                    <a:pt x="679" y="524"/>
                    <a:pt x="691" y="393"/>
                    <a:pt x="631" y="274"/>
                  </a:cubicBezTo>
                  <a:cubicBezTo>
                    <a:pt x="476" y="0"/>
                    <a:pt x="214" y="131"/>
                    <a:pt x="95" y="298"/>
                  </a:cubicBezTo>
                  <a:cubicBezTo>
                    <a:pt x="36" y="370"/>
                    <a:pt x="0" y="477"/>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20"/>
            <p:cNvSpPr/>
            <p:nvPr/>
          </p:nvSpPr>
          <p:spPr>
            <a:xfrm>
              <a:off x="6298400" y="2159325"/>
              <a:ext cx="27700" cy="24425"/>
            </a:xfrm>
            <a:custGeom>
              <a:avLst/>
              <a:gdLst/>
              <a:ahLst/>
              <a:cxnLst/>
              <a:rect l="l" t="t" r="r" b="b"/>
              <a:pathLst>
                <a:path w="1108" h="977" extrusionOk="0">
                  <a:moveTo>
                    <a:pt x="858" y="120"/>
                  </a:moveTo>
                  <a:cubicBezTo>
                    <a:pt x="834" y="108"/>
                    <a:pt x="822" y="84"/>
                    <a:pt x="798" y="72"/>
                  </a:cubicBezTo>
                  <a:cubicBezTo>
                    <a:pt x="679" y="0"/>
                    <a:pt x="524" y="0"/>
                    <a:pt x="405" y="60"/>
                  </a:cubicBezTo>
                  <a:cubicBezTo>
                    <a:pt x="227" y="120"/>
                    <a:pt x="72" y="203"/>
                    <a:pt x="48" y="429"/>
                  </a:cubicBezTo>
                  <a:cubicBezTo>
                    <a:pt x="0" y="893"/>
                    <a:pt x="417" y="977"/>
                    <a:pt x="703" y="870"/>
                  </a:cubicBezTo>
                  <a:cubicBezTo>
                    <a:pt x="846" y="834"/>
                    <a:pt x="977" y="739"/>
                    <a:pt x="1036" y="608"/>
                  </a:cubicBezTo>
                  <a:cubicBezTo>
                    <a:pt x="1108" y="417"/>
                    <a:pt x="1036" y="215"/>
                    <a:pt x="858" y="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20"/>
            <p:cNvSpPr/>
            <p:nvPr/>
          </p:nvSpPr>
          <p:spPr>
            <a:xfrm>
              <a:off x="6136475" y="2138500"/>
              <a:ext cx="17275" cy="19650"/>
            </a:xfrm>
            <a:custGeom>
              <a:avLst/>
              <a:gdLst/>
              <a:ahLst/>
              <a:cxnLst/>
              <a:rect l="l" t="t" r="r" b="b"/>
              <a:pathLst>
                <a:path w="691" h="786" extrusionOk="0">
                  <a:moveTo>
                    <a:pt x="322" y="762"/>
                  </a:moveTo>
                  <a:cubicBezTo>
                    <a:pt x="334" y="762"/>
                    <a:pt x="357" y="762"/>
                    <a:pt x="369" y="762"/>
                  </a:cubicBezTo>
                  <a:cubicBezTo>
                    <a:pt x="465" y="750"/>
                    <a:pt x="548" y="702"/>
                    <a:pt x="584" y="619"/>
                  </a:cubicBezTo>
                  <a:cubicBezTo>
                    <a:pt x="679" y="524"/>
                    <a:pt x="691" y="381"/>
                    <a:pt x="631" y="274"/>
                  </a:cubicBezTo>
                  <a:cubicBezTo>
                    <a:pt x="477" y="0"/>
                    <a:pt x="215" y="131"/>
                    <a:pt x="96" y="298"/>
                  </a:cubicBezTo>
                  <a:cubicBezTo>
                    <a:pt x="36" y="369"/>
                    <a:pt x="0" y="476"/>
                    <a:pt x="24" y="572"/>
                  </a:cubicBezTo>
                  <a:cubicBezTo>
                    <a:pt x="60" y="702"/>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20"/>
            <p:cNvSpPr/>
            <p:nvPr/>
          </p:nvSpPr>
          <p:spPr>
            <a:xfrm>
              <a:off x="6134100" y="2032225"/>
              <a:ext cx="17275" cy="19375"/>
            </a:xfrm>
            <a:custGeom>
              <a:avLst/>
              <a:gdLst/>
              <a:ahLst/>
              <a:cxnLst/>
              <a:rect l="l" t="t" r="r" b="b"/>
              <a:pathLst>
                <a:path w="691" h="775" extrusionOk="0">
                  <a:moveTo>
                    <a:pt x="322" y="762"/>
                  </a:moveTo>
                  <a:lnTo>
                    <a:pt x="369" y="762"/>
                  </a:lnTo>
                  <a:cubicBezTo>
                    <a:pt x="464" y="751"/>
                    <a:pt x="548" y="691"/>
                    <a:pt x="583" y="608"/>
                  </a:cubicBezTo>
                  <a:cubicBezTo>
                    <a:pt x="679" y="512"/>
                    <a:pt x="691" y="381"/>
                    <a:pt x="631" y="262"/>
                  </a:cubicBezTo>
                  <a:cubicBezTo>
                    <a:pt x="476" y="0"/>
                    <a:pt x="214" y="120"/>
                    <a:pt x="95" y="286"/>
                  </a:cubicBezTo>
                  <a:cubicBezTo>
                    <a:pt x="36" y="358"/>
                    <a:pt x="0" y="465"/>
                    <a:pt x="24" y="560"/>
                  </a:cubicBezTo>
                  <a:cubicBezTo>
                    <a:pt x="60" y="691"/>
                    <a:pt x="179"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20"/>
            <p:cNvSpPr/>
            <p:nvPr/>
          </p:nvSpPr>
          <p:spPr>
            <a:xfrm>
              <a:off x="6134375" y="1949175"/>
              <a:ext cx="17300" cy="19675"/>
            </a:xfrm>
            <a:custGeom>
              <a:avLst/>
              <a:gdLst/>
              <a:ahLst/>
              <a:cxnLst/>
              <a:rect l="l" t="t" r="r" b="b"/>
              <a:pathLst>
                <a:path w="692" h="787" extrusionOk="0">
                  <a:moveTo>
                    <a:pt x="322" y="763"/>
                  </a:moveTo>
                  <a:lnTo>
                    <a:pt x="370" y="763"/>
                  </a:lnTo>
                  <a:cubicBezTo>
                    <a:pt x="465" y="763"/>
                    <a:pt x="549" y="703"/>
                    <a:pt x="596" y="620"/>
                  </a:cubicBezTo>
                  <a:cubicBezTo>
                    <a:pt x="680" y="525"/>
                    <a:pt x="692" y="394"/>
                    <a:pt x="632" y="275"/>
                  </a:cubicBezTo>
                  <a:cubicBezTo>
                    <a:pt x="477" y="1"/>
                    <a:pt x="215" y="132"/>
                    <a:pt x="96" y="298"/>
                  </a:cubicBezTo>
                  <a:cubicBezTo>
                    <a:pt x="37" y="370"/>
                    <a:pt x="1" y="477"/>
                    <a:pt x="25" y="572"/>
                  </a:cubicBezTo>
                  <a:cubicBezTo>
                    <a:pt x="60" y="703"/>
                    <a:pt x="191" y="786"/>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20"/>
            <p:cNvSpPr/>
            <p:nvPr/>
          </p:nvSpPr>
          <p:spPr>
            <a:xfrm>
              <a:off x="6629400" y="2028050"/>
              <a:ext cx="13400" cy="13125"/>
            </a:xfrm>
            <a:custGeom>
              <a:avLst/>
              <a:gdLst/>
              <a:ahLst/>
              <a:cxnLst/>
              <a:rect l="l" t="t" r="r" b="b"/>
              <a:pathLst>
                <a:path w="536" h="525" extrusionOk="0">
                  <a:moveTo>
                    <a:pt x="512" y="358"/>
                  </a:moveTo>
                  <a:cubicBezTo>
                    <a:pt x="512" y="346"/>
                    <a:pt x="524" y="334"/>
                    <a:pt x="524" y="322"/>
                  </a:cubicBezTo>
                  <a:cubicBezTo>
                    <a:pt x="536" y="251"/>
                    <a:pt x="512" y="179"/>
                    <a:pt x="464" y="132"/>
                  </a:cubicBezTo>
                  <a:cubicBezTo>
                    <a:pt x="417" y="48"/>
                    <a:pt x="322" y="1"/>
                    <a:pt x="226" y="13"/>
                  </a:cubicBezTo>
                  <a:cubicBezTo>
                    <a:pt x="0" y="72"/>
                    <a:pt x="24" y="287"/>
                    <a:pt x="119" y="406"/>
                  </a:cubicBezTo>
                  <a:cubicBezTo>
                    <a:pt x="155" y="477"/>
                    <a:pt x="226"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20"/>
            <p:cNvSpPr/>
            <p:nvPr/>
          </p:nvSpPr>
          <p:spPr>
            <a:xfrm>
              <a:off x="6219225" y="2120925"/>
              <a:ext cx="16975" cy="19675"/>
            </a:xfrm>
            <a:custGeom>
              <a:avLst/>
              <a:gdLst/>
              <a:ahLst/>
              <a:cxnLst/>
              <a:rect l="l" t="t" r="r" b="b"/>
              <a:pathLst>
                <a:path w="679" h="787" extrusionOk="0">
                  <a:moveTo>
                    <a:pt x="310" y="763"/>
                  </a:moveTo>
                  <a:lnTo>
                    <a:pt x="369" y="763"/>
                  </a:lnTo>
                  <a:cubicBezTo>
                    <a:pt x="453" y="751"/>
                    <a:pt x="536" y="703"/>
                    <a:pt x="584" y="620"/>
                  </a:cubicBezTo>
                  <a:cubicBezTo>
                    <a:pt x="667" y="524"/>
                    <a:pt x="679" y="382"/>
                    <a:pt x="631" y="274"/>
                  </a:cubicBezTo>
                  <a:cubicBezTo>
                    <a:pt x="465" y="1"/>
                    <a:pt x="203" y="132"/>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20"/>
            <p:cNvSpPr/>
            <p:nvPr/>
          </p:nvSpPr>
          <p:spPr>
            <a:xfrm>
              <a:off x="6112650" y="1976575"/>
              <a:ext cx="17300" cy="19350"/>
            </a:xfrm>
            <a:custGeom>
              <a:avLst/>
              <a:gdLst/>
              <a:ahLst/>
              <a:cxnLst/>
              <a:rect l="l" t="t" r="r" b="b"/>
              <a:pathLst>
                <a:path w="692" h="774" extrusionOk="0">
                  <a:moveTo>
                    <a:pt x="322" y="762"/>
                  </a:moveTo>
                  <a:lnTo>
                    <a:pt x="370" y="762"/>
                  </a:lnTo>
                  <a:cubicBezTo>
                    <a:pt x="465" y="750"/>
                    <a:pt x="548" y="691"/>
                    <a:pt x="584" y="607"/>
                  </a:cubicBezTo>
                  <a:cubicBezTo>
                    <a:pt x="679" y="512"/>
                    <a:pt x="691" y="381"/>
                    <a:pt x="632" y="262"/>
                  </a:cubicBezTo>
                  <a:cubicBezTo>
                    <a:pt x="477" y="0"/>
                    <a:pt x="215" y="119"/>
                    <a:pt x="96" y="286"/>
                  </a:cubicBezTo>
                  <a:cubicBezTo>
                    <a:pt x="37" y="357"/>
                    <a:pt x="1" y="464"/>
                    <a:pt x="25" y="560"/>
                  </a:cubicBezTo>
                  <a:cubicBezTo>
                    <a:pt x="60" y="691"/>
                    <a:pt x="191"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20"/>
            <p:cNvSpPr/>
            <p:nvPr/>
          </p:nvSpPr>
          <p:spPr>
            <a:xfrm>
              <a:off x="6066225" y="1984300"/>
              <a:ext cx="8350" cy="7475"/>
            </a:xfrm>
            <a:custGeom>
              <a:avLst/>
              <a:gdLst/>
              <a:ahLst/>
              <a:cxnLst/>
              <a:rect l="l" t="t" r="r" b="b"/>
              <a:pathLst>
                <a:path w="334" h="299" extrusionOk="0">
                  <a:moveTo>
                    <a:pt x="250" y="36"/>
                  </a:moveTo>
                  <a:lnTo>
                    <a:pt x="239" y="24"/>
                  </a:lnTo>
                  <a:cubicBezTo>
                    <a:pt x="203" y="1"/>
                    <a:pt x="155" y="1"/>
                    <a:pt x="119" y="24"/>
                  </a:cubicBezTo>
                  <a:cubicBezTo>
                    <a:pt x="60" y="36"/>
                    <a:pt x="12" y="72"/>
                    <a:pt x="12" y="132"/>
                  </a:cubicBezTo>
                  <a:cubicBezTo>
                    <a:pt x="0" y="263"/>
                    <a:pt x="119" y="298"/>
                    <a:pt x="203" y="263"/>
                  </a:cubicBezTo>
                  <a:cubicBezTo>
                    <a:pt x="250" y="251"/>
                    <a:pt x="286" y="227"/>
                    <a:pt x="310" y="179"/>
                  </a:cubicBezTo>
                  <a:cubicBezTo>
                    <a:pt x="334" y="132"/>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20"/>
            <p:cNvSpPr/>
            <p:nvPr/>
          </p:nvSpPr>
          <p:spPr>
            <a:xfrm>
              <a:off x="6236175" y="2056625"/>
              <a:ext cx="8375" cy="7475"/>
            </a:xfrm>
            <a:custGeom>
              <a:avLst/>
              <a:gdLst/>
              <a:ahLst/>
              <a:cxnLst/>
              <a:rect l="l" t="t" r="r" b="b"/>
              <a:pathLst>
                <a:path w="335" h="299" extrusionOk="0">
                  <a:moveTo>
                    <a:pt x="251" y="37"/>
                  </a:moveTo>
                  <a:lnTo>
                    <a:pt x="239" y="25"/>
                  </a:lnTo>
                  <a:cubicBezTo>
                    <a:pt x="203" y="1"/>
                    <a:pt x="156" y="1"/>
                    <a:pt x="120" y="25"/>
                  </a:cubicBezTo>
                  <a:cubicBezTo>
                    <a:pt x="72" y="37"/>
                    <a:pt x="13" y="72"/>
                    <a:pt x="13" y="132"/>
                  </a:cubicBezTo>
                  <a:cubicBezTo>
                    <a:pt x="1" y="263"/>
                    <a:pt x="120" y="298"/>
                    <a:pt x="203" y="263"/>
                  </a:cubicBezTo>
                  <a:cubicBezTo>
                    <a:pt x="251" y="251"/>
                    <a:pt x="287" y="227"/>
                    <a:pt x="310" y="179"/>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20"/>
            <p:cNvSpPr/>
            <p:nvPr/>
          </p:nvSpPr>
          <p:spPr>
            <a:xfrm>
              <a:off x="6201050" y="1985500"/>
              <a:ext cx="8375" cy="7450"/>
            </a:xfrm>
            <a:custGeom>
              <a:avLst/>
              <a:gdLst/>
              <a:ahLst/>
              <a:cxnLst/>
              <a:rect l="l" t="t" r="r" b="b"/>
              <a:pathLst>
                <a:path w="335" h="298" extrusionOk="0">
                  <a:moveTo>
                    <a:pt x="251" y="36"/>
                  </a:moveTo>
                  <a:lnTo>
                    <a:pt x="239" y="24"/>
                  </a:lnTo>
                  <a:cubicBezTo>
                    <a:pt x="203" y="0"/>
                    <a:pt x="156" y="0"/>
                    <a:pt x="120" y="24"/>
                  </a:cubicBezTo>
                  <a:cubicBezTo>
                    <a:pt x="60" y="36"/>
                    <a:pt x="13" y="60"/>
                    <a:pt x="13" y="131"/>
                  </a:cubicBezTo>
                  <a:cubicBezTo>
                    <a:pt x="1" y="262"/>
                    <a:pt x="120" y="298"/>
                    <a:pt x="203" y="262"/>
                  </a:cubicBezTo>
                  <a:cubicBezTo>
                    <a:pt x="251" y="250"/>
                    <a:pt x="287" y="226"/>
                    <a:pt x="311" y="179"/>
                  </a:cubicBezTo>
                  <a:cubicBezTo>
                    <a:pt x="334" y="131"/>
                    <a:pt x="311"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20"/>
            <p:cNvSpPr/>
            <p:nvPr/>
          </p:nvSpPr>
          <p:spPr>
            <a:xfrm>
              <a:off x="6485625" y="1931325"/>
              <a:ext cx="8350" cy="7175"/>
            </a:xfrm>
            <a:custGeom>
              <a:avLst/>
              <a:gdLst/>
              <a:ahLst/>
              <a:cxnLst/>
              <a:rect l="l" t="t" r="r" b="b"/>
              <a:pathLst>
                <a:path w="334" h="287" extrusionOk="0">
                  <a:moveTo>
                    <a:pt x="250" y="36"/>
                  </a:moveTo>
                  <a:cubicBezTo>
                    <a:pt x="238" y="24"/>
                    <a:pt x="238" y="24"/>
                    <a:pt x="238" y="12"/>
                  </a:cubicBezTo>
                  <a:cubicBezTo>
                    <a:pt x="191" y="0"/>
                    <a:pt x="155" y="0"/>
                    <a:pt x="119" y="12"/>
                  </a:cubicBezTo>
                  <a:cubicBezTo>
                    <a:pt x="60" y="36"/>
                    <a:pt x="12" y="60"/>
                    <a:pt x="12" y="119"/>
                  </a:cubicBezTo>
                  <a:cubicBezTo>
                    <a:pt x="0" y="262"/>
                    <a:pt x="119" y="286"/>
                    <a:pt x="203" y="262"/>
                  </a:cubicBezTo>
                  <a:cubicBezTo>
                    <a:pt x="250" y="250"/>
                    <a:pt x="286" y="215"/>
                    <a:pt x="298" y="179"/>
                  </a:cubicBezTo>
                  <a:cubicBezTo>
                    <a:pt x="334" y="119"/>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20"/>
            <p:cNvSpPr/>
            <p:nvPr/>
          </p:nvSpPr>
          <p:spPr>
            <a:xfrm>
              <a:off x="6466275" y="2184325"/>
              <a:ext cx="36325" cy="39625"/>
            </a:xfrm>
            <a:custGeom>
              <a:avLst/>
              <a:gdLst/>
              <a:ahLst/>
              <a:cxnLst/>
              <a:rect l="l" t="t" r="r" b="b"/>
              <a:pathLst>
                <a:path w="1453" h="1585" extrusionOk="0">
                  <a:moveTo>
                    <a:pt x="655" y="1536"/>
                  </a:moveTo>
                  <a:cubicBezTo>
                    <a:pt x="691" y="1536"/>
                    <a:pt x="727" y="1548"/>
                    <a:pt x="762" y="1548"/>
                  </a:cubicBezTo>
                  <a:cubicBezTo>
                    <a:pt x="953" y="1536"/>
                    <a:pt x="1120" y="1417"/>
                    <a:pt x="1215" y="1239"/>
                  </a:cubicBezTo>
                  <a:cubicBezTo>
                    <a:pt x="1346" y="1025"/>
                    <a:pt x="1453" y="798"/>
                    <a:pt x="1298" y="548"/>
                  </a:cubicBezTo>
                  <a:cubicBezTo>
                    <a:pt x="977" y="1"/>
                    <a:pt x="441" y="239"/>
                    <a:pt x="215" y="584"/>
                  </a:cubicBezTo>
                  <a:cubicBezTo>
                    <a:pt x="108" y="751"/>
                    <a:pt x="0" y="917"/>
                    <a:pt x="72" y="1155"/>
                  </a:cubicBezTo>
                  <a:cubicBezTo>
                    <a:pt x="131" y="1417"/>
                    <a:pt x="381"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20"/>
            <p:cNvSpPr/>
            <p:nvPr/>
          </p:nvSpPr>
          <p:spPr>
            <a:xfrm>
              <a:off x="6446325" y="2234625"/>
              <a:ext cx="17300" cy="19675"/>
            </a:xfrm>
            <a:custGeom>
              <a:avLst/>
              <a:gdLst/>
              <a:ahLst/>
              <a:cxnLst/>
              <a:rect l="l" t="t" r="r" b="b"/>
              <a:pathLst>
                <a:path w="692" h="787" extrusionOk="0">
                  <a:moveTo>
                    <a:pt x="322" y="763"/>
                  </a:moveTo>
                  <a:cubicBezTo>
                    <a:pt x="334" y="763"/>
                    <a:pt x="358" y="763"/>
                    <a:pt x="370" y="763"/>
                  </a:cubicBezTo>
                  <a:cubicBezTo>
                    <a:pt x="465" y="751"/>
                    <a:pt x="548" y="703"/>
                    <a:pt x="584" y="620"/>
                  </a:cubicBezTo>
                  <a:cubicBezTo>
                    <a:pt x="667" y="525"/>
                    <a:pt x="691" y="382"/>
                    <a:pt x="632" y="275"/>
                  </a:cubicBezTo>
                  <a:cubicBezTo>
                    <a:pt x="477" y="1"/>
                    <a:pt x="215" y="132"/>
                    <a:pt x="96" y="298"/>
                  </a:cubicBezTo>
                  <a:cubicBezTo>
                    <a:pt x="36" y="370"/>
                    <a:pt x="1" y="477"/>
                    <a:pt x="25" y="572"/>
                  </a:cubicBezTo>
                  <a:cubicBezTo>
                    <a:pt x="60" y="703"/>
                    <a:pt x="191" y="787"/>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20"/>
            <p:cNvSpPr/>
            <p:nvPr/>
          </p:nvSpPr>
          <p:spPr>
            <a:xfrm>
              <a:off x="6373700" y="2260225"/>
              <a:ext cx="8350" cy="7175"/>
            </a:xfrm>
            <a:custGeom>
              <a:avLst/>
              <a:gdLst/>
              <a:ahLst/>
              <a:cxnLst/>
              <a:rect l="l" t="t" r="r" b="b"/>
              <a:pathLst>
                <a:path w="334" h="287" extrusionOk="0">
                  <a:moveTo>
                    <a:pt x="263" y="36"/>
                  </a:moveTo>
                  <a:cubicBezTo>
                    <a:pt x="251" y="24"/>
                    <a:pt x="251" y="24"/>
                    <a:pt x="239" y="24"/>
                  </a:cubicBezTo>
                  <a:cubicBezTo>
                    <a:pt x="203" y="1"/>
                    <a:pt x="167" y="1"/>
                    <a:pt x="132" y="24"/>
                  </a:cubicBezTo>
                  <a:cubicBezTo>
                    <a:pt x="72" y="36"/>
                    <a:pt x="24" y="60"/>
                    <a:pt x="24" y="132"/>
                  </a:cubicBezTo>
                  <a:cubicBezTo>
                    <a:pt x="1" y="263"/>
                    <a:pt x="132" y="286"/>
                    <a:pt x="215" y="263"/>
                  </a:cubicBezTo>
                  <a:cubicBezTo>
                    <a:pt x="263" y="251"/>
                    <a:pt x="298" y="227"/>
                    <a:pt x="310" y="179"/>
                  </a:cubicBezTo>
                  <a:cubicBezTo>
                    <a:pt x="334" y="132"/>
                    <a:pt x="322"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4" name="Google Shape;13124;p20"/>
            <p:cNvSpPr/>
            <p:nvPr/>
          </p:nvSpPr>
          <p:spPr>
            <a:xfrm>
              <a:off x="6308525" y="2252200"/>
              <a:ext cx="17275" cy="19650"/>
            </a:xfrm>
            <a:custGeom>
              <a:avLst/>
              <a:gdLst/>
              <a:ahLst/>
              <a:cxnLst/>
              <a:rect l="l" t="t" r="r" b="b"/>
              <a:pathLst>
                <a:path w="691" h="786" extrusionOk="0">
                  <a:moveTo>
                    <a:pt x="322" y="762"/>
                  </a:moveTo>
                  <a:lnTo>
                    <a:pt x="369" y="762"/>
                  </a:lnTo>
                  <a:cubicBezTo>
                    <a:pt x="464" y="750"/>
                    <a:pt x="548" y="691"/>
                    <a:pt x="584" y="607"/>
                  </a:cubicBezTo>
                  <a:cubicBezTo>
                    <a:pt x="667" y="512"/>
                    <a:pt x="691" y="381"/>
                    <a:pt x="631" y="274"/>
                  </a:cubicBezTo>
                  <a:cubicBezTo>
                    <a:pt x="476" y="0"/>
                    <a:pt x="214" y="119"/>
                    <a:pt x="95" y="286"/>
                  </a:cubicBezTo>
                  <a:cubicBezTo>
                    <a:pt x="24" y="369"/>
                    <a:pt x="0" y="465"/>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5" name="Google Shape;13125;p20"/>
            <p:cNvSpPr/>
            <p:nvPr/>
          </p:nvSpPr>
          <p:spPr>
            <a:xfrm>
              <a:off x="6223675" y="2207850"/>
              <a:ext cx="8375" cy="7150"/>
            </a:xfrm>
            <a:custGeom>
              <a:avLst/>
              <a:gdLst/>
              <a:ahLst/>
              <a:cxnLst/>
              <a:rect l="l" t="t" r="r" b="b"/>
              <a:pathLst>
                <a:path w="335" h="286" extrusionOk="0">
                  <a:moveTo>
                    <a:pt x="251" y="36"/>
                  </a:moveTo>
                  <a:cubicBezTo>
                    <a:pt x="251" y="36"/>
                    <a:pt x="239" y="24"/>
                    <a:pt x="227" y="12"/>
                  </a:cubicBezTo>
                  <a:cubicBezTo>
                    <a:pt x="191" y="0"/>
                    <a:pt x="156" y="0"/>
                    <a:pt x="120" y="12"/>
                  </a:cubicBezTo>
                  <a:cubicBezTo>
                    <a:pt x="60" y="36"/>
                    <a:pt x="13" y="60"/>
                    <a:pt x="13" y="131"/>
                  </a:cubicBezTo>
                  <a:cubicBezTo>
                    <a:pt x="1" y="262"/>
                    <a:pt x="120" y="286"/>
                    <a:pt x="203" y="262"/>
                  </a:cubicBezTo>
                  <a:cubicBezTo>
                    <a:pt x="251" y="250"/>
                    <a:pt x="287" y="226"/>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20"/>
            <p:cNvSpPr/>
            <p:nvPr/>
          </p:nvSpPr>
          <p:spPr>
            <a:xfrm>
              <a:off x="6278750" y="2321250"/>
              <a:ext cx="8350" cy="7175"/>
            </a:xfrm>
            <a:custGeom>
              <a:avLst/>
              <a:gdLst/>
              <a:ahLst/>
              <a:cxnLst/>
              <a:rect l="l" t="t" r="r" b="b"/>
              <a:pathLst>
                <a:path w="334" h="287" extrusionOk="0">
                  <a:moveTo>
                    <a:pt x="262" y="36"/>
                  </a:moveTo>
                  <a:lnTo>
                    <a:pt x="239" y="12"/>
                  </a:lnTo>
                  <a:cubicBezTo>
                    <a:pt x="203" y="0"/>
                    <a:pt x="167" y="0"/>
                    <a:pt x="131" y="12"/>
                  </a:cubicBezTo>
                  <a:cubicBezTo>
                    <a:pt x="72" y="36"/>
                    <a:pt x="24" y="60"/>
                    <a:pt x="24" y="131"/>
                  </a:cubicBezTo>
                  <a:cubicBezTo>
                    <a:pt x="0" y="262"/>
                    <a:pt x="131" y="286"/>
                    <a:pt x="215" y="262"/>
                  </a:cubicBezTo>
                  <a:cubicBezTo>
                    <a:pt x="262" y="250"/>
                    <a:pt x="298" y="227"/>
                    <a:pt x="310" y="179"/>
                  </a:cubicBezTo>
                  <a:cubicBezTo>
                    <a:pt x="334" y="120"/>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20"/>
            <p:cNvSpPr/>
            <p:nvPr/>
          </p:nvSpPr>
          <p:spPr>
            <a:xfrm>
              <a:off x="6255825" y="2264400"/>
              <a:ext cx="17300" cy="19375"/>
            </a:xfrm>
            <a:custGeom>
              <a:avLst/>
              <a:gdLst/>
              <a:ahLst/>
              <a:cxnLst/>
              <a:rect l="l" t="t" r="r" b="b"/>
              <a:pathLst>
                <a:path w="692" h="775" extrusionOk="0">
                  <a:moveTo>
                    <a:pt x="310" y="762"/>
                  </a:moveTo>
                  <a:lnTo>
                    <a:pt x="370" y="762"/>
                  </a:lnTo>
                  <a:cubicBezTo>
                    <a:pt x="465" y="750"/>
                    <a:pt x="536" y="691"/>
                    <a:pt x="584" y="608"/>
                  </a:cubicBezTo>
                  <a:cubicBezTo>
                    <a:pt x="667" y="512"/>
                    <a:pt x="691" y="381"/>
                    <a:pt x="632" y="262"/>
                  </a:cubicBezTo>
                  <a:cubicBezTo>
                    <a:pt x="465" y="0"/>
                    <a:pt x="215" y="119"/>
                    <a:pt x="96" y="286"/>
                  </a:cubicBezTo>
                  <a:cubicBezTo>
                    <a:pt x="25" y="358"/>
                    <a:pt x="1" y="465"/>
                    <a:pt x="25" y="560"/>
                  </a:cubicBezTo>
                  <a:cubicBezTo>
                    <a:pt x="48" y="691"/>
                    <a:pt x="179" y="774"/>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20"/>
            <p:cNvSpPr/>
            <p:nvPr/>
          </p:nvSpPr>
          <p:spPr>
            <a:xfrm>
              <a:off x="6095100" y="2200100"/>
              <a:ext cx="17275" cy="19675"/>
            </a:xfrm>
            <a:custGeom>
              <a:avLst/>
              <a:gdLst/>
              <a:ahLst/>
              <a:cxnLst/>
              <a:rect l="l" t="t" r="r" b="b"/>
              <a:pathLst>
                <a:path w="691" h="787" extrusionOk="0">
                  <a:moveTo>
                    <a:pt x="310" y="763"/>
                  </a:moveTo>
                  <a:lnTo>
                    <a:pt x="369" y="763"/>
                  </a:lnTo>
                  <a:cubicBezTo>
                    <a:pt x="465" y="751"/>
                    <a:pt x="536" y="691"/>
                    <a:pt x="584" y="608"/>
                  </a:cubicBezTo>
                  <a:cubicBezTo>
                    <a:pt x="667" y="513"/>
                    <a:pt x="691" y="382"/>
                    <a:pt x="631" y="274"/>
                  </a:cubicBezTo>
                  <a:cubicBezTo>
                    <a:pt x="465" y="1"/>
                    <a:pt x="203" y="120"/>
                    <a:pt x="96" y="286"/>
                  </a:cubicBezTo>
                  <a:cubicBezTo>
                    <a:pt x="24" y="358"/>
                    <a:pt x="0" y="465"/>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20"/>
            <p:cNvSpPr/>
            <p:nvPr/>
          </p:nvSpPr>
          <p:spPr>
            <a:xfrm>
              <a:off x="6142725" y="2278100"/>
              <a:ext cx="8350" cy="7450"/>
            </a:xfrm>
            <a:custGeom>
              <a:avLst/>
              <a:gdLst/>
              <a:ahLst/>
              <a:cxnLst/>
              <a:rect l="l" t="t" r="r" b="b"/>
              <a:pathLst>
                <a:path w="334" h="298" extrusionOk="0">
                  <a:moveTo>
                    <a:pt x="250" y="48"/>
                  </a:moveTo>
                  <a:cubicBezTo>
                    <a:pt x="250" y="36"/>
                    <a:pt x="238" y="36"/>
                    <a:pt x="238" y="24"/>
                  </a:cubicBezTo>
                  <a:cubicBezTo>
                    <a:pt x="203" y="0"/>
                    <a:pt x="155" y="0"/>
                    <a:pt x="119" y="24"/>
                  </a:cubicBezTo>
                  <a:cubicBezTo>
                    <a:pt x="72" y="48"/>
                    <a:pt x="24" y="71"/>
                    <a:pt x="12" y="131"/>
                  </a:cubicBezTo>
                  <a:cubicBezTo>
                    <a:pt x="0" y="274"/>
                    <a:pt x="119" y="298"/>
                    <a:pt x="215" y="274"/>
                  </a:cubicBezTo>
                  <a:cubicBezTo>
                    <a:pt x="250" y="262"/>
                    <a:pt x="286" y="226"/>
                    <a:pt x="310" y="191"/>
                  </a:cubicBezTo>
                  <a:cubicBezTo>
                    <a:pt x="334" y="131"/>
                    <a:pt x="310" y="71"/>
                    <a:pt x="250"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20"/>
            <p:cNvSpPr/>
            <p:nvPr/>
          </p:nvSpPr>
          <p:spPr>
            <a:xfrm>
              <a:off x="6161175" y="2354300"/>
              <a:ext cx="8350" cy="7450"/>
            </a:xfrm>
            <a:custGeom>
              <a:avLst/>
              <a:gdLst/>
              <a:ahLst/>
              <a:cxnLst/>
              <a:rect l="l" t="t" r="r" b="b"/>
              <a:pathLst>
                <a:path w="334" h="298" extrusionOk="0">
                  <a:moveTo>
                    <a:pt x="262" y="36"/>
                  </a:moveTo>
                  <a:cubicBezTo>
                    <a:pt x="251" y="36"/>
                    <a:pt x="239" y="24"/>
                    <a:pt x="239" y="24"/>
                  </a:cubicBezTo>
                  <a:cubicBezTo>
                    <a:pt x="203" y="0"/>
                    <a:pt x="155" y="0"/>
                    <a:pt x="120" y="24"/>
                  </a:cubicBezTo>
                  <a:cubicBezTo>
                    <a:pt x="72" y="36"/>
                    <a:pt x="24" y="71"/>
                    <a:pt x="12" y="131"/>
                  </a:cubicBezTo>
                  <a:cubicBezTo>
                    <a:pt x="1" y="274"/>
                    <a:pt x="120" y="298"/>
                    <a:pt x="215" y="262"/>
                  </a:cubicBezTo>
                  <a:cubicBezTo>
                    <a:pt x="251" y="250"/>
                    <a:pt x="286" y="226"/>
                    <a:pt x="310" y="191"/>
                  </a:cubicBezTo>
                  <a:cubicBezTo>
                    <a:pt x="334" y="131"/>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20"/>
            <p:cNvSpPr/>
            <p:nvPr/>
          </p:nvSpPr>
          <p:spPr>
            <a:xfrm>
              <a:off x="6084075" y="2306950"/>
              <a:ext cx="8375" cy="7475"/>
            </a:xfrm>
            <a:custGeom>
              <a:avLst/>
              <a:gdLst/>
              <a:ahLst/>
              <a:cxnLst/>
              <a:rect l="l" t="t" r="r" b="b"/>
              <a:pathLst>
                <a:path w="335" h="299" extrusionOk="0">
                  <a:moveTo>
                    <a:pt x="251" y="37"/>
                  </a:moveTo>
                  <a:cubicBezTo>
                    <a:pt x="251" y="37"/>
                    <a:pt x="239" y="25"/>
                    <a:pt x="239" y="25"/>
                  </a:cubicBezTo>
                  <a:cubicBezTo>
                    <a:pt x="203" y="1"/>
                    <a:pt x="156" y="1"/>
                    <a:pt x="120" y="25"/>
                  </a:cubicBezTo>
                  <a:cubicBezTo>
                    <a:pt x="72" y="37"/>
                    <a:pt x="25" y="72"/>
                    <a:pt x="13" y="132"/>
                  </a:cubicBezTo>
                  <a:cubicBezTo>
                    <a:pt x="1" y="275"/>
                    <a:pt x="120" y="299"/>
                    <a:pt x="203" y="263"/>
                  </a:cubicBezTo>
                  <a:cubicBezTo>
                    <a:pt x="251" y="251"/>
                    <a:pt x="287" y="227"/>
                    <a:pt x="310" y="191"/>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20"/>
            <p:cNvSpPr/>
            <p:nvPr/>
          </p:nvSpPr>
          <p:spPr>
            <a:xfrm>
              <a:off x="6361200" y="2390000"/>
              <a:ext cx="8350" cy="7475"/>
            </a:xfrm>
            <a:custGeom>
              <a:avLst/>
              <a:gdLst/>
              <a:ahLst/>
              <a:cxnLst/>
              <a:rect l="l" t="t" r="r" b="b"/>
              <a:pathLst>
                <a:path w="334" h="299" extrusionOk="0">
                  <a:moveTo>
                    <a:pt x="262" y="36"/>
                  </a:moveTo>
                  <a:cubicBezTo>
                    <a:pt x="251" y="36"/>
                    <a:pt x="251" y="25"/>
                    <a:pt x="239" y="25"/>
                  </a:cubicBezTo>
                  <a:cubicBezTo>
                    <a:pt x="203" y="1"/>
                    <a:pt x="155" y="1"/>
                    <a:pt x="120" y="25"/>
                  </a:cubicBezTo>
                  <a:cubicBezTo>
                    <a:pt x="72" y="36"/>
                    <a:pt x="24" y="72"/>
                    <a:pt x="12" y="132"/>
                  </a:cubicBezTo>
                  <a:cubicBezTo>
                    <a:pt x="1" y="275"/>
                    <a:pt x="131" y="298"/>
                    <a:pt x="215" y="263"/>
                  </a:cubicBezTo>
                  <a:cubicBezTo>
                    <a:pt x="251" y="251"/>
                    <a:pt x="286" y="227"/>
                    <a:pt x="310" y="191"/>
                  </a:cubicBezTo>
                  <a:cubicBezTo>
                    <a:pt x="334" y="132"/>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20"/>
            <p:cNvSpPr/>
            <p:nvPr/>
          </p:nvSpPr>
          <p:spPr>
            <a:xfrm>
              <a:off x="6393350" y="2292375"/>
              <a:ext cx="17275" cy="19675"/>
            </a:xfrm>
            <a:custGeom>
              <a:avLst/>
              <a:gdLst/>
              <a:ahLst/>
              <a:cxnLst/>
              <a:rect l="l" t="t" r="r" b="b"/>
              <a:pathLst>
                <a:path w="691" h="787" extrusionOk="0">
                  <a:moveTo>
                    <a:pt x="310" y="763"/>
                  </a:moveTo>
                  <a:lnTo>
                    <a:pt x="369" y="763"/>
                  </a:lnTo>
                  <a:cubicBezTo>
                    <a:pt x="465" y="751"/>
                    <a:pt x="548" y="691"/>
                    <a:pt x="584" y="608"/>
                  </a:cubicBezTo>
                  <a:cubicBezTo>
                    <a:pt x="667" y="513"/>
                    <a:pt x="691" y="382"/>
                    <a:pt x="631" y="274"/>
                  </a:cubicBezTo>
                  <a:cubicBezTo>
                    <a:pt x="465" y="1"/>
                    <a:pt x="215" y="120"/>
                    <a:pt x="96" y="286"/>
                  </a:cubicBezTo>
                  <a:cubicBezTo>
                    <a:pt x="24" y="370"/>
                    <a:pt x="0" y="465"/>
                    <a:pt x="24" y="572"/>
                  </a:cubicBezTo>
                  <a:cubicBezTo>
                    <a:pt x="60"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20"/>
            <p:cNvSpPr/>
            <p:nvPr/>
          </p:nvSpPr>
          <p:spPr>
            <a:xfrm>
              <a:off x="6572525" y="2226300"/>
              <a:ext cx="17000" cy="19675"/>
            </a:xfrm>
            <a:custGeom>
              <a:avLst/>
              <a:gdLst/>
              <a:ahLst/>
              <a:cxnLst/>
              <a:rect l="l" t="t" r="r" b="b"/>
              <a:pathLst>
                <a:path w="680" h="787" extrusionOk="0">
                  <a:moveTo>
                    <a:pt x="311" y="762"/>
                  </a:moveTo>
                  <a:lnTo>
                    <a:pt x="358" y="762"/>
                  </a:lnTo>
                  <a:cubicBezTo>
                    <a:pt x="453" y="750"/>
                    <a:pt x="537" y="691"/>
                    <a:pt x="584" y="608"/>
                  </a:cubicBezTo>
                  <a:cubicBezTo>
                    <a:pt x="668" y="512"/>
                    <a:pt x="680" y="381"/>
                    <a:pt x="632" y="274"/>
                  </a:cubicBezTo>
                  <a:cubicBezTo>
                    <a:pt x="465" y="0"/>
                    <a:pt x="203" y="119"/>
                    <a:pt x="96" y="286"/>
                  </a:cubicBezTo>
                  <a:cubicBezTo>
                    <a:pt x="25" y="369"/>
                    <a:pt x="1" y="465"/>
                    <a:pt x="25" y="572"/>
                  </a:cubicBezTo>
                  <a:cubicBezTo>
                    <a:pt x="49" y="703"/>
                    <a:pt x="180" y="786"/>
                    <a:pt x="311"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20"/>
            <p:cNvSpPr/>
            <p:nvPr/>
          </p:nvSpPr>
          <p:spPr>
            <a:xfrm>
              <a:off x="6575225" y="2273325"/>
              <a:ext cx="17275" cy="19675"/>
            </a:xfrm>
            <a:custGeom>
              <a:avLst/>
              <a:gdLst/>
              <a:ahLst/>
              <a:cxnLst/>
              <a:rect l="l" t="t" r="r" b="b"/>
              <a:pathLst>
                <a:path w="691" h="787" extrusionOk="0">
                  <a:moveTo>
                    <a:pt x="310" y="763"/>
                  </a:moveTo>
                  <a:lnTo>
                    <a:pt x="369" y="763"/>
                  </a:lnTo>
                  <a:cubicBezTo>
                    <a:pt x="453" y="751"/>
                    <a:pt x="536" y="703"/>
                    <a:pt x="584" y="620"/>
                  </a:cubicBezTo>
                  <a:cubicBezTo>
                    <a:pt x="667" y="524"/>
                    <a:pt x="691" y="382"/>
                    <a:pt x="631" y="274"/>
                  </a:cubicBezTo>
                  <a:cubicBezTo>
                    <a:pt x="464" y="1"/>
                    <a:pt x="203" y="120"/>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20"/>
            <p:cNvSpPr/>
            <p:nvPr/>
          </p:nvSpPr>
          <p:spPr>
            <a:xfrm>
              <a:off x="6210575" y="2294450"/>
              <a:ext cx="17000" cy="19675"/>
            </a:xfrm>
            <a:custGeom>
              <a:avLst/>
              <a:gdLst/>
              <a:ahLst/>
              <a:cxnLst/>
              <a:rect l="l" t="t" r="r" b="b"/>
              <a:pathLst>
                <a:path w="680" h="787" extrusionOk="0">
                  <a:moveTo>
                    <a:pt x="311" y="763"/>
                  </a:moveTo>
                  <a:lnTo>
                    <a:pt x="358" y="763"/>
                  </a:lnTo>
                  <a:cubicBezTo>
                    <a:pt x="453" y="751"/>
                    <a:pt x="537" y="691"/>
                    <a:pt x="584" y="608"/>
                  </a:cubicBezTo>
                  <a:cubicBezTo>
                    <a:pt x="668" y="513"/>
                    <a:pt x="680" y="382"/>
                    <a:pt x="632" y="275"/>
                  </a:cubicBezTo>
                  <a:cubicBezTo>
                    <a:pt x="465" y="1"/>
                    <a:pt x="203" y="120"/>
                    <a:pt x="96" y="287"/>
                  </a:cubicBezTo>
                  <a:cubicBezTo>
                    <a:pt x="25" y="370"/>
                    <a:pt x="1" y="465"/>
                    <a:pt x="25" y="572"/>
                  </a:cubicBezTo>
                  <a:cubicBezTo>
                    <a:pt x="49" y="703"/>
                    <a:pt x="180" y="787"/>
                    <a:pt x="311"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20"/>
            <p:cNvSpPr/>
            <p:nvPr/>
          </p:nvSpPr>
          <p:spPr>
            <a:xfrm>
              <a:off x="6403475" y="2285525"/>
              <a:ext cx="17275" cy="19675"/>
            </a:xfrm>
            <a:custGeom>
              <a:avLst/>
              <a:gdLst/>
              <a:ahLst/>
              <a:cxnLst/>
              <a:rect l="l" t="t" r="r" b="b"/>
              <a:pathLst>
                <a:path w="691" h="787" extrusionOk="0">
                  <a:moveTo>
                    <a:pt x="310" y="763"/>
                  </a:moveTo>
                  <a:lnTo>
                    <a:pt x="369" y="763"/>
                  </a:lnTo>
                  <a:cubicBezTo>
                    <a:pt x="465" y="751"/>
                    <a:pt x="536" y="691"/>
                    <a:pt x="584" y="608"/>
                  </a:cubicBezTo>
                  <a:cubicBezTo>
                    <a:pt x="667" y="525"/>
                    <a:pt x="691" y="382"/>
                    <a:pt x="631" y="275"/>
                  </a:cubicBezTo>
                  <a:cubicBezTo>
                    <a:pt x="465" y="1"/>
                    <a:pt x="215" y="120"/>
                    <a:pt x="95" y="286"/>
                  </a:cubicBezTo>
                  <a:cubicBezTo>
                    <a:pt x="24" y="370"/>
                    <a:pt x="0" y="465"/>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8" name="Google Shape;13138;p20"/>
            <p:cNvSpPr/>
            <p:nvPr/>
          </p:nvSpPr>
          <p:spPr>
            <a:xfrm>
              <a:off x="6522825" y="2286725"/>
              <a:ext cx="8350" cy="7450"/>
            </a:xfrm>
            <a:custGeom>
              <a:avLst/>
              <a:gdLst/>
              <a:ahLst/>
              <a:cxnLst/>
              <a:rect l="l" t="t" r="r" b="b"/>
              <a:pathLst>
                <a:path w="334" h="298" extrusionOk="0">
                  <a:moveTo>
                    <a:pt x="251" y="36"/>
                  </a:moveTo>
                  <a:cubicBezTo>
                    <a:pt x="251" y="36"/>
                    <a:pt x="239" y="24"/>
                    <a:pt x="239" y="24"/>
                  </a:cubicBezTo>
                  <a:cubicBezTo>
                    <a:pt x="191" y="0"/>
                    <a:pt x="155" y="0"/>
                    <a:pt x="120" y="24"/>
                  </a:cubicBezTo>
                  <a:cubicBezTo>
                    <a:pt x="60" y="36"/>
                    <a:pt x="13" y="72"/>
                    <a:pt x="13" y="131"/>
                  </a:cubicBezTo>
                  <a:cubicBezTo>
                    <a:pt x="1" y="274"/>
                    <a:pt x="120" y="298"/>
                    <a:pt x="203" y="262"/>
                  </a:cubicBezTo>
                  <a:cubicBezTo>
                    <a:pt x="251" y="262"/>
                    <a:pt x="286" y="227"/>
                    <a:pt x="298" y="191"/>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9" name="Google Shape;13139;p20"/>
            <p:cNvSpPr/>
            <p:nvPr/>
          </p:nvSpPr>
          <p:spPr>
            <a:xfrm>
              <a:off x="6280250" y="2380775"/>
              <a:ext cx="8350" cy="7475"/>
            </a:xfrm>
            <a:custGeom>
              <a:avLst/>
              <a:gdLst/>
              <a:ahLst/>
              <a:cxnLst/>
              <a:rect l="l" t="t" r="r" b="b"/>
              <a:pathLst>
                <a:path w="334" h="299" extrusionOk="0">
                  <a:moveTo>
                    <a:pt x="262" y="36"/>
                  </a:moveTo>
                  <a:cubicBezTo>
                    <a:pt x="250" y="36"/>
                    <a:pt x="250" y="24"/>
                    <a:pt x="238" y="24"/>
                  </a:cubicBezTo>
                  <a:cubicBezTo>
                    <a:pt x="202" y="1"/>
                    <a:pt x="167" y="1"/>
                    <a:pt x="131" y="24"/>
                  </a:cubicBezTo>
                  <a:cubicBezTo>
                    <a:pt x="71" y="48"/>
                    <a:pt x="24" y="72"/>
                    <a:pt x="24" y="132"/>
                  </a:cubicBezTo>
                  <a:cubicBezTo>
                    <a:pt x="0" y="275"/>
                    <a:pt x="131" y="298"/>
                    <a:pt x="214" y="263"/>
                  </a:cubicBezTo>
                  <a:cubicBezTo>
                    <a:pt x="262" y="263"/>
                    <a:pt x="298" y="227"/>
                    <a:pt x="310" y="191"/>
                  </a:cubicBezTo>
                  <a:cubicBezTo>
                    <a:pt x="333" y="132"/>
                    <a:pt x="310" y="72"/>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20"/>
            <p:cNvSpPr/>
            <p:nvPr/>
          </p:nvSpPr>
          <p:spPr>
            <a:xfrm>
              <a:off x="6441575" y="2356375"/>
              <a:ext cx="17275" cy="19675"/>
            </a:xfrm>
            <a:custGeom>
              <a:avLst/>
              <a:gdLst/>
              <a:ahLst/>
              <a:cxnLst/>
              <a:rect l="l" t="t" r="r" b="b"/>
              <a:pathLst>
                <a:path w="691" h="787" extrusionOk="0">
                  <a:moveTo>
                    <a:pt x="310" y="762"/>
                  </a:moveTo>
                  <a:lnTo>
                    <a:pt x="369" y="762"/>
                  </a:lnTo>
                  <a:cubicBezTo>
                    <a:pt x="453" y="750"/>
                    <a:pt x="536" y="691"/>
                    <a:pt x="584" y="608"/>
                  </a:cubicBezTo>
                  <a:cubicBezTo>
                    <a:pt x="667" y="512"/>
                    <a:pt x="691" y="381"/>
                    <a:pt x="631" y="274"/>
                  </a:cubicBezTo>
                  <a:cubicBezTo>
                    <a:pt x="465" y="0"/>
                    <a:pt x="203" y="119"/>
                    <a:pt x="95" y="286"/>
                  </a:cubicBezTo>
                  <a:cubicBezTo>
                    <a:pt x="24" y="369"/>
                    <a:pt x="0" y="465"/>
                    <a:pt x="24" y="572"/>
                  </a:cubicBezTo>
                  <a:cubicBezTo>
                    <a:pt x="48"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20"/>
            <p:cNvSpPr/>
            <p:nvPr/>
          </p:nvSpPr>
          <p:spPr>
            <a:xfrm>
              <a:off x="6531450" y="2344475"/>
              <a:ext cx="17000" cy="19650"/>
            </a:xfrm>
            <a:custGeom>
              <a:avLst/>
              <a:gdLst/>
              <a:ahLst/>
              <a:cxnLst/>
              <a:rect l="l" t="t" r="r" b="b"/>
              <a:pathLst>
                <a:path w="680" h="786" extrusionOk="0">
                  <a:moveTo>
                    <a:pt x="310" y="762"/>
                  </a:moveTo>
                  <a:lnTo>
                    <a:pt x="358" y="762"/>
                  </a:lnTo>
                  <a:cubicBezTo>
                    <a:pt x="453" y="750"/>
                    <a:pt x="537" y="703"/>
                    <a:pt x="584" y="619"/>
                  </a:cubicBezTo>
                  <a:cubicBezTo>
                    <a:pt x="668" y="524"/>
                    <a:pt x="680" y="381"/>
                    <a:pt x="632" y="274"/>
                  </a:cubicBezTo>
                  <a:cubicBezTo>
                    <a:pt x="465" y="0"/>
                    <a:pt x="203" y="131"/>
                    <a:pt x="96" y="298"/>
                  </a:cubicBezTo>
                  <a:cubicBezTo>
                    <a:pt x="25" y="369"/>
                    <a:pt x="1" y="476"/>
                    <a:pt x="25" y="572"/>
                  </a:cubicBezTo>
                  <a:cubicBezTo>
                    <a:pt x="49"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20"/>
            <p:cNvSpPr/>
            <p:nvPr/>
          </p:nvSpPr>
          <p:spPr>
            <a:xfrm>
              <a:off x="6619275" y="2161400"/>
              <a:ext cx="17275" cy="19375"/>
            </a:xfrm>
            <a:custGeom>
              <a:avLst/>
              <a:gdLst/>
              <a:ahLst/>
              <a:cxnLst/>
              <a:rect l="l" t="t" r="r" b="b"/>
              <a:pathLst>
                <a:path w="691" h="775" extrusionOk="0">
                  <a:moveTo>
                    <a:pt x="310" y="763"/>
                  </a:moveTo>
                  <a:cubicBezTo>
                    <a:pt x="334" y="751"/>
                    <a:pt x="346" y="751"/>
                    <a:pt x="369" y="763"/>
                  </a:cubicBezTo>
                  <a:cubicBezTo>
                    <a:pt x="465" y="751"/>
                    <a:pt x="536" y="691"/>
                    <a:pt x="584" y="608"/>
                  </a:cubicBezTo>
                  <a:cubicBezTo>
                    <a:pt x="667" y="513"/>
                    <a:pt x="691" y="382"/>
                    <a:pt x="631" y="263"/>
                  </a:cubicBezTo>
                  <a:cubicBezTo>
                    <a:pt x="465" y="1"/>
                    <a:pt x="215" y="120"/>
                    <a:pt x="95" y="287"/>
                  </a:cubicBezTo>
                  <a:cubicBezTo>
                    <a:pt x="24" y="358"/>
                    <a:pt x="0" y="465"/>
                    <a:pt x="24"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20"/>
            <p:cNvSpPr/>
            <p:nvPr/>
          </p:nvSpPr>
          <p:spPr>
            <a:xfrm>
              <a:off x="6535925" y="2161100"/>
              <a:ext cx="17300" cy="19675"/>
            </a:xfrm>
            <a:custGeom>
              <a:avLst/>
              <a:gdLst/>
              <a:ahLst/>
              <a:cxnLst/>
              <a:rect l="l" t="t" r="r" b="b"/>
              <a:pathLst>
                <a:path w="692" h="787" extrusionOk="0">
                  <a:moveTo>
                    <a:pt x="310" y="763"/>
                  </a:moveTo>
                  <a:lnTo>
                    <a:pt x="370" y="763"/>
                  </a:lnTo>
                  <a:cubicBezTo>
                    <a:pt x="465" y="751"/>
                    <a:pt x="536" y="703"/>
                    <a:pt x="584" y="620"/>
                  </a:cubicBezTo>
                  <a:cubicBezTo>
                    <a:pt x="667" y="525"/>
                    <a:pt x="691" y="394"/>
                    <a:pt x="632" y="275"/>
                  </a:cubicBezTo>
                  <a:cubicBezTo>
                    <a:pt x="465" y="1"/>
                    <a:pt x="203" y="132"/>
                    <a:pt x="96" y="299"/>
                  </a:cubicBezTo>
                  <a:cubicBezTo>
                    <a:pt x="24" y="370"/>
                    <a:pt x="0" y="477"/>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20"/>
            <p:cNvSpPr/>
            <p:nvPr/>
          </p:nvSpPr>
          <p:spPr>
            <a:xfrm>
              <a:off x="6477575" y="2081350"/>
              <a:ext cx="36350" cy="39600"/>
            </a:xfrm>
            <a:custGeom>
              <a:avLst/>
              <a:gdLst/>
              <a:ahLst/>
              <a:cxnLst/>
              <a:rect l="l" t="t" r="r" b="b"/>
              <a:pathLst>
                <a:path w="1454" h="1584" extrusionOk="0">
                  <a:moveTo>
                    <a:pt x="656" y="1548"/>
                  </a:moveTo>
                  <a:cubicBezTo>
                    <a:pt x="691" y="1548"/>
                    <a:pt x="727" y="1560"/>
                    <a:pt x="763" y="1560"/>
                  </a:cubicBezTo>
                  <a:cubicBezTo>
                    <a:pt x="953" y="1536"/>
                    <a:pt x="1120" y="1417"/>
                    <a:pt x="1203" y="1250"/>
                  </a:cubicBezTo>
                  <a:cubicBezTo>
                    <a:pt x="1346" y="1036"/>
                    <a:pt x="1453" y="798"/>
                    <a:pt x="1299" y="548"/>
                  </a:cubicBezTo>
                  <a:cubicBezTo>
                    <a:pt x="977" y="0"/>
                    <a:pt x="441" y="250"/>
                    <a:pt x="215" y="595"/>
                  </a:cubicBezTo>
                  <a:cubicBezTo>
                    <a:pt x="108" y="750"/>
                    <a:pt x="1" y="929"/>
                    <a:pt x="72" y="1155"/>
                  </a:cubicBezTo>
                  <a:cubicBezTo>
                    <a:pt x="132" y="1417"/>
                    <a:pt x="382" y="1584"/>
                    <a:pt x="656"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20"/>
            <p:cNvSpPr/>
            <p:nvPr/>
          </p:nvSpPr>
          <p:spPr>
            <a:xfrm>
              <a:off x="6593075" y="2067050"/>
              <a:ext cx="36050" cy="39900"/>
            </a:xfrm>
            <a:custGeom>
              <a:avLst/>
              <a:gdLst/>
              <a:ahLst/>
              <a:cxnLst/>
              <a:rect l="l" t="t" r="r" b="b"/>
              <a:pathLst>
                <a:path w="1442" h="1596" extrusionOk="0">
                  <a:moveTo>
                    <a:pt x="643" y="1548"/>
                  </a:moveTo>
                  <a:cubicBezTo>
                    <a:pt x="679" y="1548"/>
                    <a:pt x="715" y="1548"/>
                    <a:pt x="762" y="1560"/>
                  </a:cubicBezTo>
                  <a:cubicBezTo>
                    <a:pt x="953" y="1536"/>
                    <a:pt x="1120" y="1417"/>
                    <a:pt x="1203" y="1251"/>
                  </a:cubicBezTo>
                  <a:cubicBezTo>
                    <a:pt x="1346" y="1036"/>
                    <a:pt x="1441" y="798"/>
                    <a:pt x="1298" y="560"/>
                  </a:cubicBezTo>
                  <a:cubicBezTo>
                    <a:pt x="965" y="1"/>
                    <a:pt x="441" y="251"/>
                    <a:pt x="215" y="596"/>
                  </a:cubicBezTo>
                  <a:cubicBezTo>
                    <a:pt x="108" y="751"/>
                    <a:pt x="0" y="929"/>
                    <a:pt x="60" y="1155"/>
                  </a:cubicBezTo>
                  <a:cubicBezTo>
                    <a:pt x="120" y="1417"/>
                    <a:pt x="381" y="1596"/>
                    <a:pt x="643"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20"/>
            <p:cNvSpPr/>
            <p:nvPr/>
          </p:nvSpPr>
          <p:spPr>
            <a:xfrm>
              <a:off x="6636225" y="2340900"/>
              <a:ext cx="8375" cy="7450"/>
            </a:xfrm>
            <a:custGeom>
              <a:avLst/>
              <a:gdLst/>
              <a:ahLst/>
              <a:cxnLst/>
              <a:rect l="l" t="t" r="r" b="b"/>
              <a:pathLst>
                <a:path w="335" h="298" extrusionOk="0">
                  <a:moveTo>
                    <a:pt x="263" y="36"/>
                  </a:moveTo>
                  <a:cubicBezTo>
                    <a:pt x="251" y="24"/>
                    <a:pt x="251" y="24"/>
                    <a:pt x="239" y="24"/>
                  </a:cubicBezTo>
                  <a:cubicBezTo>
                    <a:pt x="203" y="0"/>
                    <a:pt x="156" y="0"/>
                    <a:pt x="120" y="24"/>
                  </a:cubicBezTo>
                  <a:cubicBezTo>
                    <a:pt x="72" y="36"/>
                    <a:pt x="25" y="60"/>
                    <a:pt x="13" y="131"/>
                  </a:cubicBezTo>
                  <a:cubicBezTo>
                    <a:pt x="1" y="262"/>
                    <a:pt x="132" y="298"/>
                    <a:pt x="215" y="262"/>
                  </a:cubicBezTo>
                  <a:cubicBezTo>
                    <a:pt x="251" y="250"/>
                    <a:pt x="287" y="226"/>
                    <a:pt x="310" y="179"/>
                  </a:cubicBezTo>
                  <a:cubicBezTo>
                    <a:pt x="334" y="131"/>
                    <a:pt x="310"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20"/>
            <p:cNvSpPr/>
            <p:nvPr/>
          </p:nvSpPr>
          <p:spPr>
            <a:xfrm>
              <a:off x="6603500" y="2389125"/>
              <a:ext cx="8350" cy="7450"/>
            </a:xfrm>
            <a:custGeom>
              <a:avLst/>
              <a:gdLst/>
              <a:ahLst/>
              <a:cxnLst/>
              <a:rect l="l" t="t" r="r" b="b"/>
              <a:pathLst>
                <a:path w="334" h="298" extrusionOk="0">
                  <a:moveTo>
                    <a:pt x="250" y="36"/>
                  </a:moveTo>
                  <a:cubicBezTo>
                    <a:pt x="250" y="36"/>
                    <a:pt x="238" y="36"/>
                    <a:pt x="238" y="24"/>
                  </a:cubicBezTo>
                  <a:cubicBezTo>
                    <a:pt x="203" y="0"/>
                    <a:pt x="155" y="0"/>
                    <a:pt x="119" y="24"/>
                  </a:cubicBezTo>
                  <a:cubicBezTo>
                    <a:pt x="72" y="48"/>
                    <a:pt x="12" y="71"/>
                    <a:pt x="12" y="131"/>
                  </a:cubicBezTo>
                  <a:cubicBezTo>
                    <a:pt x="0" y="274"/>
                    <a:pt x="119" y="298"/>
                    <a:pt x="203" y="262"/>
                  </a:cubicBezTo>
                  <a:cubicBezTo>
                    <a:pt x="250" y="262"/>
                    <a:pt x="286" y="226"/>
                    <a:pt x="310" y="191"/>
                  </a:cubicBezTo>
                  <a:cubicBezTo>
                    <a:pt x="334" y="131"/>
                    <a:pt x="310" y="71"/>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20"/>
            <p:cNvSpPr/>
            <p:nvPr/>
          </p:nvSpPr>
          <p:spPr>
            <a:xfrm>
              <a:off x="6668075" y="2185825"/>
              <a:ext cx="8375" cy="7450"/>
            </a:xfrm>
            <a:custGeom>
              <a:avLst/>
              <a:gdLst/>
              <a:ahLst/>
              <a:cxnLst/>
              <a:rect l="l" t="t" r="r" b="b"/>
              <a:pathLst>
                <a:path w="335" h="298" extrusionOk="0">
                  <a:moveTo>
                    <a:pt x="251" y="36"/>
                  </a:moveTo>
                  <a:cubicBezTo>
                    <a:pt x="251" y="36"/>
                    <a:pt x="251" y="24"/>
                    <a:pt x="239" y="24"/>
                  </a:cubicBezTo>
                  <a:cubicBezTo>
                    <a:pt x="203" y="0"/>
                    <a:pt x="156" y="0"/>
                    <a:pt x="120" y="24"/>
                  </a:cubicBezTo>
                  <a:cubicBezTo>
                    <a:pt x="72" y="36"/>
                    <a:pt x="25" y="60"/>
                    <a:pt x="13" y="131"/>
                  </a:cubicBezTo>
                  <a:cubicBezTo>
                    <a:pt x="1" y="262"/>
                    <a:pt x="120" y="298"/>
                    <a:pt x="215" y="262"/>
                  </a:cubicBezTo>
                  <a:cubicBezTo>
                    <a:pt x="251" y="250"/>
                    <a:pt x="287" y="226"/>
                    <a:pt x="310" y="179"/>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20"/>
            <p:cNvSpPr/>
            <p:nvPr/>
          </p:nvSpPr>
          <p:spPr>
            <a:xfrm>
              <a:off x="6602000" y="2135225"/>
              <a:ext cx="8375" cy="7150"/>
            </a:xfrm>
            <a:custGeom>
              <a:avLst/>
              <a:gdLst/>
              <a:ahLst/>
              <a:cxnLst/>
              <a:rect l="l" t="t" r="r" b="b"/>
              <a:pathLst>
                <a:path w="335" h="286" extrusionOk="0">
                  <a:moveTo>
                    <a:pt x="251" y="36"/>
                  </a:moveTo>
                  <a:cubicBezTo>
                    <a:pt x="239" y="24"/>
                    <a:pt x="239" y="24"/>
                    <a:pt x="239" y="12"/>
                  </a:cubicBezTo>
                  <a:cubicBezTo>
                    <a:pt x="191" y="0"/>
                    <a:pt x="155" y="0"/>
                    <a:pt x="120" y="12"/>
                  </a:cubicBezTo>
                  <a:cubicBezTo>
                    <a:pt x="60" y="36"/>
                    <a:pt x="13" y="60"/>
                    <a:pt x="13" y="131"/>
                  </a:cubicBezTo>
                  <a:cubicBezTo>
                    <a:pt x="1" y="262"/>
                    <a:pt x="120" y="286"/>
                    <a:pt x="203" y="262"/>
                  </a:cubicBezTo>
                  <a:cubicBezTo>
                    <a:pt x="251" y="250"/>
                    <a:pt x="286" y="214"/>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0" name="Google Shape;13150;p20"/>
            <p:cNvSpPr/>
            <p:nvPr/>
          </p:nvSpPr>
          <p:spPr>
            <a:xfrm>
              <a:off x="6622850" y="2240875"/>
              <a:ext cx="8350" cy="7475"/>
            </a:xfrm>
            <a:custGeom>
              <a:avLst/>
              <a:gdLst/>
              <a:ahLst/>
              <a:cxnLst/>
              <a:rect l="l" t="t" r="r" b="b"/>
              <a:pathLst>
                <a:path w="334" h="299" extrusionOk="0">
                  <a:moveTo>
                    <a:pt x="262" y="48"/>
                  </a:moveTo>
                  <a:cubicBezTo>
                    <a:pt x="250" y="36"/>
                    <a:pt x="238" y="36"/>
                    <a:pt x="238" y="25"/>
                  </a:cubicBezTo>
                  <a:cubicBezTo>
                    <a:pt x="203" y="1"/>
                    <a:pt x="155" y="1"/>
                    <a:pt x="119" y="25"/>
                  </a:cubicBezTo>
                  <a:cubicBezTo>
                    <a:pt x="72" y="48"/>
                    <a:pt x="24" y="72"/>
                    <a:pt x="12" y="132"/>
                  </a:cubicBezTo>
                  <a:cubicBezTo>
                    <a:pt x="0" y="275"/>
                    <a:pt x="119" y="298"/>
                    <a:pt x="214" y="275"/>
                  </a:cubicBezTo>
                  <a:cubicBezTo>
                    <a:pt x="250" y="263"/>
                    <a:pt x="286" y="227"/>
                    <a:pt x="310" y="191"/>
                  </a:cubicBezTo>
                  <a:cubicBezTo>
                    <a:pt x="333" y="132"/>
                    <a:pt x="310" y="72"/>
                    <a:pt x="26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1" name="Google Shape;13151;p20"/>
            <p:cNvSpPr/>
            <p:nvPr/>
          </p:nvSpPr>
          <p:spPr>
            <a:xfrm>
              <a:off x="6549025" y="1903350"/>
              <a:ext cx="16400" cy="18175"/>
            </a:xfrm>
            <a:custGeom>
              <a:avLst/>
              <a:gdLst/>
              <a:ahLst/>
              <a:cxnLst/>
              <a:rect l="l" t="t" r="r" b="b"/>
              <a:pathLst>
                <a:path w="656" h="727" extrusionOk="0">
                  <a:moveTo>
                    <a:pt x="72" y="167"/>
                  </a:moveTo>
                  <a:cubicBezTo>
                    <a:pt x="60" y="191"/>
                    <a:pt x="48" y="203"/>
                    <a:pt x="36" y="214"/>
                  </a:cubicBezTo>
                  <a:cubicBezTo>
                    <a:pt x="0" y="298"/>
                    <a:pt x="0" y="393"/>
                    <a:pt x="36" y="476"/>
                  </a:cubicBezTo>
                  <a:cubicBezTo>
                    <a:pt x="84" y="595"/>
                    <a:pt x="155" y="703"/>
                    <a:pt x="298" y="714"/>
                  </a:cubicBezTo>
                  <a:cubicBezTo>
                    <a:pt x="608" y="726"/>
                    <a:pt x="655" y="441"/>
                    <a:pt x="584" y="262"/>
                  </a:cubicBezTo>
                  <a:cubicBezTo>
                    <a:pt x="560" y="167"/>
                    <a:pt x="489" y="83"/>
                    <a:pt x="393" y="48"/>
                  </a:cubicBezTo>
                  <a:cubicBezTo>
                    <a:pt x="274" y="0"/>
                    <a:pt x="131" y="48"/>
                    <a:pt x="72" y="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20"/>
            <p:cNvSpPr/>
            <p:nvPr/>
          </p:nvSpPr>
          <p:spPr>
            <a:xfrm>
              <a:off x="6456150" y="1940850"/>
              <a:ext cx="7175" cy="8950"/>
            </a:xfrm>
            <a:custGeom>
              <a:avLst/>
              <a:gdLst/>
              <a:ahLst/>
              <a:cxnLst/>
              <a:rect l="l" t="t" r="r" b="b"/>
              <a:pathLst>
                <a:path w="287" h="358" extrusionOk="0">
                  <a:moveTo>
                    <a:pt x="167" y="334"/>
                  </a:moveTo>
                  <a:lnTo>
                    <a:pt x="191" y="334"/>
                  </a:lnTo>
                  <a:cubicBezTo>
                    <a:pt x="227" y="310"/>
                    <a:pt x="251" y="274"/>
                    <a:pt x="263" y="238"/>
                  </a:cubicBezTo>
                  <a:cubicBezTo>
                    <a:pt x="286" y="191"/>
                    <a:pt x="274" y="131"/>
                    <a:pt x="239" y="96"/>
                  </a:cubicBezTo>
                  <a:cubicBezTo>
                    <a:pt x="132" y="0"/>
                    <a:pt x="36" y="96"/>
                    <a:pt x="13" y="179"/>
                  </a:cubicBezTo>
                  <a:cubicBezTo>
                    <a:pt x="1" y="215"/>
                    <a:pt x="1" y="262"/>
                    <a:pt x="24" y="298"/>
                  </a:cubicBezTo>
                  <a:cubicBezTo>
                    <a:pt x="48" y="346"/>
                    <a:pt x="120" y="357"/>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20"/>
            <p:cNvSpPr/>
            <p:nvPr/>
          </p:nvSpPr>
          <p:spPr>
            <a:xfrm>
              <a:off x="6331125" y="1922100"/>
              <a:ext cx="7175" cy="8950"/>
            </a:xfrm>
            <a:custGeom>
              <a:avLst/>
              <a:gdLst/>
              <a:ahLst/>
              <a:cxnLst/>
              <a:rect l="l" t="t" r="r" b="b"/>
              <a:pathLst>
                <a:path w="287" h="358" extrusionOk="0">
                  <a:moveTo>
                    <a:pt x="180" y="334"/>
                  </a:moveTo>
                  <a:lnTo>
                    <a:pt x="203" y="334"/>
                  </a:lnTo>
                  <a:cubicBezTo>
                    <a:pt x="239" y="310"/>
                    <a:pt x="263" y="274"/>
                    <a:pt x="275" y="238"/>
                  </a:cubicBezTo>
                  <a:cubicBezTo>
                    <a:pt x="287" y="191"/>
                    <a:pt x="275" y="131"/>
                    <a:pt x="239" y="95"/>
                  </a:cubicBezTo>
                  <a:cubicBezTo>
                    <a:pt x="132" y="0"/>
                    <a:pt x="49" y="95"/>
                    <a:pt x="25" y="179"/>
                  </a:cubicBezTo>
                  <a:cubicBezTo>
                    <a:pt x="1" y="215"/>
                    <a:pt x="1" y="262"/>
                    <a:pt x="25" y="298"/>
                  </a:cubicBezTo>
                  <a:cubicBezTo>
                    <a:pt x="61" y="345"/>
                    <a:pt x="132" y="357"/>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20"/>
            <p:cNvSpPr/>
            <p:nvPr/>
          </p:nvSpPr>
          <p:spPr>
            <a:xfrm>
              <a:off x="6377875" y="1930125"/>
              <a:ext cx="16400" cy="18475"/>
            </a:xfrm>
            <a:custGeom>
              <a:avLst/>
              <a:gdLst/>
              <a:ahLst/>
              <a:cxnLst/>
              <a:rect l="l" t="t" r="r" b="b"/>
              <a:pathLst>
                <a:path w="656" h="739" extrusionOk="0">
                  <a:moveTo>
                    <a:pt x="72" y="179"/>
                  </a:moveTo>
                  <a:cubicBezTo>
                    <a:pt x="72" y="191"/>
                    <a:pt x="48" y="203"/>
                    <a:pt x="36" y="215"/>
                  </a:cubicBezTo>
                  <a:cubicBezTo>
                    <a:pt x="0" y="298"/>
                    <a:pt x="0" y="405"/>
                    <a:pt x="36" y="489"/>
                  </a:cubicBezTo>
                  <a:cubicBezTo>
                    <a:pt x="84" y="596"/>
                    <a:pt x="155" y="703"/>
                    <a:pt x="298" y="715"/>
                  </a:cubicBezTo>
                  <a:cubicBezTo>
                    <a:pt x="607" y="739"/>
                    <a:pt x="655" y="453"/>
                    <a:pt x="584" y="275"/>
                  </a:cubicBezTo>
                  <a:cubicBezTo>
                    <a:pt x="560" y="167"/>
                    <a:pt x="488" y="96"/>
                    <a:pt x="393" y="48"/>
                  </a:cubicBezTo>
                  <a:cubicBezTo>
                    <a:pt x="274" y="1"/>
                    <a:pt x="131"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20"/>
            <p:cNvSpPr/>
            <p:nvPr/>
          </p:nvSpPr>
          <p:spPr>
            <a:xfrm>
              <a:off x="6521925" y="1834275"/>
              <a:ext cx="16400" cy="18200"/>
            </a:xfrm>
            <a:custGeom>
              <a:avLst/>
              <a:gdLst/>
              <a:ahLst/>
              <a:cxnLst/>
              <a:rect l="l" t="t" r="r" b="b"/>
              <a:pathLst>
                <a:path w="656" h="728" extrusionOk="0">
                  <a:moveTo>
                    <a:pt x="72" y="179"/>
                  </a:moveTo>
                  <a:cubicBezTo>
                    <a:pt x="60" y="191"/>
                    <a:pt x="49" y="203"/>
                    <a:pt x="37" y="215"/>
                  </a:cubicBezTo>
                  <a:cubicBezTo>
                    <a:pt x="1" y="299"/>
                    <a:pt x="1" y="394"/>
                    <a:pt x="37" y="477"/>
                  </a:cubicBezTo>
                  <a:cubicBezTo>
                    <a:pt x="84" y="596"/>
                    <a:pt x="156" y="703"/>
                    <a:pt x="299" y="715"/>
                  </a:cubicBezTo>
                  <a:cubicBezTo>
                    <a:pt x="608" y="727"/>
                    <a:pt x="656" y="453"/>
                    <a:pt x="584" y="263"/>
                  </a:cubicBezTo>
                  <a:cubicBezTo>
                    <a:pt x="560" y="168"/>
                    <a:pt x="489" y="84"/>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20"/>
            <p:cNvSpPr/>
            <p:nvPr/>
          </p:nvSpPr>
          <p:spPr>
            <a:xfrm>
              <a:off x="6443950" y="1834275"/>
              <a:ext cx="7175" cy="8975"/>
            </a:xfrm>
            <a:custGeom>
              <a:avLst/>
              <a:gdLst/>
              <a:ahLst/>
              <a:cxnLst/>
              <a:rect l="l" t="t" r="r" b="b"/>
              <a:pathLst>
                <a:path w="287" h="359" extrusionOk="0">
                  <a:moveTo>
                    <a:pt x="179" y="334"/>
                  </a:moveTo>
                  <a:lnTo>
                    <a:pt x="191" y="334"/>
                  </a:lnTo>
                  <a:cubicBezTo>
                    <a:pt x="239" y="310"/>
                    <a:pt x="262" y="275"/>
                    <a:pt x="262" y="239"/>
                  </a:cubicBezTo>
                  <a:cubicBezTo>
                    <a:pt x="286" y="191"/>
                    <a:pt x="274" y="132"/>
                    <a:pt x="239" y="84"/>
                  </a:cubicBezTo>
                  <a:cubicBezTo>
                    <a:pt x="131" y="1"/>
                    <a:pt x="36" y="84"/>
                    <a:pt x="12" y="168"/>
                  </a:cubicBezTo>
                  <a:cubicBezTo>
                    <a:pt x="0" y="215"/>
                    <a:pt x="0" y="263"/>
                    <a:pt x="24" y="299"/>
                  </a:cubicBezTo>
                  <a:cubicBezTo>
                    <a:pt x="60" y="346"/>
                    <a:pt x="120"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20"/>
            <p:cNvSpPr/>
            <p:nvPr/>
          </p:nvSpPr>
          <p:spPr>
            <a:xfrm>
              <a:off x="6370725" y="1806300"/>
              <a:ext cx="7175" cy="9250"/>
            </a:xfrm>
            <a:custGeom>
              <a:avLst/>
              <a:gdLst/>
              <a:ahLst/>
              <a:cxnLst/>
              <a:rect l="l" t="t" r="r" b="b"/>
              <a:pathLst>
                <a:path w="287" h="370" extrusionOk="0">
                  <a:moveTo>
                    <a:pt x="167" y="334"/>
                  </a:moveTo>
                  <a:lnTo>
                    <a:pt x="191" y="334"/>
                  </a:lnTo>
                  <a:cubicBezTo>
                    <a:pt x="227" y="322"/>
                    <a:pt x="262" y="286"/>
                    <a:pt x="262" y="239"/>
                  </a:cubicBezTo>
                  <a:cubicBezTo>
                    <a:pt x="286" y="191"/>
                    <a:pt x="274" y="132"/>
                    <a:pt x="239" y="96"/>
                  </a:cubicBezTo>
                  <a:cubicBezTo>
                    <a:pt x="131" y="1"/>
                    <a:pt x="36" y="96"/>
                    <a:pt x="12" y="179"/>
                  </a:cubicBezTo>
                  <a:cubicBezTo>
                    <a:pt x="1" y="215"/>
                    <a:pt x="1" y="263"/>
                    <a:pt x="24" y="298"/>
                  </a:cubicBezTo>
                  <a:cubicBezTo>
                    <a:pt x="60" y="346"/>
                    <a:pt x="120" y="370"/>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20"/>
            <p:cNvSpPr/>
            <p:nvPr/>
          </p:nvSpPr>
          <p:spPr>
            <a:xfrm>
              <a:off x="6453175" y="1769700"/>
              <a:ext cx="7475" cy="8950"/>
            </a:xfrm>
            <a:custGeom>
              <a:avLst/>
              <a:gdLst/>
              <a:ahLst/>
              <a:cxnLst/>
              <a:rect l="l" t="t" r="r" b="b"/>
              <a:pathLst>
                <a:path w="299" h="358" extrusionOk="0">
                  <a:moveTo>
                    <a:pt x="179" y="334"/>
                  </a:moveTo>
                  <a:lnTo>
                    <a:pt x="203" y="334"/>
                  </a:lnTo>
                  <a:cubicBezTo>
                    <a:pt x="239" y="310"/>
                    <a:pt x="274" y="274"/>
                    <a:pt x="274" y="238"/>
                  </a:cubicBezTo>
                  <a:cubicBezTo>
                    <a:pt x="298" y="191"/>
                    <a:pt x="286" y="131"/>
                    <a:pt x="251" y="84"/>
                  </a:cubicBezTo>
                  <a:cubicBezTo>
                    <a:pt x="143" y="0"/>
                    <a:pt x="48" y="84"/>
                    <a:pt x="24" y="167"/>
                  </a:cubicBezTo>
                  <a:cubicBezTo>
                    <a:pt x="1" y="215"/>
                    <a:pt x="12" y="262"/>
                    <a:pt x="36" y="298"/>
                  </a:cubicBezTo>
                  <a:cubicBezTo>
                    <a:pt x="72" y="345"/>
                    <a:pt x="132" y="357"/>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20"/>
            <p:cNvSpPr/>
            <p:nvPr/>
          </p:nvSpPr>
          <p:spPr>
            <a:xfrm>
              <a:off x="6227850" y="1950675"/>
              <a:ext cx="7175" cy="9250"/>
            </a:xfrm>
            <a:custGeom>
              <a:avLst/>
              <a:gdLst/>
              <a:ahLst/>
              <a:cxnLst/>
              <a:rect l="l" t="t" r="r" b="b"/>
              <a:pathLst>
                <a:path w="287" h="370" extrusionOk="0">
                  <a:moveTo>
                    <a:pt x="167" y="345"/>
                  </a:moveTo>
                  <a:cubicBezTo>
                    <a:pt x="179" y="334"/>
                    <a:pt x="191" y="334"/>
                    <a:pt x="191" y="345"/>
                  </a:cubicBezTo>
                  <a:cubicBezTo>
                    <a:pt x="239" y="322"/>
                    <a:pt x="262" y="286"/>
                    <a:pt x="262" y="250"/>
                  </a:cubicBezTo>
                  <a:cubicBezTo>
                    <a:pt x="286" y="191"/>
                    <a:pt x="274" y="131"/>
                    <a:pt x="239" y="95"/>
                  </a:cubicBezTo>
                  <a:cubicBezTo>
                    <a:pt x="131" y="0"/>
                    <a:pt x="36" y="95"/>
                    <a:pt x="12" y="179"/>
                  </a:cubicBezTo>
                  <a:cubicBezTo>
                    <a:pt x="1" y="215"/>
                    <a:pt x="1" y="262"/>
                    <a:pt x="24" y="310"/>
                  </a:cubicBezTo>
                  <a:cubicBezTo>
                    <a:pt x="60" y="357"/>
                    <a:pt x="120" y="369"/>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20"/>
            <p:cNvSpPr/>
            <p:nvPr/>
          </p:nvSpPr>
          <p:spPr>
            <a:xfrm>
              <a:off x="6378750" y="1875650"/>
              <a:ext cx="16400" cy="18500"/>
            </a:xfrm>
            <a:custGeom>
              <a:avLst/>
              <a:gdLst/>
              <a:ahLst/>
              <a:cxnLst/>
              <a:rect l="l" t="t" r="r" b="b"/>
              <a:pathLst>
                <a:path w="656" h="740" extrusionOk="0">
                  <a:moveTo>
                    <a:pt x="72" y="179"/>
                  </a:moveTo>
                  <a:cubicBezTo>
                    <a:pt x="61" y="191"/>
                    <a:pt x="49" y="203"/>
                    <a:pt x="37" y="215"/>
                  </a:cubicBezTo>
                  <a:cubicBezTo>
                    <a:pt x="1" y="298"/>
                    <a:pt x="1" y="406"/>
                    <a:pt x="37" y="489"/>
                  </a:cubicBezTo>
                  <a:cubicBezTo>
                    <a:pt x="84" y="596"/>
                    <a:pt x="156" y="703"/>
                    <a:pt x="299" y="715"/>
                  </a:cubicBezTo>
                  <a:cubicBezTo>
                    <a:pt x="608" y="739"/>
                    <a:pt x="656" y="453"/>
                    <a:pt x="584" y="275"/>
                  </a:cubicBezTo>
                  <a:cubicBezTo>
                    <a:pt x="561" y="168"/>
                    <a:pt x="489" y="96"/>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20"/>
            <p:cNvSpPr/>
            <p:nvPr/>
          </p:nvSpPr>
          <p:spPr>
            <a:xfrm>
              <a:off x="6281125" y="1889350"/>
              <a:ext cx="7175" cy="9250"/>
            </a:xfrm>
            <a:custGeom>
              <a:avLst/>
              <a:gdLst/>
              <a:ahLst/>
              <a:cxnLst/>
              <a:rect l="l" t="t" r="r" b="b"/>
              <a:pathLst>
                <a:path w="287" h="370" extrusionOk="0">
                  <a:moveTo>
                    <a:pt x="179" y="334"/>
                  </a:moveTo>
                  <a:cubicBezTo>
                    <a:pt x="179" y="334"/>
                    <a:pt x="191" y="334"/>
                    <a:pt x="203" y="334"/>
                  </a:cubicBezTo>
                  <a:cubicBezTo>
                    <a:pt x="239" y="322"/>
                    <a:pt x="263" y="286"/>
                    <a:pt x="275" y="239"/>
                  </a:cubicBezTo>
                  <a:cubicBezTo>
                    <a:pt x="286" y="191"/>
                    <a:pt x="275" y="131"/>
                    <a:pt x="239" y="96"/>
                  </a:cubicBezTo>
                  <a:cubicBezTo>
                    <a:pt x="132" y="1"/>
                    <a:pt x="48" y="96"/>
                    <a:pt x="25" y="179"/>
                  </a:cubicBezTo>
                  <a:cubicBezTo>
                    <a:pt x="1" y="215"/>
                    <a:pt x="1" y="262"/>
                    <a:pt x="25" y="298"/>
                  </a:cubicBezTo>
                  <a:cubicBezTo>
                    <a:pt x="60" y="346"/>
                    <a:pt x="132"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2" name="Google Shape;13162;p20"/>
            <p:cNvSpPr/>
            <p:nvPr/>
          </p:nvSpPr>
          <p:spPr>
            <a:xfrm>
              <a:off x="6066525" y="2068825"/>
              <a:ext cx="7175" cy="8975"/>
            </a:xfrm>
            <a:custGeom>
              <a:avLst/>
              <a:gdLst/>
              <a:ahLst/>
              <a:cxnLst/>
              <a:rect l="l" t="t" r="r" b="b"/>
              <a:pathLst>
                <a:path w="287" h="359" extrusionOk="0">
                  <a:moveTo>
                    <a:pt x="167" y="334"/>
                  </a:moveTo>
                  <a:lnTo>
                    <a:pt x="191" y="334"/>
                  </a:lnTo>
                  <a:cubicBezTo>
                    <a:pt x="227" y="311"/>
                    <a:pt x="262" y="275"/>
                    <a:pt x="262" y="239"/>
                  </a:cubicBezTo>
                  <a:cubicBezTo>
                    <a:pt x="286" y="180"/>
                    <a:pt x="274" y="132"/>
                    <a:pt x="238" y="84"/>
                  </a:cubicBezTo>
                  <a:cubicBezTo>
                    <a:pt x="131" y="1"/>
                    <a:pt x="36" y="84"/>
                    <a:pt x="12" y="168"/>
                  </a:cubicBezTo>
                  <a:cubicBezTo>
                    <a:pt x="0" y="215"/>
                    <a:pt x="0" y="263"/>
                    <a:pt x="24" y="299"/>
                  </a:cubicBezTo>
                  <a:cubicBezTo>
                    <a:pt x="60" y="346"/>
                    <a:pt x="119" y="358"/>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20"/>
            <p:cNvSpPr/>
            <p:nvPr/>
          </p:nvSpPr>
          <p:spPr>
            <a:xfrm>
              <a:off x="6171600" y="20917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43"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20"/>
            <p:cNvSpPr/>
            <p:nvPr/>
          </p:nvSpPr>
          <p:spPr>
            <a:xfrm>
              <a:off x="6164750" y="2206050"/>
              <a:ext cx="7475" cy="8950"/>
            </a:xfrm>
            <a:custGeom>
              <a:avLst/>
              <a:gdLst/>
              <a:ahLst/>
              <a:cxnLst/>
              <a:rect l="l" t="t" r="r" b="b"/>
              <a:pathLst>
                <a:path w="299" h="358" extrusionOk="0">
                  <a:moveTo>
                    <a:pt x="179" y="334"/>
                  </a:moveTo>
                  <a:lnTo>
                    <a:pt x="203" y="334"/>
                  </a:lnTo>
                  <a:cubicBezTo>
                    <a:pt x="239" y="322"/>
                    <a:pt x="262" y="286"/>
                    <a:pt x="274" y="239"/>
                  </a:cubicBezTo>
                  <a:cubicBezTo>
                    <a:pt x="298" y="191"/>
                    <a:pt x="286" y="132"/>
                    <a:pt x="239" y="96"/>
                  </a:cubicBezTo>
                  <a:cubicBezTo>
                    <a:pt x="131" y="1"/>
                    <a:pt x="48" y="96"/>
                    <a:pt x="24" y="179"/>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20"/>
            <p:cNvSpPr/>
            <p:nvPr/>
          </p:nvSpPr>
          <p:spPr>
            <a:xfrm>
              <a:off x="6007275" y="2139675"/>
              <a:ext cx="7475" cy="8950"/>
            </a:xfrm>
            <a:custGeom>
              <a:avLst/>
              <a:gdLst/>
              <a:ahLst/>
              <a:cxnLst/>
              <a:rect l="l" t="t" r="r" b="b"/>
              <a:pathLst>
                <a:path w="299" h="358" extrusionOk="0">
                  <a:moveTo>
                    <a:pt x="180" y="334"/>
                  </a:moveTo>
                  <a:lnTo>
                    <a:pt x="203" y="334"/>
                  </a:lnTo>
                  <a:cubicBezTo>
                    <a:pt x="239" y="310"/>
                    <a:pt x="263" y="274"/>
                    <a:pt x="275" y="239"/>
                  </a:cubicBezTo>
                  <a:cubicBezTo>
                    <a:pt x="299" y="191"/>
                    <a:pt x="287" y="132"/>
                    <a:pt x="239" y="84"/>
                  </a:cubicBezTo>
                  <a:cubicBezTo>
                    <a:pt x="144" y="1"/>
                    <a:pt x="49" y="84"/>
                    <a:pt x="25" y="179"/>
                  </a:cubicBezTo>
                  <a:cubicBezTo>
                    <a:pt x="1" y="215"/>
                    <a:pt x="13" y="263"/>
                    <a:pt x="37" y="298"/>
                  </a:cubicBezTo>
                  <a:cubicBezTo>
                    <a:pt x="61" y="346"/>
                    <a:pt x="132" y="358"/>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20"/>
            <p:cNvSpPr/>
            <p:nvPr/>
          </p:nvSpPr>
          <p:spPr>
            <a:xfrm>
              <a:off x="6215350" y="1864350"/>
              <a:ext cx="7175" cy="9250"/>
            </a:xfrm>
            <a:custGeom>
              <a:avLst/>
              <a:gdLst/>
              <a:ahLst/>
              <a:cxnLst/>
              <a:rect l="l" t="t" r="r" b="b"/>
              <a:pathLst>
                <a:path w="287" h="370" extrusionOk="0">
                  <a:moveTo>
                    <a:pt x="179" y="346"/>
                  </a:moveTo>
                  <a:lnTo>
                    <a:pt x="203" y="346"/>
                  </a:lnTo>
                  <a:cubicBezTo>
                    <a:pt x="239" y="322"/>
                    <a:pt x="262" y="286"/>
                    <a:pt x="262" y="250"/>
                  </a:cubicBezTo>
                  <a:cubicBezTo>
                    <a:pt x="286" y="191"/>
                    <a:pt x="274" y="131"/>
                    <a:pt x="239" y="96"/>
                  </a:cubicBezTo>
                  <a:cubicBezTo>
                    <a:pt x="131" y="0"/>
                    <a:pt x="36" y="96"/>
                    <a:pt x="12" y="179"/>
                  </a:cubicBezTo>
                  <a:cubicBezTo>
                    <a:pt x="0" y="215"/>
                    <a:pt x="0" y="262"/>
                    <a:pt x="24" y="310"/>
                  </a:cubicBezTo>
                  <a:cubicBezTo>
                    <a:pt x="60" y="358"/>
                    <a:pt x="120" y="369"/>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20"/>
            <p:cNvSpPr/>
            <p:nvPr/>
          </p:nvSpPr>
          <p:spPr>
            <a:xfrm>
              <a:off x="6076050" y="2132825"/>
              <a:ext cx="7175" cy="9250"/>
            </a:xfrm>
            <a:custGeom>
              <a:avLst/>
              <a:gdLst/>
              <a:ahLst/>
              <a:cxnLst/>
              <a:rect l="l" t="t" r="r" b="b"/>
              <a:pathLst>
                <a:path w="287" h="370" extrusionOk="0">
                  <a:moveTo>
                    <a:pt x="179" y="334"/>
                  </a:moveTo>
                  <a:cubicBezTo>
                    <a:pt x="179" y="334"/>
                    <a:pt x="191" y="334"/>
                    <a:pt x="203" y="334"/>
                  </a:cubicBezTo>
                  <a:cubicBezTo>
                    <a:pt x="238" y="322"/>
                    <a:pt x="262" y="287"/>
                    <a:pt x="274" y="239"/>
                  </a:cubicBezTo>
                  <a:cubicBezTo>
                    <a:pt x="286" y="191"/>
                    <a:pt x="274" y="132"/>
                    <a:pt x="238" y="96"/>
                  </a:cubicBezTo>
                  <a:cubicBezTo>
                    <a:pt x="131" y="1"/>
                    <a:pt x="48" y="96"/>
                    <a:pt x="24" y="179"/>
                  </a:cubicBezTo>
                  <a:cubicBezTo>
                    <a:pt x="0" y="215"/>
                    <a:pt x="0" y="263"/>
                    <a:pt x="24" y="298"/>
                  </a:cubicBezTo>
                  <a:cubicBezTo>
                    <a:pt x="60" y="346"/>
                    <a:pt x="119"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20"/>
            <p:cNvSpPr/>
            <p:nvPr/>
          </p:nvSpPr>
          <p:spPr>
            <a:xfrm>
              <a:off x="6047775" y="22316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31"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9" name="Google Shape;13169;p20"/>
          <p:cNvGrpSpPr/>
          <p:nvPr/>
        </p:nvGrpSpPr>
        <p:grpSpPr>
          <a:xfrm rot="-1731992">
            <a:off x="-113039" y="-1823768"/>
            <a:ext cx="2799179" cy="2722737"/>
            <a:chOff x="5801000" y="1169925"/>
            <a:chExt cx="1516000" cy="1474600"/>
          </a:xfrm>
        </p:grpSpPr>
        <p:sp>
          <p:nvSpPr>
            <p:cNvPr id="13170" name="Google Shape;13170;p20"/>
            <p:cNvSpPr/>
            <p:nvPr/>
          </p:nvSpPr>
          <p:spPr>
            <a:xfrm>
              <a:off x="6518075" y="1993525"/>
              <a:ext cx="520025" cy="417950"/>
            </a:xfrm>
            <a:custGeom>
              <a:avLst/>
              <a:gdLst/>
              <a:ahLst/>
              <a:cxnLst/>
              <a:rect l="l" t="t" r="r" b="b"/>
              <a:pathLst>
                <a:path w="20801" h="16718" extrusionOk="0">
                  <a:moveTo>
                    <a:pt x="16193" y="4966"/>
                  </a:moveTo>
                  <a:cubicBezTo>
                    <a:pt x="18383" y="7013"/>
                    <a:pt x="20800" y="9466"/>
                    <a:pt x="20646" y="11371"/>
                  </a:cubicBezTo>
                  <a:cubicBezTo>
                    <a:pt x="20229" y="16276"/>
                    <a:pt x="14538" y="16717"/>
                    <a:pt x="10942" y="15645"/>
                  </a:cubicBezTo>
                  <a:lnTo>
                    <a:pt x="7406" y="14610"/>
                  </a:lnTo>
                  <a:lnTo>
                    <a:pt x="5394" y="13931"/>
                  </a:lnTo>
                  <a:cubicBezTo>
                    <a:pt x="3715" y="13348"/>
                    <a:pt x="3227" y="11728"/>
                    <a:pt x="2429" y="10252"/>
                  </a:cubicBezTo>
                  <a:cubicBezTo>
                    <a:pt x="0" y="5799"/>
                    <a:pt x="2881" y="525"/>
                    <a:pt x="7084" y="394"/>
                  </a:cubicBezTo>
                  <a:cubicBezTo>
                    <a:pt x="8144" y="358"/>
                    <a:pt x="9096" y="1"/>
                    <a:pt x="10168" y="120"/>
                  </a:cubicBezTo>
                  <a:cubicBezTo>
                    <a:pt x="11811" y="298"/>
                    <a:pt x="13490" y="834"/>
                    <a:pt x="14704" y="2715"/>
                  </a:cubicBezTo>
                  <a:cubicBezTo>
                    <a:pt x="14728" y="2739"/>
                    <a:pt x="14740" y="2775"/>
                    <a:pt x="14764" y="2799"/>
                  </a:cubicBezTo>
                  <a:cubicBezTo>
                    <a:pt x="15466" y="3311"/>
                    <a:pt x="15502" y="4311"/>
                    <a:pt x="16193" y="49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20"/>
            <p:cNvSpPr/>
            <p:nvPr/>
          </p:nvSpPr>
          <p:spPr>
            <a:xfrm>
              <a:off x="6505275" y="1966150"/>
              <a:ext cx="39000" cy="37825"/>
            </a:xfrm>
            <a:custGeom>
              <a:avLst/>
              <a:gdLst/>
              <a:ahLst/>
              <a:cxnLst/>
              <a:rect l="l" t="t" r="r" b="b"/>
              <a:pathLst>
                <a:path w="1560" h="1513" extrusionOk="0">
                  <a:moveTo>
                    <a:pt x="72" y="1012"/>
                  </a:moveTo>
                  <a:cubicBezTo>
                    <a:pt x="72" y="977"/>
                    <a:pt x="48" y="941"/>
                    <a:pt x="36" y="905"/>
                  </a:cubicBezTo>
                  <a:cubicBezTo>
                    <a:pt x="0" y="715"/>
                    <a:pt x="72" y="512"/>
                    <a:pt x="226" y="369"/>
                  </a:cubicBezTo>
                  <a:cubicBezTo>
                    <a:pt x="405" y="179"/>
                    <a:pt x="619" y="0"/>
                    <a:pt x="905" y="84"/>
                  </a:cubicBezTo>
                  <a:cubicBezTo>
                    <a:pt x="1560" y="274"/>
                    <a:pt x="1453" y="881"/>
                    <a:pt x="1167" y="1203"/>
                  </a:cubicBezTo>
                  <a:cubicBezTo>
                    <a:pt x="1036" y="1358"/>
                    <a:pt x="893" y="1512"/>
                    <a:pt x="631" y="1500"/>
                  </a:cubicBezTo>
                  <a:cubicBezTo>
                    <a:pt x="345" y="1512"/>
                    <a:pt x="107" y="1298"/>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20"/>
            <p:cNvSpPr/>
            <p:nvPr/>
          </p:nvSpPr>
          <p:spPr>
            <a:xfrm>
              <a:off x="6454375" y="1759575"/>
              <a:ext cx="26500" cy="25625"/>
            </a:xfrm>
            <a:custGeom>
              <a:avLst/>
              <a:gdLst/>
              <a:ahLst/>
              <a:cxnLst/>
              <a:rect l="l" t="t" r="r" b="b"/>
              <a:pathLst>
                <a:path w="1060" h="1025" extrusionOk="0">
                  <a:moveTo>
                    <a:pt x="60" y="679"/>
                  </a:moveTo>
                  <a:cubicBezTo>
                    <a:pt x="60" y="655"/>
                    <a:pt x="36" y="631"/>
                    <a:pt x="24" y="608"/>
                  </a:cubicBezTo>
                  <a:cubicBezTo>
                    <a:pt x="0" y="477"/>
                    <a:pt x="60" y="334"/>
                    <a:pt x="155" y="250"/>
                  </a:cubicBezTo>
                  <a:cubicBezTo>
                    <a:pt x="274" y="119"/>
                    <a:pt x="417" y="0"/>
                    <a:pt x="619" y="60"/>
                  </a:cubicBezTo>
                  <a:cubicBezTo>
                    <a:pt x="1060" y="179"/>
                    <a:pt x="976" y="584"/>
                    <a:pt x="786" y="810"/>
                  </a:cubicBezTo>
                  <a:cubicBezTo>
                    <a:pt x="703" y="929"/>
                    <a:pt x="572" y="1012"/>
                    <a:pt x="429" y="1012"/>
                  </a:cubicBezTo>
                  <a:cubicBezTo>
                    <a:pt x="238" y="1024"/>
                    <a:pt x="72" y="870"/>
                    <a:pt x="60"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20"/>
            <p:cNvSpPr/>
            <p:nvPr/>
          </p:nvSpPr>
          <p:spPr>
            <a:xfrm>
              <a:off x="6470750" y="1861075"/>
              <a:ext cx="38100" cy="42875"/>
            </a:xfrm>
            <a:custGeom>
              <a:avLst/>
              <a:gdLst/>
              <a:ahLst/>
              <a:cxnLst/>
              <a:rect l="l" t="t" r="r" b="b"/>
              <a:pathLst>
                <a:path w="1524" h="1715" extrusionOk="0">
                  <a:moveTo>
                    <a:pt x="786" y="1655"/>
                  </a:moveTo>
                  <a:lnTo>
                    <a:pt x="679" y="1655"/>
                  </a:lnTo>
                  <a:cubicBezTo>
                    <a:pt x="476" y="1620"/>
                    <a:pt x="310" y="1489"/>
                    <a:pt x="226" y="1298"/>
                  </a:cubicBezTo>
                  <a:cubicBezTo>
                    <a:pt x="95" y="1060"/>
                    <a:pt x="0" y="810"/>
                    <a:pt x="179" y="560"/>
                  </a:cubicBezTo>
                  <a:cubicBezTo>
                    <a:pt x="572" y="0"/>
                    <a:pt x="1107" y="298"/>
                    <a:pt x="1322" y="679"/>
                  </a:cubicBezTo>
                  <a:cubicBezTo>
                    <a:pt x="1417" y="858"/>
                    <a:pt x="1524" y="1048"/>
                    <a:pt x="1429" y="1286"/>
                  </a:cubicBezTo>
                  <a:cubicBezTo>
                    <a:pt x="1345" y="1560"/>
                    <a:pt x="1072" y="1715"/>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20"/>
            <p:cNvSpPr/>
            <p:nvPr/>
          </p:nvSpPr>
          <p:spPr>
            <a:xfrm>
              <a:off x="6506450" y="1681000"/>
              <a:ext cx="18475" cy="22050"/>
            </a:xfrm>
            <a:custGeom>
              <a:avLst/>
              <a:gdLst/>
              <a:ahLst/>
              <a:cxnLst/>
              <a:rect l="l" t="t" r="r" b="b"/>
              <a:pathLst>
                <a:path w="739" h="882" extrusionOk="0">
                  <a:moveTo>
                    <a:pt x="382" y="845"/>
                  </a:moveTo>
                  <a:lnTo>
                    <a:pt x="322" y="845"/>
                  </a:lnTo>
                  <a:cubicBezTo>
                    <a:pt x="215" y="822"/>
                    <a:pt x="132" y="762"/>
                    <a:pt x="96" y="667"/>
                  </a:cubicBezTo>
                  <a:cubicBezTo>
                    <a:pt x="13" y="548"/>
                    <a:pt x="1" y="405"/>
                    <a:pt x="72" y="286"/>
                  </a:cubicBezTo>
                  <a:cubicBezTo>
                    <a:pt x="275" y="0"/>
                    <a:pt x="548" y="155"/>
                    <a:pt x="656" y="345"/>
                  </a:cubicBezTo>
                  <a:cubicBezTo>
                    <a:pt x="715" y="441"/>
                    <a:pt x="739" y="548"/>
                    <a:pt x="715" y="655"/>
                  </a:cubicBezTo>
                  <a:cubicBezTo>
                    <a:pt x="668" y="798"/>
                    <a:pt x="525" y="881"/>
                    <a:pt x="382" y="8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20"/>
            <p:cNvSpPr/>
            <p:nvPr/>
          </p:nvSpPr>
          <p:spPr>
            <a:xfrm>
              <a:off x="6574925" y="1919425"/>
              <a:ext cx="39000" cy="37825"/>
            </a:xfrm>
            <a:custGeom>
              <a:avLst/>
              <a:gdLst/>
              <a:ahLst/>
              <a:cxnLst/>
              <a:rect l="l" t="t" r="r" b="b"/>
              <a:pathLst>
                <a:path w="1560" h="1513" extrusionOk="0">
                  <a:moveTo>
                    <a:pt x="72" y="1012"/>
                  </a:moveTo>
                  <a:cubicBezTo>
                    <a:pt x="72" y="964"/>
                    <a:pt x="36" y="941"/>
                    <a:pt x="24" y="893"/>
                  </a:cubicBezTo>
                  <a:cubicBezTo>
                    <a:pt x="0" y="703"/>
                    <a:pt x="72" y="500"/>
                    <a:pt x="226" y="369"/>
                  </a:cubicBezTo>
                  <a:cubicBezTo>
                    <a:pt x="405" y="167"/>
                    <a:pt x="607" y="0"/>
                    <a:pt x="905" y="83"/>
                  </a:cubicBezTo>
                  <a:cubicBezTo>
                    <a:pt x="1560" y="262"/>
                    <a:pt x="1453" y="869"/>
                    <a:pt x="1155" y="1203"/>
                  </a:cubicBezTo>
                  <a:cubicBezTo>
                    <a:pt x="1024" y="1345"/>
                    <a:pt x="881" y="1512"/>
                    <a:pt x="631" y="1500"/>
                  </a:cubicBezTo>
                  <a:cubicBezTo>
                    <a:pt x="345" y="1512"/>
                    <a:pt x="95"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20"/>
            <p:cNvSpPr/>
            <p:nvPr/>
          </p:nvSpPr>
          <p:spPr>
            <a:xfrm>
              <a:off x="6414775" y="1956025"/>
              <a:ext cx="39025" cy="37525"/>
            </a:xfrm>
            <a:custGeom>
              <a:avLst/>
              <a:gdLst/>
              <a:ahLst/>
              <a:cxnLst/>
              <a:rect l="l" t="t" r="r" b="b"/>
              <a:pathLst>
                <a:path w="1561" h="1501" extrusionOk="0">
                  <a:moveTo>
                    <a:pt x="84" y="1013"/>
                  </a:moveTo>
                  <a:cubicBezTo>
                    <a:pt x="84" y="965"/>
                    <a:pt x="48" y="941"/>
                    <a:pt x="36" y="893"/>
                  </a:cubicBezTo>
                  <a:cubicBezTo>
                    <a:pt x="1" y="703"/>
                    <a:pt x="84" y="501"/>
                    <a:pt x="227" y="370"/>
                  </a:cubicBezTo>
                  <a:cubicBezTo>
                    <a:pt x="417" y="167"/>
                    <a:pt x="620" y="1"/>
                    <a:pt x="917" y="84"/>
                  </a:cubicBezTo>
                  <a:cubicBezTo>
                    <a:pt x="1560" y="262"/>
                    <a:pt x="1453" y="870"/>
                    <a:pt x="1167" y="1203"/>
                  </a:cubicBezTo>
                  <a:cubicBezTo>
                    <a:pt x="1036" y="1346"/>
                    <a:pt x="894" y="1501"/>
                    <a:pt x="632" y="1501"/>
                  </a:cubicBezTo>
                  <a:cubicBezTo>
                    <a:pt x="346" y="1501"/>
                    <a:pt x="108" y="1286"/>
                    <a:pt x="84"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20"/>
            <p:cNvSpPr/>
            <p:nvPr/>
          </p:nvSpPr>
          <p:spPr>
            <a:xfrm>
              <a:off x="6475200" y="2059600"/>
              <a:ext cx="39025" cy="37825"/>
            </a:xfrm>
            <a:custGeom>
              <a:avLst/>
              <a:gdLst/>
              <a:ahLst/>
              <a:cxnLst/>
              <a:rect l="l" t="t" r="r" b="b"/>
              <a:pathLst>
                <a:path w="1561" h="1513" extrusionOk="0">
                  <a:moveTo>
                    <a:pt x="72" y="1013"/>
                  </a:moveTo>
                  <a:cubicBezTo>
                    <a:pt x="72" y="977"/>
                    <a:pt x="48" y="941"/>
                    <a:pt x="36" y="906"/>
                  </a:cubicBezTo>
                  <a:cubicBezTo>
                    <a:pt x="1" y="703"/>
                    <a:pt x="72" y="513"/>
                    <a:pt x="227" y="370"/>
                  </a:cubicBezTo>
                  <a:cubicBezTo>
                    <a:pt x="405" y="179"/>
                    <a:pt x="620" y="1"/>
                    <a:pt x="905" y="84"/>
                  </a:cubicBezTo>
                  <a:cubicBezTo>
                    <a:pt x="1560" y="275"/>
                    <a:pt x="1453" y="882"/>
                    <a:pt x="1167" y="1203"/>
                  </a:cubicBezTo>
                  <a:cubicBezTo>
                    <a:pt x="1025" y="1358"/>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20"/>
            <p:cNvSpPr/>
            <p:nvPr/>
          </p:nvSpPr>
          <p:spPr>
            <a:xfrm>
              <a:off x="6766025" y="1902150"/>
              <a:ext cx="39000" cy="37825"/>
            </a:xfrm>
            <a:custGeom>
              <a:avLst/>
              <a:gdLst/>
              <a:ahLst/>
              <a:cxnLst/>
              <a:rect l="l" t="t" r="r" b="b"/>
              <a:pathLst>
                <a:path w="1560" h="1513" extrusionOk="0">
                  <a:moveTo>
                    <a:pt x="71" y="1013"/>
                  </a:moveTo>
                  <a:cubicBezTo>
                    <a:pt x="71" y="977"/>
                    <a:pt x="48" y="941"/>
                    <a:pt x="36" y="905"/>
                  </a:cubicBezTo>
                  <a:cubicBezTo>
                    <a:pt x="0" y="703"/>
                    <a:pt x="71" y="501"/>
                    <a:pt x="226" y="370"/>
                  </a:cubicBezTo>
                  <a:cubicBezTo>
                    <a:pt x="405" y="179"/>
                    <a:pt x="619" y="0"/>
                    <a:pt x="905" y="84"/>
                  </a:cubicBezTo>
                  <a:cubicBezTo>
                    <a:pt x="1560" y="274"/>
                    <a:pt x="1453" y="882"/>
                    <a:pt x="1167" y="1203"/>
                  </a:cubicBezTo>
                  <a:cubicBezTo>
                    <a:pt x="1036" y="1358"/>
                    <a:pt x="881" y="1513"/>
                    <a:pt x="631" y="1501"/>
                  </a:cubicBezTo>
                  <a:cubicBezTo>
                    <a:pt x="345" y="1513"/>
                    <a:pt x="95" y="1298"/>
                    <a:pt x="71"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20"/>
            <p:cNvSpPr/>
            <p:nvPr/>
          </p:nvSpPr>
          <p:spPr>
            <a:xfrm>
              <a:off x="6617775" y="1789625"/>
              <a:ext cx="38725" cy="37850"/>
            </a:xfrm>
            <a:custGeom>
              <a:avLst/>
              <a:gdLst/>
              <a:ahLst/>
              <a:cxnLst/>
              <a:rect l="l" t="t" r="r" b="b"/>
              <a:pathLst>
                <a:path w="1549" h="1514" extrusionOk="0">
                  <a:moveTo>
                    <a:pt x="72" y="1013"/>
                  </a:moveTo>
                  <a:cubicBezTo>
                    <a:pt x="72" y="977"/>
                    <a:pt x="36" y="942"/>
                    <a:pt x="25" y="906"/>
                  </a:cubicBezTo>
                  <a:cubicBezTo>
                    <a:pt x="1" y="703"/>
                    <a:pt x="72" y="501"/>
                    <a:pt x="215" y="370"/>
                  </a:cubicBezTo>
                  <a:cubicBezTo>
                    <a:pt x="406" y="168"/>
                    <a:pt x="608" y="1"/>
                    <a:pt x="906" y="84"/>
                  </a:cubicBezTo>
                  <a:cubicBezTo>
                    <a:pt x="1549" y="275"/>
                    <a:pt x="1441" y="870"/>
                    <a:pt x="1156" y="1203"/>
                  </a:cubicBezTo>
                  <a:cubicBezTo>
                    <a:pt x="1025"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20"/>
            <p:cNvSpPr/>
            <p:nvPr/>
          </p:nvSpPr>
          <p:spPr>
            <a:xfrm>
              <a:off x="6593375" y="1917625"/>
              <a:ext cx="38125" cy="42900"/>
            </a:xfrm>
            <a:custGeom>
              <a:avLst/>
              <a:gdLst/>
              <a:ahLst/>
              <a:cxnLst/>
              <a:rect l="l" t="t" r="r" b="b"/>
              <a:pathLst>
                <a:path w="1525" h="1716" extrusionOk="0">
                  <a:moveTo>
                    <a:pt x="786" y="1644"/>
                  </a:moveTo>
                  <a:cubicBezTo>
                    <a:pt x="750" y="1644"/>
                    <a:pt x="715" y="1656"/>
                    <a:pt x="667" y="1644"/>
                  </a:cubicBezTo>
                  <a:cubicBezTo>
                    <a:pt x="465" y="1620"/>
                    <a:pt x="298" y="1477"/>
                    <a:pt x="227" y="1286"/>
                  </a:cubicBezTo>
                  <a:cubicBezTo>
                    <a:pt x="96" y="1060"/>
                    <a:pt x="0" y="798"/>
                    <a:pt x="179" y="548"/>
                  </a:cubicBezTo>
                  <a:cubicBezTo>
                    <a:pt x="560" y="1"/>
                    <a:pt x="1108" y="298"/>
                    <a:pt x="1322" y="679"/>
                  </a:cubicBezTo>
                  <a:cubicBezTo>
                    <a:pt x="1417" y="858"/>
                    <a:pt x="1524" y="1036"/>
                    <a:pt x="1429" y="1286"/>
                  </a:cubicBezTo>
                  <a:cubicBezTo>
                    <a:pt x="1346" y="1548"/>
                    <a:pt x="1060" y="1715"/>
                    <a:pt x="786" y="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20"/>
            <p:cNvSpPr/>
            <p:nvPr/>
          </p:nvSpPr>
          <p:spPr>
            <a:xfrm>
              <a:off x="6397800" y="2042050"/>
              <a:ext cx="37850" cy="42875"/>
            </a:xfrm>
            <a:custGeom>
              <a:avLst/>
              <a:gdLst/>
              <a:ahLst/>
              <a:cxnLst/>
              <a:rect l="l" t="t" r="r" b="b"/>
              <a:pathLst>
                <a:path w="1514" h="1715" extrusionOk="0">
                  <a:moveTo>
                    <a:pt x="775" y="1643"/>
                  </a:moveTo>
                  <a:cubicBezTo>
                    <a:pt x="739" y="1643"/>
                    <a:pt x="703" y="1655"/>
                    <a:pt x="656" y="1643"/>
                  </a:cubicBezTo>
                  <a:cubicBezTo>
                    <a:pt x="465" y="1608"/>
                    <a:pt x="299" y="1477"/>
                    <a:pt x="215" y="1286"/>
                  </a:cubicBezTo>
                  <a:cubicBezTo>
                    <a:pt x="96" y="1048"/>
                    <a:pt x="1" y="798"/>
                    <a:pt x="168" y="548"/>
                  </a:cubicBezTo>
                  <a:cubicBezTo>
                    <a:pt x="561" y="0"/>
                    <a:pt x="1096" y="298"/>
                    <a:pt x="1311" y="679"/>
                  </a:cubicBezTo>
                  <a:cubicBezTo>
                    <a:pt x="1418" y="846"/>
                    <a:pt x="1513" y="1036"/>
                    <a:pt x="1430" y="1274"/>
                  </a:cubicBezTo>
                  <a:cubicBezTo>
                    <a:pt x="1334" y="1560"/>
                    <a:pt x="1049" y="1715"/>
                    <a:pt x="775"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20"/>
            <p:cNvSpPr/>
            <p:nvPr/>
          </p:nvSpPr>
          <p:spPr>
            <a:xfrm>
              <a:off x="6337400" y="1952150"/>
              <a:ext cx="37825" cy="42900"/>
            </a:xfrm>
            <a:custGeom>
              <a:avLst/>
              <a:gdLst/>
              <a:ahLst/>
              <a:cxnLst/>
              <a:rect l="l" t="t" r="r" b="b"/>
              <a:pathLst>
                <a:path w="1513" h="1716" extrusionOk="0">
                  <a:moveTo>
                    <a:pt x="786" y="1656"/>
                  </a:moveTo>
                  <a:lnTo>
                    <a:pt x="667" y="1656"/>
                  </a:lnTo>
                  <a:cubicBezTo>
                    <a:pt x="464" y="1620"/>
                    <a:pt x="298" y="1477"/>
                    <a:pt x="226" y="1299"/>
                  </a:cubicBezTo>
                  <a:cubicBezTo>
                    <a:pt x="95" y="1060"/>
                    <a:pt x="0" y="810"/>
                    <a:pt x="179" y="548"/>
                  </a:cubicBezTo>
                  <a:cubicBezTo>
                    <a:pt x="560" y="1"/>
                    <a:pt x="1095" y="298"/>
                    <a:pt x="1322" y="679"/>
                  </a:cubicBezTo>
                  <a:cubicBezTo>
                    <a:pt x="1417" y="858"/>
                    <a:pt x="1512" y="1037"/>
                    <a:pt x="1429" y="1287"/>
                  </a:cubicBezTo>
                  <a:cubicBezTo>
                    <a:pt x="1345" y="1560"/>
                    <a:pt x="1060" y="1715"/>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20"/>
            <p:cNvSpPr/>
            <p:nvPr/>
          </p:nvSpPr>
          <p:spPr>
            <a:xfrm>
              <a:off x="6689525" y="1839650"/>
              <a:ext cx="38125" cy="43175"/>
            </a:xfrm>
            <a:custGeom>
              <a:avLst/>
              <a:gdLst/>
              <a:ahLst/>
              <a:cxnLst/>
              <a:rect l="l" t="t" r="r" b="b"/>
              <a:pathLst>
                <a:path w="1525" h="1727" extrusionOk="0">
                  <a:moveTo>
                    <a:pt x="786" y="1655"/>
                  </a:moveTo>
                  <a:cubicBezTo>
                    <a:pt x="750" y="1655"/>
                    <a:pt x="714" y="1667"/>
                    <a:pt x="679" y="1655"/>
                  </a:cubicBezTo>
                  <a:cubicBezTo>
                    <a:pt x="476" y="1619"/>
                    <a:pt x="310" y="1488"/>
                    <a:pt x="226" y="1298"/>
                  </a:cubicBezTo>
                  <a:cubicBezTo>
                    <a:pt x="95" y="1060"/>
                    <a:pt x="0" y="810"/>
                    <a:pt x="179" y="560"/>
                  </a:cubicBezTo>
                  <a:cubicBezTo>
                    <a:pt x="572" y="0"/>
                    <a:pt x="1107" y="310"/>
                    <a:pt x="1322" y="691"/>
                  </a:cubicBezTo>
                  <a:cubicBezTo>
                    <a:pt x="1417" y="857"/>
                    <a:pt x="1524" y="1048"/>
                    <a:pt x="1429" y="1286"/>
                  </a:cubicBezTo>
                  <a:cubicBezTo>
                    <a:pt x="1346" y="1560"/>
                    <a:pt x="1072" y="1727"/>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20"/>
            <p:cNvSpPr/>
            <p:nvPr/>
          </p:nvSpPr>
          <p:spPr>
            <a:xfrm>
              <a:off x="6385025" y="1853925"/>
              <a:ext cx="37825" cy="43200"/>
            </a:xfrm>
            <a:custGeom>
              <a:avLst/>
              <a:gdLst/>
              <a:ahLst/>
              <a:cxnLst/>
              <a:rect l="l" t="t" r="r" b="b"/>
              <a:pathLst>
                <a:path w="1513" h="1728" extrusionOk="0">
                  <a:moveTo>
                    <a:pt x="786" y="1656"/>
                  </a:moveTo>
                  <a:lnTo>
                    <a:pt x="667" y="1656"/>
                  </a:lnTo>
                  <a:cubicBezTo>
                    <a:pt x="464" y="1620"/>
                    <a:pt x="298" y="1489"/>
                    <a:pt x="226" y="1298"/>
                  </a:cubicBezTo>
                  <a:cubicBezTo>
                    <a:pt x="95" y="1060"/>
                    <a:pt x="0" y="810"/>
                    <a:pt x="179" y="560"/>
                  </a:cubicBezTo>
                  <a:cubicBezTo>
                    <a:pt x="560" y="1"/>
                    <a:pt x="1095" y="298"/>
                    <a:pt x="1310" y="679"/>
                  </a:cubicBezTo>
                  <a:cubicBezTo>
                    <a:pt x="1417" y="858"/>
                    <a:pt x="1512" y="1048"/>
                    <a:pt x="1429" y="1287"/>
                  </a:cubicBezTo>
                  <a:cubicBezTo>
                    <a:pt x="1345" y="1560"/>
                    <a:pt x="1060" y="1727"/>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20"/>
            <p:cNvSpPr/>
            <p:nvPr/>
          </p:nvSpPr>
          <p:spPr>
            <a:xfrm>
              <a:off x="6679700" y="1906025"/>
              <a:ext cx="37825" cy="42875"/>
            </a:xfrm>
            <a:custGeom>
              <a:avLst/>
              <a:gdLst/>
              <a:ahLst/>
              <a:cxnLst/>
              <a:rect l="l" t="t" r="r" b="b"/>
              <a:pathLst>
                <a:path w="1513" h="1715" extrusionOk="0">
                  <a:moveTo>
                    <a:pt x="774" y="1643"/>
                  </a:moveTo>
                  <a:lnTo>
                    <a:pt x="667" y="1643"/>
                  </a:lnTo>
                  <a:cubicBezTo>
                    <a:pt x="465" y="1608"/>
                    <a:pt x="298" y="1477"/>
                    <a:pt x="215" y="1286"/>
                  </a:cubicBezTo>
                  <a:cubicBezTo>
                    <a:pt x="84" y="1060"/>
                    <a:pt x="0" y="798"/>
                    <a:pt x="167" y="548"/>
                  </a:cubicBezTo>
                  <a:cubicBezTo>
                    <a:pt x="560" y="0"/>
                    <a:pt x="1096" y="298"/>
                    <a:pt x="1310" y="679"/>
                  </a:cubicBezTo>
                  <a:cubicBezTo>
                    <a:pt x="1405" y="858"/>
                    <a:pt x="1512" y="1036"/>
                    <a:pt x="1417" y="1286"/>
                  </a:cubicBezTo>
                  <a:cubicBezTo>
                    <a:pt x="1334" y="1548"/>
                    <a:pt x="1060" y="1715"/>
                    <a:pt x="774"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20"/>
            <p:cNvSpPr/>
            <p:nvPr/>
          </p:nvSpPr>
          <p:spPr>
            <a:xfrm>
              <a:off x="6351375" y="2093850"/>
              <a:ext cx="26525" cy="25625"/>
            </a:xfrm>
            <a:custGeom>
              <a:avLst/>
              <a:gdLst/>
              <a:ahLst/>
              <a:cxnLst/>
              <a:rect l="l" t="t" r="r" b="b"/>
              <a:pathLst>
                <a:path w="1061" h="1025" extrusionOk="0">
                  <a:moveTo>
                    <a:pt x="48" y="679"/>
                  </a:moveTo>
                  <a:cubicBezTo>
                    <a:pt x="36" y="655"/>
                    <a:pt x="24" y="631"/>
                    <a:pt x="24" y="607"/>
                  </a:cubicBezTo>
                  <a:cubicBezTo>
                    <a:pt x="1" y="476"/>
                    <a:pt x="48" y="333"/>
                    <a:pt x="155" y="250"/>
                  </a:cubicBezTo>
                  <a:cubicBezTo>
                    <a:pt x="274" y="119"/>
                    <a:pt x="417" y="0"/>
                    <a:pt x="608" y="60"/>
                  </a:cubicBezTo>
                  <a:cubicBezTo>
                    <a:pt x="1060" y="179"/>
                    <a:pt x="977" y="583"/>
                    <a:pt x="786" y="810"/>
                  </a:cubicBezTo>
                  <a:cubicBezTo>
                    <a:pt x="703" y="929"/>
                    <a:pt x="572" y="1012"/>
                    <a:pt x="417" y="1012"/>
                  </a:cubicBezTo>
                  <a:cubicBezTo>
                    <a:pt x="227" y="1024"/>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20"/>
            <p:cNvSpPr/>
            <p:nvPr/>
          </p:nvSpPr>
          <p:spPr>
            <a:xfrm>
              <a:off x="6269225" y="1906900"/>
              <a:ext cx="26525" cy="25625"/>
            </a:xfrm>
            <a:custGeom>
              <a:avLst/>
              <a:gdLst/>
              <a:ahLst/>
              <a:cxnLst/>
              <a:rect l="l" t="t" r="r" b="b"/>
              <a:pathLst>
                <a:path w="1061" h="1025" extrusionOk="0">
                  <a:moveTo>
                    <a:pt x="48" y="692"/>
                  </a:moveTo>
                  <a:cubicBezTo>
                    <a:pt x="48" y="656"/>
                    <a:pt x="36" y="632"/>
                    <a:pt x="24" y="608"/>
                  </a:cubicBezTo>
                  <a:cubicBezTo>
                    <a:pt x="0" y="477"/>
                    <a:pt x="48" y="346"/>
                    <a:pt x="155" y="251"/>
                  </a:cubicBezTo>
                  <a:cubicBezTo>
                    <a:pt x="274" y="120"/>
                    <a:pt x="417" y="1"/>
                    <a:pt x="608" y="61"/>
                  </a:cubicBezTo>
                  <a:cubicBezTo>
                    <a:pt x="1060" y="180"/>
                    <a:pt x="977" y="596"/>
                    <a:pt x="786" y="811"/>
                  </a:cubicBezTo>
                  <a:cubicBezTo>
                    <a:pt x="703" y="942"/>
                    <a:pt x="572" y="1013"/>
                    <a:pt x="429" y="1013"/>
                  </a:cubicBezTo>
                  <a:cubicBezTo>
                    <a:pt x="227" y="1025"/>
                    <a:pt x="72" y="882"/>
                    <a:pt x="48"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20"/>
            <p:cNvSpPr/>
            <p:nvPr/>
          </p:nvSpPr>
          <p:spPr>
            <a:xfrm>
              <a:off x="6591000" y="1735450"/>
              <a:ext cx="30075" cy="22950"/>
            </a:xfrm>
            <a:custGeom>
              <a:avLst/>
              <a:gdLst/>
              <a:ahLst/>
              <a:cxnLst/>
              <a:rect l="l" t="t" r="r" b="b"/>
              <a:pathLst>
                <a:path w="1203" h="918" extrusionOk="0">
                  <a:moveTo>
                    <a:pt x="1107" y="596"/>
                  </a:moveTo>
                  <a:cubicBezTo>
                    <a:pt x="1096" y="608"/>
                    <a:pt x="1096" y="644"/>
                    <a:pt x="1084" y="668"/>
                  </a:cubicBezTo>
                  <a:cubicBezTo>
                    <a:pt x="1012" y="787"/>
                    <a:pt x="893" y="858"/>
                    <a:pt x="762" y="870"/>
                  </a:cubicBezTo>
                  <a:cubicBezTo>
                    <a:pt x="584" y="906"/>
                    <a:pt x="405" y="918"/>
                    <a:pt x="274" y="751"/>
                  </a:cubicBezTo>
                  <a:cubicBezTo>
                    <a:pt x="0" y="394"/>
                    <a:pt x="298" y="108"/>
                    <a:pt x="595" y="49"/>
                  </a:cubicBezTo>
                  <a:cubicBezTo>
                    <a:pt x="726" y="1"/>
                    <a:pt x="881" y="13"/>
                    <a:pt x="1000" y="96"/>
                  </a:cubicBezTo>
                  <a:cubicBezTo>
                    <a:pt x="1155" y="215"/>
                    <a:pt x="1203" y="430"/>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20"/>
            <p:cNvSpPr/>
            <p:nvPr/>
          </p:nvSpPr>
          <p:spPr>
            <a:xfrm>
              <a:off x="6575225" y="1842625"/>
              <a:ext cx="30075" cy="23225"/>
            </a:xfrm>
            <a:custGeom>
              <a:avLst/>
              <a:gdLst/>
              <a:ahLst/>
              <a:cxnLst/>
              <a:rect l="l" t="t" r="r" b="b"/>
              <a:pathLst>
                <a:path w="1203" h="929" extrusionOk="0">
                  <a:moveTo>
                    <a:pt x="1095" y="596"/>
                  </a:moveTo>
                  <a:cubicBezTo>
                    <a:pt x="1084" y="619"/>
                    <a:pt x="1084" y="643"/>
                    <a:pt x="1072" y="679"/>
                  </a:cubicBezTo>
                  <a:cubicBezTo>
                    <a:pt x="1012" y="798"/>
                    <a:pt x="893" y="869"/>
                    <a:pt x="762" y="881"/>
                  </a:cubicBezTo>
                  <a:cubicBezTo>
                    <a:pt x="584" y="917"/>
                    <a:pt x="393" y="929"/>
                    <a:pt x="274" y="762"/>
                  </a:cubicBezTo>
                  <a:cubicBezTo>
                    <a:pt x="0" y="405"/>
                    <a:pt x="298" y="119"/>
                    <a:pt x="584" y="60"/>
                  </a:cubicBezTo>
                  <a:cubicBezTo>
                    <a:pt x="726" y="0"/>
                    <a:pt x="881" y="24"/>
                    <a:pt x="1000" y="107"/>
                  </a:cubicBezTo>
                  <a:cubicBezTo>
                    <a:pt x="1155" y="215"/>
                    <a:pt x="1203" y="429"/>
                    <a:pt x="1095"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20"/>
            <p:cNvSpPr/>
            <p:nvPr/>
          </p:nvSpPr>
          <p:spPr>
            <a:xfrm>
              <a:off x="6353750" y="1834275"/>
              <a:ext cx="30100" cy="22950"/>
            </a:xfrm>
            <a:custGeom>
              <a:avLst/>
              <a:gdLst/>
              <a:ahLst/>
              <a:cxnLst/>
              <a:rect l="l" t="t" r="r" b="b"/>
              <a:pathLst>
                <a:path w="1204" h="918" extrusionOk="0">
                  <a:moveTo>
                    <a:pt x="1108" y="596"/>
                  </a:moveTo>
                  <a:cubicBezTo>
                    <a:pt x="1096" y="620"/>
                    <a:pt x="1096" y="644"/>
                    <a:pt x="1084" y="668"/>
                  </a:cubicBezTo>
                  <a:cubicBezTo>
                    <a:pt x="1013" y="787"/>
                    <a:pt x="894" y="870"/>
                    <a:pt x="763" y="882"/>
                  </a:cubicBezTo>
                  <a:cubicBezTo>
                    <a:pt x="584" y="906"/>
                    <a:pt x="406" y="918"/>
                    <a:pt x="275" y="751"/>
                  </a:cubicBezTo>
                  <a:cubicBezTo>
                    <a:pt x="1" y="394"/>
                    <a:pt x="299" y="108"/>
                    <a:pt x="596" y="48"/>
                  </a:cubicBezTo>
                  <a:cubicBezTo>
                    <a:pt x="727" y="1"/>
                    <a:pt x="882" y="13"/>
                    <a:pt x="1001" y="96"/>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20"/>
            <p:cNvSpPr/>
            <p:nvPr/>
          </p:nvSpPr>
          <p:spPr>
            <a:xfrm>
              <a:off x="6399600" y="1738450"/>
              <a:ext cx="30075" cy="22925"/>
            </a:xfrm>
            <a:custGeom>
              <a:avLst/>
              <a:gdLst/>
              <a:ahLst/>
              <a:cxnLst/>
              <a:rect l="l" t="t" r="r" b="b"/>
              <a:pathLst>
                <a:path w="1203" h="917" extrusionOk="0">
                  <a:moveTo>
                    <a:pt x="1108" y="595"/>
                  </a:moveTo>
                  <a:cubicBezTo>
                    <a:pt x="1096" y="619"/>
                    <a:pt x="1096" y="643"/>
                    <a:pt x="1084" y="667"/>
                  </a:cubicBezTo>
                  <a:cubicBezTo>
                    <a:pt x="1024" y="786"/>
                    <a:pt x="905" y="869"/>
                    <a:pt x="762" y="881"/>
                  </a:cubicBezTo>
                  <a:cubicBezTo>
                    <a:pt x="584" y="905"/>
                    <a:pt x="405" y="917"/>
                    <a:pt x="286" y="750"/>
                  </a:cubicBezTo>
                  <a:cubicBezTo>
                    <a:pt x="0" y="393"/>
                    <a:pt x="310" y="107"/>
                    <a:pt x="596" y="48"/>
                  </a:cubicBezTo>
                  <a:cubicBezTo>
                    <a:pt x="727" y="0"/>
                    <a:pt x="881" y="12"/>
                    <a:pt x="1001" y="95"/>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20"/>
            <p:cNvSpPr/>
            <p:nvPr/>
          </p:nvSpPr>
          <p:spPr>
            <a:xfrm>
              <a:off x="6279050" y="2031325"/>
              <a:ext cx="30075" cy="22950"/>
            </a:xfrm>
            <a:custGeom>
              <a:avLst/>
              <a:gdLst/>
              <a:ahLst/>
              <a:cxnLst/>
              <a:rect l="l" t="t" r="r" b="b"/>
              <a:pathLst>
                <a:path w="1203" h="918" extrusionOk="0">
                  <a:moveTo>
                    <a:pt x="1096" y="596"/>
                  </a:moveTo>
                  <a:cubicBezTo>
                    <a:pt x="1084" y="620"/>
                    <a:pt x="1084" y="644"/>
                    <a:pt x="1072" y="668"/>
                  </a:cubicBezTo>
                  <a:cubicBezTo>
                    <a:pt x="1012" y="787"/>
                    <a:pt x="893" y="870"/>
                    <a:pt x="762" y="882"/>
                  </a:cubicBezTo>
                  <a:cubicBezTo>
                    <a:pt x="584" y="918"/>
                    <a:pt x="393" y="918"/>
                    <a:pt x="274" y="763"/>
                  </a:cubicBezTo>
                  <a:cubicBezTo>
                    <a:pt x="0" y="394"/>
                    <a:pt x="298" y="108"/>
                    <a:pt x="584" y="48"/>
                  </a:cubicBezTo>
                  <a:cubicBezTo>
                    <a:pt x="727" y="1"/>
                    <a:pt x="881" y="25"/>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20"/>
            <p:cNvSpPr/>
            <p:nvPr/>
          </p:nvSpPr>
          <p:spPr>
            <a:xfrm>
              <a:off x="6521925" y="1772075"/>
              <a:ext cx="30100" cy="23250"/>
            </a:xfrm>
            <a:custGeom>
              <a:avLst/>
              <a:gdLst/>
              <a:ahLst/>
              <a:cxnLst/>
              <a:rect l="l" t="t" r="r" b="b"/>
              <a:pathLst>
                <a:path w="1204" h="930" extrusionOk="0">
                  <a:moveTo>
                    <a:pt x="1108" y="596"/>
                  </a:moveTo>
                  <a:cubicBezTo>
                    <a:pt x="1096" y="620"/>
                    <a:pt x="1096" y="643"/>
                    <a:pt x="1084" y="667"/>
                  </a:cubicBezTo>
                  <a:cubicBezTo>
                    <a:pt x="1013" y="798"/>
                    <a:pt x="894" y="870"/>
                    <a:pt x="763" y="882"/>
                  </a:cubicBezTo>
                  <a:cubicBezTo>
                    <a:pt x="584" y="917"/>
                    <a:pt x="406" y="929"/>
                    <a:pt x="275" y="762"/>
                  </a:cubicBezTo>
                  <a:cubicBezTo>
                    <a:pt x="1" y="393"/>
                    <a:pt x="299" y="120"/>
                    <a:pt x="596"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20"/>
            <p:cNvSpPr/>
            <p:nvPr/>
          </p:nvSpPr>
          <p:spPr>
            <a:xfrm>
              <a:off x="6202250" y="1911975"/>
              <a:ext cx="30100" cy="22950"/>
            </a:xfrm>
            <a:custGeom>
              <a:avLst/>
              <a:gdLst/>
              <a:ahLst/>
              <a:cxnLst/>
              <a:rect l="l" t="t" r="r" b="b"/>
              <a:pathLst>
                <a:path w="1204" h="918" extrusionOk="0">
                  <a:moveTo>
                    <a:pt x="1096" y="596"/>
                  </a:moveTo>
                  <a:cubicBezTo>
                    <a:pt x="1084" y="620"/>
                    <a:pt x="1084" y="643"/>
                    <a:pt x="1072" y="667"/>
                  </a:cubicBezTo>
                  <a:cubicBezTo>
                    <a:pt x="1013" y="786"/>
                    <a:pt x="894" y="870"/>
                    <a:pt x="763" y="881"/>
                  </a:cubicBezTo>
                  <a:cubicBezTo>
                    <a:pt x="584" y="905"/>
                    <a:pt x="393" y="917"/>
                    <a:pt x="274" y="750"/>
                  </a:cubicBezTo>
                  <a:cubicBezTo>
                    <a:pt x="1" y="393"/>
                    <a:pt x="298" y="108"/>
                    <a:pt x="584" y="48"/>
                  </a:cubicBezTo>
                  <a:cubicBezTo>
                    <a:pt x="727" y="0"/>
                    <a:pt x="882" y="12"/>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20"/>
            <p:cNvSpPr/>
            <p:nvPr/>
          </p:nvSpPr>
          <p:spPr>
            <a:xfrm>
              <a:off x="6159100" y="1998875"/>
              <a:ext cx="67000" cy="52125"/>
            </a:xfrm>
            <a:custGeom>
              <a:avLst/>
              <a:gdLst/>
              <a:ahLst/>
              <a:cxnLst/>
              <a:rect l="l" t="t" r="r" b="b"/>
              <a:pathLst>
                <a:path w="2680" h="2085" extrusionOk="0">
                  <a:moveTo>
                    <a:pt x="2489" y="1346"/>
                  </a:moveTo>
                  <a:cubicBezTo>
                    <a:pt x="2465" y="1406"/>
                    <a:pt x="2465" y="1465"/>
                    <a:pt x="2441" y="1513"/>
                  </a:cubicBezTo>
                  <a:cubicBezTo>
                    <a:pt x="2310" y="1811"/>
                    <a:pt x="2012" y="1930"/>
                    <a:pt x="1715" y="1989"/>
                  </a:cubicBezTo>
                  <a:cubicBezTo>
                    <a:pt x="1322" y="2073"/>
                    <a:pt x="905" y="2085"/>
                    <a:pt x="631" y="1715"/>
                  </a:cubicBezTo>
                  <a:cubicBezTo>
                    <a:pt x="0" y="906"/>
                    <a:pt x="679" y="263"/>
                    <a:pt x="1334" y="120"/>
                  </a:cubicBezTo>
                  <a:cubicBezTo>
                    <a:pt x="1631" y="61"/>
                    <a:pt x="1953" y="1"/>
                    <a:pt x="2262" y="239"/>
                  </a:cubicBezTo>
                  <a:cubicBezTo>
                    <a:pt x="2679" y="572"/>
                    <a:pt x="2667" y="989"/>
                    <a:pt x="2489" y="1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20"/>
            <p:cNvSpPr/>
            <p:nvPr/>
          </p:nvSpPr>
          <p:spPr>
            <a:xfrm>
              <a:off x="6693975" y="1690825"/>
              <a:ext cx="60150" cy="47050"/>
            </a:xfrm>
            <a:custGeom>
              <a:avLst/>
              <a:gdLst/>
              <a:ahLst/>
              <a:cxnLst/>
              <a:rect l="l" t="t" r="r" b="b"/>
              <a:pathLst>
                <a:path w="2406" h="1882" extrusionOk="0">
                  <a:moveTo>
                    <a:pt x="2239" y="1226"/>
                  </a:moveTo>
                  <a:cubicBezTo>
                    <a:pt x="2215" y="1262"/>
                    <a:pt x="2215" y="1322"/>
                    <a:pt x="2191" y="1369"/>
                  </a:cubicBezTo>
                  <a:cubicBezTo>
                    <a:pt x="2084" y="1643"/>
                    <a:pt x="1810" y="1738"/>
                    <a:pt x="1537" y="1798"/>
                  </a:cubicBezTo>
                  <a:cubicBezTo>
                    <a:pt x="1179" y="1869"/>
                    <a:pt x="810" y="1881"/>
                    <a:pt x="560" y="1548"/>
                  </a:cubicBezTo>
                  <a:cubicBezTo>
                    <a:pt x="1" y="822"/>
                    <a:pt x="608" y="238"/>
                    <a:pt x="1191" y="119"/>
                  </a:cubicBezTo>
                  <a:cubicBezTo>
                    <a:pt x="1465" y="60"/>
                    <a:pt x="1751" y="0"/>
                    <a:pt x="2037" y="226"/>
                  </a:cubicBezTo>
                  <a:cubicBezTo>
                    <a:pt x="2406" y="524"/>
                    <a:pt x="2406" y="893"/>
                    <a:pt x="2239" y="12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20"/>
            <p:cNvSpPr/>
            <p:nvPr/>
          </p:nvSpPr>
          <p:spPr>
            <a:xfrm>
              <a:off x="6584450" y="1639325"/>
              <a:ext cx="30075" cy="23225"/>
            </a:xfrm>
            <a:custGeom>
              <a:avLst/>
              <a:gdLst/>
              <a:ahLst/>
              <a:cxnLst/>
              <a:rect l="l" t="t" r="r" b="b"/>
              <a:pathLst>
                <a:path w="1203" h="929" extrusionOk="0">
                  <a:moveTo>
                    <a:pt x="1107" y="596"/>
                  </a:moveTo>
                  <a:cubicBezTo>
                    <a:pt x="1096" y="619"/>
                    <a:pt x="1096" y="655"/>
                    <a:pt x="1084" y="679"/>
                  </a:cubicBezTo>
                  <a:cubicBezTo>
                    <a:pt x="1012" y="798"/>
                    <a:pt x="893" y="869"/>
                    <a:pt x="762" y="881"/>
                  </a:cubicBezTo>
                  <a:cubicBezTo>
                    <a:pt x="584" y="917"/>
                    <a:pt x="405" y="929"/>
                    <a:pt x="274" y="762"/>
                  </a:cubicBezTo>
                  <a:cubicBezTo>
                    <a:pt x="0" y="405"/>
                    <a:pt x="298" y="119"/>
                    <a:pt x="584" y="60"/>
                  </a:cubicBezTo>
                  <a:cubicBezTo>
                    <a:pt x="726" y="0"/>
                    <a:pt x="881" y="24"/>
                    <a:pt x="1000" y="107"/>
                  </a:cubicBezTo>
                  <a:cubicBezTo>
                    <a:pt x="1155" y="215"/>
                    <a:pt x="1203" y="441"/>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20"/>
            <p:cNvSpPr/>
            <p:nvPr/>
          </p:nvSpPr>
          <p:spPr>
            <a:xfrm>
              <a:off x="6317750" y="1769100"/>
              <a:ext cx="30075" cy="22950"/>
            </a:xfrm>
            <a:custGeom>
              <a:avLst/>
              <a:gdLst/>
              <a:ahLst/>
              <a:cxnLst/>
              <a:rect l="l" t="t" r="r" b="b"/>
              <a:pathLst>
                <a:path w="1203" h="918" extrusionOk="0">
                  <a:moveTo>
                    <a:pt x="1096" y="596"/>
                  </a:moveTo>
                  <a:cubicBezTo>
                    <a:pt x="1084" y="620"/>
                    <a:pt x="1084" y="643"/>
                    <a:pt x="1072" y="667"/>
                  </a:cubicBezTo>
                  <a:cubicBezTo>
                    <a:pt x="1012" y="786"/>
                    <a:pt x="893" y="870"/>
                    <a:pt x="750" y="881"/>
                  </a:cubicBezTo>
                  <a:cubicBezTo>
                    <a:pt x="572" y="917"/>
                    <a:pt x="393" y="917"/>
                    <a:pt x="274" y="762"/>
                  </a:cubicBezTo>
                  <a:cubicBezTo>
                    <a:pt x="0" y="393"/>
                    <a:pt x="298" y="108"/>
                    <a:pt x="584" y="48"/>
                  </a:cubicBezTo>
                  <a:cubicBezTo>
                    <a:pt x="726" y="0"/>
                    <a:pt x="881" y="24"/>
                    <a:pt x="1000"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20"/>
            <p:cNvSpPr/>
            <p:nvPr/>
          </p:nvSpPr>
          <p:spPr>
            <a:xfrm>
              <a:off x="6265350" y="1835775"/>
              <a:ext cx="30100" cy="22950"/>
            </a:xfrm>
            <a:custGeom>
              <a:avLst/>
              <a:gdLst/>
              <a:ahLst/>
              <a:cxnLst/>
              <a:rect l="l" t="t" r="r" b="b"/>
              <a:pathLst>
                <a:path w="1204" h="918" extrusionOk="0">
                  <a:moveTo>
                    <a:pt x="1096" y="584"/>
                  </a:moveTo>
                  <a:cubicBezTo>
                    <a:pt x="1084" y="608"/>
                    <a:pt x="1084" y="643"/>
                    <a:pt x="1072" y="667"/>
                  </a:cubicBezTo>
                  <a:cubicBezTo>
                    <a:pt x="1013" y="786"/>
                    <a:pt x="894" y="858"/>
                    <a:pt x="751" y="870"/>
                  </a:cubicBezTo>
                  <a:cubicBezTo>
                    <a:pt x="572" y="905"/>
                    <a:pt x="394" y="917"/>
                    <a:pt x="275" y="750"/>
                  </a:cubicBezTo>
                  <a:cubicBezTo>
                    <a:pt x="1" y="393"/>
                    <a:pt x="298" y="108"/>
                    <a:pt x="584" y="48"/>
                  </a:cubicBezTo>
                  <a:cubicBezTo>
                    <a:pt x="727" y="0"/>
                    <a:pt x="870" y="12"/>
                    <a:pt x="989" y="96"/>
                  </a:cubicBezTo>
                  <a:cubicBezTo>
                    <a:pt x="1156" y="203"/>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20"/>
            <p:cNvSpPr/>
            <p:nvPr/>
          </p:nvSpPr>
          <p:spPr>
            <a:xfrm>
              <a:off x="6366250" y="2179575"/>
              <a:ext cx="39025" cy="37825"/>
            </a:xfrm>
            <a:custGeom>
              <a:avLst/>
              <a:gdLst/>
              <a:ahLst/>
              <a:cxnLst/>
              <a:rect l="l" t="t" r="r" b="b"/>
              <a:pathLst>
                <a:path w="1561" h="1513" extrusionOk="0">
                  <a:moveTo>
                    <a:pt x="72" y="1012"/>
                  </a:moveTo>
                  <a:cubicBezTo>
                    <a:pt x="72" y="964"/>
                    <a:pt x="49" y="941"/>
                    <a:pt x="37" y="905"/>
                  </a:cubicBezTo>
                  <a:cubicBezTo>
                    <a:pt x="1" y="703"/>
                    <a:pt x="72" y="500"/>
                    <a:pt x="227" y="369"/>
                  </a:cubicBezTo>
                  <a:cubicBezTo>
                    <a:pt x="406" y="167"/>
                    <a:pt x="620" y="0"/>
                    <a:pt x="906" y="83"/>
                  </a:cubicBezTo>
                  <a:cubicBezTo>
                    <a:pt x="1561" y="262"/>
                    <a:pt x="1453" y="869"/>
                    <a:pt x="1168" y="1203"/>
                  </a:cubicBezTo>
                  <a:cubicBezTo>
                    <a:pt x="1037" y="1345"/>
                    <a:pt x="882" y="1512"/>
                    <a:pt x="632" y="1500"/>
                  </a:cubicBezTo>
                  <a:cubicBezTo>
                    <a:pt x="346" y="1500"/>
                    <a:pt x="108"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20"/>
            <p:cNvSpPr/>
            <p:nvPr/>
          </p:nvSpPr>
          <p:spPr>
            <a:xfrm>
              <a:off x="6282025" y="2089375"/>
              <a:ext cx="39025" cy="37825"/>
            </a:xfrm>
            <a:custGeom>
              <a:avLst/>
              <a:gdLst/>
              <a:ahLst/>
              <a:cxnLst/>
              <a:rect l="l" t="t" r="r" b="b"/>
              <a:pathLst>
                <a:path w="1561" h="1513" extrusionOk="0">
                  <a:moveTo>
                    <a:pt x="72" y="1013"/>
                  </a:moveTo>
                  <a:cubicBezTo>
                    <a:pt x="72" y="965"/>
                    <a:pt x="36" y="941"/>
                    <a:pt x="24" y="905"/>
                  </a:cubicBezTo>
                  <a:cubicBezTo>
                    <a:pt x="0" y="703"/>
                    <a:pt x="72" y="501"/>
                    <a:pt x="227" y="370"/>
                  </a:cubicBezTo>
                  <a:cubicBezTo>
                    <a:pt x="405" y="167"/>
                    <a:pt x="608" y="0"/>
                    <a:pt x="905" y="84"/>
                  </a:cubicBezTo>
                  <a:cubicBezTo>
                    <a:pt x="1560" y="262"/>
                    <a:pt x="1453" y="870"/>
                    <a:pt x="1155" y="1203"/>
                  </a:cubicBezTo>
                  <a:cubicBezTo>
                    <a:pt x="1024" y="1346"/>
                    <a:pt x="882" y="1513"/>
                    <a:pt x="620" y="1501"/>
                  </a:cubicBezTo>
                  <a:cubicBezTo>
                    <a:pt x="334" y="1501"/>
                    <a:pt x="96" y="1286"/>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20"/>
            <p:cNvSpPr/>
            <p:nvPr/>
          </p:nvSpPr>
          <p:spPr>
            <a:xfrm>
              <a:off x="6471925" y="2247125"/>
              <a:ext cx="55975" cy="53900"/>
            </a:xfrm>
            <a:custGeom>
              <a:avLst/>
              <a:gdLst/>
              <a:ahLst/>
              <a:cxnLst/>
              <a:rect l="l" t="t" r="r" b="b"/>
              <a:pathLst>
                <a:path w="2239" h="2156" extrusionOk="0">
                  <a:moveTo>
                    <a:pt x="132" y="1430"/>
                  </a:moveTo>
                  <a:cubicBezTo>
                    <a:pt x="120" y="1382"/>
                    <a:pt x="96" y="1334"/>
                    <a:pt x="72" y="1287"/>
                  </a:cubicBezTo>
                  <a:cubicBezTo>
                    <a:pt x="1" y="989"/>
                    <a:pt x="155" y="739"/>
                    <a:pt x="346" y="525"/>
                  </a:cubicBezTo>
                  <a:cubicBezTo>
                    <a:pt x="608" y="239"/>
                    <a:pt x="906" y="1"/>
                    <a:pt x="1322" y="120"/>
                  </a:cubicBezTo>
                  <a:cubicBezTo>
                    <a:pt x="2239" y="382"/>
                    <a:pt x="2096" y="1239"/>
                    <a:pt x="1679" y="1703"/>
                  </a:cubicBezTo>
                  <a:cubicBezTo>
                    <a:pt x="1489" y="1918"/>
                    <a:pt x="1287" y="2156"/>
                    <a:pt x="917" y="2132"/>
                  </a:cubicBezTo>
                  <a:cubicBezTo>
                    <a:pt x="429" y="2108"/>
                    <a:pt x="203" y="1799"/>
                    <a:pt x="132" y="14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20"/>
            <p:cNvSpPr/>
            <p:nvPr/>
          </p:nvSpPr>
          <p:spPr>
            <a:xfrm>
              <a:off x="6218925" y="1789625"/>
              <a:ext cx="26500" cy="25325"/>
            </a:xfrm>
            <a:custGeom>
              <a:avLst/>
              <a:gdLst/>
              <a:ahLst/>
              <a:cxnLst/>
              <a:rect l="l" t="t" r="r" b="b"/>
              <a:pathLst>
                <a:path w="1060" h="1013" extrusionOk="0">
                  <a:moveTo>
                    <a:pt x="48" y="680"/>
                  </a:moveTo>
                  <a:cubicBezTo>
                    <a:pt x="48" y="656"/>
                    <a:pt x="36" y="632"/>
                    <a:pt x="24" y="608"/>
                  </a:cubicBezTo>
                  <a:cubicBezTo>
                    <a:pt x="0" y="477"/>
                    <a:pt x="48" y="334"/>
                    <a:pt x="155" y="251"/>
                  </a:cubicBezTo>
                  <a:cubicBezTo>
                    <a:pt x="274" y="120"/>
                    <a:pt x="417" y="1"/>
                    <a:pt x="619" y="60"/>
                  </a:cubicBezTo>
                  <a:cubicBezTo>
                    <a:pt x="1060" y="180"/>
                    <a:pt x="977" y="584"/>
                    <a:pt x="786" y="811"/>
                  </a:cubicBezTo>
                  <a:cubicBezTo>
                    <a:pt x="703" y="930"/>
                    <a:pt x="572" y="1013"/>
                    <a:pt x="429" y="1013"/>
                  </a:cubicBezTo>
                  <a:cubicBezTo>
                    <a:pt x="238"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20"/>
            <p:cNvSpPr/>
            <p:nvPr/>
          </p:nvSpPr>
          <p:spPr>
            <a:xfrm>
              <a:off x="6112950" y="1862275"/>
              <a:ext cx="26525" cy="25600"/>
            </a:xfrm>
            <a:custGeom>
              <a:avLst/>
              <a:gdLst/>
              <a:ahLst/>
              <a:cxnLst/>
              <a:rect l="l" t="t" r="r" b="b"/>
              <a:pathLst>
                <a:path w="1061" h="1024" extrusionOk="0">
                  <a:moveTo>
                    <a:pt x="48" y="679"/>
                  </a:moveTo>
                  <a:cubicBezTo>
                    <a:pt x="48" y="655"/>
                    <a:pt x="36" y="631"/>
                    <a:pt x="25" y="607"/>
                  </a:cubicBezTo>
                  <a:cubicBezTo>
                    <a:pt x="1" y="476"/>
                    <a:pt x="48" y="333"/>
                    <a:pt x="155" y="250"/>
                  </a:cubicBezTo>
                  <a:cubicBezTo>
                    <a:pt x="275" y="119"/>
                    <a:pt x="417" y="0"/>
                    <a:pt x="620" y="60"/>
                  </a:cubicBezTo>
                  <a:cubicBezTo>
                    <a:pt x="1060" y="179"/>
                    <a:pt x="977" y="583"/>
                    <a:pt x="787" y="810"/>
                  </a:cubicBezTo>
                  <a:cubicBezTo>
                    <a:pt x="703" y="929"/>
                    <a:pt x="572" y="1012"/>
                    <a:pt x="429" y="1012"/>
                  </a:cubicBezTo>
                  <a:cubicBezTo>
                    <a:pt x="239" y="1024"/>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20"/>
            <p:cNvSpPr/>
            <p:nvPr/>
          </p:nvSpPr>
          <p:spPr>
            <a:xfrm>
              <a:off x="7100275" y="2433475"/>
              <a:ext cx="216725" cy="187250"/>
            </a:xfrm>
            <a:custGeom>
              <a:avLst/>
              <a:gdLst/>
              <a:ahLst/>
              <a:cxnLst/>
              <a:rect l="l" t="t" r="r" b="b"/>
              <a:pathLst>
                <a:path w="8669" h="7490" extrusionOk="0">
                  <a:moveTo>
                    <a:pt x="2382" y="595"/>
                  </a:moveTo>
                  <a:cubicBezTo>
                    <a:pt x="3299" y="0"/>
                    <a:pt x="4085" y="131"/>
                    <a:pt x="4954" y="179"/>
                  </a:cubicBezTo>
                  <a:cubicBezTo>
                    <a:pt x="6109" y="250"/>
                    <a:pt x="7228" y="155"/>
                    <a:pt x="8014" y="1298"/>
                  </a:cubicBezTo>
                  <a:cubicBezTo>
                    <a:pt x="8668" y="2238"/>
                    <a:pt x="8252" y="3370"/>
                    <a:pt x="8049" y="4513"/>
                  </a:cubicBezTo>
                  <a:cubicBezTo>
                    <a:pt x="7764" y="6156"/>
                    <a:pt x="6454" y="7489"/>
                    <a:pt x="3966" y="7108"/>
                  </a:cubicBezTo>
                  <a:cubicBezTo>
                    <a:pt x="1441" y="6727"/>
                    <a:pt x="1" y="5334"/>
                    <a:pt x="632" y="3167"/>
                  </a:cubicBezTo>
                  <a:cubicBezTo>
                    <a:pt x="679" y="3024"/>
                    <a:pt x="644" y="2858"/>
                    <a:pt x="691" y="2703"/>
                  </a:cubicBezTo>
                  <a:cubicBezTo>
                    <a:pt x="918" y="1786"/>
                    <a:pt x="1620" y="1107"/>
                    <a:pt x="2382"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20"/>
            <p:cNvSpPr/>
            <p:nvPr/>
          </p:nvSpPr>
          <p:spPr>
            <a:xfrm>
              <a:off x="7038375" y="2500425"/>
              <a:ext cx="39300" cy="44675"/>
            </a:xfrm>
            <a:custGeom>
              <a:avLst/>
              <a:gdLst/>
              <a:ahLst/>
              <a:cxnLst/>
              <a:rect l="l" t="t" r="r" b="b"/>
              <a:pathLst>
                <a:path w="1572" h="1787" extrusionOk="0">
                  <a:moveTo>
                    <a:pt x="810" y="1715"/>
                  </a:moveTo>
                  <a:cubicBezTo>
                    <a:pt x="762" y="1715"/>
                    <a:pt x="727" y="1715"/>
                    <a:pt x="691" y="1715"/>
                  </a:cubicBezTo>
                  <a:cubicBezTo>
                    <a:pt x="476" y="1680"/>
                    <a:pt x="310" y="1537"/>
                    <a:pt x="226" y="1346"/>
                  </a:cubicBezTo>
                  <a:cubicBezTo>
                    <a:pt x="95" y="1096"/>
                    <a:pt x="0" y="834"/>
                    <a:pt x="179" y="572"/>
                  </a:cubicBezTo>
                  <a:cubicBezTo>
                    <a:pt x="584" y="1"/>
                    <a:pt x="1143" y="311"/>
                    <a:pt x="1369" y="703"/>
                  </a:cubicBezTo>
                  <a:cubicBezTo>
                    <a:pt x="1477" y="894"/>
                    <a:pt x="1572" y="1084"/>
                    <a:pt x="1489" y="1334"/>
                  </a:cubicBezTo>
                  <a:cubicBezTo>
                    <a:pt x="1393" y="1620"/>
                    <a:pt x="1096" y="1787"/>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20"/>
            <p:cNvSpPr/>
            <p:nvPr/>
          </p:nvSpPr>
          <p:spPr>
            <a:xfrm>
              <a:off x="7072600" y="2320350"/>
              <a:ext cx="39325" cy="44975"/>
            </a:xfrm>
            <a:custGeom>
              <a:avLst/>
              <a:gdLst/>
              <a:ahLst/>
              <a:cxnLst/>
              <a:rect l="l" t="t" r="r" b="b"/>
              <a:pathLst>
                <a:path w="1573" h="1799" extrusionOk="0">
                  <a:moveTo>
                    <a:pt x="810" y="1727"/>
                  </a:moveTo>
                  <a:cubicBezTo>
                    <a:pt x="762" y="1727"/>
                    <a:pt x="727" y="1727"/>
                    <a:pt x="679" y="1727"/>
                  </a:cubicBezTo>
                  <a:cubicBezTo>
                    <a:pt x="477" y="1679"/>
                    <a:pt x="310" y="1549"/>
                    <a:pt x="227" y="1346"/>
                  </a:cubicBezTo>
                  <a:cubicBezTo>
                    <a:pt x="96" y="1108"/>
                    <a:pt x="0" y="846"/>
                    <a:pt x="179" y="584"/>
                  </a:cubicBezTo>
                  <a:cubicBezTo>
                    <a:pt x="584" y="1"/>
                    <a:pt x="1143" y="310"/>
                    <a:pt x="1370" y="715"/>
                  </a:cubicBezTo>
                  <a:cubicBezTo>
                    <a:pt x="1477" y="894"/>
                    <a:pt x="1572" y="1096"/>
                    <a:pt x="1489" y="1346"/>
                  </a:cubicBezTo>
                  <a:cubicBezTo>
                    <a:pt x="1393" y="1632"/>
                    <a:pt x="1096" y="1799"/>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20"/>
            <p:cNvSpPr/>
            <p:nvPr/>
          </p:nvSpPr>
          <p:spPr>
            <a:xfrm>
              <a:off x="6906500" y="2448950"/>
              <a:ext cx="69675" cy="78000"/>
            </a:xfrm>
            <a:custGeom>
              <a:avLst/>
              <a:gdLst/>
              <a:ahLst/>
              <a:cxnLst/>
              <a:rect l="l" t="t" r="r" b="b"/>
              <a:pathLst>
                <a:path w="2787" h="3120" extrusionOk="0">
                  <a:moveTo>
                    <a:pt x="1430" y="3048"/>
                  </a:moveTo>
                  <a:cubicBezTo>
                    <a:pt x="1358" y="3036"/>
                    <a:pt x="1287" y="3060"/>
                    <a:pt x="1215" y="3048"/>
                  </a:cubicBezTo>
                  <a:cubicBezTo>
                    <a:pt x="834" y="3012"/>
                    <a:pt x="584" y="2715"/>
                    <a:pt x="406" y="2381"/>
                  </a:cubicBezTo>
                  <a:cubicBezTo>
                    <a:pt x="167" y="1953"/>
                    <a:pt x="1" y="1488"/>
                    <a:pt x="322" y="1024"/>
                  </a:cubicBezTo>
                  <a:cubicBezTo>
                    <a:pt x="1037" y="0"/>
                    <a:pt x="2025" y="560"/>
                    <a:pt x="2418" y="1250"/>
                  </a:cubicBezTo>
                  <a:cubicBezTo>
                    <a:pt x="2608" y="1584"/>
                    <a:pt x="2787" y="1929"/>
                    <a:pt x="2620" y="2370"/>
                  </a:cubicBezTo>
                  <a:cubicBezTo>
                    <a:pt x="2406" y="2977"/>
                    <a:pt x="1918" y="3120"/>
                    <a:pt x="1430" y="30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20"/>
            <p:cNvSpPr/>
            <p:nvPr/>
          </p:nvSpPr>
          <p:spPr>
            <a:xfrm>
              <a:off x="7062475" y="2406675"/>
              <a:ext cx="39625" cy="44975"/>
            </a:xfrm>
            <a:custGeom>
              <a:avLst/>
              <a:gdLst/>
              <a:ahLst/>
              <a:cxnLst/>
              <a:rect l="l" t="t" r="r" b="b"/>
              <a:pathLst>
                <a:path w="1585" h="1799" extrusionOk="0">
                  <a:moveTo>
                    <a:pt x="810" y="1727"/>
                  </a:moveTo>
                  <a:lnTo>
                    <a:pt x="691" y="1727"/>
                  </a:lnTo>
                  <a:cubicBezTo>
                    <a:pt x="489" y="1679"/>
                    <a:pt x="310" y="1548"/>
                    <a:pt x="239" y="1346"/>
                  </a:cubicBezTo>
                  <a:cubicBezTo>
                    <a:pt x="96" y="1108"/>
                    <a:pt x="1" y="846"/>
                    <a:pt x="179" y="584"/>
                  </a:cubicBezTo>
                  <a:cubicBezTo>
                    <a:pt x="584" y="1"/>
                    <a:pt x="1144" y="322"/>
                    <a:pt x="1370" y="715"/>
                  </a:cubicBezTo>
                  <a:cubicBezTo>
                    <a:pt x="1477" y="893"/>
                    <a:pt x="1584" y="1096"/>
                    <a:pt x="1489" y="1346"/>
                  </a:cubicBezTo>
                  <a:cubicBezTo>
                    <a:pt x="1406" y="1632"/>
                    <a:pt x="1108" y="1798"/>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20"/>
            <p:cNvSpPr/>
            <p:nvPr/>
          </p:nvSpPr>
          <p:spPr>
            <a:xfrm>
              <a:off x="7145225" y="2324825"/>
              <a:ext cx="39325" cy="44675"/>
            </a:xfrm>
            <a:custGeom>
              <a:avLst/>
              <a:gdLst/>
              <a:ahLst/>
              <a:cxnLst/>
              <a:rect l="l" t="t" r="r" b="b"/>
              <a:pathLst>
                <a:path w="1573" h="1787" extrusionOk="0">
                  <a:moveTo>
                    <a:pt x="810" y="1715"/>
                  </a:moveTo>
                  <a:cubicBezTo>
                    <a:pt x="763" y="1715"/>
                    <a:pt x="727" y="1727"/>
                    <a:pt x="679" y="1715"/>
                  </a:cubicBezTo>
                  <a:cubicBezTo>
                    <a:pt x="477" y="1679"/>
                    <a:pt x="310" y="1536"/>
                    <a:pt x="227" y="1346"/>
                  </a:cubicBezTo>
                  <a:cubicBezTo>
                    <a:pt x="96" y="1096"/>
                    <a:pt x="1" y="834"/>
                    <a:pt x="179" y="572"/>
                  </a:cubicBezTo>
                  <a:cubicBezTo>
                    <a:pt x="584" y="0"/>
                    <a:pt x="1144" y="310"/>
                    <a:pt x="1370" y="703"/>
                  </a:cubicBezTo>
                  <a:cubicBezTo>
                    <a:pt x="1477" y="893"/>
                    <a:pt x="1572" y="1084"/>
                    <a:pt x="1489" y="1334"/>
                  </a:cubicBezTo>
                  <a:cubicBezTo>
                    <a:pt x="1394" y="1620"/>
                    <a:pt x="1096" y="1786"/>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20"/>
            <p:cNvSpPr/>
            <p:nvPr/>
          </p:nvSpPr>
          <p:spPr>
            <a:xfrm>
              <a:off x="7149700" y="2257850"/>
              <a:ext cx="31275" cy="24125"/>
            </a:xfrm>
            <a:custGeom>
              <a:avLst/>
              <a:gdLst/>
              <a:ahLst/>
              <a:cxnLst/>
              <a:rect l="l" t="t" r="r" b="b"/>
              <a:pathLst>
                <a:path w="1251" h="965" extrusionOk="0">
                  <a:moveTo>
                    <a:pt x="1143" y="620"/>
                  </a:moveTo>
                  <a:cubicBezTo>
                    <a:pt x="1131" y="643"/>
                    <a:pt x="1131" y="679"/>
                    <a:pt x="1119" y="703"/>
                  </a:cubicBezTo>
                  <a:cubicBezTo>
                    <a:pt x="1060" y="822"/>
                    <a:pt x="929" y="905"/>
                    <a:pt x="786" y="917"/>
                  </a:cubicBezTo>
                  <a:cubicBezTo>
                    <a:pt x="607" y="953"/>
                    <a:pt x="417" y="965"/>
                    <a:pt x="286" y="798"/>
                  </a:cubicBezTo>
                  <a:cubicBezTo>
                    <a:pt x="0" y="417"/>
                    <a:pt x="310" y="119"/>
                    <a:pt x="619" y="60"/>
                  </a:cubicBezTo>
                  <a:cubicBezTo>
                    <a:pt x="762" y="0"/>
                    <a:pt x="917" y="24"/>
                    <a:pt x="1048" y="108"/>
                  </a:cubicBezTo>
                  <a:cubicBezTo>
                    <a:pt x="1203" y="227"/>
                    <a:pt x="1250"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20"/>
            <p:cNvSpPr/>
            <p:nvPr/>
          </p:nvSpPr>
          <p:spPr>
            <a:xfrm>
              <a:off x="7061875" y="2237900"/>
              <a:ext cx="31275" cy="24150"/>
            </a:xfrm>
            <a:custGeom>
              <a:avLst/>
              <a:gdLst/>
              <a:ahLst/>
              <a:cxnLst/>
              <a:rect l="l" t="t" r="r" b="b"/>
              <a:pathLst>
                <a:path w="1251" h="966" extrusionOk="0">
                  <a:moveTo>
                    <a:pt x="1144" y="620"/>
                  </a:moveTo>
                  <a:cubicBezTo>
                    <a:pt x="1132" y="644"/>
                    <a:pt x="1132" y="679"/>
                    <a:pt x="1120" y="703"/>
                  </a:cubicBezTo>
                  <a:cubicBezTo>
                    <a:pt x="1060" y="822"/>
                    <a:pt x="930" y="906"/>
                    <a:pt x="787" y="917"/>
                  </a:cubicBezTo>
                  <a:cubicBezTo>
                    <a:pt x="608" y="953"/>
                    <a:pt x="418" y="965"/>
                    <a:pt x="287" y="787"/>
                  </a:cubicBezTo>
                  <a:cubicBezTo>
                    <a:pt x="1" y="417"/>
                    <a:pt x="310" y="120"/>
                    <a:pt x="608" y="60"/>
                  </a:cubicBezTo>
                  <a:cubicBezTo>
                    <a:pt x="751" y="1"/>
                    <a:pt x="918" y="25"/>
                    <a:pt x="1037"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20"/>
            <p:cNvSpPr/>
            <p:nvPr/>
          </p:nvSpPr>
          <p:spPr>
            <a:xfrm>
              <a:off x="7055325" y="2095025"/>
              <a:ext cx="31300" cy="23850"/>
            </a:xfrm>
            <a:custGeom>
              <a:avLst/>
              <a:gdLst/>
              <a:ahLst/>
              <a:cxnLst/>
              <a:rect l="l" t="t" r="r" b="b"/>
              <a:pathLst>
                <a:path w="1252" h="954" extrusionOk="0">
                  <a:moveTo>
                    <a:pt x="1144" y="620"/>
                  </a:moveTo>
                  <a:cubicBezTo>
                    <a:pt x="1132" y="644"/>
                    <a:pt x="1132" y="667"/>
                    <a:pt x="1120" y="691"/>
                  </a:cubicBezTo>
                  <a:cubicBezTo>
                    <a:pt x="1061" y="822"/>
                    <a:pt x="930" y="906"/>
                    <a:pt x="787" y="917"/>
                  </a:cubicBezTo>
                  <a:cubicBezTo>
                    <a:pt x="608" y="953"/>
                    <a:pt x="418" y="953"/>
                    <a:pt x="287" y="787"/>
                  </a:cubicBezTo>
                  <a:cubicBezTo>
                    <a:pt x="1" y="417"/>
                    <a:pt x="322" y="120"/>
                    <a:pt x="620" y="48"/>
                  </a:cubicBezTo>
                  <a:cubicBezTo>
                    <a:pt x="763" y="1"/>
                    <a:pt x="918" y="25"/>
                    <a:pt x="1049"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20"/>
            <p:cNvSpPr/>
            <p:nvPr/>
          </p:nvSpPr>
          <p:spPr>
            <a:xfrm>
              <a:off x="6967825" y="2111100"/>
              <a:ext cx="31575" cy="24150"/>
            </a:xfrm>
            <a:custGeom>
              <a:avLst/>
              <a:gdLst/>
              <a:ahLst/>
              <a:cxnLst/>
              <a:rect l="l" t="t" r="r" b="b"/>
              <a:pathLst>
                <a:path w="1263" h="966" extrusionOk="0">
                  <a:moveTo>
                    <a:pt x="1143" y="620"/>
                  </a:moveTo>
                  <a:cubicBezTo>
                    <a:pt x="1132" y="644"/>
                    <a:pt x="1132" y="667"/>
                    <a:pt x="1120" y="703"/>
                  </a:cubicBezTo>
                  <a:cubicBezTo>
                    <a:pt x="1060" y="822"/>
                    <a:pt x="929" y="906"/>
                    <a:pt x="786" y="917"/>
                  </a:cubicBezTo>
                  <a:cubicBezTo>
                    <a:pt x="608" y="953"/>
                    <a:pt x="417" y="965"/>
                    <a:pt x="286" y="786"/>
                  </a:cubicBezTo>
                  <a:cubicBezTo>
                    <a:pt x="0" y="417"/>
                    <a:pt x="310" y="120"/>
                    <a:pt x="620" y="48"/>
                  </a:cubicBezTo>
                  <a:cubicBezTo>
                    <a:pt x="762" y="1"/>
                    <a:pt x="917" y="13"/>
                    <a:pt x="1036" y="108"/>
                  </a:cubicBezTo>
                  <a:cubicBezTo>
                    <a:pt x="1215" y="215"/>
                    <a:pt x="1263"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20"/>
            <p:cNvSpPr/>
            <p:nvPr/>
          </p:nvSpPr>
          <p:spPr>
            <a:xfrm>
              <a:off x="7001450" y="2447750"/>
              <a:ext cx="31275" cy="23850"/>
            </a:xfrm>
            <a:custGeom>
              <a:avLst/>
              <a:gdLst/>
              <a:ahLst/>
              <a:cxnLst/>
              <a:rect l="l" t="t" r="r" b="b"/>
              <a:pathLst>
                <a:path w="1251" h="954" extrusionOk="0">
                  <a:moveTo>
                    <a:pt x="1144" y="620"/>
                  </a:moveTo>
                  <a:cubicBezTo>
                    <a:pt x="1132" y="644"/>
                    <a:pt x="1132" y="667"/>
                    <a:pt x="1120" y="691"/>
                  </a:cubicBezTo>
                  <a:cubicBezTo>
                    <a:pt x="1049" y="822"/>
                    <a:pt x="930" y="905"/>
                    <a:pt x="787" y="917"/>
                  </a:cubicBezTo>
                  <a:cubicBezTo>
                    <a:pt x="596" y="953"/>
                    <a:pt x="418" y="953"/>
                    <a:pt x="287" y="786"/>
                  </a:cubicBezTo>
                  <a:cubicBezTo>
                    <a:pt x="1" y="417"/>
                    <a:pt x="310" y="120"/>
                    <a:pt x="608" y="48"/>
                  </a:cubicBezTo>
                  <a:cubicBezTo>
                    <a:pt x="751" y="1"/>
                    <a:pt x="906" y="24"/>
                    <a:pt x="1037"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20"/>
            <p:cNvSpPr/>
            <p:nvPr/>
          </p:nvSpPr>
          <p:spPr>
            <a:xfrm>
              <a:off x="6843400" y="2456375"/>
              <a:ext cx="31275" cy="24150"/>
            </a:xfrm>
            <a:custGeom>
              <a:avLst/>
              <a:gdLst/>
              <a:ahLst/>
              <a:cxnLst/>
              <a:rect l="l" t="t" r="r" b="b"/>
              <a:pathLst>
                <a:path w="1251" h="966" extrusionOk="0">
                  <a:moveTo>
                    <a:pt x="1144" y="620"/>
                  </a:moveTo>
                  <a:cubicBezTo>
                    <a:pt x="1132" y="644"/>
                    <a:pt x="1132" y="680"/>
                    <a:pt x="1120" y="703"/>
                  </a:cubicBezTo>
                  <a:cubicBezTo>
                    <a:pt x="1048" y="822"/>
                    <a:pt x="929" y="906"/>
                    <a:pt x="786" y="918"/>
                  </a:cubicBezTo>
                  <a:cubicBezTo>
                    <a:pt x="596" y="953"/>
                    <a:pt x="417" y="965"/>
                    <a:pt x="286" y="799"/>
                  </a:cubicBezTo>
                  <a:cubicBezTo>
                    <a:pt x="1" y="418"/>
                    <a:pt x="310" y="120"/>
                    <a:pt x="608" y="60"/>
                  </a:cubicBezTo>
                  <a:cubicBezTo>
                    <a:pt x="751" y="1"/>
                    <a:pt x="917" y="25"/>
                    <a:pt x="1036"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20"/>
            <p:cNvSpPr/>
            <p:nvPr/>
          </p:nvSpPr>
          <p:spPr>
            <a:xfrm>
              <a:off x="6720775" y="2410850"/>
              <a:ext cx="31275" cy="24125"/>
            </a:xfrm>
            <a:custGeom>
              <a:avLst/>
              <a:gdLst/>
              <a:ahLst/>
              <a:cxnLst/>
              <a:rect l="l" t="t" r="r" b="b"/>
              <a:pathLst>
                <a:path w="1251" h="965" extrusionOk="0">
                  <a:moveTo>
                    <a:pt x="1143" y="619"/>
                  </a:moveTo>
                  <a:cubicBezTo>
                    <a:pt x="1131" y="643"/>
                    <a:pt x="1131" y="679"/>
                    <a:pt x="1119" y="703"/>
                  </a:cubicBezTo>
                  <a:cubicBezTo>
                    <a:pt x="1048" y="822"/>
                    <a:pt x="929" y="905"/>
                    <a:pt x="786" y="917"/>
                  </a:cubicBezTo>
                  <a:cubicBezTo>
                    <a:pt x="607" y="953"/>
                    <a:pt x="417" y="965"/>
                    <a:pt x="286" y="798"/>
                  </a:cubicBezTo>
                  <a:cubicBezTo>
                    <a:pt x="0" y="417"/>
                    <a:pt x="310" y="119"/>
                    <a:pt x="607" y="48"/>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20"/>
            <p:cNvSpPr/>
            <p:nvPr/>
          </p:nvSpPr>
          <p:spPr>
            <a:xfrm>
              <a:off x="7048500" y="2620400"/>
              <a:ext cx="31275" cy="24125"/>
            </a:xfrm>
            <a:custGeom>
              <a:avLst/>
              <a:gdLst/>
              <a:ahLst/>
              <a:cxnLst/>
              <a:rect l="l" t="t" r="r" b="b"/>
              <a:pathLst>
                <a:path w="1251" h="965" extrusionOk="0">
                  <a:moveTo>
                    <a:pt x="1143" y="619"/>
                  </a:moveTo>
                  <a:cubicBezTo>
                    <a:pt x="1131" y="643"/>
                    <a:pt x="1131" y="679"/>
                    <a:pt x="1119" y="703"/>
                  </a:cubicBezTo>
                  <a:cubicBezTo>
                    <a:pt x="1060" y="822"/>
                    <a:pt x="929" y="905"/>
                    <a:pt x="786" y="917"/>
                  </a:cubicBezTo>
                  <a:cubicBezTo>
                    <a:pt x="607" y="953"/>
                    <a:pt x="417" y="965"/>
                    <a:pt x="286" y="798"/>
                  </a:cubicBezTo>
                  <a:cubicBezTo>
                    <a:pt x="0" y="417"/>
                    <a:pt x="310" y="119"/>
                    <a:pt x="607" y="60"/>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20"/>
            <p:cNvSpPr/>
            <p:nvPr/>
          </p:nvSpPr>
          <p:spPr>
            <a:xfrm>
              <a:off x="6482950" y="1608075"/>
              <a:ext cx="30075" cy="23225"/>
            </a:xfrm>
            <a:custGeom>
              <a:avLst/>
              <a:gdLst/>
              <a:ahLst/>
              <a:cxnLst/>
              <a:rect l="l" t="t" r="r" b="b"/>
              <a:pathLst>
                <a:path w="1203" h="929" extrusionOk="0">
                  <a:moveTo>
                    <a:pt x="1096" y="595"/>
                  </a:moveTo>
                  <a:cubicBezTo>
                    <a:pt x="1084" y="619"/>
                    <a:pt x="1084" y="643"/>
                    <a:pt x="1084" y="667"/>
                  </a:cubicBezTo>
                  <a:cubicBezTo>
                    <a:pt x="1012" y="786"/>
                    <a:pt x="893" y="869"/>
                    <a:pt x="762" y="881"/>
                  </a:cubicBezTo>
                  <a:cubicBezTo>
                    <a:pt x="584" y="917"/>
                    <a:pt x="405" y="929"/>
                    <a:pt x="274" y="762"/>
                  </a:cubicBezTo>
                  <a:cubicBezTo>
                    <a:pt x="0" y="405"/>
                    <a:pt x="298" y="119"/>
                    <a:pt x="584" y="60"/>
                  </a:cubicBezTo>
                  <a:cubicBezTo>
                    <a:pt x="726"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20"/>
            <p:cNvSpPr/>
            <p:nvPr/>
          </p:nvSpPr>
          <p:spPr>
            <a:xfrm>
              <a:off x="6279350" y="1604500"/>
              <a:ext cx="79500" cy="61625"/>
            </a:xfrm>
            <a:custGeom>
              <a:avLst/>
              <a:gdLst/>
              <a:ahLst/>
              <a:cxnLst/>
              <a:rect l="l" t="t" r="r" b="b"/>
              <a:pathLst>
                <a:path w="3180" h="2465" extrusionOk="0">
                  <a:moveTo>
                    <a:pt x="2941" y="1596"/>
                  </a:moveTo>
                  <a:cubicBezTo>
                    <a:pt x="2917" y="1655"/>
                    <a:pt x="2917" y="1727"/>
                    <a:pt x="2882" y="1798"/>
                  </a:cubicBezTo>
                  <a:cubicBezTo>
                    <a:pt x="2739" y="2143"/>
                    <a:pt x="2393" y="2286"/>
                    <a:pt x="2036" y="2358"/>
                  </a:cubicBezTo>
                  <a:cubicBezTo>
                    <a:pt x="1560" y="2441"/>
                    <a:pt x="1084" y="2465"/>
                    <a:pt x="738" y="2036"/>
                  </a:cubicBezTo>
                  <a:cubicBezTo>
                    <a:pt x="0" y="1060"/>
                    <a:pt x="810" y="310"/>
                    <a:pt x="1584" y="143"/>
                  </a:cubicBezTo>
                  <a:cubicBezTo>
                    <a:pt x="1941" y="72"/>
                    <a:pt x="2310" y="0"/>
                    <a:pt x="2679" y="286"/>
                  </a:cubicBezTo>
                  <a:cubicBezTo>
                    <a:pt x="3179" y="667"/>
                    <a:pt x="3167" y="1167"/>
                    <a:pt x="2941" y="1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20"/>
            <p:cNvSpPr/>
            <p:nvPr/>
          </p:nvSpPr>
          <p:spPr>
            <a:xfrm>
              <a:off x="6123975" y="1700050"/>
              <a:ext cx="30075" cy="23225"/>
            </a:xfrm>
            <a:custGeom>
              <a:avLst/>
              <a:gdLst/>
              <a:ahLst/>
              <a:cxnLst/>
              <a:rect l="l" t="t" r="r" b="b"/>
              <a:pathLst>
                <a:path w="1203" h="929" extrusionOk="0">
                  <a:moveTo>
                    <a:pt x="1096" y="595"/>
                  </a:moveTo>
                  <a:cubicBezTo>
                    <a:pt x="1084" y="619"/>
                    <a:pt x="1084" y="643"/>
                    <a:pt x="1072" y="667"/>
                  </a:cubicBezTo>
                  <a:cubicBezTo>
                    <a:pt x="1012" y="786"/>
                    <a:pt x="893" y="869"/>
                    <a:pt x="762" y="881"/>
                  </a:cubicBezTo>
                  <a:cubicBezTo>
                    <a:pt x="584" y="917"/>
                    <a:pt x="393" y="929"/>
                    <a:pt x="274" y="762"/>
                  </a:cubicBezTo>
                  <a:cubicBezTo>
                    <a:pt x="0" y="393"/>
                    <a:pt x="298" y="119"/>
                    <a:pt x="584" y="60"/>
                  </a:cubicBezTo>
                  <a:cubicBezTo>
                    <a:pt x="727"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20"/>
            <p:cNvSpPr/>
            <p:nvPr/>
          </p:nvSpPr>
          <p:spPr>
            <a:xfrm>
              <a:off x="5987050" y="1839650"/>
              <a:ext cx="30075" cy="22925"/>
            </a:xfrm>
            <a:custGeom>
              <a:avLst/>
              <a:gdLst/>
              <a:ahLst/>
              <a:cxnLst/>
              <a:rect l="l" t="t" r="r" b="b"/>
              <a:pathLst>
                <a:path w="1203" h="917" extrusionOk="0">
                  <a:moveTo>
                    <a:pt x="1108" y="595"/>
                  </a:moveTo>
                  <a:cubicBezTo>
                    <a:pt x="1096" y="619"/>
                    <a:pt x="1096" y="643"/>
                    <a:pt x="1084" y="667"/>
                  </a:cubicBezTo>
                  <a:cubicBezTo>
                    <a:pt x="1024" y="786"/>
                    <a:pt x="893" y="869"/>
                    <a:pt x="762" y="881"/>
                  </a:cubicBezTo>
                  <a:cubicBezTo>
                    <a:pt x="584" y="917"/>
                    <a:pt x="405" y="917"/>
                    <a:pt x="274" y="762"/>
                  </a:cubicBezTo>
                  <a:cubicBezTo>
                    <a:pt x="0" y="393"/>
                    <a:pt x="310" y="107"/>
                    <a:pt x="596" y="48"/>
                  </a:cubicBezTo>
                  <a:cubicBezTo>
                    <a:pt x="727" y="0"/>
                    <a:pt x="881" y="12"/>
                    <a:pt x="1000" y="107"/>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20"/>
            <p:cNvSpPr/>
            <p:nvPr/>
          </p:nvSpPr>
          <p:spPr>
            <a:xfrm>
              <a:off x="6063250" y="1981325"/>
              <a:ext cx="30075" cy="22950"/>
            </a:xfrm>
            <a:custGeom>
              <a:avLst/>
              <a:gdLst/>
              <a:ahLst/>
              <a:cxnLst/>
              <a:rect l="l" t="t" r="r" b="b"/>
              <a:pathLst>
                <a:path w="1203" h="918" extrusionOk="0">
                  <a:moveTo>
                    <a:pt x="1096" y="584"/>
                  </a:moveTo>
                  <a:cubicBezTo>
                    <a:pt x="1084" y="608"/>
                    <a:pt x="1084" y="632"/>
                    <a:pt x="1072" y="655"/>
                  </a:cubicBezTo>
                  <a:cubicBezTo>
                    <a:pt x="1012" y="786"/>
                    <a:pt x="893" y="858"/>
                    <a:pt x="750" y="870"/>
                  </a:cubicBezTo>
                  <a:cubicBezTo>
                    <a:pt x="584" y="905"/>
                    <a:pt x="393" y="917"/>
                    <a:pt x="274" y="751"/>
                  </a:cubicBezTo>
                  <a:cubicBezTo>
                    <a:pt x="0" y="393"/>
                    <a:pt x="298" y="108"/>
                    <a:pt x="584" y="48"/>
                  </a:cubicBezTo>
                  <a:cubicBezTo>
                    <a:pt x="727" y="1"/>
                    <a:pt x="870" y="12"/>
                    <a:pt x="1000" y="96"/>
                  </a:cubicBezTo>
                  <a:cubicBezTo>
                    <a:pt x="1155" y="203"/>
                    <a:pt x="1203" y="417"/>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20"/>
            <p:cNvSpPr/>
            <p:nvPr/>
          </p:nvSpPr>
          <p:spPr>
            <a:xfrm>
              <a:off x="5876925" y="1925675"/>
              <a:ext cx="30075" cy="23225"/>
            </a:xfrm>
            <a:custGeom>
              <a:avLst/>
              <a:gdLst/>
              <a:ahLst/>
              <a:cxnLst/>
              <a:rect l="l" t="t" r="r" b="b"/>
              <a:pathLst>
                <a:path w="1203" h="929" extrusionOk="0">
                  <a:moveTo>
                    <a:pt x="1095" y="595"/>
                  </a:moveTo>
                  <a:cubicBezTo>
                    <a:pt x="1084" y="619"/>
                    <a:pt x="1084" y="643"/>
                    <a:pt x="1072" y="667"/>
                  </a:cubicBezTo>
                  <a:cubicBezTo>
                    <a:pt x="1012" y="786"/>
                    <a:pt x="893" y="869"/>
                    <a:pt x="750" y="881"/>
                  </a:cubicBezTo>
                  <a:cubicBezTo>
                    <a:pt x="572" y="917"/>
                    <a:pt x="393" y="929"/>
                    <a:pt x="274" y="762"/>
                  </a:cubicBezTo>
                  <a:cubicBezTo>
                    <a:pt x="0" y="393"/>
                    <a:pt x="298" y="119"/>
                    <a:pt x="583" y="48"/>
                  </a:cubicBezTo>
                  <a:cubicBezTo>
                    <a:pt x="726" y="0"/>
                    <a:pt x="869" y="24"/>
                    <a:pt x="988" y="107"/>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20"/>
            <p:cNvSpPr/>
            <p:nvPr/>
          </p:nvSpPr>
          <p:spPr>
            <a:xfrm>
              <a:off x="6233500" y="1577400"/>
              <a:ext cx="26225" cy="25625"/>
            </a:xfrm>
            <a:custGeom>
              <a:avLst/>
              <a:gdLst/>
              <a:ahLst/>
              <a:cxnLst/>
              <a:rect l="l" t="t" r="r" b="b"/>
              <a:pathLst>
                <a:path w="1049" h="1025" extrusionOk="0">
                  <a:moveTo>
                    <a:pt x="48" y="691"/>
                  </a:moveTo>
                  <a:cubicBezTo>
                    <a:pt x="48" y="656"/>
                    <a:pt x="25" y="644"/>
                    <a:pt x="25" y="608"/>
                  </a:cubicBezTo>
                  <a:cubicBezTo>
                    <a:pt x="1" y="477"/>
                    <a:pt x="48" y="346"/>
                    <a:pt x="156" y="251"/>
                  </a:cubicBezTo>
                  <a:cubicBezTo>
                    <a:pt x="275" y="120"/>
                    <a:pt x="417" y="1"/>
                    <a:pt x="608" y="60"/>
                  </a:cubicBezTo>
                  <a:cubicBezTo>
                    <a:pt x="1048" y="191"/>
                    <a:pt x="977" y="596"/>
                    <a:pt x="787" y="810"/>
                  </a:cubicBezTo>
                  <a:cubicBezTo>
                    <a:pt x="703" y="941"/>
                    <a:pt x="572" y="1013"/>
                    <a:pt x="429" y="1025"/>
                  </a:cubicBezTo>
                  <a:cubicBezTo>
                    <a:pt x="227" y="1025"/>
                    <a:pt x="60" y="882"/>
                    <a:pt x="48"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20"/>
            <p:cNvSpPr/>
            <p:nvPr/>
          </p:nvSpPr>
          <p:spPr>
            <a:xfrm>
              <a:off x="6050150" y="1703900"/>
              <a:ext cx="26525" cy="25625"/>
            </a:xfrm>
            <a:custGeom>
              <a:avLst/>
              <a:gdLst/>
              <a:ahLst/>
              <a:cxnLst/>
              <a:rect l="l" t="t" r="r" b="b"/>
              <a:pathLst>
                <a:path w="1061" h="1025" extrusionOk="0">
                  <a:moveTo>
                    <a:pt x="60" y="691"/>
                  </a:moveTo>
                  <a:cubicBezTo>
                    <a:pt x="48" y="656"/>
                    <a:pt x="36" y="632"/>
                    <a:pt x="24" y="608"/>
                  </a:cubicBezTo>
                  <a:cubicBezTo>
                    <a:pt x="0" y="477"/>
                    <a:pt x="60" y="346"/>
                    <a:pt x="155" y="251"/>
                  </a:cubicBezTo>
                  <a:cubicBezTo>
                    <a:pt x="286" y="120"/>
                    <a:pt x="417" y="1"/>
                    <a:pt x="620" y="60"/>
                  </a:cubicBezTo>
                  <a:cubicBezTo>
                    <a:pt x="1060" y="191"/>
                    <a:pt x="989" y="596"/>
                    <a:pt x="786" y="811"/>
                  </a:cubicBezTo>
                  <a:cubicBezTo>
                    <a:pt x="715" y="942"/>
                    <a:pt x="572" y="1013"/>
                    <a:pt x="429" y="1013"/>
                  </a:cubicBezTo>
                  <a:cubicBezTo>
                    <a:pt x="239" y="1025"/>
                    <a:pt x="72" y="882"/>
                    <a:pt x="60"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20"/>
            <p:cNvSpPr/>
            <p:nvPr/>
          </p:nvSpPr>
          <p:spPr>
            <a:xfrm>
              <a:off x="6116825" y="2138775"/>
              <a:ext cx="26525" cy="25325"/>
            </a:xfrm>
            <a:custGeom>
              <a:avLst/>
              <a:gdLst/>
              <a:ahLst/>
              <a:cxnLst/>
              <a:rect l="l" t="t" r="r" b="b"/>
              <a:pathLst>
                <a:path w="1061" h="1013" extrusionOk="0">
                  <a:moveTo>
                    <a:pt x="48" y="680"/>
                  </a:moveTo>
                  <a:cubicBezTo>
                    <a:pt x="48" y="656"/>
                    <a:pt x="24" y="632"/>
                    <a:pt x="24" y="608"/>
                  </a:cubicBezTo>
                  <a:cubicBezTo>
                    <a:pt x="0" y="465"/>
                    <a:pt x="48" y="334"/>
                    <a:pt x="155" y="251"/>
                  </a:cubicBezTo>
                  <a:cubicBezTo>
                    <a:pt x="274" y="108"/>
                    <a:pt x="405" y="1"/>
                    <a:pt x="608" y="49"/>
                  </a:cubicBezTo>
                  <a:cubicBezTo>
                    <a:pt x="1060" y="180"/>
                    <a:pt x="977" y="584"/>
                    <a:pt x="786" y="811"/>
                  </a:cubicBezTo>
                  <a:cubicBezTo>
                    <a:pt x="703" y="930"/>
                    <a:pt x="572" y="1001"/>
                    <a:pt x="417" y="1013"/>
                  </a:cubicBezTo>
                  <a:cubicBezTo>
                    <a:pt x="227" y="1013"/>
                    <a:pt x="60"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20"/>
            <p:cNvSpPr/>
            <p:nvPr/>
          </p:nvSpPr>
          <p:spPr>
            <a:xfrm>
              <a:off x="6371325" y="1477100"/>
              <a:ext cx="26500" cy="25325"/>
            </a:xfrm>
            <a:custGeom>
              <a:avLst/>
              <a:gdLst/>
              <a:ahLst/>
              <a:cxnLst/>
              <a:rect l="l" t="t" r="r" b="b"/>
              <a:pathLst>
                <a:path w="1060" h="1013" extrusionOk="0">
                  <a:moveTo>
                    <a:pt x="48" y="679"/>
                  </a:moveTo>
                  <a:cubicBezTo>
                    <a:pt x="48" y="655"/>
                    <a:pt x="36" y="631"/>
                    <a:pt x="24" y="608"/>
                  </a:cubicBezTo>
                  <a:cubicBezTo>
                    <a:pt x="0" y="477"/>
                    <a:pt x="48" y="334"/>
                    <a:pt x="155" y="250"/>
                  </a:cubicBezTo>
                  <a:cubicBezTo>
                    <a:pt x="274" y="108"/>
                    <a:pt x="417" y="0"/>
                    <a:pt x="608" y="60"/>
                  </a:cubicBezTo>
                  <a:cubicBezTo>
                    <a:pt x="1060" y="179"/>
                    <a:pt x="977" y="584"/>
                    <a:pt x="786" y="810"/>
                  </a:cubicBezTo>
                  <a:cubicBezTo>
                    <a:pt x="703" y="929"/>
                    <a:pt x="572" y="1012"/>
                    <a:pt x="429" y="1012"/>
                  </a:cubicBezTo>
                  <a:cubicBezTo>
                    <a:pt x="227" y="1012"/>
                    <a:pt x="72" y="870"/>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20"/>
            <p:cNvSpPr/>
            <p:nvPr/>
          </p:nvSpPr>
          <p:spPr>
            <a:xfrm>
              <a:off x="6518075" y="1353575"/>
              <a:ext cx="26500" cy="25325"/>
            </a:xfrm>
            <a:custGeom>
              <a:avLst/>
              <a:gdLst/>
              <a:ahLst/>
              <a:cxnLst/>
              <a:rect l="l" t="t" r="r" b="b"/>
              <a:pathLst>
                <a:path w="1060" h="1013" extrusionOk="0">
                  <a:moveTo>
                    <a:pt x="48" y="679"/>
                  </a:moveTo>
                  <a:cubicBezTo>
                    <a:pt x="48" y="655"/>
                    <a:pt x="24" y="631"/>
                    <a:pt x="24" y="608"/>
                  </a:cubicBezTo>
                  <a:cubicBezTo>
                    <a:pt x="0" y="465"/>
                    <a:pt x="48" y="334"/>
                    <a:pt x="155" y="250"/>
                  </a:cubicBezTo>
                  <a:cubicBezTo>
                    <a:pt x="274" y="107"/>
                    <a:pt x="405" y="0"/>
                    <a:pt x="607" y="48"/>
                  </a:cubicBezTo>
                  <a:cubicBezTo>
                    <a:pt x="1060" y="179"/>
                    <a:pt x="976" y="584"/>
                    <a:pt x="786" y="810"/>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20"/>
            <p:cNvSpPr/>
            <p:nvPr/>
          </p:nvSpPr>
          <p:spPr>
            <a:xfrm>
              <a:off x="6218925" y="1433925"/>
              <a:ext cx="26500" cy="25350"/>
            </a:xfrm>
            <a:custGeom>
              <a:avLst/>
              <a:gdLst/>
              <a:ahLst/>
              <a:cxnLst/>
              <a:rect l="l" t="t" r="r" b="b"/>
              <a:pathLst>
                <a:path w="1060" h="1014" extrusionOk="0">
                  <a:moveTo>
                    <a:pt x="48" y="680"/>
                  </a:moveTo>
                  <a:cubicBezTo>
                    <a:pt x="48" y="656"/>
                    <a:pt x="36" y="632"/>
                    <a:pt x="24" y="608"/>
                  </a:cubicBezTo>
                  <a:cubicBezTo>
                    <a:pt x="0" y="465"/>
                    <a:pt x="48" y="334"/>
                    <a:pt x="155" y="239"/>
                  </a:cubicBezTo>
                  <a:cubicBezTo>
                    <a:pt x="274" y="108"/>
                    <a:pt x="417" y="1"/>
                    <a:pt x="608" y="49"/>
                  </a:cubicBezTo>
                  <a:cubicBezTo>
                    <a:pt x="1060" y="180"/>
                    <a:pt x="977" y="584"/>
                    <a:pt x="786" y="811"/>
                  </a:cubicBezTo>
                  <a:cubicBezTo>
                    <a:pt x="703" y="930"/>
                    <a:pt x="572" y="1001"/>
                    <a:pt x="429" y="1013"/>
                  </a:cubicBezTo>
                  <a:cubicBezTo>
                    <a:pt x="227"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20"/>
            <p:cNvSpPr/>
            <p:nvPr/>
          </p:nvSpPr>
          <p:spPr>
            <a:xfrm>
              <a:off x="6149875" y="1563125"/>
              <a:ext cx="26200" cy="25325"/>
            </a:xfrm>
            <a:custGeom>
              <a:avLst/>
              <a:gdLst/>
              <a:ahLst/>
              <a:cxnLst/>
              <a:rect l="l" t="t" r="r" b="b"/>
              <a:pathLst>
                <a:path w="1048" h="1013" extrusionOk="0">
                  <a:moveTo>
                    <a:pt x="48" y="679"/>
                  </a:moveTo>
                  <a:cubicBezTo>
                    <a:pt x="48" y="655"/>
                    <a:pt x="24" y="631"/>
                    <a:pt x="12" y="608"/>
                  </a:cubicBezTo>
                  <a:cubicBezTo>
                    <a:pt x="0" y="465"/>
                    <a:pt x="48" y="334"/>
                    <a:pt x="155" y="238"/>
                  </a:cubicBezTo>
                  <a:cubicBezTo>
                    <a:pt x="274" y="107"/>
                    <a:pt x="405" y="0"/>
                    <a:pt x="607" y="48"/>
                  </a:cubicBezTo>
                  <a:cubicBezTo>
                    <a:pt x="1048" y="179"/>
                    <a:pt x="976" y="584"/>
                    <a:pt x="786" y="798"/>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20"/>
            <p:cNvSpPr/>
            <p:nvPr/>
          </p:nvSpPr>
          <p:spPr>
            <a:xfrm>
              <a:off x="5881075" y="1712850"/>
              <a:ext cx="26525" cy="25325"/>
            </a:xfrm>
            <a:custGeom>
              <a:avLst/>
              <a:gdLst/>
              <a:ahLst/>
              <a:cxnLst/>
              <a:rect l="l" t="t" r="r" b="b"/>
              <a:pathLst>
                <a:path w="1061" h="1013" extrusionOk="0">
                  <a:moveTo>
                    <a:pt x="48" y="679"/>
                  </a:moveTo>
                  <a:cubicBezTo>
                    <a:pt x="48" y="655"/>
                    <a:pt x="36" y="631"/>
                    <a:pt x="25" y="607"/>
                  </a:cubicBezTo>
                  <a:cubicBezTo>
                    <a:pt x="1" y="464"/>
                    <a:pt x="48" y="333"/>
                    <a:pt x="156" y="250"/>
                  </a:cubicBezTo>
                  <a:cubicBezTo>
                    <a:pt x="275" y="107"/>
                    <a:pt x="417" y="0"/>
                    <a:pt x="620" y="48"/>
                  </a:cubicBezTo>
                  <a:cubicBezTo>
                    <a:pt x="1060" y="179"/>
                    <a:pt x="977" y="584"/>
                    <a:pt x="787" y="810"/>
                  </a:cubicBezTo>
                  <a:cubicBezTo>
                    <a:pt x="703" y="929"/>
                    <a:pt x="572" y="1000"/>
                    <a:pt x="429" y="1012"/>
                  </a:cubicBezTo>
                  <a:cubicBezTo>
                    <a:pt x="239" y="1012"/>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20"/>
            <p:cNvSpPr/>
            <p:nvPr/>
          </p:nvSpPr>
          <p:spPr>
            <a:xfrm>
              <a:off x="6796075" y="1792600"/>
              <a:ext cx="38725" cy="37850"/>
            </a:xfrm>
            <a:custGeom>
              <a:avLst/>
              <a:gdLst/>
              <a:ahLst/>
              <a:cxnLst/>
              <a:rect l="l" t="t" r="r" b="b"/>
              <a:pathLst>
                <a:path w="1549" h="1514" extrusionOk="0">
                  <a:moveTo>
                    <a:pt x="72" y="1013"/>
                  </a:moveTo>
                  <a:cubicBezTo>
                    <a:pt x="72" y="977"/>
                    <a:pt x="36" y="942"/>
                    <a:pt x="24" y="906"/>
                  </a:cubicBezTo>
                  <a:cubicBezTo>
                    <a:pt x="1" y="703"/>
                    <a:pt x="72" y="501"/>
                    <a:pt x="227" y="370"/>
                  </a:cubicBezTo>
                  <a:cubicBezTo>
                    <a:pt x="405" y="180"/>
                    <a:pt x="608" y="1"/>
                    <a:pt x="905" y="84"/>
                  </a:cubicBezTo>
                  <a:cubicBezTo>
                    <a:pt x="1548" y="275"/>
                    <a:pt x="1453" y="882"/>
                    <a:pt x="1155" y="1204"/>
                  </a:cubicBezTo>
                  <a:cubicBezTo>
                    <a:pt x="1024"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20"/>
            <p:cNvSpPr/>
            <p:nvPr/>
          </p:nvSpPr>
          <p:spPr>
            <a:xfrm>
              <a:off x="6271600" y="2272725"/>
              <a:ext cx="39025" cy="37825"/>
            </a:xfrm>
            <a:custGeom>
              <a:avLst/>
              <a:gdLst/>
              <a:ahLst/>
              <a:cxnLst/>
              <a:rect l="l" t="t" r="r" b="b"/>
              <a:pathLst>
                <a:path w="1561" h="1513" extrusionOk="0">
                  <a:moveTo>
                    <a:pt x="72" y="1013"/>
                  </a:moveTo>
                  <a:cubicBezTo>
                    <a:pt x="72" y="977"/>
                    <a:pt x="36" y="941"/>
                    <a:pt x="36" y="906"/>
                  </a:cubicBezTo>
                  <a:cubicBezTo>
                    <a:pt x="1" y="703"/>
                    <a:pt x="72" y="501"/>
                    <a:pt x="227" y="370"/>
                  </a:cubicBezTo>
                  <a:cubicBezTo>
                    <a:pt x="406" y="167"/>
                    <a:pt x="608" y="1"/>
                    <a:pt x="906" y="84"/>
                  </a:cubicBezTo>
                  <a:cubicBezTo>
                    <a:pt x="1560" y="275"/>
                    <a:pt x="1453" y="870"/>
                    <a:pt x="1168" y="1203"/>
                  </a:cubicBezTo>
                  <a:cubicBezTo>
                    <a:pt x="1025" y="1346"/>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20"/>
            <p:cNvSpPr/>
            <p:nvPr/>
          </p:nvSpPr>
          <p:spPr>
            <a:xfrm>
              <a:off x="6857400" y="1565500"/>
              <a:ext cx="30075" cy="22950"/>
            </a:xfrm>
            <a:custGeom>
              <a:avLst/>
              <a:gdLst/>
              <a:ahLst/>
              <a:cxnLst/>
              <a:rect l="l" t="t" r="r" b="b"/>
              <a:pathLst>
                <a:path w="1203" h="918" extrusionOk="0">
                  <a:moveTo>
                    <a:pt x="1108" y="596"/>
                  </a:moveTo>
                  <a:cubicBezTo>
                    <a:pt x="1096" y="620"/>
                    <a:pt x="1084" y="643"/>
                    <a:pt x="1084" y="667"/>
                  </a:cubicBezTo>
                  <a:cubicBezTo>
                    <a:pt x="1012" y="786"/>
                    <a:pt x="893" y="870"/>
                    <a:pt x="762" y="882"/>
                  </a:cubicBezTo>
                  <a:cubicBezTo>
                    <a:pt x="584" y="917"/>
                    <a:pt x="405" y="917"/>
                    <a:pt x="274" y="763"/>
                  </a:cubicBezTo>
                  <a:cubicBezTo>
                    <a:pt x="0" y="393"/>
                    <a:pt x="298" y="108"/>
                    <a:pt x="596" y="48"/>
                  </a:cubicBezTo>
                  <a:cubicBezTo>
                    <a:pt x="727" y="1"/>
                    <a:pt x="881" y="24"/>
                    <a:pt x="1000" y="108"/>
                  </a:cubicBezTo>
                  <a:cubicBezTo>
                    <a:pt x="1155"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20"/>
            <p:cNvSpPr/>
            <p:nvPr/>
          </p:nvSpPr>
          <p:spPr>
            <a:xfrm>
              <a:off x="6716000" y="1505375"/>
              <a:ext cx="30100" cy="23250"/>
            </a:xfrm>
            <a:custGeom>
              <a:avLst/>
              <a:gdLst/>
              <a:ahLst/>
              <a:cxnLst/>
              <a:rect l="l" t="t" r="r" b="b"/>
              <a:pathLst>
                <a:path w="1204" h="930" extrusionOk="0">
                  <a:moveTo>
                    <a:pt x="1108" y="596"/>
                  </a:moveTo>
                  <a:cubicBezTo>
                    <a:pt x="1096" y="620"/>
                    <a:pt x="1096" y="643"/>
                    <a:pt x="1084" y="667"/>
                  </a:cubicBezTo>
                  <a:cubicBezTo>
                    <a:pt x="1013" y="786"/>
                    <a:pt x="894" y="870"/>
                    <a:pt x="763" y="882"/>
                  </a:cubicBezTo>
                  <a:cubicBezTo>
                    <a:pt x="584" y="917"/>
                    <a:pt x="406" y="929"/>
                    <a:pt x="275" y="762"/>
                  </a:cubicBezTo>
                  <a:cubicBezTo>
                    <a:pt x="1" y="405"/>
                    <a:pt x="298" y="120"/>
                    <a:pt x="584"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20"/>
            <p:cNvSpPr/>
            <p:nvPr/>
          </p:nvSpPr>
          <p:spPr>
            <a:xfrm>
              <a:off x="6604975" y="1461625"/>
              <a:ext cx="30100" cy="23225"/>
            </a:xfrm>
            <a:custGeom>
              <a:avLst/>
              <a:gdLst/>
              <a:ahLst/>
              <a:cxnLst/>
              <a:rect l="l" t="t" r="r" b="b"/>
              <a:pathLst>
                <a:path w="1204" h="929" extrusionOk="0">
                  <a:moveTo>
                    <a:pt x="1096" y="596"/>
                  </a:moveTo>
                  <a:cubicBezTo>
                    <a:pt x="1084" y="619"/>
                    <a:pt x="1084" y="655"/>
                    <a:pt x="1072" y="679"/>
                  </a:cubicBezTo>
                  <a:cubicBezTo>
                    <a:pt x="1013" y="798"/>
                    <a:pt x="894" y="869"/>
                    <a:pt x="751" y="881"/>
                  </a:cubicBezTo>
                  <a:cubicBezTo>
                    <a:pt x="584" y="917"/>
                    <a:pt x="394" y="929"/>
                    <a:pt x="275" y="762"/>
                  </a:cubicBezTo>
                  <a:cubicBezTo>
                    <a:pt x="1" y="405"/>
                    <a:pt x="298" y="119"/>
                    <a:pt x="584" y="60"/>
                  </a:cubicBezTo>
                  <a:cubicBezTo>
                    <a:pt x="727" y="0"/>
                    <a:pt x="882" y="24"/>
                    <a:pt x="1001" y="107"/>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20"/>
            <p:cNvSpPr/>
            <p:nvPr/>
          </p:nvSpPr>
          <p:spPr>
            <a:xfrm>
              <a:off x="6448125" y="2162000"/>
              <a:ext cx="18475" cy="21750"/>
            </a:xfrm>
            <a:custGeom>
              <a:avLst/>
              <a:gdLst/>
              <a:ahLst/>
              <a:cxnLst/>
              <a:rect l="l" t="t" r="r" b="b"/>
              <a:pathLst>
                <a:path w="739" h="870" extrusionOk="0">
                  <a:moveTo>
                    <a:pt x="381" y="834"/>
                  </a:moveTo>
                  <a:lnTo>
                    <a:pt x="322" y="834"/>
                  </a:lnTo>
                  <a:cubicBezTo>
                    <a:pt x="214" y="822"/>
                    <a:pt x="131" y="751"/>
                    <a:pt x="95" y="655"/>
                  </a:cubicBezTo>
                  <a:cubicBezTo>
                    <a:pt x="12" y="548"/>
                    <a:pt x="0" y="394"/>
                    <a:pt x="72" y="286"/>
                  </a:cubicBezTo>
                  <a:cubicBezTo>
                    <a:pt x="262" y="1"/>
                    <a:pt x="536" y="155"/>
                    <a:pt x="655" y="346"/>
                  </a:cubicBezTo>
                  <a:cubicBezTo>
                    <a:pt x="715" y="429"/>
                    <a:pt x="738" y="548"/>
                    <a:pt x="703" y="655"/>
                  </a:cubicBezTo>
                  <a:cubicBezTo>
                    <a:pt x="667" y="786"/>
                    <a:pt x="524" y="870"/>
                    <a:pt x="381" y="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20"/>
            <p:cNvSpPr/>
            <p:nvPr/>
          </p:nvSpPr>
          <p:spPr>
            <a:xfrm>
              <a:off x="6487700" y="2384950"/>
              <a:ext cx="30100" cy="23250"/>
            </a:xfrm>
            <a:custGeom>
              <a:avLst/>
              <a:gdLst/>
              <a:ahLst/>
              <a:cxnLst/>
              <a:rect l="l" t="t" r="r" b="b"/>
              <a:pathLst>
                <a:path w="1204" h="930" extrusionOk="0">
                  <a:moveTo>
                    <a:pt x="1108" y="596"/>
                  </a:moveTo>
                  <a:cubicBezTo>
                    <a:pt x="1096" y="619"/>
                    <a:pt x="1096" y="655"/>
                    <a:pt x="1084" y="679"/>
                  </a:cubicBezTo>
                  <a:cubicBezTo>
                    <a:pt x="1013" y="798"/>
                    <a:pt x="894" y="870"/>
                    <a:pt x="763" y="881"/>
                  </a:cubicBezTo>
                  <a:cubicBezTo>
                    <a:pt x="584" y="917"/>
                    <a:pt x="405" y="929"/>
                    <a:pt x="275" y="762"/>
                  </a:cubicBezTo>
                  <a:cubicBezTo>
                    <a:pt x="1" y="405"/>
                    <a:pt x="298" y="119"/>
                    <a:pt x="596" y="60"/>
                  </a:cubicBezTo>
                  <a:cubicBezTo>
                    <a:pt x="727" y="0"/>
                    <a:pt x="882" y="24"/>
                    <a:pt x="1001" y="108"/>
                  </a:cubicBezTo>
                  <a:cubicBezTo>
                    <a:pt x="1156" y="215"/>
                    <a:pt x="1203" y="441"/>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20"/>
            <p:cNvSpPr/>
            <p:nvPr/>
          </p:nvSpPr>
          <p:spPr>
            <a:xfrm>
              <a:off x="6789825" y="1666700"/>
              <a:ext cx="30100" cy="23250"/>
            </a:xfrm>
            <a:custGeom>
              <a:avLst/>
              <a:gdLst/>
              <a:ahLst/>
              <a:cxnLst/>
              <a:rect l="l" t="t" r="r" b="b"/>
              <a:pathLst>
                <a:path w="1204" h="930" extrusionOk="0">
                  <a:moveTo>
                    <a:pt x="1096" y="596"/>
                  </a:moveTo>
                  <a:cubicBezTo>
                    <a:pt x="1096" y="620"/>
                    <a:pt x="1096" y="644"/>
                    <a:pt x="1084" y="667"/>
                  </a:cubicBezTo>
                  <a:cubicBezTo>
                    <a:pt x="1013" y="786"/>
                    <a:pt x="893" y="870"/>
                    <a:pt x="763" y="882"/>
                  </a:cubicBezTo>
                  <a:cubicBezTo>
                    <a:pt x="584" y="917"/>
                    <a:pt x="405" y="929"/>
                    <a:pt x="274" y="763"/>
                  </a:cubicBezTo>
                  <a:cubicBezTo>
                    <a:pt x="1" y="405"/>
                    <a:pt x="298" y="120"/>
                    <a:pt x="584" y="60"/>
                  </a:cubicBezTo>
                  <a:cubicBezTo>
                    <a:pt x="727" y="1"/>
                    <a:pt x="882" y="24"/>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20"/>
            <p:cNvSpPr/>
            <p:nvPr/>
          </p:nvSpPr>
          <p:spPr>
            <a:xfrm>
              <a:off x="6542475" y="1549425"/>
              <a:ext cx="30075" cy="22950"/>
            </a:xfrm>
            <a:custGeom>
              <a:avLst/>
              <a:gdLst/>
              <a:ahLst/>
              <a:cxnLst/>
              <a:rect l="l" t="t" r="r" b="b"/>
              <a:pathLst>
                <a:path w="1203" h="918" extrusionOk="0">
                  <a:moveTo>
                    <a:pt x="1096" y="596"/>
                  </a:moveTo>
                  <a:cubicBezTo>
                    <a:pt x="1084" y="608"/>
                    <a:pt x="1084" y="644"/>
                    <a:pt x="1084" y="667"/>
                  </a:cubicBezTo>
                  <a:cubicBezTo>
                    <a:pt x="1012" y="786"/>
                    <a:pt x="893" y="858"/>
                    <a:pt x="762" y="870"/>
                  </a:cubicBezTo>
                  <a:cubicBezTo>
                    <a:pt x="584" y="905"/>
                    <a:pt x="405" y="917"/>
                    <a:pt x="274" y="751"/>
                  </a:cubicBezTo>
                  <a:cubicBezTo>
                    <a:pt x="0" y="394"/>
                    <a:pt x="298" y="108"/>
                    <a:pt x="584" y="48"/>
                  </a:cubicBezTo>
                  <a:cubicBezTo>
                    <a:pt x="727" y="1"/>
                    <a:pt x="881" y="13"/>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20"/>
            <p:cNvSpPr/>
            <p:nvPr/>
          </p:nvSpPr>
          <p:spPr>
            <a:xfrm>
              <a:off x="6311200" y="1226775"/>
              <a:ext cx="30075" cy="22950"/>
            </a:xfrm>
            <a:custGeom>
              <a:avLst/>
              <a:gdLst/>
              <a:ahLst/>
              <a:cxnLst/>
              <a:rect l="l" t="t" r="r" b="b"/>
              <a:pathLst>
                <a:path w="1203" h="918" extrusionOk="0">
                  <a:moveTo>
                    <a:pt x="1096" y="584"/>
                  </a:moveTo>
                  <a:cubicBezTo>
                    <a:pt x="1084" y="607"/>
                    <a:pt x="1084" y="643"/>
                    <a:pt x="1084" y="667"/>
                  </a:cubicBezTo>
                  <a:cubicBezTo>
                    <a:pt x="1012" y="786"/>
                    <a:pt x="893" y="857"/>
                    <a:pt x="762" y="869"/>
                  </a:cubicBezTo>
                  <a:cubicBezTo>
                    <a:pt x="584" y="905"/>
                    <a:pt x="405" y="917"/>
                    <a:pt x="274" y="750"/>
                  </a:cubicBezTo>
                  <a:cubicBezTo>
                    <a:pt x="0" y="393"/>
                    <a:pt x="298" y="107"/>
                    <a:pt x="584" y="48"/>
                  </a:cubicBezTo>
                  <a:cubicBezTo>
                    <a:pt x="727" y="0"/>
                    <a:pt x="881" y="12"/>
                    <a:pt x="1000" y="96"/>
                  </a:cubicBezTo>
                  <a:cubicBezTo>
                    <a:pt x="1155" y="215"/>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20"/>
            <p:cNvSpPr/>
            <p:nvPr/>
          </p:nvSpPr>
          <p:spPr>
            <a:xfrm>
              <a:off x="6723150" y="1289575"/>
              <a:ext cx="30100" cy="22950"/>
            </a:xfrm>
            <a:custGeom>
              <a:avLst/>
              <a:gdLst/>
              <a:ahLst/>
              <a:cxnLst/>
              <a:rect l="l" t="t" r="r" b="b"/>
              <a:pathLst>
                <a:path w="1204" h="918" extrusionOk="0">
                  <a:moveTo>
                    <a:pt x="1108" y="596"/>
                  </a:moveTo>
                  <a:cubicBezTo>
                    <a:pt x="1096" y="608"/>
                    <a:pt x="1096" y="643"/>
                    <a:pt x="1084" y="667"/>
                  </a:cubicBezTo>
                  <a:cubicBezTo>
                    <a:pt x="1024" y="786"/>
                    <a:pt x="893" y="858"/>
                    <a:pt x="763" y="870"/>
                  </a:cubicBezTo>
                  <a:cubicBezTo>
                    <a:pt x="584" y="905"/>
                    <a:pt x="405" y="917"/>
                    <a:pt x="274" y="751"/>
                  </a:cubicBezTo>
                  <a:cubicBezTo>
                    <a:pt x="1" y="393"/>
                    <a:pt x="310" y="108"/>
                    <a:pt x="596" y="48"/>
                  </a:cubicBezTo>
                  <a:cubicBezTo>
                    <a:pt x="727" y="0"/>
                    <a:pt x="882" y="12"/>
                    <a:pt x="1001" y="96"/>
                  </a:cubicBezTo>
                  <a:cubicBezTo>
                    <a:pt x="1167"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20"/>
            <p:cNvSpPr/>
            <p:nvPr/>
          </p:nvSpPr>
          <p:spPr>
            <a:xfrm>
              <a:off x="5962650" y="1300300"/>
              <a:ext cx="30075" cy="22925"/>
            </a:xfrm>
            <a:custGeom>
              <a:avLst/>
              <a:gdLst/>
              <a:ahLst/>
              <a:cxnLst/>
              <a:rect l="l" t="t" r="r" b="b"/>
              <a:pathLst>
                <a:path w="1203" h="917" extrusionOk="0">
                  <a:moveTo>
                    <a:pt x="1095" y="595"/>
                  </a:moveTo>
                  <a:cubicBezTo>
                    <a:pt x="1084" y="619"/>
                    <a:pt x="1084" y="643"/>
                    <a:pt x="1072" y="667"/>
                  </a:cubicBezTo>
                  <a:cubicBezTo>
                    <a:pt x="1012" y="786"/>
                    <a:pt x="893" y="869"/>
                    <a:pt x="762" y="881"/>
                  </a:cubicBezTo>
                  <a:cubicBezTo>
                    <a:pt x="583" y="905"/>
                    <a:pt x="393" y="917"/>
                    <a:pt x="274" y="750"/>
                  </a:cubicBezTo>
                  <a:cubicBezTo>
                    <a:pt x="0" y="393"/>
                    <a:pt x="298" y="107"/>
                    <a:pt x="583" y="48"/>
                  </a:cubicBezTo>
                  <a:cubicBezTo>
                    <a:pt x="726" y="0"/>
                    <a:pt x="881" y="12"/>
                    <a:pt x="1000" y="95"/>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20"/>
            <p:cNvSpPr/>
            <p:nvPr/>
          </p:nvSpPr>
          <p:spPr>
            <a:xfrm>
              <a:off x="5965925" y="2004850"/>
              <a:ext cx="11625" cy="11325"/>
            </a:xfrm>
            <a:custGeom>
              <a:avLst/>
              <a:gdLst/>
              <a:ahLst/>
              <a:cxnLst/>
              <a:rect l="l" t="t" r="r" b="b"/>
              <a:pathLst>
                <a:path w="465" h="453" extrusionOk="0">
                  <a:moveTo>
                    <a:pt x="24" y="298"/>
                  </a:moveTo>
                  <a:cubicBezTo>
                    <a:pt x="12" y="286"/>
                    <a:pt x="12" y="274"/>
                    <a:pt x="12" y="262"/>
                  </a:cubicBezTo>
                  <a:cubicBezTo>
                    <a:pt x="0" y="203"/>
                    <a:pt x="24" y="143"/>
                    <a:pt x="71" y="107"/>
                  </a:cubicBezTo>
                  <a:cubicBezTo>
                    <a:pt x="107" y="36"/>
                    <a:pt x="191" y="0"/>
                    <a:pt x="274" y="24"/>
                  </a:cubicBezTo>
                  <a:cubicBezTo>
                    <a:pt x="464" y="72"/>
                    <a:pt x="429" y="250"/>
                    <a:pt x="345" y="357"/>
                  </a:cubicBezTo>
                  <a:cubicBezTo>
                    <a:pt x="310" y="405"/>
                    <a:pt x="250" y="441"/>
                    <a:pt x="191" y="441"/>
                  </a:cubicBezTo>
                  <a:cubicBezTo>
                    <a:pt x="95" y="453"/>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20"/>
            <p:cNvSpPr/>
            <p:nvPr/>
          </p:nvSpPr>
          <p:spPr>
            <a:xfrm>
              <a:off x="6070100" y="1547350"/>
              <a:ext cx="11625" cy="11025"/>
            </a:xfrm>
            <a:custGeom>
              <a:avLst/>
              <a:gdLst/>
              <a:ahLst/>
              <a:cxnLst/>
              <a:rect l="l" t="t" r="r" b="b"/>
              <a:pathLst>
                <a:path w="465" h="441" extrusionOk="0">
                  <a:moveTo>
                    <a:pt x="24" y="298"/>
                  </a:moveTo>
                  <a:cubicBezTo>
                    <a:pt x="12" y="286"/>
                    <a:pt x="12" y="274"/>
                    <a:pt x="12" y="262"/>
                  </a:cubicBezTo>
                  <a:cubicBezTo>
                    <a:pt x="0" y="203"/>
                    <a:pt x="24" y="143"/>
                    <a:pt x="72" y="107"/>
                  </a:cubicBezTo>
                  <a:cubicBezTo>
                    <a:pt x="107" y="36"/>
                    <a:pt x="191" y="0"/>
                    <a:pt x="274" y="12"/>
                  </a:cubicBezTo>
                  <a:cubicBezTo>
                    <a:pt x="465" y="72"/>
                    <a:pt x="429" y="250"/>
                    <a:pt x="345" y="346"/>
                  </a:cubicBezTo>
                  <a:cubicBezTo>
                    <a:pt x="310" y="405"/>
                    <a:pt x="250" y="441"/>
                    <a:pt x="191" y="441"/>
                  </a:cubicBezTo>
                  <a:cubicBezTo>
                    <a:pt x="95"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20"/>
            <p:cNvSpPr/>
            <p:nvPr/>
          </p:nvSpPr>
          <p:spPr>
            <a:xfrm>
              <a:off x="6394825" y="1324400"/>
              <a:ext cx="11650" cy="11050"/>
            </a:xfrm>
            <a:custGeom>
              <a:avLst/>
              <a:gdLst/>
              <a:ahLst/>
              <a:cxnLst/>
              <a:rect l="l" t="t" r="r" b="b"/>
              <a:pathLst>
                <a:path w="466" h="442" extrusionOk="0">
                  <a:moveTo>
                    <a:pt x="25" y="298"/>
                  </a:moveTo>
                  <a:cubicBezTo>
                    <a:pt x="13" y="286"/>
                    <a:pt x="13" y="274"/>
                    <a:pt x="13" y="262"/>
                  </a:cubicBezTo>
                  <a:cubicBezTo>
                    <a:pt x="1" y="203"/>
                    <a:pt x="25" y="143"/>
                    <a:pt x="72" y="108"/>
                  </a:cubicBezTo>
                  <a:cubicBezTo>
                    <a:pt x="108" y="36"/>
                    <a:pt x="191" y="0"/>
                    <a:pt x="275" y="24"/>
                  </a:cubicBezTo>
                  <a:cubicBezTo>
                    <a:pt x="465" y="72"/>
                    <a:pt x="430" y="251"/>
                    <a:pt x="346" y="358"/>
                  </a:cubicBezTo>
                  <a:cubicBezTo>
                    <a:pt x="310" y="405"/>
                    <a:pt x="251" y="441"/>
                    <a:pt x="191"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20"/>
            <p:cNvSpPr/>
            <p:nvPr/>
          </p:nvSpPr>
          <p:spPr>
            <a:xfrm>
              <a:off x="6260600" y="1701225"/>
              <a:ext cx="11625" cy="11050"/>
            </a:xfrm>
            <a:custGeom>
              <a:avLst/>
              <a:gdLst/>
              <a:ahLst/>
              <a:cxnLst/>
              <a:rect l="l" t="t" r="r" b="b"/>
              <a:pathLst>
                <a:path w="465" h="442" extrusionOk="0">
                  <a:moveTo>
                    <a:pt x="24" y="298"/>
                  </a:moveTo>
                  <a:cubicBezTo>
                    <a:pt x="24" y="275"/>
                    <a:pt x="24" y="275"/>
                    <a:pt x="12" y="263"/>
                  </a:cubicBezTo>
                  <a:cubicBezTo>
                    <a:pt x="0" y="203"/>
                    <a:pt x="24" y="144"/>
                    <a:pt x="72" y="96"/>
                  </a:cubicBezTo>
                  <a:cubicBezTo>
                    <a:pt x="119" y="36"/>
                    <a:pt x="203" y="1"/>
                    <a:pt x="274" y="13"/>
                  </a:cubicBezTo>
                  <a:cubicBezTo>
                    <a:pt x="465" y="72"/>
                    <a:pt x="441" y="251"/>
                    <a:pt x="357" y="346"/>
                  </a:cubicBezTo>
                  <a:cubicBezTo>
                    <a:pt x="322" y="406"/>
                    <a:pt x="262"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20"/>
            <p:cNvSpPr/>
            <p:nvPr/>
          </p:nvSpPr>
          <p:spPr>
            <a:xfrm>
              <a:off x="6388275" y="1584250"/>
              <a:ext cx="11650" cy="11350"/>
            </a:xfrm>
            <a:custGeom>
              <a:avLst/>
              <a:gdLst/>
              <a:ahLst/>
              <a:cxnLst/>
              <a:rect l="l" t="t" r="r" b="b"/>
              <a:pathLst>
                <a:path w="466" h="454" extrusionOk="0">
                  <a:moveTo>
                    <a:pt x="25" y="298"/>
                  </a:moveTo>
                  <a:cubicBezTo>
                    <a:pt x="25" y="286"/>
                    <a:pt x="13" y="274"/>
                    <a:pt x="1" y="263"/>
                  </a:cubicBezTo>
                  <a:cubicBezTo>
                    <a:pt x="1" y="203"/>
                    <a:pt x="13" y="144"/>
                    <a:pt x="61" y="108"/>
                  </a:cubicBezTo>
                  <a:cubicBezTo>
                    <a:pt x="108" y="36"/>
                    <a:pt x="191" y="1"/>
                    <a:pt x="263" y="24"/>
                  </a:cubicBezTo>
                  <a:cubicBezTo>
                    <a:pt x="465" y="72"/>
                    <a:pt x="430" y="263"/>
                    <a:pt x="346" y="358"/>
                  </a:cubicBezTo>
                  <a:cubicBezTo>
                    <a:pt x="311" y="405"/>
                    <a:pt x="251" y="441"/>
                    <a:pt x="180" y="441"/>
                  </a:cubicBezTo>
                  <a:cubicBezTo>
                    <a:pt x="96" y="453"/>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20"/>
            <p:cNvSpPr/>
            <p:nvPr/>
          </p:nvSpPr>
          <p:spPr>
            <a:xfrm>
              <a:off x="6340950" y="1704500"/>
              <a:ext cx="11650" cy="11050"/>
            </a:xfrm>
            <a:custGeom>
              <a:avLst/>
              <a:gdLst/>
              <a:ahLst/>
              <a:cxnLst/>
              <a:rect l="l" t="t" r="r" b="b"/>
              <a:pathLst>
                <a:path w="466" h="442" extrusionOk="0">
                  <a:moveTo>
                    <a:pt x="25" y="286"/>
                  </a:moveTo>
                  <a:cubicBezTo>
                    <a:pt x="25" y="275"/>
                    <a:pt x="13" y="263"/>
                    <a:pt x="13" y="263"/>
                  </a:cubicBezTo>
                  <a:cubicBezTo>
                    <a:pt x="1" y="203"/>
                    <a:pt x="13" y="132"/>
                    <a:pt x="60" y="96"/>
                  </a:cubicBezTo>
                  <a:cubicBezTo>
                    <a:pt x="108" y="25"/>
                    <a:pt x="191" y="1"/>
                    <a:pt x="263" y="13"/>
                  </a:cubicBezTo>
                  <a:cubicBezTo>
                    <a:pt x="465" y="72"/>
                    <a:pt x="430" y="251"/>
                    <a:pt x="346" y="346"/>
                  </a:cubicBezTo>
                  <a:cubicBezTo>
                    <a:pt x="310" y="394"/>
                    <a:pt x="251" y="429"/>
                    <a:pt x="179" y="441"/>
                  </a:cubicBezTo>
                  <a:cubicBezTo>
                    <a:pt x="96" y="441"/>
                    <a:pt x="25" y="370"/>
                    <a:pt x="25"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20"/>
            <p:cNvSpPr/>
            <p:nvPr/>
          </p:nvSpPr>
          <p:spPr>
            <a:xfrm>
              <a:off x="5976625" y="168397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20" y="36"/>
                    <a:pt x="191" y="0"/>
                    <a:pt x="274" y="12"/>
                  </a:cubicBezTo>
                  <a:cubicBezTo>
                    <a:pt x="465" y="72"/>
                    <a:pt x="441" y="250"/>
                    <a:pt x="346" y="345"/>
                  </a:cubicBezTo>
                  <a:cubicBezTo>
                    <a:pt x="310" y="405"/>
                    <a:pt x="251"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20"/>
            <p:cNvSpPr/>
            <p:nvPr/>
          </p:nvSpPr>
          <p:spPr>
            <a:xfrm>
              <a:off x="6052525" y="1376200"/>
              <a:ext cx="11650" cy="11325"/>
            </a:xfrm>
            <a:custGeom>
              <a:avLst/>
              <a:gdLst/>
              <a:ahLst/>
              <a:cxnLst/>
              <a:rect l="l" t="t" r="r" b="b"/>
              <a:pathLst>
                <a:path w="466" h="453" extrusionOk="0">
                  <a:moveTo>
                    <a:pt x="13" y="298"/>
                  </a:moveTo>
                  <a:cubicBezTo>
                    <a:pt x="13" y="286"/>
                    <a:pt x="13" y="274"/>
                    <a:pt x="1" y="262"/>
                  </a:cubicBezTo>
                  <a:cubicBezTo>
                    <a:pt x="1" y="203"/>
                    <a:pt x="13" y="143"/>
                    <a:pt x="60" y="107"/>
                  </a:cubicBezTo>
                  <a:cubicBezTo>
                    <a:pt x="108" y="36"/>
                    <a:pt x="191" y="0"/>
                    <a:pt x="263" y="24"/>
                  </a:cubicBezTo>
                  <a:cubicBezTo>
                    <a:pt x="465" y="84"/>
                    <a:pt x="429" y="262"/>
                    <a:pt x="346" y="357"/>
                  </a:cubicBezTo>
                  <a:cubicBezTo>
                    <a:pt x="310" y="405"/>
                    <a:pt x="251" y="441"/>
                    <a:pt x="179"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20"/>
            <p:cNvSpPr/>
            <p:nvPr/>
          </p:nvSpPr>
          <p:spPr>
            <a:xfrm>
              <a:off x="6060575" y="1499125"/>
              <a:ext cx="11625" cy="11025"/>
            </a:xfrm>
            <a:custGeom>
              <a:avLst/>
              <a:gdLst/>
              <a:ahLst/>
              <a:cxnLst/>
              <a:rect l="l" t="t" r="r" b="b"/>
              <a:pathLst>
                <a:path w="465" h="441" extrusionOk="0">
                  <a:moveTo>
                    <a:pt x="12" y="286"/>
                  </a:moveTo>
                  <a:cubicBezTo>
                    <a:pt x="12" y="274"/>
                    <a:pt x="12" y="262"/>
                    <a:pt x="0" y="262"/>
                  </a:cubicBezTo>
                  <a:cubicBezTo>
                    <a:pt x="0" y="203"/>
                    <a:pt x="12" y="131"/>
                    <a:pt x="60" y="96"/>
                  </a:cubicBezTo>
                  <a:cubicBezTo>
                    <a:pt x="107" y="24"/>
                    <a:pt x="191" y="0"/>
                    <a:pt x="262" y="12"/>
                  </a:cubicBezTo>
                  <a:cubicBezTo>
                    <a:pt x="465" y="72"/>
                    <a:pt x="429" y="250"/>
                    <a:pt x="345" y="346"/>
                  </a:cubicBezTo>
                  <a:cubicBezTo>
                    <a:pt x="310" y="405"/>
                    <a:pt x="250" y="429"/>
                    <a:pt x="179" y="441"/>
                  </a:cubicBezTo>
                  <a:cubicBezTo>
                    <a:pt x="95" y="441"/>
                    <a:pt x="24" y="370"/>
                    <a:pt x="12"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20"/>
            <p:cNvSpPr/>
            <p:nvPr/>
          </p:nvSpPr>
          <p:spPr>
            <a:xfrm>
              <a:off x="6012950" y="1536025"/>
              <a:ext cx="11625" cy="11050"/>
            </a:xfrm>
            <a:custGeom>
              <a:avLst/>
              <a:gdLst/>
              <a:ahLst/>
              <a:cxnLst/>
              <a:rect l="l" t="t" r="r" b="b"/>
              <a:pathLst>
                <a:path w="465" h="442" extrusionOk="0">
                  <a:moveTo>
                    <a:pt x="24" y="287"/>
                  </a:moveTo>
                  <a:cubicBezTo>
                    <a:pt x="24" y="275"/>
                    <a:pt x="12" y="263"/>
                    <a:pt x="12" y="251"/>
                  </a:cubicBezTo>
                  <a:cubicBezTo>
                    <a:pt x="0" y="191"/>
                    <a:pt x="24" y="132"/>
                    <a:pt x="72" y="96"/>
                  </a:cubicBezTo>
                  <a:cubicBezTo>
                    <a:pt x="107" y="25"/>
                    <a:pt x="191" y="1"/>
                    <a:pt x="274" y="13"/>
                  </a:cubicBezTo>
                  <a:cubicBezTo>
                    <a:pt x="465" y="72"/>
                    <a:pt x="429" y="251"/>
                    <a:pt x="345" y="346"/>
                  </a:cubicBezTo>
                  <a:cubicBezTo>
                    <a:pt x="310" y="394"/>
                    <a:pt x="250" y="429"/>
                    <a:pt x="191" y="441"/>
                  </a:cubicBezTo>
                  <a:cubicBezTo>
                    <a:pt x="107"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20"/>
            <p:cNvSpPr/>
            <p:nvPr/>
          </p:nvSpPr>
          <p:spPr>
            <a:xfrm>
              <a:off x="5942700" y="1664325"/>
              <a:ext cx="11625" cy="11025"/>
            </a:xfrm>
            <a:custGeom>
              <a:avLst/>
              <a:gdLst/>
              <a:ahLst/>
              <a:cxnLst/>
              <a:rect l="l" t="t" r="r" b="b"/>
              <a:pathLst>
                <a:path w="465" h="441" extrusionOk="0">
                  <a:moveTo>
                    <a:pt x="24" y="286"/>
                  </a:moveTo>
                  <a:cubicBezTo>
                    <a:pt x="12" y="274"/>
                    <a:pt x="12" y="262"/>
                    <a:pt x="12" y="250"/>
                  </a:cubicBezTo>
                  <a:cubicBezTo>
                    <a:pt x="0" y="191"/>
                    <a:pt x="24" y="131"/>
                    <a:pt x="60" y="96"/>
                  </a:cubicBezTo>
                  <a:cubicBezTo>
                    <a:pt x="107" y="24"/>
                    <a:pt x="191" y="0"/>
                    <a:pt x="262" y="12"/>
                  </a:cubicBezTo>
                  <a:cubicBezTo>
                    <a:pt x="465" y="72"/>
                    <a:pt x="429" y="250"/>
                    <a:pt x="346" y="346"/>
                  </a:cubicBezTo>
                  <a:cubicBezTo>
                    <a:pt x="310" y="393"/>
                    <a:pt x="250" y="429"/>
                    <a:pt x="191" y="441"/>
                  </a:cubicBezTo>
                  <a:cubicBezTo>
                    <a:pt x="96"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20"/>
            <p:cNvSpPr/>
            <p:nvPr/>
          </p:nvSpPr>
          <p:spPr>
            <a:xfrm>
              <a:off x="5962050" y="1715225"/>
              <a:ext cx="11625" cy="11025"/>
            </a:xfrm>
            <a:custGeom>
              <a:avLst/>
              <a:gdLst/>
              <a:ahLst/>
              <a:cxnLst/>
              <a:rect l="l" t="t" r="r" b="b"/>
              <a:pathLst>
                <a:path w="465" h="441" extrusionOk="0">
                  <a:moveTo>
                    <a:pt x="24" y="286"/>
                  </a:moveTo>
                  <a:cubicBezTo>
                    <a:pt x="24" y="274"/>
                    <a:pt x="12" y="274"/>
                    <a:pt x="0" y="262"/>
                  </a:cubicBezTo>
                  <a:cubicBezTo>
                    <a:pt x="0" y="203"/>
                    <a:pt x="12" y="143"/>
                    <a:pt x="60" y="96"/>
                  </a:cubicBezTo>
                  <a:cubicBezTo>
                    <a:pt x="107" y="36"/>
                    <a:pt x="191" y="0"/>
                    <a:pt x="262" y="12"/>
                  </a:cubicBezTo>
                  <a:cubicBezTo>
                    <a:pt x="465" y="72"/>
                    <a:pt x="429" y="250"/>
                    <a:pt x="346" y="346"/>
                  </a:cubicBezTo>
                  <a:cubicBezTo>
                    <a:pt x="310" y="405"/>
                    <a:pt x="250" y="429"/>
                    <a:pt x="179" y="441"/>
                  </a:cubicBezTo>
                  <a:cubicBezTo>
                    <a:pt x="95" y="441"/>
                    <a:pt x="24" y="381"/>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20"/>
            <p:cNvSpPr/>
            <p:nvPr/>
          </p:nvSpPr>
          <p:spPr>
            <a:xfrm>
              <a:off x="6700825" y="1291650"/>
              <a:ext cx="11625" cy="11050"/>
            </a:xfrm>
            <a:custGeom>
              <a:avLst/>
              <a:gdLst/>
              <a:ahLst/>
              <a:cxnLst/>
              <a:rect l="l" t="t" r="r" b="b"/>
              <a:pathLst>
                <a:path w="465" h="442" extrusionOk="0">
                  <a:moveTo>
                    <a:pt x="24" y="298"/>
                  </a:moveTo>
                  <a:cubicBezTo>
                    <a:pt x="24" y="287"/>
                    <a:pt x="12" y="275"/>
                    <a:pt x="12" y="263"/>
                  </a:cubicBezTo>
                  <a:cubicBezTo>
                    <a:pt x="1" y="203"/>
                    <a:pt x="24" y="144"/>
                    <a:pt x="60" y="108"/>
                  </a:cubicBezTo>
                  <a:cubicBezTo>
                    <a:pt x="108" y="37"/>
                    <a:pt x="191" y="1"/>
                    <a:pt x="262" y="25"/>
                  </a:cubicBezTo>
                  <a:cubicBezTo>
                    <a:pt x="465" y="72"/>
                    <a:pt x="429" y="251"/>
                    <a:pt x="346" y="346"/>
                  </a:cubicBezTo>
                  <a:cubicBezTo>
                    <a:pt x="310" y="406"/>
                    <a:pt x="251" y="441"/>
                    <a:pt x="179" y="441"/>
                  </a:cubicBezTo>
                  <a:cubicBezTo>
                    <a:pt x="96"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20"/>
            <p:cNvSpPr/>
            <p:nvPr/>
          </p:nvSpPr>
          <p:spPr>
            <a:xfrm>
              <a:off x="6597250" y="1450300"/>
              <a:ext cx="11625" cy="11050"/>
            </a:xfrm>
            <a:custGeom>
              <a:avLst/>
              <a:gdLst/>
              <a:ahLst/>
              <a:cxnLst/>
              <a:rect l="l" t="t" r="r" b="b"/>
              <a:pathLst>
                <a:path w="465" h="442" extrusionOk="0">
                  <a:moveTo>
                    <a:pt x="24" y="298"/>
                  </a:moveTo>
                  <a:cubicBezTo>
                    <a:pt x="12" y="287"/>
                    <a:pt x="12" y="275"/>
                    <a:pt x="12" y="263"/>
                  </a:cubicBezTo>
                  <a:cubicBezTo>
                    <a:pt x="0" y="203"/>
                    <a:pt x="24" y="144"/>
                    <a:pt x="72" y="108"/>
                  </a:cubicBezTo>
                  <a:cubicBezTo>
                    <a:pt x="107" y="37"/>
                    <a:pt x="191" y="1"/>
                    <a:pt x="274" y="25"/>
                  </a:cubicBezTo>
                  <a:cubicBezTo>
                    <a:pt x="465" y="72"/>
                    <a:pt x="429" y="251"/>
                    <a:pt x="345" y="358"/>
                  </a:cubicBezTo>
                  <a:cubicBezTo>
                    <a:pt x="310" y="406"/>
                    <a:pt x="250" y="441"/>
                    <a:pt x="191" y="441"/>
                  </a:cubicBezTo>
                  <a:cubicBezTo>
                    <a:pt x="95"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20"/>
            <p:cNvSpPr/>
            <p:nvPr/>
          </p:nvSpPr>
          <p:spPr>
            <a:xfrm>
              <a:off x="6541275" y="1426800"/>
              <a:ext cx="11650" cy="11025"/>
            </a:xfrm>
            <a:custGeom>
              <a:avLst/>
              <a:gdLst/>
              <a:ahLst/>
              <a:cxnLst/>
              <a:rect l="l" t="t" r="r" b="b"/>
              <a:pathLst>
                <a:path w="466" h="441" extrusionOk="0">
                  <a:moveTo>
                    <a:pt x="25" y="298"/>
                  </a:moveTo>
                  <a:cubicBezTo>
                    <a:pt x="25" y="286"/>
                    <a:pt x="13" y="274"/>
                    <a:pt x="13" y="262"/>
                  </a:cubicBezTo>
                  <a:cubicBezTo>
                    <a:pt x="1" y="203"/>
                    <a:pt x="25" y="143"/>
                    <a:pt x="72" y="107"/>
                  </a:cubicBezTo>
                  <a:cubicBezTo>
                    <a:pt x="108" y="36"/>
                    <a:pt x="191" y="0"/>
                    <a:pt x="275" y="12"/>
                  </a:cubicBezTo>
                  <a:cubicBezTo>
                    <a:pt x="465" y="72"/>
                    <a:pt x="429" y="250"/>
                    <a:pt x="346" y="346"/>
                  </a:cubicBezTo>
                  <a:cubicBezTo>
                    <a:pt x="310" y="405"/>
                    <a:pt x="251" y="441"/>
                    <a:pt x="191" y="441"/>
                  </a:cubicBezTo>
                  <a:cubicBezTo>
                    <a:pt x="108" y="441"/>
                    <a:pt x="37"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20"/>
            <p:cNvSpPr/>
            <p:nvPr/>
          </p:nvSpPr>
          <p:spPr>
            <a:xfrm>
              <a:off x="5958775" y="2106925"/>
              <a:ext cx="11625" cy="11050"/>
            </a:xfrm>
            <a:custGeom>
              <a:avLst/>
              <a:gdLst/>
              <a:ahLst/>
              <a:cxnLst/>
              <a:rect l="l" t="t" r="r" b="b"/>
              <a:pathLst>
                <a:path w="465" h="442" extrusionOk="0">
                  <a:moveTo>
                    <a:pt x="24" y="287"/>
                  </a:moveTo>
                  <a:cubicBezTo>
                    <a:pt x="24" y="287"/>
                    <a:pt x="12" y="275"/>
                    <a:pt x="12" y="263"/>
                  </a:cubicBezTo>
                  <a:cubicBezTo>
                    <a:pt x="0" y="203"/>
                    <a:pt x="24" y="144"/>
                    <a:pt x="72" y="96"/>
                  </a:cubicBezTo>
                  <a:cubicBezTo>
                    <a:pt x="107" y="37"/>
                    <a:pt x="191" y="1"/>
                    <a:pt x="274" y="13"/>
                  </a:cubicBezTo>
                  <a:cubicBezTo>
                    <a:pt x="465" y="72"/>
                    <a:pt x="429" y="251"/>
                    <a:pt x="346" y="346"/>
                  </a:cubicBezTo>
                  <a:cubicBezTo>
                    <a:pt x="310" y="406"/>
                    <a:pt x="250" y="441"/>
                    <a:pt x="191" y="441"/>
                  </a:cubicBezTo>
                  <a:cubicBezTo>
                    <a:pt x="107" y="441"/>
                    <a:pt x="36"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20"/>
            <p:cNvSpPr/>
            <p:nvPr/>
          </p:nvSpPr>
          <p:spPr>
            <a:xfrm>
              <a:off x="5814400" y="1996800"/>
              <a:ext cx="11650" cy="11050"/>
            </a:xfrm>
            <a:custGeom>
              <a:avLst/>
              <a:gdLst/>
              <a:ahLst/>
              <a:cxnLst/>
              <a:rect l="l" t="t" r="r" b="b"/>
              <a:pathLst>
                <a:path w="466" h="442" extrusionOk="0">
                  <a:moveTo>
                    <a:pt x="25" y="298"/>
                  </a:moveTo>
                  <a:cubicBezTo>
                    <a:pt x="13" y="286"/>
                    <a:pt x="13" y="274"/>
                    <a:pt x="13" y="263"/>
                  </a:cubicBezTo>
                  <a:cubicBezTo>
                    <a:pt x="1" y="203"/>
                    <a:pt x="25" y="144"/>
                    <a:pt x="72" y="108"/>
                  </a:cubicBezTo>
                  <a:cubicBezTo>
                    <a:pt x="108" y="36"/>
                    <a:pt x="191" y="1"/>
                    <a:pt x="275" y="13"/>
                  </a:cubicBezTo>
                  <a:cubicBezTo>
                    <a:pt x="465" y="72"/>
                    <a:pt x="429" y="251"/>
                    <a:pt x="346" y="346"/>
                  </a:cubicBezTo>
                  <a:cubicBezTo>
                    <a:pt x="310" y="405"/>
                    <a:pt x="251" y="441"/>
                    <a:pt x="191" y="441"/>
                  </a:cubicBezTo>
                  <a:cubicBezTo>
                    <a:pt x="96" y="441"/>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20"/>
            <p:cNvSpPr/>
            <p:nvPr/>
          </p:nvSpPr>
          <p:spPr>
            <a:xfrm>
              <a:off x="5864400" y="1532750"/>
              <a:ext cx="11650" cy="11050"/>
            </a:xfrm>
            <a:custGeom>
              <a:avLst/>
              <a:gdLst/>
              <a:ahLst/>
              <a:cxnLst/>
              <a:rect l="l" t="t" r="r" b="b"/>
              <a:pathLst>
                <a:path w="466" h="442" extrusionOk="0">
                  <a:moveTo>
                    <a:pt x="13" y="287"/>
                  </a:moveTo>
                  <a:cubicBezTo>
                    <a:pt x="13" y="275"/>
                    <a:pt x="13" y="275"/>
                    <a:pt x="1" y="263"/>
                  </a:cubicBezTo>
                  <a:cubicBezTo>
                    <a:pt x="1" y="203"/>
                    <a:pt x="13" y="144"/>
                    <a:pt x="61" y="96"/>
                  </a:cubicBezTo>
                  <a:cubicBezTo>
                    <a:pt x="108" y="37"/>
                    <a:pt x="191" y="1"/>
                    <a:pt x="263" y="13"/>
                  </a:cubicBezTo>
                  <a:cubicBezTo>
                    <a:pt x="465" y="72"/>
                    <a:pt x="430" y="251"/>
                    <a:pt x="346" y="346"/>
                  </a:cubicBezTo>
                  <a:cubicBezTo>
                    <a:pt x="311" y="406"/>
                    <a:pt x="251" y="429"/>
                    <a:pt x="180" y="441"/>
                  </a:cubicBezTo>
                  <a:cubicBezTo>
                    <a:pt x="96" y="441"/>
                    <a:pt x="25" y="382"/>
                    <a:pt x="13"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20"/>
            <p:cNvSpPr/>
            <p:nvPr/>
          </p:nvSpPr>
          <p:spPr>
            <a:xfrm>
              <a:off x="6159400" y="1821475"/>
              <a:ext cx="11625" cy="11050"/>
            </a:xfrm>
            <a:custGeom>
              <a:avLst/>
              <a:gdLst/>
              <a:ahLst/>
              <a:cxnLst/>
              <a:rect l="l" t="t" r="r" b="b"/>
              <a:pathLst>
                <a:path w="465" h="442" extrusionOk="0">
                  <a:moveTo>
                    <a:pt x="24" y="287"/>
                  </a:moveTo>
                  <a:cubicBezTo>
                    <a:pt x="12" y="275"/>
                    <a:pt x="12" y="263"/>
                    <a:pt x="12" y="251"/>
                  </a:cubicBezTo>
                  <a:cubicBezTo>
                    <a:pt x="0" y="191"/>
                    <a:pt x="24" y="132"/>
                    <a:pt x="60" y="96"/>
                  </a:cubicBezTo>
                  <a:cubicBezTo>
                    <a:pt x="107" y="25"/>
                    <a:pt x="191" y="1"/>
                    <a:pt x="262" y="13"/>
                  </a:cubicBezTo>
                  <a:cubicBezTo>
                    <a:pt x="464" y="72"/>
                    <a:pt x="429" y="251"/>
                    <a:pt x="345" y="346"/>
                  </a:cubicBezTo>
                  <a:cubicBezTo>
                    <a:pt x="310" y="394"/>
                    <a:pt x="250" y="430"/>
                    <a:pt x="179" y="441"/>
                  </a:cubicBezTo>
                  <a:cubicBezTo>
                    <a:pt x="95"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20"/>
            <p:cNvSpPr/>
            <p:nvPr/>
          </p:nvSpPr>
          <p:spPr>
            <a:xfrm>
              <a:off x="6697850" y="1650925"/>
              <a:ext cx="11625" cy="11350"/>
            </a:xfrm>
            <a:custGeom>
              <a:avLst/>
              <a:gdLst/>
              <a:ahLst/>
              <a:cxnLst/>
              <a:rect l="l" t="t" r="r" b="b"/>
              <a:pathLst>
                <a:path w="465" h="454" extrusionOk="0">
                  <a:moveTo>
                    <a:pt x="24" y="298"/>
                  </a:moveTo>
                  <a:cubicBezTo>
                    <a:pt x="24" y="286"/>
                    <a:pt x="12" y="274"/>
                    <a:pt x="12" y="263"/>
                  </a:cubicBezTo>
                  <a:cubicBezTo>
                    <a:pt x="0" y="203"/>
                    <a:pt x="24" y="143"/>
                    <a:pt x="72" y="108"/>
                  </a:cubicBezTo>
                  <a:cubicBezTo>
                    <a:pt x="120" y="36"/>
                    <a:pt x="191" y="1"/>
                    <a:pt x="274" y="24"/>
                  </a:cubicBezTo>
                  <a:cubicBezTo>
                    <a:pt x="465" y="84"/>
                    <a:pt x="441" y="263"/>
                    <a:pt x="346" y="358"/>
                  </a:cubicBezTo>
                  <a:cubicBezTo>
                    <a:pt x="310" y="405"/>
                    <a:pt x="251" y="441"/>
                    <a:pt x="191" y="441"/>
                  </a:cubicBezTo>
                  <a:cubicBezTo>
                    <a:pt x="108"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20"/>
            <p:cNvSpPr/>
            <p:nvPr/>
          </p:nvSpPr>
          <p:spPr>
            <a:xfrm>
              <a:off x="6809775" y="1424700"/>
              <a:ext cx="11625" cy="11050"/>
            </a:xfrm>
            <a:custGeom>
              <a:avLst/>
              <a:gdLst/>
              <a:ahLst/>
              <a:cxnLst/>
              <a:rect l="l" t="t" r="r" b="b"/>
              <a:pathLst>
                <a:path w="465" h="442" extrusionOk="0">
                  <a:moveTo>
                    <a:pt x="12" y="299"/>
                  </a:moveTo>
                  <a:cubicBezTo>
                    <a:pt x="12" y="287"/>
                    <a:pt x="12" y="275"/>
                    <a:pt x="0" y="263"/>
                  </a:cubicBezTo>
                  <a:cubicBezTo>
                    <a:pt x="0" y="203"/>
                    <a:pt x="12" y="144"/>
                    <a:pt x="60" y="108"/>
                  </a:cubicBezTo>
                  <a:cubicBezTo>
                    <a:pt x="107" y="37"/>
                    <a:pt x="191" y="1"/>
                    <a:pt x="262" y="25"/>
                  </a:cubicBezTo>
                  <a:cubicBezTo>
                    <a:pt x="465" y="72"/>
                    <a:pt x="429" y="263"/>
                    <a:pt x="346" y="358"/>
                  </a:cubicBezTo>
                  <a:cubicBezTo>
                    <a:pt x="310" y="406"/>
                    <a:pt x="250" y="441"/>
                    <a:pt x="179" y="441"/>
                  </a:cubicBezTo>
                  <a:cubicBezTo>
                    <a:pt x="95" y="441"/>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20"/>
            <p:cNvSpPr/>
            <p:nvPr/>
          </p:nvSpPr>
          <p:spPr>
            <a:xfrm>
              <a:off x="6621350" y="1566100"/>
              <a:ext cx="11625" cy="11025"/>
            </a:xfrm>
            <a:custGeom>
              <a:avLst/>
              <a:gdLst/>
              <a:ahLst/>
              <a:cxnLst/>
              <a:rect l="l" t="t" r="r" b="b"/>
              <a:pathLst>
                <a:path w="465" h="441" extrusionOk="0">
                  <a:moveTo>
                    <a:pt x="24" y="286"/>
                  </a:moveTo>
                  <a:cubicBezTo>
                    <a:pt x="12" y="274"/>
                    <a:pt x="12" y="262"/>
                    <a:pt x="12" y="250"/>
                  </a:cubicBezTo>
                  <a:cubicBezTo>
                    <a:pt x="1" y="191"/>
                    <a:pt x="24" y="131"/>
                    <a:pt x="72" y="96"/>
                  </a:cubicBezTo>
                  <a:cubicBezTo>
                    <a:pt x="120" y="24"/>
                    <a:pt x="191" y="0"/>
                    <a:pt x="274" y="12"/>
                  </a:cubicBezTo>
                  <a:cubicBezTo>
                    <a:pt x="465" y="72"/>
                    <a:pt x="441" y="250"/>
                    <a:pt x="358" y="346"/>
                  </a:cubicBezTo>
                  <a:cubicBezTo>
                    <a:pt x="310" y="393"/>
                    <a:pt x="263" y="429"/>
                    <a:pt x="191" y="441"/>
                  </a:cubicBezTo>
                  <a:cubicBezTo>
                    <a:pt x="108"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20"/>
            <p:cNvSpPr/>
            <p:nvPr/>
          </p:nvSpPr>
          <p:spPr>
            <a:xfrm>
              <a:off x="6254050" y="2192950"/>
              <a:ext cx="11625" cy="11350"/>
            </a:xfrm>
            <a:custGeom>
              <a:avLst/>
              <a:gdLst/>
              <a:ahLst/>
              <a:cxnLst/>
              <a:rect l="l" t="t" r="r" b="b"/>
              <a:pathLst>
                <a:path w="465" h="454" extrusionOk="0">
                  <a:moveTo>
                    <a:pt x="12" y="299"/>
                  </a:moveTo>
                  <a:cubicBezTo>
                    <a:pt x="12" y="287"/>
                    <a:pt x="12" y="275"/>
                    <a:pt x="0" y="263"/>
                  </a:cubicBezTo>
                  <a:cubicBezTo>
                    <a:pt x="0" y="203"/>
                    <a:pt x="12" y="144"/>
                    <a:pt x="60" y="108"/>
                  </a:cubicBezTo>
                  <a:cubicBezTo>
                    <a:pt x="107" y="37"/>
                    <a:pt x="191" y="1"/>
                    <a:pt x="262" y="25"/>
                  </a:cubicBezTo>
                  <a:cubicBezTo>
                    <a:pt x="465" y="84"/>
                    <a:pt x="429" y="263"/>
                    <a:pt x="346" y="358"/>
                  </a:cubicBezTo>
                  <a:cubicBezTo>
                    <a:pt x="310" y="406"/>
                    <a:pt x="250" y="441"/>
                    <a:pt x="179" y="441"/>
                  </a:cubicBezTo>
                  <a:cubicBezTo>
                    <a:pt x="96" y="453"/>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20"/>
            <p:cNvSpPr/>
            <p:nvPr/>
          </p:nvSpPr>
          <p:spPr>
            <a:xfrm>
              <a:off x="6035850" y="2247725"/>
              <a:ext cx="11650" cy="11050"/>
            </a:xfrm>
            <a:custGeom>
              <a:avLst/>
              <a:gdLst/>
              <a:ahLst/>
              <a:cxnLst/>
              <a:rect l="l" t="t" r="r" b="b"/>
              <a:pathLst>
                <a:path w="466" h="442" extrusionOk="0">
                  <a:moveTo>
                    <a:pt x="13" y="286"/>
                  </a:moveTo>
                  <a:cubicBezTo>
                    <a:pt x="13" y="274"/>
                    <a:pt x="13" y="274"/>
                    <a:pt x="1" y="263"/>
                  </a:cubicBezTo>
                  <a:cubicBezTo>
                    <a:pt x="1" y="203"/>
                    <a:pt x="13" y="143"/>
                    <a:pt x="61" y="96"/>
                  </a:cubicBezTo>
                  <a:cubicBezTo>
                    <a:pt x="108" y="36"/>
                    <a:pt x="191" y="1"/>
                    <a:pt x="263" y="13"/>
                  </a:cubicBezTo>
                  <a:cubicBezTo>
                    <a:pt x="465" y="72"/>
                    <a:pt x="430" y="251"/>
                    <a:pt x="346" y="346"/>
                  </a:cubicBezTo>
                  <a:cubicBezTo>
                    <a:pt x="311" y="405"/>
                    <a:pt x="251" y="429"/>
                    <a:pt x="180" y="441"/>
                  </a:cubicBezTo>
                  <a:cubicBezTo>
                    <a:pt x="96" y="441"/>
                    <a:pt x="25" y="370"/>
                    <a:pt x="13"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20"/>
            <p:cNvSpPr/>
            <p:nvPr/>
          </p:nvSpPr>
          <p:spPr>
            <a:xfrm>
              <a:off x="5801000" y="1762550"/>
              <a:ext cx="11650" cy="11325"/>
            </a:xfrm>
            <a:custGeom>
              <a:avLst/>
              <a:gdLst/>
              <a:ahLst/>
              <a:cxnLst/>
              <a:rect l="l" t="t" r="r" b="b"/>
              <a:pathLst>
                <a:path w="466" h="453" extrusionOk="0">
                  <a:moveTo>
                    <a:pt x="13" y="298"/>
                  </a:moveTo>
                  <a:cubicBezTo>
                    <a:pt x="13" y="286"/>
                    <a:pt x="13" y="274"/>
                    <a:pt x="1" y="262"/>
                  </a:cubicBezTo>
                  <a:cubicBezTo>
                    <a:pt x="1" y="203"/>
                    <a:pt x="13" y="143"/>
                    <a:pt x="60" y="108"/>
                  </a:cubicBezTo>
                  <a:cubicBezTo>
                    <a:pt x="108" y="36"/>
                    <a:pt x="191" y="0"/>
                    <a:pt x="263" y="24"/>
                  </a:cubicBezTo>
                  <a:cubicBezTo>
                    <a:pt x="465" y="84"/>
                    <a:pt x="430" y="262"/>
                    <a:pt x="346" y="358"/>
                  </a:cubicBezTo>
                  <a:cubicBezTo>
                    <a:pt x="311" y="405"/>
                    <a:pt x="251" y="441"/>
                    <a:pt x="180"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20"/>
            <p:cNvSpPr/>
            <p:nvPr/>
          </p:nvSpPr>
          <p:spPr>
            <a:xfrm>
              <a:off x="6396625" y="1918225"/>
              <a:ext cx="11625" cy="11325"/>
            </a:xfrm>
            <a:custGeom>
              <a:avLst/>
              <a:gdLst/>
              <a:ahLst/>
              <a:cxnLst/>
              <a:rect l="l" t="t" r="r" b="b"/>
              <a:pathLst>
                <a:path w="465" h="453" extrusionOk="0">
                  <a:moveTo>
                    <a:pt x="24" y="298"/>
                  </a:moveTo>
                  <a:cubicBezTo>
                    <a:pt x="24" y="286"/>
                    <a:pt x="12" y="274"/>
                    <a:pt x="12" y="262"/>
                  </a:cubicBezTo>
                  <a:cubicBezTo>
                    <a:pt x="0" y="203"/>
                    <a:pt x="24" y="143"/>
                    <a:pt x="72" y="108"/>
                  </a:cubicBezTo>
                  <a:cubicBezTo>
                    <a:pt x="119" y="36"/>
                    <a:pt x="191" y="0"/>
                    <a:pt x="274" y="24"/>
                  </a:cubicBezTo>
                  <a:cubicBezTo>
                    <a:pt x="465" y="84"/>
                    <a:pt x="441" y="262"/>
                    <a:pt x="346" y="358"/>
                  </a:cubicBezTo>
                  <a:cubicBezTo>
                    <a:pt x="310" y="405"/>
                    <a:pt x="250" y="441"/>
                    <a:pt x="191" y="441"/>
                  </a:cubicBezTo>
                  <a:cubicBezTo>
                    <a:pt x="108" y="453"/>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20"/>
            <p:cNvSpPr/>
            <p:nvPr/>
          </p:nvSpPr>
          <p:spPr>
            <a:xfrm>
              <a:off x="6450500" y="2243275"/>
              <a:ext cx="11625" cy="11025"/>
            </a:xfrm>
            <a:custGeom>
              <a:avLst/>
              <a:gdLst/>
              <a:ahLst/>
              <a:cxnLst/>
              <a:rect l="l" t="t" r="r" b="b"/>
              <a:pathLst>
                <a:path w="465" h="441" extrusionOk="0">
                  <a:moveTo>
                    <a:pt x="24" y="298"/>
                  </a:moveTo>
                  <a:cubicBezTo>
                    <a:pt x="24" y="286"/>
                    <a:pt x="24" y="274"/>
                    <a:pt x="12" y="262"/>
                  </a:cubicBezTo>
                  <a:cubicBezTo>
                    <a:pt x="0" y="202"/>
                    <a:pt x="24" y="143"/>
                    <a:pt x="72" y="107"/>
                  </a:cubicBezTo>
                  <a:cubicBezTo>
                    <a:pt x="119" y="36"/>
                    <a:pt x="191" y="0"/>
                    <a:pt x="274" y="12"/>
                  </a:cubicBezTo>
                  <a:cubicBezTo>
                    <a:pt x="465" y="71"/>
                    <a:pt x="441" y="250"/>
                    <a:pt x="358" y="345"/>
                  </a:cubicBezTo>
                  <a:cubicBezTo>
                    <a:pt x="310" y="405"/>
                    <a:pt x="250"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20"/>
            <p:cNvSpPr/>
            <p:nvPr/>
          </p:nvSpPr>
          <p:spPr>
            <a:xfrm>
              <a:off x="6924375" y="1866125"/>
              <a:ext cx="11625" cy="11350"/>
            </a:xfrm>
            <a:custGeom>
              <a:avLst/>
              <a:gdLst/>
              <a:ahLst/>
              <a:cxnLst/>
              <a:rect l="l" t="t" r="r" b="b"/>
              <a:pathLst>
                <a:path w="465" h="454" extrusionOk="0">
                  <a:moveTo>
                    <a:pt x="24" y="298"/>
                  </a:moveTo>
                  <a:cubicBezTo>
                    <a:pt x="24" y="287"/>
                    <a:pt x="12" y="275"/>
                    <a:pt x="12" y="263"/>
                  </a:cubicBezTo>
                  <a:cubicBezTo>
                    <a:pt x="0" y="203"/>
                    <a:pt x="24" y="144"/>
                    <a:pt x="72" y="108"/>
                  </a:cubicBezTo>
                  <a:cubicBezTo>
                    <a:pt x="119" y="37"/>
                    <a:pt x="191" y="1"/>
                    <a:pt x="274" y="25"/>
                  </a:cubicBezTo>
                  <a:cubicBezTo>
                    <a:pt x="464" y="84"/>
                    <a:pt x="441" y="263"/>
                    <a:pt x="345" y="358"/>
                  </a:cubicBezTo>
                  <a:cubicBezTo>
                    <a:pt x="310" y="406"/>
                    <a:pt x="250" y="441"/>
                    <a:pt x="191" y="441"/>
                  </a:cubicBezTo>
                  <a:cubicBezTo>
                    <a:pt x="107"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20"/>
            <p:cNvSpPr/>
            <p:nvPr/>
          </p:nvSpPr>
          <p:spPr>
            <a:xfrm>
              <a:off x="6989550" y="2411725"/>
              <a:ext cx="11625" cy="11050"/>
            </a:xfrm>
            <a:custGeom>
              <a:avLst/>
              <a:gdLst/>
              <a:ahLst/>
              <a:cxnLst/>
              <a:rect l="l" t="t" r="r" b="b"/>
              <a:pathLst>
                <a:path w="465" h="442" extrusionOk="0">
                  <a:moveTo>
                    <a:pt x="13" y="299"/>
                  </a:moveTo>
                  <a:cubicBezTo>
                    <a:pt x="13" y="287"/>
                    <a:pt x="13" y="275"/>
                    <a:pt x="1" y="263"/>
                  </a:cubicBezTo>
                  <a:cubicBezTo>
                    <a:pt x="1" y="203"/>
                    <a:pt x="13" y="144"/>
                    <a:pt x="60" y="108"/>
                  </a:cubicBezTo>
                  <a:cubicBezTo>
                    <a:pt x="108" y="37"/>
                    <a:pt x="191" y="1"/>
                    <a:pt x="263" y="25"/>
                  </a:cubicBezTo>
                  <a:cubicBezTo>
                    <a:pt x="465" y="72"/>
                    <a:pt x="429" y="251"/>
                    <a:pt x="346" y="358"/>
                  </a:cubicBezTo>
                  <a:cubicBezTo>
                    <a:pt x="310" y="406"/>
                    <a:pt x="251" y="441"/>
                    <a:pt x="179" y="441"/>
                  </a:cubicBezTo>
                  <a:cubicBezTo>
                    <a:pt x="96" y="441"/>
                    <a:pt x="24" y="382"/>
                    <a:pt x="13"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20"/>
            <p:cNvSpPr/>
            <p:nvPr/>
          </p:nvSpPr>
          <p:spPr>
            <a:xfrm>
              <a:off x="6618075" y="2413825"/>
              <a:ext cx="11625" cy="11025"/>
            </a:xfrm>
            <a:custGeom>
              <a:avLst/>
              <a:gdLst/>
              <a:ahLst/>
              <a:cxnLst/>
              <a:rect l="l" t="t" r="r" b="b"/>
              <a:pathLst>
                <a:path w="465" h="441" extrusionOk="0">
                  <a:moveTo>
                    <a:pt x="24" y="298"/>
                  </a:moveTo>
                  <a:cubicBezTo>
                    <a:pt x="13" y="286"/>
                    <a:pt x="13" y="274"/>
                    <a:pt x="13" y="262"/>
                  </a:cubicBezTo>
                  <a:cubicBezTo>
                    <a:pt x="1" y="203"/>
                    <a:pt x="24" y="143"/>
                    <a:pt x="60" y="107"/>
                  </a:cubicBezTo>
                  <a:cubicBezTo>
                    <a:pt x="108" y="36"/>
                    <a:pt x="191" y="0"/>
                    <a:pt x="263" y="12"/>
                  </a:cubicBezTo>
                  <a:cubicBezTo>
                    <a:pt x="465" y="72"/>
                    <a:pt x="429" y="250"/>
                    <a:pt x="346" y="346"/>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20"/>
            <p:cNvSpPr/>
            <p:nvPr/>
          </p:nvSpPr>
          <p:spPr>
            <a:xfrm>
              <a:off x="5918300" y="1423825"/>
              <a:ext cx="11625" cy="11025"/>
            </a:xfrm>
            <a:custGeom>
              <a:avLst/>
              <a:gdLst/>
              <a:ahLst/>
              <a:cxnLst/>
              <a:rect l="l" t="t" r="r" b="b"/>
              <a:pathLst>
                <a:path w="465" h="441" extrusionOk="0">
                  <a:moveTo>
                    <a:pt x="24" y="298"/>
                  </a:moveTo>
                  <a:cubicBezTo>
                    <a:pt x="24" y="286"/>
                    <a:pt x="12" y="274"/>
                    <a:pt x="12" y="262"/>
                  </a:cubicBezTo>
                  <a:cubicBezTo>
                    <a:pt x="0" y="203"/>
                    <a:pt x="24" y="143"/>
                    <a:pt x="71" y="107"/>
                  </a:cubicBezTo>
                  <a:cubicBezTo>
                    <a:pt x="119" y="36"/>
                    <a:pt x="191" y="0"/>
                    <a:pt x="274" y="24"/>
                  </a:cubicBezTo>
                  <a:cubicBezTo>
                    <a:pt x="464" y="72"/>
                    <a:pt x="441" y="250"/>
                    <a:pt x="345" y="357"/>
                  </a:cubicBezTo>
                  <a:cubicBezTo>
                    <a:pt x="310" y="405"/>
                    <a:pt x="250" y="441"/>
                    <a:pt x="191" y="441"/>
                  </a:cubicBezTo>
                  <a:cubicBezTo>
                    <a:pt x="107"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20"/>
            <p:cNvSpPr/>
            <p:nvPr/>
          </p:nvSpPr>
          <p:spPr>
            <a:xfrm>
              <a:off x="5891200" y="1245525"/>
              <a:ext cx="11625" cy="11025"/>
            </a:xfrm>
            <a:custGeom>
              <a:avLst/>
              <a:gdLst/>
              <a:ahLst/>
              <a:cxnLst/>
              <a:rect l="l" t="t" r="r" b="b"/>
              <a:pathLst>
                <a:path w="465" h="441" extrusionOk="0">
                  <a:moveTo>
                    <a:pt x="24" y="298"/>
                  </a:moveTo>
                  <a:cubicBezTo>
                    <a:pt x="12" y="286"/>
                    <a:pt x="12" y="274"/>
                    <a:pt x="12" y="262"/>
                  </a:cubicBezTo>
                  <a:cubicBezTo>
                    <a:pt x="1" y="203"/>
                    <a:pt x="24" y="143"/>
                    <a:pt x="60" y="107"/>
                  </a:cubicBezTo>
                  <a:cubicBezTo>
                    <a:pt x="108" y="36"/>
                    <a:pt x="191" y="0"/>
                    <a:pt x="262" y="12"/>
                  </a:cubicBezTo>
                  <a:cubicBezTo>
                    <a:pt x="465" y="72"/>
                    <a:pt x="429" y="250"/>
                    <a:pt x="346" y="346"/>
                  </a:cubicBezTo>
                  <a:cubicBezTo>
                    <a:pt x="310" y="405"/>
                    <a:pt x="251" y="441"/>
                    <a:pt x="179"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20"/>
            <p:cNvSpPr/>
            <p:nvPr/>
          </p:nvSpPr>
          <p:spPr>
            <a:xfrm>
              <a:off x="6059075" y="116992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08" y="36"/>
                    <a:pt x="191" y="0"/>
                    <a:pt x="275" y="12"/>
                  </a:cubicBezTo>
                  <a:cubicBezTo>
                    <a:pt x="465" y="72"/>
                    <a:pt x="429" y="250"/>
                    <a:pt x="346" y="345"/>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20"/>
            <p:cNvSpPr/>
            <p:nvPr/>
          </p:nvSpPr>
          <p:spPr>
            <a:xfrm>
              <a:off x="6148075" y="1241950"/>
              <a:ext cx="11625" cy="11025"/>
            </a:xfrm>
            <a:custGeom>
              <a:avLst/>
              <a:gdLst/>
              <a:ahLst/>
              <a:cxnLst/>
              <a:rect l="l" t="t" r="r" b="b"/>
              <a:pathLst>
                <a:path w="465" h="441" extrusionOk="0">
                  <a:moveTo>
                    <a:pt x="24" y="286"/>
                  </a:moveTo>
                  <a:cubicBezTo>
                    <a:pt x="24" y="274"/>
                    <a:pt x="13" y="262"/>
                    <a:pt x="13" y="250"/>
                  </a:cubicBezTo>
                  <a:cubicBezTo>
                    <a:pt x="1" y="191"/>
                    <a:pt x="24" y="131"/>
                    <a:pt x="72" y="96"/>
                  </a:cubicBezTo>
                  <a:cubicBezTo>
                    <a:pt x="120" y="24"/>
                    <a:pt x="191" y="0"/>
                    <a:pt x="274" y="12"/>
                  </a:cubicBezTo>
                  <a:cubicBezTo>
                    <a:pt x="465" y="72"/>
                    <a:pt x="441" y="250"/>
                    <a:pt x="346" y="346"/>
                  </a:cubicBezTo>
                  <a:cubicBezTo>
                    <a:pt x="310" y="393"/>
                    <a:pt x="251" y="429"/>
                    <a:pt x="191" y="441"/>
                  </a:cubicBezTo>
                  <a:cubicBezTo>
                    <a:pt x="108" y="441"/>
                    <a:pt x="36"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20"/>
            <p:cNvSpPr/>
            <p:nvPr/>
          </p:nvSpPr>
          <p:spPr>
            <a:xfrm>
              <a:off x="6177550" y="1332725"/>
              <a:ext cx="11625" cy="11050"/>
            </a:xfrm>
            <a:custGeom>
              <a:avLst/>
              <a:gdLst/>
              <a:ahLst/>
              <a:cxnLst/>
              <a:rect l="l" t="t" r="r" b="b"/>
              <a:pathLst>
                <a:path w="465" h="442" extrusionOk="0">
                  <a:moveTo>
                    <a:pt x="24" y="287"/>
                  </a:moveTo>
                  <a:cubicBezTo>
                    <a:pt x="24" y="275"/>
                    <a:pt x="24" y="263"/>
                    <a:pt x="12" y="263"/>
                  </a:cubicBezTo>
                  <a:cubicBezTo>
                    <a:pt x="0" y="203"/>
                    <a:pt x="24" y="144"/>
                    <a:pt x="72" y="96"/>
                  </a:cubicBezTo>
                  <a:cubicBezTo>
                    <a:pt x="119" y="37"/>
                    <a:pt x="191" y="1"/>
                    <a:pt x="274" y="13"/>
                  </a:cubicBezTo>
                  <a:cubicBezTo>
                    <a:pt x="465" y="72"/>
                    <a:pt x="441" y="251"/>
                    <a:pt x="346" y="346"/>
                  </a:cubicBezTo>
                  <a:cubicBezTo>
                    <a:pt x="310" y="406"/>
                    <a:pt x="250" y="429"/>
                    <a:pt x="191" y="441"/>
                  </a:cubicBezTo>
                  <a:cubicBezTo>
                    <a:pt x="108" y="441"/>
                    <a:pt x="36"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20"/>
            <p:cNvSpPr/>
            <p:nvPr/>
          </p:nvSpPr>
          <p:spPr>
            <a:xfrm>
              <a:off x="6875250" y="1942025"/>
              <a:ext cx="11625" cy="11050"/>
            </a:xfrm>
            <a:custGeom>
              <a:avLst/>
              <a:gdLst/>
              <a:ahLst/>
              <a:cxnLst/>
              <a:rect l="l" t="t" r="r" b="b"/>
              <a:pathLst>
                <a:path w="465" h="442" extrusionOk="0">
                  <a:moveTo>
                    <a:pt x="24" y="287"/>
                  </a:moveTo>
                  <a:cubicBezTo>
                    <a:pt x="13" y="275"/>
                    <a:pt x="13" y="275"/>
                    <a:pt x="13" y="263"/>
                  </a:cubicBezTo>
                  <a:cubicBezTo>
                    <a:pt x="1" y="203"/>
                    <a:pt x="24" y="144"/>
                    <a:pt x="72" y="96"/>
                  </a:cubicBezTo>
                  <a:cubicBezTo>
                    <a:pt x="108" y="37"/>
                    <a:pt x="191" y="1"/>
                    <a:pt x="274" y="13"/>
                  </a:cubicBezTo>
                  <a:cubicBezTo>
                    <a:pt x="465" y="72"/>
                    <a:pt x="429" y="251"/>
                    <a:pt x="346" y="346"/>
                  </a:cubicBezTo>
                  <a:cubicBezTo>
                    <a:pt x="310" y="406"/>
                    <a:pt x="251" y="441"/>
                    <a:pt x="191" y="441"/>
                  </a:cubicBezTo>
                  <a:cubicBezTo>
                    <a:pt x="96" y="441"/>
                    <a:pt x="24"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20"/>
            <p:cNvSpPr/>
            <p:nvPr/>
          </p:nvSpPr>
          <p:spPr>
            <a:xfrm>
              <a:off x="7286325" y="2225400"/>
              <a:ext cx="11625" cy="11050"/>
            </a:xfrm>
            <a:custGeom>
              <a:avLst/>
              <a:gdLst/>
              <a:ahLst/>
              <a:cxnLst/>
              <a:rect l="l" t="t" r="r" b="b"/>
              <a:pathLst>
                <a:path w="465" h="442" extrusionOk="0">
                  <a:moveTo>
                    <a:pt x="24" y="298"/>
                  </a:moveTo>
                  <a:cubicBezTo>
                    <a:pt x="24" y="286"/>
                    <a:pt x="12" y="274"/>
                    <a:pt x="12" y="263"/>
                  </a:cubicBezTo>
                  <a:cubicBezTo>
                    <a:pt x="0" y="203"/>
                    <a:pt x="24" y="144"/>
                    <a:pt x="72" y="108"/>
                  </a:cubicBezTo>
                  <a:cubicBezTo>
                    <a:pt x="119" y="36"/>
                    <a:pt x="191" y="1"/>
                    <a:pt x="274" y="24"/>
                  </a:cubicBezTo>
                  <a:cubicBezTo>
                    <a:pt x="464" y="72"/>
                    <a:pt x="441" y="251"/>
                    <a:pt x="345" y="358"/>
                  </a:cubicBezTo>
                  <a:cubicBezTo>
                    <a:pt x="310" y="405"/>
                    <a:pt x="250"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20"/>
            <p:cNvSpPr/>
            <p:nvPr/>
          </p:nvSpPr>
          <p:spPr>
            <a:xfrm>
              <a:off x="7175875" y="1899175"/>
              <a:ext cx="11650" cy="11025"/>
            </a:xfrm>
            <a:custGeom>
              <a:avLst/>
              <a:gdLst/>
              <a:ahLst/>
              <a:cxnLst/>
              <a:rect l="l" t="t" r="r" b="b"/>
              <a:pathLst>
                <a:path w="466" h="441" extrusionOk="0">
                  <a:moveTo>
                    <a:pt x="25" y="298"/>
                  </a:moveTo>
                  <a:cubicBezTo>
                    <a:pt x="25" y="286"/>
                    <a:pt x="13" y="274"/>
                    <a:pt x="1" y="262"/>
                  </a:cubicBezTo>
                  <a:cubicBezTo>
                    <a:pt x="1" y="203"/>
                    <a:pt x="13" y="143"/>
                    <a:pt x="60" y="108"/>
                  </a:cubicBezTo>
                  <a:cubicBezTo>
                    <a:pt x="108" y="36"/>
                    <a:pt x="191" y="0"/>
                    <a:pt x="263" y="24"/>
                  </a:cubicBezTo>
                  <a:cubicBezTo>
                    <a:pt x="465" y="72"/>
                    <a:pt x="430" y="250"/>
                    <a:pt x="346" y="358"/>
                  </a:cubicBezTo>
                  <a:cubicBezTo>
                    <a:pt x="310" y="405"/>
                    <a:pt x="251" y="441"/>
                    <a:pt x="180"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20"/>
            <p:cNvSpPr/>
            <p:nvPr/>
          </p:nvSpPr>
          <p:spPr>
            <a:xfrm>
              <a:off x="6841925" y="2599850"/>
              <a:ext cx="11625" cy="11050"/>
            </a:xfrm>
            <a:custGeom>
              <a:avLst/>
              <a:gdLst/>
              <a:ahLst/>
              <a:cxnLst/>
              <a:rect l="l" t="t" r="r" b="b"/>
              <a:pathLst>
                <a:path w="465" h="442" extrusionOk="0">
                  <a:moveTo>
                    <a:pt x="24" y="286"/>
                  </a:moveTo>
                  <a:cubicBezTo>
                    <a:pt x="24" y="275"/>
                    <a:pt x="12" y="263"/>
                    <a:pt x="12" y="263"/>
                  </a:cubicBezTo>
                  <a:cubicBezTo>
                    <a:pt x="0" y="191"/>
                    <a:pt x="24" y="132"/>
                    <a:pt x="60" y="96"/>
                  </a:cubicBezTo>
                  <a:cubicBezTo>
                    <a:pt x="107" y="24"/>
                    <a:pt x="191" y="1"/>
                    <a:pt x="262" y="13"/>
                  </a:cubicBezTo>
                  <a:cubicBezTo>
                    <a:pt x="464" y="72"/>
                    <a:pt x="429" y="251"/>
                    <a:pt x="345" y="346"/>
                  </a:cubicBezTo>
                  <a:cubicBezTo>
                    <a:pt x="310" y="405"/>
                    <a:pt x="250" y="429"/>
                    <a:pt x="179" y="441"/>
                  </a:cubicBezTo>
                  <a:cubicBezTo>
                    <a:pt x="95" y="441"/>
                    <a:pt x="24"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20"/>
            <p:cNvSpPr/>
            <p:nvPr/>
          </p:nvSpPr>
          <p:spPr>
            <a:xfrm>
              <a:off x="6039125" y="1720575"/>
              <a:ext cx="30100" cy="22950"/>
            </a:xfrm>
            <a:custGeom>
              <a:avLst/>
              <a:gdLst/>
              <a:ahLst/>
              <a:cxnLst/>
              <a:rect l="l" t="t" r="r" b="b"/>
              <a:pathLst>
                <a:path w="1204" h="918" extrusionOk="0">
                  <a:moveTo>
                    <a:pt x="1096" y="596"/>
                  </a:moveTo>
                  <a:cubicBezTo>
                    <a:pt x="1084" y="620"/>
                    <a:pt x="1084" y="644"/>
                    <a:pt x="1073" y="667"/>
                  </a:cubicBezTo>
                  <a:cubicBezTo>
                    <a:pt x="1013" y="786"/>
                    <a:pt x="894" y="870"/>
                    <a:pt x="751" y="882"/>
                  </a:cubicBezTo>
                  <a:cubicBezTo>
                    <a:pt x="572" y="917"/>
                    <a:pt x="394" y="917"/>
                    <a:pt x="275" y="763"/>
                  </a:cubicBezTo>
                  <a:cubicBezTo>
                    <a:pt x="1" y="394"/>
                    <a:pt x="299" y="108"/>
                    <a:pt x="584" y="48"/>
                  </a:cubicBezTo>
                  <a:cubicBezTo>
                    <a:pt x="727" y="1"/>
                    <a:pt x="882" y="24"/>
                    <a:pt x="1001" y="108"/>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20"/>
            <p:cNvSpPr/>
            <p:nvPr/>
          </p:nvSpPr>
          <p:spPr>
            <a:xfrm>
              <a:off x="6571650" y="1992625"/>
              <a:ext cx="88125" cy="84275"/>
            </a:xfrm>
            <a:custGeom>
              <a:avLst/>
              <a:gdLst/>
              <a:ahLst/>
              <a:cxnLst/>
              <a:rect l="l" t="t" r="r" b="b"/>
              <a:pathLst>
                <a:path w="3525" h="3371" extrusionOk="0">
                  <a:moveTo>
                    <a:pt x="203" y="2251"/>
                  </a:moveTo>
                  <a:cubicBezTo>
                    <a:pt x="191" y="2168"/>
                    <a:pt x="143" y="2108"/>
                    <a:pt x="119" y="2013"/>
                  </a:cubicBezTo>
                  <a:cubicBezTo>
                    <a:pt x="0" y="1549"/>
                    <a:pt x="250" y="1156"/>
                    <a:pt x="548" y="822"/>
                  </a:cubicBezTo>
                  <a:cubicBezTo>
                    <a:pt x="953" y="382"/>
                    <a:pt x="1417" y="1"/>
                    <a:pt x="2072" y="180"/>
                  </a:cubicBezTo>
                  <a:cubicBezTo>
                    <a:pt x="3524" y="596"/>
                    <a:pt x="3286" y="1942"/>
                    <a:pt x="2643" y="2680"/>
                  </a:cubicBezTo>
                  <a:cubicBezTo>
                    <a:pt x="2346" y="3013"/>
                    <a:pt x="2024" y="3370"/>
                    <a:pt x="1453" y="3359"/>
                  </a:cubicBezTo>
                  <a:cubicBezTo>
                    <a:pt x="667" y="3347"/>
                    <a:pt x="310" y="2847"/>
                    <a:pt x="203" y="2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20"/>
            <p:cNvSpPr/>
            <p:nvPr/>
          </p:nvSpPr>
          <p:spPr>
            <a:xfrm>
              <a:off x="6475200" y="2097125"/>
              <a:ext cx="82475" cy="79200"/>
            </a:xfrm>
            <a:custGeom>
              <a:avLst/>
              <a:gdLst/>
              <a:ahLst/>
              <a:cxnLst/>
              <a:rect l="l" t="t" r="r" b="b"/>
              <a:pathLst>
                <a:path w="3299" h="3168" extrusionOk="0">
                  <a:moveTo>
                    <a:pt x="191" y="2107"/>
                  </a:moveTo>
                  <a:cubicBezTo>
                    <a:pt x="179" y="2036"/>
                    <a:pt x="120" y="1965"/>
                    <a:pt x="108" y="1881"/>
                  </a:cubicBezTo>
                  <a:cubicBezTo>
                    <a:pt x="1" y="1453"/>
                    <a:pt x="227" y="1084"/>
                    <a:pt x="513" y="774"/>
                  </a:cubicBezTo>
                  <a:cubicBezTo>
                    <a:pt x="894" y="357"/>
                    <a:pt x="1322" y="0"/>
                    <a:pt x="1941" y="179"/>
                  </a:cubicBezTo>
                  <a:cubicBezTo>
                    <a:pt x="3299" y="560"/>
                    <a:pt x="3084" y="1834"/>
                    <a:pt x="2477" y="2524"/>
                  </a:cubicBezTo>
                  <a:cubicBezTo>
                    <a:pt x="2191" y="2834"/>
                    <a:pt x="1894" y="3167"/>
                    <a:pt x="1358" y="3155"/>
                  </a:cubicBezTo>
                  <a:cubicBezTo>
                    <a:pt x="620" y="3131"/>
                    <a:pt x="286" y="2667"/>
                    <a:pt x="19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20"/>
            <p:cNvSpPr/>
            <p:nvPr/>
          </p:nvSpPr>
          <p:spPr>
            <a:xfrm>
              <a:off x="6504375" y="2046225"/>
              <a:ext cx="26225" cy="28600"/>
            </a:xfrm>
            <a:custGeom>
              <a:avLst/>
              <a:gdLst/>
              <a:ahLst/>
              <a:cxnLst/>
              <a:rect l="l" t="t" r="r" b="b"/>
              <a:pathLst>
                <a:path w="1049" h="1144" extrusionOk="0">
                  <a:moveTo>
                    <a:pt x="608" y="1119"/>
                  </a:moveTo>
                  <a:cubicBezTo>
                    <a:pt x="572" y="1119"/>
                    <a:pt x="548" y="1119"/>
                    <a:pt x="524" y="1131"/>
                  </a:cubicBezTo>
                  <a:cubicBezTo>
                    <a:pt x="381" y="1119"/>
                    <a:pt x="262" y="1036"/>
                    <a:pt x="191" y="917"/>
                  </a:cubicBezTo>
                  <a:cubicBezTo>
                    <a:pt x="84" y="762"/>
                    <a:pt x="0" y="595"/>
                    <a:pt x="96" y="417"/>
                  </a:cubicBezTo>
                  <a:cubicBezTo>
                    <a:pt x="310" y="0"/>
                    <a:pt x="715" y="155"/>
                    <a:pt x="893" y="405"/>
                  </a:cubicBezTo>
                  <a:cubicBezTo>
                    <a:pt x="1001" y="512"/>
                    <a:pt x="1048" y="655"/>
                    <a:pt x="1012" y="810"/>
                  </a:cubicBezTo>
                  <a:cubicBezTo>
                    <a:pt x="977" y="1000"/>
                    <a:pt x="798" y="1143"/>
                    <a:pt x="608"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20"/>
            <p:cNvSpPr/>
            <p:nvPr/>
          </p:nvSpPr>
          <p:spPr>
            <a:xfrm>
              <a:off x="6427875" y="2058125"/>
              <a:ext cx="30975" cy="24425"/>
            </a:xfrm>
            <a:custGeom>
              <a:avLst/>
              <a:gdLst/>
              <a:ahLst/>
              <a:cxnLst/>
              <a:rect l="l" t="t" r="r" b="b"/>
              <a:pathLst>
                <a:path w="1239" h="977" extrusionOk="0">
                  <a:moveTo>
                    <a:pt x="1144" y="572"/>
                  </a:moveTo>
                  <a:cubicBezTo>
                    <a:pt x="1144" y="596"/>
                    <a:pt x="1132" y="619"/>
                    <a:pt x="1132" y="655"/>
                  </a:cubicBezTo>
                  <a:cubicBezTo>
                    <a:pt x="1084" y="786"/>
                    <a:pt x="965" y="869"/>
                    <a:pt x="822" y="893"/>
                  </a:cubicBezTo>
                  <a:cubicBezTo>
                    <a:pt x="643" y="953"/>
                    <a:pt x="465" y="977"/>
                    <a:pt x="322" y="822"/>
                  </a:cubicBezTo>
                  <a:cubicBezTo>
                    <a:pt x="1" y="477"/>
                    <a:pt x="286" y="155"/>
                    <a:pt x="572" y="72"/>
                  </a:cubicBezTo>
                  <a:cubicBezTo>
                    <a:pt x="703" y="0"/>
                    <a:pt x="870" y="12"/>
                    <a:pt x="1001" y="84"/>
                  </a:cubicBezTo>
                  <a:cubicBezTo>
                    <a:pt x="1167" y="179"/>
                    <a:pt x="1239" y="393"/>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20"/>
            <p:cNvSpPr/>
            <p:nvPr/>
          </p:nvSpPr>
          <p:spPr>
            <a:xfrm>
              <a:off x="6310000" y="2018825"/>
              <a:ext cx="15500" cy="12525"/>
            </a:xfrm>
            <a:custGeom>
              <a:avLst/>
              <a:gdLst/>
              <a:ahLst/>
              <a:cxnLst/>
              <a:rect l="l" t="t" r="r" b="b"/>
              <a:pathLst>
                <a:path w="620" h="501" extrusionOk="0">
                  <a:moveTo>
                    <a:pt x="584" y="298"/>
                  </a:moveTo>
                  <a:cubicBezTo>
                    <a:pt x="572" y="310"/>
                    <a:pt x="572" y="322"/>
                    <a:pt x="584" y="334"/>
                  </a:cubicBezTo>
                  <a:cubicBezTo>
                    <a:pt x="548" y="394"/>
                    <a:pt x="489" y="441"/>
                    <a:pt x="417" y="453"/>
                  </a:cubicBezTo>
                  <a:cubicBezTo>
                    <a:pt x="334" y="501"/>
                    <a:pt x="239" y="489"/>
                    <a:pt x="167" y="417"/>
                  </a:cubicBezTo>
                  <a:cubicBezTo>
                    <a:pt x="1" y="239"/>
                    <a:pt x="144" y="84"/>
                    <a:pt x="298" y="36"/>
                  </a:cubicBezTo>
                  <a:cubicBezTo>
                    <a:pt x="358" y="1"/>
                    <a:pt x="441" y="1"/>
                    <a:pt x="513" y="48"/>
                  </a:cubicBezTo>
                  <a:cubicBezTo>
                    <a:pt x="596" y="96"/>
                    <a:pt x="620" y="203"/>
                    <a:pt x="58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20"/>
            <p:cNvSpPr/>
            <p:nvPr/>
          </p:nvSpPr>
          <p:spPr>
            <a:xfrm>
              <a:off x="6482650" y="1992350"/>
              <a:ext cx="26200" cy="28300"/>
            </a:xfrm>
            <a:custGeom>
              <a:avLst/>
              <a:gdLst/>
              <a:ahLst/>
              <a:cxnLst/>
              <a:rect l="l" t="t" r="r" b="b"/>
              <a:pathLst>
                <a:path w="1048" h="1132" extrusionOk="0">
                  <a:moveTo>
                    <a:pt x="607" y="1107"/>
                  </a:moveTo>
                  <a:cubicBezTo>
                    <a:pt x="572" y="1107"/>
                    <a:pt x="548" y="1119"/>
                    <a:pt x="524" y="1119"/>
                  </a:cubicBezTo>
                  <a:cubicBezTo>
                    <a:pt x="381" y="1119"/>
                    <a:pt x="262" y="1036"/>
                    <a:pt x="191" y="917"/>
                  </a:cubicBezTo>
                  <a:cubicBezTo>
                    <a:pt x="84" y="762"/>
                    <a:pt x="0" y="595"/>
                    <a:pt x="96" y="405"/>
                  </a:cubicBezTo>
                  <a:cubicBezTo>
                    <a:pt x="310" y="0"/>
                    <a:pt x="715" y="155"/>
                    <a:pt x="893" y="393"/>
                  </a:cubicBezTo>
                  <a:cubicBezTo>
                    <a:pt x="1000" y="500"/>
                    <a:pt x="1048" y="655"/>
                    <a:pt x="1012" y="810"/>
                  </a:cubicBezTo>
                  <a:cubicBezTo>
                    <a:pt x="977" y="1000"/>
                    <a:pt x="798" y="1131"/>
                    <a:pt x="607" y="1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20"/>
            <p:cNvSpPr/>
            <p:nvPr/>
          </p:nvSpPr>
          <p:spPr>
            <a:xfrm>
              <a:off x="6484125" y="2106050"/>
              <a:ext cx="26225" cy="28300"/>
            </a:xfrm>
            <a:custGeom>
              <a:avLst/>
              <a:gdLst/>
              <a:ahLst/>
              <a:cxnLst/>
              <a:rect l="l" t="t" r="r" b="b"/>
              <a:pathLst>
                <a:path w="1049" h="1132" extrusionOk="0">
                  <a:moveTo>
                    <a:pt x="608" y="1108"/>
                  </a:moveTo>
                  <a:cubicBezTo>
                    <a:pt x="584" y="1108"/>
                    <a:pt x="548" y="1119"/>
                    <a:pt x="525" y="1119"/>
                  </a:cubicBezTo>
                  <a:cubicBezTo>
                    <a:pt x="382" y="1119"/>
                    <a:pt x="263" y="1036"/>
                    <a:pt x="191" y="917"/>
                  </a:cubicBezTo>
                  <a:cubicBezTo>
                    <a:pt x="84" y="762"/>
                    <a:pt x="1" y="596"/>
                    <a:pt x="96" y="417"/>
                  </a:cubicBezTo>
                  <a:cubicBezTo>
                    <a:pt x="322" y="0"/>
                    <a:pt x="715" y="155"/>
                    <a:pt x="894" y="405"/>
                  </a:cubicBezTo>
                  <a:cubicBezTo>
                    <a:pt x="1001" y="512"/>
                    <a:pt x="1049" y="655"/>
                    <a:pt x="1025" y="810"/>
                  </a:cubicBezTo>
                  <a:cubicBezTo>
                    <a:pt x="989" y="1000"/>
                    <a:pt x="799" y="1131"/>
                    <a:pt x="608" y="1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20"/>
            <p:cNvSpPr/>
            <p:nvPr/>
          </p:nvSpPr>
          <p:spPr>
            <a:xfrm>
              <a:off x="6563300" y="2080150"/>
              <a:ext cx="26225" cy="28600"/>
            </a:xfrm>
            <a:custGeom>
              <a:avLst/>
              <a:gdLst/>
              <a:ahLst/>
              <a:cxnLst/>
              <a:rect l="l" t="t" r="r" b="b"/>
              <a:pathLst>
                <a:path w="1049" h="1144" extrusionOk="0">
                  <a:moveTo>
                    <a:pt x="608" y="1120"/>
                  </a:moveTo>
                  <a:cubicBezTo>
                    <a:pt x="584" y="1120"/>
                    <a:pt x="560" y="1120"/>
                    <a:pt x="525" y="1131"/>
                  </a:cubicBezTo>
                  <a:cubicBezTo>
                    <a:pt x="394" y="1120"/>
                    <a:pt x="263" y="1036"/>
                    <a:pt x="191" y="917"/>
                  </a:cubicBezTo>
                  <a:cubicBezTo>
                    <a:pt x="84" y="762"/>
                    <a:pt x="1" y="596"/>
                    <a:pt x="96" y="417"/>
                  </a:cubicBezTo>
                  <a:cubicBezTo>
                    <a:pt x="322" y="0"/>
                    <a:pt x="715" y="155"/>
                    <a:pt x="894" y="405"/>
                  </a:cubicBezTo>
                  <a:cubicBezTo>
                    <a:pt x="1001" y="512"/>
                    <a:pt x="1049" y="655"/>
                    <a:pt x="1025" y="810"/>
                  </a:cubicBezTo>
                  <a:cubicBezTo>
                    <a:pt x="989" y="1001"/>
                    <a:pt x="810" y="1143"/>
                    <a:pt x="608"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20"/>
            <p:cNvSpPr/>
            <p:nvPr/>
          </p:nvSpPr>
          <p:spPr>
            <a:xfrm>
              <a:off x="6498725" y="1860175"/>
              <a:ext cx="26200" cy="28600"/>
            </a:xfrm>
            <a:custGeom>
              <a:avLst/>
              <a:gdLst/>
              <a:ahLst/>
              <a:cxnLst/>
              <a:rect l="l" t="t" r="r" b="b"/>
              <a:pathLst>
                <a:path w="1048" h="1144" extrusionOk="0">
                  <a:moveTo>
                    <a:pt x="607" y="1120"/>
                  </a:moveTo>
                  <a:cubicBezTo>
                    <a:pt x="572" y="1120"/>
                    <a:pt x="548" y="1120"/>
                    <a:pt x="524" y="1120"/>
                  </a:cubicBezTo>
                  <a:cubicBezTo>
                    <a:pt x="381" y="1120"/>
                    <a:pt x="262" y="1037"/>
                    <a:pt x="191" y="917"/>
                  </a:cubicBezTo>
                  <a:cubicBezTo>
                    <a:pt x="84" y="775"/>
                    <a:pt x="0" y="596"/>
                    <a:pt x="95" y="417"/>
                  </a:cubicBezTo>
                  <a:cubicBezTo>
                    <a:pt x="310" y="1"/>
                    <a:pt x="715" y="155"/>
                    <a:pt x="893" y="406"/>
                  </a:cubicBezTo>
                  <a:cubicBezTo>
                    <a:pt x="1000" y="513"/>
                    <a:pt x="1048" y="656"/>
                    <a:pt x="1024" y="810"/>
                  </a:cubicBezTo>
                  <a:cubicBezTo>
                    <a:pt x="988" y="1001"/>
                    <a:pt x="798" y="1144"/>
                    <a:pt x="607"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20"/>
            <p:cNvSpPr/>
            <p:nvPr/>
          </p:nvSpPr>
          <p:spPr>
            <a:xfrm>
              <a:off x="6400800" y="1944425"/>
              <a:ext cx="26200" cy="28600"/>
            </a:xfrm>
            <a:custGeom>
              <a:avLst/>
              <a:gdLst/>
              <a:ahLst/>
              <a:cxnLst/>
              <a:rect l="l" t="t" r="r" b="b"/>
              <a:pathLst>
                <a:path w="1048" h="1144" extrusionOk="0">
                  <a:moveTo>
                    <a:pt x="607" y="1119"/>
                  </a:moveTo>
                  <a:cubicBezTo>
                    <a:pt x="583" y="1119"/>
                    <a:pt x="560" y="1131"/>
                    <a:pt x="524" y="1131"/>
                  </a:cubicBezTo>
                  <a:cubicBezTo>
                    <a:pt x="393" y="1119"/>
                    <a:pt x="262" y="1036"/>
                    <a:pt x="191" y="917"/>
                  </a:cubicBezTo>
                  <a:cubicBezTo>
                    <a:pt x="83" y="774"/>
                    <a:pt x="0" y="607"/>
                    <a:pt x="95" y="417"/>
                  </a:cubicBezTo>
                  <a:cubicBezTo>
                    <a:pt x="322" y="0"/>
                    <a:pt x="714" y="155"/>
                    <a:pt x="893" y="405"/>
                  </a:cubicBezTo>
                  <a:cubicBezTo>
                    <a:pt x="1000" y="512"/>
                    <a:pt x="1048" y="667"/>
                    <a:pt x="1024" y="810"/>
                  </a:cubicBezTo>
                  <a:cubicBezTo>
                    <a:pt x="988" y="1012"/>
                    <a:pt x="810"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20"/>
            <p:cNvSpPr/>
            <p:nvPr/>
          </p:nvSpPr>
          <p:spPr>
            <a:xfrm>
              <a:off x="6484125" y="1983100"/>
              <a:ext cx="30700" cy="24450"/>
            </a:xfrm>
            <a:custGeom>
              <a:avLst/>
              <a:gdLst/>
              <a:ahLst/>
              <a:cxnLst/>
              <a:rect l="l" t="t" r="r" b="b"/>
              <a:pathLst>
                <a:path w="1228" h="978" extrusionOk="0">
                  <a:moveTo>
                    <a:pt x="1144" y="572"/>
                  </a:moveTo>
                  <a:cubicBezTo>
                    <a:pt x="1132" y="596"/>
                    <a:pt x="1144" y="632"/>
                    <a:pt x="1120" y="656"/>
                  </a:cubicBezTo>
                  <a:cubicBezTo>
                    <a:pt x="1072" y="787"/>
                    <a:pt x="965" y="870"/>
                    <a:pt x="822" y="906"/>
                  </a:cubicBezTo>
                  <a:cubicBezTo>
                    <a:pt x="644" y="953"/>
                    <a:pt x="465" y="977"/>
                    <a:pt x="322" y="822"/>
                  </a:cubicBezTo>
                  <a:cubicBezTo>
                    <a:pt x="1" y="477"/>
                    <a:pt x="275" y="156"/>
                    <a:pt x="572" y="72"/>
                  </a:cubicBezTo>
                  <a:cubicBezTo>
                    <a:pt x="703" y="1"/>
                    <a:pt x="858" y="13"/>
                    <a:pt x="989" y="84"/>
                  </a:cubicBezTo>
                  <a:cubicBezTo>
                    <a:pt x="1168" y="180"/>
                    <a:pt x="1227" y="406"/>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20"/>
            <p:cNvSpPr/>
            <p:nvPr/>
          </p:nvSpPr>
          <p:spPr>
            <a:xfrm>
              <a:off x="6539800" y="2134025"/>
              <a:ext cx="30975" cy="24425"/>
            </a:xfrm>
            <a:custGeom>
              <a:avLst/>
              <a:gdLst/>
              <a:ahLst/>
              <a:cxnLst/>
              <a:rect l="l" t="t" r="r" b="b"/>
              <a:pathLst>
                <a:path w="1239" h="977" extrusionOk="0">
                  <a:moveTo>
                    <a:pt x="1143" y="572"/>
                  </a:moveTo>
                  <a:cubicBezTo>
                    <a:pt x="1143" y="596"/>
                    <a:pt x="1131" y="620"/>
                    <a:pt x="1131" y="655"/>
                  </a:cubicBezTo>
                  <a:cubicBezTo>
                    <a:pt x="1084" y="774"/>
                    <a:pt x="965" y="870"/>
                    <a:pt x="822" y="893"/>
                  </a:cubicBezTo>
                  <a:cubicBezTo>
                    <a:pt x="643" y="953"/>
                    <a:pt x="465" y="977"/>
                    <a:pt x="322" y="822"/>
                  </a:cubicBezTo>
                  <a:cubicBezTo>
                    <a:pt x="0" y="477"/>
                    <a:pt x="286" y="155"/>
                    <a:pt x="572" y="72"/>
                  </a:cubicBezTo>
                  <a:cubicBezTo>
                    <a:pt x="703" y="0"/>
                    <a:pt x="869" y="12"/>
                    <a:pt x="1000" y="84"/>
                  </a:cubicBezTo>
                  <a:cubicBezTo>
                    <a:pt x="1167" y="179"/>
                    <a:pt x="1239"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20"/>
            <p:cNvSpPr/>
            <p:nvPr/>
          </p:nvSpPr>
          <p:spPr>
            <a:xfrm>
              <a:off x="6445150" y="1906625"/>
              <a:ext cx="30975" cy="24425"/>
            </a:xfrm>
            <a:custGeom>
              <a:avLst/>
              <a:gdLst/>
              <a:ahLst/>
              <a:cxnLst/>
              <a:rect l="l" t="t" r="r" b="b"/>
              <a:pathLst>
                <a:path w="1239" h="977" extrusionOk="0">
                  <a:moveTo>
                    <a:pt x="1143" y="572"/>
                  </a:moveTo>
                  <a:cubicBezTo>
                    <a:pt x="1143" y="595"/>
                    <a:pt x="1143" y="631"/>
                    <a:pt x="1131" y="655"/>
                  </a:cubicBezTo>
                  <a:cubicBezTo>
                    <a:pt x="1084" y="786"/>
                    <a:pt x="964" y="881"/>
                    <a:pt x="822" y="905"/>
                  </a:cubicBezTo>
                  <a:cubicBezTo>
                    <a:pt x="655" y="953"/>
                    <a:pt x="464" y="976"/>
                    <a:pt x="322" y="822"/>
                  </a:cubicBezTo>
                  <a:cubicBezTo>
                    <a:pt x="0" y="476"/>
                    <a:pt x="286" y="155"/>
                    <a:pt x="572" y="72"/>
                  </a:cubicBezTo>
                  <a:cubicBezTo>
                    <a:pt x="703" y="0"/>
                    <a:pt x="869" y="12"/>
                    <a:pt x="1000" y="83"/>
                  </a:cubicBezTo>
                  <a:cubicBezTo>
                    <a:pt x="1167" y="179"/>
                    <a:pt x="1238"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20"/>
            <p:cNvSpPr/>
            <p:nvPr/>
          </p:nvSpPr>
          <p:spPr>
            <a:xfrm>
              <a:off x="6488600" y="1923275"/>
              <a:ext cx="30675" cy="24450"/>
            </a:xfrm>
            <a:custGeom>
              <a:avLst/>
              <a:gdLst/>
              <a:ahLst/>
              <a:cxnLst/>
              <a:rect l="l" t="t" r="r" b="b"/>
              <a:pathLst>
                <a:path w="1227" h="978" extrusionOk="0">
                  <a:moveTo>
                    <a:pt x="1143" y="572"/>
                  </a:moveTo>
                  <a:cubicBezTo>
                    <a:pt x="1131" y="596"/>
                    <a:pt x="1143" y="620"/>
                    <a:pt x="1131" y="644"/>
                  </a:cubicBezTo>
                  <a:cubicBezTo>
                    <a:pt x="1072" y="775"/>
                    <a:pt x="965" y="870"/>
                    <a:pt x="822" y="894"/>
                  </a:cubicBezTo>
                  <a:cubicBezTo>
                    <a:pt x="643" y="941"/>
                    <a:pt x="465" y="977"/>
                    <a:pt x="322" y="822"/>
                  </a:cubicBezTo>
                  <a:cubicBezTo>
                    <a:pt x="0" y="477"/>
                    <a:pt x="274" y="156"/>
                    <a:pt x="572" y="60"/>
                  </a:cubicBezTo>
                  <a:cubicBezTo>
                    <a:pt x="703" y="1"/>
                    <a:pt x="858" y="1"/>
                    <a:pt x="989" y="72"/>
                  </a:cubicBezTo>
                  <a:cubicBezTo>
                    <a:pt x="1167" y="168"/>
                    <a:pt x="1227" y="394"/>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20"/>
            <p:cNvSpPr/>
            <p:nvPr/>
          </p:nvSpPr>
          <p:spPr>
            <a:xfrm>
              <a:off x="6568075" y="2177475"/>
              <a:ext cx="17275" cy="19075"/>
            </a:xfrm>
            <a:custGeom>
              <a:avLst/>
              <a:gdLst/>
              <a:ahLst/>
              <a:cxnLst/>
              <a:rect l="l" t="t" r="r" b="b"/>
              <a:pathLst>
                <a:path w="691" h="763" extrusionOk="0">
                  <a:moveTo>
                    <a:pt x="393" y="751"/>
                  </a:moveTo>
                  <a:cubicBezTo>
                    <a:pt x="381" y="751"/>
                    <a:pt x="358" y="751"/>
                    <a:pt x="334" y="751"/>
                  </a:cubicBezTo>
                  <a:cubicBezTo>
                    <a:pt x="250" y="751"/>
                    <a:pt x="155" y="691"/>
                    <a:pt x="119" y="620"/>
                  </a:cubicBezTo>
                  <a:cubicBezTo>
                    <a:pt x="24" y="525"/>
                    <a:pt x="0" y="394"/>
                    <a:pt x="48" y="275"/>
                  </a:cubicBezTo>
                  <a:cubicBezTo>
                    <a:pt x="203" y="1"/>
                    <a:pt x="465" y="108"/>
                    <a:pt x="584" y="275"/>
                  </a:cubicBezTo>
                  <a:cubicBezTo>
                    <a:pt x="655" y="346"/>
                    <a:pt x="691" y="453"/>
                    <a:pt x="667" y="548"/>
                  </a:cubicBezTo>
                  <a:cubicBezTo>
                    <a:pt x="643" y="679"/>
                    <a:pt x="524" y="763"/>
                    <a:pt x="393" y="7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20"/>
            <p:cNvSpPr/>
            <p:nvPr/>
          </p:nvSpPr>
          <p:spPr>
            <a:xfrm>
              <a:off x="6360600" y="1961075"/>
              <a:ext cx="15500" cy="20275"/>
            </a:xfrm>
            <a:custGeom>
              <a:avLst/>
              <a:gdLst/>
              <a:ahLst/>
              <a:cxnLst/>
              <a:rect l="l" t="t" r="r" b="b"/>
              <a:pathLst>
                <a:path w="620" h="811" extrusionOk="0">
                  <a:moveTo>
                    <a:pt x="453" y="96"/>
                  </a:moveTo>
                  <a:cubicBezTo>
                    <a:pt x="465" y="108"/>
                    <a:pt x="489" y="108"/>
                    <a:pt x="501" y="120"/>
                  </a:cubicBezTo>
                  <a:cubicBezTo>
                    <a:pt x="572" y="180"/>
                    <a:pt x="608" y="275"/>
                    <a:pt x="596" y="370"/>
                  </a:cubicBezTo>
                  <a:cubicBezTo>
                    <a:pt x="620" y="489"/>
                    <a:pt x="560" y="620"/>
                    <a:pt x="453" y="680"/>
                  </a:cubicBezTo>
                  <a:cubicBezTo>
                    <a:pt x="167" y="811"/>
                    <a:pt x="13" y="572"/>
                    <a:pt x="13" y="370"/>
                  </a:cubicBezTo>
                  <a:cubicBezTo>
                    <a:pt x="1"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20"/>
            <p:cNvSpPr/>
            <p:nvPr/>
          </p:nvSpPr>
          <p:spPr>
            <a:xfrm>
              <a:off x="6431150" y="1987575"/>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0"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20"/>
            <p:cNvSpPr/>
            <p:nvPr/>
          </p:nvSpPr>
          <p:spPr>
            <a:xfrm>
              <a:off x="6375500" y="2013475"/>
              <a:ext cx="15500" cy="20275"/>
            </a:xfrm>
            <a:custGeom>
              <a:avLst/>
              <a:gdLst/>
              <a:ahLst/>
              <a:cxnLst/>
              <a:rect l="l" t="t" r="r" b="b"/>
              <a:pathLst>
                <a:path w="620" h="811" extrusionOk="0">
                  <a:moveTo>
                    <a:pt x="452" y="84"/>
                  </a:moveTo>
                  <a:cubicBezTo>
                    <a:pt x="476" y="96"/>
                    <a:pt x="488" y="108"/>
                    <a:pt x="500" y="108"/>
                  </a:cubicBezTo>
                  <a:cubicBezTo>
                    <a:pt x="572" y="167"/>
                    <a:pt x="607" y="262"/>
                    <a:pt x="595" y="358"/>
                  </a:cubicBezTo>
                  <a:cubicBezTo>
                    <a:pt x="619" y="489"/>
                    <a:pt x="560" y="608"/>
                    <a:pt x="452" y="667"/>
                  </a:cubicBezTo>
                  <a:cubicBezTo>
                    <a:pt x="167" y="810"/>
                    <a:pt x="12" y="560"/>
                    <a:pt x="24" y="358"/>
                  </a:cubicBezTo>
                  <a:cubicBezTo>
                    <a:pt x="0" y="250"/>
                    <a:pt x="36" y="155"/>
                    <a:pt x="107" y="84"/>
                  </a:cubicBezTo>
                  <a:cubicBezTo>
                    <a:pt x="214" y="0"/>
                    <a:pt x="357" y="0"/>
                    <a:pt x="45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20"/>
            <p:cNvSpPr/>
            <p:nvPr/>
          </p:nvSpPr>
          <p:spPr>
            <a:xfrm>
              <a:off x="6349000" y="1865550"/>
              <a:ext cx="30375" cy="41375"/>
            </a:xfrm>
            <a:custGeom>
              <a:avLst/>
              <a:gdLst/>
              <a:ahLst/>
              <a:cxnLst/>
              <a:rect l="l" t="t" r="r" b="b"/>
              <a:pathLst>
                <a:path w="1215" h="1655" extrusionOk="0">
                  <a:moveTo>
                    <a:pt x="893" y="191"/>
                  </a:moveTo>
                  <a:cubicBezTo>
                    <a:pt x="929" y="214"/>
                    <a:pt x="965" y="226"/>
                    <a:pt x="1000" y="238"/>
                  </a:cubicBezTo>
                  <a:cubicBezTo>
                    <a:pt x="1143" y="369"/>
                    <a:pt x="1215" y="560"/>
                    <a:pt x="1191" y="750"/>
                  </a:cubicBezTo>
                  <a:cubicBezTo>
                    <a:pt x="1191" y="1000"/>
                    <a:pt x="1143" y="1250"/>
                    <a:pt x="881" y="1369"/>
                  </a:cubicBezTo>
                  <a:cubicBezTo>
                    <a:pt x="298" y="1655"/>
                    <a:pt x="0" y="1155"/>
                    <a:pt x="0" y="738"/>
                  </a:cubicBezTo>
                  <a:cubicBezTo>
                    <a:pt x="0" y="548"/>
                    <a:pt x="0" y="345"/>
                    <a:pt x="191" y="191"/>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20"/>
            <p:cNvSpPr/>
            <p:nvPr/>
          </p:nvSpPr>
          <p:spPr>
            <a:xfrm>
              <a:off x="6294825" y="1951850"/>
              <a:ext cx="15200" cy="20275"/>
            </a:xfrm>
            <a:custGeom>
              <a:avLst/>
              <a:gdLst/>
              <a:ahLst/>
              <a:cxnLst/>
              <a:rect l="l" t="t" r="r" b="b"/>
              <a:pathLst>
                <a:path w="608" h="811" extrusionOk="0">
                  <a:moveTo>
                    <a:pt x="453" y="84"/>
                  </a:moveTo>
                  <a:cubicBezTo>
                    <a:pt x="465" y="96"/>
                    <a:pt x="477" y="108"/>
                    <a:pt x="500" y="120"/>
                  </a:cubicBezTo>
                  <a:cubicBezTo>
                    <a:pt x="572" y="179"/>
                    <a:pt x="608" y="263"/>
                    <a:pt x="596" y="358"/>
                  </a:cubicBezTo>
                  <a:cubicBezTo>
                    <a:pt x="608" y="489"/>
                    <a:pt x="548" y="608"/>
                    <a:pt x="441" y="668"/>
                  </a:cubicBezTo>
                  <a:cubicBezTo>
                    <a:pt x="155" y="810"/>
                    <a:pt x="12" y="560"/>
                    <a:pt x="12" y="358"/>
                  </a:cubicBezTo>
                  <a:cubicBezTo>
                    <a:pt x="0" y="251"/>
                    <a:pt x="36" y="156"/>
                    <a:pt x="108" y="84"/>
                  </a:cubicBezTo>
                  <a:cubicBezTo>
                    <a:pt x="203" y="1"/>
                    <a:pt x="346"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20"/>
            <p:cNvSpPr/>
            <p:nvPr/>
          </p:nvSpPr>
          <p:spPr>
            <a:xfrm>
              <a:off x="6428775" y="1823875"/>
              <a:ext cx="26200" cy="28600"/>
            </a:xfrm>
            <a:custGeom>
              <a:avLst/>
              <a:gdLst/>
              <a:ahLst/>
              <a:cxnLst/>
              <a:rect l="l" t="t" r="r" b="b"/>
              <a:pathLst>
                <a:path w="1048" h="1144" extrusionOk="0">
                  <a:moveTo>
                    <a:pt x="607" y="1119"/>
                  </a:moveTo>
                  <a:cubicBezTo>
                    <a:pt x="584" y="1119"/>
                    <a:pt x="548" y="1131"/>
                    <a:pt x="524" y="1131"/>
                  </a:cubicBezTo>
                  <a:cubicBezTo>
                    <a:pt x="381" y="1119"/>
                    <a:pt x="262" y="1048"/>
                    <a:pt x="191" y="929"/>
                  </a:cubicBezTo>
                  <a:cubicBezTo>
                    <a:pt x="84" y="774"/>
                    <a:pt x="0" y="607"/>
                    <a:pt x="95" y="417"/>
                  </a:cubicBezTo>
                  <a:cubicBezTo>
                    <a:pt x="322" y="0"/>
                    <a:pt x="715" y="167"/>
                    <a:pt x="893" y="405"/>
                  </a:cubicBezTo>
                  <a:cubicBezTo>
                    <a:pt x="1000" y="512"/>
                    <a:pt x="1048" y="667"/>
                    <a:pt x="1024" y="810"/>
                  </a:cubicBezTo>
                  <a:cubicBezTo>
                    <a:pt x="988" y="1012"/>
                    <a:pt x="798"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20"/>
            <p:cNvSpPr/>
            <p:nvPr/>
          </p:nvSpPr>
          <p:spPr>
            <a:xfrm>
              <a:off x="6284100" y="1756000"/>
              <a:ext cx="15500" cy="20275"/>
            </a:xfrm>
            <a:custGeom>
              <a:avLst/>
              <a:gdLst/>
              <a:ahLst/>
              <a:cxnLst/>
              <a:rect l="l" t="t" r="r" b="b"/>
              <a:pathLst>
                <a:path w="620" h="811" extrusionOk="0">
                  <a:moveTo>
                    <a:pt x="453" y="96"/>
                  </a:moveTo>
                  <a:cubicBezTo>
                    <a:pt x="465" y="96"/>
                    <a:pt x="489" y="108"/>
                    <a:pt x="501" y="120"/>
                  </a:cubicBezTo>
                  <a:cubicBezTo>
                    <a:pt x="572" y="179"/>
                    <a:pt x="608" y="274"/>
                    <a:pt x="596" y="358"/>
                  </a:cubicBezTo>
                  <a:cubicBezTo>
                    <a:pt x="620" y="489"/>
                    <a:pt x="560" y="608"/>
                    <a:pt x="453" y="667"/>
                  </a:cubicBezTo>
                  <a:cubicBezTo>
                    <a:pt x="167" y="810"/>
                    <a:pt x="13" y="560"/>
                    <a:pt x="13" y="358"/>
                  </a:cubicBezTo>
                  <a:cubicBezTo>
                    <a:pt x="1" y="262"/>
                    <a:pt x="37"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20"/>
            <p:cNvSpPr/>
            <p:nvPr/>
          </p:nvSpPr>
          <p:spPr>
            <a:xfrm>
              <a:off x="6222800" y="1843225"/>
              <a:ext cx="15500" cy="20250"/>
            </a:xfrm>
            <a:custGeom>
              <a:avLst/>
              <a:gdLst/>
              <a:ahLst/>
              <a:cxnLst/>
              <a:rect l="l" t="t" r="r" b="b"/>
              <a:pathLst>
                <a:path w="620" h="810" extrusionOk="0">
                  <a:moveTo>
                    <a:pt x="464" y="83"/>
                  </a:moveTo>
                  <a:cubicBezTo>
                    <a:pt x="476" y="95"/>
                    <a:pt x="488" y="107"/>
                    <a:pt x="512" y="119"/>
                  </a:cubicBezTo>
                  <a:cubicBezTo>
                    <a:pt x="584" y="179"/>
                    <a:pt x="619" y="262"/>
                    <a:pt x="607" y="357"/>
                  </a:cubicBezTo>
                  <a:cubicBezTo>
                    <a:pt x="619" y="488"/>
                    <a:pt x="560" y="607"/>
                    <a:pt x="453" y="667"/>
                  </a:cubicBezTo>
                  <a:cubicBezTo>
                    <a:pt x="167" y="810"/>
                    <a:pt x="24" y="560"/>
                    <a:pt x="24" y="357"/>
                  </a:cubicBezTo>
                  <a:cubicBezTo>
                    <a:pt x="0" y="250"/>
                    <a:pt x="36" y="155"/>
                    <a:pt x="119" y="83"/>
                  </a:cubicBezTo>
                  <a:cubicBezTo>
                    <a:pt x="214" y="0"/>
                    <a:pt x="357" y="0"/>
                    <a:pt x="464"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20"/>
            <p:cNvSpPr/>
            <p:nvPr/>
          </p:nvSpPr>
          <p:spPr>
            <a:xfrm>
              <a:off x="6177250" y="1912275"/>
              <a:ext cx="15500" cy="20250"/>
            </a:xfrm>
            <a:custGeom>
              <a:avLst/>
              <a:gdLst/>
              <a:ahLst/>
              <a:cxnLst/>
              <a:rect l="l" t="t" r="r" b="b"/>
              <a:pathLst>
                <a:path w="620" h="810" extrusionOk="0">
                  <a:moveTo>
                    <a:pt x="453" y="96"/>
                  </a:moveTo>
                  <a:cubicBezTo>
                    <a:pt x="465" y="96"/>
                    <a:pt x="489" y="107"/>
                    <a:pt x="501" y="119"/>
                  </a:cubicBezTo>
                  <a:cubicBezTo>
                    <a:pt x="572" y="179"/>
                    <a:pt x="608" y="274"/>
                    <a:pt x="596" y="357"/>
                  </a:cubicBezTo>
                  <a:cubicBezTo>
                    <a:pt x="620" y="488"/>
                    <a:pt x="560" y="608"/>
                    <a:pt x="441" y="667"/>
                  </a:cubicBezTo>
                  <a:cubicBezTo>
                    <a:pt x="155" y="810"/>
                    <a:pt x="12" y="560"/>
                    <a:pt x="12" y="357"/>
                  </a:cubicBezTo>
                  <a:cubicBezTo>
                    <a:pt x="0" y="262"/>
                    <a:pt x="36" y="155"/>
                    <a:pt x="108" y="84"/>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20"/>
            <p:cNvSpPr/>
            <p:nvPr/>
          </p:nvSpPr>
          <p:spPr>
            <a:xfrm>
              <a:off x="6627600" y="2128075"/>
              <a:ext cx="15500" cy="12525"/>
            </a:xfrm>
            <a:custGeom>
              <a:avLst/>
              <a:gdLst/>
              <a:ahLst/>
              <a:cxnLst/>
              <a:rect l="l" t="t" r="r" b="b"/>
              <a:pathLst>
                <a:path w="620" h="501" extrusionOk="0">
                  <a:moveTo>
                    <a:pt x="572" y="298"/>
                  </a:moveTo>
                  <a:cubicBezTo>
                    <a:pt x="572" y="310"/>
                    <a:pt x="572" y="322"/>
                    <a:pt x="572" y="334"/>
                  </a:cubicBezTo>
                  <a:cubicBezTo>
                    <a:pt x="548" y="393"/>
                    <a:pt x="489" y="441"/>
                    <a:pt x="429" y="453"/>
                  </a:cubicBezTo>
                  <a:cubicBezTo>
                    <a:pt x="334" y="500"/>
                    <a:pt x="239" y="488"/>
                    <a:pt x="167" y="417"/>
                  </a:cubicBezTo>
                  <a:cubicBezTo>
                    <a:pt x="1" y="250"/>
                    <a:pt x="143" y="84"/>
                    <a:pt x="298" y="36"/>
                  </a:cubicBezTo>
                  <a:cubicBezTo>
                    <a:pt x="358" y="0"/>
                    <a:pt x="441" y="0"/>
                    <a:pt x="513" y="36"/>
                  </a:cubicBezTo>
                  <a:cubicBezTo>
                    <a:pt x="596" y="96"/>
                    <a:pt x="620" y="203"/>
                    <a:pt x="5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20"/>
            <p:cNvSpPr/>
            <p:nvPr/>
          </p:nvSpPr>
          <p:spPr>
            <a:xfrm>
              <a:off x="6343050" y="1816425"/>
              <a:ext cx="15200" cy="20275"/>
            </a:xfrm>
            <a:custGeom>
              <a:avLst/>
              <a:gdLst/>
              <a:ahLst/>
              <a:cxnLst/>
              <a:rect l="l" t="t" r="r" b="b"/>
              <a:pathLst>
                <a:path w="608" h="811" extrusionOk="0">
                  <a:moveTo>
                    <a:pt x="453" y="96"/>
                  </a:moveTo>
                  <a:cubicBezTo>
                    <a:pt x="465" y="108"/>
                    <a:pt x="488" y="108"/>
                    <a:pt x="500" y="120"/>
                  </a:cubicBezTo>
                  <a:cubicBezTo>
                    <a:pt x="572" y="179"/>
                    <a:pt x="607" y="274"/>
                    <a:pt x="596" y="370"/>
                  </a:cubicBezTo>
                  <a:cubicBezTo>
                    <a:pt x="607" y="489"/>
                    <a:pt x="560" y="620"/>
                    <a:pt x="441" y="679"/>
                  </a:cubicBezTo>
                  <a:cubicBezTo>
                    <a:pt x="155" y="810"/>
                    <a:pt x="12" y="572"/>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20"/>
            <p:cNvSpPr/>
            <p:nvPr/>
          </p:nvSpPr>
          <p:spPr>
            <a:xfrm>
              <a:off x="6174275" y="1877450"/>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41" y="679"/>
                  </a:cubicBezTo>
                  <a:cubicBezTo>
                    <a:pt x="155" y="810"/>
                    <a:pt x="12" y="572"/>
                    <a:pt x="12" y="357"/>
                  </a:cubicBezTo>
                  <a:cubicBezTo>
                    <a:pt x="0" y="262"/>
                    <a:pt x="36" y="155"/>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20"/>
            <p:cNvSpPr/>
            <p:nvPr/>
          </p:nvSpPr>
          <p:spPr>
            <a:xfrm>
              <a:off x="6135575" y="1853025"/>
              <a:ext cx="7475" cy="8675"/>
            </a:xfrm>
            <a:custGeom>
              <a:avLst/>
              <a:gdLst/>
              <a:ahLst/>
              <a:cxnLst/>
              <a:rect l="l" t="t" r="r" b="b"/>
              <a:pathLst>
                <a:path w="299" h="347" extrusionOk="0">
                  <a:moveTo>
                    <a:pt x="167" y="334"/>
                  </a:moveTo>
                  <a:lnTo>
                    <a:pt x="143" y="334"/>
                  </a:lnTo>
                  <a:cubicBezTo>
                    <a:pt x="108" y="334"/>
                    <a:pt x="72" y="311"/>
                    <a:pt x="48" y="275"/>
                  </a:cubicBezTo>
                  <a:cubicBezTo>
                    <a:pt x="12" y="239"/>
                    <a:pt x="1" y="180"/>
                    <a:pt x="24" y="120"/>
                  </a:cubicBezTo>
                  <a:cubicBezTo>
                    <a:pt x="84" y="1"/>
                    <a:pt x="203" y="49"/>
                    <a:pt x="251" y="120"/>
                  </a:cubicBezTo>
                  <a:cubicBezTo>
                    <a:pt x="286" y="156"/>
                    <a:pt x="298" y="203"/>
                    <a:pt x="298" y="251"/>
                  </a:cubicBezTo>
                  <a:cubicBezTo>
                    <a:pt x="286" y="299"/>
                    <a:pt x="227"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20"/>
            <p:cNvSpPr/>
            <p:nvPr/>
          </p:nvSpPr>
          <p:spPr>
            <a:xfrm>
              <a:off x="6317150" y="1887575"/>
              <a:ext cx="7475" cy="8650"/>
            </a:xfrm>
            <a:custGeom>
              <a:avLst/>
              <a:gdLst/>
              <a:ahLst/>
              <a:cxnLst/>
              <a:rect l="l" t="t" r="r" b="b"/>
              <a:pathLst>
                <a:path w="299" h="346" extrusionOk="0">
                  <a:moveTo>
                    <a:pt x="167" y="333"/>
                  </a:moveTo>
                  <a:lnTo>
                    <a:pt x="143" y="333"/>
                  </a:lnTo>
                  <a:cubicBezTo>
                    <a:pt x="108" y="333"/>
                    <a:pt x="60" y="310"/>
                    <a:pt x="48" y="274"/>
                  </a:cubicBezTo>
                  <a:cubicBezTo>
                    <a:pt x="0" y="226"/>
                    <a:pt x="0" y="179"/>
                    <a:pt x="12" y="119"/>
                  </a:cubicBezTo>
                  <a:cubicBezTo>
                    <a:pt x="84" y="0"/>
                    <a:pt x="203" y="48"/>
                    <a:pt x="250" y="119"/>
                  </a:cubicBezTo>
                  <a:cubicBezTo>
                    <a:pt x="286" y="155"/>
                    <a:pt x="298" y="202"/>
                    <a:pt x="286" y="238"/>
                  </a:cubicBezTo>
                  <a:cubicBezTo>
                    <a:pt x="286" y="298"/>
                    <a:pt x="227" y="345"/>
                    <a:pt x="167"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20"/>
            <p:cNvSpPr/>
            <p:nvPr/>
          </p:nvSpPr>
          <p:spPr>
            <a:xfrm>
              <a:off x="6248100" y="1927150"/>
              <a:ext cx="7750" cy="8650"/>
            </a:xfrm>
            <a:custGeom>
              <a:avLst/>
              <a:gdLst/>
              <a:ahLst/>
              <a:cxnLst/>
              <a:rect l="l" t="t" r="r" b="b"/>
              <a:pathLst>
                <a:path w="310" h="346" extrusionOk="0">
                  <a:moveTo>
                    <a:pt x="179" y="334"/>
                  </a:moveTo>
                  <a:lnTo>
                    <a:pt x="155" y="334"/>
                  </a:lnTo>
                  <a:cubicBezTo>
                    <a:pt x="107" y="334"/>
                    <a:pt x="72" y="310"/>
                    <a:pt x="60" y="274"/>
                  </a:cubicBezTo>
                  <a:cubicBezTo>
                    <a:pt x="12" y="239"/>
                    <a:pt x="0" y="179"/>
                    <a:pt x="24" y="132"/>
                  </a:cubicBezTo>
                  <a:cubicBezTo>
                    <a:pt x="95" y="1"/>
                    <a:pt x="214" y="48"/>
                    <a:pt x="262" y="132"/>
                  </a:cubicBezTo>
                  <a:cubicBezTo>
                    <a:pt x="298" y="155"/>
                    <a:pt x="310" y="203"/>
                    <a:pt x="298" y="251"/>
                  </a:cubicBezTo>
                  <a:cubicBezTo>
                    <a:pt x="286" y="310"/>
                    <a:pt x="238"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20"/>
            <p:cNvSpPr/>
            <p:nvPr/>
          </p:nvSpPr>
          <p:spPr>
            <a:xfrm>
              <a:off x="6454375" y="2130450"/>
              <a:ext cx="7750" cy="8650"/>
            </a:xfrm>
            <a:custGeom>
              <a:avLst/>
              <a:gdLst/>
              <a:ahLst/>
              <a:cxnLst/>
              <a:rect l="l" t="t" r="r" b="b"/>
              <a:pathLst>
                <a:path w="310" h="346" extrusionOk="0">
                  <a:moveTo>
                    <a:pt x="179" y="346"/>
                  </a:moveTo>
                  <a:lnTo>
                    <a:pt x="155" y="346"/>
                  </a:lnTo>
                  <a:cubicBezTo>
                    <a:pt x="107" y="334"/>
                    <a:pt x="72" y="310"/>
                    <a:pt x="48" y="274"/>
                  </a:cubicBezTo>
                  <a:cubicBezTo>
                    <a:pt x="12" y="239"/>
                    <a:pt x="0" y="179"/>
                    <a:pt x="24" y="132"/>
                  </a:cubicBezTo>
                  <a:cubicBezTo>
                    <a:pt x="84" y="1"/>
                    <a:pt x="203" y="48"/>
                    <a:pt x="262" y="132"/>
                  </a:cubicBezTo>
                  <a:cubicBezTo>
                    <a:pt x="286" y="155"/>
                    <a:pt x="310" y="203"/>
                    <a:pt x="298" y="251"/>
                  </a:cubicBezTo>
                  <a:cubicBezTo>
                    <a:pt x="286" y="310"/>
                    <a:pt x="238"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20"/>
            <p:cNvSpPr/>
            <p:nvPr/>
          </p:nvSpPr>
          <p:spPr>
            <a:xfrm>
              <a:off x="6590400" y="1887275"/>
              <a:ext cx="30375" cy="41400"/>
            </a:xfrm>
            <a:custGeom>
              <a:avLst/>
              <a:gdLst/>
              <a:ahLst/>
              <a:cxnLst/>
              <a:rect l="l" t="t" r="r" b="b"/>
              <a:pathLst>
                <a:path w="1215" h="1656" extrusionOk="0">
                  <a:moveTo>
                    <a:pt x="893" y="203"/>
                  </a:moveTo>
                  <a:cubicBezTo>
                    <a:pt x="929" y="214"/>
                    <a:pt x="965" y="226"/>
                    <a:pt x="989" y="250"/>
                  </a:cubicBezTo>
                  <a:cubicBezTo>
                    <a:pt x="1143" y="369"/>
                    <a:pt x="1215" y="560"/>
                    <a:pt x="1191" y="750"/>
                  </a:cubicBezTo>
                  <a:cubicBezTo>
                    <a:pt x="1191" y="1000"/>
                    <a:pt x="1143" y="1262"/>
                    <a:pt x="881" y="1381"/>
                  </a:cubicBezTo>
                  <a:cubicBezTo>
                    <a:pt x="298" y="1655"/>
                    <a:pt x="0" y="1155"/>
                    <a:pt x="0" y="738"/>
                  </a:cubicBezTo>
                  <a:cubicBezTo>
                    <a:pt x="0" y="548"/>
                    <a:pt x="0" y="345"/>
                    <a:pt x="191" y="191"/>
                  </a:cubicBezTo>
                  <a:cubicBezTo>
                    <a:pt x="393" y="0"/>
                    <a:pt x="703" y="12"/>
                    <a:pt x="893" y="2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20"/>
            <p:cNvSpPr/>
            <p:nvPr/>
          </p:nvSpPr>
          <p:spPr>
            <a:xfrm>
              <a:off x="6595150" y="1848575"/>
              <a:ext cx="15500" cy="20250"/>
            </a:xfrm>
            <a:custGeom>
              <a:avLst/>
              <a:gdLst/>
              <a:ahLst/>
              <a:cxnLst/>
              <a:rect l="l" t="t" r="r" b="b"/>
              <a:pathLst>
                <a:path w="620" h="810" extrusionOk="0">
                  <a:moveTo>
                    <a:pt x="453" y="84"/>
                  </a:moveTo>
                  <a:cubicBezTo>
                    <a:pt x="465" y="96"/>
                    <a:pt x="489" y="108"/>
                    <a:pt x="501" y="119"/>
                  </a:cubicBezTo>
                  <a:cubicBezTo>
                    <a:pt x="572" y="179"/>
                    <a:pt x="608" y="262"/>
                    <a:pt x="596" y="358"/>
                  </a:cubicBezTo>
                  <a:cubicBezTo>
                    <a:pt x="620" y="489"/>
                    <a:pt x="560" y="608"/>
                    <a:pt x="453" y="667"/>
                  </a:cubicBezTo>
                  <a:cubicBezTo>
                    <a:pt x="168" y="810"/>
                    <a:pt x="13" y="560"/>
                    <a:pt x="13" y="358"/>
                  </a:cubicBezTo>
                  <a:cubicBezTo>
                    <a:pt x="1" y="250"/>
                    <a:pt x="37" y="155"/>
                    <a:pt x="108" y="84"/>
                  </a:cubicBezTo>
                  <a:cubicBezTo>
                    <a:pt x="203" y="0"/>
                    <a:pt x="358" y="0"/>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20"/>
            <p:cNvSpPr/>
            <p:nvPr/>
          </p:nvSpPr>
          <p:spPr>
            <a:xfrm>
              <a:off x="6544550" y="1795000"/>
              <a:ext cx="7775" cy="8650"/>
            </a:xfrm>
            <a:custGeom>
              <a:avLst/>
              <a:gdLst/>
              <a:ahLst/>
              <a:cxnLst/>
              <a:rect l="l" t="t" r="r" b="b"/>
              <a:pathLst>
                <a:path w="311" h="346" extrusionOk="0">
                  <a:moveTo>
                    <a:pt x="179" y="346"/>
                  </a:moveTo>
                  <a:lnTo>
                    <a:pt x="156" y="346"/>
                  </a:lnTo>
                  <a:cubicBezTo>
                    <a:pt x="108" y="334"/>
                    <a:pt x="72" y="310"/>
                    <a:pt x="60" y="274"/>
                  </a:cubicBezTo>
                  <a:cubicBezTo>
                    <a:pt x="13" y="238"/>
                    <a:pt x="1" y="179"/>
                    <a:pt x="25" y="131"/>
                  </a:cubicBezTo>
                  <a:cubicBezTo>
                    <a:pt x="96" y="0"/>
                    <a:pt x="215" y="48"/>
                    <a:pt x="263" y="131"/>
                  </a:cubicBezTo>
                  <a:cubicBezTo>
                    <a:pt x="298" y="155"/>
                    <a:pt x="310" y="203"/>
                    <a:pt x="298" y="250"/>
                  </a:cubicBezTo>
                  <a:cubicBezTo>
                    <a:pt x="287" y="310"/>
                    <a:pt x="239"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20"/>
            <p:cNvSpPr/>
            <p:nvPr/>
          </p:nvSpPr>
          <p:spPr>
            <a:xfrm>
              <a:off x="6490075" y="1757200"/>
              <a:ext cx="15525" cy="20250"/>
            </a:xfrm>
            <a:custGeom>
              <a:avLst/>
              <a:gdLst/>
              <a:ahLst/>
              <a:cxnLst/>
              <a:rect l="l" t="t" r="r" b="b"/>
              <a:pathLst>
                <a:path w="621" h="810" extrusionOk="0">
                  <a:moveTo>
                    <a:pt x="465" y="95"/>
                  </a:moveTo>
                  <a:cubicBezTo>
                    <a:pt x="477" y="107"/>
                    <a:pt x="489" y="119"/>
                    <a:pt x="513" y="119"/>
                  </a:cubicBezTo>
                  <a:cubicBezTo>
                    <a:pt x="584" y="179"/>
                    <a:pt x="620" y="274"/>
                    <a:pt x="608" y="369"/>
                  </a:cubicBezTo>
                  <a:cubicBezTo>
                    <a:pt x="620" y="488"/>
                    <a:pt x="561" y="619"/>
                    <a:pt x="453" y="679"/>
                  </a:cubicBezTo>
                  <a:cubicBezTo>
                    <a:pt x="168" y="810"/>
                    <a:pt x="25" y="572"/>
                    <a:pt x="25" y="369"/>
                  </a:cubicBezTo>
                  <a:cubicBezTo>
                    <a:pt x="1" y="262"/>
                    <a:pt x="37" y="167"/>
                    <a:pt x="120" y="95"/>
                  </a:cubicBezTo>
                  <a:cubicBezTo>
                    <a:pt x="215" y="0"/>
                    <a:pt x="370" y="0"/>
                    <a:pt x="465"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20"/>
            <p:cNvSpPr/>
            <p:nvPr/>
          </p:nvSpPr>
          <p:spPr>
            <a:xfrm>
              <a:off x="6390675" y="1755100"/>
              <a:ext cx="7450" cy="8675"/>
            </a:xfrm>
            <a:custGeom>
              <a:avLst/>
              <a:gdLst/>
              <a:ahLst/>
              <a:cxnLst/>
              <a:rect l="l" t="t" r="r" b="b"/>
              <a:pathLst>
                <a:path w="298" h="347" extrusionOk="0">
                  <a:moveTo>
                    <a:pt x="167" y="334"/>
                  </a:moveTo>
                  <a:lnTo>
                    <a:pt x="143" y="334"/>
                  </a:lnTo>
                  <a:cubicBezTo>
                    <a:pt x="107" y="334"/>
                    <a:pt x="72" y="310"/>
                    <a:pt x="48" y="275"/>
                  </a:cubicBezTo>
                  <a:cubicBezTo>
                    <a:pt x="12" y="227"/>
                    <a:pt x="0" y="179"/>
                    <a:pt x="24" y="120"/>
                  </a:cubicBezTo>
                  <a:cubicBezTo>
                    <a:pt x="84" y="1"/>
                    <a:pt x="203" y="48"/>
                    <a:pt x="250" y="120"/>
                  </a:cubicBezTo>
                  <a:cubicBezTo>
                    <a:pt x="286" y="156"/>
                    <a:pt x="298" y="203"/>
                    <a:pt x="298" y="251"/>
                  </a:cubicBezTo>
                  <a:cubicBezTo>
                    <a:pt x="286" y="298"/>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20"/>
            <p:cNvSpPr/>
            <p:nvPr/>
          </p:nvSpPr>
          <p:spPr>
            <a:xfrm>
              <a:off x="6499600" y="1691700"/>
              <a:ext cx="7775" cy="8375"/>
            </a:xfrm>
            <a:custGeom>
              <a:avLst/>
              <a:gdLst/>
              <a:ahLst/>
              <a:cxnLst/>
              <a:rect l="l" t="t" r="r" b="b"/>
              <a:pathLst>
                <a:path w="311" h="335" extrusionOk="0">
                  <a:moveTo>
                    <a:pt x="180" y="334"/>
                  </a:moveTo>
                  <a:lnTo>
                    <a:pt x="156" y="334"/>
                  </a:lnTo>
                  <a:cubicBezTo>
                    <a:pt x="108" y="334"/>
                    <a:pt x="72" y="310"/>
                    <a:pt x="60" y="275"/>
                  </a:cubicBezTo>
                  <a:cubicBezTo>
                    <a:pt x="13" y="227"/>
                    <a:pt x="1" y="167"/>
                    <a:pt x="25" y="120"/>
                  </a:cubicBezTo>
                  <a:cubicBezTo>
                    <a:pt x="96" y="1"/>
                    <a:pt x="215" y="48"/>
                    <a:pt x="263" y="120"/>
                  </a:cubicBezTo>
                  <a:cubicBezTo>
                    <a:pt x="299" y="156"/>
                    <a:pt x="310" y="191"/>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20"/>
            <p:cNvSpPr/>
            <p:nvPr/>
          </p:nvSpPr>
          <p:spPr>
            <a:xfrm>
              <a:off x="6453175" y="1717900"/>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1"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20"/>
            <p:cNvSpPr/>
            <p:nvPr/>
          </p:nvSpPr>
          <p:spPr>
            <a:xfrm>
              <a:off x="6283800" y="1681875"/>
              <a:ext cx="15500" cy="20275"/>
            </a:xfrm>
            <a:custGeom>
              <a:avLst/>
              <a:gdLst/>
              <a:ahLst/>
              <a:cxnLst/>
              <a:rect l="l" t="t" r="r" b="b"/>
              <a:pathLst>
                <a:path w="620" h="811" extrusionOk="0">
                  <a:moveTo>
                    <a:pt x="453" y="96"/>
                  </a:moveTo>
                  <a:cubicBezTo>
                    <a:pt x="465" y="96"/>
                    <a:pt x="489" y="108"/>
                    <a:pt x="501" y="120"/>
                  </a:cubicBezTo>
                  <a:cubicBezTo>
                    <a:pt x="572" y="179"/>
                    <a:pt x="608" y="275"/>
                    <a:pt x="596" y="358"/>
                  </a:cubicBezTo>
                  <a:cubicBezTo>
                    <a:pt x="620" y="489"/>
                    <a:pt x="560" y="608"/>
                    <a:pt x="453" y="668"/>
                  </a:cubicBezTo>
                  <a:cubicBezTo>
                    <a:pt x="168" y="810"/>
                    <a:pt x="13" y="560"/>
                    <a:pt x="13" y="358"/>
                  </a:cubicBezTo>
                  <a:cubicBezTo>
                    <a:pt x="1" y="263"/>
                    <a:pt x="37" y="156"/>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20"/>
            <p:cNvSpPr/>
            <p:nvPr/>
          </p:nvSpPr>
          <p:spPr>
            <a:xfrm>
              <a:off x="6362700" y="1651525"/>
              <a:ext cx="7450" cy="8650"/>
            </a:xfrm>
            <a:custGeom>
              <a:avLst/>
              <a:gdLst/>
              <a:ahLst/>
              <a:cxnLst/>
              <a:rect l="l" t="t" r="r" b="b"/>
              <a:pathLst>
                <a:path w="298" h="346" extrusionOk="0">
                  <a:moveTo>
                    <a:pt x="179" y="334"/>
                  </a:moveTo>
                  <a:lnTo>
                    <a:pt x="155" y="334"/>
                  </a:lnTo>
                  <a:cubicBezTo>
                    <a:pt x="107" y="334"/>
                    <a:pt x="71" y="310"/>
                    <a:pt x="48" y="274"/>
                  </a:cubicBezTo>
                  <a:cubicBezTo>
                    <a:pt x="12" y="227"/>
                    <a:pt x="0" y="179"/>
                    <a:pt x="24" y="119"/>
                  </a:cubicBezTo>
                  <a:cubicBezTo>
                    <a:pt x="83" y="0"/>
                    <a:pt x="202" y="48"/>
                    <a:pt x="262" y="119"/>
                  </a:cubicBezTo>
                  <a:cubicBezTo>
                    <a:pt x="286" y="155"/>
                    <a:pt x="298" y="203"/>
                    <a:pt x="298" y="250"/>
                  </a:cubicBezTo>
                  <a:cubicBezTo>
                    <a:pt x="286" y="298"/>
                    <a:pt x="226"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20"/>
            <p:cNvSpPr/>
            <p:nvPr/>
          </p:nvSpPr>
          <p:spPr>
            <a:xfrm>
              <a:off x="6420425" y="1598550"/>
              <a:ext cx="7475" cy="8650"/>
            </a:xfrm>
            <a:custGeom>
              <a:avLst/>
              <a:gdLst/>
              <a:ahLst/>
              <a:cxnLst/>
              <a:rect l="l" t="t" r="r" b="b"/>
              <a:pathLst>
                <a:path w="299" h="346" extrusionOk="0">
                  <a:moveTo>
                    <a:pt x="168" y="333"/>
                  </a:moveTo>
                  <a:lnTo>
                    <a:pt x="144" y="333"/>
                  </a:lnTo>
                  <a:cubicBezTo>
                    <a:pt x="108" y="333"/>
                    <a:pt x="72" y="310"/>
                    <a:pt x="48" y="274"/>
                  </a:cubicBezTo>
                  <a:cubicBezTo>
                    <a:pt x="13" y="238"/>
                    <a:pt x="1" y="179"/>
                    <a:pt x="25" y="131"/>
                  </a:cubicBezTo>
                  <a:cubicBezTo>
                    <a:pt x="84" y="0"/>
                    <a:pt x="203" y="48"/>
                    <a:pt x="251" y="131"/>
                  </a:cubicBezTo>
                  <a:cubicBezTo>
                    <a:pt x="287" y="155"/>
                    <a:pt x="299" y="203"/>
                    <a:pt x="299" y="250"/>
                  </a:cubicBezTo>
                  <a:cubicBezTo>
                    <a:pt x="287" y="310"/>
                    <a:pt x="227" y="345"/>
                    <a:pt x="168"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20"/>
            <p:cNvSpPr/>
            <p:nvPr/>
          </p:nvSpPr>
          <p:spPr>
            <a:xfrm>
              <a:off x="6329950" y="1594975"/>
              <a:ext cx="7450" cy="8650"/>
            </a:xfrm>
            <a:custGeom>
              <a:avLst/>
              <a:gdLst/>
              <a:ahLst/>
              <a:cxnLst/>
              <a:rect l="l" t="t" r="r" b="b"/>
              <a:pathLst>
                <a:path w="298" h="346" extrusionOk="0">
                  <a:moveTo>
                    <a:pt x="179" y="334"/>
                  </a:moveTo>
                  <a:lnTo>
                    <a:pt x="143" y="334"/>
                  </a:lnTo>
                  <a:cubicBezTo>
                    <a:pt x="108" y="334"/>
                    <a:pt x="72" y="310"/>
                    <a:pt x="48" y="274"/>
                  </a:cubicBezTo>
                  <a:cubicBezTo>
                    <a:pt x="12" y="238"/>
                    <a:pt x="0" y="179"/>
                    <a:pt x="24" y="119"/>
                  </a:cubicBezTo>
                  <a:cubicBezTo>
                    <a:pt x="84" y="0"/>
                    <a:pt x="203" y="48"/>
                    <a:pt x="262" y="119"/>
                  </a:cubicBezTo>
                  <a:cubicBezTo>
                    <a:pt x="286" y="155"/>
                    <a:pt x="298" y="203"/>
                    <a:pt x="298" y="250"/>
                  </a:cubicBezTo>
                  <a:cubicBezTo>
                    <a:pt x="286"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20"/>
            <p:cNvSpPr/>
            <p:nvPr/>
          </p:nvSpPr>
          <p:spPr>
            <a:xfrm>
              <a:off x="6606475" y="1680100"/>
              <a:ext cx="7450" cy="8650"/>
            </a:xfrm>
            <a:custGeom>
              <a:avLst/>
              <a:gdLst/>
              <a:ahLst/>
              <a:cxnLst/>
              <a:rect l="l" t="t" r="r" b="b"/>
              <a:pathLst>
                <a:path w="298" h="346" extrusionOk="0">
                  <a:moveTo>
                    <a:pt x="167" y="334"/>
                  </a:moveTo>
                  <a:cubicBezTo>
                    <a:pt x="167" y="334"/>
                    <a:pt x="155" y="334"/>
                    <a:pt x="155" y="334"/>
                  </a:cubicBezTo>
                  <a:cubicBezTo>
                    <a:pt x="107" y="334"/>
                    <a:pt x="72" y="310"/>
                    <a:pt x="48" y="274"/>
                  </a:cubicBezTo>
                  <a:cubicBezTo>
                    <a:pt x="12" y="239"/>
                    <a:pt x="0" y="179"/>
                    <a:pt x="24" y="131"/>
                  </a:cubicBezTo>
                  <a:cubicBezTo>
                    <a:pt x="84" y="0"/>
                    <a:pt x="203" y="48"/>
                    <a:pt x="262" y="131"/>
                  </a:cubicBezTo>
                  <a:cubicBezTo>
                    <a:pt x="286" y="155"/>
                    <a:pt x="298" y="203"/>
                    <a:pt x="298" y="250"/>
                  </a:cubicBezTo>
                  <a:cubicBezTo>
                    <a:pt x="286" y="310"/>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20"/>
            <p:cNvSpPr/>
            <p:nvPr/>
          </p:nvSpPr>
          <p:spPr>
            <a:xfrm>
              <a:off x="6582950" y="1771175"/>
              <a:ext cx="15500" cy="20275"/>
            </a:xfrm>
            <a:custGeom>
              <a:avLst/>
              <a:gdLst/>
              <a:ahLst/>
              <a:cxnLst/>
              <a:rect l="l" t="t" r="r" b="b"/>
              <a:pathLst>
                <a:path w="620" h="811" extrusionOk="0">
                  <a:moveTo>
                    <a:pt x="465" y="84"/>
                  </a:moveTo>
                  <a:cubicBezTo>
                    <a:pt x="477" y="96"/>
                    <a:pt x="489" y="108"/>
                    <a:pt x="513" y="108"/>
                  </a:cubicBezTo>
                  <a:cubicBezTo>
                    <a:pt x="584" y="179"/>
                    <a:pt x="620" y="263"/>
                    <a:pt x="608" y="358"/>
                  </a:cubicBezTo>
                  <a:cubicBezTo>
                    <a:pt x="620" y="489"/>
                    <a:pt x="560" y="608"/>
                    <a:pt x="453" y="667"/>
                  </a:cubicBezTo>
                  <a:cubicBezTo>
                    <a:pt x="167" y="810"/>
                    <a:pt x="24" y="560"/>
                    <a:pt x="24" y="358"/>
                  </a:cubicBezTo>
                  <a:cubicBezTo>
                    <a:pt x="1" y="251"/>
                    <a:pt x="36" y="156"/>
                    <a:pt x="120" y="84"/>
                  </a:cubicBezTo>
                  <a:cubicBezTo>
                    <a:pt x="215" y="1"/>
                    <a:pt x="358" y="1"/>
                    <a:pt x="465"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20"/>
            <p:cNvSpPr/>
            <p:nvPr/>
          </p:nvSpPr>
          <p:spPr>
            <a:xfrm>
              <a:off x="6695175" y="1925675"/>
              <a:ext cx="15500" cy="20250"/>
            </a:xfrm>
            <a:custGeom>
              <a:avLst/>
              <a:gdLst/>
              <a:ahLst/>
              <a:cxnLst/>
              <a:rect l="l" t="t" r="r" b="b"/>
              <a:pathLst>
                <a:path w="620" h="810" extrusionOk="0">
                  <a:moveTo>
                    <a:pt x="453" y="95"/>
                  </a:moveTo>
                  <a:cubicBezTo>
                    <a:pt x="465" y="95"/>
                    <a:pt x="488" y="107"/>
                    <a:pt x="500" y="119"/>
                  </a:cubicBezTo>
                  <a:cubicBezTo>
                    <a:pt x="572" y="179"/>
                    <a:pt x="608" y="274"/>
                    <a:pt x="596" y="357"/>
                  </a:cubicBezTo>
                  <a:cubicBezTo>
                    <a:pt x="619" y="488"/>
                    <a:pt x="560" y="607"/>
                    <a:pt x="441" y="667"/>
                  </a:cubicBezTo>
                  <a:cubicBezTo>
                    <a:pt x="155" y="810"/>
                    <a:pt x="12" y="560"/>
                    <a:pt x="12" y="357"/>
                  </a:cubicBezTo>
                  <a:cubicBezTo>
                    <a:pt x="0" y="250"/>
                    <a:pt x="36" y="155"/>
                    <a:pt x="107" y="83"/>
                  </a:cubicBezTo>
                  <a:cubicBezTo>
                    <a:pt x="203"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20"/>
            <p:cNvSpPr/>
            <p:nvPr/>
          </p:nvSpPr>
          <p:spPr>
            <a:xfrm>
              <a:off x="6723450" y="1887850"/>
              <a:ext cx="15500" cy="20275"/>
            </a:xfrm>
            <a:custGeom>
              <a:avLst/>
              <a:gdLst/>
              <a:ahLst/>
              <a:cxnLst/>
              <a:rect l="l" t="t" r="r" b="b"/>
              <a:pathLst>
                <a:path w="620" h="811" extrusionOk="0">
                  <a:moveTo>
                    <a:pt x="453" y="96"/>
                  </a:moveTo>
                  <a:cubicBezTo>
                    <a:pt x="465" y="108"/>
                    <a:pt x="489" y="108"/>
                    <a:pt x="500" y="120"/>
                  </a:cubicBezTo>
                  <a:cubicBezTo>
                    <a:pt x="572" y="180"/>
                    <a:pt x="608" y="275"/>
                    <a:pt x="596" y="370"/>
                  </a:cubicBezTo>
                  <a:cubicBezTo>
                    <a:pt x="620" y="489"/>
                    <a:pt x="560" y="620"/>
                    <a:pt x="453" y="680"/>
                  </a:cubicBezTo>
                  <a:cubicBezTo>
                    <a:pt x="167" y="811"/>
                    <a:pt x="12" y="572"/>
                    <a:pt x="12" y="370"/>
                  </a:cubicBezTo>
                  <a:cubicBezTo>
                    <a:pt x="0"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20"/>
            <p:cNvSpPr/>
            <p:nvPr/>
          </p:nvSpPr>
          <p:spPr>
            <a:xfrm>
              <a:off x="6432350" y="1667600"/>
              <a:ext cx="15500" cy="20250"/>
            </a:xfrm>
            <a:custGeom>
              <a:avLst/>
              <a:gdLst/>
              <a:ahLst/>
              <a:cxnLst/>
              <a:rect l="l" t="t" r="r" b="b"/>
              <a:pathLst>
                <a:path w="620" h="810" extrusionOk="0">
                  <a:moveTo>
                    <a:pt x="453" y="96"/>
                  </a:moveTo>
                  <a:cubicBezTo>
                    <a:pt x="464" y="96"/>
                    <a:pt x="476" y="108"/>
                    <a:pt x="500" y="119"/>
                  </a:cubicBezTo>
                  <a:cubicBezTo>
                    <a:pt x="572" y="179"/>
                    <a:pt x="607" y="274"/>
                    <a:pt x="595" y="369"/>
                  </a:cubicBezTo>
                  <a:cubicBezTo>
                    <a:pt x="619" y="489"/>
                    <a:pt x="560" y="608"/>
                    <a:pt x="441" y="679"/>
                  </a:cubicBezTo>
                  <a:cubicBezTo>
                    <a:pt x="155" y="810"/>
                    <a:pt x="12" y="560"/>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20"/>
            <p:cNvSpPr/>
            <p:nvPr/>
          </p:nvSpPr>
          <p:spPr>
            <a:xfrm>
              <a:off x="6587725" y="1782200"/>
              <a:ext cx="15500" cy="20550"/>
            </a:xfrm>
            <a:custGeom>
              <a:avLst/>
              <a:gdLst/>
              <a:ahLst/>
              <a:cxnLst/>
              <a:rect l="l" t="t" r="r" b="b"/>
              <a:pathLst>
                <a:path w="620" h="822" extrusionOk="0">
                  <a:moveTo>
                    <a:pt x="453" y="96"/>
                  </a:moveTo>
                  <a:cubicBezTo>
                    <a:pt x="465" y="107"/>
                    <a:pt x="488" y="119"/>
                    <a:pt x="500" y="119"/>
                  </a:cubicBezTo>
                  <a:cubicBezTo>
                    <a:pt x="572" y="179"/>
                    <a:pt x="607" y="274"/>
                    <a:pt x="595" y="369"/>
                  </a:cubicBezTo>
                  <a:cubicBezTo>
                    <a:pt x="619" y="500"/>
                    <a:pt x="560" y="619"/>
                    <a:pt x="453" y="679"/>
                  </a:cubicBezTo>
                  <a:cubicBezTo>
                    <a:pt x="167" y="822"/>
                    <a:pt x="12" y="572"/>
                    <a:pt x="12" y="369"/>
                  </a:cubicBezTo>
                  <a:cubicBezTo>
                    <a:pt x="0" y="262"/>
                    <a:pt x="36" y="167"/>
                    <a:pt x="107" y="96"/>
                  </a:cubicBezTo>
                  <a:cubicBezTo>
                    <a:pt x="203" y="0"/>
                    <a:pt x="357" y="12"/>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20"/>
            <p:cNvSpPr/>
            <p:nvPr/>
          </p:nvSpPr>
          <p:spPr>
            <a:xfrm>
              <a:off x="6683275" y="1855725"/>
              <a:ext cx="7450" cy="8650"/>
            </a:xfrm>
            <a:custGeom>
              <a:avLst/>
              <a:gdLst/>
              <a:ahLst/>
              <a:cxnLst/>
              <a:rect l="l" t="t" r="r" b="b"/>
              <a:pathLst>
                <a:path w="298" h="346" extrusionOk="0">
                  <a:moveTo>
                    <a:pt x="167" y="345"/>
                  </a:moveTo>
                  <a:lnTo>
                    <a:pt x="143" y="345"/>
                  </a:lnTo>
                  <a:cubicBezTo>
                    <a:pt x="107" y="333"/>
                    <a:pt x="72" y="310"/>
                    <a:pt x="48" y="274"/>
                  </a:cubicBezTo>
                  <a:cubicBezTo>
                    <a:pt x="12" y="238"/>
                    <a:pt x="0" y="179"/>
                    <a:pt x="12" y="131"/>
                  </a:cubicBezTo>
                  <a:cubicBezTo>
                    <a:pt x="83" y="0"/>
                    <a:pt x="202" y="48"/>
                    <a:pt x="250" y="131"/>
                  </a:cubicBezTo>
                  <a:cubicBezTo>
                    <a:pt x="286" y="155"/>
                    <a:pt x="298" y="203"/>
                    <a:pt x="286" y="250"/>
                  </a:cubicBezTo>
                  <a:cubicBezTo>
                    <a:pt x="286" y="310"/>
                    <a:pt x="226" y="345"/>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20"/>
            <p:cNvSpPr/>
            <p:nvPr/>
          </p:nvSpPr>
          <p:spPr>
            <a:xfrm>
              <a:off x="6534150" y="1642900"/>
              <a:ext cx="7450" cy="8350"/>
            </a:xfrm>
            <a:custGeom>
              <a:avLst/>
              <a:gdLst/>
              <a:ahLst/>
              <a:cxnLst/>
              <a:rect l="l" t="t" r="r" b="b"/>
              <a:pathLst>
                <a:path w="298" h="334" extrusionOk="0">
                  <a:moveTo>
                    <a:pt x="179" y="334"/>
                  </a:moveTo>
                  <a:lnTo>
                    <a:pt x="155" y="334"/>
                  </a:lnTo>
                  <a:cubicBezTo>
                    <a:pt x="107" y="322"/>
                    <a:pt x="71" y="298"/>
                    <a:pt x="48" y="274"/>
                  </a:cubicBezTo>
                  <a:cubicBezTo>
                    <a:pt x="12" y="226"/>
                    <a:pt x="0" y="167"/>
                    <a:pt x="24" y="119"/>
                  </a:cubicBezTo>
                  <a:cubicBezTo>
                    <a:pt x="83" y="0"/>
                    <a:pt x="202" y="48"/>
                    <a:pt x="262" y="119"/>
                  </a:cubicBezTo>
                  <a:cubicBezTo>
                    <a:pt x="286" y="155"/>
                    <a:pt x="298" y="191"/>
                    <a:pt x="298" y="238"/>
                  </a:cubicBezTo>
                  <a:cubicBezTo>
                    <a:pt x="286" y="298"/>
                    <a:pt x="226" y="334"/>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20"/>
            <p:cNvSpPr/>
            <p:nvPr/>
          </p:nvSpPr>
          <p:spPr>
            <a:xfrm>
              <a:off x="6658550" y="1744700"/>
              <a:ext cx="15500" cy="20250"/>
            </a:xfrm>
            <a:custGeom>
              <a:avLst/>
              <a:gdLst/>
              <a:ahLst/>
              <a:cxnLst/>
              <a:rect l="l" t="t" r="r" b="b"/>
              <a:pathLst>
                <a:path w="620" h="810" extrusionOk="0">
                  <a:moveTo>
                    <a:pt x="453" y="95"/>
                  </a:moveTo>
                  <a:cubicBezTo>
                    <a:pt x="477" y="107"/>
                    <a:pt x="489" y="107"/>
                    <a:pt x="501" y="119"/>
                  </a:cubicBezTo>
                  <a:cubicBezTo>
                    <a:pt x="572" y="179"/>
                    <a:pt x="620" y="274"/>
                    <a:pt x="608" y="369"/>
                  </a:cubicBezTo>
                  <a:cubicBezTo>
                    <a:pt x="620" y="488"/>
                    <a:pt x="560" y="619"/>
                    <a:pt x="453" y="679"/>
                  </a:cubicBezTo>
                  <a:cubicBezTo>
                    <a:pt x="168" y="810"/>
                    <a:pt x="25" y="572"/>
                    <a:pt x="25" y="369"/>
                  </a:cubicBezTo>
                  <a:cubicBezTo>
                    <a:pt x="1" y="262"/>
                    <a:pt x="37" y="167"/>
                    <a:pt x="120" y="95"/>
                  </a:cubicBezTo>
                  <a:cubicBezTo>
                    <a:pt x="215"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20"/>
            <p:cNvSpPr/>
            <p:nvPr/>
          </p:nvSpPr>
          <p:spPr>
            <a:xfrm>
              <a:off x="6726725" y="1804225"/>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53" y="679"/>
                  </a:cubicBezTo>
                  <a:cubicBezTo>
                    <a:pt x="167" y="810"/>
                    <a:pt x="12" y="572"/>
                    <a:pt x="12" y="369"/>
                  </a:cubicBezTo>
                  <a:cubicBezTo>
                    <a:pt x="0" y="262"/>
                    <a:pt x="36" y="167"/>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20"/>
            <p:cNvSpPr/>
            <p:nvPr/>
          </p:nvSpPr>
          <p:spPr>
            <a:xfrm>
              <a:off x="6697850" y="2005725"/>
              <a:ext cx="15500" cy="20275"/>
            </a:xfrm>
            <a:custGeom>
              <a:avLst/>
              <a:gdLst/>
              <a:ahLst/>
              <a:cxnLst/>
              <a:rect l="l" t="t" r="r" b="b"/>
              <a:pathLst>
                <a:path w="620" h="811" extrusionOk="0">
                  <a:moveTo>
                    <a:pt x="453" y="84"/>
                  </a:moveTo>
                  <a:cubicBezTo>
                    <a:pt x="465" y="96"/>
                    <a:pt x="489" y="108"/>
                    <a:pt x="501" y="120"/>
                  </a:cubicBezTo>
                  <a:cubicBezTo>
                    <a:pt x="572" y="179"/>
                    <a:pt x="608" y="275"/>
                    <a:pt x="596" y="358"/>
                  </a:cubicBezTo>
                  <a:cubicBezTo>
                    <a:pt x="620" y="489"/>
                    <a:pt x="560" y="608"/>
                    <a:pt x="453" y="668"/>
                  </a:cubicBezTo>
                  <a:cubicBezTo>
                    <a:pt x="167" y="810"/>
                    <a:pt x="12" y="560"/>
                    <a:pt x="12" y="358"/>
                  </a:cubicBezTo>
                  <a:cubicBezTo>
                    <a:pt x="0" y="251"/>
                    <a:pt x="36" y="156"/>
                    <a:pt x="108" y="84"/>
                  </a:cubicBezTo>
                  <a:cubicBezTo>
                    <a:pt x="203" y="1"/>
                    <a:pt x="358"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20"/>
            <p:cNvSpPr/>
            <p:nvPr/>
          </p:nvSpPr>
          <p:spPr>
            <a:xfrm>
              <a:off x="6628500" y="1959300"/>
              <a:ext cx="15500" cy="20275"/>
            </a:xfrm>
            <a:custGeom>
              <a:avLst/>
              <a:gdLst/>
              <a:ahLst/>
              <a:cxnLst/>
              <a:rect l="l" t="t" r="r" b="b"/>
              <a:pathLst>
                <a:path w="620" h="811" extrusionOk="0">
                  <a:moveTo>
                    <a:pt x="453" y="96"/>
                  </a:moveTo>
                  <a:cubicBezTo>
                    <a:pt x="477" y="108"/>
                    <a:pt x="488" y="108"/>
                    <a:pt x="500" y="120"/>
                  </a:cubicBezTo>
                  <a:cubicBezTo>
                    <a:pt x="572" y="179"/>
                    <a:pt x="608" y="274"/>
                    <a:pt x="596" y="370"/>
                  </a:cubicBezTo>
                  <a:cubicBezTo>
                    <a:pt x="619" y="489"/>
                    <a:pt x="560" y="608"/>
                    <a:pt x="453" y="679"/>
                  </a:cubicBezTo>
                  <a:cubicBezTo>
                    <a:pt x="167" y="810"/>
                    <a:pt x="12" y="560"/>
                    <a:pt x="12" y="358"/>
                  </a:cubicBezTo>
                  <a:cubicBezTo>
                    <a:pt x="0" y="262"/>
                    <a:pt x="36" y="155"/>
                    <a:pt x="107" y="84"/>
                  </a:cubicBezTo>
                  <a:cubicBezTo>
                    <a:pt x="215"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20"/>
            <p:cNvSpPr/>
            <p:nvPr/>
          </p:nvSpPr>
          <p:spPr>
            <a:xfrm>
              <a:off x="6542475" y="1979250"/>
              <a:ext cx="30375" cy="41100"/>
            </a:xfrm>
            <a:custGeom>
              <a:avLst/>
              <a:gdLst/>
              <a:ahLst/>
              <a:cxnLst/>
              <a:rect l="l" t="t" r="r" b="b"/>
              <a:pathLst>
                <a:path w="1215" h="1644" extrusionOk="0">
                  <a:moveTo>
                    <a:pt x="893" y="191"/>
                  </a:moveTo>
                  <a:cubicBezTo>
                    <a:pt x="929" y="215"/>
                    <a:pt x="965" y="226"/>
                    <a:pt x="1001" y="238"/>
                  </a:cubicBezTo>
                  <a:cubicBezTo>
                    <a:pt x="1143" y="369"/>
                    <a:pt x="1215" y="560"/>
                    <a:pt x="1191" y="750"/>
                  </a:cubicBezTo>
                  <a:cubicBezTo>
                    <a:pt x="1191" y="1000"/>
                    <a:pt x="1143" y="1250"/>
                    <a:pt x="881" y="1369"/>
                  </a:cubicBezTo>
                  <a:cubicBezTo>
                    <a:pt x="298" y="1643"/>
                    <a:pt x="0" y="1155"/>
                    <a:pt x="0" y="738"/>
                  </a:cubicBezTo>
                  <a:cubicBezTo>
                    <a:pt x="0" y="548"/>
                    <a:pt x="0" y="345"/>
                    <a:pt x="191" y="179"/>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20"/>
            <p:cNvSpPr/>
            <p:nvPr/>
          </p:nvSpPr>
          <p:spPr>
            <a:xfrm>
              <a:off x="6630575" y="2055150"/>
              <a:ext cx="30400" cy="41400"/>
            </a:xfrm>
            <a:custGeom>
              <a:avLst/>
              <a:gdLst/>
              <a:ahLst/>
              <a:cxnLst/>
              <a:rect l="l" t="t" r="r" b="b"/>
              <a:pathLst>
                <a:path w="1216" h="1656" extrusionOk="0">
                  <a:moveTo>
                    <a:pt x="894" y="191"/>
                  </a:moveTo>
                  <a:cubicBezTo>
                    <a:pt x="917" y="215"/>
                    <a:pt x="965" y="226"/>
                    <a:pt x="989" y="250"/>
                  </a:cubicBezTo>
                  <a:cubicBezTo>
                    <a:pt x="1132" y="369"/>
                    <a:pt x="1215" y="560"/>
                    <a:pt x="1179" y="750"/>
                  </a:cubicBezTo>
                  <a:cubicBezTo>
                    <a:pt x="1179" y="1000"/>
                    <a:pt x="1144" y="1250"/>
                    <a:pt x="882" y="1381"/>
                  </a:cubicBezTo>
                  <a:cubicBezTo>
                    <a:pt x="298" y="1655"/>
                    <a:pt x="1" y="1155"/>
                    <a:pt x="1" y="738"/>
                  </a:cubicBezTo>
                  <a:cubicBezTo>
                    <a:pt x="1" y="548"/>
                    <a:pt x="1" y="346"/>
                    <a:pt x="191" y="191"/>
                  </a:cubicBezTo>
                  <a:cubicBezTo>
                    <a:pt x="394" y="0"/>
                    <a:pt x="703" y="0"/>
                    <a:pt x="894"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20"/>
            <p:cNvSpPr/>
            <p:nvPr/>
          </p:nvSpPr>
          <p:spPr>
            <a:xfrm>
              <a:off x="6807675" y="1874175"/>
              <a:ext cx="7475" cy="8350"/>
            </a:xfrm>
            <a:custGeom>
              <a:avLst/>
              <a:gdLst/>
              <a:ahLst/>
              <a:cxnLst/>
              <a:rect l="l" t="t" r="r" b="b"/>
              <a:pathLst>
                <a:path w="299" h="334" extrusionOk="0">
                  <a:moveTo>
                    <a:pt x="168" y="334"/>
                  </a:moveTo>
                  <a:lnTo>
                    <a:pt x="144" y="334"/>
                  </a:lnTo>
                  <a:cubicBezTo>
                    <a:pt x="108" y="334"/>
                    <a:pt x="72" y="310"/>
                    <a:pt x="49" y="262"/>
                  </a:cubicBezTo>
                  <a:cubicBezTo>
                    <a:pt x="13" y="227"/>
                    <a:pt x="1" y="167"/>
                    <a:pt x="25" y="119"/>
                  </a:cubicBezTo>
                  <a:cubicBezTo>
                    <a:pt x="84" y="0"/>
                    <a:pt x="203" y="48"/>
                    <a:pt x="251" y="119"/>
                  </a:cubicBezTo>
                  <a:cubicBezTo>
                    <a:pt x="287" y="155"/>
                    <a:pt x="299" y="203"/>
                    <a:pt x="299" y="238"/>
                  </a:cubicBezTo>
                  <a:cubicBezTo>
                    <a:pt x="287" y="298"/>
                    <a:pt x="227" y="334"/>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20"/>
            <p:cNvSpPr/>
            <p:nvPr/>
          </p:nvSpPr>
          <p:spPr>
            <a:xfrm>
              <a:off x="6807375" y="1815525"/>
              <a:ext cx="7475" cy="8675"/>
            </a:xfrm>
            <a:custGeom>
              <a:avLst/>
              <a:gdLst/>
              <a:ahLst/>
              <a:cxnLst/>
              <a:rect l="l" t="t" r="r" b="b"/>
              <a:pathLst>
                <a:path w="299" h="347" extrusionOk="0">
                  <a:moveTo>
                    <a:pt x="168" y="334"/>
                  </a:moveTo>
                  <a:lnTo>
                    <a:pt x="144" y="334"/>
                  </a:lnTo>
                  <a:cubicBezTo>
                    <a:pt x="108" y="334"/>
                    <a:pt x="61" y="310"/>
                    <a:pt x="49" y="275"/>
                  </a:cubicBezTo>
                  <a:cubicBezTo>
                    <a:pt x="13" y="239"/>
                    <a:pt x="1" y="179"/>
                    <a:pt x="13" y="132"/>
                  </a:cubicBezTo>
                  <a:cubicBezTo>
                    <a:pt x="84" y="1"/>
                    <a:pt x="203" y="48"/>
                    <a:pt x="251" y="132"/>
                  </a:cubicBezTo>
                  <a:cubicBezTo>
                    <a:pt x="287" y="156"/>
                    <a:pt x="299" y="203"/>
                    <a:pt x="287" y="251"/>
                  </a:cubicBezTo>
                  <a:cubicBezTo>
                    <a:pt x="275" y="310"/>
                    <a:pt x="227" y="346"/>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20"/>
            <p:cNvSpPr/>
            <p:nvPr/>
          </p:nvSpPr>
          <p:spPr>
            <a:xfrm>
              <a:off x="6747850" y="2020625"/>
              <a:ext cx="7475" cy="8650"/>
            </a:xfrm>
            <a:custGeom>
              <a:avLst/>
              <a:gdLst/>
              <a:ahLst/>
              <a:cxnLst/>
              <a:rect l="l" t="t" r="r" b="b"/>
              <a:pathLst>
                <a:path w="299" h="346" extrusionOk="0">
                  <a:moveTo>
                    <a:pt x="167" y="334"/>
                  </a:moveTo>
                  <a:lnTo>
                    <a:pt x="144" y="334"/>
                  </a:lnTo>
                  <a:cubicBezTo>
                    <a:pt x="108" y="334"/>
                    <a:pt x="72" y="310"/>
                    <a:pt x="48" y="274"/>
                  </a:cubicBezTo>
                  <a:cubicBezTo>
                    <a:pt x="13" y="238"/>
                    <a:pt x="1" y="179"/>
                    <a:pt x="25" y="119"/>
                  </a:cubicBezTo>
                  <a:cubicBezTo>
                    <a:pt x="84" y="0"/>
                    <a:pt x="203" y="48"/>
                    <a:pt x="251" y="119"/>
                  </a:cubicBezTo>
                  <a:cubicBezTo>
                    <a:pt x="286" y="155"/>
                    <a:pt x="298" y="203"/>
                    <a:pt x="298" y="250"/>
                  </a:cubicBezTo>
                  <a:cubicBezTo>
                    <a:pt x="286" y="298"/>
                    <a:pt x="227" y="345"/>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20"/>
            <p:cNvSpPr/>
            <p:nvPr/>
          </p:nvSpPr>
          <p:spPr>
            <a:xfrm>
              <a:off x="6664500" y="2025975"/>
              <a:ext cx="7775" cy="8350"/>
            </a:xfrm>
            <a:custGeom>
              <a:avLst/>
              <a:gdLst/>
              <a:ahLst/>
              <a:cxnLst/>
              <a:rect l="l" t="t" r="r" b="b"/>
              <a:pathLst>
                <a:path w="311" h="334" extrusionOk="0">
                  <a:moveTo>
                    <a:pt x="180" y="334"/>
                  </a:moveTo>
                  <a:lnTo>
                    <a:pt x="156" y="334"/>
                  </a:lnTo>
                  <a:cubicBezTo>
                    <a:pt x="108" y="334"/>
                    <a:pt x="72" y="310"/>
                    <a:pt x="49" y="274"/>
                  </a:cubicBezTo>
                  <a:cubicBezTo>
                    <a:pt x="13" y="227"/>
                    <a:pt x="1" y="167"/>
                    <a:pt x="25" y="120"/>
                  </a:cubicBezTo>
                  <a:cubicBezTo>
                    <a:pt x="84" y="0"/>
                    <a:pt x="203" y="48"/>
                    <a:pt x="263" y="120"/>
                  </a:cubicBezTo>
                  <a:cubicBezTo>
                    <a:pt x="299" y="155"/>
                    <a:pt x="311" y="203"/>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20"/>
            <p:cNvSpPr/>
            <p:nvPr/>
          </p:nvSpPr>
          <p:spPr>
            <a:xfrm>
              <a:off x="6741000" y="1949475"/>
              <a:ext cx="7475" cy="8650"/>
            </a:xfrm>
            <a:custGeom>
              <a:avLst/>
              <a:gdLst/>
              <a:ahLst/>
              <a:cxnLst/>
              <a:rect l="l" t="t" r="r" b="b"/>
              <a:pathLst>
                <a:path w="299" h="346" extrusionOk="0">
                  <a:moveTo>
                    <a:pt x="179" y="334"/>
                  </a:moveTo>
                  <a:lnTo>
                    <a:pt x="144" y="334"/>
                  </a:lnTo>
                  <a:cubicBezTo>
                    <a:pt x="108" y="334"/>
                    <a:pt x="72" y="310"/>
                    <a:pt x="49" y="274"/>
                  </a:cubicBezTo>
                  <a:cubicBezTo>
                    <a:pt x="13" y="227"/>
                    <a:pt x="1" y="179"/>
                    <a:pt x="25" y="120"/>
                  </a:cubicBezTo>
                  <a:cubicBezTo>
                    <a:pt x="84" y="1"/>
                    <a:pt x="203" y="48"/>
                    <a:pt x="263" y="120"/>
                  </a:cubicBezTo>
                  <a:cubicBezTo>
                    <a:pt x="287" y="155"/>
                    <a:pt x="299" y="203"/>
                    <a:pt x="299" y="239"/>
                  </a:cubicBezTo>
                  <a:cubicBezTo>
                    <a:pt x="287"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20"/>
            <p:cNvSpPr/>
            <p:nvPr/>
          </p:nvSpPr>
          <p:spPr>
            <a:xfrm>
              <a:off x="6493650" y="2182550"/>
              <a:ext cx="19675" cy="17275"/>
            </a:xfrm>
            <a:custGeom>
              <a:avLst/>
              <a:gdLst/>
              <a:ahLst/>
              <a:cxnLst/>
              <a:rect l="l" t="t" r="r" b="b"/>
              <a:pathLst>
                <a:path w="787" h="691" extrusionOk="0">
                  <a:moveTo>
                    <a:pt x="25" y="381"/>
                  </a:moveTo>
                  <a:lnTo>
                    <a:pt x="25" y="334"/>
                  </a:lnTo>
                  <a:cubicBezTo>
                    <a:pt x="37" y="238"/>
                    <a:pt x="84" y="155"/>
                    <a:pt x="167" y="107"/>
                  </a:cubicBezTo>
                  <a:cubicBezTo>
                    <a:pt x="263" y="24"/>
                    <a:pt x="406" y="0"/>
                    <a:pt x="513" y="60"/>
                  </a:cubicBezTo>
                  <a:cubicBezTo>
                    <a:pt x="787" y="214"/>
                    <a:pt x="668" y="476"/>
                    <a:pt x="501" y="595"/>
                  </a:cubicBezTo>
                  <a:cubicBezTo>
                    <a:pt x="429" y="667"/>
                    <a:pt x="322" y="691"/>
                    <a:pt x="227" y="667"/>
                  </a:cubicBezTo>
                  <a:cubicBezTo>
                    <a:pt x="96" y="643"/>
                    <a:pt x="1" y="524"/>
                    <a:pt x="25"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20"/>
            <p:cNvSpPr/>
            <p:nvPr/>
          </p:nvSpPr>
          <p:spPr>
            <a:xfrm>
              <a:off x="6435625" y="2105450"/>
              <a:ext cx="7450" cy="8350"/>
            </a:xfrm>
            <a:custGeom>
              <a:avLst/>
              <a:gdLst/>
              <a:ahLst/>
              <a:cxnLst/>
              <a:rect l="l" t="t" r="r" b="b"/>
              <a:pathLst>
                <a:path w="298" h="334" extrusionOk="0">
                  <a:moveTo>
                    <a:pt x="262" y="72"/>
                  </a:moveTo>
                  <a:cubicBezTo>
                    <a:pt x="262" y="84"/>
                    <a:pt x="274" y="84"/>
                    <a:pt x="274" y="96"/>
                  </a:cubicBezTo>
                  <a:cubicBezTo>
                    <a:pt x="298" y="131"/>
                    <a:pt x="298" y="167"/>
                    <a:pt x="274" y="203"/>
                  </a:cubicBezTo>
                  <a:cubicBezTo>
                    <a:pt x="262" y="262"/>
                    <a:pt x="226" y="310"/>
                    <a:pt x="167" y="322"/>
                  </a:cubicBezTo>
                  <a:cubicBezTo>
                    <a:pt x="24" y="334"/>
                    <a:pt x="0" y="215"/>
                    <a:pt x="24" y="119"/>
                  </a:cubicBezTo>
                  <a:cubicBezTo>
                    <a:pt x="36" y="84"/>
                    <a:pt x="72" y="36"/>
                    <a:pt x="107" y="24"/>
                  </a:cubicBezTo>
                  <a:cubicBezTo>
                    <a:pt x="167" y="0"/>
                    <a:pt x="226" y="12"/>
                    <a:pt x="262"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20"/>
            <p:cNvSpPr/>
            <p:nvPr/>
          </p:nvSpPr>
          <p:spPr>
            <a:xfrm>
              <a:off x="6321600" y="2051575"/>
              <a:ext cx="7175" cy="8350"/>
            </a:xfrm>
            <a:custGeom>
              <a:avLst/>
              <a:gdLst/>
              <a:ahLst/>
              <a:cxnLst/>
              <a:rect l="l" t="t" r="r" b="b"/>
              <a:pathLst>
                <a:path w="287" h="334" extrusionOk="0">
                  <a:moveTo>
                    <a:pt x="251" y="72"/>
                  </a:moveTo>
                  <a:cubicBezTo>
                    <a:pt x="263" y="84"/>
                    <a:pt x="263" y="84"/>
                    <a:pt x="275" y="96"/>
                  </a:cubicBezTo>
                  <a:cubicBezTo>
                    <a:pt x="287" y="131"/>
                    <a:pt x="287" y="167"/>
                    <a:pt x="275" y="215"/>
                  </a:cubicBezTo>
                  <a:cubicBezTo>
                    <a:pt x="251" y="262"/>
                    <a:pt x="227" y="310"/>
                    <a:pt x="168" y="322"/>
                  </a:cubicBezTo>
                  <a:cubicBezTo>
                    <a:pt x="25" y="334"/>
                    <a:pt x="1" y="215"/>
                    <a:pt x="25" y="119"/>
                  </a:cubicBezTo>
                  <a:cubicBezTo>
                    <a:pt x="37" y="84"/>
                    <a:pt x="61" y="48"/>
                    <a:pt x="108" y="24"/>
                  </a:cubicBezTo>
                  <a:cubicBezTo>
                    <a:pt x="156" y="0"/>
                    <a:pt x="227" y="24"/>
                    <a:pt x="251"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20"/>
            <p:cNvSpPr/>
            <p:nvPr/>
          </p:nvSpPr>
          <p:spPr>
            <a:xfrm>
              <a:off x="6366550" y="2064975"/>
              <a:ext cx="19675" cy="17275"/>
            </a:xfrm>
            <a:custGeom>
              <a:avLst/>
              <a:gdLst/>
              <a:ahLst/>
              <a:cxnLst/>
              <a:rect l="l" t="t" r="r" b="b"/>
              <a:pathLst>
                <a:path w="787" h="691" extrusionOk="0">
                  <a:moveTo>
                    <a:pt x="13" y="381"/>
                  </a:moveTo>
                  <a:lnTo>
                    <a:pt x="13" y="334"/>
                  </a:lnTo>
                  <a:cubicBezTo>
                    <a:pt x="25" y="238"/>
                    <a:pt x="84" y="155"/>
                    <a:pt x="168" y="107"/>
                  </a:cubicBezTo>
                  <a:cubicBezTo>
                    <a:pt x="263" y="24"/>
                    <a:pt x="394" y="0"/>
                    <a:pt x="513" y="60"/>
                  </a:cubicBezTo>
                  <a:cubicBezTo>
                    <a:pt x="787" y="214"/>
                    <a:pt x="656" y="476"/>
                    <a:pt x="489" y="595"/>
                  </a:cubicBezTo>
                  <a:cubicBezTo>
                    <a:pt x="418" y="667"/>
                    <a:pt x="322" y="691"/>
                    <a:pt x="215" y="667"/>
                  </a:cubicBezTo>
                  <a:cubicBezTo>
                    <a:pt x="84" y="643"/>
                    <a:pt x="1" y="512"/>
                    <a:pt x="13"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20"/>
            <p:cNvSpPr/>
            <p:nvPr/>
          </p:nvSpPr>
          <p:spPr>
            <a:xfrm>
              <a:off x="6432925" y="2225100"/>
              <a:ext cx="19675" cy="17000"/>
            </a:xfrm>
            <a:custGeom>
              <a:avLst/>
              <a:gdLst/>
              <a:ahLst/>
              <a:cxnLst/>
              <a:rect l="l" t="t" r="r" b="b"/>
              <a:pathLst>
                <a:path w="787" h="680" extrusionOk="0">
                  <a:moveTo>
                    <a:pt x="25" y="382"/>
                  </a:moveTo>
                  <a:lnTo>
                    <a:pt x="25" y="322"/>
                  </a:lnTo>
                  <a:cubicBezTo>
                    <a:pt x="25" y="227"/>
                    <a:pt x="84" y="144"/>
                    <a:pt x="168" y="108"/>
                  </a:cubicBezTo>
                  <a:cubicBezTo>
                    <a:pt x="263" y="13"/>
                    <a:pt x="394" y="1"/>
                    <a:pt x="513" y="48"/>
                  </a:cubicBezTo>
                  <a:cubicBezTo>
                    <a:pt x="787" y="215"/>
                    <a:pt x="656" y="477"/>
                    <a:pt x="501" y="584"/>
                  </a:cubicBezTo>
                  <a:cubicBezTo>
                    <a:pt x="418" y="656"/>
                    <a:pt x="322" y="679"/>
                    <a:pt x="215" y="667"/>
                  </a:cubicBezTo>
                  <a:cubicBezTo>
                    <a:pt x="84" y="644"/>
                    <a:pt x="1" y="513"/>
                    <a:pt x="25"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20"/>
            <p:cNvSpPr/>
            <p:nvPr/>
          </p:nvSpPr>
          <p:spPr>
            <a:xfrm>
              <a:off x="6366250" y="2187000"/>
              <a:ext cx="7175" cy="8675"/>
            </a:xfrm>
            <a:custGeom>
              <a:avLst/>
              <a:gdLst/>
              <a:ahLst/>
              <a:cxnLst/>
              <a:rect l="l" t="t" r="r" b="b"/>
              <a:pathLst>
                <a:path w="287" h="347" extrusionOk="0">
                  <a:moveTo>
                    <a:pt x="251" y="84"/>
                  </a:moveTo>
                  <a:cubicBezTo>
                    <a:pt x="251" y="84"/>
                    <a:pt x="263" y="96"/>
                    <a:pt x="275" y="96"/>
                  </a:cubicBezTo>
                  <a:cubicBezTo>
                    <a:pt x="287" y="132"/>
                    <a:pt x="287" y="179"/>
                    <a:pt x="275" y="215"/>
                  </a:cubicBezTo>
                  <a:cubicBezTo>
                    <a:pt x="251" y="263"/>
                    <a:pt x="227" y="310"/>
                    <a:pt x="168" y="322"/>
                  </a:cubicBezTo>
                  <a:cubicBezTo>
                    <a:pt x="25" y="346"/>
                    <a:pt x="1" y="215"/>
                    <a:pt x="25" y="132"/>
                  </a:cubicBezTo>
                  <a:cubicBezTo>
                    <a:pt x="37" y="84"/>
                    <a:pt x="60" y="48"/>
                    <a:pt x="108" y="25"/>
                  </a:cubicBezTo>
                  <a:cubicBezTo>
                    <a:pt x="156" y="1"/>
                    <a:pt x="227" y="25"/>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20"/>
            <p:cNvSpPr/>
            <p:nvPr/>
          </p:nvSpPr>
          <p:spPr>
            <a:xfrm>
              <a:off x="6290050" y="2169450"/>
              <a:ext cx="7175" cy="8650"/>
            </a:xfrm>
            <a:custGeom>
              <a:avLst/>
              <a:gdLst/>
              <a:ahLst/>
              <a:cxnLst/>
              <a:rect l="l" t="t" r="r" b="b"/>
              <a:pathLst>
                <a:path w="287" h="346" extrusionOk="0">
                  <a:moveTo>
                    <a:pt x="251" y="84"/>
                  </a:moveTo>
                  <a:cubicBezTo>
                    <a:pt x="251" y="84"/>
                    <a:pt x="263" y="96"/>
                    <a:pt x="263" y="107"/>
                  </a:cubicBezTo>
                  <a:cubicBezTo>
                    <a:pt x="287" y="143"/>
                    <a:pt x="287" y="179"/>
                    <a:pt x="263" y="215"/>
                  </a:cubicBezTo>
                  <a:cubicBezTo>
                    <a:pt x="251" y="274"/>
                    <a:pt x="227" y="322"/>
                    <a:pt x="156" y="322"/>
                  </a:cubicBezTo>
                  <a:cubicBezTo>
                    <a:pt x="25" y="346"/>
                    <a:pt x="1" y="215"/>
                    <a:pt x="25" y="131"/>
                  </a:cubicBezTo>
                  <a:cubicBezTo>
                    <a:pt x="37"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20"/>
            <p:cNvSpPr/>
            <p:nvPr/>
          </p:nvSpPr>
          <p:spPr>
            <a:xfrm>
              <a:off x="6338275" y="2245950"/>
              <a:ext cx="7175" cy="8650"/>
            </a:xfrm>
            <a:custGeom>
              <a:avLst/>
              <a:gdLst/>
              <a:ahLst/>
              <a:cxnLst/>
              <a:rect l="l" t="t" r="r" b="b"/>
              <a:pathLst>
                <a:path w="287" h="346" extrusionOk="0">
                  <a:moveTo>
                    <a:pt x="251" y="84"/>
                  </a:moveTo>
                  <a:cubicBezTo>
                    <a:pt x="251" y="95"/>
                    <a:pt x="263" y="95"/>
                    <a:pt x="275" y="107"/>
                  </a:cubicBezTo>
                  <a:cubicBezTo>
                    <a:pt x="286" y="143"/>
                    <a:pt x="286" y="179"/>
                    <a:pt x="275" y="214"/>
                  </a:cubicBezTo>
                  <a:cubicBezTo>
                    <a:pt x="251" y="274"/>
                    <a:pt x="227" y="322"/>
                    <a:pt x="167" y="322"/>
                  </a:cubicBezTo>
                  <a:cubicBezTo>
                    <a:pt x="25" y="345"/>
                    <a:pt x="1" y="214"/>
                    <a:pt x="25" y="131"/>
                  </a:cubicBezTo>
                  <a:cubicBezTo>
                    <a:pt x="36"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20"/>
            <p:cNvSpPr/>
            <p:nvPr/>
          </p:nvSpPr>
          <p:spPr>
            <a:xfrm>
              <a:off x="6251675" y="1970025"/>
              <a:ext cx="7150" cy="8350"/>
            </a:xfrm>
            <a:custGeom>
              <a:avLst/>
              <a:gdLst/>
              <a:ahLst/>
              <a:cxnLst/>
              <a:rect l="l" t="t" r="r" b="b"/>
              <a:pathLst>
                <a:path w="286" h="334" extrusionOk="0">
                  <a:moveTo>
                    <a:pt x="250" y="83"/>
                  </a:moveTo>
                  <a:cubicBezTo>
                    <a:pt x="262" y="83"/>
                    <a:pt x="262" y="95"/>
                    <a:pt x="274" y="95"/>
                  </a:cubicBezTo>
                  <a:cubicBezTo>
                    <a:pt x="286" y="131"/>
                    <a:pt x="286" y="179"/>
                    <a:pt x="274" y="214"/>
                  </a:cubicBezTo>
                  <a:cubicBezTo>
                    <a:pt x="250" y="262"/>
                    <a:pt x="226" y="310"/>
                    <a:pt x="167" y="322"/>
                  </a:cubicBezTo>
                  <a:cubicBezTo>
                    <a:pt x="24" y="333"/>
                    <a:pt x="0" y="214"/>
                    <a:pt x="24" y="131"/>
                  </a:cubicBezTo>
                  <a:cubicBezTo>
                    <a:pt x="36" y="83"/>
                    <a:pt x="60" y="48"/>
                    <a:pt x="107" y="24"/>
                  </a:cubicBezTo>
                  <a:cubicBezTo>
                    <a:pt x="155" y="0"/>
                    <a:pt x="226" y="24"/>
                    <a:pt x="250"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20"/>
            <p:cNvSpPr/>
            <p:nvPr/>
          </p:nvSpPr>
          <p:spPr>
            <a:xfrm>
              <a:off x="6336800" y="2110800"/>
              <a:ext cx="19650" cy="17300"/>
            </a:xfrm>
            <a:custGeom>
              <a:avLst/>
              <a:gdLst/>
              <a:ahLst/>
              <a:cxnLst/>
              <a:rect l="l" t="t" r="r" b="b"/>
              <a:pathLst>
                <a:path w="786" h="692" extrusionOk="0">
                  <a:moveTo>
                    <a:pt x="24" y="382"/>
                  </a:moveTo>
                  <a:lnTo>
                    <a:pt x="24" y="322"/>
                  </a:lnTo>
                  <a:cubicBezTo>
                    <a:pt x="36" y="227"/>
                    <a:pt x="95" y="144"/>
                    <a:pt x="179" y="108"/>
                  </a:cubicBezTo>
                  <a:cubicBezTo>
                    <a:pt x="262" y="13"/>
                    <a:pt x="405" y="1"/>
                    <a:pt x="512" y="48"/>
                  </a:cubicBezTo>
                  <a:cubicBezTo>
                    <a:pt x="786" y="215"/>
                    <a:pt x="667" y="477"/>
                    <a:pt x="500" y="596"/>
                  </a:cubicBezTo>
                  <a:cubicBezTo>
                    <a:pt x="429" y="656"/>
                    <a:pt x="322" y="691"/>
                    <a:pt x="226" y="667"/>
                  </a:cubicBezTo>
                  <a:cubicBezTo>
                    <a:pt x="95" y="644"/>
                    <a:pt x="0" y="513"/>
                    <a:pt x="24"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20"/>
            <p:cNvSpPr/>
            <p:nvPr/>
          </p:nvSpPr>
          <p:spPr>
            <a:xfrm>
              <a:off x="6261775" y="2050675"/>
              <a:ext cx="7475" cy="8650"/>
            </a:xfrm>
            <a:custGeom>
              <a:avLst/>
              <a:gdLst/>
              <a:ahLst/>
              <a:cxnLst/>
              <a:rect l="l" t="t" r="r" b="b"/>
              <a:pathLst>
                <a:path w="299" h="346" extrusionOk="0">
                  <a:moveTo>
                    <a:pt x="263" y="84"/>
                  </a:moveTo>
                  <a:cubicBezTo>
                    <a:pt x="263" y="84"/>
                    <a:pt x="263" y="96"/>
                    <a:pt x="275" y="96"/>
                  </a:cubicBezTo>
                  <a:cubicBezTo>
                    <a:pt x="298" y="132"/>
                    <a:pt x="298" y="179"/>
                    <a:pt x="275" y="215"/>
                  </a:cubicBezTo>
                  <a:cubicBezTo>
                    <a:pt x="251" y="263"/>
                    <a:pt x="227" y="322"/>
                    <a:pt x="168" y="322"/>
                  </a:cubicBezTo>
                  <a:cubicBezTo>
                    <a:pt x="25" y="346"/>
                    <a:pt x="1" y="215"/>
                    <a:pt x="25" y="132"/>
                  </a:cubicBezTo>
                  <a:cubicBezTo>
                    <a:pt x="37" y="84"/>
                    <a:pt x="72" y="48"/>
                    <a:pt x="108" y="36"/>
                  </a:cubicBezTo>
                  <a:cubicBezTo>
                    <a:pt x="168" y="1"/>
                    <a:pt x="227" y="24"/>
                    <a:pt x="26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20"/>
            <p:cNvSpPr/>
            <p:nvPr/>
          </p:nvSpPr>
          <p:spPr>
            <a:xfrm>
              <a:off x="6183200" y="1782200"/>
              <a:ext cx="7175" cy="8650"/>
            </a:xfrm>
            <a:custGeom>
              <a:avLst/>
              <a:gdLst/>
              <a:ahLst/>
              <a:cxnLst/>
              <a:rect l="l" t="t" r="r" b="b"/>
              <a:pathLst>
                <a:path w="287" h="346" extrusionOk="0">
                  <a:moveTo>
                    <a:pt x="251" y="84"/>
                  </a:moveTo>
                  <a:lnTo>
                    <a:pt x="274" y="96"/>
                  </a:lnTo>
                  <a:cubicBezTo>
                    <a:pt x="286" y="131"/>
                    <a:pt x="286" y="179"/>
                    <a:pt x="274" y="215"/>
                  </a:cubicBezTo>
                  <a:cubicBezTo>
                    <a:pt x="251" y="274"/>
                    <a:pt x="227" y="322"/>
                    <a:pt x="167" y="322"/>
                  </a:cubicBezTo>
                  <a:cubicBezTo>
                    <a:pt x="24" y="346"/>
                    <a:pt x="1" y="215"/>
                    <a:pt x="24" y="131"/>
                  </a:cubicBezTo>
                  <a:cubicBezTo>
                    <a:pt x="36" y="84"/>
                    <a:pt x="60" y="48"/>
                    <a:pt x="108" y="36"/>
                  </a:cubicBezTo>
                  <a:cubicBezTo>
                    <a:pt x="155"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20"/>
            <p:cNvSpPr/>
            <p:nvPr/>
          </p:nvSpPr>
          <p:spPr>
            <a:xfrm>
              <a:off x="6283225" y="1821775"/>
              <a:ext cx="7450" cy="8675"/>
            </a:xfrm>
            <a:custGeom>
              <a:avLst/>
              <a:gdLst/>
              <a:ahLst/>
              <a:cxnLst/>
              <a:rect l="l" t="t" r="r" b="b"/>
              <a:pathLst>
                <a:path w="298" h="347" extrusionOk="0">
                  <a:moveTo>
                    <a:pt x="262" y="84"/>
                  </a:moveTo>
                  <a:cubicBezTo>
                    <a:pt x="262" y="84"/>
                    <a:pt x="274" y="96"/>
                    <a:pt x="274" y="96"/>
                  </a:cubicBezTo>
                  <a:cubicBezTo>
                    <a:pt x="298" y="132"/>
                    <a:pt x="298" y="179"/>
                    <a:pt x="274" y="215"/>
                  </a:cubicBezTo>
                  <a:cubicBezTo>
                    <a:pt x="262" y="263"/>
                    <a:pt x="238" y="322"/>
                    <a:pt x="167" y="322"/>
                  </a:cubicBezTo>
                  <a:cubicBezTo>
                    <a:pt x="36" y="346"/>
                    <a:pt x="0" y="215"/>
                    <a:pt x="36" y="132"/>
                  </a:cubicBezTo>
                  <a:cubicBezTo>
                    <a:pt x="36" y="84"/>
                    <a:pt x="72" y="48"/>
                    <a:pt x="107" y="25"/>
                  </a:cubicBezTo>
                  <a:cubicBezTo>
                    <a:pt x="167" y="1"/>
                    <a:pt x="238" y="25"/>
                    <a:pt x="26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20"/>
            <p:cNvSpPr/>
            <p:nvPr/>
          </p:nvSpPr>
          <p:spPr>
            <a:xfrm>
              <a:off x="6341250" y="1722675"/>
              <a:ext cx="7175" cy="8650"/>
            </a:xfrm>
            <a:custGeom>
              <a:avLst/>
              <a:gdLst/>
              <a:ahLst/>
              <a:cxnLst/>
              <a:rect l="l" t="t" r="r" b="b"/>
              <a:pathLst>
                <a:path w="287" h="346" extrusionOk="0">
                  <a:moveTo>
                    <a:pt x="251" y="83"/>
                  </a:moveTo>
                  <a:cubicBezTo>
                    <a:pt x="263" y="95"/>
                    <a:pt x="263" y="95"/>
                    <a:pt x="275" y="107"/>
                  </a:cubicBezTo>
                  <a:cubicBezTo>
                    <a:pt x="287" y="143"/>
                    <a:pt x="287" y="179"/>
                    <a:pt x="275" y="214"/>
                  </a:cubicBezTo>
                  <a:cubicBezTo>
                    <a:pt x="251" y="274"/>
                    <a:pt x="227" y="321"/>
                    <a:pt x="167" y="321"/>
                  </a:cubicBezTo>
                  <a:cubicBezTo>
                    <a:pt x="25" y="345"/>
                    <a:pt x="1" y="214"/>
                    <a:pt x="25" y="131"/>
                  </a:cubicBezTo>
                  <a:cubicBezTo>
                    <a:pt x="37" y="95"/>
                    <a:pt x="60" y="48"/>
                    <a:pt x="108" y="36"/>
                  </a:cubicBezTo>
                  <a:cubicBezTo>
                    <a:pt x="156" y="0"/>
                    <a:pt x="227" y="24"/>
                    <a:pt x="251"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20"/>
            <p:cNvSpPr/>
            <p:nvPr/>
          </p:nvSpPr>
          <p:spPr>
            <a:xfrm>
              <a:off x="6173375" y="1690525"/>
              <a:ext cx="7475" cy="8350"/>
            </a:xfrm>
            <a:custGeom>
              <a:avLst/>
              <a:gdLst/>
              <a:ahLst/>
              <a:cxnLst/>
              <a:rect l="l" t="t" r="r" b="b"/>
              <a:pathLst>
                <a:path w="299" h="334" extrusionOk="0">
                  <a:moveTo>
                    <a:pt x="263" y="83"/>
                  </a:moveTo>
                  <a:cubicBezTo>
                    <a:pt x="263" y="83"/>
                    <a:pt x="275" y="95"/>
                    <a:pt x="275" y="95"/>
                  </a:cubicBezTo>
                  <a:cubicBezTo>
                    <a:pt x="298" y="131"/>
                    <a:pt x="298" y="179"/>
                    <a:pt x="275" y="214"/>
                  </a:cubicBezTo>
                  <a:cubicBezTo>
                    <a:pt x="263" y="262"/>
                    <a:pt x="227" y="310"/>
                    <a:pt x="167" y="322"/>
                  </a:cubicBezTo>
                  <a:cubicBezTo>
                    <a:pt x="36" y="334"/>
                    <a:pt x="1" y="214"/>
                    <a:pt x="36" y="131"/>
                  </a:cubicBezTo>
                  <a:cubicBezTo>
                    <a:pt x="36" y="83"/>
                    <a:pt x="72" y="48"/>
                    <a:pt x="108" y="24"/>
                  </a:cubicBezTo>
                  <a:cubicBezTo>
                    <a:pt x="167" y="0"/>
                    <a:pt x="239"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20"/>
            <p:cNvSpPr/>
            <p:nvPr/>
          </p:nvSpPr>
          <p:spPr>
            <a:xfrm>
              <a:off x="6193325" y="2034900"/>
              <a:ext cx="7175" cy="8375"/>
            </a:xfrm>
            <a:custGeom>
              <a:avLst/>
              <a:gdLst/>
              <a:ahLst/>
              <a:cxnLst/>
              <a:rect l="l" t="t" r="r" b="b"/>
              <a:pathLst>
                <a:path w="287" h="335" extrusionOk="0">
                  <a:moveTo>
                    <a:pt x="250" y="72"/>
                  </a:moveTo>
                  <a:cubicBezTo>
                    <a:pt x="262" y="84"/>
                    <a:pt x="262" y="84"/>
                    <a:pt x="274" y="96"/>
                  </a:cubicBezTo>
                  <a:cubicBezTo>
                    <a:pt x="286" y="132"/>
                    <a:pt x="286" y="179"/>
                    <a:pt x="274" y="215"/>
                  </a:cubicBezTo>
                  <a:cubicBezTo>
                    <a:pt x="250" y="263"/>
                    <a:pt x="227" y="310"/>
                    <a:pt x="167" y="322"/>
                  </a:cubicBezTo>
                  <a:cubicBezTo>
                    <a:pt x="24" y="334"/>
                    <a:pt x="0" y="215"/>
                    <a:pt x="24" y="132"/>
                  </a:cubicBezTo>
                  <a:cubicBezTo>
                    <a:pt x="36" y="84"/>
                    <a:pt x="60" y="48"/>
                    <a:pt x="108" y="24"/>
                  </a:cubicBezTo>
                  <a:cubicBezTo>
                    <a:pt x="155" y="1"/>
                    <a:pt x="227" y="24"/>
                    <a:pt x="25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20"/>
            <p:cNvSpPr/>
            <p:nvPr/>
          </p:nvSpPr>
          <p:spPr>
            <a:xfrm>
              <a:off x="6226950" y="1734275"/>
              <a:ext cx="7175" cy="8650"/>
            </a:xfrm>
            <a:custGeom>
              <a:avLst/>
              <a:gdLst/>
              <a:ahLst/>
              <a:cxnLst/>
              <a:rect l="l" t="t" r="r" b="b"/>
              <a:pathLst>
                <a:path w="287" h="346" extrusionOk="0">
                  <a:moveTo>
                    <a:pt x="251" y="84"/>
                  </a:moveTo>
                  <a:cubicBezTo>
                    <a:pt x="251" y="84"/>
                    <a:pt x="263" y="96"/>
                    <a:pt x="263" y="96"/>
                  </a:cubicBezTo>
                  <a:cubicBezTo>
                    <a:pt x="287" y="131"/>
                    <a:pt x="287" y="179"/>
                    <a:pt x="263" y="215"/>
                  </a:cubicBezTo>
                  <a:cubicBezTo>
                    <a:pt x="251" y="274"/>
                    <a:pt x="227" y="310"/>
                    <a:pt x="156" y="322"/>
                  </a:cubicBezTo>
                  <a:cubicBezTo>
                    <a:pt x="25" y="346"/>
                    <a:pt x="1" y="215"/>
                    <a:pt x="25" y="131"/>
                  </a:cubicBezTo>
                  <a:cubicBezTo>
                    <a:pt x="37" y="84"/>
                    <a:pt x="60" y="48"/>
                    <a:pt x="96"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20"/>
            <p:cNvSpPr/>
            <p:nvPr/>
          </p:nvSpPr>
          <p:spPr>
            <a:xfrm>
              <a:off x="6258200" y="1636650"/>
              <a:ext cx="7475" cy="8350"/>
            </a:xfrm>
            <a:custGeom>
              <a:avLst/>
              <a:gdLst/>
              <a:ahLst/>
              <a:cxnLst/>
              <a:rect l="l" t="t" r="r" b="b"/>
              <a:pathLst>
                <a:path w="299" h="334" extrusionOk="0">
                  <a:moveTo>
                    <a:pt x="263" y="83"/>
                  </a:moveTo>
                  <a:cubicBezTo>
                    <a:pt x="263" y="83"/>
                    <a:pt x="275" y="95"/>
                    <a:pt x="275" y="95"/>
                  </a:cubicBezTo>
                  <a:cubicBezTo>
                    <a:pt x="299" y="131"/>
                    <a:pt x="299" y="179"/>
                    <a:pt x="275" y="214"/>
                  </a:cubicBezTo>
                  <a:cubicBezTo>
                    <a:pt x="263" y="262"/>
                    <a:pt x="227" y="310"/>
                    <a:pt x="168" y="322"/>
                  </a:cubicBezTo>
                  <a:cubicBezTo>
                    <a:pt x="25" y="333"/>
                    <a:pt x="1" y="214"/>
                    <a:pt x="37" y="131"/>
                  </a:cubicBezTo>
                  <a:cubicBezTo>
                    <a:pt x="37" y="83"/>
                    <a:pt x="72" y="48"/>
                    <a:pt x="108" y="24"/>
                  </a:cubicBezTo>
                  <a:cubicBezTo>
                    <a:pt x="168" y="0"/>
                    <a:pt x="227"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20"/>
            <p:cNvSpPr/>
            <p:nvPr/>
          </p:nvSpPr>
          <p:spPr>
            <a:xfrm>
              <a:off x="6729400" y="2012875"/>
              <a:ext cx="22950" cy="29800"/>
            </a:xfrm>
            <a:custGeom>
              <a:avLst/>
              <a:gdLst/>
              <a:ahLst/>
              <a:cxnLst/>
              <a:rect l="l" t="t" r="r" b="b"/>
              <a:pathLst>
                <a:path w="918" h="1192" extrusionOk="0">
                  <a:moveTo>
                    <a:pt x="203" y="1025"/>
                  </a:moveTo>
                  <a:cubicBezTo>
                    <a:pt x="179" y="1013"/>
                    <a:pt x="155" y="1001"/>
                    <a:pt x="132" y="989"/>
                  </a:cubicBezTo>
                  <a:cubicBezTo>
                    <a:pt x="36" y="882"/>
                    <a:pt x="1" y="739"/>
                    <a:pt x="24" y="608"/>
                  </a:cubicBezTo>
                  <a:cubicBezTo>
                    <a:pt x="48" y="417"/>
                    <a:pt x="96" y="239"/>
                    <a:pt x="286" y="167"/>
                  </a:cubicBezTo>
                  <a:cubicBezTo>
                    <a:pt x="739" y="1"/>
                    <a:pt x="917" y="382"/>
                    <a:pt x="882" y="691"/>
                  </a:cubicBezTo>
                  <a:cubicBezTo>
                    <a:pt x="894" y="834"/>
                    <a:pt x="834" y="989"/>
                    <a:pt x="715" y="1072"/>
                  </a:cubicBezTo>
                  <a:cubicBezTo>
                    <a:pt x="560"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20"/>
            <p:cNvSpPr/>
            <p:nvPr/>
          </p:nvSpPr>
          <p:spPr>
            <a:xfrm>
              <a:off x="6668675" y="1973575"/>
              <a:ext cx="26825" cy="24750"/>
            </a:xfrm>
            <a:custGeom>
              <a:avLst/>
              <a:gdLst/>
              <a:ahLst/>
              <a:cxnLst/>
              <a:rect l="l" t="t" r="r" b="b"/>
              <a:pathLst>
                <a:path w="1073" h="990" extrusionOk="0">
                  <a:moveTo>
                    <a:pt x="798" y="882"/>
                  </a:moveTo>
                  <a:cubicBezTo>
                    <a:pt x="775" y="894"/>
                    <a:pt x="751" y="918"/>
                    <a:pt x="739" y="930"/>
                  </a:cubicBezTo>
                  <a:cubicBezTo>
                    <a:pt x="608" y="989"/>
                    <a:pt x="465" y="989"/>
                    <a:pt x="334" y="918"/>
                  </a:cubicBezTo>
                  <a:cubicBezTo>
                    <a:pt x="167" y="834"/>
                    <a:pt x="13" y="727"/>
                    <a:pt x="13" y="525"/>
                  </a:cubicBezTo>
                  <a:cubicBezTo>
                    <a:pt x="1" y="49"/>
                    <a:pt x="417" y="1"/>
                    <a:pt x="703" y="120"/>
                  </a:cubicBezTo>
                  <a:cubicBezTo>
                    <a:pt x="846" y="168"/>
                    <a:pt x="965" y="275"/>
                    <a:pt x="1013" y="418"/>
                  </a:cubicBezTo>
                  <a:cubicBezTo>
                    <a:pt x="1072" y="608"/>
                    <a:pt x="977" y="811"/>
                    <a:pt x="798"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20"/>
            <p:cNvSpPr/>
            <p:nvPr/>
          </p:nvSpPr>
          <p:spPr>
            <a:xfrm>
              <a:off x="6610625" y="1861975"/>
              <a:ext cx="13425" cy="12525"/>
            </a:xfrm>
            <a:custGeom>
              <a:avLst/>
              <a:gdLst/>
              <a:ahLst/>
              <a:cxnLst/>
              <a:rect l="l" t="t" r="r" b="b"/>
              <a:pathLst>
                <a:path w="537" h="501" extrusionOk="0">
                  <a:moveTo>
                    <a:pt x="406" y="453"/>
                  </a:moveTo>
                  <a:cubicBezTo>
                    <a:pt x="394" y="453"/>
                    <a:pt x="382" y="464"/>
                    <a:pt x="370" y="476"/>
                  </a:cubicBezTo>
                  <a:cubicBezTo>
                    <a:pt x="299" y="500"/>
                    <a:pt x="227" y="500"/>
                    <a:pt x="168" y="464"/>
                  </a:cubicBezTo>
                  <a:cubicBezTo>
                    <a:pt x="84" y="429"/>
                    <a:pt x="1" y="369"/>
                    <a:pt x="1" y="262"/>
                  </a:cubicBezTo>
                  <a:cubicBezTo>
                    <a:pt x="1" y="24"/>
                    <a:pt x="215" y="0"/>
                    <a:pt x="346" y="60"/>
                  </a:cubicBezTo>
                  <a:cubicBezTo>
                    <a:pt x="418" y="83"/>
                    <a:pt x="477" y="143"/>
                    <a:pt x="501" y="214"/>
                  </a:cubicBezTo>
                  <a:cubicBezTo>
                    <a:pt x="537" y="310"/>
                    <a:pt x="489" y="405"/>
                    <a:pt x="406"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20"/>
            <p:cNvSpPr/>
            <p:nvPr/>
          </p:nvSpPr>
          <p:spPr>
            <a:xfrm>
              <a:off x="6748750" y="1958100"/>
              <a:ext cx="23250" cy="29800"/>
            </a:xfrm>
            <a:custGeom>
              <a:avLst/>
              <a:gdLst/>
              <a:ahLst/>
              <a:cxnLst/>
              <a:rect l="l" t="t" r="r" b="b"/>
              <a:pathLst>
                <a:path w="930" h="1192" extrusionOk="0">
                  <a:moveTo>
                    <a:pt x="215" y="1025"/>
                  </a:moveTo>
                  <a:cubicBezTo>
                    <a:pt x="191" y="1013"/>
                    <a:pt x="167" y="1001"/>
                    <a:pt x="143" y="989"/>
                  </a:cubicBezTo>
                  <a:cubicBezTo>
                    <a:pt x="48" y="882"/>
                    <a:pt x="0" y="739"/>
                    <a:pt x="36" y="608"/>
                  </a:cubicBezTo>
                  <a:cubicBezTo>
                    <a:pt x="60" y="418"/>
                    <a:pt x="96" y="239"/>
                    <a:pt x="298" y="168"/>
                  </a:cubicBezTo>
                  <a:cubicBezTo>
                    <a:pt x="751" y="1"/>
                    <a:pt x="929" y="382"/>
                    <a:pt x="893" y="680"/>
                  </a:cubicBezTo>
                  <a:cubicBezTo>
                    <a:pt x="905" y="834"/>
                    <a:pt x="834" y="977"/>
                    <a:pt x="715" y="1072"/>
                  </a:cubicBezTo>
                  <a:cubicBezTo>
                    <a:pt x="560" y="1191"/>
                    <a:pt x="346" y="1168"/>
                    <a:pt x="215"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20"/>
            <p:cNvSpPr/>
            <p:nvPr/>
          </p:nvSpPr>
          <p:spPr>
            <a:xfrm>
              <a:off x="6674625" y="2044125"/>
              <a:ext cx="22950" cy="29800"/>
            </a:xfrm>
            <a:custGeom>
              <a:avLst/>
              <a:gdLst/>
              <a:ahLst/>
              <a:cxnLst/>
              <a:rect l="l" t="t" r="r" b="b"/>
              <a:pathLst>
                <a:path w="918" h="1192" extrusionOk="0">
                  <a:moveTo>
                    <a:pt x="203" y="1025"/>
                  </a:moveTo>
                  <a:cubicBezTo>
                    <a:pt x="179" y="1013"/>
                    <a:pt x="156" y="1001"/>
                    <a:pt x="132" y="989"/>
                  </a:cubicBezTo>
                  <a:cubicBezTo>
                    <a:pt x="37" y="882"/>
                    <a:pt x="1" y="739"/>
                    <a:pt x="25" y="608"/>
                  </a:cubicBezTo>
                  <a:cubicBezTo>
                    <a:pt x="48" y="417"/>
                    <a:pt x="96" y="239"/>
                    <a:pt x="287" y="167"/>
                  </a:cubicBezTo>
                  <a:cubicBezTo>
                    <a:pt x="739" y="1"/>
                    <a:pt x="918" y="394"/>
                    <a:pt x="882" y="691"/>
                  </a:cubicBezTo>
                  <a:cubicBezTo>
                    <a:pt x="894" y="834"/>
                    <a:pt x="822" y="989"/>
                    <a:pt x="715" y="1084"/>
                  </a:cubicBezTo>
                  <a:cubicBezTo>
                    <a:pt x="548"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20"/>
            <p:cNvSpPr/>
            <p:nvPr/>
          </p:nvSpPr>
          <p:spPr>
            <a:xfrm>
              <a:off x="6750825" y="2077475"/>
              <a:ext cx="22950" cy="29775"/>
            </a:xfrm>
            <a:custGeom>
              <a:avLst/>
              <a:gdLst/>
              <a:ahLst/>
              <a:cxnLst/>
              <a:rect l="l" t="t" r="r" b="b"/>
              <a:pathLst>
                <a:path w="918" h="1191" extrusionOk="0">
                  <a:moveTo>
                    <a:pt x="203" y="1024"/>
                  </a:moveTo>
                  <a:cubicBezTo>
                    <a:pt x="191" y="1012"/>
                    <a:pt x="156" y="1000"/>
                    <a:pt x="144" y="988"/>
                  </a:cubicBezTo>
                  <a:cubicBezTo>
                    <a:pt x="37" y="881"/>
                    <a:pt x="1" y="738"/>
                    <a:pt x="25" y="607"/>
                  </a:cubicBezTo>
                  <a:cubicBezTo>
                    <a:pt x="48" y="417"/>
                    <a:pt x="96" y="238"/>
                    <a:pt x="298" y="167"/>
                  </a:cubicBezTo>
                  <a:cubicBezTo>
                    <a:pt x="739" y="0"/>
                    <a:pt x="918" y="381"/>
                    <a:pt x="894" y="691"/>
                  </a:cubicBezTo>
                  <a:cubicBezTo>
                    <a:pt x="894" y="834"/>
                    <a:pt x="834" y="977"/>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20"/>
            <p:cNvSpPr/>
            <p:nvPr/>
          </p:nvSpPr>
          <p:spPr>
            <a:xfrm>
              <a:off x="6848750" y="1870300"/>
              <a:ext cx="22950" cy="29800"/>
            </a:xfrm>
            <a:custGeom>
              <a:avLst/>
              <a:gdLst/>
              <a:ahLst/>
              <a:cxnLst/>
              <a:rect l="l" t="t" r="r" b="b"/>
              <a:pathLst>
                <a:path w="918" h="1192" extrusionOk="0">
                  <a:moveTo>
                    <a:pt x="203" y="1024"/>
                  </a:moveTo>
                  <a:cubicBezTo>
                    <a:pt x="180" y="1013"/>
                    <a:pt x="156" y="1001"/>
                    <a:pt x="132" y="977"/>
                  </a:cubicBezTo>
                  <a:cubicBezTo>
                    <a:pt x="37" y="882"/>
                    <a:pt x="1" y="739"/>
                    <a:pt x="25" y="608"/>
                  </a:cubicBezTo>
                  <a:cubicBezTo>
                    <a:pt x="49" y="417"/>
                    <a:pt x="96" y="239"/>
                    <a:pt x="287" y="167"/>
                  </a:cubicBezTo>
                  <a:cubicBezTo>
                    <a:pt x="739" y="1"/>
                    <a:pt x="918" y="382"/>
                    <a:pt x="894" y="679"/>
                  </a:cubicBezTo>
                  <a:cubicBezTo>
                    <a:pt x="894" y="834"/>
                    <a:pt x="834" y="977"/>
                    <a:pt x="715" y="1072"/>
                  </a:cubicBezTo>
                  <a:cubicBezTo>
                    <a:pt x="561" y="1191"/>
                    <a:pt x="334" y="1179"/>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20"/>
            <p:cNvSpPr/>
            <p:nvPr/>
          </p:nvSpPr>
          <p:spPr>
            <a:xfrm>
              <a:off x="6719575" y="1868225"/>
              <a:ext cx="22950" cy="29775"/>
            </a:xfrm>
            <a:custGeom>
              <a:avLst/>
              <a:gdLst/>
              <a:ahLst/>
              <a:cxnLst/>
              <a:rect l="l" t="t" r="r" b="b"/>
              <a:pathLst>
                <a:path w="918" h="1191" extrusionOk="0">
                  <a:moveTo>
                    <a:pt x="203" y="1024"/>
                  </a:moveTo>
                  <a:cubicBezTo>
                    <a:pt x="191" y="1000"/>
                    <a:pt x="167" y="1000"/>
                    <a:pt x="144" y="976"/>
                  </a:cubicBezTo>
                  <a:cubicBezTo>
                    <a:pt x="36" y="881"/>
                    <a:pt x="1" y="738"/>
                    <a:pt x="24" y="607"/>
                  </a:cubicBezTo>
                  <a:cubicBezTo>
                    <a:pt x="48" y="417"/>
                    <a:pt x="96" y="238"/>
                    <a:pt x="298" y="167"/>
                  </a:cubicBezTo>
                  <a:cubicBezTo>
                    <a:pt x="739" y="0"/>
                    <a:pt x="917" y="381"/>
                    <a:pt x="894" y="679"/>
                  </a:cubicBezTo>
                  <a:cubicBezTo>
                    <a:pt x="894" y="834"/>
                    <a:pt x="834" y="976"/>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20"/>
            <p:cNvSpPr/>
            <p:nvPr/>
          </p:nvSpPr>
          <p:spPr>
            <a:xfrm>
              <a:off x="6760350" y="1954825"/>
              <a:ext cx="26825" cy="24750"/>
            </a:xfrm>
            <a:custGeom>
              <a:avLst/>
              <a:gdLst/>
              <a:ahLst/>
              <a:cxnLst/>
              <a:rect l="l" t="t" r="r" b="b"/>
              <a:pathLst>
                <a:path w="1073" h="990" extrusionOk="0">
                  <a:moveTo>
                    <a:pt x="799" y="882"/>
                  </a:moveTo>
                  <a:cubicBezTo>
                    <a:pt x="775" y="894"/>
                    <a:pt x="751" y="918"/>
                    <a:pt x="727" y="930"/>
                  </a:cubicBezTo>
                  <a:cubicBezTo>
                    <a:pt x="608" y="989"/>
                    <a:pt x="453" y="977"/>
                    <a:pt x="334" y="906"/>
                  </a:cubicBezTo>
                  <a:cubicBezTo>
                    <a:pt x="167" y="834"/>
                    <a:pt x="13" y="727"/>
                    <a:pt x="13" y="513"/>
                  </a:cubicBezTo>
                  <a:cubicBezTo>
                    <a:pt x="1" y="49"/>
                    <a:pt x="418" y="1"/>
                    <a:pt x="691" y="120"/>
                  </a:cubicBezTo>
                  <a:cubicBezTo>
                    <a:pt x="846" y="156"/>
                    <a:pt x="953" y="275"/>
                    <a:pt x="1013" y="418"/>
                  </a:cubicBezTo>
                  <a:cubicBezTo>
                    <a:pt x="1072" y="608"/>
                    <a:pt x="977" y="811"/>
                    <a:pt x="799"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20"/>
            <p:cNvSpPr/>
            <p:nvPr/>
          </p:nvSpPr>
          <p:spPr>
            <a:xfrm>
              <a:off x="6702025" y="2104550"/>
              <a:ext cx="26500" cy="24725"/>
            </a:xfrm>
            <a:custGeom>
              <a:avLst/>
              <a:gdLst/>
              <a:ahLst/>
              <a:cxnLst/>
              <a:rect l="l" t="t" r="r" b="b"/>
              <a:pathLst>
                <a:path w="1060" h="989" extrusionOk="0">
                  <a:moveTo>
                    <a:pt x="786" y="882"/>
                  </a:moveTo>
                  <a:cubicBezTo>
                    <a:pt x="762" y="894"/>
                    <a:pt x="750" y="917"/>
                    <a:pt x="726" y="929"/>
                  </a:cubicBezTo>
                  <a:cubicBezTo>
                    <a:pt x="595" y="989"/>
                    <a:pt x="453" y="989"/>
                    <a:pt x="334" y="917"/>
                  </a:cubicBezTo>
                  <a:cubicBezTo>
                    <a:pt x="167" y="834"/>
                    <a:pt x="12" y="727"/>
                    <a:pt x="0" y="525"/>
                  </a:cubicBezTo>
                  <a:cubicBezTo>
                    <a:pt x="0" y="48"/>
                    <a:pt x="417" y="1"/>
                    <a:pt x="691" y="120"/>
                  </a:cubicBezTo>
                  <a:cubicBezTo>
                    <a:pt x="834" y="167"/>
                    <a:pt x="953" y="275"/>
                    <a:pt x="1000" y="417"/>
                  </a:cubicBezTo>
                  <a:cubicBezTo>
                    <a:pt x="1060" y="608"/>
                    <a:pt x="976" y="810"/>
                    <a:pt x="786"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20"/>
            <p:cNvSpPr/>
            <p:nvPr/>
          </p:nvSpPr>
          <p:spPr>
            <a:xfrm>
              <a:off x="6782075" y="1871800"/>
              <a:ext cx="26825" cy="25025"/>
            </a:xfrm>
            <a:custGeom>
              <a:avLst/>
              <a:gdLst/>
              <a:ahLst/>
              <a:cxnLst/>
              <a:rect l="l" t="t" r="r" b="b"/>
              <a:pathLst>
                <a:path w="1073" h="1001" extrusionOk="0">
                  <a:moveTo>
                    <a:pt x="799" y="881"/>
                  </a:moveTo>
                  <a:cubicBezTo>
                    <a:pt x="775" y="893"/>
                    <a:pt x="763" y="917"/>
                    <a:pt x="739" y="929"/>
                  </a:cubicBezTo>
                  <a:cubicBezTo>
                    <a:pt x="608" y="1000"/>
                    <a:pt x="465" y="988"/>
                    <a:pt x="346" y="917"/>
                  </a:cubicBezTo>
                  <a:cubicBezTo>
                    <a:pt x="180" y="833"/>
                    <a:pt x="25" y="738"/>
                    <a:pt x="13" y="524"/>
                  </a:cubicBezTo>
                  <a:cubicBezTo>
                    <a:pt x="1" y="48"/>
                    <a:pt x="430" y="0"/>
                    <a:pt x="703" y="119"/>
                  </a:cubicBezTo>
                  <a:cubicBezTo>
                    <a:pt x="846" y="167"/>
                    <a:pt x="965" y="274"/>
                    <a:pt x="1013" y="417"/>
                  </a:cubicBezTo>
                  <a:cubicBezTo>
                    <a:pt x="1073" y="607"/>
                    <a:pt x="977" y="810"/>
                    <a:pt x="799"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20"/>
            <p:cNvSpPr/>
            <p:nvPr/>
          </p:nvSpPr>
          <p:spPr>
            <a:xfrm>
              <a:off x="6803525" y="1912875"/>
              <a:ext cx="26800" cy="25025"/>
            </a:xfrm>
            <a:custGeom>
              <a:avLst/>
              <a:gdLst/>
              <a:ahLst/>
              <a:cxnLst/>
              <a:rect l="l" t="t" r="r" b="b"/>
              <a:pathLst>
                <a:path w="1072" h="1001" extrusionOk="0">
                  <a:moveTo>
                    <a:pt x="798" y="881"/>
                  </a:moveTo>
                  <a:cubicBezTo>
                    <a:pt x="774" y="893"/>
                    <a:pt x="762" y="917"/>
                    <a:pt x="738" y="929"/>
                  </a:cubicBezTo>
                  <a:cubicBezTo>
                    <a:pt x="607" y="1000"/>
                    <a:pt x="465" y="988"/>
                    <a:pt x="345" y="917"/>
                  </a:cubicBezTo>
                  <a:cubicBezTo>
                    <a:pt x="179" y="834"/>
                    <a:pt x="24" y="738"/>
                    <a:pt x="12" y="524"/>
                  </a:cubicBezTo>
                  <a:cubicBezTo>
                    <a:pt x="0" y="60"/>
                    <a:pt x="429" y="0"/>
                    <a:pt x="703" y="119"/>
                  </a:cubicBezTo>
                  <a:cubicBezTo>
                    <a:pt x="846" y="167"/>
                    <a:pt x="965" y="274"/>
                    <a:pt x="1012" y="417"/>
                  </a:cubicBezTo>
                  <a:cubicBezTo>
                    <a:pt x="1072" y="607"/>
                    <a:pt x="988" y="810"/>
                    <a:pt x="798"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20"/>
            <p:cNvSpPr/>
            <p:nvPr/>
          </p:nvSpPr>
          <p:spPr>
            <a:xfrm>
              <a:off x="6693375" y="2151275"/>
              <a:ext cx="15800" cy="20275"/>
            </a:xfrm>
            <a:custGeom>
              <a:avLst/>
              <a:gdLst/>
              <a:ahLst/>
              <a:cxnLst/>
              <a:rect l="l" t="t" r="r" b="b"/>
              <a:pathLst>
                <a:path w="632" h="811" extrusionOk="0">
                  <a:moveTo>
                    <a:pt x="144" y="692"/>
                  </a:moveTo>
                  <a:cubicBezTo>
                    <a:pt x="132" y="680"/>
                    <a:pt x="120" y="680"/>
                    <a:pt x="108" y="668"/>
                  </a:cubicBezTo>
                  <a:cubicBezTo>
                    <a:pt x="37" y="596"/>
                    <a:pt x="1" y="501"/>
                    <a:pt x="25" y="418"/>
                  </a:cubicBezTo>
                  <a:cubicBezTo>
                    <a:pt x="13" y="287"/>
                    <a:pt x="84" y="168"/>
                    <a:pt x="203" y="120"/>
                  </a:cubicBezTo>
                  <a:cubicBezTo>
                    <a:pt x="501" y="1"/>
                    <a:pt x="632" y="263"/>
                    <a:pt x="608" y="465"/>
                  </a:cubicBezTo>
                  <a:cubicBezTo>
                    <a:pt x="620" y="572"/>
                    <a:pt x="572" y="668"/>
                    <a:pt x="489" y="727"/>
                  </a:cubicBezTo>
                  <a:cubicBezTo>
                    <a:pt x="382" y="811"/>
                    <a:pt x="239" y="799"/>
                    <a:pt x="144"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20"/>
            <p:cNvSpPr/>
            <p:nvPr/>
          </p:nvSpPr>
          <p:spPr>
            <a:xfrm>
              <a:off x="6680300" y="1852150"/>
              <a:ext cx="18175" cy="17275"/>
            </a:xfrm>
            <a:custGeom>
              <a:avLst/>
              <a:gdLst/>
              <a:ahLst/>
              <a:cxnLst/>
              <a:rect l="l" t="t" r="r" b="b"/>
              <a:pathLst>
                <a:path w="727" h="691" extrusionOk="0">
                  <a:moveTo>
                    <a:pt x="691" y="238"/>
                  </a:moveTo>
                  <a:cubicBezTo>
                    <a:pt x="691" y="250"/>
                    <a:pt x="702" y="262"/>
                    <a:pt x="714" y="286"/>
                  </a:cubicBezTo>
                  <a:cubicBezTo>
                    <a:pt x="726" y="381"/>
                    <a:pt x="691" y="476"/>
                    <a:pt x="619" y="536"/>
                  </a:cubicBezTo>
                  <a:cubicBezTo>
                    <a:pt x="548" y="643"/>
                    <a:pt x="417" y="691"/>
                    <a:pt x="298" y="667"/>
                  </a:cubicBezTo>
                  <a:cubicBezTo>
                    <a:pt x="0" y="572"/>
                    <a:pt x="48" y="298"/>
                    <a:pt x="179" y="143"/>
                  </a:cubicBezTo>
                  <a:cubicBezTo>
                    <a:pt x="238" y="60"/>
                    <a:pt x="333" y="0"/>
                    <a:pt x="429" y="0"/>
                  </a:cubicBezTo>
                  <a:cubicBezTo>
                    <a:pt x="572" y="0"/>
                    <a:pt x="679"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20"/>
            <p:cNvSpPr/>
            <p:nvPr/>
          </p:nvSpPr>
          <p:spPr>
            <a:xfrm>
              <a:off x="6715700" y="1918525"/>
              <a:ext cx="17900" cy="17575"/>
            </a:xfrm>
            <a:custGeom>
              <a:avLst/>
              <a:gdLst/>
              <a:ahLst/>
              <a:cxnLst/>
              <a:rect l="l" t="t" r="r" b="b"/>
              <a:pathLst>
                <a:path w="716" h="703" extrusionOk="0">
                  <a:moveTo>
                    <a:pt x="691" y="238"/>
                  </a:moveTo>
                  <a:cubicBezTo>
                    <a:pt x="691" y="262"/>
                    <a:pt x="703" y="274"/>
                    <a:pt x="703" y="286"/>
                  </a:cubicBezTo>
                  <a:cubicBezTo>
                    <a:pt x="715" y="381"/>
                    <a:pt x="691" y="477"/>
                    <a:pt x="620" y="536"/>
                  </a:cubicBezTo>
                  <a:cubicBezTo>
                    <a:pt x="549" y="643"/>
                    <a:pt x="418" y="703"/>
                    <a:pt x="299" y="667"/>
                  </a:cubicBezTo>
                  <a:cubicBezTo>
                    <a:pt x="1" y="584"/>
                    <a:pt x="48" y="298"/>
                    <a:pt x="179" y="143"/>
                  </a:cubicBezTo>
                  <a:cubicBezTo>
                    <a:pt x="239" y="60"/>
                    <a:pt x="334" y="12"/>
                    <a:pt x="429" y="12"/>
                  </a:cubicBezTo>
                  <a:cubicBezTo>
                    <a:pt x="560"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20"/>
            <p:cNvSpPr/>
            <p:nvPr/>
          </p:nvSpPr>
          <p:spPr>
            <a:xfrm>
              <a:off x="6657075" y="1901250"/>
              <a:ext cx="17875" cy="17300"/>
            </a:xfrm>
            <a:custGeom>
              <a:avLst/>
              <a:gdLst/>
              <a:ahLst/>
              <a:cxnLst/>
              <a:rect l="l" t="t" r="r" b="b"/>
              <a:pathLst>
                <a:path w="715" h="692" extrusionOk="0">
                  <a:moveTo>
                    <a:pt x="691" y="239"/>
                  </a:moveTo>
                  <a:cubicBezTo>
                    <a:pt x="691" y="251"/>
                    <a:pt x="703" y="263"/>
                    <a:pt x="703" y="287"/>
                  </a:cubicBezTo>
                  <a:cubicBezTo>
                    <a:pt x="715" y="382"/>
                    <a:pt x="679" y="465"/>
                    <a:pt x="608" y="537"/>
                  </a:cubicBezTo>
                  <a:cubicBezTo>
                    <a:pt x="548" y="632"/>
                    <a:pt x="417" y="691"/>
                    <a:pt x="298" y="668"/>
                  </a:cubicBezTo>
                  <a:cubicBezTo>
                    <a:pt x="0" y="572"/>
                    <a:pt x="36" y="287"/>
                    <a:pt x="179" y="144"/>
                  </a:cubicBezTo>
                  <a:cubicBezTo>
                    <a:pt x="238" y="60"/>
                    <a:pt x="322"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20"/>
            <p:cNvSpPr/>
            <p:nvPr/>
          </p:nvSpPr>
          <p:spPr>
            <a:xfrm>
              <a:off x="6723750" y="1775650"/>
              <a:ext cx="37225" cy="36325"/>
            </a:xfrm>
            <a:custGeom>
              <a:avLst/>
              <a:gdLst/>
              <a:ahLst/>
              <a:cxnLst/>
              <a:rect l="l" t="t" r="r" b="b"/>
              <a:pathLst>
                <a:path w="1489" h="1453" extrusionOk="0">
                  <a:moveTo>
                    <a:pt x="1417" y="500"/>
                  </a:moveTo>
                  <a:cubicBezTo>
                    <a:pt x="1417" y="536"/>
                    <a:pt x="1453" y="560"/>
                    <a:pt x="1453" y="596"/>
                  </a:cubicBezTo>
                  <a:cubicBezTo>
                    <a:pt x="1489" y="786"/>
                    <a:pt x="1417" y="977"/>
                    <a:pt x="1274" y="1108"/>
                  </a:cubicBezTo>
                  <a:cubicBezTo>
                    <a:pt x="1096" y="1286"/>
                    <a:pt x="893" y="1453"/>
                    <a:pt x="619" y="1370"/>
                  </a:cubicBezTo>
                  <a:cubicBezTo>
                    <a:pt x="0" y="1191"/>
                    <a:pt x="107" y="608"/>
                    <a:pt x="381" y="298"/>
                  </a:cubicBezTo>
                  <a:cubicBezTo>
                    <a:pt x="512" y="155"/>
                    <a:pt x="655" y="0"/>
                    <a:pt x="893" y="24"/>
                  </a:cubicBezTo>
                  <a:cubicBezTo>
                    <a:pt x="1167" y="12"/>
                    <a:pt x="1393" y="227"/>
                    <a:pt x="1417" y="5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20"/>
            <p:cNvSpPr/>
            <p:nvPr/>
          </p:nvSpPr>
          <p:spPr>
            <a:xfrm>
              <a:off x="6637425" y="1801250"/>
              <a:ext cx="18175" cy="17275"/>
            </a:xfrm>
            <a:custGeom>
              <a:avLst/>
              <a:gdLst/>
              <a:ahLst/>
              <a:cxnLst/>
              <a:rect l="l" t="t" r="r" b="b"/>
              <a:pathLst>
                <a:path w="727" h="691" extrusionOk="0">
                  <a:moveTo>
                    <a:pt x="691" y="238"/>
                  </a:moveTo>
                  <a:cubicBezTo>
                    <a:pt x="691" y="250"/>
                    <a:pt x="703" y="274"/>
                    <a:pt x="715" y="286"/>
                  </a:cubicBezTo>
                  <a:cubicBezTo>
                    <a:pt x="727" y="381"/>
                    <a:pt x="691" y="477"/>
                    <a:pt x="620" y="536"/>
                  </a:cubicBezTo>
                  <a:cubicBezTo>
                    <a:pt x="548" y="643"/>
                    <a:pt x="417" y="691"/>
                    <a:pt x="298" y="667"/>
                  </a:cubicBezTo>
                  <a:cubicBezTo>
                    <a:pt x="1" y="572"/>
                    <a:pt x="48" y="298"/>
                    <a:pt x="179" y="143"/>
                  </a:cubicBezTo>
                  <a:cubicBezTo>
                    <a:pt x="239" y="60"/>
                    <a:pt x="334" y="0"/>
                    <a:pt x="429" y="0"/>
                  </a:cubicBezTo>
                  <a:cubicBezTo>
                    <a:pt x="572" y="0"/>
                    <a:pt x="679" y="96"/>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20"/>
            <p:cNvSpPr/>
            <p:nvPr/>
          </p:nvSpPr>
          <p:spPr>
            <a:xfrm>
              <a:off x="6820475" y="1796775"/>
              <a:ext cx="22950" cy="29800"/>
            </a:xfrm>
            <a:custGeom>
              <a:avLst/>
              <a:gdLst/>
              <a:ahLst/>
              <a:cxnLst/>
              <a:rect l="l" t="t" r="r" b="b"/>
              <a:pathLst>
                <a:path w="918" h="1192" extrusionOk="0">
                  <a:moveTo>
                    <a:pt x="203" y="1025"/>
                  </a:moveTo>
                  <a:cubicBezTo>
                    <a:pt x="191" y="1001"/>
                    <a:pt x="156" y="1001"/>
                    <a:pt x="144" y="977"/>
                  </a:cubicBezTo>
                  <a:cubicBezTo>
                    <a:pt x="37" y="882"/>
                    <a:pt x="1" y="739"/>
                    <a:pt x="25" y="608"/>
                  </a:cubicBezTo>
                  <a:cubicBezTo>
                    <a:pt x="48" y="417"/>
                    <a:pt x="96" y="239"/>
                    <a:pt x="299" y="167"/>
                  </a:cubicBezTo>
                  <a:cubicBezTo>
                    <a:pt x="739" y="1"/>
                    <a:pt x="918" y="382"/>
                    <a:pt x="894" y="679"/>
                  </a:cubicBezTo>
                  <a:cubicBezTo>
                    <a:pt x="894" y="834"/>
                    <a:pt x="834" y="977"/>
                    <a:pt x="715" y="1072"/>
                  </a:cubicBezTo>
                  <a:cubicBezTo>
                    <a:pt x="560" y="1191"/>
                    <a:pt x="334" y="1167"/>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20"/>
            <p:cNvSpPr/>
            <p:nvPr/>
          </p:nvSpPr>
          <p:spPr>
            <a:xfrm>
              <a:off x="6759475" y="1647950"/>
              <a:ext cx="18175" cy="17300"/>
            </a:xfrm>
            <a:custGeom>
              <a:avLst/>
              <a:gdLst/>
              <a:ahLst/>
              <a:cxnLst/>
              <a:rect l="l" t="t" r="r" b="b"/>
              <a:pathLst>
                <a:path w="727" h="692" extrusionOk="0">
                  <a:moveTo>
                    <a:pt x="691" y="239"/>
                  </a:moveTo>
                  <a:cubicBezTo>
                    <a:pt x="691" y="251"/>
                    <a:pt x="714" y="262"/>
                    <a:pt x="714" y="286"/>
                  </a:cubicBezTo>
                  <a:cubicBezTo>
                    <a:pt x="726" y="382"/>
                    <a:pt x="691" y="465"/>
                    <a:pt x="619" y="536"/>
                  </a:cubicBezTo>
                  <a:cubicBezTo>
                    <a:pt x="548" y="632"/>
                    <a:pt x="429" y="691"/>
                    <a:pt x="298" y="667"/>
                  </a:cubicBezTo>
                  <a:cubicBezTo>
                    <a:pt x="0" y="572"/>
                    <a:pt x="48" y="286"/>
                    <a:pt x="191" y="143"/>
                  </a:cubicBezTo>
                  <a:cubicBezTo>
                    <a:pt x="238" y="60"/>
                    <a:pt x="333" y="1"/>
                    <a:pt x="441" y="1"/>
                  </a:cubicBezTo>
                  <a:cubicBezTo>
                    <a:pt x="572" y="1"/>
                    <a:pt x="691"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20"/>
            <p:cNvSpPr/>
            <p:nvPr/>
          </p:nvSpPr>
          <p:spPr>
            <a:xfrm>
              <a:off x="6655875" y="1672350"/>
              <a:ext cx="18175" cy="17300"/>
            </a:xfrm>
            <a:custGeom>
              <a:avLst/>
              <a:gdLst/>
              <a:ahLst/>
              <a:cxnLst/>
              <a:rect l="l" t="t" r="r" b="b"/>
              <a:pathLst>
                <a:path w="727" h="692" extrusionOk="0">
                  <a:moveTo>
                    <a:pt x="691" y="239"/>
                  </a:moveTo>
                  <a:cubicBezTo>
                    <a:pt x="691" y="251"/>
                    <a:pt x="703" y="275"/>
                    <a:pt x="715" y="287"/>
                  </a:cubicBezTo>
                  <a:cubicBezTo>
                    <a:pt x="727" y="382"/>
                    <a:pt x="691" y="477"/>
                    <a:pt x="620" y="537"/>
                  </a:cubicBezTo>
                  <a:cubicBezTo>
                    <a:pt x="548" y="644"/>
                    <a:pt x="429" y="691"/>
                    <a:pt x="298" y="668"/>
                  </a:cubicBezTo>
                  <a:cubicBezTo>
                    <a:pt x="1" y="572"/>
                    <a:pt x="48" y="299"/>
                    <a:pt x="191" y="144"/>
                  </a:cubicBezTo>
                  <a:cubicBezTo>
                    <a:pt x="239" y="60"/>
                    <a:pt x="334" y="1"/>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20"/>
            <p:cNvSpPr/>
            <p:nvPr/>
          </p:nvSpPr>
          <p:spPr>
            <a:xfrm>
              <a:off x="6576100" y="16935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8" y="667"/>
                  </a:cubicBezTo>
                  <a:cubicBezTo>
                    <a:pt x="1" y="584"/>
                    <a:pt x="48" y="298"/>
                    <a:pt x="179" y="143"/>
                  </a:cubicBezTo>
                  <a:cubicBezTo>
                    <a:pt x="239" y="60"/>
                    <a:pt x="334" y="12"/>
                    <a:pt x="429"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20"/>
            <p:cNvSpPr/>
            <p:nvPr/>
          </p:nvSpPr>
          <p:spPr>
            <a:xfrm>
              <a:off x="6775250" y="2154550"/>
              <a:ext cx="13700" cy="12825"/>
            </a:xfrm>
            <a:custGeom>
              <a:avLst/>
              <a:gdLst/>
              <a:ahLst/>
              <a:cxnLst/>
              <a:rect l="l" t="t" r="r" b="b"/>
              <a:pathLst>
                <a:path w="548" h="513" extrusionOk="0">
                  <a:moveTo>
                    <a:pt x="405" y="453"/>
                  </a:moveTo>
                  <a:cubicBezTo>
                    <a:pt x="393" y="453"/>
                    <a:pt x="381" y="465"/>
                    <a:pt x="369" y="477"/>
                  </a:cubicBezTo>
                  <a:cubicBezTo>
                    <a:pt x="310" y="513"/>
                    <a:pt x="226" y="501"/>
                    <a:pt x="167" y="465"/>
                  </a:cubicBezTo>
                  <a:cubicBezTo>
                    <a:pt x="83" y="430"/>
                    <a:pt x="0" y="370"/>
                    <a:pt x="0" y="263"/>
                  </a:cubicBezTo>
                  <a:cubicBezTo>
                    <a:pt x="0" y="25"/>
                    <a:pt x="214" y="1"/>
                    <a:pt x="345" y="60"/>
                  </a:cubicBezTo>
                  <a:cubicBezTo>
                    <a:pt x="429" y="84"/>
                    <a:pt x="488" y="144"/>
                    <a:pt x="512" y="215"/>
                  </a:cubicBezTo>
                  <a:cubicBezTo>
                    <a:pt x="548" y="311"/>
                    <a:pt x="500" y="418"/>
                    <a:pt x="405"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20"/>
            <p:cNvSpPr/>
            <p:nvPr/>
          </p:nvSpPr>
          <p:spPr>
            <a:xfrm>
              <a:off x="6763325" y="17322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9" y="667"/>
                  </a:cubicBezTo>
                  <a:cubicBezTo>
                    <a:pt x="1" y="583"/>
                    <a:pt x="48" y="298"/>
                    <a:pt x="191" y="143"/>
                  </a:cubicBezTo>
                  <a:cubicBezTo>
                    <a:pt x="239" y="60"/>
                    <a:pt x="334" y="12"/>
                    <a:pt x="441" y="0"/>
                  </a:cubicBezTo>
                  <a:cubicBezTo>
                    <a:pt x="572"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20"/>
            <p:cNvSpPr/>
            <p:nvPr/>
          </p:nvSpPr>
          <p:spPr>
            <a:xfrm>
              <a:off x="6596650" y="1665525"/>
              <a:ext cx="18175" cy="17575"/>
            </a:xfrm>
            <a:custGeom>
              <a:avLst/>
              <a:gdLst/>
              <a:ahLst/>
              <a:cxnLst/>
              <a:rect l="l" t="t" r="r" b="b"/>
              <a:pathLst>
                <a:path w="727" h="703" extrusionOk="0">
                  <a:moveTo>
                    <a:pt x="691" y="238"/>
                  </a:moveTo>
                  <a:cubicBezTo>
                    <a:pt x="691" y="262"/>
                    <a:pt x="703" y="274"/>
                    <a:pt x="715" y="298"/>
                  </a:cubicBezTo>
                  <a:cubicBezTo>
                    <a:pt x="727" y="381"/>
                    <a:pt x="691" y="476"/>
                    <a:pt x="619" y="536"/>
                  </a:cubicBezTo>
                  <a:cubicBezTo>
                    <a:pt x="548" y="643"/>
                    <a:pt x="417" y="702"/>
                    <a:pt x="298" y="667"/>
                  </a:cubicBezTo>
                  <a:cubicBezTo>
                    <a:pt x="0" y="583"/>
                    <a:pt x="48" y="298"/>
                    <a:pt x="179" y="143"/>
                  </a:cubicBezTo>
                  <a:cubicBezTo>
                    <a:pt x="238" y="60"/>
                    <a:pt x="334" y="12"/>
                    <a:pt x="441"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20"/>
            <p:cNvSpPr/>
            <p:nvPr/>
          </p:nvSpPr>
          <p:spPr>
            <a:xfrm>
              <a:off x="6590400" y="1619975"/>
              <a:ext cx="6875" cy="8650"/>
            </a:xfrm>
            <a:custGeom>
              <a:avLst/>
              <a:gdLst/>
              <a:ahLst/>
              <a:cxnLst/>
              <a:rect l="l" t="t" r="r" b="b"/>
              <a:pathLst>
                <a:path w="275" h="346" extrusionOk="0">
                  <a:moveTo>
                    <a:pt x="72" y="298"/>
                  </a:moveTo>
                  <a:cubicBezTo>
                    <a:pt x="72" y="298"/>
                    <a:pt x="48" y="298"/>
                    <a:pt x="48" y="286"/>
                  </a:cubicBezTo>
                  <a:cubicBezTo>
                    <a:pt x="12" y="262"/>
                    <a:pt x="0" y="215"/>
                    <a:pt x="12" y="179"/>
                  </a:cubicBezTo>
                  <a:cubicBezTo>
                    <a:pt x="12" y="119"/>
                    <a:pt x="36" y="72"/>
                    <a:pt x="96" y="48"/>
                  </a:cubicBezTo>
                  <a:cubicBezTo>
                    <a:pt x="227" y="0"/>
                    <a:pt x="274" y="108"/>
                    <a:pt x="274" y="191"/>
                  </a:cubicBezTo>
                  <a:cubicBezTo>
                    <a:pt x="274" y="238"/>
                    <a:pt x="250" y="286"/>
                    <a:pt x="215" y="310"/>
                  </a:cubicBezTo>
                  <a:cubicBezTo>
                    <a:pt x="167" y="346"/>
                    <a:pt x="107" y="346"/>
                    <a:pt x="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20"/>
            <p:cNvSpPr/>
            <p:nvPr/>
          </p:nvSpPr>
          <p:spPr>
            <a:xfrm>
              <a:off x="6703200" y="1766425"/>
              <a:ext cx="6875" cy="8650"/>
            </a:xfrm>
            <a:custGeom>
              <a:avLst/>
              <a:gdLst/>
              <a:ahLst/>
              <a:cxnLst/>
              <a:rect l="l" t="t" r="r" b="b"/>
              <a:pathLst>
                <a:path w="275" h="346" extrusionOk="0">
                  <a:moveTo>
                    <a:pt x="60" y="298"/>
                  </a:moveTo>
                  <a:cubicBezTo>
                    <a:pt x="48" y="298"/>
                    <a:pt x="48" y="286"/>
                    <a:pt x="37" y="286"/>
                  </a:cubicBezTo>
                  <a:cubicBezTo>
                    <a:pt x="13" y="250"/>
                    <a:pt x="1" y="215"/>
                    <a:pt x="13" y="179"/>
                  </a:cubicBezTo>
                  <a:cubicBezTo>
                    <a:pt x="13" y="119"/>
                    <a:pt x="25" y="60"/>
                    <a:pt x="84" y="48"/>
                  </a:cubicBezTo>
                  <a:cubicBezTo>
                    <a:pt x="215" y="0"/>
                    <a:pt x="275"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20"/>
            <p:cNvSpPr/>
            <p:nvPr/>
          </p:nvSpPr>
          <p:spPr>
            <a:xfrm>
              <a:off x="6625225" y="1750050"/>
              <a:ext cx="6875" cy="8950"/>
            </a:xfrm>
            <a:custGeom>
              <a:avLst/>
              <a:gdLst/>
              <a:ahLst/>
              <a:cxnLst/>
              <a:rect l="l" t="t" r="r" b="b"/>
              <a:pathLst>
                <a:path w="275" h="358" extrusionOk="0">
                  <a:moveTo>
                    <a:pt x="72" y="310"/>
                  </a:moveTo>
                  <a:cubicBezTo>
                    <a:pt x="60" y="310"/>
                    <a:pt x="48" y="298"/>
                    <a:pt x="48" y="298"/>
                  </a:cubicBezTo>
                  <a:cubicBezTo>
                    <a:pt x="12" y="262"/>
                    <a:pt x="0" y="227"/>
                    <a:pt x="12" y="179"/>
                  </a:cubicBezTo>
                  <a:cubicBezTo>
                    <a:pt x="12" y="131"/>
                    <a:pt x="36" y="72"/>
                    <a:pt x="96" y="48"/>
                  </a:cubicBezTo>
                  <a:cubicBezTo>
                    <a:pt x="227" y="0"/>
                    <a:pt x="274" y="119"/>
                    <a:pt x="274" y="203"/>
                  </a:cubicBezTo>
                  <a:cubicBezTo>
                    <a:pt x="274" y="250"/>
                    <a:pt x="250" y="286"/>
                    <a:pt x="215" y="322"/>
                  </a:cubicBezTo>
                  <a:cubicBezTo>
                    <a:pt x="167" y="358"/>
                    <a:pt x="108" y="346"/>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20"/>
            <p:cNvSpPr/>
            <p:nvPr/>
          </p:nvSpPr>
          <p:spPr>
            <a:xfrm>
              <a:off x="6644575" y="2039075"/>
              <a:ext cx="6875" cy="8950"/>
            </a:xfrm>
            <a:custGeom>
              <a:avLst/>
              <a:gdLst/>
              <a:ahLst/>
              <a:cxnLst/>
              <a:rect l="l" t="t" r="r" b="b"/>
              <a:pathLst>
                <a:path w="275" h="358" extrusionOk="0">
                  <a:moveTo>
                    <a:pt x="60" y="310"/>
                  </a:moveTo>
                  <a:cubicBezTo>
                    <a:pt x="48" y="310"/>
                    <a:pt x="48" y="298"/>
                    <a:pt x="36" y="298"/>
                  </a:cubicBezTo>
                  <a:cubicBezTo>
                    <a:pt x="12" y="262"/>
                    <a:pt x="0" y="227"/>
                    <a:pt x="0" y="179"/>
                  </a:cubicBezTo>
                  <a:cubicBezTo>
                    <a:pt x="0" y="131"/>
                    <a:pt x="36" y="72"/>
                    <a:pt x="84" y="48"/>
                  </a:cubicBezTo>
                  <a:cubicBezTo>
                    <a:pt x="215" y="0"/>
                    <a:pt x="274" y="119"/>
                    <a:pt x="262" y="203"/>
                  </a:cubicBezTo>
                  <a:cubicBezTo>
                    <a:pt x="262" y="250"/>
                    <a:pt x="250" y="286"/>
                    <a:pt x="215" y="322"/>
                  </a:cubicBezTo>
                  <a:cubicBezTo>
                    <a:pt x="167" y="358"/>
                    <a:pt x="96"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20"/>
            <p:cNvSpPr/>
            <p:nvPr/>
          </p:nvSpPr>
          <p:spPr>
            <a:xfrm>
              <a:off x="6889550" y="1952750"/>
              <a:ext cx="37225" cy="35750"/>
            </a:xfrm>
            <a:custGeom>
              <a:avLst/>
              <a:gdLst/>
              <a:ahLst/>
              <a:cxnLst/>
              <a:rect l="l" t="t" r="r" b="b"/>
              <a:pathLst>
                <a:path w="1489" h="1430" extrusionOk="0">
                  <a:moveTo>
                    <a:pt x="1417" y="477"/>
                  </a:moveTo>
                  <a:cubicBezTo>
                    <a:pt x="1417" y="513"/>
                    <a:pt x="1453" y="548"/>
                    <a:pt x="1453" y="584"/>
                  </a:cubicBezTo>
                  <a:cubicBezTo>
                    <a:pt x="1488" y="774"/>
                    <a:pt x="1417" y="965"/>
                    <a:pt x="1274" y="1084"/>
                  </a:cubicBezTo>
                  <a:cubicBezTo>
                    <a:pt x="1095" y="1275"/>
                    <a:pt x="905" y="1429"/>
                    <a:pt x="619" y="1358"/>
                  </a:cubicBezTo>
                  <a:cubicBezTo>
                    <a:pt x="0" y="1167"/>
                    <a:pt x="107" y="596"/>
                    <a:pt x="393" y="286"/>
                  </a:cubicBezTo>
                  <a:cubicBezTo>
                    <a:pt x="512" y="143"/>
                    <a:pt x="655" y="1"/>
                    <a:pt x="893" y="1"/>
                  </a:cubicBezTo>
                  <a:cubicBezTo>
                    <a:pt x="1167" y="1"/>
                    <a:pt x="1393" y="203"/>
                    <a:pt x="1417" y="4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20"/>
            <p:cNvSpPr/>
            <p:nvPr/>
          </p:nvSpPr>
          <p:spPr>
            <a:xfrm>
              <a:off x="6930625" y="1923575"/>
              <a:ext cx="18175" cy="17300"/>
            </a:xfrm>
            <a:custGeom>
              <a:avLst/>
              <a:gdLst/>
              <a:ahLst/>
              <a:cxnLst/>
              <a:rect l="l" t="t" r="r" b="b"/>
              <a:pathLst>
                <a:path w="727" h="692" extrusionOk="0">
                  <a:moveTo>
                    <a:pt x="691" y="239"/>
                  </a:moveTo>
                  <a:cubicBezTo>
                    <a:pt x="691" y="251"/>
                    <a:pt x="703" y="263"/>
                    <a:pt x="703" y="286"/>
                  </a:cubicBezTo>
                  <a:cubicBezTo>
                    <a:pt x="726" y="382"/>
                    <a:pt x="691" y="465"/>
                    <a:pt x="619" y="537"/>
                  </a:cubicBezTo>
                  <a:cubicBezTo>
                    <a:pt x="548" y="644"/>
                    <a:pt x="417" y="691"/>
                    <a:pt x="298" y="667"/>
                  </a:cubicBezTo>
                  <a:cubicBezTo>
                    <a:pt x="0" y="572"/>
                    <a:pt x="48" y="286"/>
                    <a:pt x="179" y="144"/>
                  </a:cubicBezTo>
                  <a:cubicBezTo>
                    <a:pt x="238"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20"/>
            <p:cNvSpPr/>
            <p:nvPr/>
          </p:nvSpPr>
          <p:spPr>
            <a:xfrm>
              <a:off x="6934775" y="1848275"/>
              <a:ext cx="6875" cy="8950"/>
            </a:xfrm>
            <a:custGeom>
              <a:avLst/>
              <a:gdLst/>
              <a:ahLst/>
              <a:cxnLst/>
              <a:rect l="l" t="t" r="r" b="b"/>
              <a:pathLst>
                <a:path w="275" h="358" extrusionOk="0">
                  <a:moveTo>
                    <a:pt x="60" y="310"/>
                  </a:moveTo>
                  <a:cubicBezTo>
                    <a:pt x="60" y="310"/>
                    <a:pt x="48" y="298"/>
                    <a:pt x="48" y="298"/>
                  </a:cubicBezTo>
                  <a:cubicBezTo>
                    <a:pt x="13" y="262"/>
                    <a:pt x="1" y="227"/>
                    <a:pt x="13" y="179"/>
                  </a:cubicBezTo>
                  <a:cubicBezTo>
                    <a:pt x="1" y="131"/>
                    <a:pt x="37" y="72"/>
                    <a:pt x="84" y="48"/>
                  </a:cubicBezTo>
                  <a:cubicBezTo>
                    <a:pt x="215" y="0"/>
                    <a:pt x="275" y="120"/>
                    <a:pt x="263" y="203"/>
                  </a:cubicBezTo>
                  <a:cubicBezTo>
                    <a:pt x="263" y="250"/>
                    <a:pt x="251" y="286"/>
                    <a:pt x="215" y="322"/>
                  </a:cubicBezTo>
                  <a:cubicBezTo>
                    <a:pt x="168" y="358"/>
                    <a:pt x="108"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20"/>
            <p:cNvSpPr/>
            <p:nvPr/>
          </p:nvSpPr>
          <p:spPr>
            <a:xfrm>
              <a:off x="6912750" y="1785775"/>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8" y="643"/>
                    <a:pt x="418" y="691"/>
                    <a:pt x="298" y="667"/>
                  </a:cubicBezTo>
                  <a:cubicBezTo>
                    <a:pt x="1" y="584"/>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20"/>
            <p:cNvSpPr/>
            <p:nvPr/>
          </p:nvSpPr>
          <p:spPr>
            <a:xfrm>
              <a:off x="6846075" y="1716125"/>
              <a:ext cx="6875" cy="8650"/>
            </a:xfrm>
            <a:custGeom>
              <a:avLst/>
              <a:gdLst/>
              <a:ahLst/>
              <a:cxnLst/>
              <a:rect l="l" t="t" r="r" b="b"/>
              <a:pathLst>
                <a:path w="275" h="346" extrusionOk="0">
                  <a:moveTo>
                    <a:pt x="72" y="310"/>
                  </a:moveTo>
                  <a:cubicBezTo>
                    <a:pt x="72" y="310"/>
                    <a:pt x="60" y="298"/>
                    <a:pt x="48" y="286"/>
                  </a:cubicBezTo>
                  <a:cubicBezTo>
                    <a:pt x="13" y="262"/>
                    <a:pt x="1" y="214"/>
                    <a:pt x="13" y="179"/>
                  </a:cubicBezTo>
                  <a:cubicBezTo>
                    <a:pt x="13" y="119"/>
                    <a:pt x="48" y="72"/>
                    <a:pt x="96" y="48"/>
                  </a:cubicBezTo>
                  <a:cubicBezTo>
                    <a:pt x="227" y="0"/>
                    <a:pt x="275" y="119"/>
                    <a:pt x="275" y="202"/>
                  </a:cubicBezTo>
                  <a:cubicBezTo>
                    <a:pt x="275" y="238"/>
                    <a:pt x="251" y="286"/>
                    <a:pt x="227" y="310"/>
                  </a:cubicBezTo>
                  <a:cubicBezTo>
                    <a:pt x="179" y="345"/>
                    <a:pt x="108" y="345"/>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20"/>
            <p:cNvSpPr/>
            <p:nvPr/>
          </p:nvSpPr>
          <p:spPr>
            <a:xfrm>
              <a:off x="6969900" y="1741125"/>
              <a:ext cx="6875" cy="8950"/>
            </a:xfrm>
            <a:custGeom>
              <a:avLst/>
              <a:gdLst/>
              <a:ahLst/>
              <a:cxnLst/>
              <a:rect l="l" t="t" r="r" b="b"/>
              <a:pathLst>
                <a:path w="275" h="358" extrusionOk="0">
                  <a:moveTo>
                    <a:pt x="60" y="310"/>
                  </a:moveTo>
                  <a:lnTo>
                    <a:pt x="48" y="298"/>
                  </a:lnTo>
                  <a:cubicBezTo>
                    <a:pt x="13" y="262"/>
                    <a:pt x="1" y="226"/>
                    <a:pt x="13" y="179"/>
                  </a:cubicBezTo>
                  <a:cubicBezTo>
                    <a:pt x="13" y="119"/>
                    <a:pt x="37" y="72"/>
                    <a:pt x="84" y="48"/>
                  </a:cubicBezTo>
                  <a:cubicBezTo>
                    <a:pt x="215" y="0"/>
                    <a:pt x="275" y="119"/>
                    <a:pt x="263" y="203"/>
                  </a:cubicBezTo>
                  <a:cubicBezTo>
                    <a:pt x="275" y="238"/>
                    <a:pt x="251" y="286"/>
                    <a:pt x="215" y="310"/>
                  </a:cubicBezTo>
                  <a:cubicBezTo>
                    <a:pt x="167" y="357"/>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20"/>
            <p:cNvSpPr/>
            <p:nvPr/>
          </p:nvSpPr>
          <p:spPr>
            <a:xfrm>
              <a:off x="6911275" y="1731600"/>
              <a:ext cx="18175" cy="17275"/>
            </a:xfrm>
            <a:custGeom>
              <a:avLst/>
              <a:gdLst/>
              <a:ahLst/>
              <a:cxnLst/>
              <a:rect l="l" t="t" r="r" b="b"/>
              <a:pathLst>
                <a:path w="727" h="691" extrusionOk="0">
                  <a:moveTo>
                    <a:pt x="691" y="238"/>
                  </a:moveTo>
                  <a:cubicBezTo>
                    <a:pt x="691" y="262"/>
                    <a:pt x="703" y="274"/>
                    <a:pt x="703" y="286"/>
                  </a:cubicBezTo>
                  <a:cubicBezTo>
                    <a:pt x="727" y="381"/>
                    <a:pt x="691" y="476"/>
                    <a:pt x="619" y="536"/>
                  </a:cubicBezTo>
                  <a:cubicBezTo>
                    <a:pt x="548" y="643"/>
                    <a:pt x="417" y="691"/>
                    <a:pt x="298" y="667"/>
                  </a:cubicBezTo>
                  <a:cubicBezTo>
                    <a:pt x="0" y="584"/>
                    <a:pt x="48" y="298"/>
                    <a:pt x="179" y="143"/>
                  </a:cubicBezTo>
                  <a:cubicBezTo>
                    <a:pt x="238" y="60"/>
                    <a:pt x="334" y="12"/>
                    <a:pt x="429"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20"/>
            <p:cNvSpPr/>
            <p:nvPr/>
          </p:nvSpPr>
          <p:spPr>
            <a:xfrm>
              <a:off x="6808575" y="1592300"/>
              <a:ext cx="18175" cy="17275"/>
            </a:xfrm>
            <a:custGeom>
              <a:avLst/>
              <a:gdLst/>
              <a:ahLst/>
              <a:cxnLst/>
              <a:rect l="l" t="t" r="r" b="b"/>
              <a:pathLst>
                <a:path w="727" h="691" extrusionOk="0">
                  <a:moveTo>
                    <a:pt x="691" y="238"/>
                  </a:moveTo>
                  <a:cubicBezTo>
                    <a:pt x="703" y="250"/>
                    <a:pt x="703" y="274"/>
                    <a:pt x="715" y="286"/>
                  </a:cubicBezTo>
                  <a:cubicBezTo>
                    <a:pt x="727" y="381"/>
                    <a:pt x="691" y="476"/>
                    <a:pt x="620" y="536"/>
                  </a:cubicBezTo>
                  <a:cubicBezTo>
                    <a:pt x="548" y="643"/>
                    <a:pt x="417" y="691"/>
                    <a:pt x="298" y="667"/>
                  </a:cubicBezTo>
                  <a:cubicBezTo>
                    <a:pt x="1" y="583"/>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20"/>
            <p:cNvSpPr/>
            <p:nvPr/>
          </p:nvSpPr>
          <p:spPr>
            <a:xfrm>
              <a:off x="6894300" y="1620275"/>
              <a:ext cx="6875" cy="8650"/>
            </a:xfrm>
            <a:custGeom>
              <a:avLst/>
              <a:gdLst/>
              <a:ahLst/>
              <a:cxnLst/>
              <a:rect l="l" t="t" r="r" b="b"/>
              <a:pathLst>
                <a:path w="275" h="346" extrusionOk="0">
                  <a:moveTo>
                    <a:pt x="60" y="298"/>
                  </a:moveTo>
                  <a:cubicBezTo>
                    <a:pt x="60" y="298"/>
                    <a:pt x="48" y="298"/>
                    <a:pt x="36" y="286"/>
                  </a:cubicBezTo>
                  <a:cubicBezTo>
                    <a:pt x="13" y="250"/>
                    <a:pt x="1" y="215"/>
                    <a:pt x="1" y="179"/>
                  </a:cubicBezTo>
                  <a:cubicBezTo>
                    <a:pt x="1" y="119"/>
                    <a:pt x="24" y="60"/>
                    <a:pt x="84" y="48"/>
                  </a:cubicBezTo>
                  <a:cubicBezTo>
                    <a:pt x="215" y="0"/>
                    <a:pt x="274"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20"/>
            <p:cNvSpPr/>
            <p:nvPr/>
          </p:nvSpPr>
          <p:spPr>
            <a:xfrm>
              <a:off x="6972300" y="1618775"/>
              <a:ext cx="6850" cy="8950"/>
            </a:xfrm>
            <a:custGeom>
              <a:avLst/>
              <a:gdLst/>
              <a:ahLst/>
              <a:cxnLst/>
              <a:rect l="l" t="t" r="r" b="b"/>
              <a:pathLst>
                <a:path w="274" h="358" extrusionOk="0">
                  <a:moveTo>
                    <a:pt x="71" y="310"/>
                  </a:moveTo>
                  <a:cubicBezTo>
                    <a:pt x="60" y="310"/>
                    <a:pt x="48" y="298"/>
                    <a:pt x="48" y="298"/>
                  </a:cubicBezTo>
                  <a:cubicBezTo>
                    <a:pt x="12" y="263"/>
                    <a:pt x="0" y="227"/>
                    <a:pt x="12" y="179"/>
                  </a:cubicBezTo>
                  <a:cubicBezTo>
                    <a:pt x="12" y="132"/>
                    <a:pt x="36" y="72"/>
                    <a:pt x="95" y="60"/>
                  </a:cubicBezTo>
                  <a:cubicBezTo>
                    <a:pt x="226" y="1"/>
                    <a:pt x="274" y="120"/>
                    <a:pt x="274" y="203"/>
                  </a:cubicBezTo>
                  <a:cubicBezTo>
                    <a:pt x="274" y="251"/>
                    <a:pt x="250" y="286"/>
                    <a:pt x="214" y="322"/>
                  </a:cubicBezTo>
                  <a:cubicBezTo>
                    <a:pt x="179" y="358"/>
                    <a:pt x="107" y="358"/>
                    <a:pt x="7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20"/>
            <p:cNvSpPr/>
            <p:nvPr/>
          </p:nvSpPr>
          <p:spPr>
            <a:xfrm>
              <a:off x="6907100" y="1555975"/>
              <a:ext cx="6875" cy="8950"/>
            </a:xfrm>
            <a:custGeom>
              <a:avLst/>
              <a:gdLst/>
              <a:ahLst/>
              <a:cxnLst/>
              <a:rect l="l" t="t" r="r" b="b"/>
              <a:pathLst>
                <a:path w="275" h="358" extrusionOk="0">
                  <a:moveTo>
                    <a:pt x="72" y="310"/>
                  </a:moveTo>
                  <a:cubicBezTo>
                    <a:pt x="72" y="310"/>
                    <a:pt x="48" y="310"/>
                    <a:pt x="48" y="298"/>
                  </a:cubicBezTo>
                  <a:cubicBezTo>
                    <a:pt x="12" y="274"/>
                    <a:pt x="1" y="227"/>
                    <a:pt x="12" y="191"/>
                  </a:cubicBezTo>
                  <a:cubicBezTo>
                    <a:pt x="12" y="132"/>
                    <a:pt x="36" y="84"/>
                    <a:pt x="96" y="60"/>
                  </a:cubicBezTo>
                  <a:cubicBezTo>
                    <a:pt x="227" y="1"/>
                    <a:pt x="274" y="120"/>
                    <a:pt x="274" y="203"/>
                  </a:cubicBezTo>
                  <a:cubicBezTo>
                    <a:pt x="274" y="251"/>
                    <a:pt x="251" y="298"/>
                    <a:pt x="215"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20"/>
            <p:cNvSpPr/>
            <p:nvPr/>
          </p:nvSpPr>
          <p:spPr>
            <a:xfrm>
              <a:off x="7057425" y="1803625"/>
              <a:ext cx="6875" cy="8650"/>
            </a:xfrm>
            <a:custGeom>
              <a:avLst/>
              <a:gdLst/>
              <a:ahLst/>
              <a:cxnLst/>
              <a:rect l="l" t="t" r="r" b="b"/>
              <a:pathLst>
                <a:path w="275" h="346" extrusionOk="0">
                  <a:moveTo>
                    <a:pt x="60" y="298"/>
                  </a:moveTo>
                  <a:cubicBezTo>
                    <a:pt x="60" y="298"/>
                    <a:pt x="48" y="298"/>
                    <a:pt x="36" y="286"/>
                  </a:cubicBezTo>
                  <a:cubicBezTo>
                    <a:pt x="12" y="262"/>
                    <a:pt x="0" y="215"/>
                    <a:pt x="0" y="179"/>
                  </a:cubicBezTo>
                  <a:cubicBezTo>
                    <a:pt x="0" y="120"/>
                    <a:pt x="36" y="72"/>
                    <a:pt x="84" y="48"/>
                  </a:cubicBezTo>
                  <a:cubicBezTo>
                    <a:pt x="215" y="1"/>
                    <a:pt x="274" y="108"/>
                    <a:pt x="262" y="191"/>
                  </a:cubicBezTo>
                  <a:cubicBezTo>
                    <a:pt x="262" y="239"/>
                    <a:pt x="250" y="286"/>
                    <a:pt x="215" y="310"/>
                  </a:cubicBezTo>
                  <a:cubicBezTo>
                    <a:pt x="167" y="346"/>
                    <a:pt x="95"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20"/>
            <p:cNvSpPr/>
            <p:nvPr/>
          </p:nvSpPr>
          <p:spPr>
            <a:xfrm>
              <a:off x="6972875" y="1857800"/>
              <a:ext cx="18200" cy="17300"/>
            </a:xfrm>
            <a:custGeom>
              <a:avLst/>
              <a:gdLst/>
              <a:ahLst/>
              <a:cxnLst/>
              <a:rect l="l" t="t" r="r" b="b"/>
              <a:pathLst>
                <a:path w="728" h="692" extrusionOk="0">
                  <a:moveTo>
                    <a:pt x="691" y="239"/>
                  </a:moveTo>
                  <a:cubicBezTo>
                    <a:pt x="691" y="250"/>
                    <a:pt x="715" y="274"/>
                    <a:pt x="715" y="286"/>
                  </a:cubicBezTo>
                  <a:cubicBezTo>
                    <a:pt x="727" y="381"/>
                    <a:pt x="691" y="477"/>
                    <a:pt x="620" y="536"/>
                  </a:cubicBezTo>
                  <a:cubicBezTo>
                    <a:pt x="549" y="643"/>
                    <a:pt x="429" y="691"/>
                    <a:pt x="299" y="667"/>
                  </a:cubicBezTo>
                  <a:cubicBezTo>
                    <a:pt x="1" y="572"/>
                    <a:pt x="48" y="298"/>
                    <a:pt x="191" y="143"/>
                  </a:cubicBezTo>
                  <a:cubicBezTo>
                    <a:pt x="239" y="60"/>
                    <a:pt x="334" y="0"/>
                    <a:pt x="441" y="0"/>
                  </a:cubicBezTo>
                  <a:cubicBezTo>
                    <a:pt x="572" y="0"/>
                    <a:pt x="680"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20"/>
            <p:cNvSpPr/>
            <p:nvPr/>
          </p:nvSpPr>
          <p:spPr>
            <a:xfrm>
              <a:off x="6954125" y="2047700"/>
              <a:ext cx="17900" cy="17300"/>
            </a:xfrm>
            <a:custGeom>
              <a:avLst/>
              <a:gdLst/>
              <a:ahLst/>
              <a:cxnLst/>
              <a:rect l="l" t="t" r="r" b="b"/>
              <a:pathLst>
                <a:path w="716" h="692" extrusionOk="0">
                  <a:moveTo>
                    <a:pt x="691" y="239"/>
                  </a:moveTo>
                  <a:cubicBezTo>
                    <a:pt x="691" y="251"/>
                    <a:pt x="703" y="263"/>
                    <a:pt x="703" y="286"/>
                  </a:cubicBezTo>
                  <a:cubicBezTo>
                    <a:pt x="715" y="382"/>
                    <a:pt x="691" y="477"/>
                    <a:pt x="620" y="536"/>
                  </a:cubicBezTo>
                  <a:cubicBezTo>
                    <a:pt x="548" y="644"/>
                    <a:pt x="417" y="691"/>
                    <a:pt x="298" y="667"/>
                  </a:cubicBezTo>
                  <a:cubicBezTo>
                    <a:pt x="1" y="572"/>
                    <a:pt x="48" y="298"/>
                    <a:pt x="179" y="143"/>
                  </a:cubicBezTo>
                  <a:cubicBezTo>
                    <a:pt x="239"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20"/>
            <p:cNvSpPr/>
            <p:nvPr/>
          </p:nvSpPr>
          <p:spPr>
            <a:xfrm>
              <a:off x="7000275" y="2038475"/>
              <a:ext cx="18175" cy="17300"/>
            </a:xfrm>
            <a:custGeom>
              <a:avLst/>
              <a:gdLst/>
              <a:ahLst/>
              <a:cxnLst/>
              <a:rect l="l" t="t" r="r" b="b"/>
              <a:pathLst>
                <a:path w="727" h="692" extrusionOk="0">
                  <a:moveTo>
                    <a:pt x="691" y="239"/>
                  </a:moveTo>
                  <a:cubicBezTo>
                    <a:pt x="691" y="251"/>
                    <a:pt x="703" y="274"/>
                    <a:pt x="715" y="286"/>
                  </a:cubicBezTo>
                  <a:cubicBezTo>
                    <a:pt x="727" y="382"/>
                    <a:pt x="691" y="477"/>
                    <a:pt x="619" y="536"/>
                  </a:cubicBezTo>
                  <a:cubicBezTo>
                    <a:pt x="548" y="643"/>
                    <a:pt x="417" y="691"/>
                    <a:pt x="298" y="667"/>
                  </a:cubicBezTo>
                  <a:cubicBezTo>
                    <a:pt x="0" y="584"/>
                    <a:pt x="48" y="298"/>
                    <a:pt x="179" y="143"/>
                  </a:cubicBezTo>
                  <a:cubicBezTo>
                    <a:pt x="238" y="60"/>
                    <a:pt x="334" y="1"/>
                    <a:pt x="429" y="1"/>
                  </a:cubicBezTo>
                  <a:cubicBezTo>
                    <a:pt x="572"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20"/>
            <p:cNvSpPr/>
            <p:nvPr/>
          </p:nvSpPr>
          <p:spPr>
            <a:xfrm>
              <a:off x="6929125" y="1680100"/>
              <a:ext cx="17875" cy="17575"/>
            </a:xfrm>
            <a:custGeom>
              <a:avLst/>
              <a:gdLst/>
              <a:ahLst/>
              <a:cxnLst/>
              <a:rect l="l" t="t" r="r" b="b"/>
              <a:pathLst>
                <a:path w="715" h="703" extrusionOk="0">
                  <a:moveTo>
                    <a:pt x="691" y="239"/>
                  </a:moveTo>
                  <a:cubicBezTo>
                    <a:pt x="691" y="262"/>
                    <a:pt x="703" y="274"/>
                    <a:pt x="703" y="298"/>
                  </a:cubicBezTo>
                  <a:cubicBezTo>
                    <a:pt x="715" y="381"/>
                    <a:pt x="679" y="477"/>
                    <a:pt x="608" y="536"/>
                  </a:cubicBezTo>
                  <a:cubicBezTo>
                    <a:pt x="548" y="643"/>
                    <a:pt x="417" y="703"/>
                    <a:pt x="298" y="667"/>
                  </a:cubicBezTo>
                  <a:cubicBezTo>
                    <a:pt x="1" y="584"/>
                    <a:pt x="36" y="298"/>
                    <a:pt x="179" y="143"/>
                  </a:cubicBezTo>
                  <a:cubicBezTo>
                    <a:pt x="239" y="60"/>
                    <a:pt x="334" y="12"/>
                    <a:pt x="429" y="12"/>
                  </a:cubicBezTo>
                  <a:cubicBezTo>
                    <a:pt x="560" y="0"/>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20"/>
            <p:cNvSpPr/>
            <p:nvPr/>
          </p:nvSpPr>
          <p:spPr>
            <a:xfrm>
              <a:off x="6969025" y="1869100"/>
              <a:ext cx="17875" cy="17600"/>
            </a:xfrm>
            <a:custGeom>
              <a:avLst/>
              <a:gdLst/>
              <a:ahLst/>
              <a:cxnLst/>
              <a:rect l="l" t="t" r="r" b="b"/>
              <a:pathLst>
                <a:path w="715" h="704" extrusionOk="0">
                  <a:moveTo>
                    <a:pt x="691" y="239"/>
                  </a:moveTo>
                  <a:cubicBezTo>
                    <a:pt x="691" y="263"/>
                    <a:pt x="703" y="275"/>
                    <a:pt x="703" y="299"/>
                  </a:cubicBezTo>
                  <a:cubicBezTo>
                    <a:pt x="714" y="382"/>
                    <a:pt x="691" y="477"/>
                    <a:pt x="619" y="537"/>
                  </a:cubicBezTo>
                  <a:cubicBezTo>
                    <a:pt x="548" y="644"/>
                    <a:pt x="417" y="703"/>
                    <a:pt x="298" y="668"/>
                  </a:cubicBezTo>
                  <a:cubicBezTo>
                    <a:pt x="0" y="584"/>
                    <a:pt x="48" y="299"/>
                    <a:pt x="179" y="144"/>
                  </a:cubicBezTo>
                  <a:cubicBezTo>
                    <a:pt x="238" y="60"/>
                    <a:pt x="333" y="13"/>
                    <a:pt x="429" y="13"/>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20"/>
            <p:cNvSpPr/>
            <p:nvPr/>
          </p:nvSpPr>
          <p:spPr>
            <a:xfrm>
              <a:off x="6997875" y="1985800"/>
              <a:ext cx="6875" cy="8650"/>
            </a:xfrm>
            <a:custGeom>
              <a:avLst/>
              <a:gdLst/>
              <a:ahLst/>
              <a:cxnLst/>
              <a:rect l="l" t="t" r="r" b="b"/>
              <a:pathLst>
                <a:path w="275" h="346" extrusionOk="0">
                  <a:moveTo>
                    <a:pt x="61" y="310"/>
                  </a:moveTo>
                  <a:cubicBezTo>
                    <a:pt x="61" y="310"/>
                    <a:pt x="49" y="298"/>
                    <a:pt x="49" y="286"/>
                  </a:cubicBezTo>
                  <a:cubicBezTo>
                    <a:pt x="13" y="262"/>
                    <a:pt x="1" y="214"/>
                    <a:pt x="13" y="179"/>
                  </a:cubicBezTo>
                  <a:cubicBezTo>
                    <a:pt x="13" y="119"/>
                    <a:pt x="37" y="72"/>
                    <a:pt x="84" y="48"/>
                  </a:cubicBezTo>
                  <a:cubicBezTo>
                    <a:pt x="215" y="0"/>
                    <a:pt x="275" y="119"/>
                    <a:pt x="275" y="203"/>
                  </a:cubicBezTo>
                  <a:cubicBezTo>
                    <a:pt x="275" y="238"/>
                    <a:pt x="251" y="286"/>
                    <a:pt x="215" y="310"/>
                  </a:cubicBezTo>
                  <a:cubicBezTo>
                    <a:pt x="168" y="345"/>
                    <a:pt x="108" y="345"/>
                    <a:pt x="6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20"/>
            <p:cNvSpPr/>
            <p:nvPr/>
          </p:nvSpPr>
          <p:spPr>
            <a:xfrm>
              <a:off x="7027950" y="1727425"/>
              <a:ext cx="6875" cy="8950"/>
            </a:xfrm>
            <a:custGeom>
              <a:avLst/>
              <a:gdLst/>
              <a:ahLst/>
              <a:cxnLst/>
              <a:rect l="l" t="t" r="r" b="b"/>
              <a:pathLst>
                <a:path w="275" h="358" extrusionOk="0">
                  <a:moveTo>
                    <a:pt x="72" y="310"/>
                  </a:moveTo>
                  <a:cubicBezTo>
                    <a:pt x="60" y="310"/>
                    <a:pt x="60" y="298"/>
                    <a:pt x="48" y="298"/>
                  </a:cubicBezTo>
                  <a:cubicBezTo>
                    <a:pt x="12" y="262"/>
                    <a:pt x="1" y="227"/>
                    <a:pt x="12" y="179"/>
                  </a:cubicBezTo>
                  <a:cubicBezTo>
                    <a:pt x="12" y="131"/>
                    <a:pt x="48" y="72"/>
                    <a:pt x="96" y="48"/>
                  </a:cubicBezTo>
                  <a:cubicBezTo>
                    <a:pt x="227" y="1"/>
                    <a:pt x="274" y="120"/>
                    <a:pt x="274" y="215"/>
                  </a:cubicBezTo>
                  <a:cubicBezTo>
                    <a:pt x="274" y="251"/>
                    <a:pt x="251" y="298"/>
                    <a:pt x="227"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20"/>
            <p:cNvSpPr/>
            <p:nvPr/>
          </p:nvSpPr>
          <p:spPr>
            <a:xfrm>
              <a:off x="7047000" y="1888150"/>
              <a:ext cx="18175" cy="17600"/>
            </a:xfrm>
            <a:custGeom>
              <a:avLst/>
              <a:gdLst/>
              <a:ahLst/>
              <a:cxnLst/>
              <a:rect l="l" t="t" r="r" b="b"/>
              <a:pathLst>
                <a:path w="727" h="704" extrusionOk="0">
                  <a:moveTo>
                    <a:pt x="691" y="239"/>
                  </a:moveTo>
                  <a:cubicBezTo>
                    <a:pt x="691" y="263"/>
                    <a:pt x="703" y="275"/>
                    <a:pt x="715" y="287"/>
                  </a:cubicBezTo>
                  <a:cubicBezTo>
                    <a:pt x="727" y="382"/>
                    <a:pt x="691" y="477"/>
                    <a:pt x="620" y="537"/>
                  </a:cubicBezTo>
                  <a:cubicBezTo>
                    <a:pt x="548" y="644"/>
                    <a:pt x="417" y="703"/>
                    <a:pt x="298" y="668"/>
                  </a:cubicBezTo>
                  <a:cubicBezTo>
                    <a:pt x="1" y="584"/>
                    <a:pt x="48" y="299"/>
                    <a:pt x="191" y="144"/>
                  </a:cubicBezTo>
                  <a:cubicBezTo>
                    <a:pt x="239" y="60"/>
                    <a:pt x="334" y="13"/>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20"/>
            <p:cNvSpPr/>
            <p:nvPr/>
          </p:nvSpPr>
          <p:spPr>
            <a:xfrm>
              <a:off x="7058300" y="1978050"/>
              <a:ext cx="17900" cy="17300"/>
            </a:xfrm>
            <a:custGeom>
              <a:avLst/>
              <a:gdLst/>
              <a:ahLst/>
              <a:cxnLst/>
              <a:rect l="l" t="t" r="r" b="b"/>
              <a:pathLst>
                <a:path w="716" h="692" extrusionOk="0">
                  <a:moveTo>
                    <a:pt x="692" y="239"/>
                  </a:moveTo>
                  <a:cubicBezTo>
                    <a:pt x="692" y="263"/>
                    <a:pt x="703" y="274"/>
                    <a:pt x="703" y="286"/>
                  </a:cubicBezTo>
                  <a:cubicBezTo>
                    <a:pt x="715" y="382"/>
                    <a:pt x="680" y="477"/>
                    <a:pt x="620" y="536"/>
                  </a:cubicBezTo>
                  <a:cubicBezTo>
                    <a:pt x="549" y="643"/>
                    <a:pt x="418" y="691"/>
                    <a:pt x="299" y="667"/>
                  </a:cubicBezTo>
                  <a:cubicBezTo>
                    <a:pt x="1" y="584"/>
                    <a:pt x="49" y="298"/>
                    <a:pt x="180" y="143"/>
                  </a:cubicBezTo>
                  <a:cubicBezTo>
                    <a:pt x="239" y="60"/>
                    <a:pt x="334" y="12"/>
                    <a:pt x="430" y="12"/>
                  </a:cubicBezTo>
                  <a:cubicBezTo>
                    <a:pt x="561" y="1"/>
                    <a:pt x="680" y="108"/>
                    <a:pt x="692"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20"/>
            <p:cNvSpPr/>
            <p:nvPr/>
          </p:nvSpPr>
          <p:spPr>
            <a:xfrm>
              <a:off x="6902925" y="2109625"/>
              <a:ext cx="18200" cy="17275"/>
            </a:xfrm>
            <a:custGeom>
              <a:avLst/>
              <a:gdLst/>
              <a:ahLst/>
              <a:cxnLst/>
              <a:rect l="l" t="t" r="r" b="b"/>
              <a:pathLst>
                <a:path w="728" h="691" extrusionOk="0">
                  <a:moveTo>
                    <a:pt x="691" y="238"/>
                  </a:moveTo>
                  <a:cubicBezTo>
                    <a:pt x="691" y="250"/>
                    <a:pt x="703" y="262"/>
                    <a:pt x="715" y="286"/>
                  </a:cubicBezTo>
                  <a:cubicBezTo>
                    <a:pt x="727" y="381"/>
                    <a:pt x="691" y="464"/>
                    <a:pt x="620" y="536"/>
                  </a:cubicBezTo>
                  <a:cubicBezTo>
                    <a:pt x="549" y="631"/>
                    <a:pt x="418" y="691"/>
                    <a:pt x="299" y="667"/>
                  </a:cubicBezTo>
                  <a:cubicBezTo>
                    <a:pt x="1" y="572"/>
                    <a:pt x="49" y="286"/>
                    <a:pt x="179" y="143"/>
                  </a:cubicBezTo>
                  <a:cubicBezTo>
                    <a:pt x="239" y="60"/>
                    <a:pt x="334" y="0"/>
                    <a:pt x="441" y="0"/>
                  </a:cubicBezTo>
                  <a:cubicBezTo>
                    <a:pt x="572" y="0"/>
                    <a:pt x="680"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20"/>
            <p:cNvSpPr/>
            <p:nvPr/>
          </p:nvSpPr>
          <p:spPr>
            <a:xfrm>
              <a:off x="6882100" y="2028650"/>
              <a:ext cx="17875" cy="17300"/>
            </a:xfrm>
            <a:custGeom>
              <a:avLst/>
              <a:gdLst/>
              <a:ahLst/>
              <a:cxnLst/>
              <a:rect l="l" t="t" r="r" b="b"/>
              <a:pathLst>
                <a:path w="715" h="692" extrusionOk="0">
                  <a:moveTo>
                    <a:pt x="691" y="239"/>
                  </a:moveTo>
                  <a:cubicBezTo>
                    <a:pt x="691" y="251"/>
                    <a:pt x="703" y="274"/>
                    <a:pt x="703" y="286"/>
                  </a:cubicBezTo>
                  <a:cubicBezTo>
                    <a:pt x="715" y="382"/>
                    <a:pt x="679" y="477"/>
                    <a:pt x="608" y="536"/>
                  </a:cubicBezTo>
                  <a:cubicBezTo>
                    <a:pt x="548" y="644"/>
                    <a:pt x="417" y="691"/>
                    <a:pt x="298" y="667"/>
                  </a:cubicBezTo>
                  <a:cubicBezTo>
                    <a:pt x="0" y="572"/>
                    <a:pt x="36" y="298"/>
                    <a:pt x="179" y="143"/>
                  </a:cubicBezTo>
                  <a:cubicBezTo>
                    <a:pt x="239" y="60"/>
                    <a:pt x="322" y="13"/>
                    <a:pt x="429" y="1"/>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20"/>
            <p:cNvSpPr/>
            <p:nvPr/>
          </p:nvSpPr>
          <p:spPr>
            <a:xfrm>
              <a:off x="6792800" y="1989350"/>
              <a:ext cx="37225" cy="36050"/>
            </a:xfrm>
            <a:custGeom>
              <a:avLst/>
              <a:gdLst/>
              <a:ahLst/>
              <a:cxnLst/>
              <a:rect l="l" t="t" r="r" b="b"/>
              <a:pathLst>
                <a:path w="1489" h="1442" extrusionOk="0">
                  <a:moveTo>
                    <a:pt x="1417" y="489"/>
                  </a:moveTo>
                  <a:cubicBezTo>
                    <a:pt x="1417" y="525"/>
                    <a:pt x="1453" y="549"/>
                    <a:pt x="1453" y="584"/>
                  </a:cubicBezTo>
                  <a:cubicBezTo>
                    <a:pt x="1489" y="775"/>
                    <a:pt x="1417" y="965"/>
                    <a:pt x="1275" y="1096"/>
                  </a:cubicBezTo>
                  <a:cubicBezTo>
                    <a:pt x="1096" y="1275"/>
                    <a:pt x="905" y="1442"/>
                    <a:pt x="620" y="1358"/>
                  </a:cubicBezTo>
                  <a:cubicBezTo>
                    <a:pt x="1" y="1180"/>
                    <a:pt x="108" y="608"/>
                    <a:pt x="393" y="299"/>
                  </a:cubicBezTo>
                  <a:cubicBezTo>
                    <a:pt x="513" y="144"/>
                    <a:pt x="655" y="1"/>
                    <a:pt x="894" y="13"/>
                  </a:cubicBezTo>
                  <a:cubicBezTo>
                    <a:pt x="1167" y="1"/>
                    <a:pt x="1394" y="215"/>
                    <a:pt x="1417"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20"/>
            <p:cNvSpPr/>
            <p:nvPr/>
          </p:nvSpPr>
          <p:spPr>
            <a:xfrm>
              <a:off x="6808275" y="2104550"/>
              <a:ext cx="36950" cy="36050"/>
            </a:xfrm>
            <a:custGeom>
              <a:avLst/>
              <a:gdLst/>
              <a:ahLst/>
              <a:cxnLst/>
              <a:rect l="l" t="t" r="r" b="b"/>
              <a:pathLst>
                <a:path w="1478" h="1442" extrusionOk="0">
                  <a:moveTo>
                    <a:pt x="1406" y="489"/>
                  </a:moveTo>
                  <a:cubicBezTo>
                    <a:pt x="1406" y="525"/>
                    <a:pt x="1441" y="560"/>
                    <a:pt x="1453" y="596"/>
                  </a:cubicBezTo>
                  <a:cubicBezTo>
                    <a:pt x="1477" y="775"/>
                    <a:pt x="1406" y="965"/>
                    <a:pt x="1263" y="1096"/>
                  </a:cubicBezTo>
                  <a:cubicBezTo>
                    <a:pt x="1084" y="1287"/>
                    <a:pt x="894" y="1441"/>
                    <a:pt x="608" y="1358"/>
                  </a:cubicBezTo>
                  <a:cubicBezTo>
                    <a:pt x="1" y="1179"/>
                    <a:pt x="96" y="608"/>
                    <a:pt x="382" y="298"/>
                  </a:cubicBezTo>
                  <a:cubicBezTo>
                    <a:pt x="501" y="155"/>
                    <a:pt x="644" y="1"/>
                    <a:pt x="894" y="13"/>
                  </a:cubicBezTo>
                  <a:cubicBezTo>
                    <a:pt x="1156" y="13"/>
                    <a:pt x="1394" y="215"/>
                    <a:pt x="1406"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20"/>
            <p:cNvSpPr/>
            <p:nvPr/>
          </p:nvSpPr>
          <p:spPr>
            <a:xfrm>
              <a:off x="7078850" y="2082225"/>
              <a:ext cx="6875" cy="8675"/>
            </a:xfrm>
            <a:custGeom>
              <a:avLst/>
              <a:gdLst/>
              <a:ahLst/>
              <a:cxnLst/>
              <a:rect l="l" t="t" r="r" b="b"/>
              <a:pathLst>
                <a:path w="275" h="347" extrusionOk="0">
                  <a:moveTo>
                    <a:pt x="60" y="298"/>
                  </a:moveTo>
                  <a:cubicBezTo>
                    <a:pt x="60" y="298"/>
                    <a:pt x="48" y="298"/>
                    <a:pt x="48" y="286"/>
                  </a:cubicBezTo>
                  <a:cubicBezTo>
                    <a:pt x="12" y="251"/>
                    <a:pt x="0" y="215"/>
                    <a:pt x="12" y="179"/>
                  </a:cubicBezTo>
                  <a:cubicBezTo>
                    <a:pt x="0" y="120"/>
                    <a:pt x="36" y="72"/>
                    <a:pt x="84" y="48"/>
                  </a:cubicBezTo>
                  <a:cubicBezTo>
                    <a:pt x="215" y="1"/>
                    <a:pt x="274" y="108"/>
                    <a:pt x="274" y="191"/>
                  </a:cubicBezTo>
                  <a:cubicBezTo>
                    <a:pt x="274" y="239"/>
                    <a:pt x="251" y="275"/>
                    <a:pt x="215" y="310"/>
                  </a:cubicBezTo>
                  <a:cubicBezTo>
                    <a:pt x="167" y="346"/>
                    <a:pt x="108"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20"/>
            <p:cNvSpPr/>
            <p:nvPr/>
          </p:nvSpPr>
          <p:spPr>
            <a:xfrm>
              <a:off x="7117550" y="2038175"/>
              <a:ext cx="6875" cy="8650"/>
            </a:xfrm>
            <a:custGeom>
              <a:avLst/>
              <a:gdLst/>
              <a:ahLst/>
              <a:cxnLst/>
              <a:rect l="l" t="t" r="r" b="b"/>
              <a:pathLst>
                <a:path w="275" h="346" extrusionOk="0">
                  <a:moveTo>
                    <a:pt x="60" y="298"/>
                  </a:moveTo>
                  <a:cubicBezTo>
                    <a:pt x="48" y="298"/>
                    <a:pt x="48" y="298"/>
                    <a:pt x="36" y="286"/>
                  </a:cubicBezTo>
                  <a:cubicBezTo>
                    <a:pt x="12" y="263"/>
                    <a:pt x="0" y="215"/>
                    <a:pt x="0" y="179"/>
                  </a:cubicBezTo>
                  <a:cubicBezTo>
                    <a:pt x="0" y="120"/>
                    <a:pt x="36" y="72"/>
                    <a:pt x="84" y="48"/>
                  </a:cubicBezTo>
                  <a:cubicBezTo>
                    <a:pt x="215" y="1"/>
                    <a:pt x="274" y="108"/>
                    <a:pt x="262" y="191"/>
                  </a:cubicBezTo>
                  <a:cubicBezTo>
                    <a:pt x="262" y="239"/>
                    <a:pt x="238" y="286"/>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20"/>
            <p:cNvSpPr/>
            <p:nvPr/>
          </p:nvSpPr>
          <p:spPr>
            <a:xfrm>
              <a:off x="6936875" y="2151875"/>
              <a:ext cx="6875" cy="8675"/>
            </a:xfrm>
            <a:custGeom>
              <a:avLst/>
              <a:gdLst/>
              <a:ahLst/>
              <a:cxnLst/>
              <a:rect l="l" t="t" r="r" b="b"/>
              <a:pathLst>
                <a:path w="275" h="347" extrusionOk="0">
                  <a:moveTo>
                    <a:pt x="60" y="310"/>
                  </a:moveTo>
                  <a:cubicBezTo>
                    <a:pt x="48" y="298"/>
                    <a:pt x="48" y="298"/>
                    <a:pt x="36" y="298"/>
                  </a:cubicBezTo>
                  <a:cubicBezTo>
                    <a:pt x="12" y="263"/>
                    <a:pt x="0" y="215"/>
                    <a:pt x="0" y="179"/>
                  </a:cubicBezTo>
                  <a:cubicBezTo>
                    <a:pt x="0" y="120"/>
                    <a:pt x="36" y="72"/>
                    <a:pt x="84" y="48"/>
                  </a:cubicBezTo>
                  <a:cubicBezTo>
                    <a:pt x="215" y="1"/>
                    <a:pt x="274" y="120"/>
                    <a:pt x="262" y="203"/>
                  </a:cubicBezTo>
                  <a:cubicBezTo>
                    <a:pt x="262" y="239"/>
                    <a:pt x="238" y="287"/>
                    <a:pt x="215" y="310"/>
                  </a:cubicBezTo>
                  <a:cubicBezTo>
                    <a:pt x="167" y="346"/>
                    <a:pt x="95" y="346"/>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20"/>
            <p:cNvSpPr/>
            <p:nvPr/>
          </p:nvSpPr>
          <p:spPr>
            <a:xfrm>
              <a:off x="6871075" y="2100400"/>
              <a:ext cx="6875" cy="8650"/>
            </a:xfrm>
            <a:custGeom>
              <a:avLst/>
              <a:gdLst/>
              <a:ahLst/>
              <a:cxnLst/>
              <a:rect l="l" t="t" r="r" b="b"/>
              <a:pathLst>
                <a:path w="275" h="346" extrusionOk="0">
                  <a:moveTo>
                    <a:pt x="60" y="310"/>
                  </a:moveTo>
                  <a:cubicBezTo>
                    <a:pt x="60" y="310"/>
                    <a:pt x="49" y="310"/>
                    <a:pt x="37" y="286"/>
                  </a:cubicBezTo>
                  <a:cubicBezTo>
                    <a:pt x="13" y="262"/>
                    <a:pt x="1" y="214"/>
                    <a:pt x="13" y="179"/>
                  </a:cubicBezTo>
                  <a:cubicBezTo>
                    <a:pt x="1" y="119"/>
                    <a:pt x="37" y="71"/>
                    <a:pt x="84" y="48"/>
                  </a:cubicBezTo>
                  <a:cubicBezTo>
                    <a:pt x="215" y="0"/>
                    <a:pt x="275" y="119"/>
                    <a:pt x="263" y="202"/>
                  </a:cubicBezTo>
                  <a:cubicBezTo>
                    <a:pt x="263" y="238"/>
                    <a:pt x="251" y="286"/>
                    <a:pt x="215" y="310"/>
                  </a:cubicBezTo>
                  <a:cubicBezTo>
                    <a:pt x="168" y="345"/>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20"/>
            <p:cNvSpPr/>
            <p:nvPr/>
          </p:nvSpPr>
          <p:spPr>
            <a:xfrm>
              <a:off x="6978825" y="2094125"/>
              <a:ext cx="6875" cy="8975"/>
            </a:xfrm>
            <a:custGeom>
              <a:avLst/>
              <a:gdLst/>
              <a:ahLst/>
              <a:cxnLst/>
              <a:rect l="l" t="t" r="r" b="b"/>
              <a:pathLst>
                <a:path w="275" h="359" extrusionOk="0">
                  <a:moveTo>
                    <a:pt x="72" y="311"/>
                  </a:moveTo>
                  <a:cubicBezTo>
                    <a:pt x="61" y="299"/>
                    <a:pt x="61" y="299"/>
                    <a:pt x="49" y="299"/>
                  </a:cubicBezTo>
                  <a:cubicBezTo>
                    <a:pt x="25" y="263"/>
                    <a:pt x="1" y="227"/>
                    <a:pt x="13" y="180"/>
                  </a:cubicBezTo>
                  <a:cubicBezTo>
                    <a:pt x="13" y="120"/>
                    <a:pt x="49" y="72"/>
                    <a:pt x="96" y="49"/>
                  </a:cubicBezTo>
                  <a:cubicBezTo>
                    <a:pt x="227" y="1"/>
                    <a:pt x="275" y="120"/>
                    <a:pt x="275" y="203"/>
                  </a:cubicBezTo>
                  <a:cubicBezTo>
                    <a:pt x="275" y="239"/>
                    <a:pt x="251" y="287"/>
                    <a:pt x="227" y="311"/>
                  </a:cubicBezTo>
                  <a:cubicBezTo>
                    <a:pt x="180" y="358"/>
                    <a:pt x="108" y="346"/>
                    <a:pt x="72" y="3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20"/>
            <p:cNvSpPr/>
            <p:nvPr/>
          </p:nvSpPr>
          <p:spPr>
            <a:xfrm>
              <a:off x="6634150" y="2106925"/>
              <a:ext cx="19975" cy="15525"/>
            </a:xfrm>
            <a:custGeom>
              <a:avLst/>
              <a:gdLst/>
              <a:ahLst/>
              <a:cxnLst/>
              <a:rect l="l" t="t" r="r" b="b"/>
              <a:pathLst>
                <a:path w="799" h="621" extrusionOk="0">
                  <a:moveTo>
                    <a:pt x="120" y="132"/>
                  </a:moveTo>
                  <a:cubicBezTo>
                    <a:pt x="132" y="108"/>
                    <a:pt x="143" y="96"/>
                    <a:pt x="155" y="84"/>
                  </a:cubicBezTo>
                  <a:cubicBezTo>
                    <a:pt x="227" y="25"/>
                    <a:pt x="322" y="1"/>
                    <a:pt x="405" y="25"/>
                  </a:cubicBezTo>
                  <a:cubicBezTo>
                    <a:pt x="536" y="37"/>
                    <a:pt x="655" y="72"/>
                    <a:pt x="703" y="203"/>
                  </a:cubicBezTo>
                  <a:cubicBezTo>
                    <a:pt x="798" y="501"/>
                    <a:pt x="536" y="620"/>
                    <a:pt x="334" y="596"/>
                  </a:cubicBezTo>
                  <a:cubicBezTo>
                    <a:pt x="227" y="596"/>
                    <a:pt x="132" y="549"/>
                    <a:pt x="72" y="465"/>
                  </a:cubicBezTo>
                  <a:cubicBezTo>
                    <a:pt x="1" y="358"/>
                    <a:pt x="12" y="215"/>
                    <a:pt x="12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20"/>
            <p:cNvSpPr/>
            <p:nvPr/>
          </p:nvSpPr>
          <p:spPr>
            <a:xfrm>
              <a:off x="6646050" y="2008400"/>
              <a:ext cx="8950" cy="7475"/>
            </a:xfrm>
            <a:custGeom>
              <a:avLst/>
              <a:gdLst/>
              <a:ahLst/>
              <a:cxnLst/>
              <a:rect l="l" t="t" r="r" b="b"/>
              <a:pathLst>
                <a:path w="358" h="299" extrusionOk="0">
                  <a:moveTo>
                    <a:pt x="346" y="144"/>
                  </a:moveTo>
                  <a:lnTo>
                    <a:pt x="346" y="168"/>
                  </a:lnTo>
                  <a:cubicBezTo>
                    <a:pt x="334" y="215"/>
                    <a:pt x="310" y="239"/>
                    <a:pt x="263" y="263"/>
                  </a:cubicBezTo>
                  <a:cubicBezTo>
                    <a:pt x="227" y="299"/>
                    <a:pt x="167" y="299"/>
                    <a:pt x="120" y="275"/>
                  </a:cubicBezTo>
                  <a:cubicBezTo>
                    <a:pt x="1" y="191"/>
                    <a:pt x="60" y="84"/>
                    <a:pt x="144" y="37"/>
                  </a:cubicBezTo>
                  <a:cubicBezTo>
                    <a:pt x="179" y="1"/>
                    <a:pt x="227" y="1"/>
                    <a:pt x="263" y="13"/>
                  </a:cubicBezTo>
                  <a:cubicBezTo>
                    <a:pt x="322" y="25"/>
                    <a:pt x="358" y="84"/>
                    <a:pt x="346"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20"/>
            <p:cNvSpPr/>
            <p:nvPr/>
          </p:nvSpPr>
          <p:spPr>
            <a:xfrm>
              <a:off x="6596650" y="1892325"/>
              <a:ext cx="8650" cy="7475"/>
            </a:xfrm>
            <a:custGeom>
              <a:avLst/>
              <a:gdLst/>
              <a:ahLst/>
              <a:cxnLst/>
              <a:rect l="l" t="t" r="r" b="b"/>
              <a:pathLst>
                <a:path w="346" h="299" extrusionOk="0">
                  <a:moveTo>
                    <a:pt x="334" y="143"/>
                  </a:moveTo>
                  <a:cubicBezTo>
                    <a:pt x="334" y="155"/>
                    <a:pt x="334" y="155"/>
                    <a:pt x="334" y="167"/>
                  </a:cubicBezTo>
                  <a:cubicBezTo>
                    <a:pt x="322" y="203"/>
                    <a:pt x="298" y="239"/>
                    <a:pt x="262" y="263"/>
                  </a:cubicBezTo>
                  <a:cubicBezTo>
                    <a:pt x="215" y="286"/>
                    <a:pt x="155" y="298"/>
                    <a:pt x="108" y="263"/>
                  </a:cubicBezTo>
                  <a:cubicBezTo>
                    <a:pt x="0" y="191"/>
                    <a:pt x="60" y="72"/>
                    <a:pt x="143" y="36"/>
                  </a:cubicBezTo>
                  <a:cubicBezTo>
                    <a:pt x="179" y="1"/>
                    <a:pt x="215" y="1"/>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20"/>
            <p:cNvSpPr/>
            <p:nvPr/>
          </p:nvSpPr>
          <p:spPr>
            <a:xfrm>
              <a:off x="6617175" y="1934300"/>
              <a:ext cx="19975" cy="15800"/>
            </a:xfrm>
            <a:custGeom>
              <a:avLst/>
              <a:gdLst/>
              <a:ahLst/>
              <a:cxnLst/>
              <a:rect l="l" t="t" r="r" b="b"/>
              <a:pathLst>
                <a:path w="799" h="632" extrusionOk="0">
                  <a:moveTo>
                    <a:pt x="120" y="131"/>
                  </a:moveTo>
                  <a:cubicBezTo>
                    <a:pt x="132" y="119"/>
                    <a:pt x="144" y="108"/>
                    <a:pt x="156" y="96"/>
                  </a:cubicBezTo>
                  <a:cubicBezTo>
                    <a:pt x="227" y="24"/>
                    <a:pt x="322" y="0"/>
                    <a:pt x="406" y="24"/>
                  </a:cubicBezTo>
                  <a:cubicBezTo>
                    <a:pt x="537" y="48"/>
                    <a:pt x="656" y="84"/>
                    <a:pt x="703" y="215"/>
                  </a:cubicBezTo>
                  <a:cubicBezTo>
                    <a:pt x="799" y="512"/>
                    <a:pt x="537" y="631"/>
                    <a:pt x="334" y="608"/>
                  </a:cubicBezTo>
                  <a:cubicBezTo>
                    <a:pt x="227" y="608"/>
                    <a:pt x="132" y="560"/>
                    <a:pt x="72" y="477"/>
                  </a:cubicBezTo>
                  <a:cubicBezTo>
                    <a:pt x="1" y="369"/>
                    <a:pt x="13" y="215"/>
                    <a:pt x="12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20"/>
            <p:cNvSpPr/>
            <p:nvPr/>
          </p:nvSpPr>
          <p:spPr>
            <a:xfrm>
              <a:off x="6560325" y="2098000"/>
              <a:ext cx="20275" cy="15800"/>
            </a:xfrm>
            <a:custGeom>
              <a:avLst/>
              <a:gdLst/>
              <a:ahLst/>
              <a:cxnLst/>
              <a:rect l="l" t="t" r="r" b="b"/>
              <a:pathLst>
                <a:path w="811" h="632" extrusionOk="0">
                  <a:moveTo>
                    <a:pt x="132" y="132"/>
                  </a:moveTo>
                  <a:cubicBezTo>
                    <a:pt x="144" y="120"/>
                    <a:pt x="156" y="96"/>
                    <a:pt x="167" y="84"/>
                  </a:cubicBezTo>
                  <a:cubicBezTo>
                    <a:pt x="227" y="25"/>
                    <a:pt x="334" y="1"/>
                    <a:pt x="418" y="25"/>
                  </a:cubicBezTo>
                  <a:cubicBezTo>
                    <a:pt x="548" y="36"/>
                    <a:pt x="668" y="72"/>
                    <a:pt x="703" y="215"/>
                  </a:cubicBezTo>
                  <a:cubicBezTo>
                    <a:pt x="810" y="513"/>
                    <a:pt x="548" y="632"/>
                    <a:pt x="346" y="596"/>
                  </a:cubicBezTo>
                  <a:cubicBezTo>
                    <a:pt x="239" y="608"/>
                    <a:pt x="144" y="560"/>
                    <a:pt x="84" y="477"/>
                  </a:cubicBezTo>
                  <a:cubicBezTo>
                    <a:pt x="1" y="370"/>
                    <a:pt x="25" y="215"/>
                    <a:pt x="132"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20"/>
            <p:cNvSpPr/>
            <p:nvPr/>
          </p:nvSpPr>
          <p:spPr>
            <a:xfrm>
              <a:off x="6539800" y="2023300"/>
              <a:ext cx="8950" cy="7450"/>
            </a:xfrm>
            <a:custGeom>
              <a:avLst/>
              <a:gdLst/>
              <a:ahLst/>
              <a:cxnLst/>
              <a:rect l="l" t="t" r="r" b="b"/>
              <a:pathLst>
                <a:path w="358" h="298" extrusionOk="0">
                  <a:moveTo>
                    <a:pt x="346" y="143"/>
                  </a:moveTo>
                  <a:cubicBezTo>
                    <a:pt x="346" y="155"/>
                    <a:pt x="346" y="167"/>
                    <a:pt x="346" y="167"/>
                  </a:cubicBezTo>
                  <a:cubicBezTo>
                    <a:pt x="334" y="215"/>
                    <a:pt x="310" y="250"/>
                    <a:pt x="262" y="262"/>
                  </a:cubicBezTo>
                  <a:cubicBezTo>
                    <a:pt x="226" y="298"/>
                    <a:pt x="167" y="298"/>
                    <a:pt x="119" y="274"/>
                  </a:cubicBezTo>
                  <a:cubicBezTo>
                    <a:pt x="0" y="191"/>
                    <a:pt x="60" y="84"/>
                    <a:pt x="143" y="36"/>
                  </a:cubicBezTo>
                  <a:cubicBezTo>
                    <a:pt x="179" y="12"/>
                    <a:pt x="226" y="0"/>
                    <a:pt x="274" y="12"/>
                  </a:cubicBezTo>
                  <a:cubicBezTo>
                    <a:pt x="322" y="36"/>
                    <a:pt x="357" y="84"/>
                    <a:pt x="346"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20"/>
            <p:cNvSpPr/>
            <p:nvPr/>
          </p:nvSpPr>
          <p:spPr>
            <a:xfrm>
              <a:off x="6494550" y="1959600"/>
              <a:ext cx="8650" cy="7475"/>
            </a:xfrm>
            <a:custGeom>
              <a:avLst/>
              <a:gdLst/>
              <a:ahLst/>
              <a:cxnLst/>
              <a:rect l="l" t="t" r="r" b="b"/>
              <a:pathLst>
                <a:path w="346" h="299" extrusionOk="0">
                  <a:moveTo>
                    <a:pt x="334" y="143"/>
                  </a:moveTo>
                  <a:cubicBezTo>
                    <a:pt x="334" y="155"/>
                    <a:pt x="334" y="155"/>
                    <a:pt x="334" y="167"/>
                  </a:cubicBezTo>
                  <a:cubicBezTo>
                    <a:pt x="334" y="215"/>
                    <a:pt x="298" y="239"/>
                    <a:pt x="262" y="262"/>
                  </a:cubicBezTo>
                  <a:cubicBezTo>
                    <a:pt x="215" y="298"/>
                    <a:pt x="155" y="298"/>
                    <a:pt x="120" y="274"/>
                  </a:cubicBezTo>
                  <a:cubicBezTo>
                    <a:pt x="1" y="191"/>
                    <a:pt x="60" y="84"/>
                    <a:pt x="143" y="36"/>
                  </a:cubicBezTo>
                  <a:cubicBezTo>
                    <a:pt x="179" y="12"/>
                    <a:pt x="227" y="0"/>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20"/>
            <p:cNvSpPr/>
            <p:nvPr/>
          </p:nvSpPr>
          <p:spPr>
            <a:xfrm>
              <a:off x="6479975" y="2048900"/>
              <a:ext cx="8650" cy="7450"/>
            </a:xfrm>
            <a:custGeom>
              <a:avLst/>
              <a:gdLst/>
              <a:ahLst/>
              <a:cxnLst/>
              <a:rect l="l" t="t" r="r" b="b"/>
              <a:pathLst>
                <a:path w="346" h="298" extrusionOk="0">
                  <a:moveTo>
                    <a:pt x="333" y="143"/>
                  </a:moveTo>
                  <a:lnTo>
                    <a:pt x="333" y="167"/>
                  </a:lnTo>
                  <a:cubicBezTo>
                    <a:pt x="322" y="215"/>
                    <a:pt x="298" y="238"/>
                    <a:pt x="262" y="262"/>
                  </a:cubicBezTo>
                  <a:cubicBezTo>
                    <a:pt x="214" y="298"/>
                    <a:pt x="155" y="298"/>
                    <a:pt x="107" y="274"/>
                  </a:cubicBezTo>
                  <a:cubicBezTo>
                    <a:pt x="0" y="191"/>
                    <a:pt x="60" y="84"/>
                    <a:pt x="131" y="36"/>
                  </a:cubicBezTo>
                  <a:cubicBezTo>
                    <a:pt x="167" y="0"/>
                    <a:pt x="214" y="0"/>
                    <a:pt x="262" y="12"/>
                  </a:cubicBezTo>
                  <a:cubicBezTo>
                    <a:pt x="310"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20"/>
            <p:cNvSpPr/>
            <p:nvPr/>
          </p:nvSpPr>
          <p:spPr>
            <a:xfrm>
              <a:off x="6598425" y="1784875"/>
              <a:ext cx="8950" cy="7475"/>
            </a:xfrm>
            <a:custGeom>
              <a:avLst/>
              <a:gdLst/>
              <a:ahLst/>
              <a:cxnLst/>
              <a:rect l="l" t="t" r="r" b="b"/>
              <a:pathLst>
                <a:path w="358" h="299" extrusionOk="0">
                  <a:moveTo>
                    <a:pt x="334" y="155"/>
                  </a:moveTo>
                  <a:lnTo>
                    <a:pt x="334" y="179"/>
                  </a:lnTo>
                  <a:cubicBezTo>
                    <a:pt x="334" y="215"/>
                    <a:pt x="298" y="250"/>
                    <a:pt x="263" y="262"/>
                  </a:cubicBezTo>
                  <a:cubicBezTo>
                    <a:pt x="227" y="298"/>
                    <a:pt x="167" y="298"/>
                    <a:pt x="120" y="274"/>
                  </a:cubicBezTo>
                  <a:cubicBezTo>
                    <a:pt x="1" y="191"/>
                    <a:pt x="60" y="84"/>
                    <a:pt x="144" y="36"/>
                  </a:cubicBezTo>
                  <a:cubicBezTo>
                    <a:pt x="179" y="12"/>
                    <a:pt x="227" y="0"/>
                    <a:pt x="275" y="12"/>
                  </a:cubicBezTo>
                  <a:cubicBezTo>
                    <a:pt x="322" y="36"/>
                    <a:pt x="358"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20"/>
            <p:cNvSpPr/>
            <p:nvPr/>
          </p:nvSpPr>
          <p:spPr>
            <a:xfrm>
              <a:off x="6564500" y="1948875"/>
              <a:ext cx="20275" cy="15800"/>
            </a:xfrm>
            <a:custGeom>
              <a:avLst/>
              <a:gdLst/>
              <a:ahLst/>
              <a:cxnLst/>
              <a:rect l="l" t="t" r="r" b="b"/>
              <a:pathLst>
                <a:path w="811" h="632" extrusionOk="0">
                  <a:moveTo>
                    <a:pt x="131" y="132"/>
                  </a:moveTo>
                  <a:cubicBezTo>
                    <a:pt x="143" y="120"/>
                    <a:pt x="155" y="108"/>
                    <a:pt x="167" y="84"/>
                  </a:cubicBezTo>
                  <a:cubicBezTo>
                    <a:pt x="227" y="25"/>
                    <a:pt x="322" y="1"/>
                    <a:pt x="417" y="25"/>
                  </a:cubicBezTo>
                  <a:cubicBezTo>
                    <a:pt x="548" y="48"/>
                    <a:pt x="667" y="84"/>
                    <a:pt x="703" y="215"/>
                  </a:cubicBezTo>
                  <a:cubicBezTo>
                    <a:pt x="810" y="513"/>
                    <a:pt x="548" y="632"/>
                    <a:pt x="346" y="608"/>
                  </a:cubicBezTo>
                  <a:cubicBezTo>
                    <a:pt x="239" y="608"/>
                    <a:pt x="143" y="560"/>
                    <a:pt x="84" y="477"/>
                  </a:cubicBezTo>
                  <a:cubicBezTo>
                    <a:pt x="0" y="370"/>
                    <a:pt x="24" y="215"/>
                    <a:pt x="131"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20"/>
            <p:cNvSpPr/>
            <p:nvPr/>
          </p:nvSpPr>
          <p:spPr>
            <a:xfrm>
              <a:off x="6552600" y="1852150"/>
              <a:ext cx="8650" cy="7450"/>
            </a:xfrm>
            <a:custGeom>
              <a:avLst/>
              <a:gdLst/>
              <a:ahLst/>
              <a:cxnLst/>
              <a:rect l="l" t="t" r="r" b="b"/>
              <a:pathLst>
                <a:path w="346" h="298" extrusionOk="0">
                  <a:moveTo>
                    <a:pt x="334" y="143"/>
                  </a:moveTo>
                  <a:lnTo>
                    <a:pt x="334" y="167"/>
                  </a:lnTo>
                  <a:cubicBezTo>
                    <a:pt x="322" y="215"/>
                    <a:pt x="298" y="238"/>
                    <a:pt x="262" y="262"/>
                  </a:cubicBezTo>
                  <a:cubicBezTo>
                    <a:pt x="215" y="286"/>
                    <a:pt x="155" y="298"/>
                    <a:pt x="107" y="274"/>
                  </a:cubicBezTo>
                  <a:cubicBezTo>
                    <a:pt x="0" y="191"/>
                    <a:pt x="60" y="84"/>
                    <a:pt x="131" y="36"/>
                  </a:cubicBezTo>
                  <a:cubicBezTo>
                    <a:pt x="167" y="0"/>
                    <a:pt x="215" y="0"/>
                    <a:pt x="262" y="12"/>
                  </a:cubicBezTo>
                  <a:cubicBezTo>
                    <a:pt x="310"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20"/>
            <p:cNvSpPr/>
            <p:nvPr/>
          </p:nvSpPr>
          <p:spPr>
            <a:xfrm>
              <a:off x="6671950" y="1599125"/>
              <a:ext cx="8950" cy="7475"/>
            </a:xfrm>
            <a:custGeom>
              <a:avLst/>
              <a:gdLst/>
              <a:ahLst/>
              <a:cxnLst/>
              <a:rect l="l" t="t" r="r" b="b"/>
              <a:pathLst>
                <a:path w="358" h="299" extrusionOk="0">
                  <a:moveTo>
                    <a:pt x="334" y="144"/>
                  </a:moveTo>
                  <a:lnTo>
                    <a:pt x="334" y="168"/>
                  </a:lnTo>
                  <a:cubicBezTo>
                    <a:pt x="334" y="215"/>
                    <a:pt x="298" y="239"/>
                    <a:pt x="263" y="263"/>
                  </a:cubicBezTo>
                  <a:cubicBezTo>
                    <a:pt x="227" y="299"/>
                    <a:pt x="167" y="299"/>
                    <a:pt x="120" y="275"/>
                  </a:cubicBezTo>
                  <a:cubicBezTo>
                    <a:pt x="1" y="191"/>
                    <a:pt x="60" y="84"/>
                    <a:pt x="144" y="37"/>
                  </a:cubicBezTo>
                  <a:cubicBezTo>
                    <a:pt x="179" y="13"/>
                    <a:pt x="227" y="1"/>
                    <a:pt x="274" y="13"/>
                  </a:cubicBezTo>
                  <a:cubicBezTo>
                    <a:pt x="322" y="37"/>
                    <a:pt x="358"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20"/>
            <p:cNvSpPr/>
            <p:nvPr/>
          </p:nvSpPr>
          <p:spPr>
            <a:xfrm>
              <a:off x="6720775" y="1695275"/>
              <a:ext cx="8650" cy="7475"/>
            </a:xfrm>
            <a:custGeom>
              <a:avLst/>
              <a:gdLst/>
              <a:ahLst/>
              <a:cxnLst/>
              <a:rect l="l" t="t" r="r" b="b"/>
              <a:pathLst>
                <a:path w="346" h="299" extrusionOk="0">
                  <a:moveTo>
                    <a:pt x="334" y="144"/>
                  </a:moveTo>
                  <a:lnTo>
                    <a:pt x="334" y="167"/>
                  </a:lnTo>
                  <a:cubicBezTo>
                    <a:pt x="322" y="215"/>
                    <a:pt x="298" y="251"/>
                    <a:pt x="262" y="263"/>
                  </a:cubicBezTo>
                  <a:cubicBezTo>
                    <a:pt x="215" y="298"/>
                    <a:pt x="155" y="298"/>
                    <a:pt x="107" y="274"/>
                  </a:cubicBezTo>
                  <a:cubicBezTo>
                    <a:pt x="0" y="191"/>
                    <a:pt x="60" y="84"/>
                    <a:pt x="131" y="36"/>
                  </a:cubicBezTo>
                  <a:cubicBezTo>
                    <a:pt x="167" y="13"/>
                    <a:pt x="215" y="1"/>
                    <a:pt x="262" y="13"/>
                  </a:cubicBezTo>
                  <a:cubicBezTo>
                    <a:pt x="310" y="36"/>
                    <a:pt x="346"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20"/>
            <p:cNvSpPr/>
            <p:nvPr/>
          </p:nvSpPr>
          <p:spPr>
            <a:xfrm>
              <a:off x="6829700" y="1659850"/>
              <a:ext cx="8675" cy="7475"/>
            </a:xfrm>
            <a:custGeom>
              <a:avLst/>
              <a:gdLst/>
              <a:ahLst/>
              <a:cxnLst/>
              <a:rect l="l" t="t" r="r" b="b"/>
              <a:pathLst>
                <a:path w="347" h="299" extrusionOk="0">
                  <a:moveTo>
                    <a:pt x="334" y="144"/>
                  </a:moveTo>
                  <a:cubicBezTo>
                    <a:pt x="334" y="156"/>
                    <a:pt x="334" y="156"/>
                    <a:pt x="334" y="167"/>
                  </a:cubicBezTo>
                  <a:cubicBezTo>
                    <a:pt x="322" y="203"/>
                    <a:pt x="299" y="239"/>
                    <a:pt x="263" y="263"/>
                  </a:cubicBezTo>
                  <a:cubicBezTo>
                    <a:pt x="215" y="287"/>
                    <a:pt x="156" y="298"/>
                    <a:pt x="108" y="263"/>
                  </a:cubicBezTo>
                  <a:cubicBezTo>
                    <a:pt x="1" y="191"/>
                    <a:pt x="60" y="72"/>
                    <a:pt x="144" y="37"/>
                  </a:cubicBezTo>
                  <a:cubicBezTo>
                    <a:pt x="168" y="1"/>
                    <a:pt x="215" y="1"/>
                    <a:pt x="263" y="13"/>
                  </a:cubicBezTo>
                  <a:cubicBezTo>
                    <a:pt x="322" y="25"/>
                    <a:pt x="346" y="84"/>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20"/>
            <p:cNvSpPr/>
            <p:nvPr/>
          </p:nvSpPr>
          <p:spPr>
            <a:xfrm>
              <a:off x="6725825" y="1524125"/>
              <a:ext cx="8650" cy="7475"/>
            </a:xfrm>
            <a:custGeom>
              <a:avLst/>
              <a:gdLst/>
              <a:ahLst/>
              <a:cxnLst/>
              <a:rect l="l" t="t" r="r" b="b"/>
              <a:pathLst>
                <a:path w="346" h="299" extrusionOk="0">
                  <a:moveTo>
                    <a:pt x="334" y="155"/>
                  </a:moveTo>
                  <a:lnTo>
                    <a:pt x="334" y="179"/>
                  </a:lnTo>
                  <a:cubicBezTo>
                    <a:pt x="322" y="215"/>
                    <a:pt x="298" y="251"/>
                    <a:pt x="263" y="263"/>
                  </a:cubicBezTo>
                  <a:cubicBezTo>
                    <a:pt x="215" y="298"/>
                    <a:pt x="155" y="298"/>
                    <a:pt x="108" y="274"/>
                  </a:cubicBezTo>
                  <a:cubicBezTo>
                    <a:pt x="1" y="191"/>
                    <a:pt x="60" y="84"/>
                    <a:pt x="144" y="36"/>
                  </a:cubicBezTo>
                  <a:cubicBezTo>
                    <a:pt x="167" y="12"/>
                    <a:pt x="215" y="1"/>
                    <a:pt x="263" y="12"/>
                  </a:cubicBezTo>
                  <a:cubicBezTo>
                    <a:pt x="322" y="36"/>
                    <a:pt x="346"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20"/>
            <p:cNvSpPr/>
            <p:nvPr/>
          </p:nvSpPr>
          <p:spPr>
            <a:xfrm>
              <a:off x="6511825" y="1794700"/>
              <a:ext cx="8650" cy="7450"/>
            </a:xfrm>
            <a:custGeom>
              <a:avLst/>
              <a:gdLst/>
              <a:ahLst/>
              <a:cxnLst/>
              <a:rect l="l" t="t" r="r" b="b"/>
              <a:pathLst>
                <a:path w="346" h="298" extrusionOk="0">
                  <a:moveTo>
                    <a:pt x="333" y="143"/>
                  </a:moveTo>
                  <a:cubicBezTo>
                    <a:pt x="333" y="155"/>
                    <a:pt x="333" y="155"/>
                    <a:pt x="333" y="167"/>
                  </a:cubicBezTo>
                  <a:cubicBezTo>
                    <a:pt x="322" y="203"/>
                    <a:pt x="298" y="238"/>
                    <a:pt x="262" y="262"/>
                  </a:cubicBezTo>
                  <a:cubicBezTo>
                    <a:pt x="214" y="286"/>
                    <a:pt x="155" y="298"/>
                    <a:pt x="107" y="262"/>
                  </a:cubicBezTo>
                  <a:cubicBezTo>
                    <a:pt x="0" y="191"/>
                    <a:pt x="60" y="72"/>
                    <a:pt x="143" y="36"/>
                  </a:cubicBezTo>
                  <a:cubicBezTo>
                    <a:pt x="179" y="12"/>
                    <a:pt x="214" y="0"/>
                    <a:pt x="262" y="12"/>
                  </a:cubicBezTo>
                  <a:cubicBezTo>
                    <a:pt x="322"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20"/>
            <p:cNvSpPr/>
            <p:nvPr/>
          </p:nvSpPr>
          <p:spPr>
            <a:xfrm>
              <a:off x="6736550" y="1592300"/>
              <a:ext cx="8650" cy="7450"/>
            </a:xfrm>
            <a:custGeom>
              <a:avLst/>
              <a:gdLst/>
              <a:ahLst/>
              <a:cxnLst/>
              <a:rect l="l" t="t" r="r" b="b"/>
              <a:pathLst>
                <a:path w="346" h="298" extrusionOk="0">
                  <a:moveTo>
                    <a:pt x="334" y="155"/>
                  </a:moveTo>
                  <a:lnTo>
                    <a:pt x="334" y="179"/>
                  </a:lnTo>
                  <a:cubicBezTo>
                    <a:pt x="334" y="214"/>
                    <a:pt x="298" y="250"/>
                    <a:pt x="262" y="262"/>
                  </a:cubicBezTo>
                  <a:cubicBezTo>
                    <a:pt x="215" y="298"/>
                    <a:pt x="155" y="298"/>
                    <a:pt x="119" y="274"/>
                  </a:cubicBezTo>
                  <a:cubicBezTo>
                    <a:pt x="0" y="191"/>
                    <a:pt x="60" y="83"/>
                    <a:pt x="143" y="36"/>
                  </a:cubicBezTo>
                  <a:cubicBezTo>
                    <a:pt x="179" y="12"/>
                    <a:pt x="227" y="0"/>
                    <a:pt x="262" y="12"/>
                  </a:cubicBezTo>
                  <a:cubicBezTo>
                    <a:pt x="322" y="36"/>
                    <a:pt x="346" y="95"/>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20"/>
            <p:cNvSpPr/>
            <p:nvPr/>
          </p:nvSpPr>
          <p:spPr>
            <a:xfrm>
              <a:off x="6824950" y="1540200"/>
              <a:ext cx="8650" cy="7475"/>
            </a:xfrm>
            <a:custGeom>
              <a:avLst/>
              <a:gdLst/>
              <a:ahLst/>
              <a:cxnLst/>
              <a:rect l="l" t="t" r="r" b="b"/>
              <a:pathLst>
                <a:path w="346" h="299" extrusionOk="0">
                  <a:moveTo>
                    <a:pt x="334" y="143"/>
                  </a:moveTo>
                  <a:lnTo>
                    <a:pt x="334" y="167"/>
                  </a:lnTo>
                  <a:cubicBezTo>
                    <a:pt x="322" y="215"/>
                    <a:pt x="298" y="251"/>
                    <a:pt x="262" y="262"/>
                  </a:cubicBezTo>
                  <a:cubicBezTo>
                    <a:pt x="215" y="298"/>
                    <a:pt x="155" y="298"/>
                    <a:pt x="108" y="274"/>
                  </a:cubicBezTo>
                  <a:cubicBezTo>
                    <a:pt x="0" y="191"/>
                    <a:pt x="60" y="84"/>
                    <a:pt x="131" y="36"/>
                  </a:cubicBezTo>
                  <a:cubicBezTo>
                    <a:pt x="167" y="12"/>
                    <a:pt x="215" y="1"/>
                    <a:pt x="262" y="12"/>
                  </a:cubicBezTo>
                  <a:cubicBezTo>
                    <a:pt x="322" y="36"/>
                    <a:pt x="346" y="96"/>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20"/>
            <p:cNvSpPr/>
            <p:nvPr/>
          </p:nvSpPr>
          <p:spPr>
            <a:xfrm>
              <a:off x="6484725" y="2016450"/>
              <a:ext cx="27700" cy="24725"/>
            </a:xfrm>
            <a:custGeom>
              <a:avLst/>
              <a:gdLst/>
              <a:ahLst/>
              <a:cxnLst/>
              <a:rect l="l" t="t" r="r" b="b"/>
              <a:pathLst>
                <a:path w="1108" h="989" extrusionOk="0">
                  <a:moveTo>
                    <a:pt x="858" y="131"/>
                  </a:moveTo>
                  <a:cubicBezTo>
                    <a:pt x="834" y="120"/>
                    <a:pt x="822" y="96"/>
                    <a:pt x="798" y="84"/>
                  </a:cubicBezTo>
                  <a:cubicBezTo>
                    <a:pt x="679" y="12"/>
                    <a:pt x="524" y="0"/>
                    <a:pt x="405" y="72"/>
                  </a:cubicBezTo>
                  <a:cubicBezTo>
                    <a:pt x="227" y="131"/>
                    <a:pt x="72" y="215"/>
                    <a:pt x="48" y="429"/>
                  </a:cubicBezTo>
                  <a:cubicBezTo>
                    <a:pt x="1" y="905"/>
                    <a:pt x="417" y="989"/>
                    <a:pt x="703" y="882"/>
                  </a:cubicBezTo>
                  <a:cubicBezTo>
                    <a:pt x="846" y="846"/>
                    <a:pt x="977" y="751"/>
                    <a:pt x="1036" y="608"/>
                  </a:cubicBezTo>
                  <a:cubicBezTo>
                    <a:pt x="1108" y="429"/>
                    <a:pt x="1036" y="227"/>
                    <a:pt x="858"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20"/>
            <p:cNvSpPr/>
            <p:nvPr/>
          </p:nvSpPr>
          <p:spPr>
            <a:xfrm>
              <a:off x="6427875" y="1968225"/>
              <a:ext cx="26525" cy="26525"/>
            </a:xfrm>
            <a:custGeom>
              <a:avLst/>
              <a:gdLst/>
              <a:ahLst/>
              <a:cxnLst/>
              <a:rect l="l" t="t" r="r" b="b"/>
              <a:pathLst>
                <a:path w="1061" h="1061" extrusionOk="0">
                  <a:moveTo>
                    <a:pt x="1013" y="715"/>
                  </a:moveTo>
                  <a:cubicBezTo>
                    <a:pt x="1013" y="691"/>
                    <a:pt x="1036" y="667"/>
                    <a:pt x="1036" y="644"/>
                  </a:cubicBezTo>
                  <a:cubicBezTo>
                    <a:pt x="1060" y="513"/>
                    <a:pt x="1024" y="370"/>
                    <a:pt x="917" y="275"/>
                  </a:cubicBezTo>
                  <a:cubicBezTo>
                    <a:pt x="798" y="120"/>
                    <a:pt x="667" y="1"/>
                    <a:pt x="453" y="48"/>
                  </a:cubicBezTo>
                  <a:cubicBezTo>
                    <a:pt x="1" y="155"/>
                    <a:pt x="60" y="584"/>
                    <a:pt x="251" y="810"/>
                  </a:cubicBezTo>
                  <a:cubicBezTo>
                    <a:pt x="322" y="941"/>
                    <a:pt x="453" y="1036"/>
                    <a:pt x="608" y="1048"/>
                  </a:cubicBezTo>
                  <a:cubicBezTo>
                    <a:pt x="810" y="1060"/>
                    <a:pt x="977" y="917"/>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20"/>
            <p:cNvSpPr/>
            <p:nvPr/>
          </p:nvSpPr>
          <p:spPr>
            <a:xfrm>
              <a:off x="6304650" y="1942325"/>
              <a:ext cx="13700" cy="13125"/>
            </a:xfrm>
            <a:custGeom>
              <a:avLst/>
              <a:gdLst/>
              <a:ahLst/>
              <a:cxnLst/>
              <a:rect l="l" t="t" r="r" b="b"/>
              <a:pathLst>
                <a:path w="548" h="525" extrusionOk="0">
                  <a:moveTo>
                    <a:pt x="512" y="358"/>
                  </a:moveTo>
                  <a:cubicBezTo>
                    <a:pt x="512" y="346"/>
                    <a:pt x="524" y="334"/>
                    <a:pt x="524" y="322"/>
                  </a:cubicBezTo>
                  <a:cubicBezTo>
                    <a:pt x="548" y="251"/>
                    <a:pt x="524" y="179"/>
                    <a:pt x="465" y="132"/>
                  </a:cubicBezTo>
                  <a:cubicBezTo>
                    <a:pt x="417" y="48"/>
                    <a:pt x="334" y="1"/>
                    <a:pt x="238" y="13"/>
                  </a:cubicBezTo>
                  <a:cubicBezTo>
                    <a:pt x="0" y="72"/>
                    <a:pt x="36" y="287"/>
                    <a:pt x="119" y="406"/>
                  </a:cubicBezTo>
                  <a:cubicBezTo>
                    <a:pt x="167" y="465"/>
                    <a:pt x="238"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20"/>
            <p:cNvSpPr/>
            <p:nvPr/>
          </p:nvSpPr>
          <p:spPr>
            <a:xfrm>
              <a:off x="6436500" y="2049200"/>
              <a:ext cx="28000" cy="24725"/>
            </a:xfrm>
            <a:custGeom>
              <a:avLst/>
              <a:gdLst/>
              <a:ahLst/>
              <a:cxnLst/>
              <a:rect l="l" t="t" r="r" b="b"/>
              <a:pathLst>
                <a:path w="1120" h="989" extrusionOk="0">
                  <a:moveTo>
                    <a:pt x="870" y="131"/>
                  </a:moveTo>
                  <a:cubicBezTo>
                    <a:pt x="846" y="119"/>
                    <a:pt x="822" y="95"/>
                    <a:pt x="810" y="83"/>
                  </a:cubicBezTo>
                  <a:cubicBezTo>
                    <a:pt x="679" y="12"/>
                    <a:pt x="537" y="0"/>
                    <a:pt x="418" y="72"/>
                  </a:cubicBezTo>
                  <a:cubicBezTo>
                    <a:pt x="239" y="131"/>
                    <a:pt x="72" y="214"/>
                    <a:pt x="48" y="429"/>
                  </a:cubicBezTo>
                  <a:cubicBezTo>
                    <a:pt x="1" y="893"/>
                    <a:pt x="418" y="988"/>
                    <a:pt x="703" y="881"/>
                  </a:cubicBezTo>
                  <a:cubicBezTo>
                    <a:pt x="858" y="845"/>
                    <a:pt x="977" y="750"/>
                    <a:pt x="1037" y="607"/>
                  </a:cubicBezTo>
                  <a:cubicBezTo>
                    <a:pt x="1120" y="429"/>
                    <a:pt x="1037" y="226"/>
                    <a:pt x="87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20"/>
            <p:cNvSpPr/>
            <p:nvPr/>
          </p:nvSpPr>
          <p:spPr>
            <a:xfrm>
              <a:off x="6501100" y="1955725"/>
              <a:ext cx="28000" cy="24425"/>
            </a:xfrm>
            <a:custGeom>
              <a:avLst/>
              <a:gdLst/>
              <a:ahLst/>
              <a:cxnLst/>
              <a:rect l="l" t="t" r="r" b="b"/>
              <a:pathLst>
                <a:path w="1120" h="977" extrusionOk="0">
                  <a:moveTo>
                    <a:pt x="870" y="132"/>
                  </a:moveTo>
                  <a:cubicBezTo>
                    <a:pt x="846" y="108"/>
                    <a:pt x="822" y="96"/>
                    <a:pt x="810" y="72"/>
                  </a:cubicBezTo>
                  <a:cubicBezTo>
                    <a:pt x="679" y="1"/>
                    <a:pt x="536" y="1"/>
                    <a:pt x="405" y="60"/>
                  </a:cubicBezTo>
                  <a:cubicBezTo>
                    <a:pt x="239" y="132"/>
                    <a:pt x="72" y="215"/>
                    <a:pt x="48" y="429"/>
                  </a:cubicBezTo>
                  <a:cubicBezTo>
                    <a:pt x="0" y="894"/>
                    <a:pt x="417" y="977"/>
                    <a:pt x="703" y="870"/>
                  </a:cubicBezTo>
                  <a:cubicBezTo>
                    <a:pt x="858" y="846"/>
                    <a:pt x="977" y="739"/>
                    <a:pt x="1036" y="608"/>
                  </a:cubicBezTo>
                  <a:cubicBezTo>
                    <a:pt x="1120" y="429"/>
                    <a:pt x="1036"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20"/>
            <p:cNvSpPr/>
            <p:nvPr/>
          </p:nvSpPr>
          <p:spPr>
            <a:xfrm>
              <a:off x="6552600" y="2021200"/>
              <a:ext cx="27700" cy="24450"/>
            </a:xfrm>
            <a:custGeom>
              <a:avLst/>
              <a:gdLst/>
              <a:ahLst/>
              <a:cxnLst/>
              <a:rect l="l" t="t" r="r" b="b"/>
              <a:pathLst>
                <a:path w="1108" h="978" extrusionOk="0">
                  <a:moveTo>
                    <a:pt x="857" y="132"/>
                  </a:moveTo>
                  <a:cubicBezTo>
                    <a:pt x="834" y="108"/>
                    <a:pt x="822" y="84"/>
                    <a:pt x="798" y="72"/>
                  </a:cubicBezTo>
                  <a:cubicBezTo>
                    <a:pt x="679" y="1"/>
                    <a:pt x="536" y="1"/>
                    <a:pt x="405" y="60"/>
                  </a:cubicBezTo>
                  <a:cubicBezTo>
                    <a:pt x="226" y="132"/>
                    <a:pt x="72" y="215"/>
                    <a:pt x="48" y="430"/>
                  </a:cubicBezTo>
                  <a:cubicBezTo>
                    <a:pt x="0" y="894"/>
                    <a:pt x="417" y="977"/>
                    <a:pt x="703" y="870"/>
                  </a:cubicBezTo>
                  <a:cubicBezTo>
                    <a:pt x="846" y="846"/>
                    <a:pt x="977" y="739"/>
                    <a:pt x="1036" y="608"/>
                  </a:cubicBezTo>
                  <a:cubicBezTo>
                    <a:pt x="1108" y="430"/>
                    <a:pt x="1036" y="215"/>
                    <a:pt x="857"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20"/>
            <p:cNvSpPr/>
            <p:nvPr/>
          </p:nvSpPr>
          <p:spPr>
            <a:xfrm>
              <a:off x="6376375" y="2167950"/>
              <a:ext cx="28000" cy="24725"/>
            </a:xfrm>
            <a:custGeom>
              <a:avLst/>
              <a:gdLst/>
              <a:ahLst/>
              <a:cxnLst/>
              <a:rect l="l" t="t" r="r" b="b"/>
              <a:pathLst>
                <a:path w="1120" h="989" extrusionOk="0">
                  <a:moveTo>
                    <a:pt x="870" y="132"/>
                  </a:moveTo>
                  <a:cubicBezTo>
                    <a:pt x="846" y="120"/>
                    <a:pt x="834" y="96"/>
                    <a:pt x="810" y="84"/>
                  </a:cubicBezTo>
                  <a:cubicBezTo>
                    <a:pt x="691" y="13"/>
                    <a:pt x="537" y="1"/>
                    <a:pt x="417" y="72"/>
                  </a:cubicBezTo>
                  <a:cubicBezTo>
                    <a:pt x="239" y="132"/>
                    <a:pt x="72" y="215"/>
                    <a:pt x="48" y="429"/>
                  </a:cubicBezTo>
                  <a:cubicBezTo>
                    <a:pt x="1" y="894"/>
                    <a:pt x="417" y="989"/>
                    <a:pt x="703" y="882"/>
                  </a:cubicBezTo>
                  <a:cubicBezTo>
                    <a:pt x="858" y="846"/>
                    <a:pt x="977" y="751"/>
                    <a:pt x="1037" y="608"/>
                  </a:cubicBezTo>
                  <a:cubicBezTo>
                    <a:pt x="1120" y="429"/>
                    <a:pt x="1037"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20"/>
            <p:cNvSpPr/>
            <p:nvPr/>
          </p:nvSpPr>
          <p:spPr>
            <a:xfrm>
              <a:off x="6342150" y="2043525"/>
              <a:ext cx="27700" cy="24750"/>
            </a:xfrm>
            <a:custGeom>
              <a:avLst/>
              <a:gdLst/>
              <a:ahLst/>
              <a:cxnLst/>
              <a:rect l="l" t="t" r="r" b="b"/>
              <a:pathLst>
                <a:path w="1108" h="990" extrusionOk="0">
                  <a:moveTo>
                    <a:pt x="858" y="132"/>
                  </a:moveTo>
                  <a:cubicBezTo>
                    <a:pt x="834" y="120"/>
                    <a:pt x="822" y="96"/>
                    <a:pt x="798" y="72"/>
                  </a:cubicBezTo>
                  <a:cubicBezTo>
                    <a:pt x="679" y="1"/>
                    <a:pt x="524" y="1"/>
                    <a:pt x="405" y="60"/>
                  </a:cubicBezTo>
                  <a:cubicBezTo>
                    <a:pt x="227" y="132"/>
                    <a:pt x="72" y="215"/>
                    <a:pt x="48" y="430"/>
                  </a:cubicBezTo>
                  <a:cubicBezTo>
                    <a:pt x="1" y="894"/>
                    <a:pt x="417" y="989"/>
                    <a:pt x="703" y="882"/>
                  </a:cubicBezTo>
                  <a:cubicBezTo>
                    <a:pt x="846" y="846"/>
                    <a:pt x="977" y="751"/>
                    <a:pt x="1036" y="608"/>
                  </a:cubicBezTo>
                  <a:cubicBezTo>
                    <a:pt x="1108" y="430"/>
                    <a:pt x="1036" y="215"/>
                    <a:pt x="858"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20"/>
            <p:cNvSpPr/>
            <p:nvPr/>
          </p:nvSpPr>
          <p:spPr>
            <a:xfrm>
              <a:off x="6432650" y="2061700"/>
              <a:ext cx="26800" cy="26500"/>
            </a:xfrm>
            <a:custGeom>
              <a:avLst/>
              <a:gdLst/>
              <a:ahLst/>
              <a:cxnLst/>
              <a:rect l="l" t="t" r="r" b="b"/>
              <a:pathLst>
                <a:path w="1072" h="1060" extrusionOk="0">
                  <a:moveTo>
                    <a:pt x="1012" y="715"/>
                  </a:moveTo>
                  <a:cubicBezTo>
                    <a:pt x="1012" y="691"/>
                    <a:pt x="1036" y="667"/>
                    <a:pt x="1048" y="643"/>
                  </a:cubicBezTo>
                  <a:cubicBezTo>
                    <a:pt x="1072" y="500"/>
                    <a:pt x="1024" y="369"/>
                    <a:pt x="929" y="262"/>
                  </a:cubicBezTo>
                  <a:cubicBezTo>
                    <a:pt x="810" y="119"/>
                    <a:pt x="667" y="0"/>
                    <a:pt x="464" y="48"/>
                  </a:cubicBezTo>
                  <a:cubicBezTo>
                    <a:pt x="0" y="155"/>
                    <a:pt x="60" y="584"/>
                    <a:pt x="250" y="810"/>
                  </a:cubicBezTo>
                  <a:cubicBezTo>
                    <a:pt x="321" y="941"/>
                    <a:pt x="464" y="1024"/>
                    <a:pt x="607" y="1036"/>
                  </a:cubicBezTo>
                  <a:cubicBezTo>
                    <a:pt x="810" y="1060"/>
                    <a:pt x="988" y="917"/>
                    <a:pt x="1012"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20"/>
            <p:cNvSpPr/>
            <p:nvPr/>
          </p:nvSpPr>
          <p:spPr>
            <a:xfrm>
              <a:off x="6563000" y="1967325"/>
              <a:ext cx="26825" cy="26525"/>
            </a:xfrm>
            <a:custGeom>
              <a:avLst/>
              <a:gdLst/>
              <a:ahLst/>
              <a:cxnLst/>
              <a:rect l="l" t="t" r="r" b="b"/>
              <a:pathLst>
                <a:path w="1073" h="1061" extrusionOk="0">
                  <a:moveTo>
                    <a:pt x="1013" y="715"/>
                  </a:moveTo>
                  <a:cubicBezTo>
                    <a:pt x="1013" y="692"/>
                    <a:pt x="1037" y="668"/>
                    <a:pt x="1037" y="644"/>
                  </a:cubicBezTo>
                  <a:cubicBezTo>
                    <a:pt x="1073" y="501"/>
                    <a:pt x="1025" y="358"/>
                    <a:pt x="918" y="275"/>
                  </a:cubicBezTo>
                  <a:cubicBezTo>
                    <a:pt x="799" y="120"/>
                    <a:pt x="668" y="1"/>
                    <a:pt x="453" y="49"/>
                  </a:cubicBezTo>
                  <a:cubicBezTo>
                    <a:pt x="1" y="156"/>
                    <a:pt x="49" y="584"/>
                    <a:pt x="239" y="811"/>
                  </a:cubicBezTo>
                  <a:cubicBezTo>
                    <a:pt x="322" y="942"/>
                    <a:pt x="453" y="1025"/>
                    <a:pt x="608" y="1037"/>
                  </a:cubicBezTo>
                  <a:cubicBezTo>
                    <a:pt x="811"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20"/>
            <p:cNvSpPr/>
            <p:nvPr/>
          </p:nvSpPr>
          <p:spPr>
            <a:xfrm>
              <a:off x="6357925" y="2103650"/>
              <a:ext cx="26825" cy="26525"/>
            </a:xfrm>
            <a:custGeom>
              <a:avLst/>
              <a:gdLst/>
              <a:ahLst/>
              <a:cxnLst/>
              <a:rect l="l" t="t" r="r" b="b"/>
              <a:pathLst>
                <a:path w="1073" h="1061" extrusionOk="0">
                  <a:moveTo>
                    <a:pt x="1013" y="715"/>
                  </a:moveTo>
                  <a:cubicBezTo>
                    <a:pt x="1013" y="692"/>
                    <a:pt x="1036" y="668"/>
                    <a:pt x="1036" y="644"/>
                  </a:cubicBezTo>
                  <a:cubicBezTo>
                    <a:pt x="1072" y="513"/>
                    <a:pt x="1024" y="370"/>
                    <a:pt x="929" y="275"/>
                  </a:cubicBezTo>
                  <a:cubicBezTo>
                    <a:pt x="810" y="120"/>
                    <a:pt x="667" y="1"/>
                    <a:pt x="465" y="49"/>
                  </a:cubicBezTo>
                  <a:cubicBezTo>
                    <a:pt x="1" y="156"/>
                    <a:pt x="60" y="584"/>
                    <a:pt x="251" y="823"/>
                  </a:cubicBezTo>
                  <a:cubicBezTo>
                    <a:pt x="322" y="942"/>
                    <a:pt x="465" y="1025"/>
                    <a:pt x="608" y="1049"/>
                  </a:cubicBezTo>
                  <a:cubicBezTo>
                    <a:pt x="810"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20"/>
            <p:cNvSpPr/>
            <p:nvPr/>
          </p:nvSpPr>
          <p:spPr>
            <a:xfrm>
              <a:off x="6403175" y="2114075"/>
              <a:ext cx="26500" cy="26525"/>
            </a:xfrm>
            <a:custGeom>
              <a:avLst/>
              <a:gdLst/>
              <a:ahLst/>
              <a:cxnLst/>
              <a:rect l="l" t="t" r="r" b="b"/>
              <a:pathLst>
                <a:path w="1060" h="1061" extrusionOk="0">
                  <a:moveTo>
                    <a:pt x="1012" y="727"/>
                  </a:moveTo>
                  <a:cubicBezTo>
                    <a:pt x="1012" y="691"/>
                    <a:pt x="1036" y="679"/>
                    <a:pt x="1036" y="644"/>
                  </a:cubicBezTo>
                  <a:cubicBezTo>
                    <a:pt x="1060" y="513"/>
                    <a:pt x="1024" y="370"/>
                    <a:pt x="917" y="275"/>
                  </a:cubicBezTo>
                  <a:cubicBezTo>
                    <a:pt x="798" y="120"/>
                    <a:pt x="667" y="1"/>
                    <a:pt x="465" y="48"/>
                  </a:cubicBezTo>
                  <a:cubicBezTo>
                    <a:pt x="0" y="155"/>
                    <a:pt x="60" y="584"/>
                    <a:pt x="250" y="822"/>
                  </a:cubicBezTo>
                  <a:cubicBezTo>
                    <a:pt x="322" y="953"/>
                    <a:pt x="453" y="1037"/>
                    <a:pt x="608" y="1048"/>
                  </a:cubicBezTo>
                  <a:cubicBezTo>
                    <a:pt x="810" y="1060"/>
                    <a:pt x="977" y="917"/>
                    <a:pt x="1012" y="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20"/>
            <p:cNvSpPr/>
            <p:nvPr/>
          </p:nvSpPr>
          <p:spPr>
            <a:xfrm>
              <a:off x="6608250" y="1948875"/>
              <a:ext cx="18775" cy="16400"/>
            </a:xfrm>
            <a:custGeom>
              <a:avLst/>
              <a:gdLst/>
              <a:ahLst/>
              <a:cxnLst/>
              <a:rect l="l" t="t" r="r" b="b"/>
              <a:pathLst>
                <a:path w="751" h="656" extrusionOk="0">
                  <a:moveTo>
                    <a:pt x="572" y="84"/>
                  </a:moveTo>
                  <a:cubicBezTo>
                    <a:pt x="560" y="72"/>
                    <a:pt x="548" y="48"/>
                    <a:pt x="536" y="48"/>
                  </a:cubicBezTo>
                  <a:cubicBezTo>
                    <a:pt x="453" y="1"/>
                    <a:pt x="358" y="1"/>
                    <a:pt x="275" y="48"/>
                  </a:cubicBezTo>
                  <a:cubicBezTo>
                    <a:pt x="155" y="84"/>
                    <a:pt x="48" y="144"/>
                    <a:pt x="25" y="287"/>
                  </a:cubicBezTo>
                  <a:cubicBezTo>
                    <a:pt x="1" y="596"/>
                    <a:pt x="275" y="656"/>
                    <a:pt x="477" y="584"/>
                  </a:cubicBezTo>
                  <a:cubicBezTo>
                    <a:pt x="572" y="560"/>
                    <a:pt x="656" y="501"/>
                    <a:pt x="703" y="406"/>
                  </a:cubicBezTo>
                  <a:cubicBezTo>
                    <a:pt x="751" y="287"/>
                    <a:pt x="703" y="132"/>
                    <a:pt x="57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20"/>
            <p:cNvSpPr/>
            <p:nvPr/>
          </p:nvSpPr>
          <p:spPr>
            <a:xfrm>
              <a:off x="6314175" y="2010500"/>
              <a:ext cx="17275" cy="19675"/>
            </a:xfrm>
            <a:custGeom>
              <a:avLst/>
              <a:gdLst/>
              <a:ahLst/>
              <a:cxnLst/>
              <a:rect l="l" t="t" r="r" b="b"/>
              <a:pathLst>
                <a:path w="691" h="787" extrusionOk="0">
                  <a:moveTo>
                    <a:pt x="322" y="762"/>
                  </a:moveTo>
                  <a:lnTo>
                    <a:pt x="369" y="762"/>
                  </a:lnTo>
                  <a:cubicBezTo>
                    <a:pt x="465" y="750"/>
                    <a:pt x="548" y="703"/>
                    <a:pt x="584" y="619"/>
                  </a:cubicBezTo>
                  <a:cubicBezTo>
                    <a:pt x="679" y="524"/>
                    <a:pt x="691" y="393"/>
                    <a:pt x="631" y="274"/>
                  </a:cubicBezTo>
                  <a:cubicBezTo>
                    <a:pt x="477" y="0"/>
                    <a:pt x="215" y="131"/>
                    <a:pt x="96" y="298"/>
                  </a:cubicBezTo>
                  <a:cubicBezTo>
                    <a:pt x="36" y="369"/>
                    <a:pt x="0" y="477"/>
                    <a:pt x="24" y="572"/>
                  </a:cubicBezTo>
                  <a:cubicBezTo>
                    <a:pt x="60" y="703"/>
                    <a:pt x="191"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20"/>
            <p:cNvSpPr/>
            <p:nvPr/>
          </p:nvSpPr>
          <p:spPr>
            <a:xfrm>
              <a:off x="6387700" y="2028050"/>
              <a:ext cx="16975" cy="19375"/>
            </a:xfrm>
            <a:custGeom>
              <a:avLst/>
              <a:gdLst/>
              <a:ahLst/>
              <a:cxnLst/>
              <a:rect l="l" t="t" r="r" b="b"/>
              <a:pathLst>
                <a:path w="679" h="775" extrusionOk="0">
                  <a:moveTo>
                    <a:pt x="310" y="763"/>
                  </a:moveTo>
                  <a:lnTo>
                    <a:pt x="357" y="763"/>
                  </a:lnTo>
                  <a:cubicBezTo>
                    <a:pt x="453" y="751"/>
                    <a:pt x="536" y="691"/>
                    <a:pt x="584" y="608"/>
                  </a:cubicBezTo>
                  <a:cubicBezTo>
                    <a:pt x="667" y="513"/>
                    <a:pt x="679" y="382"/>
                    <a:pt x="619" y="263"/>
                  </a:cubicBezTo>
                  <a:cubicBezTo>
                    <a:pt x="465" y="1"/>
                    <a:pt x="203" y="120"/>
                    <a:pt x="95" y="287"/>
                  </a:cubicBezTo>
                  <a:cubicBezTo>
                    <a:pt x="24" y="358"/>
                    <a:pt x="0" y="465"/>
                    <a:pt x="12"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20"/>
            <p:cNvSpPr/>
            <p:nvPr/>
          </p:nvSpPr>
          <p:spPr>
            <a:xfrm>
              <a:off x="6355850" y="1975375"/>
              <a:ext cx="16975" cy="19975"/>
            </a:xfrm>
            <a:custGeom>
              <a:avLst/>
              <a:gdLst/>
              <a:ahLst/>
              <a:cxnLst/>
              <a:rect l="l" t="t" r="r" b="b"/>
              <a:pathLst>
                <a:path w="679" h="799" extrusionOk="0">
                  <a:moveTo>
                    <a:pt x="310" y="774"/>
                  </a:moveTo>
                  <a:lnTo>
                    <a:pt x="357" y="774"/>
                  </a:lnTo>
                  <a:cubicBezTo>
                    <a:pt x="453" y="762"/>
                    <a:pt x="536" y="703"/>
                    <a:pt x="584" y="620"/>
                  </a:cubicBezTo>
                  <a:cubicBezTo>
                    <a:pt x="667" y="524"/>
                    <a:pt x="679" y="393"/>
                    <a:pt x="631" y="274"/>
                  </a:cubicBezTo>
                  <a:cubicBezTo>
                    <a:pt x="465" y="0"/>
                    <a:pt x="203" y="131"/>
                    <a:pt x="95" y="298"/>
                  </a:cubicBezTo>
                  <a:cubicBezTo>
                    <a:pt x="24" y="370"/>
                    <a:pt x="0" y="477"/>
                    <a:pt x="24" y="572"/>
                  </a:cubicBezTo>
                  <a:cubicBezTo>
                    <a:pt x="48" y="703"/>
                    <a:pt x="179" y="798"/>
                    <a:pt x="310"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20"/>
            <p:cNvSpPr/>
            <p:nvPr/>
          </p:nvSpPr>
          <p:spPr>
            <a:xfrm>
              <a:off x="6253450" y="2068250"/>
              <a:ext cx="36325" cy="39600"/>
            </a:xfrm>
            <a:custGeom>
              <a:avLst/>
              <a:gdLst/>
              <a:ahLst/>
              <a:cxnLst/>
              <a:rect l="l" t="t" r="r" b="b"/>
              <a:pathLst>
                <a:path w="1453" h="1584" extrusionOk="0">
                  <a:moveTo>
                    <a:pt x="655" y="1536"/>
                  </a:moveTo>
                  <a:cubicBezTo>
                    <a:pt x="691" y="1536"/>
                    <a:pt x="727" y="1548"/>
                    <a:pt x="762" y="1548"/>
                  </a:cubicBezTo>
                  <a:cubicBezTo>
                    <a:pt x="953" y="1536"/>
                    <a:pt x="1132" y="1417"/>
                    <a:pt x="1215" y="1238"/>
                  </a:cubicBezTo>
                  <a:cubicBezTo>
                    <a:pt x="1346" y="1024"/>
                    <a:pt x="1453" y="798"/>
                    <a:pt x="1310" y="548"/>
                  </a:cubicBezTo>
                  <a:cubicBezTo>
                    <a:pt x="977" y="0"/>
                    <a:pt x="453" y="238"/>
                    <a:pt x="215" y="595"/>
                  </a:cubicBezTo>
                  <a:cubicBezTo>
                    <a:pt x="108" y="750"/>
                    <a:pt x="0" y="917"/>
                    <a:pt x="72" y="1155"/>
                  </a:cubicBezTo>
                  <a:cubicBezTo>
                    <a:pt x="131" y="1417"/>
                    <a:pt x="393"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20"/>
            <p:cNvSpPr/>
            <p:nvPr/>
          </p:nvSpPr>
          <p:spPr>
            <a:xfrm>
              <a:off x="6254350" y="1981625"/>
              <a:ext cx="17275" cy="19675"/>
            </a:xfrm>
            <a:custGeom>
              <a:avLst/>
              <a:gdLst/>
              <a:ahLst/>
              <a:cxnLst/>
              <a:rect l="l" t="t" r="r" b="b"/>
              <a:pathLst>
                <a:path w="691" h="787" extrusionOk="0">
                  <a:moveTo>
                    <a:pt x="322" y="762"/>
                  </a:moveTo>
                  <a:lnTo>
                    <a:pt x="369" y="762"/>
                  </a:lnTo>
                  <a:cubicBezTo>
                    <a:pt x="465" y="762"/>
                    <a:pt x="548" y="703"/>
                    <a:pt x="584" y="620"/>
                  </a:cubicBezTo>
                  <a:cubicBezTo>
                    <a:pt x="679" y="524"/>
                    <a:pt x="691" y="393"/>
                    <a:pt x="631" y="274"/>
                  </a:cubicBezTo>
                  <a:cubicBezTo>
                    <a:pt x="476" y="0"/>
                    <a:pt x="214" y="131"/>
                    <a:pt x="95" y="298"/>
                  </a:cubicBezTo>
                  <a:cubicBezTo>
                    <a:pt x="36" y="370"/>
                    <a:pt x="0" y="477"/>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20"/>
            <p:cNvSpPr/>
            <p:nvPr/>
          </p:nvSpPr>
          <p:spPr>
            <a:xfrm>
              <a:off x="6298400" y="2159325"/>
              <a:ext cx="27700" cy="24425"/>
            </a:xfrm>
            <a:custGeom>
              <a:avLst/>
              <a:gdLst/>
              <a:ahLst/>
              <a:cxnLst/>
              <a:rect l="l" t="t" r="r" b="b"/>
              <a:pathLst>
                <a:path w="1108" h="977" extrusionOk="0">
                  <a:moveTo>
                    <a:pt x="858" y="120"/>
                  </a:moveTo>
                  <a:cubicBezTo>
                    <a:pt x="834" y="108"/>
                    <a:pt x="822" y="84"/>
                    <a:pt x="798" y="72"/>
                  </a:cubicBezTo>
                  <a:cubicBezTo>
                    <a:pt x="679" y="0"/>
                    <a:pt x="524" y="0"/>
                    <a:pt x="405" y="60"/>
                  </a:cubicBezTo>
                  <a:cubicBezTo>
                    <a:pt x="227" y="120"/>
                    <a:pt x="72" y="203"/>
                    <a:pt x="48" y="429"/>
                  </a:cubicBezTo>
                  <a:cubicBezTo>
                    <a:pt x="0" y="893"/>
                    <a:pt x="417" y="977"/>
                    <a:pt x="703" y="870"/>
                  </a:cubicBezTo>
                  <a:cubicBezTo>
                    <a:pt x="846" y="834"/>
                    <a:pt x="977" y="739"/>
                    <a:pt x="1036" y="608"/>
                  </a:cubicBezTo>
                  <a:cubicBezTo>
                    <a:pt x="1108" y="417"/>
                    <a:pt x="1036" y="215"/>
                    <a:pt x="858" y="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20"/>
            <p:cNvSpPr/>
            <p:nvPr/>
          </p:nvSpPr>
          <p:spPr>
            <a:xfrm>
              <a:off x="6136475" y="2138500"/>
              <a:ext cx="17275" cy="19650"/>
            </a:xfrm>
            <a:custGeom>
              <a:avLst/>
              <a:gdLst/>
              <a:ahLst/>
              <a:cxnLst/>
              <a:rect l="l" t="t" r="r" b="b"/>
              <a:pathLst>
                <a:path w="691" h="786" extrusionOk="0">
                  <a:moveTo>
                    <a:pt x="322" y="762"/>
                  </a:moveTo>
                  <a:cubicBezTo>
                    <a:pt x="334" y="762"/>
                    <a:pt x="357" y="762"/>
                    <a:pt x="369" y="762"/>
                  </a:cubicBezTo>
                  <a:cubicBezTo>
                    <a:pt x="465" y="750"/>
                    <a:pt x="548" y="702"/>
                    <a:pt x="584" y="619"/>
                  </a:cubicBezTo>
                  <a:cubicBezTo>
                    <a:pt x="679" y="524"/>
                    <a:pt x="691" y="381"/>
                    <a:pt x="631" y="274"/>
                  </a:cubicBezTo>
                  <a:cubicBezTo>
                    <a:pt x="477" y="0"/>
                    <a:pt x="215" y="131"/>
                    <a:pt x="96" y="298"/>
                  </a:cubicBezTo>
                  <a:cubicBezTo>
                    <a:pt x="36" y="369"/>
                    <a:pt x="0" y="476"/>
                    <a:pt x="24" y="572"/>
                  </a:cubicBezTo>
                  <a:cubicBezTo>
                    <a:pt x="60" y="702"/>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20"/>
            <p:cNvSpPr/>
            <p:nvPr/>
          </p:nvSpPr>
          <p:spPr>
            <a:xfrm>
              <a:off x="6134100" y="2032225"/>
              <a:ext cx="17275" cy="19375"/>
            </a:xfrm>
            <a:custGeom>
              <a:avLst/>
              <a:gdLst/>
              <a:ahLst/>
              <a:cxnLst/>
              <a:rect l="l" t="t" r="r" b="b"/>
              <a:pathLst>
                <a:path w="691" h="775" extrusionOk="0">
                  <a:moveTo>
                    <a:pt x="322" y="762"/>
                  </a:moveTo>
                  <a:lnTo>
                    <a:pt x="369" y="762"/>
                  </a:lnTo>
                  <a:cubicBezTo>
                    <a:pt x="464" y="751"/>
                    <a:pt x="548" y="691"/>
                    <a:pt x="583" y="608"/>
                  </a:cubicBezTo>
                  <a:cubicBezTo>
                    <a:pt x="679" y="512"/>
                    <a:pt x="691" y="381"/>
                    <a:pt x="631" y="262"/>
                  </a:cubicBezTo>
                  <a:cubicBezTo>
                    <a:pt x="476" y="0"/>
                    <a:pt x="214" y="120"/>
                    <a:pt x="95" y="286"/>
                  </a:cubicBezTo>
                  <a:cubicBezTo>
                    <a:pt x="36" y="358"/>
                    <a:pt x="0" y="465"/>
                    <a:pt x="24" y="560"/>
                  </a:cubicBezTo>
                  <a:cubicBezTo>
                    <a:pt x="60" y="691"/>
                    <a:pt x="179"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20"/>
            <p:cNvSpPr/>
            <p:nvPr/>
          </p:nvSpPr>
          <p:spPr>
            <a:xfrm>
              <a:off x="6134375" y="1949175"/>
              <a:ext cx="17300" cy="19675"/>
            </a:xfrm>
            <a:custGeom>
              <a:avLst/>
              <a:gdLst/>
              <a:ahLst/>
              <a:cxnLst/>
              <a:rect l="l" t="t" r="r" b="b"/>
              <a:pathLst>
                <a:path w="692" h="787" extrusionOk="0">
                  <a:moveTo>
                    <a:pt x="322" y="763"/>
                  </a:moveTo>
                  <a:lnTo>
                    <a:pt x="370" y="763"/>
                  </a:lnTo>
                  <a:cubicBezTo>
                    <a:pt x="465" y="763"/>
                    <a:pt x="549" y="703"/>
                    <a:pt x="596" y="620"/>
                  </a:cubicBezTo>
                  <a:cubicBezTo>
                    <a:pt x="680" y="525"/>
                    <a:pt x="692" y="394"/>
                    <a:pt x="632" y="275"/>
                  </a:cubicBezTo>
                  <a:cubicBezTo>
                    <a:pt x="477" y="1"/>
                    <a:pt x="215" y="132"/>
                    <a:pt x="96" y="298"/>
                  </a:cubicBezTo>
                  <a:cubicBezTo>
                    <a:pt x="37" y="370"/>
                    <a:pt x="1" y="477"/>
                    <a:pt x="25" y="572"/>
                  </a:cubicBezTo>
                  <a:cubicBezTo>
                    <a:pt x="60" y="703"/>
                    <a:pt x="191" y="786"/>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20"/>
            <p:cNvSpPr/>
            <p:nvPr/>
          </p:nvSpPr>
          <p:spPr>
            <a:xfrm>
              <a:off x="6629400" y="2028050"/>
              <a:ext cx="13400" cy="13125"/>
            </a:xfrm>
            <a:custGeom>
              <a:avLst/>
              <a:gdLst/>
              <a:ahLst/>
              <a:cxnLst/>
              <a:rect l="l" t="t" r="r" b="b"/>
              <a:pathLst>
                <a:path w="536" h="525" extrusionOk="0">
                  <a:moveTo>
                    <a:pt x="512" y="358"/>
                  </a:moveTo>
                  <a:cubicBezTo>
                    <a:pt x="512" y="346"/>
                    <a:pt x="524" y="334"/>
                    <a:pt x="524" y="322"/>
                  </a:cubicBezTo>
                  <a:cubicBezTo>
                    <a:pt x="536" y="251"/>
                    <a:pt x="512" y="179"/>
                    <a:pt x="464" y="132"/>
                  </a:cubicBezTo>
                  <a:cubicBezTo>
                    <a:pt x="417" y="48"/>
                    <a:pt x="322" y="1"/>
                    <a:pt x="226" y="13"/>
                  </a:cubicBezTo>
                  <a:cubicBezTo>
                    <a:pt x="0" y="72"/>
                    <a:pt x="24" y="287"/>
                    <a:pt x="119" y="406"/>
                  </a:cubicBezTo>
                  <a:cubicBezTo>
                    <a:pt x="155" y="477"/>
                    <a:pt x="226"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20"/>
            <p:cNvSpPr/>
            <p:nvPr/>
          </p:nvSpPr>
          <p:spPr>
            <a:xfrm>
              <a:off x="6219225" y="2120925"/>
              <a:ext cx="16975" cy="19675"/>
            </a:xfrm>
            <a:custGeom>
              <a:avLst/>
              <a:gdLst/>
              <a:ahLst/>
              <a:cxnLst/>
              <a:rect l="l" t="t" r="r" b="b"/>
              <a:pathLst>
                <a:path w="679" h="787" extrusionOk="0">
                  <a:moveTo>
                    <a:pt x="310" y="763"/>
                  </a:moveTo>
                  <a:lnTo>
                    <a:pt x="369" y="763"/>
                  </a:lnTo>
                  <a:cubicBezTo>
                    <a:pt x="453" y="751"/>
                    <a:pt x="536" y="703"/>
                    <a:pt x="584" y="620"/>
                  </a:cubicBezTo>
                  <a:cubicBezTo>
                    <a:pt x="667" y="524"/>
                    <a:pt x="679" y="382"/>
                    <a:pt x="631" y="274"/>
                  </a:cubicBezTo>
                  <a:cubicBezTo>
                    <a:pt x="465" y="1"/>
                    <a:pt x="203" y="132"/>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20"/>
            <p:cNvSpPr/>
            <p:nvPr/>
          </p:nvSpPr>
          <p:spPr>
            <a:xfrm>
              <a:off x="6112650" y="1976575"/>
              <a:ext cx="17300" cy="19350"/>
            </a:xfrm>
            <a:custGeom>
              <a:avLst/>
              <a:gdLst/>
              <a:ahLst/>
              <a:cxnLst/>
              <a:rect l="l" t="t" r="r" b="b"/>
              <a:pathLst>
                <a:path w="692" h="774" extrusionOk="0">
                  <a:moveTo>
                    <a:pt x="322" y="762"/>
                  </a:moveTo>
                  <a:lnTo>
                    <a:pt x="370" y="762"/>
                  </a:lnTo>
                  <a:cubicBezTo>
                    <a:pt x="465" y="750"/>
                    <a:pt x="548" y="691"/>
                    <a:pt x="584" y="607"/>
                  </a:cubicBezTo>
                  <a:cubicBezTo>
                    <a:pt x="679" y="512"/>
                    <a:pt x="691" y="381"/>
                    <a:pt x="632" y="262"/>
                  </a:cubicBezTo>
                  <a:cubicBezTo>
                    <a:pt x="477" y="0"/>
                    <a:pt x="215" y="119"/>
                    <a:pt x="96" y="286"/>
                  </a:cubicBezTo>
                  <a:cubicBezTo>
                    <a:pt x="37" y="357"/>
                    <a:pt x="1" y="464"/>
                    <a:pt x="25" y="560"/>
                  </a:cubicBezTo>
                  <a:cubicBezTo>
                    <a:pt x="60" y="691"/>
                    <a:pt x="191"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20"/>
            <p:cNvSpPr/>
            <p:nvPr/>
          </p:nvSpPr>
          <p:spPr>
            <a:xfrm>
              <a:off x="6066225" y="1984300"/>
              <a:ext cx="8350" cy="7475"/>
            </a:xfrm>
            <a:custGeom>
              <a:avLst/>
              <a:gdLst/>
              <a:ahLst/>
              <a:cxnLst/>
              <a:rect l="l" t="t" r="r" b="b"/>
              <a:pathLst>
                <a:path w="334" h="299" extrusionOk="0">
                  <a:moveTo>
                    <a:pt x="250" y="36"/>
                  </a:moveTo>
                  <a:lnTo>
                    <a:pt x="239" y="24"/>
                  </a:lnTo>
                  <a:cubicBezTo>
                    <a:pt x="203" y="1"/>
                    <a:pt x="155" y="1"/>
                    <a:pt x="119" y="24"/>
                  </a:cubicBezTo>
                  <a:cubicBezTo>
                    <a:pt x="60" y="36"/>
                    <a:pt x="12" y="72"/>
                    <a:pt x="12" y="132"/>
                  </a:cubicBezTo>
                  <a:cubicBezTo>
                    <a:pt x="0" y="263"/>
                    <a:pt x="119" y="298"/>
                    <a:pt x="203" y="263"/>
                  </a:cubicBezTo>
                  <a:cubicBezTo>
                    <a:pt x="250" y="251"/>
                    <a:pt x="286" y="227"/>
                    <a:pt x="310" y="179"/>
                  </a:cubicBezTo>
                  <a:cubicBezTo>
                    <a:pt x="334" y="132"/>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20"/>
            <p:cNvSpPr/>
            <p:nvPr/>
          </p:nvSpPr>
          <p:spPr>
            <a:xfrm>
              <a:off x="6236175" y="2056625"/>
              <a:ext cx="8375" cy="7475"/>
            </a:xfrm>
            <a:custGeom>
              <a:avLst/>
              <a:gdLst/>
              <a:ahLst/>
              <a:cxnLst/>
              <a:rect l="l" t="t" r="r" b="b"/>
              <a:pathLst>
                <a:path w="335" h="299" extrusionOk="0">
                  <a:moveTo>
                    <a:pt x="251" y="37"/>
                  </a:moveTo>
                  <a:lnTo>
                    <a:pt x="239" y="25"/>
                  </a:lnTo>
                  <a:cubicBezTo>
                    <a:pt x="203" y="1"/>
                    <a:pt x="156" y="1"/>
                    <a:pt x="120" y="25"/>
                  </a:cubicBezTo>
                  <a:cubicBezTo>
                    <a:pt x="72" y="37"/>
                    <a:pt x="13" y="72"/>
                    <a:pt x="13" y="132"/>
                  </a:cubicBezTo>
                  <a:cubicBezTo>
                    <a:pt x="1" y="263"/>
                    <a:pt x="120" y="298"/>
                    <a:pt x="203" y="263"/>
                  </a:cubicBezTo>
                  <a:cubicBezTo>
                    <a:pt x="251" y="251"/>
                    <a:pt x="287" y="227"/>
                    <a:pt x="310" y="179"/>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20"/>
            <p:cNvSpPr/>
            <p:nvPr/>
          </p:nvSpPr>
          <p:spPr>
            <a:xfrm>
              <a:off x="6201050" y="1985500"/>
              <a:ext cx="8375" cy="7450"/>
            </a:xfrm>
            <a:custGeom>
              <a:avLst/>
              <a:gdLst/>
              <a:ahLst/>
              <a:cxnLst/>
              <a:rect l="l" t="t" r="r" b="b"/>
              <a:pathLst>
                <a:path w="335" h="298" extrusionOk="0">
                  <a:moveTo>
                    <a:pt x="251" y="36"/>
                  </a:moveTo>
                  <a:lnTo>
                    <a:pt x="239" y="24"/>
                  </a:lnTo>
                  <a:cubicBezTo>
                    <a:pt x="203" y="0"/>
                    <a:pt x="156" y="0"/>
                    <a:pt x="120" y="24"/>
                  </a:cubicBezTo>
                  <a:cubicBezTo>
                    <a:pt x="60" y="36"/>
                    <a:pt x="13" y="60"/>
                    <a:pt x="13" y="131"/>
                  </a:cubicBezTo>
                  <a:cubicBezTo>
                    <a:pt x="1" y="262"/>
                    <a:pt x="120" y="298"/>
                    <a:pt x="203" y="262"/>
                  </a:cubicBezTo>
                  <a:cubicBezTo>
                    <a:pt x="251" y="250"/>
                    <a:pt x="287" y="226"/>
                    <a:pt x="311" y="179"/>
                  </a:cubicBezTo>
                  <a:cubicBezTo>
                    <a:pt x="334" y="131"/>
                    <a:pt x="311"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20"/>
            <p:cNvSpPr/>
            <p:nvPr/>
          </p:nvSpPr>
          <p:spPr>
            <a:xfrm>
              <a:off x="6485625" y="1931325"/>
              <a:ext cx="8350" cy="7175"/>
            </a:xfrm>
            <a:custGeom>
              <a:avLst/>
              <a:gdLst/>
              <a:ahLst/>
              <a:cxnLst/>
              <a:rect l="l" t="t" r="r" b="b"/>
              <a:pathLst>
                <a:path w="334" h="287" extrusionOk="0">
                  <a:moveTo>
                    <a:pt x="250" y="36"/>
                  </a:moveTo>
                  <a:cubicBezTo>
                    <a:pt x="238" y="24"/>
                    <a:pt x="238" y="24"/>
                    <a:pt x="238" y="12"/>
                  </a:cubicBezTo>
                  <a:cubicBezTo>
                    <a:pt x="191" y="0"/>
                    <a:pt x="155" y="0"/>
                    <a:pt x="119" y="12"/>
                  </a:cubicBezTo>
                  <a:cubicBezTo>
                    <a:pt x="60" y="36"/>
                    <a:pt x="12" y="60"/>
                    <a:pt x="12" y="119"/>
                  </a:cubicBezTo>
                  <a:cubicBezTo>
                    <a:pt x="0" y="262"/>
                    <a:pt x="119" y="286"/>
                    <a:pt x="203" y="262"/>
                  </a:cubicBezTo>
                  <a:cubicBezTo>
                    <a:pt x="250" y="250"/>
                    <a:pt x="286" y="215"/>
                    <a:pt x="298" y="179"/>
                  </a:cubicBezTo>
                  <a:cubicBezTo>
                    <a:pt x="334" y="119"/>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20"/>
            <p:cNvSpPr/>
            <p:nvPr/>
          </p:nvSpPr>
          <p:spPr>
            <a:xfrm>
              <a:off x="6466275" y="2184325"/>
              <a:ext cx="36325" cy="39625"/>
            </a:xfrm>
            <a:custGeom>
              <a:avLst/>
              <a:gdLst/>
              <a:ahLst/>
              <a:cxnLst/>
              <a:rect l="l" t="t" r="r" b="b"/>
              <a:pathLst>
                <a:path w="1453" h="1585" extrusionOk="0">
                  <a:moveTo>
                    <a:pt x="655" y="1536"/>
                  </a:moveTo>
                  <a:cubicBezTo>
                    <a:pt x="691" y="1536"/>
                    <a:pt x="727" y="1548"/>
                    <a:pt x="762" y="1548"/>
                  </a:cubicBezTo>
                  <a:cubicBezTo>
                    <a:pt x="953" y="1536"/>
                    <a:pt x="1120" y="1417"/>
                    <a:pt x="1215" y="1239"/>
                  </a:cubicBezTo>
                  <a:cubicBezTo>
                    <a:pt x="1346" y="1025"/>
                    <a:pt x="1453" y="798"/>
                    <a:pt x="1298" y="548"/>
                  </a:cubicBezTo>
                  <a:cubicBezTo>
                    <a:pt x="977" y="1"/>
                    <a:pt x="441" y="239"/>
                    <a:pt x="215" y="584"/>
                  </a:cubicBezTo>
                  <a:cubicBezTo>
                    <a:pt x="108" y="751"/>
                    <a:pt x="0" y="917"/>
                    <a:pt x="72" y="1155"/>
                  </a:cubicBezTo>
                  <a:cubicBezTo>
                    <a:pt x="131" y="1417"/>
                    <a:pt x="381"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20"/>
            <p:cNvSpPr/>
            <p:nvPr/>
          </p:nvSpPr>
          <p:spPr>
            <a:xfrm>
              <a:off x="6446325" y="2234625"/>
              <a:ext cx="17300" cy="19675"/>
            </a:xfrm>
            <a:custGeom>
              <a:avLst/>
              <a:gdLst/>
              <a:ahLst/>
              <a:cxnLst/>
              <a:rect l="l" t="t" r="r" b="b"/>
              <a:pathLst>
                <a:path w="692" h="787" extrusionOk="0">
                  <a:moveTo>
                    <a:pt x="322" y="763"/>
                  </a:moveTo>
                  <a:cubicBezTo>
                    <a:pt x="334" y="763"/>
                    <a:pt x="358" y="763"/>
                    <a:pt x="370" y="763"/>
                  </a:cubicBezTo>
                  <a:cubicBezTo>
                    <a:pt x="465" y="751"/>
                    <a:pt x="548" y="703"/>
                    <a:pt x="584" y="620"/>
                  </a:cubicBezTo>
                  <a:cubicBezTo>
                    <a:pt x="667" y="525"/>
                    <a:pt x="691" y="382"/>
                    <a:pt x="632" y="275"/>
                  </a:cubicBezTo>
                  <a:cubicBezTo>
                    <a:pt x="477" y="1"/>
                    <a:pt x="215" y="132"/>
                    <a:pt x="96" y="298"/>
                  </a:cubicBezTo>
                  <a:cubicBezTo>
                    <a:pt x="36" y="370"/>
                    <a:pt x="1" y="477"/>
                    <a:pt x="25" y="572"/>
                  </a:cubicBezTo>
                  <a:cubicBezTo>
                    <a:pt x="60" y="703"/>
                    <a:pt x="191" y="787"/>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20"/>
            <p:cNvSpPr/>
            <p:nvPr/>
          </p:nvSpPr>
          <p:spPr>
            <a:xfrm>
              <a:off x="6373700" y="2260225"/>
              <a:ext cx="8350" cy="7175"/>
            </a:xfrm>
            <a:custGeom>
              <a:avLst/>
              <a:gdLst/>
              <a:ahLst/>
              <a:cxnLst/>
              <a:rect l="l" t="t" r="r" b="b"/>
              <a:pathLst>
                <a:path w="334" h="287" extrusionOk="0">
                  <a:moveTo>
                    <a:pt x="263" y="36"/>
                  </a:moveTo>
                  <a:cubicBezTo>
                    <a:pt x="251" y="24"/>
                    <a:pt x="251" y="24"/>
                    <a:pt x="239" y="24"/>
                  </a:cubicBezTo>
                  <a:cubicBezTo>
                    <a:pt x="203" y="1"/>
                    <a:pt x="167" y="1"/>
                    <a:pt x="132" y="24"/>
                  </a:cubicBezTo>
                  <a:cubicBezTo>
                    <a:pt x="72" y="36"/>
                    <a:pt x="24" y="60"/>
                    <a:pt x="24" y="132"/>
                  </a:cubicBezTo>
                  <a:cubicBezTo>
                    <a:pt x="1" y="263"/>
                    <a:pt x="132" y="286"/>
                    <a:pt x="215" y="263"/>
                  </a:cubicBezTo>
                  <a:cubicBezTo>
                    <a:pt x="263" y="251"/>
                    <a:pt x="298" y="227"/>
                    <a:pt x="310" y="179"/>
                  </a:cubicBezTo>
                  <a:cubicBezTo>
                    <a:pt x="334" y="132"/>
                    <a:pt x="322"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20"/>
            <p:cNvSpPr/>
            <p:nvPr/>
          </p:nvSpPr>
          <p:spPr>
            <a:xfrm>
              <a:off x="6308525" y="2252200"/>
              <a:ext cx="17275" cy="19650"/>
            </a:xfrm>
            <a:custGeom>
              <a:avLst/>
              <a:gdLst/>
              <a:ahLst/>
              <a:cxnLst/>
              <a:rect l="l" t="t" r="r" b="b"/>
              <a:pathLst>
                <a:path w="691" h="786" extrusionOk="0">
                  <a:moveTo>
                    <a:pt x="322" y="762"/>
                  </a:moveTo>
                  <a:lnTo>
                    <a:pt x="369" y="762"/>
                  </a:lnTo>
                  <a:cubicBezTo>
                    <a:pt x="464" y="750"/>
                    <a:pt x="548" y="691"/>
                    <a:pt x="584" y="607"/>
                  </a:cubicBezTo>
                  <a:cubicBezTo>
                    <a:pt x="667" y="512"/>
                    <a:pt x="691" y="381"/>
                    <a:pt x="631" y="274"/>
                  </a:cubicBezTo>
                  <a:cubicBezTo>
                    <a:pt x="476" y="0"/>
                    <a:pt x="214" y="119"/>
                    <a:pt x="95" y="286"/>
                  </a:cubicBezTo>
                  <a:cubicBezTo>
                    <a:pt x="24" y="369"/>
                    <a:pt x="0" y="465"/>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20"/>
            <p:cNvSpPr/>
            <p:nvPr/>
          </p:nvSpPr>
          <p:spPr>
            <a:xfrm>
              <a:off x="6223675" y="2207850"/>
              <a:ext cx="8375" cy="7150"/>
            </a:xfrm>
            <a:custGeom>
              <a:avLst/>
              <a:gdLst/>
              <a:ahLst/>
              <a:cxnLst/>
              <a:rect l="l" t="t" r="r" b="b"/>
              <a:pathLst>
                <a:path w="335" h="286" extrusionOk="0">
                  <a:moveTo>
                    <a:pt x="251" y="36"/>
                  </a:moveTo>
                  <a:cubicBezTo>
                    <a:pt x="251" y="36"/>
                    <a:pt x="239" y="24"/>
                    <a:pt x="227" y="12"/>
                  </a:cubicBezTo>
                  <a:cubicBezTo>
                    <a:pt x="191" y="0"/>
                    <a:pt x="156" y="0"/>
                    <a:pt x="120" y="12"/>
                  </a:cubicBezTo>
                  <a:cubicBezTo>
                    <a:pt x="60" y="36"/>
                    <a:pt x="13" y="60"/>
                    <a:pt x="13" y="131"/>
                  </a:cubicBezTo>
                  <a:cubicBezTo>
                    <a:pt x="1" y="262"/>
                    <a:pt x="120" y="286"/>
                    <a:pt x="203" y="262"/>
                  </a:cubicBezTo>
                  <a:cubicBezTo>
                    <a:pt x="251" y="250"/>
                    <a:pt x="287" y="226"/>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20"/>
            <p:cNvSpPr/>
            <p:nvPr/>
          </p:nvSpPr>
          <p:spPr>
            <a:xfrm>
              <a:off x="6278750" y="2321250"/>
              <a:ext cx="8350" cy="7175"/>
            </a:xfrm>
            <a:custGeom>
              <a:avLst/>
              <a:gdLst/>
              <a:ahLst/>
              <a:cxnLst/>
              <a:rect l="l" t="t" r="r" b="b"/>
              <a:pathLst>
                <a:path w="334" h="287" extrusionOk="0">
                  <a:moveTo>
                    <a:pt x="262" y="36"/>
                  </a:moveTo>
                  <a:lnTo>
                    <a:pt x="239" y="12"/>
                  </a:lnTo>
                  <a:cubicBezTo>
                    <a:pt x="203" y="0"/>
                    <a:pt x="167" y="0"/>
                    <a:pt x="131" y="12"/>
                  </a:cubicBezTo>
                  <a:cubicBezTo>
                    <a:pt x="72" y="36"/>
                    <a:pt x="24" y="60"/>
                    <a:pt x="24" y="131"/>
                  </a:cubicBezTo>
                  <a:cubicBezTo>
                    <a:pt x="0" y="262"/>
                    <a:pt x="131" y="286"/>
                    <a:pt x="215" y="262"/>
                  </a:cubicBezTo>
                  <a:cubicBezTo>
                    <a:pt x="262" y="250"/>
                    <a:pt x="298" y="227"/>
                    <a:pt x="310" y="179"/>
                  </a:cubicBezTo>
                  <a:cubicBezTo>
                    <a:pt x="334" y="120"/>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20"/>
            <p:cNvSpPr/>
            <p:nvPr/>
          </p:nvSpPr>
          <p:spPr>
            <a:xfrm>
              <a:off x="6255825" y="2264400"/>
              <a:ext cx="17300" cy="19375"/>
            </a:xfrm>
            <a:custGeom>
              <a:avLst/>
              <a:gdLst/>
              <a:ahLst/>
              <a:cxnLst/>
              <a:rect l="l" t="t" r="r" b="b"/>
              <a:pathLst>
                <a:path w="692" h="775" extrusionOk="0">
                  <a:moveTo>
                    <a:pt x="310" y="762"/>
                  </a:moveTo>
                  <a:lnTo>
                    <a:pt x="370" y="762"/>
                  </a:lnTo>
                  <a:cubicBezTo>
                    <a:pt x="465" y="750"/>
                    <a:pt x="536" y="691"/>
                    <a:pt x="584" y="608"/>
                  </a:cubicBezTo>
                  <a:cubicBezTo>
                    <a:pt x="667" y="512"/>
                    <a:pt x="691" y="381"/>
                    <a:pt x="632" y="262"/>
                  </a:cubicBezTo>
                  <a:cubicBezTo>
                    <a:pt x="465" y="0"/>
                    <a:pt x="215" y="119"/>
                    <a:pt x="96" y="286"/>
                  </a:cubicBezTo>
                  <a:cubicBezTo>
                    <a:pt x="25" y="358"/>
                    <a:pt x="1" y="465"/>
                    <a:pt x="25" y="560"/>
                  </a:cubicBezTo>
                  <a:cubicBezTo>
                    <a:pt x="48" y="691"/>
                    <a:pt x="179" y="774"/>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20"/>
            <p:cNvSpPr/>
            <p:nvPr/>
          </p:nvSpPr>
          <p:spPr>
            <a:xfrm>
              <a:off x="6095100" y="2200100"/>
              <a:ext cx="17275" cy="19675"/>
            </a:xfrm>
            <a:custGeom>
              <a:avLst/>
              <a:gdLst/>
              <a:ahLst/>
              <a:cxnLst/>
              <a:rect l="l" t="t" r="r" b="b"/>
              <a:pathLst>
                <a:path w="691" h="787" extrusionOk="0">
                  <a:moveTo>
                    <a:pt x="310" y="763"/>
                  </a:moveTo>
                  <a:lnTo>
                    <a:pt x="369" y="763"/>
                  </a:lnTo>
                  <a:cubicBezTo>
                    <a:pt x="465" y="751"/>
                    <a:pt x="536" y="691"/>
                    <a:pt x="584" y="608"/>
                  </a:cubicBezTo>
                  <a:cubicBezTo>
                    <a:pt x="667" y="513"/>
                    <a:pt x="691" y="382"/>
                    <a:pt x="631" y="274"/>
                  </a:cubicBezTo>
                  <a:cubicBezTo>
                    <a:pt x="465" y="1"/>
                    <a:pt x="203" y="120"/>
                    <a:pt x="96" y="286"/>
                  </a:cubicBezTo>
                  <a:cubicBezTo>
                    <a:pt x="24" y="358"/>
                    <a:pt x="0" y="465"/>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20"/>
            <p:cNvSpPr/>
            <p:nvPr/>
          </p:nvSpPr>
          <p:spPr>
            <a:xfrm>
              <a:off x="6142725" y="2278100"/>
              <a:ext cx="8350" cy="7450"/>
            </a:xfrm>
            <a:custGeom>
              <a:avLst/>
              <a:gdLst/>
              <a:ahLst/>
              <a:cxnLst/>
              <a:rect l="l" t="t" r="r" b="b"/>
              <a:pathLst>
                <a:path w="334" h="298" extrusionOk="0">
                  <a:moveTo>
                    <a:pt x="250" y="48"/>
                  </a:moveTo>
                  <a:cubicBezTo>
                    <a:pt x="250" y="36"/>
                    <a:pt x="238" y="36"/>
                    <a:pt x="238" y="24"/>
                  </a:cubicBezTo>
                  <a:cubicBezTo>
                    <a:pt x="203" y="0"/>
                    <a:pt x="155" y="0"/>
                    <a:pt x="119" y="24"/>
                  </a:cubicBezTo>
                  <a:cubicBezTo>
                    <a:pt x="72" y="48"/>
                    <a:pt x="24" y="71"/>
                    <a:pt x="12" y="131"/>
                  </a:cubicBezTo>
                  <a:cubicBezTo>
                    <a:pt x="0" y="274"/>
                    <a:pt x="119" y="298"/>
                    <a:pt x="215" y="274"/>
                  </a:cubicBezTo>
                  <a:cubicBezTo>
                    <a:pt x="250" y="262"/>
                    <a:pt x="286" y="226"/>
                    <a:pt x="310" y="191"/>
                  </a:cubicBezTo>
                  <a:cubicBezTo>
                    <a:pt x="334" y="131"/>
                    <a:pt x="310" y="71"/>
                    <a:pt x="250"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20"/>
            <p:cNvSpPr/>
            <p:nvPr/>
          </p:nvSpPr>
          <p:spPr>
            <a:xfrm>
              <a:off x="6161175" y="2354300"/>
              <a:ext cx="8350" cy="7450"/>
            </a:xfrm>
            <a:custGeom>
              <a:avLst/>
              <a:gdLst/>
              <a:ahLst/>
              <a:cxnLst/>
              <a:rect l="l" t="t" r="r" b="b"/>
              <a:pathLst>
                <a:path w="334" h="298" extrusionOk="0">
                  <a:moveTo>
                    <a:pt x="262" y="36"/>
                  </a:moveTo>
                  <a:cubicBezTo>
                    <a:pt x="251" y="36"/>
                    <a:pt x="239" y="24"/>
                    <a:pt x="239" y="24"/>
                  </a:cubicBezTo>
                  <a:cubicBezTo>
                    <a:pt x="203" y="0"/>
                    <a:pt x="155" y="0"/>
                    <a:pt x="120" y="24"/>
                  </a:cubicBezTo>
                  <a:cubicBezTo>
                    <a:pt x="72" y="36"/>
                    <a:pt x="24" y="71"/>
                    <a:pt x="12" y="131"/>
                  </a:cubicBezTo>
                  <a:cubicBezTo>
                    <a:pt x="1" y="274"/>
                    <a:pt x="120" y="298"/>
                    <a:pt x="215" y="262"/>
                  </a:cubicBezTo>
                  <a:cubicBezTo>
                    <a:pt x="251" y="250"/>
                    <a:pt x="286" y="226"/>
                    <a:pt x="310" y="191"/>
                  </a:cubicBezTo>
                  <a:cubicBezTo>
                    <a:pt x="334" y="131"/>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20"/>
            <p:cNvSpPr/>
            <p:nvPr/>
          </p:nvSpPr>
          <p:spPr>
            <a:xfrm>
              <a:off x="6084075" y="2306950"/>
              <a:ext cx="8375" cy="7475"/>
            </a:xfrm>
            <a:custGeom>
              <a:avLst/>
              <a:gdLst/>
              <a:ahLst/>
              <a:cxnLst/>
              <a:rect l="l" t="t" r="r" b="b"/>
              <a:pathLst>
                <a:path w="335" h="299" extrusionOk="0">
                  <a:moveTo>
                    <a:pt x="251" y="37"/>
                  </a:moveTo>
                  <a:cubicBezTo>
                    <a:pt x="251" y="37"/>
                    <a:pt x="239" y="25"/>
                    <a:pt x="239" y="25"/>
                  </a:cubicBezTo>
                  <a:cubicBezTo>
                    <a:pt x="203" y="1"/>
                    <a:pt x="156" y="1"/>
                    <a:pt x="120" y="25"/>
                  </a:cubicBezTo>
                  <a:cubicBezTo>
                    <a:pt x="72" y="37"/>
                    <a:pt x="25" y="72"/>
                    <a:pt x="13" y="132"/>
                  </a:cubicBezTo>
                  <a:cubicBezTo>
                    <a:pt x="1" y="275"/>
                    <a:pt x="120" y="299"/>
                    <a:pt x="203" y="263"/>
                  </a:cubicBezTo>
                  <a:cubicBezTo>
                    <a:pt x="251" y="251"/>
                    <a:pt x="287" y="227"/>
                    <a:pt x="310" y="191"/>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20"/>
            <p:cNvSpPr/>
            <p:nvPr/>
          </p:nvSpPr>
          <p:spPr>
            <a:xfrm>
              <a:off x="6361200" y="2390000"/>
              <a:ext cx="8350" cy="7475"/>
            </a:xfrm>
            <a:custGeom>
              <a:avLst/>
              <a:gdLst/>
              <a:ahLst/>
              <a:cxnLst/>
              <a:rect l="l" t="t" r="r" b="b"/>
              <a:pathLst>
                <a:path w="334" h="299" extrusionOk="0">
                  <a:moveTo>
                    <a:pt x="262" y="36"/>
                  </a:moveTo>
                  <a:cubicBezTo>
                    <a:pt x="251" y="36"/>
                    <a:pt x="251" y="25"/>
                    <a:pt x="239" y="25"/>
                  </a:cubicBezTo>
                  <a:cubicBezTo>
                    <a:pt x="203" y="1"/>
                    <a:pt x="155" y="1"/>
                    <a:pt x="120" y="25"/>
                  </a:cubicBezTo>
                  <a:cubicBezTo>
                    <a:pt x="72" y="36"/>
                    <a:pt x="24" y="72"/>
                    <a:pt x="12" y="132"/>
                  </a:cubicBezTo>
                  <a:cubicBezTo>
                    <a:pt x="1" y="275"/>
                    <a:pt x="131" y="298"/>
                    <a:pt x="215" y="263"/>
                  </a:cubicBezTo>
                  <a:cubicBezTo>
                    <a:pt x="251" y="251"/>
                    <a:pt x="286" y="227"/>
                    <a:pt x="310" y="191"/>
                  </a:cubicBezTo>
                  <a:cubicBezTo>
                    <a:pt x="334" y="132"/>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20"/>
            <p:cNvSpPr/>
            <p:nvPr/>
          </p:nvSpPr>
          <p:spPr>
            <a:xfrm>
              <a:off x="6393350" y="2292375"/>
              <a:ext cx="17275" cy="19675"/>
            </a:xfrm>
            <a:custGeom>
              <a:avLst/>
              <a:gdLst/>
              <a:ahLst/>
              <a:cxnLst/>
              <a:rect l="l" t="t" r="r" b="b"/>
              <a:pathLst>
                <a:path w="691" h="787" extrusionOk="0">
                  <a:moveTo>
                    <a:pt x="310" y="763"/>
                  </a:moveTo>
                  <a:lnTo>
                    <a:pt x="369" y="763"/>
                  </a:lnTo>
                  <a:cubicBezTo>
                    <a:pt x="465" y="751"/>
                    <a:pt x="548" y="691"/>
                    <a:pt x="584" y="608"/>
                  </a:cubicBezTo>
                  <a:cubicBezTo>
                    <a:pt x="667" y="513"/>
                    <a:pt x="691" y="382"/>
                    <a:pt x="631" y="274"/>
                  </a:cubicBezTo>
                  <a:cubicBezTo>
                    <a:pt x="465" y="1"/>
                    <a:pt x="215" y="120"/>
                    <a:pt x="96" y="286"/>
                  </a:cubicBezTo>
                  <a:cubicBezTo>
                    <a:pt x="24" y="370"/>
                    <a:pt x="0" y="465"/>
                    <a:pt x="24" y="572"/>
                  </a:cubicBezTo>
                  <a:cubicBezTo>
                    <a:pt x="60"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20"/>
            <p:cNvSpPr/>
            <p:nvPr/>
          </p:nvSpPr>
          <p:spPr>
            <a:xfrm>
              <a:off x="6572525" y="2226300"/>
              <a:ext cx="17000" cy="19675"/>
            </a:xfrm>
            <a:custGeom>
              <a:avLst/>
              <a:gdLst/>
              <a:ahLst/>
              <a:cxnLst/>
              <a:rect l="l" t="t" r="r" b="b"/>
              <a:pathLst>
                <a:path w="680" h="787" extrusionOk="0">
                  <a:moveTo>
                    <a:pt x="311" y="762"/>
                  </a:moveTo>
                  <a:lnTo>
                    <a:pt x="358" y="762"/>
                  </a:lnTo>
                  <a:cubicBezTo>
                    <a:pt x="453" y="750"/>
                    <a:pt x="537" y="691"/>
                    <a:pt x="584" y="608"/>
                  </a:cubicBezTo>
                  <a:cubicBezTo>
                    <a:pt x="668" y="512"/>
                    <a:pt x="680" y="381"/>
                    <a:pt x="632" y="274"/>
                  </a:cubicBezTo>
                  <a:cubicBezTo>
                    <a:pt x="465" y="0"/>
                    <a:pt x="203" y="119"/>
                    <a:pt x="96" y="286"/>
                  </a:cubicBezTo>
                  <a:cubicBezTo>
                    <a:pt x="25" y="369"/>
                    <a:pt x="1" y="465"/>
                    <a:pt x="25" y="572"/>
                  </a:cubicBezTo>
                  <a:cubicBezTo>
                    <a:pt x="49" y="703"/>
                    <a:pt x="180" y="786"/>
                    <a:pt x="311"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20"/>
            <p:cNvSpPr/>
            <p:nvPr/>
          </p:nvSpPr>
          <p:spPr>
            <a:xfrm>
              <a:off x="6575225" y="2273325"/>
              <a:ext cx="17275" cy="19675"/>
            </a:xfrm>
            <a:custGeom>
              <a:avLst/>
              <a:gdLst/>
              <a:ahLst/>
              <a:cxnLst/>
              <a:rect l="l" t="t" r="r" b="b"/>
              <a:pathLst>
                <a:path w="691" h="787" extrusionOk="0">
                  <a:moveTo>
                    <a:pt x="310" y="763"/>
                  </a:moveTo>
                  <a:lnTo>
                    <a:pt x="369" y="763"/>
                  </a:lnTo>
                  <a:cubicBezTo>
                    <a:pt x="453" y="751"/>
                    <a:pt x="536" y="703"/>
                    <a:pt x="584" y="620"/>
                  </a:cubicBezTo>
                  <a:cubicBezTo>
                    <a:pt x="667" y="524"/>
                    <a:pt x="691" y="382"/>
                    <a:pt x="631" y="274"/>
                  </a:cubicBezTo>
                  <a:cubicBezTo>
                    <a:pt x="464" y="1"/>
                    <a:pt x="203" y="120"/>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20"/>
            <p:cNvSpPr/>
            <p:nvPr/>
          </p:nvSpPr>
          <p:spPr>
            <a:xfrm>
              <a:off x="6210575" y="2294450"/>
              <a:ext cx="17000" cy="19675"/>
            </a:xfrm>
            <a:custGeom>
              <a:avLst/>
              <a:gdLst/>
              <a:ahLst/>
              <a:cxnLst/>
              <a:rect l="l" t="t" r="r" b="b"/>
              <a:pathLst>
                <a:path w="680" h="787" extrusionOk="0">
                  <a:moveTo>
                    <a:pt x="311" y="763"/>
                  </a:moveTo>
                  <a:lnTo>
                    <a:pt x="358" y="763"/>
                  </a:lnTo>
                  <a:cubicBezTo>
                    <a:pt x="453" y="751"/>
                    <a:pt x="537" y="691"/>
                    <a:pt x="584" y="608"/>
                  </a:cubicBezTo>
                  <a:cubicBezTo>
                    <a:pt x="668" y="513"/>
                    <a:pt x="680" y="382"/>
                    <a:pt x="632" y="275"/>
                  </a:cubicBezTo>
                  <a:cubicBezTo>
                    <a:pt x="465" y="1"/>
                    <a:pt x="203" y="120"/>
                    <a:pt x="96" y="287"/>
                  </a:cubicBezTo>
                  <a:cubicBezTo>
                    <a:pt x="25" y="370"/>
                    <a:pt x="1" y="465"/>
                    <a:pt x="25" y="572"/>
                  </a:cubicBezTo>
                  <a:cubicBezTo>
                    <a:pt x="49" y="703"/>
                    <a:pt x="180" y="787"/>
                    <a:pt x="311"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20"/>
            <p:cNvSpPr/>
            <p:nvPr/>
          </p:nvSpPr>
          <p:spPr>
            <a:xfrm>
              <a:off x="6403475" y="2285525"/>
              <a:ext cx="17275" cy="19675"/>
            </a:xfrm>
            <a:custGeom>
              <a:avLst/>
              <a:gdLst/>
              <a:ahLst/>
              <a:cxnLst/>
              <a:rect l="l" t="t" r="r" b="b"/>
              <a:pathLst>
                <a:path w="691" h="787" extrusionOk="0">
                  <a:moveTo>
                    <a:pt x="310" y="763"/>
                  </a:moveTo>
                  <a:lnTo>
                    <a:pt x="369" y="763"/>
                  </a:lnTo>
                  <a:cubicBezTo>
                    <a:pt x="465" y="751"/>
                    <a:pt x="536" y="691"/>
                    <a:pt x="584" y="608"/>
                  </a:cubicBezTo>
                  <a:cubicBezTo>
                    <a:pt x="667" y="525"/>
                    <a:pt x="691" y="382"/>
                    <a:pt x="631" y="275"/>
                  </a:cubicBezTo>
                  <a:cubicBezTo>
                    <a:pt x="465" y="1"/>
                    <a:pt x="215" y="120"/>
                    <a:pt x="95" y="286"/>
                  </a:cubicBezTo>
                  <a:cubicBezTo>
                    <a:pt x="24" y="370"/>
                    <a:pt x="0" y="465"/>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20"/>
            <p:cNvSpPr/>
            <p:nvPr/>
          </p:nvSpPr>
          <p:spPr>
            <a:xfrm>
              <a:off x="6522825" y="2286725"/>
              <a:ext cx="8350" cy="7450"/>
            </a:xfrm>
            <a:custGeom>
              <a:avLst/>
              <a:gdLst/>
              <a:ahLst/>
              <a:cxnLst/>
              <a:rect l="l" t="t" r="r" b="b"/>
              <a:pathLst>
                <a:path w="334" h="298" extrusionOk="0">
                  <a:moveTo>
                    <a:pt x="251" y="36"/>
                  </a:moveTo>
                  <a:cubicBezTo>
                    <a:pt x="251" y="36"/>
                    <a:pt x="239" y="24"/>
                    <a:pt x="239" y="24"/>
                  </a:cubicBezTo>
                  <a:cubicBezTo>
                    <a:pt x="191" y="0"/>
                    <a:pt x="155" y="0"/>
                    <a:pt x="120" y="24"/>
                  </a:cubicBezTo>
                  <a:cubicBezTo>
                    <a:pt x="60" y="36"/>
                    <a:pt x="13" y="72"/>
                    <a:pt x="13" y="131"/>
                  </a:cubicBezTo>
                  <a:cubicBezTo>
                    <a:pt x="1" y="274"/>
                    <a:pt x="120" y="298"/>
                    <a:pt x="203" y="262"/>
                  </a:cubicBezTo>
                  <a:cubicBezTo>
                    <a:pt x="251" y="262"/>
                    <a:pt x="286" y="227"/>
                    <a:pt x="298" y="191"/>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20"/>
            <p:cNvSpPr/>
            <p:nvPr/>
          </p:nvSpPr>
          <p:spPr>
            <a:xfrm>
              <a:off x="6280250" y="2380775"/>
              <a:ext cx="8350" cy="7475"/>
            </a:xfrm>
            <a:custGeom>
              <a:avLst/>
              <a:gdLst/>
              <a:ahLst/>
              <a:cxnLst/>
              <a:rect l="l" t="t" r="r" b="b"/>
              <a:pathLst>
                <a:path w="334" h="299" extrusionOk="0">
                  <a:moveTo>
                    <a:pt x="262" y="36"/>
                  </a:moveTo>
                  <a:cubicBezTo>
                    <a:pt x="250" y="36"/>
                    <a:pt x="250" y="24"/>
                    <a:pt x="238" y="24"/>
                  </a:cubicBezTo>
                  <a:cubicBezTo>
                    <a:pt x="202" y="1"/>
                    <a:pt x="167" y="1"/>
                    <a:pt x="131" y="24"/>
                  </a:cubicBezTo>
                  <a:cubicBezTo>
                    <a:pt x="71" y="48"/>
                    <a:pt x="24" y="72"/>
                    <a:pt x="24" y="132"/>
                  </a:cubicBezTo>
                  <a:cubicBezTo>
                    <a:pt x="0" y="275"/>
                    <a:pt x="131" y="298"/>
                    <a:pt x="214" y="263"/>
                  </a:cubicBezTo>
                  <a:cubicBezTo>
                    <a:pt x="262" y="263"/>
                    <a:pt x="298" y="227"/>
                    <a:pt x="310" y="191"/>
                  </a:cubicBezTo>
                  <a:cubicBezTo>
                    <a:pt x="333" y="132"/>
                    <a:pt x="310" y="72"/>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20"/>
            <p:cNvSpPr/>
            <p:nvPr/>
          </p:nvSpPr>
          <p:spPr>
            <a:xfrm>
              <a:off x="6441575" y="2356375"/>
              <a:ext cx="17275" cy="19675"/>
            </a:xfrm>
            <a:custGeom>
              <a:avLst/>
              <a:gdLst/>
              <a:ahLst/>
              <a:cxnLst/>
              <a:rect l="l" t="t" r="r" b="b"/>
              <a:pathLst>
                <a:path w="691" h="787" extrusionOk="0">
                  <a:moveTo>
                    <a:pt x="310" y="762"/>
                  </a:moveTo>
                  <a:lnTo>
                    <a:pt x="369" y="762"/>
                  </a:lnTo>
                  <a:cubicBezTo>
                    <a:pt x="453" y="750"/>
                    <a:pt x="536" y="691"/>
                    <a:pt x="584" y="608"/>
                  </a:cubicBezTo>
                  <a:cubicBezTo>
                    <a:pt x="667" y="512"/>
                    <a:pt x="691" y="381"/>
                    <a:pt x="631" y="274"/>
                  </a:cubicBezTo>
                  <a:cubicBezTo>
                    <a:pt x="465" y="0"/>
                    <a:pt x="203" y="119"/>
                    <a:pt x="95" y="286"/>
                  </a:cubicBezTo>
                  <a:cubicBezTo>
                    <a:pt x="24" y="369"/>
                    <a:pt x="0" y="465"/>
                    <a:pt x="24" y="572"/>
                  </a:cubicBezTo>
                  <a:cubicBezTo>
                    <a:pt x="48"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20"/>
            <p:cNvSpPr/>
            <p:nvPr/>
          </p:nvSpPr>
          <p:spPr>
            <a:xfrm>
              <a:off x="6531450" y="2344475"/>
              <a:ext cx="17000" cy="19650"/>
            </a:xfrm>
            <a:custGeom>
              <a:avLst/>
              <a:gdLst/>
              <a:ahLst/>
              <a:cxnLst/>
              <a:rect l="l" t="t" r="r" b="b"/>
              <a:pathLst>
                <a:path w="680" h="786" extrusionOk="0">
                  <a:moveTo>
                    <a:pt x="310" y="762"/>
                  </a:moveTo>
                  <a:lnTo>
                    <a:pt x="358" y="762"/>
                  </a:lnTo>
                  <a:cubicBezTo>
                    <a:pt x="453" y="750"/>
                    <a:pt x="537" y="703"/>
                    <a:pt x="584" y="619"/>
                  </a:cubicBezTo>
                  <a:cubicBezTo>
                    <a:pt x="668" y="524"/>
                    <a:pt x="680" y="381"/>
                    <a:pt x="632" y="274"/>
                  </a:cubicBezTo>
                  <a:cubicBezTo>
                    <a:pt x="465" y="0"/>
                    <a:pt x="203" y="131"/>
                    <a:pt x="96" y="298"/>
                  </a:cubicBezTo>
                  <a:cubicBezTo>
                    <a:pt x="25" y="369"/>
                    <a:pt x="1" y="476"/>
                    <a:pt x="25" y="572"/>
                  </a:cubicBezTo>
                  <a:cubicBezTo>
                    <a:pt x="49"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20"/>
            <p:cNvSpPr/>
            <p:nvPr/>
          </p:nvSpPr>
          <p:spPr>
            <a:xfrm>
              <a:off x="6619275" y="2161400"/>
              <a:ext cx="17275" cy="19375"/>
            </a:xfrm>
            <a:custGeom>
              <a:avLst/>
              <a:gdLst/>
              <a:ahLst/>
              <a:cxnLst/>
              <a:rect l="l" t="t" r="r" b="b"/>
              <a:pathLst>
                <a:path w="691" h="775" extrusionOk="0">
                  <a:moveTo>
                    <a:pt x="310" y="763"/>
                  </a:moveTo>
                  <a:cubicBezTo>
                    <a:pt x="334" y="751"/>
                    <a:pt x="346" y="751"/>
                    <a:pt x="369" y="763"/>
                  </a:cubicBezTo>
                  <a:cubicBezTo>
                    <a:pt x="465" y="751"/>
                    <a:pt x="536" y="691"/>
                    <a:pt x="584" y="608"/>
                  </a:cubicBezTo>
                  <a:cubicBezTo>
                    <a:pt x="667" y="513"/>
                    <a:pt x="691" y="382"/>
                    <a:pt x="631" y="263"/>
                  </a:cubicBezTo>
                  <a:cubicBezTo>
                    <a:pt x="465" y="1"/>
                    <a:pt x="215" y="120"/>
                    <a:pt x="95" y="287"/>
                  </a:cubicBezTo>
                  <a:cubicBezTo>
                    <a:pt x="24" y="358"/>
                    <a:pt x="0" y="465"/>
                    <a:pt x="24"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20"/>
            <p:cNvSpPr/>
            <p:nvPr/>
          </p:nvSpPr>
          <p:spPr>
            <a:xfrm>
              <a:off x="6535925" y="2161100"/>
              <a:ext cx="17300" cy="19675"/>
            </a:xfrm>
            <a:custGeom>
              <a:avLst/>
              <a:gdLst/>
              <a:ahLst/>
              <a:cxnLst/>
              <a:rect l="l" t="t" r="r" b="b"/>
              <a:pathLst>
                <a:path w="692" h="787" extrusionOk="0">
                  <a:moveTo>
                    <a:pt x="310" y="763"/>
                  </a:moveTo>
                  <a:lnTo>
                    <a:pt x="370" y="763"/>
                  </a:lnTo>
                  <a:cubicBezTo>
                    <a:pt x="465" y="751"/>
                    <a:pt x="536" y="703"/>
                    <a:pt x="584" y="620"/>
                  </a:cubicBezTo>
                  <a:cubicBezTo>
                    <a:pt x="667" y="525"/>
                    <a:pt x="691" y="394"/>
                    <a:pt x="632" y="275"/>
                  </a:cubicBezTo>
                  <a:cubicBezTo>
                    <a:pt x="465" y="1"/>
                    <a:pt x="203" y="132"/>
                    <a:pt x="96" y="299"/>
                  </a:cubicBezTo>
                  <a:cubicBezTo>
                    <a:pt x="24" y="370"/>
                    <a:pt x="0" y="477"/>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20"/>
            <p:cNvSpPr/>
            <p:nvPr/>
          </p:nvSpPr>
          <p:spPr>
            <a:xfrm>
              <a:off x="6477575" y="2081350"/>
              <a:ext cx="36350" cy="39600"/>
            </a:xfrm>
            <a:custGeom>
              <a:avLst/>
              <a:gdLst/>
              <a:ahLst/>
              <a:cxnLst/>
              <a:rect l="l" t="t" r="r" b="b"/>
              <a:pathLst>
                <a:path w="1454" h="1584" extrusionOk="0">
                  <a:moveTo>
                    <a:pt x="656" y="1548"/>
                  </a:moveTo>
                  <a:cubicBezTo>
                    <a:pt x="691" y="1548"/>
                    <a:pt x="727" y="1560"/>
                    <a:pt x="763" y="1560"/>
                  </a:cubicBezTo>
                  <a:cubicBezTo>
                    <a:pt x="953" y="1536"/>
                    <a:pt x="1120" y="1417"/>
                    <a:pt x="1203" y="1250"/>
                  </a:cubicBezTo>
                  <a:cubicBezTo>
                    <a:pt x="1346" y="1036"/>
                    <a:pt x="1453" y="798"/>
                    <a:pt x="1299" y="548"/>
                  </a:cubicBezTo>
                  <a:cubicBezTo>
                    <a:pt x="977" y="0"/>
                    <a:pt x="441" y="250"/>
                    <a:pt x="215" y="595"/>
                  </a:cubicBezTo>
                  <a:cubicBezTo>
                    <a:pt x="108" y="750"/>
                    <a:pt x="1" y="929"/>
                    <a:pt x="72" y="1155"/>
                  </a:cubicBezTo>
                  <a:cubicBezTo>
                    <a:pt x="132" y="1417"/>
                    <a:pt x="382" y="1584"/>
                    <a:pt x="656"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20"/>
            <p:cNvSpPr/>
            <p:nvPr/>
          </p:nvSpPr>
          <p:spPr>
            <a:xfrm>
              <a:off x="6593075" y="2067050"/>
              <a:ext cx="36050" cy="39900"/>
            </a:xfrm>
            <a:custGeom>
              <a:avLst/>
              <a:gdLst/>
              <a:ahLst/>
              <a:cxnLst/>
              <a:rect l="l" t="t" r="r" b="b"/>
              <a:pathLst>
                <a:path w="1442" h="1596" extrusionOk="0">
                  <a:moveTo>
                    <a:pt x="643" y="1548"/>
                  </a:moveTo>
                  <a:cubicBezTo>
                    <a:pt x="679" y="1548"/>
                    <a:pt x="715" y="1548"/>
                    <a:pt x="762" y="1560"/>
                  </a:cubicBezTo>
                  <a:cubicBezTo>
                    <a:pt x="953" y="1536"/>
                    <a:pt x="1120" y="1417"/>
                    <a:pt x="1203" y="1251"/>
                  </a:cubicBezTo>
                  <a:cubicBezTo>
                    <a:pt x="1346" y="1036"/>
                    <a:pt x="1441" y="798"/>
                    <a:pt x="1298" y="560"/>
                  </a:cubicBezTo>
                  <a:cubicBezTo>
                    <a:pt x="965" y="1"/>
                    <a:pt x="441" y="251"/>
                    <a:pt x="215" y="596"/>
                  </a:cubicBezTo>
                  <a:cubicBezTo>
                    <a:pt x="108" y="751"/>
                    <a:pt x="0" y="929"/>
                    <a:pt x="60" y="1155"/>
                  </a:cubicBezTo>
                  <a:cubicBezTo>
                    <a:pt x="120" y="1417"/>
                    <a:pt x="381" y="1596"/>
                    <a:pt x="643"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20"/>
            <p:cNvSpPr/>
            <p:nvPr/>
          </p:nvSpPr>
          <p:spPr>
            <a:xfrm>
              <a:off x="6636225" y="2340900"/>
              <a:ext cx="8375" cy="7450"/>
            </a:xfrm>
            <a:custGeom>
              <a:avLst/>
              <a:gdLst/>
              <a:ahLst/>
              <a:cxnLst/>
              <a:rect l="l" t="t" r="r" b="b"/>
              <a:pathLst>
                <a:path w="335" h="298" extrusionOk="0">
                  <a:moveTo>
                    <a:pt x="263" y="36"/>
                  </a:moveTo>
                  <a:cubicBezTo>
                    <a:pt x="251" y="24"/>
                    <a:pt x="251" y="24"/>
                    <a:pt x="239" y="24"/>
                  </a:cubicBezTo>
                  <a:cubicBezTo>
                    <a:pt x="203" y="0"/>
                    <a:pt x="156" y="0"/>
                    <a:pt x="120" y="24"/>
                  </a:cubicBezTo>
                  <a:cubicBezTo>
                    <a:pt x="72" y="36"/>
                    <a:pt x="25" y="60"/>
                    <a:pt x="13" y="131"/>
                  </a:cubicBezTo>
                  <a:cubicBezTo>
                    <a:pt x="1" y="262"/>
                    <a:pt x="132" y="298"/>
                    <a:pt x="215" y="262"/>
                  </a:cubicBezTo>
                  <a:cubicBezTo>
                    <a:pt x="251" y="250"/>
                    <a:pt x="287" y="226"/>
                    <a:pt x="310" y="179"/>
                  </a:cubicBezTo>
                  <a:cubicBezTo>
                    <a:pt x="334" y="131"/>
                    <a:pt x="310"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20"/>
            <p:cNvSpPr/>
            <p:nvPr/>
          </p:nvSpPr>
          <p:spPr>
            <a:xfrm>
              <a:off x="6603500" y="2389125"/>
              <a:ext cx="8350" cy="7450"/>
            </a:xfrm>
            <a:custGeom>
              <a:avLst/>
              <a:gdLst/>
              <a:ahLst/>
              <a:cxnLst/>
              <a:rect l="l" t="t" r="r" b="b"/>
              <a:pathLst>
                <a:path w="334" h="298" extrusionOk="0">
                  <a:moveTo>
                    <a:pt x="250" y="36"/>
                  </a:moveTo>
                  <a:cubicBezTo>
                    <a:pt x="250" y="36"/>
                    <a:pt x="238" y="36"/>
                    <a:pt x="238" y="24"/>
                  </a:cubicBezTo>
                  <a:cubicBezTo>
                    <a:pt x="203" y="0"/>
                    <a:pt x="155" y="0"/>
                    <a:pt x="119" y="24"/>
                  </a:cubicBezTo>
                  <a:cubicBezTo>
                    <a:pt x="72" y="48"/>
                    <a:pt x="12" y="71"/>
                    <a:pt x="12" y="131"/>
                  </a:cubicBezTo>
                  <a:cubicBezTo>
                    <a:pt x="0" y="274"/>
                    <a:pt x="119" y="298"/>
                    <a:pt x="203" y="262"/>
                  </a:cubicBezTo>
                  <a:cubicBezTo>
                    <a:pt x="250" y="262"/>
                    <a:pt x="286" y="226"/>
                    <a:pt x="310" y="191"/>
                  </a:cubicBezTo>
                  <a:cubicBezTo>
                    <a:pt x="334" y="131"/>
                    <a:pt x="310" y="71"/>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20"/>
            <p:cNvSpPr/>
            <p:nvPr/>
          </p:nvSpPr>
          <p:spPr>
            <a:xfrm>
              <a:off x="6668075" y="2185825"/>
              <a:ext cx="8375" cy="7450"/>
            </a:xfrm>
            <a:custGeom>
              <a:avLst/>
              <a:gdLst/>
              <a:ahLst/>
              <a:cxnLst/>
              <a:rect l="l" t="t" r="r" b="b"/>
              <a:pathLst>
                <a:path w="335" h="298" extrusionOk="0">
                  <a:moveTo>
                    <a:pt x="251" y="36"/>
                  </a:moveTo>
                  <a:cubicBezTo>
                    <a:pt x="251" y="36"/>
                    <a:pt x="251" y="24"/>
                    <a:pt x="239" y="24"/>
                  </a:cubicBezTo>
                  <a:cubicBezTo>
                    <a:pt x="203" y="0"/>
                    <a:pt x="156" y="0"/>
                    <a:pt x="120" y="24"/>
                  </a:cubicBezTo>
                  <a:cubicBezTo>
                    <a:pt x="72" y="36"/>
                    <a:pt x="25" y="60"/>
                    <a:pt x="13" y="131"/>
                  </a:cubicBezTo>
                  <a:cubicBezTo>
                    <a:pt x="1" y="262"/>
                    <a:pt x="120" y="298"/>
                    <a:pt x="215" y="262"/>
                  </a:cubicBezTo>
                  <a:cubicBezTo>
                    <a:pt x="251" y="250"/>
                    <a:pt x="287" y="226"/>
                    <a:pt x="310" y="179"/>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20"/>
            <p:cNvSpPr/>
            <p:nvPr/>
          </p:nvSpPr>
          <p:spPr>
            <a:xfrm>
              <a:off x="6602000" y="2135225"/>
              <a:ext cx="8375" cy="7150"/>
            </a:xfrm>
            <a:custGeom>
              <a:avLst/>
              <a:gdLst/>
              <a:ahLst/>
              <a:cxnLst/>
              <a:rect l="l" t="t" r="r" b="b"/>
              <a:pathLst>
                <a:path w="335" h="286" extrusionOk="0">
                  <a:moveTo>
                    <a:pt x="251" y="36"/>
                  </a:moveTo>
                  <a:cubicBezTo>
                    <a:pt x="239" y="24"/>
                    <a:pt x="239" y="24"/>
                    <a:pt x="239" y="12"/>
                  </a:cubicBezTo>
                  <a:cubicBezTo>
                    <a:pt x="191" y="0"/>
                    <a:pt x="155" y="0"/>
                    <a:pt x="120" y="12"/>
                  </a:cubicBezTo>
                  <a:cubicBezTo>
                    <a:pt x="60" y="36"/>
                    <a:pt x="13" y="60"/>
                    <a:pt x="13" y="131"/>
                  </a:cubicBezTo>
                  <a:cubicBezTo>
                    <a:pt x="1" y="262"/>
                    <a:pt x="120" y="286"/>
                    <a:pt x="203" y="262"/>
                  </a:cubicBezTo>
                  <a:cubicBezTo>
                    <a:pt x="251" y="250"/>
                    <a:pt x="286" y="214"/>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20"/>
            <p:cNvSpPr/>
            <p:nvPr/>
          </p:nvSpPr>
          <p:spPr>
            <a:xfrm>
              <a:off x="6622850" y="2240875"/>
              <a:ext cx="8350" cy="7475"/>
            </a:xfrm>
            <a:custGeom>
              <a:avLst/>
              <a:gdLst/>
              <a:ahLst/>
              <a:cxnLst/>
              <a:rect l="l" t="t" r="r" b="b"/>
              <a:pathLst>
                <a:path w="334" h="299" extrusionOk="0">
                  <a:moveTo>
                    <a:pt x="262" y="48"/>
                  </a:moveTo>
                  <a:cubicBezTo>
                    <a:pt x="250" y="36"/>
                    <a:pt x="238" y="36"/>
                    <a:pt x="238" y="25"/>
                  </a:cubicBezTo>
                  <a:cubicBezTo>
                    <a:pt x="203" y="1"/>
                    <a:pt x="155" y="1"/>
                    <a:pt x="119" y="25"/>
                  </a:cubicBezTo>
                  <a:cubicBezTo>
                    <a:pt x="72" y="48"/>
                    <a:pt x="24" y="72"/>
                    <a:pt x="12" y="132"/>
                  </a:cubicBezTo>
                  <a:cubicBezTo>
                    <a:pt x="0" y="275"/>
                    <a:pt x="119" y="298"/>
                    <a:pt x="214" y="275"/>
                  </a:cubicBezTo>
                  <a:cubicBezTo>
                    <a:pt x="250" y="263"/>
                    <a:pt x="286" y="227"/>
                    <a:pt x="310" y="191"/>
                  </a:cubicBezTo>
                  <a:cubicBezTo>
                    <a:pt x="333" y="132"/>
                    <a:pt x="310" y="72"/>
                    <a:pt x="26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20"/>
            <p:cNvSpPr/>
            <p:nvPr/>
          </p:nvSpPr>
          <p:spPr>
            <a:xfrm>
              <a:off x="6549025" y="1903350"/>
              <a:ext cx="16400" cy="18175"/>
            </a:xfrm>
            <a:custGeom>
              <a:avLst/>
              <a:gdLst/>
              <a:ahLst/>
              <a:cxnLst/>
              <a:rect l="l" t="t" r="r" b="b"/>
              <a:pathLst>
                <a:path w="656" h="727" extrusionOk="0">
                  <a:moveTo>
                    <a:pt x="72" y="167"/>
                  </a:moveTo>
                  <a:cubicBezTo>
                    <a:pt x="60" y="191"/>
                    <a:pt x="48" y="203"/>
                    <a:pt x="36" y="214"/>
                  </a:cubicBezTo>
                  <a:cubicBezTo>
                    <a:pt x="0" y="298"/>
                    <a:pt x="0" y="393"/>
                    <a:pt x="36" y="476"/>
                  </a:cubicBezTo>
                  <a:cubicBezTo>
                    <a:pt x="84" y="595"/>
                    <a:pt x="155" y="703"/>
                    <a:pt x="298" y="714"/>
                  </a:cubicBezTo>
                  <a:cubicBezTo>
                    <a:pt x="608" y="726"/>
                    <a:pt x="655" y="441"/>
                    <a:pt x="584" y="262"/>
                  </a:cubicBezTo>
                  <a:cubicBezTo>
                    <a:pt x="560" y="167"/>
                    <a:pt x="489" y="83"/>
                    <a:pt x="393" y="48"/>
                  </a:cubicBezTo>
                  <a:cubicBezTo>
                    <a:pt x="274" y="0"/>
                    <a:pt x="131" y="48"/>
                    <a:pt x="72" y="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20"/>
            <p:cNvSpPr/>
            <p:nvPr/>
          </p:nvSpPr>
          <p:spPr>
            <a:xfrm>
              <a:off x="6456150" y="1940850"/>
              <a:ext cx="7175" cy="8950"/>
            </a:xfrm>
            <a:custGeom>
              <a:avLst/>
              <a:gdLst/>
              <a:ahLst/>
              <a:cxnLst/>
              <a:rect l="l" t="t" r="r" b="b"/>
              <a:pathLst>
                <a:path w="287" h="358" extrusionOk="0">
                  <a:moveTo>
                    <a:pt x="167" y="334"/>
                  </a:moveTo>
                  <a:lnTo>
                    <a:pt x="191" y="334"/>
                  </a:lnTo>
                  <a:cubicBezTo>
                    <a:pt x="227" y="310"/>
                    <a:pt x="251" y="274"/>
                    <a:pt x="263" y="238"/>
                  </a:cubicBezTo>
                  <a:cubicBezTo>
                    <a:pt x="286" y="191"/>
                    <a:pt x="274" y="131"/>
                    <a:pt x="239" y="96"/>
                  </a:cubicBezTo>
                  <a:cubicBezTo>
                    <a:pt x="132" y="0"/>
                    <a:pt x="36" y="96"/>
                    <a:pt x="13" y="179"/>
                  </a:cubicBezTo>
                  <a:cubicBezTo>
                    <a:pt x="1" y="215"/>
                    <a:pt x="1" y="262"/>
                    <a:pt x="24" y="298"/>
                  </a:cubicBezTo>
                  <a:cubicBezTo>
                    <a:pt x="48" y="346"/>
                    <a:pt x="120" y="357"/>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20"/>
            <p:cNvSpPr/>
            <p:nvPr/>
          </p:nvSpPr>
          <p:spPr>
            <a:xfrm>
              <a:off x="6331125" y="1922100"/>
              <a:ext cx="7175" cy="8950"/>
            </a:xfrm>
            <a:custGeom>
              <a:avLst/>
              <a:gdLst/>
              <a:ahLst/>
              <a:cxnLst/>
              <a:rect l="l" t="t" r="r" b="b"/>
              <a:pathLst>
                <a:path w="287" h="358" extrusionOk="0">
                  <a:moveTo>
                    <a:pt x="180" y="334"/>
                  </a:moveTo>
                  <a:lnTo>
                    <a:pt x="203" y="334"/>
                  </a:lnTo>
                  <a:cubicBezTo>
                    <a:pt x="239" y="310"/>
                    <a:pt x="263" y="274"/>
                    <a:pt x="275" y="238"/>
                  </a:cubicBezTo>
                  <a:cubicBezTo>
                    <a:pt x="287" y="191"/>
                    <a:pt x="275" y="131"/>
                    <a:pt x="239" y="95"/>
                  </a:cubicBezTo>
                  <a:cubicBezTo>
                    <a:pt x="132" y="0"/>
                    <a:pt x="49" y="95"/>
                    <a:pt x="25" y="179"/>
                  </a:cubicBezTo>
                  <a:cubicBezTo>
                    <a:pt x="1" y="215"/>
                    <a:pt x="1" y="262"/>
                    <a:pt x="25" y="298"/>
                  </a:cubicBezTo>
                  <a:cubicBezTo>
                    <a:pt x="61" y="345"/>
                    <a:pt x="132" y="357"/>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20"/>
            <p:cNvSpPr/>
            <p:nvPr/>
          </p:nvSpPr>
          <p:spPr>
            <a:xfrm>
              <a:off x="6377875" y="1930125"/>
              <a:ext cx="16400" cy="18475"/>
            </a:xfrm>
            <a:custGeom>
              <a:avLst/>
              <a:gdLst/>
              <a:ahLst/>
              <a:cxnLst/>
              <a:rect l="l" t="t" r="r" b="b"/>
              <a:pathLst>
                <a:path w="656" h="739" extrusionOk="0">
                  <a:moveTo>
                    <a:pt x="72" y="179"/>
                  </a:moveTo>
                  <a:cubicBezTo>
                    <a:pt x="72" y="191"/>
                    <a:pt x="48" y="203"/>
                    <a:pt x="36" y="215"/>
                  </a:cubicBezTo>
                  <a:cubicBezTo>
                    <a:pt x="0" y="298"/>
                    <a:pt x="0" y="405"/>
                    <a:pt x="36" y="489"/>
                  </a:cubicBezTo>
                  <a:cubicBezTo>
                    <a:pt x="84" y="596"/>
                    <a:pt x="155" y="703"/>
                    <a:pt x="298" y="715"/>
                  </a:cubicBezTo>
                  <a:cubicBezTo>
                    <a:pt x="607" y="739"/>
                    <a:pt x="655" y="453"/>
                    <a:pt x="584" y="275"/>
                  </a:cubicBezTo>
                  <a:cubicBezTo>
                    <a:pt x="560" y="167"/>
                    <a:pt x="488" y="96"/>
                    <a:pt x="393" y="48"/>
                  </a:cubicBezTo>
                  <a:cubicBezTo>
                    <a:pt x="274" y="1"/>
                    <a:pt x="131"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20"/>
            <p:cNvSpPr/>
            <p:nvPr/>
          </p:nvSpPr>
          <p:spPr>
            <a:xfrm>
              <a:off x="6521925" y="1834275"/>
              <a:ext cx="16400" cy="18200"/>
            </a:xfrm>
            <a:custGeom>
              <a:avLst/>
              <a:gdLst/>
              <a:ahLst/>
              <a:cxnLst/>
              <a:rect l="l" t="t" r="r" b="b"/>
              <a:pathLst>
                <a:path w="656" h="728" extrusionOk="0">
                  <a:moveTo>
                    <a:pt x="72" y="179"/>
                  </a:moveTo>
                  <a:cubicBezTo>
                    <a:pt x="60" y="191"/>
                    <a:pt x="49" y="203"/>
                    <a:pt x="37" y="215"/>
                  </a:cubicBezTo>
                  <a:cubicBezTo>
                    <a:pt x="1" y="299"/>
                    <a:pt x="1" y="394"/>
                    <a:pt x="37" y="477"/>
                  </a:cubicBezTo>
                  <a:cubicBezTo>
                    <a:pt x="84" y="596"/>
                    <a:pt x="156" y="703"/>
                    <a:pt x="299" y="715"/>
                  </a:cubicBezTo>
                  <a:cubicBezTo>
                    <a:pt x="608" y="727"/>
                    <a:pt x="656" y="453"/>
                    <a:pt x="584" y="263"/>
                  </a:cubicBezTo>
                  <a:cubicBezTo>
                    <a:pt x="560" y="168"/>
                    <a:pt x="489" y="84"/>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20"/>
            <p:cNvSpPr/>
            <p:nvPr/>
          </p:nvSpPr>
          <p:spPr>
            <a:xfrm>
              <a:off x="6443950" y="1834275"/>
              <a:ext cx="7175" cy="8975"/>
            </a:xfrm>
            <a:custGeom>
              <a:avLst/>
              <a:gdLst/>
              <a:ahLst/>
              <a:cxnLst/>
              <a:rect l="l" t="t" r="r" b="b"/>
              <a:pathLst>
                <a:path w="287" h="359" extrusionOk="0">
                  <a:moveTo>
                    <a:pt x="179" y="334"/>
                  </a:moveTo>
                  <a:lnTo>
                    <a:pt x="191" y="334"/>
                  </a:lnTo>
                  <a:cubicBezTo>
                    <a:pt x="239" y="310"/>
                    <a:pt x="262" y="275"/>
                    <a:pt x="262" y="239"/>
                  </a:cubicBezTo>
                  <a:cubicBezTo>
                    <a:pt x="286" y="191"/>
                    <a:pt x="274" y="132"/>
                    <a:pt x="239" y="84"/>
                  </a:cubicBezTo>
                  <a:cubicBezTo>
                    <a:pt x="131" y="1"/>
                    <a:pt x="36" y="84"/>
                    <a:pt x="12" y="168"/>
                  </a:cubicBezTo>
                  <a:cubicBezTo>
                    <a:pt x="0" y="215"/>
                    <a:pt x="0" y="263"/>
                    <a:pt x="24" y="299"/>
                  </a:cubicBezTo>
                  <a:cubicBezTo>
                    <a:pt x="60" y="346"/>
                    <a:pt x="120"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20"/>
            <p:cNvSpPr/>
            <p:nvPr/>
          </p:nvSpPr>
          <p:spPr>
            <a:xfrm>
              <a:off x="6370725" y="1806300"/>
              <a:ext cx="7175" cy="9250"/>
            </a:xfrm>
            <a:custGeom>
              <a:avLst/>
              <a:gdLst/>
              <a:ahLst/>
              <a:cxnLst/>
              <a:rect l="l" t="t" r="r" b="b"/>
              <a:pathLst>
                <a:path w="287" h="370" extrusionOk="0">
                  <a:moveTo>
                    <a:pt x="167" y="334"/>
                  </a:moveTo>
                  <a:lnTo>
                    <a:pt x="191" y="334"/>
                  </a:lnTo>
                  <a:cubicBezTo>
                    <a:pt x="227" y="322"/>
                    <a:pt x="262" y="286"/>
                    <a:pt x="262" y="239"/>
                  </a:cubicBezTo>
                  <a:cubicBezTo>
                    <a:pt x="286" y="191"/>
                    <a:pt x="274" y="132"/>
                    <a:pt x="239" y="96"/>
                  </a:cubicBezTo>
                  <a:cubicBezTo>
                    <a:pt x="131" y="1"/>
                    <a:pt x="36" y="96"/>
                    <a:pt x="12" y="179"/>
                  </a:cubicBezTo>
                  <a:cubicBezTo>
                    <a:pt x="1" y="215"/>
                    <a:pt x="1" y="263"/>
                    <a:pt x="24" y="298"/>
                  </a:cubicBezTo>
                  <a:cubicBezTo>
                    <a:pt x="60" y="346"/>
                    <a:pt x="120" y="370"/>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20"/>
            <p:cNvSpPr/>
            <p:nvPr/>
          </p:nvSpPr>
          <p:spPr>
            <a:xfrm>
              <a:off x="6453175" y="1769700"/>
              <a:ext cx="7475" cy="8950"/>
            </a:xfrm>
            <a:custGeom>
              <a:avLst/>
              <a:gdLst/>
              <a:ahLst/>
              <a:cxnLst/>
              <a:rect l="l" t="t" r="r" b="b"/>
              <a:pathLst>
                <a:path w="299" h="358" extrusionOk="0">
                  <a:moveTo>
                    <a:pt x="179" y="334"/>
                  </a:moveTo>
                  <a:lnTo>
                    <a:pt x="203" y="334"/>
                  </a:lnTo>
                  <a:cubicBezTo>
                    <a:pt x="239" y="310"/>
                    <a:pt x="274" y="274"/>
                    <a:pt x="274" y="238"/>
                  </a:cubicBezTo>
                  <a:cubicBezTo>
                    <a:pt x="298" y="191"/>
                    <a:pt x="286" y="131"/>
                    <a:pt x="251" y="84"/>
                  </a:cubicBezTo>
                  <a:cubicBezTo>
                    <a:pt x="143" y="0"/>
                    <a:pt x="48" y="84"/>
                    <a:pt x="24" y="167"/>
                  </a:cubicBezTo>
                  <a:cubicBezTo>
                    <a:pt x="1" y="215"/>
                    <a:pt x="12" y="262"/>
                    <a:pt x="36" y="298"/>
                  </a:cubicBezTo>
                  <a:cubicBezTo>
                    <a:pt x="72" y="345"/>
                    <a:pt x="132" y="357"/>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20"/>
            <p:cNvSpPr/>
            <p:nvPr/>
          </p:nvSpPr>
          <p:spPr>
            <a:xfrm>
              <a:off x="6227850" y="1950675"/>
              <a:ext cx="7175" cy="9250"/>
            </a:xfrm>
            <a:custGeom>
              <a:avLst/>
              <a:gdLst/>
              <a:ahLst/>
              <a:cxnLst/>
              <a:rect l="l" t="t" r="r" b="b"/>
              <a:pathLst>
                <a:path w="287" h="370" extrusionOk="0">
                  <a:moveTo>
                    <a:pt x="167" y="345"/>
                  </a:moveTo>
                  <a:cubicBezTo>
                    <a:pt x="179" y="334"/>
                    <a:pt x="191" y="334"/>
                    <a:pt x="191" y="345"/>
                  </a:cubicBezTo>
                  <a:cubicBezTo>
                    <a:pt x="239" y="322"/>
                    <a:pt x="262" y="286"/>
                    <a:pt x="262" y="250"/>
                  </a:cubicBezTo>
                  <a:cubicBezTo>
                    <a:pt x="286" y="191"/>
                    <a:pt x="274" y="131"/>
                    <a:pt x="239" y="95"/>
                  </a:cubicBezTo>
                  <a:cubicBezTo>
                    <a:pt x="131" y="0"/>
                    <a:pt x="36" y="95"/>
                    <a:pt x="12" y="179"/>
                  </a:cubicBezTo>
                  <a:cubicBezTo>
                    <a:pt x="1" y="215"/>
                    <a:pt x="1" y="262"/>
                    <a:pt x="24" y="310"/>
                  </a:cubicBezTo>
                  <a:cubicBezTo>
                    <a:pt x="60" y="357"/>
                    <a:pt x="120" y="369"/>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20"/>
            <p:cNvSpPr/>
            <p:nvPr/>
          </p:nvSpPr>
          <p:spPr>
            <a:xfrm>
              <a:off x="6378750" y="1875650"/>
              <a:ext cx="16400" cy="18500"/>
            </a:xfrm>
            <a:custGeom>
              <a:avLst/>
              <a:gdLst/>
              <a:ahLst/>
              <a:cxnLst/>
              <a:rect l="l" t="t" r="r" b="b"/>
              <a:pathLst>
                <a:path w="656" h="740" extrusionOk="0">
                  <a:moveTo>
                    <a:pt x="72" y="179"/>
                  </a:moveTo>
                  <a:cubicBezTo>
                    <a:pt x="61" y="191"/>
                    <a:pt x="49" y="203"/>
                    <a:pt x="37" y="215"/>
                  </a:cubicBezTo>
                  <a:cubicBezTo>
                    <a:pt x="1" y="298"/>
                    <a:pt x="1" y="406"/>
                    <a:pt x="37" y="489"/>
                  </a:cubicBezTo>
                  <a:cubicBezTo>
                    <a:pt x="84" y="596"/>
                    <a:pt x="156" y="703"/>
                    <a:pt x="299" y="715"/>
                  </a:cubicBezTo>
                  <a:cubicBezTo>
                    <a:pt x="608" y="739"/>
                    <a:pt x="656" y="453"/>
                    <a:pt x="584" y="275"/>
                  </a:cubicBezTo>
                  <a:cubicBezTo>
                    <a:pt x="561" y="168"/>
                    <a:pt x="489" y="96"/>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20"/>
            <p:cNvSpPr/>
            <p:nvPr/>
          </p:nvSpPr>
          <p:spPr>
            <a:xfrm>
              <a:off x="6281125" y="1889350"/>
              <a:ext cx="7175" cy="9250"/>
            </a:xfrm>
            <a:custGeom>
              <a:avLst/>
              <a:gdLst/>
              <a:ahLst/>
              <a:cxnLst/>
              <a:rect l="l" t="t" r="r" b="b"/>
              <a:pathLst>
                <a:path w="287" h="370" extrusionOk="0">
                  <a:moveTo>
                    <a:pt x="179" y="334"/>
                  </a:moveTo>
                  <a:cubicBezTo>
                    <a:pt x="179" y="334"/>
                    <a:pt x="191" y="334"/>
                    <a:pt x="203" y="334"/>
                  </a:cubicBezTo>
                  <a:cubicBezTo>
                    <a:pt x="239" y="322"/>
                    <a:pt x="263" y="286"/>
                    <a:pt x="275" y="239"/>
                  </a:cubicBezTo>
                  <a:cubicBezTo>
                    <a:pt x="286" y="191"/>
                    <a:pt x="275" y="131"/>
                    <a:pt x="239" y="96"/>
                  </a:cubicBezTo>
                  <a:cubicBezTo>
                    <a:pt x="132" y="1"/>
                    <a:pt x="48" y="96"/>
                    <a:pt x="25" y="179"/>
                  </a:cubicBezTo>
                  <a:cubicBezTo>
                    <a:pt x="1" y="215"/>
                    <a:pt x="1" y="262"/>
                    <a:pt x="25" y="298"/>
                  </a:cubicBezTo>
                  <a:cubicBezTo>
                    <a:pt x="60" y="346"/>
                    <a:pt x="132"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20"/>
            <p:cNvSpPr/>
            <p:nvPr/>
          </p:nvSpPr>
          <p:spPr>
            <a:xfrm>
              <a:off x="6066525" y="2068825"/>
              <a:ext cx="7175" cy="8975"/>
            </a:xfrm>
            <a:custGeom>
              <a:avLst/>
              <a:gdLst/>
              <a:ahLst/>
              <a:cxnLst/>
              <a:rect l="l" t="t" r="r" b="b"/>
              <a:pathLst>
                <a:path w="287" h="359" extrusionOk="0">
                  <a:moveTo>
                    <a:pt x="167" y="334"/>
                  </a:moveTo>
                  <a:lnTo>
                    <a:pt x="191" y="334"/>
                  </a:lnTo>
                  <a:cubicBezTo>
                    <a:pt x="227" y="311"/>
                    <a:pt x="262" y="275"/>
                    <a:pt x="262" y="239"/>
                  </a:cubicBezTo>
                  <a:cubicBezTo>
                    <a:pt x="286" y="180"/>
                    <a:pt x="274" y="132"/>
                    <a:pt x="238" y="84"/>
                  </a:cubicBezTo>
                  <a:cubicBezTo>
                    <a:pt x="131" y="1"/>
                    <a:pt x="36" y="84"/>
                    <a:pt x="12" y="168"/>
                  </a:cubicBezTo>
                  <a:cubicBezTo>
                    <a:pt x="0" y="215"/>
                    <a:pt x="0" y="263"/>
                    <a:pt x="24" y="299"/>
                  </a:cubicBezTo>
                  <a:cubicBezTo>
                    <a:pt x="60" y="346"/>
                    <a:pt x="119" y="358"/>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20"/>
            <p:cNvSpPr/>
            <p:nvPr/>
          </p:nvSpPr>
          <p:spPr>
            <a:xfrm>
              <a:off x="6171600" y="20917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43"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20"/>
            <p:cNvSpPr/>
            <p:nvPr/>
          </p:nvSpPr>
          <p:spPr>
            <a:xfrm>
              <a:off x="6164750" y="2206050"/>
              <a:ext cx="7475" cy="8950"/>
            </a:xfrm>
            <a:custGeom>
              <a:avLst/>
              <a:gdLst/>
              <a:ahLst/>
              <a:cxnLst/>
              <a:rect l="l" t="t" r="r" b="b"/>
              <a:pathLst>
                <a:path w="299" h="358" extrusionOk="0">
                  <a:moveTo>
                    <a:pt x="179" y="334"/>
                  </a:moveTo>
                  <a:lnTo>
                    <a:pt x="203" y="334"/>
                  </a:lnTo>
                  <a:cubicBezTo>
                    <a:pt x="239" y="322"/>
                    <a:pt x="262" y="286"/>
                    <a:pt x="274" y="239"/>
                  </a:cubicBezTo>
                  <a:cubicBezTo>
                    <a:pt x="298" y="191"/>
                    <a:pt x="286" y="132"/>
                    <a:pt x="239" y="96"/>
                  </a:cubicBezTo>
                  <a:cubicBezTo>
                    <a:pt x="131" y="1"/>
                    <a:pt x="48" y="96"/>
                    <a:pt x="24" y="179"/>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20"/>
            <p:cNvSpPr/>
            <p:nvPr/>
          </p:nvSpPr>
          <p:spPr>
            <a:xfrm>
              <a:off x="6007275" y="2139675"/>
              <a:ext cx="7475" cy="8950"/>
            </a:xfrm>
            <a:custGeom>
              <a:avLst/>
              <a:gdLst/>
              <a:ahLst/>
              <a:cxnLst/>
              <a:rect l="l" t="t" r="r" b="b"/>
              <a:pathLst>
                <a:path w="299" h="358" extrusionOk="0">
                  <a:moveTo>
                    <a:pt x="180" y="334"/>
                  </a:moveTo>
                  <a:lnTo>
                    <a:pt x="203" y="334"/>
                  </a:lnTo>
                  <a:cubicBezTo>
                    <a:pt x="239" y="310"/>
                    <a:pt x="263" y="274"/>
                    <a:pt x="275" y="239"/>
                  </a:cubicBezTo>
                  <a:cubicBezTo>
                    <a:pt x="299" y="191"/>
                    <a:pt x="287" y="132"/>
                    <a:pt x="239" y="84"/>
                  </a:cubicBezTo>
                  <a:cubicBezTo>
                    <a:pt x="144" y="1"/>
                    <a:pt x="49" y="84"/>
                    <a:pt x="25" y="179"/>
                  </a:cubicBezTo>
                  <a:cubicBezTo>
                    <a:pt x="1" y="215"/>
                    <a:pt x="13" y="263"/>
                    <a:pt x="37" y="298"/>
                  </a:cubicBezTo>
                  <a:cubicBezTo>
                    <a:pt x="61" y="346"/>
                    <a:pt x="132" y="358"/>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20"/>
            <p:cNvSpPr/>
            <p:nvPr/>
          </p:nvSpPr>
          <p:spPr>
            <a:xfrm>
              <a:off x="6215350" y="1864350"/>
              <a:ext cx="7175" cy="9250"/>
            </a:xfrm>
            <a:custGeom>
              <a:avLst/>
              <a:gdLst/>
              <a:ahLst/>
              <a:cxnLst/>
              <a:rect l="l" t="t" r="r" b="b"/>
              <a:pathLst>
                <a:path w="287" h="370" extrusionOk="0">
                  <a:moveTo>
                    <a:pt x="179" y="346"/>
                  </a:moveTo>
                  <a:lnTo>
                    <a:pt x="203" y="346"/>
                  </a:lnTo>
                  <a:cubicBezTo>
                    <a:pt x="239" y="322"/>
                    <a:pt x="262" y="286"/>
                    <a:pt x="262" y="250"/>
                  </a:cubicBezTo>
                  <a:cubicBezTo>
                    <a:pt x="286" y="191"/>
                    <a:pt x="274" y="131"/>
                    <a:pt x="239" y="96"/>
                  </a:cubicBezTo>
                  <a:cubicBezTo>
                    <a:pt x="131" y="0"/>
                    <a:pt x="36" y="96"/>
                    <a:pt x="12" y="179"/>
                  </a:cubicBezTo>
                  <a:cubicBezTo>
                    <a:pt x="0" y="215"/>
                    <a:pt x="0" y="262"/>
                    <a:pt x="24" y="310"/>
                  </a:cubicBezTo>
                  <a:cubicBezTo>
                    <a:pt x="60" y="358"/>
                    <a:pt x="120" y="369"/>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20"/>
            <p:cNvSpPr/>
            <p:nvPr/>
          </p:nvSpPr>
          <p:spPr>
            <a:xfrm>
              <a:off x="6076050" y="2132825"/>
              <a:ext cx="7175" cy="9250"/>
            </a:xfrm>
            <a:custGeom>
              <a:avLst/>
              <a:gdLst/>
              <a:ahLst/>
              <a:cxnLst/>
              <a:rect l="l" t="t" r="r" b="b"/>
              <a:pathLst>
                <a:path w="287" h="370" extrusionOk="0">
                  <a:moveTo>
                    <a:pt x="179" y="334"/>
                  </a:moveTo>
                  <a:cubicBezTo>
                    <a:pt x="179" y="334"/>
                    <a:pt x="191" y="334"/>
                    <a:pt x="203" y="334"/>
                  </a:cubicBezTo>
                  <a:cubicBezTo>
                    <a:pt x="238" y="322"/>
                    <a:pt x="262" y="287"/>
                    <a:pt x="274" y="239"/>
                  </a:cubicBezTo>
                  <a:cubicBezTo>
                    <a:pt x="286" y="191"/>
                    <a:pt x="274" y="132"/>
                    <a:pt x="238" y="96"/>
                  </a:cubicBezTo>
                  <a:cubicBezTo>
                    <a:pt x="131" y="1"/>
                    <a:pt x="48" y="96"/>
                    <a:pt x="24" y="179"/>
                  </a:cubicBezTo>
                  <a:cubicBezTo>
                    <a:pt x="0" y="215"/>
                    <a:pt x="0" y="263"/>
                    <a:pt x="24" y="298"/>
                  </a:cubicBezTo>
                  <a:cubicBezTo>
                    <a:pt x="60" y="346"/>
                    <a:pt x="119"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20"/>
            <p:cNvSpPr/>
            <p:nvPr/>
          </p:nvSpPr>
          <p:spPr>
            <a:xfrm>
              <a:off x="6047775" y="22316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31"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Title Slide_1_1_1">
    <p:spTree>
      <p:nvGrpSpPr>
        <p:cNvPr id="1" name="Shape 13518"/>
        <p:cNvGrpSpPr/>
        <p:nvPr/>
      </p:nvGrpSpPr>
      <p:grpSpPr>
        <a:xfrm>
          <a:off x="0" y="0"/>
          <a:ext cx="0" cy="0"/>
          <a:chOff x="0" y="0"/>
          <a:chExt cx="0" cy="0"/>
        </a:xfrm>
      </p:grpSpPr>
      <p:grpSp>
        <p:nvGrpSpPr>
          <p:cNvPr id="13519" name="Google Shape;13519;p21"/>
          <p:cNvGrpSpPr/>
          <p:nvPr/>
        </p:nvGrpSpPr>
        <p:grpSpPr>
          <a:xfrm rot="-228152">
            <a:off x="-6077145" y="286574"/>
            <a:ext cx="11802367" cy="4749652"/>
            <a:chOff x="4635753" y="3494511"/>
            <a:chExt cx="1271665" cy="355236"/>
          </a:xfrm>
        </p:grpSpPr>
        <p:sp>
          <p:nvSpPr>
            <p:cNvPr id="13520" name="Google Shape;13520;p21"/>
            <p:cNvSpPr/>
            <p:nvPr/>
          </p:nvSpPr>
          <p:spPr>
            <a:xfrm>
              <a:off x="4635753" y="3507585"/>
              <a:ext cx="1271665" cy="342162"/>
            </a:xfrm>
            <a:custGeom>
              <a:avLst/>
              <a:gdLst/>
              <a:ahLst/>
              <a:cxnLst/>
              <a:rect l="l" t="t" r="r" b="b"/>
              <a:pathLst>
                <a:path w="88726" h="23869" extrusionOk="0">
                  <a:moveTo>
                    <a:pt x="74288" y="699"/>
                  </a:moveTo>
                  <a:lnTo>
                    <a:pt x="74349" y="790"/>
                  </a:lnTo>
                  <a:lnTo>
                    <a:pt x="74288" y="851"/>
                  </a:lnTo>
                  <a:cubicBezTo>
                    <a:pt x="74257" y="821"/>
                    <a:pt x="74227" y="790"/>
                    <a:pt x="74227" y="730"/>
                  </a:cubicBezTo>
                  <a:cubicBezTo>
                    <a:pt x="74227" y="730"/>
                    <a:pt x="74288" y="699"/>
                    <a:pt x="74288" y="699"/>
                  </a:cubicBezTo>
                  <a:close/>
                  <a:moveTo>
                    <a:pt x="32828" y="1186"/>
                  </a:moveTo>
                  <a:lnTo>
                    <a:pt x="32828" y="1186"/>
                  </a:lnTo>
                  <a:cubicBezTo>
                    <a:pt x="32889" y="1216"/>
                    <a:pt x="32919" y="1277"/>
                    <a:pt x="32980" y="1338"/>
                  </a:cubicBezTo>
                  <a:cubicBezTo>
                    <a:pt x="32941" y="1369"/>
                    <a:pt x="32913" y="1382"/>
                    <a:pt x="32894" y="1382"/>
                  </a:cubicBezTo>
                  <a:cubicBezTo>
                    <a:pt x="32840" y="1382"/>
                    <a:pt x="32851" y="1276"/>
                    <a:pt x="32828" y="1186"/>
                  </a:cubicBezTo>
                  <a:close/>
                  <a:moveTo>
                    <a:pt x="53497" y="1368"/>
                  </a:moveTo>
                  <a:lnTo>
                    <a:pt x="53497" y="1368"/>
                  </a:lnTo>
                  <a:cubicBezTo>
                    <a:pt x="53467" y="1429"/>
                    <a:pt x="53436" y="1490"/>
                    <a:pt x="53376" y="1550"/>
                  </a:cubicBezTo>
                  <a:cubicBezTo>
                    <a:pt x="53254" y="1398"/>
                    <a:pt x="53406" y="1398"/>
                    <a:pt x="53497" y="1368"/>
                  </a:cubicBezTo>
                  <a:close/>
                  <a:moveTo>
                    <a:pt x="19576" y="1915"/>
                  </a:moveTo>
                  <a:lnTo>
                    <a:pt x="19636" y="2037"/>
                  </a:lnTo>
                  <a:lnTo>
                    <a:pt x="19576" y="2097"/>
                  </a:lnTo>
                  <a:cubicBezTo>
                    <a:pt x="19545" y="2067"/>
                    <a:pt x="19515" y="2006"/>
                    <a:pt x="19515" y="1976"/>
                  </a:cubicBezTo>
                  <a:cubicBezTo>
                    <a:pt x="19515" y="1976"/>
                    <a:pt x="19545" y="1946"/>
                    <a:pt x="19576" y="1915"/>
                  </a:cubicBezTo>
                  <a:close/>
                  <a:moveTo>
                    <a:pt x="73836" y="1915"/>
                  </a:moveTo>
                  <a:cubicBezTo>
                    <a:pt x="73900" y="1915"/>
                    <a:pt x="73969" y="1946"/>
                    <a:pt x="74014" y="2006"/>
                  </a:cubicBezTo>
                  <a:cubicBezTo>
                    <a:pt x="73969" y="2067"/>
                    <a:pt x="73900" y="2097"/>
                    <a:pt x="73836" y="2097"/>
                  </a:cubicBezTo>
                  <a:cubicBezTo>
                    <a:pt x="73771" y="2097"/>
                    <a:pt x="73710" y="2067"/>
                    <a:pt x="73680" y="2006"/>
                  </a:cubicBezTo>
                  <a:cubicBezTo>
                    <a:pt x="73710" y="1946"/>
                    <a:pt x="73771" y="1915"/>
                    <a:pt x="73836" y="1915"/>
                  </a:cubicBezTo>
                  <a:close/>
                  <a:moveTo>
                    <a:pt x="75504" y="1915"/>
                  </a:moveTo>
                  <a:lnTo>
                    <a:pt x="75564" y="2037"/>
                  </a:lnTo>
                  <a:lnTo>
                    <a:pt x="75504" y="2097"/>
                  </a:lnTo>
                  <a:cubicBezTo>
                    <a:pt x="75473" y="2067"/>
                    <a:pt x="75473" y="2006"/>
                    <a:pt x="75443" y="1976"/>
                  </a:cubicBezTo>
                  <a:cubicBezTo>
                    <a:pt x="75443" y="1976"/>
                    <a:pt x="75504" y="1946"/>
                    <a:pt x="75504" y="1915"/>
                  </a:cubicBezTo>
                  <a:close/>
                  <a:moveTo>
                    <a:pt x="19940" y="2310"/>
                  </a:moveTo>
                  <a:cubicBezTo>
                    <a:pt x="19940" y="2310"/>
                    <a:pt x="20001" y="2341"/>
                    <a:pt x="20001" y="2341"/>
                  </a:cubicBezTo>
                  <a:lnTo>
                    <a:pt x="19879" y="2432"/>
                  </a:lnTo>
                  <a:lnTo>
                    <a:pt x="19819" y="2341"/>
                  </a:lnTo>
                  <a:cubicBezTo>
                    <a:pt x="19849" y="2341"/>
                    <a:pt x="19910" y="2310"/>
                    <a:pt x="19940" y="2310"/>
                  </a:cubicBezTo>
                  <a:close/>
                  <a:moveTo>
                    <a:pt x="20457" y="2462"/>
                  </a:moveTo>
                  <a:cubicBezTo>
                    <a:pt x="20487" y="2462"/>
                    <a:pt x="20518" y="2523"/>
                    <a:pt x="20518" y="2523"/>
                  </a:cubicBezTo>
                  <a:lnTo>
                    <a:pt x="20487" y="2553"/>
                  </a:lnTo>
                  <a:cubicBezTo>
                    <a:pt x="20457" y="2553"/>
                    <a:pt x="20427" y="2584"/>
                    <a:pt x="20396" y="2584"/>
                  </a:cubicBezTo>
                  <a:cubicBezTo>
                    <a:pt x="20396" y="2584"/>
                    <a:pt x="20366" y="2553"/>
                    <a:pt x="20335" y="2523"/>
                  </a:cubicBezTo>
                  <a:cubicBezTo>
                    <a:pt x="20396" y="2523"/>
                    <a:pt x="20427" y="2493"/>
                    <a:pt x="20457" y="2462"/>
                  </a:cubicBezTo>
                  <a:close/>
                  <a:moveTo>
                    <a:pt x="49242" y="2462"/>
                  </a:moveTo>
                  <a:cubicBezTo>
                    <a:pt x="49272" y="2493"/>
                    <a:pt x="49333" y="2523"/>
                    <a:pt x="49363" y="2523"/>
                  </a:cubicBezTo>
                  <a:lnTo>
                    <a:pt x="49303" y="2584"/>
                  </a:lnTo>
                  <a:lnTo>
                    <a:pt x="49181" y="2523"/>
                  </a:lnTo>
                  <a:lnTo>
                    <a:pt x="49242" y="2462"/>
                  </a:lnTo>
                  <a:close/>
                  <a:moveTo>
                    <a:pt x="50336" y="2462"/>
                  </a:moveTo>
                  <a:cubicBezTo>
                    <a:pt x="50366" y="2462"/>
                    <a:pt x="50397" y="2523"/>
                    <a:pt x="50397" y="2523"/>
                  </a:cubicBezTo>
                  <a:lnTo>
                    <a:pt x="50275" y="2584"/>
                  </a:lnTo>
                  <a:lnTo>
                    <a:pt x="50245" y="2523"/>
                  </a:lnTo>
                  <a:cubicBezTo>
                    <a:pt x="50275" y="2523"/>
                    <a:pt x="50306" y="2493"/>
                    <a:pt x="50336" y="2462"/>
                  </a:cubicBezTo>
                  <a:close/>
                  <a:moveTo>
                    <a:pt x="26323" y="2462"/>
                  </a:moveTo>
                  <a:cubicBezTo>
                    <a:pt x="26415" y="2462"/>
                    <a:pt x="26475" y="2462"/>
                    <a:pt x="26567" y="2493"/>
                  </a:cubicBezTo>
                  <a:lnTo>
                    <a:pt x="26567" y="2584"/>
                  </a:lnTo>
                  <a:lnTo>
                    <a:pt x="26536" y="2584"/>
                  </a:lnTo>
                  <a:cubicBezTo>
                    <a:pt x="26475" y="2614"/>
                    <a:pt x="26415" y="2614"/>
                    <a:pt x="26323" y="2614"/>
                  </a:cubicBezTo>
                  <a:cubicBezTo>
                    <a:pt x="26323" y="2614"/>
                    <a:pt x="26293" y="2523"/>
                    <a:pt x="26263" y="2523"/>
                  </a:cubicBezTo>
                  <a:cubicBezTo>
                    <a:pt x="26263" y="2493"/>
                    <a:pt x="26323" y="2462"/>
                    <a:pt x="26323" y="2462"/>
                  </a:cubicBezTo>
                  <a:close/>
                  <a:moveTo>
                    <a:pt x="45442" y="2432"/>
                  </a:moveTo>
                  <a:cubicBezTo>
                    <a:pt x="45473" y="2462"/>
                    <a:pt x="45503" y="2493"/>
                    <a:pt x="45503" y="2493"/>
                  </a:cubicBezTo>
                  <a:cubicBezTo>
                    <a:pt x="45503" y="2553"/>
                    <a:pt x="45473" y="2584"/>
                    <a:pt x="45442" y="2614"/>
                  </a:cubicBezTo>
                  <a:lnTo>
                    <a:pt x="45381" y="2553"/>
                  </a:lnTo>
                  <a:lnTo>
                    <a:pt x="45442" y="2432"/>
                  </a:lnTo>
                  <a:close/>
                  <a:moveTo>
                    <a:pt x="64014" y="2280"/>
                  </a:moveTo>
                  <a:cubicBezTo>
                    <a:pt x="64136" y="2401"/>
                    <a:pt x="64136" y="2493"/>
                    <a:pt x="64044" y="2614"/>
                  </a:cubicBezTo>
                  <a:cubicBezTo>
                    <a:pt x="63923" y="2584"/>
                    <a:pt x="63862" y="2432"/>
                    <a:pt x="63740" y="2341"/>
                  </a:cubicBezTo>
                  <a:lnTo>
                    <a:pt x="64014" y="2280"/>
                  </a:lnTo>
                  <a:close/>
                  <a:moveTo>
                    <a:pt x="65929" y="2462"/>
                  </a:moveTo>
                  <a:cubicBezTo>
                    <a:pt x="65959" y="2462"/>
                    <a:pt x="65990" y="2553"/>
                    <a:pt x="65990" y="2584"/>
                  </a:cubicBezTo>
                  <a:cubicBezTo>
                    <a:pt x="65990" y="2584"/>
                    <a:pt x="65929" y="2614"/>
                    <a:pt x="65929" y="2614"/>
                  </a:cubicBezTo>
                  <a:lnTo>
                    <a:pt x="65716" y="2614"/>
                  </a:lnTo>
                  <a:lnTo>
                    <a:pt x="65716" y="2493"/>
                  </a:lnTo>
                  <a:lnTo>
                    <a:pt x="65686" y="2493"/>
                  </a:lnTo>
                  <a:cubicBezTo>
                    <a:pt x="65777" y="2462"/>
                    <a:pt x="65838" y="2462"/>
                    <a:pt x="65929" y="2462"/>
                  </a:cubicBezTo>
                  <a:close/>
                  <a:moveTo>
                    <a:pt x="28511" y="2440"/>
                  </a:moveTo>
                  <a:cubicBezTo>
                    <a:pt x="28563" y="2440"/>
                    <a:pt x="28616" y="2457"/>
                    <a:pt x="28664" y="2493"/>
                  </a:cubicBezTo>
                  <a:cubicBezTo>
                    <a:pt x="28618" y="2599"/>
                    <a:pt x="28573" y="2637"/>
                    <a:pt x="28519" y="2637"/>
                  </a:cubicBezTo>
                  <a:cubicBezTo>
                    <a:pt x="28466" y="2637"/>
                    <a:pt x="28405" y="2599"/>
                    <a:pt x="28329" y="2553"/>
                  </a:cubicBezTo>
                  <a:lnTo>
                    <a:pt x="28299" y="2553"/>
                  </a:lnTo>
                  <a:cubicBezTo>
                    <a:pt x="28354" y="2480"/>
                    <a:pt x="28432" y="2440"/>
                    <a:pt x="28511" y="2440"/>
                  </a:cubicBezTo>
                  <a:close/>
                  <a:moveTo>
                    <a:pt x="62312" y="2219"/>
                  </a:moveTo>
                  <a:lnTo>
                    <a:pt x="62373" y="2553"/>
                  </a:lnTo>
                  <a:cubicBezTo>
                    <a:pt x="62312" y="2614"/>
                    <a:pt x="62259" y="2637"/>
                    <a:pt x="62209" y="2637"/>
                  </a:cubicBezTo>
                  <a:cubicBezTo>
                    <a:pt x="62160" y="2637"/>
                    <a:pt x="62114" y="2614"/>
                    <a:pt x="62069" y="2584"/>
                  </a:cubicBezTo>
                  <a:cubicBezTo>
                    <a:pt x="62069" y="2432"/>
                    <a:pt x="62221" y="2371"/>
                    <a:pt x="62312" y="2219"/>
                  </a:cubicBezTo>
                  <a:close/>
                  <a:moveTo>
                    <a:pt x="28909" y="2647"/>
                  </a:moveTo>
                  <a:lnTo>
                    <a:pt x="28909" y="2647"/>
                  </a:lnTo>
                  <a:cubicBezTo>
                    <a:pt x="28939" y="2676"/>
                    <a:pt x="28969" y="2706"/>
                    <a:pt x="28998" y="2736"/>
                  </a:cubicBezTo>
                  <a:cubicBezTo>
                    <a:pt x="28998" y="2766"/>
                    <a:pt x="28968" y="2766"/>
                    <a:pt x="28937" y="2797"/>
                  </a:cubicBezTo>
                  <a:cubicBezTo>
                    <a:pt x="28937" y="2766"/>
                    <a:pt x="28907" y="2705"/>
                    <a:pt x="28907" y="2675"/>
                  </a:cubicBezTo>
                  <a:cubicBezTo>
                    <a:pt x="28893" y="2675"/>
                    <a:pt x="28899" y="2661"/>
                    <a:pt x="28909" y="2647"/>
                  </a:cubicBezTo>
                  <a:close/>
                  <a:moveTo>
                    <a:pt x="51339" y="2310"/>
                  </a:moveTo>
                  <a:cubicBezTo>
                    <a:pt x="51461" y="2401"/>
                    <a:pt x="51369" y="2584"/>
                    <a:pt x="51430" y="2797"/>
                  </a:cubicBezTo>
                  <a:lnTo>
                    <a:pt x="50762" y="2797"/>
                  </a:lnTo>
                  <a:lnTo>
                    <a:pt x="50731" y="2553"/>
                  </a:lnTo>
                  <a:cubicBezTo>
                    <a:pt x="50777" y="2477"/>
                    <a:pt x="50838" y="2462"/>
                    <a:pt x="50902" y="2462"/>
                  </a:cubicBezTo>
                  <a:cubicBezTo>
                    <a:pt x="50945" y="2462"/>
                    <a:pt x="50990" y="2469"/>
                    <a:pt x="51033" y="2469"/>
                  </a:cubicBezTo>
                  <a:cubicBezTo>
                    <a:pt x="51055" y="2469"/>
                    <a:pt x="51076" y="2467"/>
                    <a:pt x="51096" y="2462"/>
                  </a:cubicBezTo>
                  <a:cubicBezTo>
                    <a:pt x="51187" y="2401"/>
                    <a:pt x="51278" y="2371"/>
                    <a:pt x="51339" y="2310"/>
                  </a:cubicBezTo>
                  <a:close/>
                  <a:moveTo>
                    <a:pt x="77126" y="2971"/>
                  </a:moveTo>
                  <a:cubicBezTo>
                    <a:pt x="77183" y="2971"/>
                    <a:pt x="77251" y="3009"/>
                    <a:pt x="77327" y="3070"/>
                  </a:cubicBezTo>
                  <a:cubicBezTo>
                    <a:pt x="77246" y="3135"/>
                    <a:pt x="77182" y="3166"/>
                    <a:pt x="77126" y="3166"/>
                  </a:cubicBezTo>
                  <a:cubicBezTo>
                    <a:pt x="77078" y="3166"/>
                    <a:pt x="77035" y="3143"/>
                    <a:pt x="76993" y="3101"/>
                  </a:cubicBezTo>
                  <a:cubicBezTo>
                    <a:pt x="77023" y="3009"/>
                    <a:pt x="77069" y="2971"/>
                    <a:pt x="77126" y="2971"/>
                  </a:cubicBezTo>
                  <a:close/>
                  <a:moveTo>
                    <a:pt x="13679" y="3192"/>
                  </a:moveTo>
                  <a:cubicBezTo>
                    <a:pt x="13709" y="3192"/>
                    <a:pt x="13740" y="3222"/>
                    <a:pt x="13740" y="3253"/>
                  </a:cubicBezTo>
                  <a:lnTo>
                    <a:pt x="13648" y="3313"/>
                  </a:lnTo>
                  <a:lnTo>
                    <a:pt x="13557" y="3253"/>
                  </a:lnTo>
                  <a:cubicBezTo>
                    <a:pt x="13618" y="3222"/>
                    <a:pt x="13648" y="3192"/>
                    <a:pt x="13679" y="3192"/>
                  </a:cubicBezTo>
                  <a:close/>
                  <a:moveTo>
                    <a:pt x="36217" y="2998"/>
                  </a:moveTo>
                  <a:cubicBezTo>
                    <a:pt x="36323" y="3139"/>
                    <a:pt x="36321" y="3226"/>
                    <a:pt x="36263" y="3313"/>
                  </a:cubicBezTo>
                  <a:cubicBezTo>
                    <a:pt x="36088" y="3255"/>
                    <a:pt x="36109" y="3141"/>
                    <a:pt x="36217" y="2998"/>
                  </a:cubicBezTo>
                  <a:close/>
                  <a:moveTo>
                    <a:pt x="77844" y="3161"/>
                  </a:moveTo>
                  <a:cubicBezTo>
                    <a:pt x="77912" y="3161"/>
                    <a:pt x="77981" y="3192"/>
                    <a:pt x="78026" y="3253"/>
                  </a:cubicBezTo>
                  <a:lnTo>
                    <a:pt x="77996" y="3253"/>
                  </a:lnTo>
                  <a:cubicBezTo>
                    <a:pt x="77950" y="3313"/>
                    <a:pt x="77890" y="3344"/>
                    <a:pt x="77829" y="3344"/>
                  </a:cubicBezTo>
                  <a:cubicBezTo>
                    <a:pt x="77768" y="3344"/>
                    <a:pt x="77707" y="3313"/>
                    <a:pt x="77662" y="3253"/>
                  </a:cubicBezTo>
                  <a:cubicBezTo>
                    <a:pt x="77707" y="3192"/>
                    <a:pt x="77776" y="3161"/>
                    <a:pt x="77844" y="3161"/>
                  </a:cubicBezTo>
                  <a:close/>
                  <a:moveTo>
                    <a:pt x="20476" y="2817"/>
                  </a:moveTo>
                  <a:cubicBezTo>
                    <a:pt x="20609" y="2817"/>
                    <a:pt x="20664" y="2880"/>
                    <a:pt x="20639" y="3101"/>
                  </a:cubicBezTo>
                  <a:lnTo>
                    <a:pt x="20335" y="3313"/>
                  </a:lnTo>
                  <a:cubicBezTo>
                    <a:pt x="20299" y="3313"/>
                    <a:pt x="20230" y="3346"/>
                    <a:pt x="20154" y="3346"/>
                  </a:cubicBezTo>
                  <a:cubicBezTo>
                    <a:pt x="20103" y="3346"/>
                    <a:pt x="20050" y="3332"/>
                    <a:pt x="20001" y="3283"/>
                  </a:cubicBezTo>
                  <a:lnTo>
                    <a:pt x="20001" y="3222"/>
                  </a:lnTo>
                  <a:lnTo>
                    <a:pt x="20366" y="2827"/>
                  </a:lnTo>
                  <a:cubicBezTo>
                    <a:pt x="20407" y="2821"/>
                    <a:pt x="20444" y="2817"/>
                    <a:pt x="20476" y="2817"/>
                  </a:cubicBezTo>
                  <a:close/>
                  <a:moveTo>
                    <a:pt x="33102" y="3313"/>
                  </a:moveTo>
                  <a:cubicBezTo>
                    <a:pt x="33132" y="3374"/>
                    <a:pt x="33162" y="3405"/>
                    <a:pt x="33162" y="3435"/>
                  </a:cubicBezTo>
                  <a:cubicBezTo>
                    <a:pt x="33162" y="3465"/>
                    <a:pt x="33132" y="3496"/>
                    <a:pt x="33102" y="3496"/>
                  </a:cubicBezTo>
                  <a:lnTo>
                    <a:pt x="33041" y="3405"/>
                  </a:lnTo>
                  <a:lnTo>
                    <a:pt x="33102" y="3313"/>
                  </a:lnTo>
                  <a:close/>
                  <a:moveTo>
                    <a:pt x="15839" y="2454"/>
                  </a:moveTo>
                  <a:cubicBezTo>
                    <a:pt x="15851" y="2454"/>
                    <a:pt x="15861" y="2456"/>
                    <a:pt x="15867" y="2462"/>
                  </a:cubicBezTo>
                  <a:cubicBezTo>
                    <a:pt x="15989" y="2614"/>
                    <a:pt x="16141" y="2523"/>
                    <a:pt x="16293" y="2705"/>
                  </a:cubicBezTo>
                  <a:cubicBezTo>
                    <a:pt x="16445" y="2857"/>
                    <a:pt x="16597" y="2766"/>
                    <a:pt x="16870" y="2857"/>
                  </a:cubicBezTo>
                  <a:lnTo>
                    <a:pt x="17083" y="3131"/>
                  </a:lnTo>
                  <a:cubicBezTo>
                    <a:pt x="17112" y="3141"/>
                    <a:pt x="17139" y="3145"/>
                    <a:pt x="17165" y="3145"/>
                  </a:cubicBezTo>
                  <a:cubicBezTo>
                    <a:pt x="17326" y="3145"/>
                    <a:pt x="17420" y="2976"/>
                    <a:pt x="17550" y="2976"/>
                  </a:cubicBezTo>
                  <a:cubicBezTo>
                    <a:pt x="17592" y="2976"/>
                    <a:pt x="17638" y="2993"/>
                    <a:pt x="17691" y="3040"/>
                  </a:cubicBezTo>
                  <a:cubicBezTo>
                    <a:pt x="17752" y="3161"/>
                    <a:pt x="17721" y="3313"/>
                    <a:pt x="17721" y="3465"/>
                  </a:cubicBezTo>
                  <a:lnTo>
                    <a:pt x="17478" y="3526"/>
                  </a:lnTo>
                  <a:lnTo>
                    <a:pt x="17296" y="3344"/>
                  </a:lnTo>
                  <a:lnTo>
                    <a:pt x="17144" y="3496"/>
                  </a:lnTo>
                  <a:lnTo>
                    <a:pt x="16749" y="3526"/>
                  </a:lnTo>
                  <a:lnTo>
                    <a:pt x="16566" y="3678"/>
                  </a:lnTo>
                  <a:lnTo>
                    <a:pt x="15168" y="3678"/>
                  </a:lnTo>
                  <a:cubicBezTo>
                    <a:pt x="15047" y="3556"/>
                    <a:pt x="15168" y="3405"/>
                    <a:pt x="15107" y="3283"/>
                  </a:cubicBezTo>
                  <a:cubicBezTo>
                    <a:pt x="15184" y="3181"/>
                    <a:pt x="15271" y="3159"/>
                    <a:pt x="15361" y="3159"/>
                  </a:cubicBezTo>
                  <a:cubicBezTo>
                    <a:pt x="15430" y="3159"/>
                    <a:pt x="15502" y="3172"/>
                    <a:pt x="15572" y="3172"/>
                  </a:cubicBezTo>
                  <a:cubicBezTo>
                    <a:pt x="15631" y="3172"/>
                    <a:pt x="15689" y="3163"/>
                    <a:pt x="15746" y="3131"/>
                  </a:cubicBezTo>
                  <a:cubicBezTo>
                    <a:pt x="15867" y="3009"/>
                    <a:pt x="15685" y="3009"/>
                    <a:pt x="15685" y="2949"/>
                  </a:cubicBezTo>
                  <a:cubicBezTo>
                    <a:pt x="15624" y="2797"/>
                    <a:pt x="15594" y="2645"/>
                    <a:pt x="15654" y="2493"/>
                  </a:cubicBezTo>
                  <a:cubicBezTo>
                    <a:pt x="15703" y="2493"/>
                    <a:pt x="15791" y="2454"/>
                    <a:pt x="15839" y="2454"/>
                  </a:cubicBezTo>
                  <a:close/>
                  <a:moveTo>
                    <a:pt x="29910" y="3192"/>
                  </a:moveTo>
                  <a:cubicBezTo>
                    <a:pt x="30032" y="3253"/>
                    <a:pt x="30123" y="3283"/>
                    <a:pt x="30244" y="3344"/>
                  </a:cubicBezTo>
                  <a:cubicBezTo>
                    <a:pt x="30275" y="3351"/>
                    <a:pt x="30305" y="3353"/>
                    <a:pt x="30335" y="3353"/>
                  </a:cubicBezTo>
                  <a:cubicBezTo>
                    <a:pt x="30364" y="3353"/>
                    <a:pt x="30393" y="3351"/>
                    <a:pt x="30419" y="3351"/>
                  </a:cubicBezTo>
                  <a:cubicBezTo>
                    <a:pt x="30472" y="3351"/>
                    <a:pt x="30518" y="3359"/>
                    <a:pt x="30548" y="3405"/>
                  </a:cubicBezTo>
                  <a:lnTo>
                    <a:pt x="30336" y="3678"/>
                  </a:lnTo>
                  <a:cubicBezTo>
                    <a:pt x="30306" y="3685"/>
                    <a:pt x="30278" y="3688"/>
                    <a:pt x="30253" y="3688"/>
                  </a:cubicBezTo>
                  <a:cubicBezTo>
                    <a:pt x="30048" y="3688"/>
                    <a:pt x="29985" y="3489"/>
                    <a:pt x="29849" y="3435"/>
                  </a:cubicBezTo>
                  <a:lnTo>
                    <a:pt x="29910" y="3192"/>
                  </a:lnTo>
                  <a:close/>
                  <a:moveTo>
                    <a:pt x="24074" y="3708"/>
                  </a:moveTo>
                  <a:cubicBezTo>
                    <a:pt x="24165" y="3830"/>
                    <a:pt x="24196" y="3921"/>
                    <a:pt x="24044" y="4073"/>
                  </a:cubicBezTo>
                  <a:lnTo>
                    <a:pt x="23831" y="3739"/>
                  </a:lnTo>
                  <a:lnTo>
                    <a:pt x="24074" y="3708"/>
                  </a:lnTo>
                  <a:close/>
                  <a:moveTo>
                    <a:pt x="21376" y="3852"/>
                  </a:moveTo>
                  <a:cubicBezTo>
                    <a:pt x="21444" y="3852"/>
                    <a:pt x="21510" y="3883"/>
                    <a:pt x="21551" y="3952"/>
                  </a:cubicBezTo>
                  <a:lnTo>
                    <a:pt x="21521" y="4134"/>
                  </a:lnTo>
                  <a:lnTo>
                    <a:pt x="21278" y="4347"/>
                  </a:lnTo>
                  <a:lnTo>
                    <a:pt x="21217" y="4347"/>
                  </a:lnTo>
                  <a:cubicBezTo>
                    <a:pt x="21126" y="4256"/>
                    <a:pt x="21217" y="4104"/>
                    <a:pt x="21156" y="3982"/>
                  </a:cubicBezTo>
                  <a:cubicBezTo>
                    <a:pt x="21206" y="3899"/>
                    <a:pt x="21293" y="3852"/>
                    <a:pt x="21376" y="3852"/>
                  </a:cubicBezTo>
                  <a:close/>
                  <a:moveTo>
                    <a:pt x="19150" y="4073"/>
                  </a:moveTo>
                  <a:cubicBezTo>
                    <a:pt x="19332" y="4104"/>
                    <a:pt x="19363" y="4286"/>
                    <a:pt x="19484" y="4316"/>
                  </a:cubicBezTo>
                  <a:cubicBezTo>
                    <a:pt x="19439" y="4377"/>
                    <a:pt x="19363" y="4408"/>
                    <a:pt x="19287" y="4408"/>
                  </a:cubicBezTo>
                  <a:cubicBezTo>
                    <a:pt x="19211" y="4408"/>
                    <a:pt x="19135" y="4377"/>
                    <a:pt x="19089" y="4316"/>
                  </a:cubicBezTo>
                  <a:lnTo>
                    <a:pt x="19150" y="4073"/>
                  </a:lnTo>
                  <a:close/>
                  <a:moveTo>
                    <a:pt x="20244" y="4040"/>
                  </a:moveTo>
                  <a:cubicBezTo>
                    <a:pt x="20311" y="4040"/>
                    <a:pt x="20384" y="4055"/>
                    <a:pt x="20457" y="4104"/>
                  </a:cubicBezTo>
                  <a:cubicBezTo>
                    <a:pt x="20431" y="4209"/>
                    <a:pt x="20376" y="4234"/>
                    <a:pt x="20310" y="4234"/>
                  </a:cubicBezTo>
                  <a:cubicBezTo>
                    <a:pt x="20248" y="4234"/>
                    <a:pt x="20176" y="4212"/>
                    <a:pt x="20108" y="4212"/>
                  </a:cubicBezTo>
                  <a:cubicBezTo>
                    <a:pt x="20082" y="4212"/>
                    <a:pt x="20056" y="4215"/>
                    <a:pt x="20031" y="4225"/>
                  </a:cubicBezTo>
                  <a:lnTo>
                    <a:pt x="19879" y="4408"/>
                  </a:lnTo>
                  <a:lnTo>
                    <a:pt x="19515" y="4347"/>
                  </a:lnTo>
                  <a:lnTo>
                    <a:pt x="20001" y="4073"/>
                  </a:lnTo>
                  <a:cubicBezTo>
                    <a:pt x="20056" y="4073"/>
                    <a:pt x="20143" y="4040"/>
                    <a:pt x="20244" y="4040"/>
                  </a:cubicBezTo>
                  <a:close/>
                  <a:moveTo>
                    <a:pt x="80580" y="4408"/>
                  </a:moveTo>
                  <a:cubicBezTo>
                    <a:pt x="80580" y="4408"/>
                    <a:pt x="80610" y="4468"/>
                    <a:pt x="80641" y="4468"/>
                  </a:cubicBezTo>
                  <a:lnTo>
                    <a:pt x="80519" y="4529"/>
                  </a:lnTo>
                  <a:lnTo>
                    <a:pt x="80458" y="4468"/>
                  </a:lnTo>
                  <a:cubicBezTo>
                    <a:pt x="80489" y="4468"/>
                    <a:pt x="80549" y="4438"/>
                    <a:pt x="80580" y="4408"/>
                  </a:cubicBezTo>
                  <a:close/>
                  <a:moveTo>
                    <a:pt x="80215" y="4377"/>
                  </a:moveTo>
                  <a:lnTo>
                    <a:pt x="80276" y="4438"/>
                  </a:lnTo>
                  <a:lnTo>
                    <a:pt x="80215" y="4560"/>
                  </a:lnTo>
                  <a:lnTo>
                    <a:pt x="80154" y="4499"/>
                  </a:lnTo>
                  <a:cubicBezTo>
                    <a:pt x="80154" y="4468"/>
                    <a:pt x="80185" y="4438"/>
                    <a:pt x="80215" y="4377"/>
                  </a:cubicBezTo>
                  <a:close/>
                  <a:moveTo>
                    <a:pt x="17847" y="4029"/>
                  </a:moveTo>
                  <a:cubicBezTo>
                    <a:pt x="17884" y="4029"/>
                    <a:pt x="17914" y="4033"/>
                    <a:pt x="17934" y="4043"/>
                  </a:cubicBezTo>
                  <a:cubicBezTo>
                    <a:pt x="18056" y="4164"/>
                    <a:pt x="18238" y="4195"/>
                    <a:pt x="18360" y="4316"/>
                  </a:cubicBezTo>
                  <a:cubicBezTo>
                    <a:pt x="18238" y="4468"/>
                    <a:pt x="18086" y="4347"/>
                    <a:pt x="17904" y="4468"/>
                  </a:cubicBezTo>
                  <a:lnTo>
                    <a:pt x="17782" y="4590"/>
                  </a:lnTo>
                  <a:lnTo>
                    <a:pt x="16262" y="4590"/>
                  </a:lnTo>
                  <a:cubicBezTo>
                    <a:pt x="16232" y="4590"/>
                    <a:pt x="16202" y="4560"/>
                    <a:pt x="16171" y="4529"/>
                  </a:cubicBezTo>
                  <a:lnTo>
                    <a:pt x="16141" y="4316"/>
                  </a:lnTo>
                  <a:cubicBezTo>
                    <a:pt x="16171" y="4286"/>
                    <a:pt x="16232" y="4256"/>
                    <a:pt x="16232" y="4256"/>
                  </a:cubicBezTo>
                  <a:lnTo>
                    <a:pt x="17417" y="4256"/>
                  </a:lnTo>
                  <a:lnTo>
                    <a:pt x="17600" y="4043"/>
                  </a:lnTo>
                  <a:cubicBezTo>
                    <a:pt x="17681" y="4043"/>
                    <a:pt x="17775" y="4029"/>
                    <a:pt x="17847" y="4029"/>
                  </a:cubicBezTo>
                  <a:close/>
                  <a:moveTo>
                    <a:pt x="9636" y="4590"/>
                  </a:moveTo>
                  <a:lnTo>
                    <a:pt x="9758" y="4651"/>
                  </a:lnTo>
                  <a:cubicBezTo>
                    <a:pt x="9727" y="4681"/>
                    <a:pt x="9697" y="4712"/>
                    <a:pt x="9697" y="4712"/>
                  </a:cubicBezTo>
                  <a:cubicBezTo>
                    <a:pt x="9636" y="4681"/>
                    <a:pt x="9606" y="4681"/>
                    <a:pt x="9575" y="4651"/>
                  </a:cubicBezTo>
                  <a:lnTo>
                    <a:pt x="9636" y="4590"/>
                  </a:lnTo>
                  <a:close/>
                  <a:moveTo>
                    <a:pt x="14274" y="4403"/>
                  </a:moveTo>
                  <a:cubicBezTo>
                    <a:pt x="14330" y="4403"/>
                    <a:pt x="14386" y="4414"/>
                    <a:pt x="14439" y="4414"/>
                  </a:cubicBezTo>
                  <a:cubicBezTo>
                    <a:pt x="14460" y="4414"/>
                    <a:pt x="14480" y="4412"/>
                    <a:pt x="14499" y="4408"/>
                  </a:cubicBezTo>
                  <a:cubicBezTo>
                    <a:pt x="14651" y="4499"/>
                    <a:pt x="14651" y="4681"/>
                    <a:pt x="14499" y="4742"/>
                  </a:cubicBezTo>
                  <a:lnTo>
                    <a:pt x="14347" y="4742"/>
                  </a:lnTo>
                  <a:cubicBezTo>
                    <a:pt x="14256" y="4651"/>
                    <a:pt x="14135" y="4590"/>
                    <a:pt x="14104" y="4468"/>
                  </a:cubicBezTo>
                  <a:cubicBezTo>
                    <a:pt x="14157" y="4416"/>
                    <a:pt x="14215" y="4403"/>
                    <a:pt x="14274" y="4403"/>
                  </a:cubicBezTo>
                  <a:close/>
                  <a:moveTo>
                    <a:pt x="15898" y="4590"/>
                  </a:moveTo>
                  <a:cubicBezTo>
                    <a:pt x="15898" y="4620"/>
                    <a:pt x="15928" y="4651"/>
                    <a:pt x="15928" y="4681"/>
                  </a:cubicBezTo>
                  <a:cubicBezTo>
                    <a:pt x="15928" y="4712"/>
                    <a:pt x="15898" y="4742"/>
                    <a:pt x="15898" y="4742"/>
                  </a:cubicBezTo>
                  <a:cubicBezTo>
                    <a:pt x="15867" y="4712"/>
                    <a:pt x="15837" y="4681"/>
                    <a:pt x="15837" y="4651"/>
                  </a:cubicBezTo>
                  <a:cubicBezTo>
                    <a:pt x="15837" y="4620"/>
                    <a:pt x="15867" y="4590"/>
                    <a:pt x="15898" y="4590"/>
                  </a:cubicBezTo>
                  <a:close/>
                  <a:moveTo>
                    <a:pt x="81005" y="5502"/>
                  </a:moveTo>
                  <a:lnTo>
                    <a:pt x="81127" y="5563"/>
                  </a:lnTo>
                  <a:lnTo>
                    <a:pt x="81066" y="5593"/>
                  </a:lnTo>
                  <a:cubicBezTo>
                    <a:pt x="81036" y="5593"/>
                    <a:pt x="80975" y="5563"/>
                    <a:pt x="80944" y="5563"/>
                  </a:cubicBezTo>
                  <a:lnTo>
                    <a:pt x="81005" y="5502"/>
                  </a:lnTo>
                  <a:close/>
                  <a:moveTo>
                    <a:pt x="81735" y="5471"/>
                  </a:moveTo>
                  <a:lnTo>
                    <a:pt x="81796" y="5532"/>
                  </a:lnTo>
                  <a:cubicBezTo>
                    <a:pt x="81765" y="5563"/>
                    <a:pt x="81735" y="5593"/>
                    <a:pt x="81735" y="5654"/>
                  </a:cubicBezTo>
                  <a:lnTo>
                    <a:pt x="81674" y="5563"/>
                  </a:lnTo>
                  <a:lnTo>
                    <a:pt x="81735" y="5471"/>
                  </a:lnTo>
                  <a:close/>
                  <a:moveTo>
                    <a:pt x="5502" y="9210"/>
                  </a:moveTo>
                  <a:lnTo>
                    <a:pt x="5533" y="9271"/>
                  </a:lnTo>
                  <a:cubicBezTo>
                    <a:pt x="5502" y="9301"/>
                    <a:pt x="5472" y="9301"/>
                    <a:pt x="5442" y="9332"/>
                  </a:cubicBezTo>
                  <a:cubicBezTo>
                    <a:pt x="5411" y="9332"/>
                    <a:pt x="5381" y="9301"/>
                    <a:pt x="5381" y="9271"/>
                  </a:cubicBezTo>
                  <a:lnTo>
                    <a:pt x="5502" y="9210"/>
                  </a:lnTo>
                  <a:close/>
                  <a:moveTo>
                    <a:pt x="6323" y="11642"/>
                  </a:moveTo>
                  <a:cubicBezTo>
                    <a:pt x="6353" y="11702"/>
                    <a:pt x="6384" y="11733"/>
                    <a:pt x="6384" y="11794"/>
                  </a:cubicBezTo>
                  <a:cubicBezTo>
                    <a:pt x="6384" y="11794"/>
                    <a:pt x="6353" y="11824"/>
                    <a:pt x="6323" y="11824"/>
                  </a:cubicBezTo>
                  <a:cubicBezTo>
                    <a:pt x="6293" y="11794"/>
                    <a:pt x="6293" y="11763"/>
                    <a:pt x="6262" y="11733"/>
                  </a:cubicBezTo>
                  <a:cubicBezTo>
                    <a:pt x="6262" y="11702"/>
                    <a:pt x="6323" y="11672"/>
                    <a:pt x="6323" y="11672"/>
                  </a:cubicBezTo>
                  <a:lnTo>
                    <a:pt x="6323" y="11642"/>
                  </a:lnTo>
                  <a:close/>
                  <a:moveTo>
                    <a:pt x="68634" y="12348"/>
                  </a:moveTo>
                  <a:cubicBezTo>
                    <a:pt x="68703" y="12348"/>
                    <a:pt x="68771" y="12386"/>
                    <a:pt x="68817" y="12462"/>
                  </a:cubicBezTo>
                  <a:lnTo>
                    <a:pt x="68786" y="12462"/>
                  </a:lnTo>
                  <a:cubicBezTo>
                    <a:pt x="68741" y="12508"/>
                    <a:pt x="68680" y="12531"/>
                    <a:pt x="68619" y="12531"/>
                  </a:cubicBezTo>
                  <a:cubicBezTo>
                    <a:pt x="68558" y="12531"/>
                    <a:pt x="68497" y="12508"/>
                    <a:pt x="68452" y="12462"/>
                  </a:cubicBezTo>
                  <a:cubicBezTo>
                    <a:pt x="68497" y="12386"/>
                    <a:pt x="68566" y="12348"/>
                    <a:pt x="68634" y="12348"/>
                  </a:cubicBezTo>
                  <a:close/>
                  <a:moveTo>
                    <a:pt x="4467" y="12891"/>
                  </a:moveTo>
                  <a:cubicBezTo>
                    <a:pt x="4519" y="12891"/>
                    <a:pt x="4579" y="12952"/>
                    <a:pt x="4632" y="12952"/>
                  </a:cubicBezTo>
                  <a:cubicBezTo>
                    <a:pt x="4638" y="12952"/>
                    <a:pt x="4645" y="12951"/>
                    <a:pt x="4651" y="12949"/>
                  </a:cubicBezTo>
                  <a:lnTo>
                    <a:pt x="4651" y="12949"/>
                  </a:lnTo>
                  <a:cubicBezTo>
                    <a:pt x="4600" y="13034"/>
                    <a:pt x="4548" y="13072"/>
                    <a:pt x="4497" y="13072"/>
                  </a:cubicBezTo>
                  <a:cubicBezTo>
                    <a:pt x="4457" y="13072"/>
                    <a:pt x="4417" y="13049"/>
                    <a:pt x="4378" y="13010"/>
                  </a:cubicBezTo>
                  <a:cubicBezTo>
                    <a:pt x="4400" y="12919"/>
                    <a:pt x="4432" y="12891"/>
                    <a:pt x="4467" y="12891"/>
                  </a:cubicBezTo>
                  <a:close/>
                  <a:moveTo>
                    <a:pt x="57407" y="13443"/>
                  </a:moveTo>
                  <a:cubicBezTo>
                    <a:pt x="57472" y="13443"/>
                    <a:pt x="57566" y="13460"/>
                    <a:pt x="57722" y="13496"/>
                  </a:cubicBezTo>
                  <a:cubicBezTo>
                    <a:pt x="57633" y="13567"/>
                    <a:pt x="57523" y="13597"/>
                    <a:pt x="57417" y="13597"/>
                  </a:cubicBezTo>
                  <a:cubicBezTo>
                    <a:pt x="57342" y="13597"/>
                    <a:pt x="57268" y="13582"/>
                    <a:pt x="57205" y="13557"/>
                  </a:cubicBezTo>
                  <a:cubicBezTo>
                    <a:pt x="57279" y="13483"/>
                    <a:pt x="57308" y="13443"/>
                    <a:pt x="57407" y="13443"/>
                  </a:cubicBezTo>
                  <a:close/>
                  <a:moveTo>
                    <a:pt x="81887" y="14347"/>
                  </a:moveTo>
                  <a:cubicBezTo>
                    <a:pt x="81917" y="14347"/>
                    <a:pt x="81978" y="14377"/>
                    <a:pt x="82008" y="14408"/>
                  </a:cubicBezTo>
                  <a:lnTo>
                    <a:pt x="81948" y="14468"/>
                  </a:lnTo>
                  <a:lnTo>
                    <a:pt x="81826" y="14408"/>
                  </a:lnTo>
                  <a:cubicBezTo>
                    <a:pt x="81856" y="14377"/>
                    <a:pt x="81887" y="14347"/>
                    <a:pt x="81887" y="14347"/>
                  </a:cubicBezTo>
                  <a:close/>
                  <a:moveTo>
                    <a:pt x="1669" y="15376"/>
                  </a:moveTo>
                  <a:cubicBezTo>
                    <a:pt x="1727" y="15376"/>
                    <a:pt x="1797" y="15435"/>
                    <a:pt x="1853" y="15443"/>
                  </a:cubicBezTo>
                  <a:lnTo>
                    <a:pt x="1853" y="15443"/>
                  </a:lnTo>
                  <a:cubicBezTo>
                    <a:pt x="1803" y="15510"/>
                    <a:pt x="1752" y="15549"/>
                    <a:pt x="1701" y="15549"/>
                  </a:cubicBezTo>
                  <a:cubicBezTo>
                    <a:pt x="1661" y="15549"/>
                    <a:pt x="1621" y="15525"/>
                    <a:pt x="1581" y="15472"/>
                  </a:cubicBezTo>
                  <a:cubicBezTo>
                    <a:pt x="1602" y="15399"/>
                    <a:pt x="1633" y="15376"/>
                    <a:pt x="1669" y="15376"/>
                  </a:cubicBezTo>
                  <a:close/>
                  <a:moveTo>
                    <a:pt x="40597" y="21603"/>
                  </a:moveTo>
                  <a:cubicBezTo>
                    <a:pt x="40620" y="21603"/>
                    <a:pt x="40640" y="21642"/>
                    <a:pt x="40640" y="21642"/>
                  </a:cubicBezTo>
                  <a:lnTo>
                    <a:pt x="40518" y="21703"/>
                  </a:lnTo>
                  <a:lnTo>
                    <a:pt x="40457" y="21642"/>
                  </a:lnTo>
                  <a:cubicBezTo>
                    <a:pt x="40488" y="21642"/>
                    <a:pt x="40549" y="21611"/>
                    <a:pt x="40579" y="21611"/>
                  </a:cubicBezTo>
                  <a:cubicBezTo>
                    <a:pt x="40585" y="21605"/>
                    <a:pt x="40591" y="21603"/>
                    <a:pt x="40597" y="21603"/>
                  </a:cubicBezTo>
                  <a:close/>
                  <a:moveTo>
                    <a:pt x="65382" y="21794"/>
                  </a:moveTo>
                  <a:cubicBezTo>
                    <a:pt x="65412" y="21794"/>
                    <a:pt x="65443" y="21794"/>
                    <a:pt x="65473" y="21824"/>
                  </a:cubicBezTo>
                  <a:lnTo>
                    <a:pt x="65412" y="21885"/>
                  </a:lnTo>
                  <a:lnTo>
                    <a:pt x="65321" y="21824"/>
                  </a:lnTo>
                  <a:cubicBezTo>
                    <a:pt x="65321" y="21824"/>
                    <a:pt x="65382" y="21794"/>
                    <a:pt x="65382" y="21794"/>
                  </a:cubicBezTo>
                  <a:close/>
                  <a:moveTo>
                    <a:pt x="63315" y="21733"/>
                  </a:moveTo>
                  <a:lnTo>
                    <a:pt x="63376" y="21794"/>
                  </a:lnTo>
                  <a:lnTo>
                    <a:pt x="63315" y="21915"/>
                  </a:lnTo>
                  <a:cubicBezTo>
                    <a:pt x="63285" y="21885"/>
                    <a:pt x="63254" y="21855"/>
                    <a:pt x="63254" y="21855"/>
                  </a:cubicBezTo>
                  <a:cubicBezTo>
                    <a:pt x="63285" y="21824"/>
                    <a:pt x="63285" y="21794"/>
                    <a:pt x="63315" y="21733"/>
                  </a:cubicBezTo>
                  <a:close/>
                  <a:moveTo>
                    <a:pt x="64713" y="21915"/>
                  </a:moveTo>
                  <a:lnTo>
                    <a:pt x="64774" y="22037"/>
                  </a:lnTo>
                  <a:lnTo>
                    <a:pt x="64713" y="22098"/>
                  </a:lnTo>
                  <a:cubicBezTo>
                    <a:pt x="64683" y="22067"/>
                    <a:pt x="64652" y="22007"/>
                    <a:pt x="64652" y="21976"/>
                  </a:cubicBezTo>
                  <a:cubicBezTo>
                    <a:pt x="64652" y="21976"/>
                    <a:pt x="64713" y="21946"/>
                    <a:pt x="64713" y="21915"/>
                  </a:cubicBezTo>
                  <a:close/>
                  <a:moveTo>
                    <a:pt x="56506" y="22128"/>
                  </a:moveTo>
                  <a:cubicBezTo>
                    <a:pt x="56537" y="22159"/>
                    <a:pt x="56597" y="22159"/>
                    <a:pt x="56628" y="22189"/>
                  </a:cubicBezTo>
                  <a:lnTo>
                    <a:pt x="56567" y="22250"/>
                  </a:lnTo>
                  <a:lnTo>
                    <a:pt x="56446" y="22189"/>
                  </a:lnTo>
                  <a:cubicBezTo>
                    <a:pt x="56476" y="22159"/>
                    <a:pt x="56506" y="22128"/>
                    <a:pt x="56506" y="22128"/>
                  </a:cubicBezTo>
                  <a:close/>
                  <a:moveTo>
                    <a:pt x="57418" y="22098"/>
                  </a:moveTo>
                  <a:lnTo>
                    <a:pt x="57479" y="22159"/>
                  </a:lnTo>
                  <a:lnTo>
                    <a:pt x="57418" y="22280"/>
                  </a:lnTo>
                  <a:cubicBezTo>
                    <a:pt x="57388" y="22250"/>
                    <a:pt x="57357" y="22219"/>
                    <a:pt x="57357" y="22219"/>
                  </a:cubicBezTo>
                  <a:cubicBezTo>
                    <a:pt x="57357" y="22189"/>
                    <a:pt x="57388" y="22128"/>
                    <a:pt x="57418" y="22098"/>
                  </a:cubicBezTo>
                  <a:close/>
                  <a:moveTo>
                    <a:pt x="68573" y="22098"/>
                  </a:moveTo>
                  <a:lnTo>
                    <a:pt x="68604" y="22311"/>
                  </a:lnTo>
                  <a:lnTo>
                    <a:pt x="68361" y="22615"/>
                  </a:lnTo>
                  <a:cubicBezTo>
                    <a:pt x="68341" y="22618"/>
                    <a:pt x="68323" y="22619"/>
                    <a:pt x="68306" y="22619"/>
                  </a:cubicBezTo>
                  <a:cubicBezTo>
                    <a:pt x="68165" y="22619"/>
                    <a:pt x="68108" y="22517"/>
                    <a:pt x="68026" y="22463"/>
                  </a:cubicBezTo>
                  <a:cubicBezTo>
                    <a:pt x="67935" y="22432"/>
                    <a:pt x="67844" y="22402"/>
                    <a:pt x="67753" y="22371"/>
                  </a:cubicBezTo>
                  <a:lnTo>
                    <a:pt x="67753" y="22098"/>
                  </a:lnTo>
                  <a:close/>
                  <a:moveTo>
                    <a:pt x="37524" y="22409"/>
                  </a:moveTo>
                  <a:cubicBezTo>
                    <a:pt x="37593" y="22409"/>
                    <a:pt x="37661" y="22447"/>
                    <a:pt x="37691" y="22523"/>
                  </a:cubicBezTo>
                  <a:cubicBezTo>
                    <a:pt x="37661" y="22599"/>
                    <a:pt x="37600" y="22637"/>
                    <a:pt x="37536" y="22637"/>
                  </a:cubicBezTo>
                  <a:cubicBezTo>
                    <a:pt x="37471" y="22637"/>
                    <a:pt x="37403" y="22599"/>
                    <a:pt x="37357" y="22523"/>
                  </a:cubicBezTo>
                  <a:cubicBezTo>
                    <a:pt x="37387" y="22447"/>
                    <a:pt x="37456" y="22409"/>
                    <a:pt x="37524" y="22409"/>
                  </a:cubicBezTo>
                  <a:close/>
                  <a:moveTo>
                    <a:pt x="15199" y="22827"/>
                  </a:moveTo>
                  <a:cubicBezTo>
                    <a:pt x="15229" y="22827"/>
                    <a:pt x="15259" y="22888"/>
                    <a:pt x="15259" y="22888"/>
                  </a:cubicBezTo>
                  <a:lnTo>
                    <a:pt x="15168" y="22949"/>
                  </a:lnTo>
                  <a:lnTo>
                    <a:pt x="15107" y="22888"/>
                  </a:lnTo>
                  <a:cubicBezTo>
                    <a:pt x="15138" y="22888"/>
                    <a:pt x="15168" y="22858"/>
                    <a:pt x="15199" y="22827"/>
                  </a:cubicBezTo>
                  <a:close/>
                  <a:moveTo>
                    <a:pt x="53819" y="22667"/>
                  </a:moveTo>
                  <a:cubicBezTo>
                    <a:pt x="53842" y="22667"/>
                    <a:pt x="53862" y="22706"/>
                    <a:pt x="53862" y="22706"/>
                  </a:cubicBezTo>
                  <a:cubicBezTo>
                    <a:pt x="53862" y="22797"/>
                    <a:pt x="53831" y="22888"/>
                    <a:pt x="53831" y="22949"/>
                  </a:cubicBezTo>
                  <a:lnTo>
                    <a:pt x="53710" y="22949"/>
                  </a:lnTo>
                  <a:cubicBezTo>
                    <a:pt x="53710" y="22888"/>
                    <a:pt x="53680" y="22797"/>
                    <a:pt x="53710" y="22736"/>
                  </a:cubicBezTo>
                  <a:cubicBezTo>
                    <a:pt x="53710" y="22706"/>
                    <a:pt x="53801" y="22675"/>
                    <a:pt x="53801" y="22675"/>
                  </a:cubicBezTo>
                  <a:cubicBezTo>
                    <a:pt x="53807" y="22669"/>
                    <a:pt x="53813" y="22667"/>
                    <a:pt x="53819" y="22667"/>
                  </a:cubicBezTo>
                  <a:close/>
                  <a:moveTo>
                    <a:pt x="61886" y="22827"/>
                  </a:moveTo>
                  <a:cubicBezTo>
                    <a:pt x="61917" y="22858"/>
                    <a:pt x="61978" y="22888"/>
                    <a:pt x="62008" y="22888"/>
                  </a:cubicBezTo>
                  <a:lnTo>
                    <a:pt x="61947" y="22949"/>
                  </a:lnTo>
                  <a:lnTo>
                    <a:pt x="61826" y="22888"/>
                  </a:lnTo>
                  <a:cubicBezTo>
                    <a:pt x="61856" y="22888"/>
                    <a:pt x="61886" y="22827"/>
                    <a:pt x="61886" y="22827"/>
                  </a:cubicBezTo>
                  <a:close/>
                  <a:moveTo>
                    <a:pt x="50792" y="22645"/>
                  </a:moveTo>
                  <a:cubicBezTo>
                    <a:pt x="50944" y="22645"/>
                    <a:pt x="50944" y="22827"/>
                    <a:pt x="51217" y="22888"/>
                  </a:cubicBezTo>
                  <a:lnTo>
                    <a:pt x="50822" y="22979"/>
                  </a:lnTo>
                  <a:cubicBezTo>
                    <a:pt x="50701" y="22888"/>
                    <a:pt x="50701" y="22736"/>
                    <a:pt x="50792" y="22645"/>
                  </a:cubicBezTo>
                  <a:close/>
                  <a:moveTo>
                    <a:pt x="53436" y="22584"/>
                  </a:moveTo>
                  <a:cubicBezTo>
                    <a:pt x="53588" y="22675"/>
                    <a:pt x="53588" y="22888"/>
                    <a:pt x="53436" y="22979"/>
                  </a:cubicBezTo>
                  <a:lnTo>
                    <a:pt x="53224" y="22949"/>
                  </a:lnTo>
                  <a:lnTo>
                    <a:pt x="53163" y="22645"/>
                  </a:lnTo>
                  <a:lnTo>
                    <a:pt x="53436" y="22584"/>
                  </a:lnTo>
                  <a:close/>
                  <a:moveTo>
                    <a:pt x="54622" y="22645"/>
                  </a:moveTo>
                  <a:lnTo>
                    <a:pt x="54622" y="22645"/>
                  </a:lnTo>
                  <a:cubicBezTo>
                    <a:pt x="54804" y="22706"/>
                    <a:pt x="54743" y="22827"/>
                    <a:pt x="54652" y="22979"/>
                  </a:cubicBezTo>
                  <a:cubicBezTo>
                    <a:pt x="54500" y="22858"/>
                    <a:pt x="54500" y="22736"/>
                    <a:pt x="54622" y="22645"/>
                  </a:cubicBezTo>
                  <a:close/>
                  <a:moveTo>
                    <a:pt x="55382" y="22645"/>
                  </a:moveTo>
                  <a:lnTo>
                    <a:pt x="55442" y="22918"/>
                  </a:lnTo>
                  <a:lnTo>
                    <a:pt x="55108" y="22979"/>
                  </a:lnTo>
                  <a:lnTo>
                    <a:pt x="55047" y="22645"/>
                  </a:lnTo>
                  <a:close/>
                  <a:moveTo>
                    <a:pt x="62859" y="22493"/>
                  </a:moveTo>
                  <a:cubicBezTo>
                    <a:pt x="62950" y="22584"/>
                    <a:pt x="62859" y="22736"/>
                    <a:pt x="62950" y="22949"/>
                  </a:cubicBezTo>
                  <a:lnTo>
                    <a:pt x="62585" y="22979"/>
                  </a:lnTo>
                  <a:lnTo>
                    <a:pt x="62555" y="22766"/>
                  </a:lnTo>
                  <a:lnTo>
                    <a:pt x="62859" y="22493"/>
                  </a:lnTo>
                  <a:close/>
                  <a:moveTo>
                    <a:pt x="45412" y="22615"/>
                  </a:moveTo>
                  <a:cubicBezTo>
                    <a:pt x="45503" y="22736"/>
                    <a:pt x="45625" y="22766"/>
                    <a:pt x="45655" y="22918"/>
                  </a:cubicBezTo>
                  <a:cubicBezTo>
                    <a:pt x="45602" y="22971"/>
                    <a:pt x="45544" y="22984"/>
                    <a:pt x="45485" y="22984"/>
                  </a:cubicBezTo>
                  <a:cubicBezTo>
                    <a:pt x="45429" y="22984"/>
                    <a:pt x="45373" y="22973"/>
                    <a:pt x="45320" y="22973"/>
                  </a:cubicBezTo>
                  <a:cubicBezTo>
                    <a:pt x="45300" y="22973"/>
                    <a:pt x="45279" y="22974"/>
                    <a:pt x="45260" y="22979"/>
                  </a:cubicBezTo>
                  <a:cubicBezTo>
                    <a:pt x="45138" y="22888"/>
                    <a:pt x="45138" y="22706"/>
                    <a:pt x="45260" y="22615"/>
                  </a:cubicBezTo>
                  <a:close/>
                  <a:moveTo>
                    <a:pt x="57981" y="22815"/>
                  </a:moveTo>
                  <a:cubicBezTo>
                    <a:pt x="57996" y="22815"/>
                    <a:pt x="58010" y="22819"/>
                    <a:pt x="58026" y="22827"/>
                  </a:cubicBezTo>
                  <a:cubicBezTo>
                    <a:pt x="58087" y="22827"/>
                    <a:pt x="58148" y="22858"/>
                    <a:pt x="58178" y="22888"/>
                  </a:cubicBezTo>
                  <a:cubicBezTo>
                    <a:pt x="58149" y="22960"/>
                    <a:pt x="58107" y="22991"/>
                    <a:pt x="58054" y="22991"/>
                  </a:cubicBezTo>
                  <a:cubicBezTo>
                    <a:pt x="57996" y="22991"/>
                    <a:pt x="57924" y="22952"/>
                    <a:pt x="57844" y="22888"/>
                  </a:cubicBezTo>
                  <a:lnTo>
                    <a:pt x="57813" y="22888"/>
                  </a:lnTo>
                  <a:cubicBezTo>
                    <a:pt x="57902" y="22844"/>
                    <a:pt x="57942" y="22815"/>
                    <a:pt x="57981" y="22815"/>
                  </a:cubicBezTo>
                  <a:close/>
                  <a:moveTo>
                    <a:pt x="46777" y="22835"/>
                  </a:moveTo>
                  <a:cubicBezTo>
                    <a:pt x="46845" y="22835"/>
                    <a:pt x="46946" y="22852"/>
                    <a:pt x="47114" y="22888"/>
                  </a:cubicBezTo>
                  <a:cubicBezTo>
                    <a:pt x="47022" y="22962"/>
                    <a:pt x="46908" y="23002"/>
                    <a:pt x="46798" y="23002"/>
                  </a:cubicBezTo>
                  <a:cubicBezTo>
                    <a:pt x="46727" y="23002"/>
                    <a:pt x="46657" y="22985"/>
                    <a:pt x="46597" y="22949"/>
                  </a:cubicBezTo>
                  <a:cubicBezTo>
                    <a:pt x="46653" y="22875"/>
                    <a:pt x="46674" y="22835"/>
                    <a:pt x="46777" y="22835"/>
                  </a:cubicBezTo>
                  <a:close/>
                  <a:moveTo>
                    <a:pt x="16475" y="22675"/>
                  </a:moveTo>
                  <a:cubicBezTo>
                    <a:pt x="16566" y="22766"/>
                    <a:pt x="16475" y="22918"/>
                    <a:pt x="16475" y="23131"/>
                  </a:cubicBezTo>
                  <a:lnTo>
                    <a:pt x="16232" y="23162"/>
                  </a:lnTo>
                  <a:lnTo>
                    <a:pt x="16110" y="22888"/>
                  </a:lnTo>
                  <a:lnTo>
                    <a:pt x="16475" y="22675"/>
                  </a:lnTo>
                  <a:close/>
                  <a:moveTo>
                    <a:pt x="46141" y="22615"/>
                  </a:moveTo>
                  <a:cubicBezTo>
                    <a:pt x="46293" y="22766"/>
                    <a:pt x="46293" y="23010"/>
                    <a:pt x="46141" y="23162"/>
                  </a:cubicBezTo>
                  <a:lnTo>
                    <a:pt x="45898" y="22888"/>
                  </a:lnTo>
                  <a:lnTo>
                    <a:pt x="45898" y="22645"/>
                  </a:lnTo>
                  <a:lnTo>
                    <a:pt x="46141" y="22615"/>
                  </a:lnTo>
                  <a:close/>
                  <a:moveTo>
                    <a:pt x="49424" y="22645"/>
                  </a:moveTo>
                  <a:lnTo>
                    <a:pt x="49637" y="22858"/>
                  </a:lnTo>
                  <a:lnTo>
                    <a:pt x="49424" y="23192"/>
                  </a:lnTo>
                  <a:cubicBezTo>
                    <a:pt x="49151" y="23101"/>
                    <a:pt x="48968" y="22979"/>
                    <a:pt x="48968" y="22645"/>
                  </a:cubicBezTo>
                  <a:close/>
                  <a:moveTo>
                    <a:pt x="73558" y="0"/>
                  </a:moveTo>
                  <a:lnTo>
                    <a:pt x="73437" y="122"/>
                  </a:lnTo>
                  <a:cubicBezTo>
                    <a:pt x="73300" y="137"/>
                    <a:pt x="73163" y="137"/>
                    <a:pt x="73034" y="137"/>
                  </a:cubicBezTo>
                  <a:cubicBezTo>
                    <a:pt x="72905" y="137"/>
                    <a:pt x="72783" y="137"/>
                    <a:pt x="72677" y="152"/>
                  </a:cubicBezTo>
                  <a:lnTo>
                    <a:pt x="72525" y="517"/>
                  </a:lnTo>
                  <a:lnTo>
                    <a:pt x="72282" y="456"/>
                  </a:lnTo>
                  <a:lnTo>
                    <a:pt x="72221" y="152"/>
                  </a:lnTo>
                  <a:lnTo>
                    <a:pt x="71735" y="578"/>
                  </a:lnTo>
                  <a:cubicBezTo>
                    <a:pt x="71765" y="821"/>
                    <a:pt x="71583" y="882"/>
                    <a:pt x="71491" y="1003"/>
                  </a:cubicBezTo>
                  <a:cubicBezTo>
                    <a:pt x="71400" y="821"/>
                    <a:pt x="71339" y="608"/>
                    <a:pt x="71096" y="487"/>
                  </a:cubicBezTo>
                  <a:lnTo>
                    <a:pt x="71005" y="821"/>
                  </a:lnTo>
                  <a:lnTo>
                    <a:pt x="70428" y="517"/>
                  </a:lnTo>
                  <a:lnTo>
                    <a:pt x="69880" y="517"/>
                  </a:lnTo>
                  <a:lnTo>
                    <a:pt x="69759" y="882"/>
                  </a:lnTo>
                  <a:cubicBezTo>
                    <a:pt x="69728" y="790"/>
                    <a:pt x="69698" y="699"/>
                    <a:pt x="69668" y="608"/>
                  </a:cubicBezTo>
                  <a:cubicBezTo>
                    <a:pt x="69637" y="517"/>
                    <a:pt x="69698" y="395"/>
                    <a:pt x="69576" y="304"/>
                  </a:cubicBezTo>
                  <a:lnTo>
                    <a:pt x="69333" y="578"/>
                  </a:lnTo>
                  <a:lnTo>
                    <a:pt x="69333" y="882"/>
                  </a:lnTo>
                  <a:lnTo>
                    <a:pt x="69090" y="1216"/>
                  </a:lnTo>
                  <a:lnTo>
                    <a:pt x="68391" y="1216"/>
                  </a:lnTo>
                  <a:lnTo>
                    <a:pt x="68239" y="1338"/>
                  </a:lnTo>
                  <a:cubicBezTo>
                    <a:pt x="67905" y="1186"/>
                    <a:pt x="67965" y="790"/>
                    <a:pt x="67662" y="669"/>
                  </a:cubicBezTo>
                  <a:lnTo>
                    <a:pt x="67479" y="669"/>
                  </a:lnTo>
                  <a:lnTo>
                    <a:pt x="67388" y="973"/>
                  </a:lnTo>
                  <a:lnTo>
                    <a:pt x="66871" y="1186"/>
                  </a:lnTo>
                  <a:cubicBezTo>
                    <a:pt x="66738" y="1159"/>
                    <a:pt x="66698" y="992"/>
                    <a:pt x="66547" y="992"/>
                  </a:cubicBezTo>
                  <a:cubicBezTo>
                    <a:pt x="66526" y="992"/>
                    <a:pt x="66502" y="996"/>
                    <a:pt x="66476" y="1003"/>
                  </a:cubicBezTo>
                  <a:cubicBezTo>
                    <a:pt x="66263" y="1155"/>
                    <a:pt x="66142" y="1429"/>
                    <a:pt x="65838" y="1581"/>
                  </a:cubicBezTo>
                  <a:cubicBezTo>
                    <a:pt x="65625" y="1490"/>
                    <a:pt x="65716" y="1186"/>
                    <a:pt x="65534" y="1094"/>
                  </a:cubicBezTo>
                  <a:cubicBezTo>
                    <a:pt x="65473" y="1094"/>
                    <a:pt x="65443" y="1064"/>
                    <a:pt x="65412" y="1034"/>
                  </a:cubicBezTo>
                  <a:cubicBezTo>
                    <a:pt x="65326" y="1155"/>
                    <a:pt x="65230" y="1187"/>
                    <a:pt x="65124" y="1187"/>
                  </a:cubicBezTo>
                  <a:cubicBezTo>
                    <a:pt x="65043" y="1187"/>
                    <a:pt x="64957" y="1168"/>
                    <a:pt x="64865" y="1155"/>
                  </a:cubicBezTo>
                  <a:lnTo>
                    <a:pt x="64744" y="1034"/>
                  </a:lnTo>
                  <a:cubicBezTo>
                    <a:pt x="64470" y="1094"/>
                    <a:pt x="64531" y="1398"/>
                    <a:pt x="64379" y="1550"/>
                  </a:cubicBezTo>
                  <a:lnTo>
                    <a:pt x="64196" y="1550"/>
                  </a:lnTo>
                  <a:lnTo>
                    <a:pt x="64044" y="1368"/>
                  </a:lnTo>
                  <a:cubicBezTo>
                    <a:pt x="63892" y="1216"/>
                    <a:pt x="64014" y="1034"/>
                    <a:pt x="63832" y="1034"/>
                  </a:cubicBezTo>
                  <a:lnTo>
                    <a:pt x="63710" y="1338"/>
                  </a:lnTo>
                  <a:cubicBezTo>
                    <a:pt x="63664" y="1360"/>
                    <a:pt x="63625" y="1370"/>
                    <a:pt x="63589" y="1370"/>
                  </a:cubicBezTo>
                  <a:cubicBezTo>
                    <a:pt x="63482" y="1370"/>
                    <a:pt x="63414" y="1284"/>
                    <a:pt x="63345" y="1216"/>
                  </a:cubicBezTo>
                  <a:lnTo>
                    <a:pt x="62981" y="1398"/>
                  </a:lnTo>
                  <a:lnTo>
                    <a:pt x="62768" y="912"/>
                  </a:lnTo>
                  <a:lnTo>
                    <a:pt x="62494" y="1368"/>
                  </a:lnTo>
                  <a:lnTo>
                    <a:pt x="62160" y="1155"/>
                  </a:lnTo>
                  <a:lnTo>
                    <a:pt x="61917" y="1368"/>
                  </a:lnTo>
                  <a:lnTo>
                    <a:pt x="61765" y="1186"/>
                  </a:lnTo>
                  <a:lnTo>
                    <a:pt x="61582" y="1368"/>
                  </a:lnTo>
                  <a:lnTo>
                    <a:pt x="61400" y="1003"/>
                  </a:lnTo>
                  <a:cubicBezTo>
                    <a:pt x="61218" y="1186"/>
                    <a:pt x="61066" y="1368"/>
                    <a:pt x="60883" y="1520"/>
                  </a:cubicBezTo>
                  <a:cubicBezTo>
                    <a:pt x="60883" y="1520"/>
                    <a:pt x="60853" y="1490"/>
                    <a:pt x="60822" y="1490"/>
                  </a:cubicBezTo>
                  <a:cubicBezTo>
                    <a:pt x="60701" y="1307"/>
                    <a:pt x="60914" y="1034"/>
                    <a:pt x="60701" y="821"/>
                  </a:cubicBezTo>
                  <a:cubicBezTo>
                    <a:pt x="60610" y="1094"/>
                    <a:pt x="60306" y="1003"/>
                    <a:pt x="60154" y="1186"/>
                  </a:cubicBezTo>
                  <a:cubicBezTo>
                    <a:pt x="60144" y="1206"/>
                    <a:pt x="60117" y="1213"/>
                    <a:pt x="60082" y="1213"/>
                  </a:cubicBezTo>
                  <a:cubicBezTo>
                    <a:pt x="60012" y="1213"/>
                    <a:pt x="59911" y="1186"/>
                    <a:pt x="59850" y="1186"/>
                  </a:cubicBezTo>
                  <a:cubicBezTo>
                    <a:pt x="59749" y="1105"/>
                    <a:pt x="59661" y="1010"/>
                    <a:pt x="59568" y="1010"/>
                  </a:cubicBezTo>
                  <a:cubicBezTo>
                    <a:pt x="59522" y="1010"/>
                    <a:pt x="59475" y="1034"/>
                    <a:pt x="59424" y="1094"/>
                  </a:cubicBezTo>
                  <a:lnTo>
                    <a:pt x="59364" y="1368"/>
                  </a:lnTo>
                  <a:lnTo>
                    <a:pt x="58664" y="1368"/>
                  </a:lnTo>
                  <a:lnTo>
                    <a:pt x="58208" y="1125"/>
                  </a:lnTo>
                  <a:lnTo>
                    <a:pt x="58117" y="851"/>
                  </a:lnTo>
                  <a:lnTo>
                    <a:pt x="57935" y="851"/>
                  </a:lnTo>
                  <a:lnTo>
                    <a:pt x="57753" y="1034"/>
                  </a:lnTo>
                  <a:lnTo>
                    <a:pt x="57388" y="1034"/>
                  </a:lnTo>
                  <a:lnTo>
                    <a:pt x="57236" y="1398"/>
                  </a:lnTo>
                  <a:lnTo>
                    <a:pt x="57084" y="1034"/>
                  </a:lnTo>
                  <a:lnTo>
                    <a:pt x="56810" y="1064"/>
                  </a:lnTo>
                  <a:cubicBezTo>
                    <a:pt x="56780" y="1246"/>
                    <a:pt x="56871" y="1398"/>
                    <a:pt x="56719" y="1550"/>
                  </a:cubicBezTo>
                  <a:lnTo>
                    <a:pt x="56537" y="1398"/>
                  </a:lnTo>
                  <a:lnTo>
                    <a:pt x="56020" y="1398"/>
                  </a:lnTo>
                  <a:cubicBezTo>
                    <a:pt x="55942" y="1425"/>
                    <a:pt x="55886" y="1563"/>
                    <a:pt x="55737" y="1563"/>
                  </a:cubicBezTo>
                  <a:cubicBezTo>
                    <a:pt x="55712" y="1563"/>
                    <a:pt x="55685" y="1559"/>
                    <a:pt x="55655" y="1550"/>
                  </a:cubicBezTo>
                  <a:lnTo>
                    <a:pt x="55473" y="1368"/>
                  </a:lnTo>
                  <a:lnTo>
                    <a:pt x="55139" y="1368"/>
                  </a:lnTo>
                  <a:lnTo>
                    <a:pt x="54956" y="1216"/>
                  </a:lnTo>
                  <a:cubicBezTo>
                    <a:pt x="54835" y="1307"/>
                    <a:pt x="54743" y="1490"/>
                    <a:pt x="54591" y="1520"/>
                  </a:cubicBezTo>
                  <a:lnTo>
                    <a:pt x="54470" y="1186"/>
                  </a:lnTo>
                  <a:cubicBezTo>
                    <a:pt x="54409" y="1201"/>
                    <a:pt x="54348" y="1208"/>
                    <a:pt x="54291" y="1208"/>
                  </a:cubicBezTo>
                  <a:cubicBezTo>
                    <a:pt x="54234" y="1208"/>
                    <a:pt x="54181" y="1201"/>
                    <a:pt x="54135" y="1186"/>
                  </a:cubicBezTo>
                  <a:cubicBezTo>
                    <a:pt x="54044" y="1155"/>
                    <a:pt x="53953" y="1094"/>
                    <a:pt x="53892" y="1034"/>
                  </a:cubicBezTo>
                  <a:lnTo>
                    <a:pt x="53771" y="1368"/>
                  </a:lnTo>
                  <a:cubicBezTo>
                    <a:pt x="53725" y="1383"/>
                    <a:pt x="53680" y="1391"/>
                    <a:pt x="53634" y="1391"/>
                  </a:cubicBezTo>
                  <a:cubicBezTo>
                    <a:pt x="53588" y="1391"/>
                    <a:pt x="53543" y="1383"/>
                    <a:pt x="53497" y="1368"/>
                  </a:cubicBezTo>
                  <a:cubicBezTo>
                    <a:pt x="53497" y="1216"/>
                    <a:pt x="53376" y="1216"/>
                    <a:pt x="53193" y="1216"/>
                  </a:cubicBezTo>
                  <a:lnTo>
                    <a:pt x="52889" y="1642"/>
                  </a:lnTo>
                  <a:lnTo>
                    <a:pt x="52707" y="1216"/>
                  </a:lnTo>
                  <a:lnTo>
                    <a:pt x="52524" y="1216"/>
                  </a:lnTo>
                  <a:lnTo>
                    <a:pt x="52372" y="1550"/>
                  </a:lnTo>
                  <a:lnTo>
                    <a:pt x="51825" y="1550"/>
                  </a:lnTo>
                  <a:lnTo>
                    <a:pt x="51673" y="1429"/>
                  </a:lnTo>
                  <a:lnTo>
                    <a:pt x="51217" y="1338"/>
                  </a:lnTo>
                  <a:lnTo>
                    <a:pt x="51217" y="1094"/>
                  </a:lnTo>
                  <a:lnTo>
                    <a:pt x="50913" y="1034"/>
                  </a:lnTo>
                  <a:lnTo>
                    <a:pt x="50822" y="1581"/>
                  </a:lnTo>
                  <a:lnTo>
                    <a:pt x="50610" y="1398"/>
                  </a:lnTo>
                  <a:lnTo>
                    <a:pt x="50275" y="1398"/>
                  </a:lnTo>
                  <a:lnTo>
                    <a:pt x="50093" y="1216"/>
                  </a:lnTo>
                  <a:lnTo>
                    <a:pt x="49728" y="1216"/>
                  </a:lnTo>
                  <a:lnTo>
                    <a:pt x="49546" y="1398"/>
                  </a:lnTo>
                  <a:cubicBezTo>
                    <a:pt x="49526" y="1404"/>
                    <a:pt x="49507" y="1406"/>
                    <a:pt x="49489" y="1406"/>
                  </a:cubicBezTo>
                  <a:cubicBezTo>
                    <a:pt x="49323" y="1406"/>
                    <a:pt x="49193" y="1208"/>
                    <a:pt x="49048" y="1208"/>
                  </a:cubicBezTo>
                  <a:cubicBezTo>
                    <a:pt x="49032" y="1208"/>
                    <a:pt x="49015" y="1210"/>
                    <a:pt x="48999" y="1216"/>
                  </a:cubicBezTo>
                  <a:cubicBezTo>
                    <a:pt x="48984" y="1221"/>
                    <a:pt x="48971" y="1223"/>
                    <a:pt x="48957" y="1223"/>
                  </a:cubicBezTo>
                  <a:cubicBezTo>
                    <a:pt x="48831" y="1223"/>
                    <a:pt x="48744" y="1027"/>
                    <a:pt x="48597" y="1027"/>
                  </a:cubicBezTo>
                  <a:cubicBezTo>
                    <a:pt x="48562" y="1027"/>
                    <a:pt x="48524" y="1037"/>
                    <a:pt x="48482" y="1064"/>
                  </a:cubicBezTo>
                  <a:cubicBezTo>
                    <a:pt x="48451" y="1186"/>
                    <a:pt x="48421" y="1277"/>
                    <a:pt x="48360" y="1398"/>
                  </a:cubicBezTo>
                  <a:lnTo>
                    <a:pt x="48117" y="1368"/>
                  </a:lnTo>
                  <a:lnTo>
                    <a:pt x="48026" y="1034"/>
                  </a:lnTo>
                  <a:lnTo>
                    <a:pt x="47813" y="1216"/>
                  </a:lnTo>
                  <a:lnTo>
                    <a:pt x="47479" y="1216"/>
                  </a:lnTo>
                  <a:cubicBezTo>
                    <a:pt x="47394" y="1131"/>
                    <a:pt x="47310" y="1017"/>
                    <a:pt x="47204" y="1017"/>
                  </a:cubicBezTo>
                  <a:cubicBezTo>
                    <a:pt x="47158" y="1017"/>
                    <a:pt x="47109" y="1039"/>
                    <a:pt x="47053" y="1094"/>
                  </a:cubicBezTo>
                  <a:lnTo>
                    <a:pt x="47023" y="1338"/>
                  </a:lnTo>
                  <a:lnTo>
                    <a:pt x="46476" y="1581"/>
                  </a:lnTo>
                  <a:lnTo>
                    <a:pt x="46263" y="1398"/>
                  </a:lnTo>
                  <a:cubicBezTo>
                    <a:pt x="46202" y="1398"/>
                    <a:pt x="46101" y="1371"/>
                    <a:pt x="46022" y="1371"/>
                  </a:cubicBezTo>
                  <a:cubicBezTo>
                    <a:pt x="45983" y="1371"/>
                    <a:pt x="45949" y="1378"/>
                    <a:pt x="45929" y="1398"/>
                  </a:cubicBezTo>
                  <a:cubicBezTo>
                    <a:pt x="45777" y="1550"/>
                    <a:pt x="45503" y="1520"/>
                    <a:pt x="45290" y="1885"/>
                  </a:cubicBezTo>
                  <a:lnTo>
                    <a:pt x="45078" y="1368"/>
                  </a:lnTo>
                  <a:lnTo>
                    <a:pt x="44895" y="1550"/>
                  </a:lnTo>
                  <a:lnTo>
                    <a:pt x="44713" y="1398"/>
                  </a:lnTo>
                  <a:cubicBezTo>
                    <a:pt x="44652" y="1459"/>
                    <a:pt x="44622" y="1490"/>
                    <a:pt x="44530" y="1550"/>
                  </a:cubicBezTo>
                  <a:cubicBezTo>
                    <a:pt x="44449" y="1632"/>
                    <a:pt x="44416" y="1738"/>
                    <a:pt x="44258" y="1738"/>
                  </a:cubicBezTo>
                  <a:cubicBezTo>
                    <a:pt x="44239" y="1738"/>
                    <a:pt x="44219" y="1736"/>
                    <a:pt x="44196" y="1733"/>
                  </a:cubicBezTo>
                  <a:lnTo>
                    <a:pt x="43801" y="1398"/>
                  </a:lnTo>
                  <a:lnTo>
                    <a:pt x="43619" y="1398"/>
                  </a:lnTo>
                  <a:cubicBezTo>
                    <a:pt x="43406" y="1307"/>
                    <a:pt x="43223" y="1216"/>
                    <a:pt x="43041" y="1125"/>
                  </a:cubicBezTo>
                  <a:cubicBezTo>
                    <a:pt x="43011" y="1094"/>
                    <a:pt x="42950" y="1094"/>
                    <a:pt x="42919" y="1064"/>
                  </a:cubicBezTo>
                  <a:lnTo>
                    <a:pt x="42798" y="1186"/>
                  </a:lnTo>
                  <a:lnTo>
                    <a:pt x="42585" y="1246"/>
                  </a:lnTo>
                  <a:cubicBezTo>
                    <a:pt x="42463" y="1398"/>
                    <a:pt x="42646" y="1611"/>
                    <a:pt x="42403" y="1763"/>
                  </a:cubicBezTo>
                  <a:lnTo>
                    <a:pt x="42312" y="1246"/>
                  </a:lnTo>
                  <a:cubicBezTo>
                    <a:pt x="42236" y="1231"/>
                    <a:pt x="42152" y="1208"/>
                    <a:pt x="42072" y="1208"/>
                  </a:cubicBezTo>
                  <a:cubicBezTo>
                    <a:pt x="41992" y="1208"/>
                    <a:pt x="41916" y="1231"/>
                    <a:pt x="41856" y="1307"/>
                  </a:cubicBezTo>
                  <a:lnTo>
                    <a:pt x="42008" y="1490"/>
                  </a:lnTo>
                  <a:lnTo>
                    <a:pt x="41795" y="1581"/>
                  </a:lnTo>
                  <a:lnTo>
                    <a:pt x="41582" y="1398"/>
                  </a:lnTo>
                  <a:lnTo>
                    <a:pt x="41369" y="1581"/>
                  </a:lnTo>
                  <a:lnTo>
                    <a:pt x="41035" y="1034"/>
                  </a:lnTo>
                  <a:cubicBezTo>
                    <a:pt x="41021" y="1032"/>
                    <a:pt x="41008" y="1031"/>
                    <a:pt x="40995" y="1031"/>
                  </a:cubicBezTo>
                  <a:cubicBezTo>
                    <a:pt x="40814" y="1031"/>
                    <a:pt x="40753" y="1222"/>
                    <a:pt x="40640" y="1307"/>
                  </a:cubicBezTo>
                  <a:lnTo>
                    <a:pt x="40579" y="1550"/>
                  </a:lnTo>
                  <a:cubicBezTo>
                    <a:pt x="40529" y="1563"/>
                    <a:pt x="40485" y="1575"/>
                    <a:pt x="40445" y="1575"/>
                  </a:cubicBezTo>
                  <a:cubicBezTo>
                    <a:pt x="40388" y="1575"/>
                    <a:pt x="40341" y="1549"/>
                    <a:pt x="40305" y="1459"/>
                  </a:cubicBezTo>
                  <a:lnTo>
                    <a:pt x="40427" y="1277"/>
                  </a:lnTo>
                  <a:cubicBezTo>
                    <a:pt x="40275" y="1064"/>
                    <a:pt x="40001" y="1034"/>
                    <a:pt x="39849" y="912"/>
                  </a:cubicBezTo>
                  <a:lnTo>
                    <a:pt x="39424" y="1125"/>
                  </a:lnTo>
                  <a:lnTo>
                    <a:pt x="39363" y="1398"/>
                  </a:lnTo>
                  <a:lnTo>
                    <a:pt x="39120" y="1216"/>
                  </a:lnTo>
                  <a:lnTo>
                    <a:pt x="38603" y="1216"/>
                  </a:lnTo>
                  <a:lnTo>
                    <a:pt x="38482" y="882"/>
                  </a:lnTo>
                  <a:lnTo>
                    <a:pt x="38238" y="882"/>
                  </a:lnTo>
                  <a:lnTo>
                    <a:pt x="37904" y="1398"/>
                  </a:lnTo>
                  <a:lnTo>
                    <a:pt x="37661" y="1338"/>
                  </a:lnTo>
                  <a:lnTo>
                    <a:pt x="37843" y="1125"/>
                  </a:lnTo>
                  <a:lnTo>
                    <a:pt x="37600" y="1034"/>
                  </a:lnTo>
                  <a:lnTo>
                    <a:pt x="37266" y="1429"/>
                  </a:lnTo>
                  <a:lnTo>
                    <a:pt x="37083" y="1246"/>
                  </a:lnTo>
                  <a:lnTo>
                    <a:pt x="36810" y="1429"/>
                  </a:lnTo>
                  <a:lnTo>
                    <a:pt x="36476" y="1216"/>
                  </a:lnTo>
                  <a:cubicBezTo>
                    <a:pt x="36415" y="1246"/>
                    <a:pt x="36324" y="1277"/>
                    <a:pt x="36293" y="1338"/>
                  </a:cubicBezTo>
                  <a:cubicBezTo>
                    <a:pt x="36238" y="1392"/>
                    <a:pt x="36173" y="1403"/>
                    <a:pt x="36103" y="1403"/>
                  </a:cubicBezTo>
                  <a:cubicBezTo>
                    <a:pt x="36056" y="1403"/>
                    <a:pt x="36007" y="1398"/>
                    <a:pt x="35959" y="1398"/>
                  </a:cubicBezTo>
                  <a:cubicBezTo>
                    <a:pt x="35898" y="1429"/>
                    <a:pt x="35837" y="1429"/>
                    <a:pt x="35776" y="1490"/>
                  </a:cubicBezTo>
                  <a:lnTo>
                    <a:pt x="35928" y="1672"/>
                  </a:lnTo>
                  <a:lnTo>
                    <a:pt x="35685" y="1915"/>
                  </a:lnTo>
                  <a:cubicBezTo>
                    <a:pt x="35533" y="1824"/>
                    <a:pt x="35624" y="1702"/>
                    <a:pt x="35594" y="1581"/>
                  </a:cubicBezTo>
                  <a:cubicBezTo>
                    <a:pt x="35564" y="1520"/>
                    <a:pt x="35533" y="1459"/>
                    <a:pt x="35503" y="1398"/>
                  </a:cubicBezTo>
                  <a:cubicBezTo>
                    <a:pt x="35351" y="1520"/>
                    <a:pt x="35260" y="1702"/>
                    <a:pt x="35108" y="1763"/>
                  </a:cubicBezTo>
                  <a:cubicBezTo>
                    <a:pt x="35095" y="1764"/>
                    <a:pt x="35082" y="1765"/>
                    <a:pt x="35071" y="1765"/>
                  </a:cubicBezTo>
                  <a:cubicBezTo>
                    <a:pt x="34816" y="1765"/>
                    <a:pt x="34949" y="1457"/>
                    <a:pt x="34804" y="1398"/>
                  </a:cubicBezTo>
                  <a:lnTo>
                    <a:pt x="34804" y="1398"/>
                  </a:lnTo>
                  <a:cubicBezTo>
                    <a:pt x="34561" y="1581"/>
                    <a:pt x="34865" y="1915"/>
                    <a:pt x="34621" y="2097"/>
                  </a:cubicBezTo>
                  <a:cubicBezTo>
                    <a:pt x="34439" y="1915"/>
                    <a:pt x="34652" y="1642"/>
                    <a:pt x="34469" y="1490"/>
                  </a:cubicBezTo>
                  <a:lnTo>
                    <a:pt x="34317" y="1186"/>
                  </a:lnTo>
                  <a:cubicBezTo>
                    <a:pt x="34228" y="1319"/>
                    <a:pt x="34139" y="1404"/>
                    <a:pt x="34039" y="1404"/>
                  </a:cubicBezTo>
                  <a:cubicBezTo>
                    <a:pt x="34002" y="1404"/>
                    <a:pt x="33963" y="1392"/>
                    <a:pt x="33922" y="1368"/>
                  </a:cubicBezTo>
                  <a:lnTo>
                    <a:pt x="33801" y="1034"/>
                  </a:lnTo>
                  <a:lnTo>
                    <a:pt x="33406" y="1429"/>
                  </a:lnTo>
                  <a:lnTo>
                    <a:pt x="33102" y="1034"/>
                  </a:lnTo>
                  <a:cubicBezTo>
                    <a:pt x="32950" y="1034"/>
                    <a:pt x="32828" y="1034"/>
                    <a:pt x="32828" y="1186"/>
                  </a:cubicBezTo>
                  <a:cubicBezTo>
                    <a:pt x="32706" y="1186"/>
                    <a:pt x="32676" y="1277"/>
                    <a:pt x="32646" y="1368"/>
                  </a:cubicBezTo>
                  <a:cubicBezTo>
                    <a:pt x="32646" y="1429"/>
                    <a:pt x="32615" y="1520"/>
                    <a:pt x="32585" y="1581"/>
                  </a:cubicBezTo>
                  <a:lnTo>
                    <a:pt x="32251" y="1581"/>
                  </a:lnTo>
                  <a:cubicBezTo>
                    <a:pt x="32007" y="1398"/>
                    <a:pt x="31916" y="1186"/>
                    <a:pt x="31612" y="1034"/>
                  </a:cubicBezTo>
                  <a:lnTo>
                    <a:pt x="30974" y="1733"/>
                  </a:lnTo>
                  <a:cubicBezTo>
                    <a:pt x="30883" y="1611"/>
                    <a:pt x="30792" y="1490"/>
                    <a:pt x="30670" y="1429"/>
                  </a:cubicBezTo>
                  <a:cubicBezTo>
                    <a:pt x="30548" y="1368"/>
                    <a:pt x="30396" y="1368"/>
                    <a:pt x="30336" y="1216"/>
                  </a:cubicBezTo>
                  <a:lnTo>
                    <a:pt x="29940" y="1550"/>
                  </a:lnTo>
                  <a:lnTo>
                    <a:pt x="29758" y="1398"/>
                  </a:lnTo>
                  <a:lnTo>
                    <a:pt x="29697" y="1459"/>
                  </a:lnTo>
                  <a:cubicBezTo>
                    <a:pt x="29606" y="1508"/>
                    <a:pt x="29525" y="1526"/>
                    <a:pt x="29450" y="1526"/>
                  </a:cubicBezTo>
                  <a:cubicBezTo>
                    <a:pt x="29226" y="1526"/>
                    <a:pt x="29063" y="1362"/>
                    <a:pt x="28883" y="1362"/>
                  </a:cubicBezTo>
                  <a:cubicBezTo>
                    <a:pt x="28823" y="1362"/>
                    <a:pt x="28761" y="1380"/>
                    <a:pt x="28694" y="1429"/>
                  </a:cubicBezTo>
                  <a:cubicBezTo>
                    <a:pt x="28664" y="1550"/>
                    <a:pt x="28603" y="1642"/>
                    <a:pt x="28573" y="1763"/>
                  </a:cubicBezTo>
                  <a:cubicBezTo>
                    <a:pt x="28542" y="1702"/>
                    <a:pt x="28512" y="1672"/>
                    <a:pt x="28481" y="1611"/>
                  </a:cubicBezTo>
                  <a:cubicBezTo>
                    <a:pt x="28451" y="1581"/>
                    <a:pt x="28451" y="1490"/>
                    <a:pt x="28451" y="1459"/>
                  </a:cubicBezTo>
                  <a:cubicBezTo>
                    <a:pt x="28421" y="1429"/>
                    <a:pt x="28329" y="1429"/>
                    <a:pt x="28299" y="1398"/>
                  </a:cubicBezTo>
                  <a:cubicBezTo>
                    <a:pt x="28299" y="1490"/>
                    <a:pt x="28299" y="1581"/>
                    <a:pt x="28299" y="1642"/>
                  </a:cubicBezTo>
                  <a:cubicBezTo>
                    <a:pt x="28299" y="1672"/>
                    <a:pt x="28178" y="1702"/>
                    <a:pt x="28178" y="1702"/>
                  </a:cubicBezTo>
                  <a:cubicBezTo>
                    <a:pt x="28178" y="1708"/>
                    <a:pt x="28175" y="1711"/>
                    <a:pt x="28172" y="1711"/>
                  </a:cubicBezTo>
                  <a:cubicBezTo>
                    <a:pt x="28157" y="1711"/>
                    <a:pt x="28117" y="1666"/>
                    <a:pt x="28117" y="1642"/>
                  </a:cubicBezTo>
                  <a:lnTo>
                    <a:pt x="28117" y="1398"/>
                  </a:lnTo>
                  <a:cubicBezTo>
                    <a:pt x="28086" y="1429"/>
                    <a:pt x="27995" y="1429"/>
                    <a:pt x="27995" y="1459"/>
                  </a:cubicBezTo>
                  <a:cubicBezTo>
                    <a:pt x="27934" y="1550"/>
                    <a:pt x="27904" y="1672"/>
                    <a:pt x="27874" y="1763"/>
                  </a:cubicBezTo>
                  <a:lnTo>
                    <a:pt x="27630" y="1702"/>
                  </a:lnTo>
                  <a:cubicBezTo>
                    <a:pt x="27539" y="1550"/>
                    <a:pt x="27722" y="1338"/>
                    <a:pt x="27478" y="1246"/>
                  </a:cubicBezTo>
                  <a:lnTo>
                    <a:pt x="27357" y="1581"/>
                  </a:lnTo>
                  <a:lnTo>
                    <a:pt x="26141" y="1581"/>
                  </a:lnTo>
                  <a:lnTo>
                    <a:pt x="25989" y="1733"/>
                  </a:lnTo>
                  <a:lnTo>
                    <a:pt x="25442" y="1429"/>
                  </a:lnTo>
                  <a:lnTo>
                    <a:pt x="25016" y="1642"/>
                  </a:lnTo>
                  <a:lnTo>
                    <a:pt x="24956" y="1885"/>
                  </a:lnTo>
                  <a:lnTo>
                    <a:pt x="24469" y="2097"/>
                  </a:lnTo>
                  <a:lnTo>
                    <a:pt x="24074" y="1702"/>
                  </a:lnTo>
                  <a:cubicBezTo>
                    <a:pt x="23770" y="1946"/>
                    <a:pt x="24074" y="2067"/>
                    <a:pt x="24074" y="2219"/>
                  </a:cubicBezTo>
                  <a:cubicBezTo>
                    <a:pt x="24003" y="2229"/>
                    <a:pt x="23956" y="2236"/>
                    <a:pt x="23918" y="2236"/>
                  </a:cubicBezTo>
                  <a:cubicBezTo>
                    <a:pt x="23841" y="2236"/>
                    <a:pt x="23801" y="2209"/>
                    <a:pt x="23679" y="2128"/>
                  </a:cubicBezTo>
                  <a:lnTo>
                    <a:pt x="23557" y="2249"/>
                  </a:lnTo>
                  <a:cubicBezTo>
                    <a:pt x="23284" y="2189"/>
                    <a:pt x="23284" y="1915"/>
                    <a:pt x="23162" y="1763"/>
                  </a:cubicBezTo>
                  <a:lnTo>
                    <a:pt x="22980" y="1915"/>
                  </a:lnTo>
                  <a:lnTo>
                    <a:pt x="22797" y="1763"/>
                  </a:lnTo>
                  <a:lnTo>
                    <a:pt x="22098" y="1763"/>
                  </a:lnTo>
                  <a:cubicBezTo>
                    <a:pt x="22068" y="1763"/>
                    <a:pt x="22068" y="1794"/>
                    <a:pt x="22038" y="1824"/>
                  </a:cubicBezTo>
                  <a:lnTo>
                    <a:pt x="22190" y="2006"/>
                  </a:lnTo>
                  <a:cubicBezTo>
                    <a:pt x="22132" y="2075"/>
                    <a:pt x="22079" y="2101"/>
                    <a:pt x="22030" y="2101"/>
                  </a:cubicBezTo>
                  <a:cubicBezTo>
                    <a:pt x="21950" y="2101"/>
                    <a:pt x="21881" y="2033"/>
                    <a:pt x="21825" y="1976"/>
                  </a:cubicBezTo>
                  <a:lnTo>
                    <a:pt x="21521" y="2158"/>
                  </a:lnTo>
                  <a:cubicBezTo>
                    <a:pt x="21490" y="2371"/>
                    <a:pt x="21582" y="2523"/>
                    <a:pt x="21399" y="2614"/>
                  </a:cubicBezTo>
                  <a:lnTo>
                    <a:pt x="21247" y="2614"/>
                  </a:lnTo>
                  <a:lnTo>
                    <a:pt x="21065" y="2979"/>
                  </a:lnTo>
                  <a:cubicBezTo>
                    <a:pt x="20883" y="2766"/>
                    <a:pt x="21065" y="2493"/>
                    <a:pt x="20913" y="2280"/>
                  </a:cubicBezTo>
                  <a:lnTo>
                    <a:pt x="20700" y="2097"/>
                  </a:lnTo>
                  <a:lnTo>
                    <a:pt x="20335" y="2067"/>
                  </a:lnTo>
                  <a:lnTo>
                    <a:pt x="20031" y="1581"/>
                  </a:lnTo>
                  <a:lnTo>
                    <a:pt x="19849" y="1733"/>
                  </a:lnTo>
                  <a:lnTo>
                    <a:pt x="18998" y="1733"/>
                  </a:lnTo>
                  <a:lnTo>
                    <a:pt x="18572" y="2189"/>
                  </a:lnTo>
                  <a:lnTo>
                    <a:pt x="18755" y="2371"/>
                  </a:lnTo>
                  <a:lnTo>
                    <a:pt x="18755" y="2705"/>
                  </a:lnTo>
                  <a:lnTo>
                    <a:pt x="18998" y="3192"/>
                  </a:lnTo>
                  <a:cubicBezTo>
                    <a:pt x="19016" y="3198"/>
                    <a:pt x="19037" y="3199"/>
                    <a:pt x="19058" y="3199"/>
                  </a:cubicBezTo>
                  <a:cubicBezTo>
                    <a:pt x="19073" y="3199"/>
                    <a:pt x="19087" y="3198"/>
                    <a:pt x="19102" y="3198"/>
                  </a:cubicBezTo>
                  <a:cubicBezTo>
                    <a:pt x="19174" y="3198"/>
                    <a:pt x="19241" y="3212"/>
                    <a:pt x="19241" y="3374"/>
                  </a:cubicBezTo>
                  <a:lnTo>
                    <a:pt x="18147" y="3374"/>
                  </a:lnTo>
                  <a:lnTo>
                    <a:pt x="17934" y="3556"/>
                  </a:lnTo>
                  <a:lnTo>
                    <a:pt x="17843" y="3313"/>
                  </a:lnTo>
                  <a:lnTo>
                    <a:pt x="18208" y="2918"/>
                  </a:lnTo>
                  <a:lnTo>
                    <a:pt x="17782" y="2493"/>
                  </a:lnTo>
                  <a:lnTo>
                    <a:pt x="17357" y="2493"/>
                  </a:lnTo>
                  <a:lnTo>
                    <a:pt x="17113" y="2097"/>
                  </a:lnTo>
                  <a:lnTo>
                    <a:pt x="16931" y="2280"/>
                  </a:lnTo>
                  <a:lnTo>
                    <a:pt x="16627" y="2097"/>
                  </a:lnTo>
                  <a:lnTo>
                    <a:pt x="16384" y="2310"/>
                  </a:lnTo>
                  <a:lnTo>
                    <a:pt x="16050" y="2310"/>
                  </a:lnTo>
                  <a:lnTo>
                    <a:pt x="15867" y="2128"/>
                  </a:lnTo>
                  <a:lnTo>
                    <a:pt x="15594" y="2341"/>
                  </a:lnTo>
                  <a:lnTo>
                    <a:pt x="15290" y="2097"/>
                  </a:lnTo>
                  <a:cubicBezTo>
                    <a:pt x="15168" y="2189"/>
                    <a:pt x="15077" y="2249"/>
                    <a:pt x="14955" y="2310"/>
                  </a:cubicBezTo>
                  <a:cubicBezTo>
                    <a:pt x="14773" y="2341"/>
                    <a:pt x="14591" y="2280"/>
                    <a:pt x="14469" y="2493"/>
                  </a:cubicBezTo>
                  <a:lnTo>
                    <a:pt x="13770" y="2493"/>
                  </a:lnTo>
                  <a:lnTo>
                    <a:pt x="13618" y="2645"/>
                  </a:lnTo>
                  <a:lnTo>
                    <a:pt x="13436" y="2493"/>
                  </a:lnTo>
                  <a:lnTo>
                    <a:pt x="12919" y="2493"/>
                  </a:lnTo>
                  <a:cubicBezTo>
                    <a:pt x="12828" y="2614"/>
                    <a:pt x="12645" y="2645"/>
                    <a:pt x="12645" y="2827"/>
                  </a:cubicBezTo>
                  <a:lnTo>
                    <a:pt x="12858" y="3283"/>
                  </a:lnTo>
                  <a:lnTo>
                    <a:pt x="12493" y="3465"/>
                  </a:lnTo>
                  <a:lnTo>
                    <a:pt x="12858" y="3648"/>
                  </a:lnTo>
                  <a:lnTo>
                    <a:pt x="12767" y="3891"/>
                  </a:lnTo>
                  <a:lnTo>
                    <a:pt x="11460" y="3891"/>
                  </a:lnTo>
                  <a:cubicBezTo>
                    <a:pt x="11399" y="3891"/>
                    <a:pt x="11369" y="3921"/>
                    <a:pt x="11308" y="3952"/>
                  </a:cubicBezTo>
                  <a:cubicBezTo>
                    <a:pt x="11278" y="4043"/>
                    <a:pt x="11247" y="4134"/>
                    <a:pt x="11217" y="4256"/>
                  </a:cubicBezTo>
                  <a:lnTo>
                    <a:pt x="11004" y="4043"/>
                  </a:lnTo>
                  <a:lnTo>
                    <a:pt x="9454" y="4043"/>
                  </a:lnTo>
                  <a:lnTo>
                    <a:pt x="9271" y="3891"/>
                  </a:lnTo>
                  <a:lnTo>
                    <a:pt x="8967" y="4225"/>
                  </a:lnTo>
                  <a:lnTo>
                    <a:pt x="8633" y="4043"/>
                  </a:lnTo>
                  <a:lnTo>
                    <a:pt x="8420" y="4225"/>
                  </a:lnTo>
                  <a:lnTo>
                    <a:pt x="8208" y="4043"/>
                  </a:lnTo>
                  <a:lnTo>
                    <a:pt x="7508" y="4377"/>
                  </a:lnTo>
                  <a:lnTo>
                    <a:pt x="7387" y="4256"/>
                  </a:lnTo>
                  <a:lnTo>
                    <a:pt x="7204" y="4408"/>
                  </a:lnTo>
                  <a:lnTo>
                    <a:pt x="6870" y="4408"/>
                  </a:lnTo>
                  <a:lnTo>
                    <a:pt x="6657" y="4590"/>
                  </a:lnTo>
                  <a:lnTo>
                    <a:pt x="6536" y="4590"/>
                  </a:lnTo>
                  <a:lnTo>
                    <a:pt x="6019" y="5107"/>
                  </a:lnTo>
                  <a:cubicBezTo>
                    <a:pt x="5867" y="5380"/>
                    <a:pt x="5806" y="5471"/>
                    <a:pt x="5745" y="5593"/>
                  </a:cubicBezTo>
                  <a:cubicBezTo>
                    <a:pt x="5745" y="5593"/>
                    <a:pt x="5776" y="5623"/>
                    <a:pt x="5806" y="5654"/>
                  </a:cubicBezTo>
                  <a:lnTo>
                    <a:pt x="6141" y="5654"/>
                  </a:lnTo>
                  <a:lnTo>
                    <a:pt x="6323" y="5502"/>
                  </a:lnTo>
                  <a:lnTo>
                    <a:pt x="6566" y="5441"/>
                  </a:lnTo>
                  <a:lnTo>
                    <a:pt x="6627" y="5137"/>
                  </a:lnTo>
                  <a:lnTo>
                    <a:pt x="6961" y="5137"/>
                  </a:lnTo>
                  <a:cubicBezTo>
                    <a:pt x="7083" y="5076"/>
                    <a:pt x="7174" y="5015"/>
                    <a:pt x="7265" y="4955"/>
                  </a:cubicBezTo>
                  <a:lnTo>
                    <a:pt x="8420" y="4955"/>
                  </a:lnTo>
                  <a:cubicBezTo>
                    <a:pt x="8521" y="4820"/>
                    <a:pt x="8622" y="4779"/>
                    <a:pt x="8723" y="4779"/>
                  </a:cubicBezTo>
                  <a:cubicBezTo>
                    <a:pt x="8804" y="4779"/>
                    <a:pt x="8886" y="4806"/>
                    <a:pt x="8967" y="4833"/>
                  </a:cubicBezTo>
                  <a:lnTo>
                    <a:pt x="9089" y="4955"/>
                  </a:lnTo>
                  <a:lnTo>
                    <a:pt x="9271" y="4772"/>
                  </a:lnTo>
                  <a:cubicBezTo>
                    <a:pt x="9423" y="4863"/>
                    <a:pt x="9393" y="5076"/>
                    <a:pt x="9271" y="5137"/>
                  </a:cubicBezTo>
                  <a:lnTo>
                    <a:pt x="8937" y="5137"/>
                  </a:lnTo>
                  <a:lnTo>
                    <a:pt x="8755" y="5289"/>
                  </a:lnTo>
                  <a:lnTo>
                    <a:pt x="8633" y="5167"/>
                  </a:lnTo>
                  <a:cubicBezTo>
                    <a:pt x="8511" y="5228"/>
                    <a:pt x="8390" y="5259"/>
                    <a:pt x="8268" y="5319"/>
                  </a:cubicBezTo>
                  <a:cubicBezTo>
                    <a:pt x="8214" y="5319"/>
                    <a:pt x="8172" y="5307"/>
                    <a:pt x="8132" y="5307"/>
                  </a:cubicBezTo>
                  <a:cubicBezTo>
                    <a:pt x="8081" y="5307"/>
                    <a:pt x="8032" y="5326"/>
                    <a:pt x="7964" y="5411"/>
                  </a:cubicBezTo>
                  <a:cubicBezTo>
                    <a:pt x="7904" y="5487"/>
                    <a:pt x="7835" y="5502"/>
                    <a:pt x="7763" y="5502"/>
                  </a:cubicBezTo>
                  <a:cubicBezTo>
                    <a:pt x="7715" y="5502"/>
                    <a:pt x="7665" y="5495"/>
                    <a:pt x="7615" y="5495"/>
                  </a:cubicBezTo>
                  <a:cubicBezTo>
                    <a:pt x="7589" y="5495"/>
                    <a:pt x="7564" y="5497"/>
                    <a:pt x="7539" y="5502"/>
                  </a:cubicBezTo>
                  <a:lnTo>
                    <a:pt x="7174" y="5836"/>
                  </a:lnTo>
                  <a:lnTo>
                    <a:pt x="6141" y="5836"/>
                  </a:lnTo>
                  <a:cubicBezTo>
                    <a:pt x="6019" y="5958"/>
                    <a:pt x="6080" y="6171"/>
                    <a:pt x="5897" y="6292"/>
                  </a:cubicBezTo>
                  <a:cubicBezTo>
                    <a:pt x="5776" y="6353"/>
                    <a:pt x="5715" y="6505"/>
                    <a:pt x="5715" y="6626"/>
                  </a:cubicBezTo>
                  <a:cubicBezTo>
                    <a:pt x="5685" y="6748"/>
                    <a:pt x="5442" y="6839"/>
                    <a:pt x="5411" y="6961"/>
                  </a:cubicBezTo>
                  <a:cubicBezTo>
                    <a:pt x="5381" y="7204"/>
                    <a:pt x="5046" y="7417"/>
                    <a:pt x="5229" y="7751"/>
                  </a:cubicBezTo>
                  <a:cubicBezTo>
                    <a:pt x="5472" y="7994"/>
                    <a:pt x="5897" y="8085"/>
                    <a:pt x="6080" y="8450"/>
                  </a:cubicBezTo>
                  <a:lnTo>
                    <a:pt x="6019" y="8693"/>
                  </a:lnTo>
                  <a:lnTo>
                    <a:pt x="5350" y="8693"/>
                  </a:lnTo>
                  <a:lnTo>
                    <a:pt x="5016" y="8845"/>
                  </a:lnTo>
                  <a:cubicBezTo>
                    <a:pt x="5046" y="8997"/>
                    <a:pt x="5016" y="9119"/>
                    <a:pt x="4925" y="9240"/>
                  </a:cubicBezTo>
                  <a:cubicBezTo>
                    <a:pt x="4834" y="9301"/>
                    <a:pt x="4834" y="9423"/>
                    <a:pt x="4803" y="9514"/>
                  </a:cubicBezTo>
                  <a:lnTo>
                    <a:pt x="4408" y="9514"/>
                  </a:lnTo>
                  <a:cubicBezTo>
                    <a:pt x="4378" y="9484"/>
                    <a:pt x="4347" y="9453"/>
                    <a:pt x="4347" y="9453"/>
                  </a:cubicBezTo>
                  <a:cubicBezTo>
                    <a:pt x="4347" y="9119"/>
                    <a:pt x="4621" y="9028"/>
                    <a:pt x="4773" y="8845"/>
                  </a:cubicBezTo>
                  <a:lnTo>
                    <a:pt x="5016" y="8845"/>
                  </a:lnTo>
                  <a:lnTo>
                    <a:pt x="4955" y="8693"/>
                  </a:lnTo>
                  <a:lnTo>
                    <a:pt x="4378" y="8693"/>
                  </a:lnTo>
                  <a:lnTo>
                    <a:pt x="3983" y="9301"/>
                  </a:lnTo>
                  <a:lnTo>
                    <a:pt x="3983" y="9818"/>
                  </a:lnTo>
                  <a:lnTo>
                    <a:pt x="4135" y="9970"/>
                  </a:lnTo>
                  <a:lnTo>
                    <a:pt x="3983" y="10152"/>
                  </a:lnTo>
                  <a:cubicBezTo>
                    <a:pt x="3952" y="10365"/>
                    <a:pt x="3952" y="10578"/>
                    <a:pt x="4043" y="10760"/>
                  </a:cubicBezTo>
                  <a:lnTo>
                    <a:pt x="4469" y="10791"/>
                  </a:lnTo>
                  <a:lnTo>
                    <a:pt x="4530" y="11064"/>
                  </a:lnTo>
                  <a:lnTo>
                    <a:pt x="4742" y="11307"/>
                  </a:lnTo>
                  <a:cubicBezTo>
                    <a:pt x="4761" y="11305"/>
                    <a:pt x="4779" y="11304"/>
                    <a:pt x="4797" y="11304"/>
                  </a:cubicBezTo>
                  <a:cubicBezTo>
                    <a:pt x="5014" y="11304"/>
                    <a:pt x="5182" y="11459"/>
                    <a:pt x="5350" y="11459"/>
                  </a:cubicBezTo>
                  <a:cubicBezTo>
                    <a:pt x="5594" y="11520"/>
                    <a:pt x="5837" y="11611"/>
                    <a:pt x="6049" y="11733"/>
                  </a:cubicBezTo>
                  <a:lnTo>
                    <a:pt x="6049" y="12006"/>
                  </a:lnTo>
                  <a:lnTo>
                    <a:pt x="5624" y="12037"/>
                  </a:lnTo>
                  <a:lnTo>
                    <a:pt x="5411" y="12219"/>
                  </a:lnTo>
                  <a:lnTo>
                    <a:pt x="4894" y="12067"/>
                  </a:lnTo>
                  <a:lnTo>
                    <a:pt x="4590" y="12371"/>
                  </a:lnTo>
                  <a:lnTo>
                    <a:pt x="4286" y="12158"/>
                  </a:lnTo>
                  <a:lnTo>
                    <a:pt x="4043" y="12371"/>
                  </a:lnTo>
                  <a:lnTo>
                    <a:pt x="3709" y="12371"/>
                  </a:lnTo>
                  <a:cubicBezTo>
                    <a:pt x="3587" y="12584"/>
                    <a:pt x="3253" y="12675"/>
                    <a:pt x="3283" y="13010"/>
                  </a:cubicBezTo>
                  <a:lnTo>
                    <a:pt x="3527" y="13101"/>
                  </a:lnTo>
                  <a:cubicBezTo>
                    <a:pt x="3648" y="12979"/>
                    <a:pt x="3770" y="12827"/>
                    <a:pt x="3891" y="12736"/>
                  </a:cubicBezTo>
                  <a:cubicBezTo>
                    <a:pt x="3912" y="12716"/>
                    <a:pt x="3935" y="12709"/>
                    <a:pt x="3961" y="12709"/>
                  </a:cubicBezTo>
                  <a:cubicBezTo>
                    <a:pt x="4013" y="12709"/>
                    <a:pt x="4074" y="12736"/>
                    <a:pt x="4135" y="12736"/>
                  </a:cubicBezTo>
                  <a:lnTo>
                    <a:pt x="4135" y="13161"/>
                  </a:lnTo>
                  <a:cubicBezTo>
                    <a:pt x="4053" y="13231"/>
                    <a:pt x="3967" y="13243"/>
                    <a:pt x="3880" y="13243"/>
                  </a:cubicBezTo>
                  <a:cubicBezTo>
                    <a:pt x="3835" y="13243"/>
                    <a:pt x="3790" y="13240"/>
                    <a:pt x="3746" y="13240"/>
                  </a:cubicBezTo>
                  <a:cubicBezTo>
                    <a:pt x="3650" y="13240"/>
                    <a:pt x="3555" y="13254"/>
                    <a:pt x="3466" y="13344"/>
                  </a:cubicBezTo>
                  <a:cubicBezTo>
                    <a:pt x="3466" y="13496"/>
                    <a:pt x="3496" y="13739"/>
                    <a:pt x="3283" y="13861"/>
                  </a:cubicBezTo>
                  <a:lnTo>
                    <a:pt x="3283" y="14225"/>
                  </a:lnTo>
                  <a:cubicBezTo>
                    <a:pt x="3375" y="14347"/>
                    <a:pt x="3618" y="14438"/>
                    <a:pt x="3375" y="14651"/>
                  </a:cubicBezTo>
                  <a:lnTo>
                    <a:pt x="578" y="14651"/>
                  </a:lnTo>
                  <a:cubicBezTo>
                    <a:pt x="517" y="14803"/>
                    <a:pt x="457" y="14924"/>
                    <a:pt x="426" y="14985"/>
                  </a:cubicBezTo>
                  <a:cubicBezTo>
                    <a:pt x="426" y="15046"/>
                    <a:pt x="305" y="15107"/>
                    <a:pt x="426" y="15198"/>
                  </a:cubicBezTo>
                  <a:lnTo>
                    <a:pt x="761" y="15198"/>
                  </a:lnTo>
                  <a:lnTo>
                    <a:pt x="973" y="15380"/>
                  </a:lnTo>
                  <a:cubicBezTo>
                    <a:pt x="1044" y="15372"/>
                    <a:pt x="1094" y="15365"/>
                    <a:pt x="1134" y="15365"/>
                  </a:cubicBezTo>
                  <a:cubicBezTo>
                    <a:pt x="1232" y="15365"/>
                    <a:pt x="1269" y="15403"/>
                    <a:pt x="1399" y="15532"/>
                  </a:cubicBezTo>
                  <a:lnTo>
                    <a:pt x="639" y="15532"/>
                  </a:lnTo>
                  <a:lnTo>
                    <a:pt x="396" y="15745"/>
                  </a:lnTo>
                  <a:cubicBezTo>
                    <a:pt x="305" y="15927"/>
                    <a:pt x="426" y="16110"/>
                    <a:pt x="305" y="16231"/>
                  </a:cubicBezTo>
                  <a:lnTo>
                    <a:pt x="1" y="16323"/>
                  </a:lnTo>
                  <a:lnTo>
                    <a:pt x="1" y="16687"/>
                  </a:lnTo>
                  <a:cubicBezTo>
                    <a:pt x="244" y="16931"/>
                    <a:pt x="548" y="17113"/>
                    <a:pt x="882" y="17204"/>
                  </a:cubicBezTo>
                  <a:lnTo>
                    <a:pt x="882" y="17782"/>
                  </a:lnTo>
                  <a:cubicBezTo>
                    <a:pt x="1034" y="17812"/>
                    <a:pt x="1217" y="17903"/>
                    <a:pt x="1338" y="18025"/>
                  </a:cubicBezTo>
                  <a:lnTo>
                    <a:pt x="2007" y="18025"/>
                  </a:lnTo>
                  <a:lnTo>
                    <a:pt x="2159" y="18207"/>
                  </a:lnTo>
                  <a:lnTo>
                    <a:pt x="3010" y="18207"/>
                  </a:lnTo>
                  <a:lnTo>
                    <a:pt x="3223" y="18359"/>
                  </a:lnTo>
                  <a:lnTo>
                    <a:pt x="4469" y="18420"/>
                  </a:lnTo>
                  <a:cubicBezTo>
                    <a:pt x="4469" y="18420"/>
                    <a:pt x="4499" y="18450"/>
                    <a:pt x="4499" y="18481"/>
                  </a:cubicBezTo>
                  <a:cubicBezTo>
                    <a:pt x="4436" y="18544"/>
                    <a:pt x="4366" y="18560"/>
                    <a:pt x="4292" y="18560"/>
                  </a:cubicBezTo>
                  <a:cubicBezTo>
                    <a:pt x="4218" y="18560"/>
                    <a:pt x="4140" y="18543"/>
                    <a:pt x="4062" y="18543"/>
                  </a:cubicBezTo>
                  <a:cubicBezTo>
                    <a:pt x="3994" y="18543"/>
                    <a:pt x="3926" y="18556"/>
                    <a:pt x="3861" y="18602"/>
                  </a:cubicBezTo>
                  <a:lnTo>
                    <a:pt x="3739" y="18724"/>
                  </a:lnTo>
                  <a:lnTo>
                    <a:pt x="3557" y="18542"/>
                  </a:lnTo>
                  <a:cubicBezTo>
                    <a:pt x="3466" y="18663"/>
                    <a:pt x="3375" y="18785"/>
                    <a:pt x="3314" y="18906"/>
                  </a:cubicBezTo>
                  <a:cubicBezTo>
                    <a:pt x="3253" y="18997"/>
                    <a:pt x="3192" y="19119"/>
                    <a:pt x="3162" y="19241"/>
                  </a:cubicBezTo>
                  <a:cubicBezTo>
                    <a:pt x="3290" y="19266"/>
                    <a:pt x="3419" y="19273"/>
                    <a:pt x="3549" y="19273"/>
                  </a:cubicBezTo>
                  <a:cubicBezTo>
                    <a:pt x="3677" y="19273"/>
                    <a:pt x="3807" y="19266"/>
                    <a:pt x="3939" y="19266"/>
                  </a:cubicBezTo>
                  <a:cubicBezTo>
                    <a:pt x="4148" y="19266"/>
                    <a:pt x="4363" y="19282"/>
                    <a:pt x="4590" y="19362"/>
                  </a:cubicBezTo>
                  <a:cubicBezTo>
                    <a:pt x="4469" y="19393"/>
                    <a:pt x="4317" y="19423"/>
                    <a:pt x="4195" y="19484"/>
                  </a:cubicBezTo>
                  <a:cubicBezTo>
                    <a:pt x="4104" y="19575"/>
                    <a:pt x="4013" y="19666"/>
                    <a:pt x="3922" y="19788"/>
                  </a:cubicBezTo>
                  <a:lnTo>
                    <a:pt x="3618" y="19545"/>
                  </a:lnTo>
                  <a:cubicBezTo>
                    <a:pt x="3435" y="19757"/>
                    <a:pt x="3253" y="19909"/>
                    <a:pt x="3101" y="20061"/>
                  </a:cubicBezTo>
                  <a:lnTo>
                    <a:pt x="3101" y="20426"/>
                  </a:lnTo>
                  <a:lnTo>
                    <a:pt x="2767" y="20578"/>
                  </a:lnTo>
                  <a:lnTo>
                    <a:pt x="2767" y="20882"/>
                  </a:lnTo>
                  <a:cubicBezTo>
                    <a:pt x="2979" y="21307"/>
                    <a:pt x="3405" y="21338"/>
                    <a:pt x="3648" y="21642"/>
                  </a:cubicBezTo>
                  <a:lnTo>
                    <a:pt x="3648" y="21855"/>
                  </a:lnTo>
                  <a:cubicBezTo>
                    <a:pt x="3800" y="22341"/>
                    <a:pt x="4165" y="22402"/>
                    <a:pt x="4438" y="22615"/>
                  </a:cubicBezTo>
                  <a:lnTo>
                    <a:pt x="6840" y="22615"/>
                  </a:lnTo>
                  <a:lnTo>
                    <a:pt x="7022" y="22797"/>
                  </a:lnTo>
                  <a:lnTo>
                    <a:pt x="9727" y="22797"/>
                  </a:lnTo>
                  <a:lnTo>
                    <a:pt x="9970" y="23192"/>
                  </a:lnTo>
                  <a:cubicBezTo>
                    <a:pt x="10082" y="23162"/>
                    <a:pt x="10193" y="23155"/>
                    <a:pt x="10303" y="23155"/>
                  </a:cubicBezTo>
                  <a:cubicBezTo>
                    <a:pt x="10390" y="23155"/>
                    <a:pt x="10476" y="23159"/>
                    <a:pt x="10559" y="23159"/>
                  </a:cubicBezTo>
                  <a:cubicBezTo>
                    <a:pt x="10684" y="23159"/>
                    <a:pt x="10803" y="23149"/>
                    <a:pt x="10913" y="23101"/>
                  </a:cubicBezTo>
                  <a:lnTo>
                    <a:pt x="10974" y="22827"/>
                  </a:lnTo>
                  <a:cubicBezTo>
                    <a:pt x="11126" y="22949"/>
                    <a:pt x="11278" y="23131"/>
                    <a:pt x="11338" y="23314"/>
                  </a:cubicBezTo>
                  <a:lnTo>
                    <a:pt x="11703" y="23314"/>
                  </a:lnTo>
                  <a:lnTo>
                    <a:pt x="11885" y="23162"/>
                  </a:lnTo>
                  <a:lnTo>
                    <a:pt x="12159" y="23162"/>
                  </a:lnTo>
                  <a:cubicBezTo>
                    <a:pt x="12098" y="23070"/>
                    <a:pt x="12037" y="22979"/>
                    <a:pt x="11977" y="22888"/>
                  </a:cubicBezTo>
                  <a:cubicBezTo>
                    <a:pt x="12037" y="22797"/>
                    <a:pt x="12113" y="22789"/>
                    <a:pt x="12193" y="22789"/>
                  </a:cubicBezTo>
                  <a:cubicBezTo>
                    <a:pt x="12209" y="22789"/>
                    <a:pt x="12225" y="22790"/>
                    <a:pt x="12241" y="22790"/>
                  </a:cubicBezTo>
                  <a:cubicBezTo>
                    <a:pt x="12306" y="22790"/>
                    <a:pt x="12372" y="22785"/>
                    <a:pt x="12433" y="22736"/>
                  </a:cubicBezTo>
                  <a:lnTo>
                    <a:pt x="12493" y="23131"/>
                  </a:lnTo>
                  <a:lnTo>
                    <a:pt x="12159" y="23162"/>
                  </a:lnTo>
                  <a:cubicBezTo>
                    <a:pt x="12159" y="23253"/>
                    <a:pt x="12098" y="23374"/>
                    <a:pt x="12189" y="23466"/>
                  </a:cubicBezTo>
                  <a:lnTo>
                    <a:pt x="12433" y="23344"/>
                  </a:lnTo>
                  <a:lnTo>
                    <a:pt x="12554" y="23496"/>
                  </a:lnTo>
                  <a:lnTo>
                    <a:pt x="12736" y="23314"/>
                  </a:lnTo>
                  <a:lnTo>
                    <a:pt x="14469" y="23314"/>
                  </a:lnTo>
                  <a:cubicBezTo>
                    <a:pt x="14469" y="23314"/>
                    <a:pt x="14499" y="23283"/>
                    <a:pt x="14530" y="23283"/>
                  </a:cubicBezTo>
                  <a:cubicBezTo>
                    <a:pt x="14591" y="23202"/>
                    <a:pt x="14665" y="23148"/>
                    <a:pt x="14744" y="23148"/>
                  </a:cubicBezTo>
                  <a:cubicBezTo>
                    <a:pt x="14783" y="23148"/>
                    <a:pt x="14824" y="23162"/>
                    <a:pt x="14864" y="23192"/>
                  </a:cubicBezTo>
                  <a:lnTo>
                    <a:pt x="14986" y="23557"/>
                  </a:lnTo>
                  <a:lnTo>
                    <a:pt x="15168" y="23162"/>
                  </a:lnTo>
                  <a:lnTo>
                    <a:pt x="15746" y="23162"/>
                  </a:lnTo>
                  <a:cubicBezTo>
                    <a:pt x="15806" y="23101"/>
                    <a:pt x="15837" y="23040"/>
                    <a:pt x="15898" y="22979"/>
                  </a:cubicBezTo>
                  <a:lnTo>
                    <a:pt x="15898" y="22979"/>
                  </a:lnTo>
                  <a:cubicBezTo>
                    <a:pt x="16019" y="23162"/>
                    <a:pt x="15867" y="23131"/>
                    <a:pt x="15746" y="23162"/>
                  </a:cubicBezTo>
                  <a:cubicBezTo>
                    <a:pt x="15776" y="23344"/>
                    <a:pt x="15958" y="23374"/>
                    <a:pt x="16050" y="23526"/>
                  </a:cubicBezTo>
                  <a:lnTo>
                    <a:pt x="16749" y="23526"/>
                  </a:lnTo>
                  <a:lnTo>
                    <a:pt x="16901" y="23678"/>
                  </a:lnTo>
                  <a:lnTo>
                    <a:pt x="17113" y="23496"/>
                  </a:lnTo>
                  <a:cubicBezTo>
                    <a:pt x="17167" y="23509"/>
                    <a:pt x="17220" y="23514"/>
                    <a:pt x="17273" y="23514"/>
                  </a:cubicBezTo>
                  <a:cubicBezTo>
                    <a:pt x="17391" y="23514"/>
                    <a:pt x="17509" y="23491"/>
                    <a:pt x="17628" y="23491"/>
                  </a:cubicBezTo>
                  <a:cubicBezTo>
                    <a:pt x="17699" y="23491"/>
                    <a:pt x="17771" y="23499"/>
                    <a:pt x="17843" y="23526"/>
                  </a:cubicBezTo>
                  <a:cubicBezTo>
                    <a:pt x="17904" y="23678"/>
                    <a:pt x="17843" y="23800"/>
                    <a:pt x="17995" y="23861"/>
                  </a:cubicBezTo>
                  <a:lnTo>
                    <a:pt x="18086" y="23557"/>
                  </a:lnTo>
                  <a:lnTo>
                    <a:pt x="18542" y="23466"/>
                  </a:lnTo>
                  <a:lnTo>
                    <a:pt x="18633" y="23040"/>
                  </a:lnTo>
                  <a:lnTo>
                    <a:pt x="18937" y="23496"/>
                  </a:lnTo>
                  <a:lnTo>
                    <a:pt x="19758" y="23496"/>
                  </a:lnTo>
                  <a:cubicBezTo>
                    <a:pt x="19819" y="23496"/>
                    <a:pt x="19879" y="23466"/>
                    <a:pt x="19910" y="23466"/>
                  </a:cubicBezTo>
                  <a:lnTo>
                    <a:pt x="20031" y="23344"/>
                  </a:lnTo>
                  <a:lnTo>
                    <a:pt x="20791" y="23344"/>
                  </a:lnTo>
                  <a:cubicBezTo>
                    <a:pt x="20822" y="23283"/>
                    <a:pt x="20883" y="23222"/>
                    <a:pt x="20913" y="23162"/>
                  </a:cubicBezTo>
                  <a:lnTo>
                    <a:pt x="20913" y="23162"/>
                  </a:lnTo>
                  <a:cubicBezTo>
                    <a:pt x="21035" y="23344"/>
                    <a:pt x="20913" y="23314"/>
                    <a:pt x="20791" y="23344"/>
                  </a:cubicBezTo>
                  <a:cubicBezTo>
                    <a:pt x="20822" y="23374"/>
                    <a:pt x="20822" y="23435"/>
                    <a:pt x="20822" y="23496"/>
                  </a:cubicBezTo>
                  <a:cubicBezTo>
                    <a:pt x="20835" y="23493"/>
                    <a:pt x="20848" y="23492"/>
                    <a:pt x="20859" y="23492"/>
                  </a:cubicBezTo>
                  <a:cubicBezTo>
                    <a:pt x="20975" y="23492"/>
                    <a:pt x="20985" y="23620"/>
                    <a:pt x="21095" y="23648"/>
                  </a:cubicBezTo>
                  <a:cubicBezTo>
                    <a:pt x="21126" y="23618"/>
                    <a:pt x="21126" y="23587"/>
                    <a:pt x="21156" y="23526"/>
                  </a:cubicBezTo>
                  <a:cubicBezTo>
                    <a:pt x="21187" y="23466"/>
                    <a:pt x="21217" y="23405"/>
                    <a:pt x="21247" y="23314"/>
                  </a:cubicBezTo>
                  <a:lnTo>
                    <a:pt x="21430" y="23496"/>
                  </a:lnTo>
                  <a:lnTo>
                    <a:pt x="21886" y="23496"/>
                  </a:lnTo>
                  <a:lnTo>
                    <a:pt x="22250" y="23709"/>
                  </a:lnTo>
                  <a:lnTo>
                    <a:pt x="22494" y="23496"/>
                  </a:lnTo>
                  <a:lnTo>
                    <a:pt x="22828" y="23496"/>
                  </a:lnTo>
                  <a:lnTo>
                    <a:pt x="23010" y="23678"/>
                  </a:lnTo>
                  <a:lnTo>
                    <a:pt x="23193" y="23496"/>
                  </a:lnTo>
                  <a:lnTo>
                    <a:pt x="24378" y="23496"/>
                  </a:lnTo>
                  <a:lnTo>
                    <a:pt x="24560" y="23648"/>
                  </a:lnTo>
                  <a:lnTo>
                    <a:pt x="24773" y="23496"/>
                  </a:lnTo>
                  <a:lnTo>
                    <a:pt x="25624" y="23496"/>
                  </a:lnTo>
                  <a:lnTo>
                    <a:pt x="25776" y="23344"/>
                  </a:lnTo>
                  <a:lnTo>
                    <a:pt x="26658" y="23344"/>
                  </a:lnTo>
                  <a:lnTo>
                    <a:pt x="26810" y="23496"/>
                  </a:lnTo>
                  <a:lnTo>
                    <a:pt x="27144" y="23496"/>
                  </a:lnTo>
                  <a:lnTo>
                    <a:pt x="27326" y="23314"/>
                  </a:lnTo>
                  <a:lnTo>
                    <a:pt x="28360" y="23314"/>
                  </a:lnTo>
                  <a:lnTo>
                    <a:pt x="28542" y="23162"/>
                  </a:lnTo>
                  <a:lnTo>
                    <a:pt x="28725" y="23314"/>
                  </a:lnTo>
                  <a:lnTo>
                    <a:pt x="28877" y="23162"/>
                  </a:lnTo>
                  <a:lnTo>
                    <a:pt x="29241" y="23162"/>
                  </a:lnTo>
                  <a:lnTo>
                    <a:pt x="29424" y="23314"/>
                  </a:lnTo>
                  <a:lnTo>
                    <a:pt x="29971" y="23314"/>
                  </a:lnTo>
                  <a:lnTo>
                    <a:pt x="30153" y="23131"/>
                  </a:lnTo>
                  <a:cubicBezTo>
                    <a:pt x="30188" y="23145"/>
                    <a:pt x="30225" y="23149"/>
                    <a:pt x="30265" y="23149"/>
                  </a:cubicBezTo>
                  <a:cubicBezTo>
                    <a:pt x="30335" y="23149"/>
                    <a:pt x="30413" y="23135"/>
                    <a:pt x="30490" y="23135"/>
                  </a:cubicBezTo>
                  <a:cubicBezTo>
                    <a:pt x="30561" y="23135"/>
                    <a:pt x="30633" y="23147"/>
                    <a:pt x="30700" y="23192"/>
                  </a:cubicBezTo>
                  <a:lnTo>
                    <a:pt x="30822" y="23344"/>
                  </a:lnTo>
                  <a:lnTo>
                    <a:pt x="31004" y="22979"/>
                  </a:lnTo>
                  <a:lnTo>
                    <a:pt x="31187" y="23162"/>
                  </a:lnTo>
                  <a:lnTo>
                    <a:pt x="32220" y="23162"/>
                  </a:lnTo>
                  <a:cubicBezTo>
                    <a:pt x="32310" y="23287"/>
                    <a:pt x="32410" y="23328"/>
                    <a:pt x="32521" y="23328"/>
                  </a:cubicBezTo>
                  <a:cubicBezTo>
                    <a:pt x="32598" y="23328"/>
                    <a:pt x="32680" y="23308"/>
                    <a:pt x="32767" y="23283"/>
                  </a:cubicBezTo>
                  <a:cubicBezTo>
                    <a:pt x="32889" y="23192"/>
                    <a:pt x="32950" y="23010"/>
                    <a:pt x="33132" y="22979"/>
                  </a:cubicBezTo>
                  <a:lnTo>
                    <a:pt x="33649" y="23222"/>
                  </a:lnTo>
                  <a:cubicBezTo>
                    <a:pt x="33740" y="23344"/>
                    <a:pt x="33588" y="23557"/>
                    <a:pt x="33801" y="23678"/>
                  </a:cubicBezTo>
                  <a:lnTo>
                    <a:pt x="33862" y="23466"/>
                  </a:lnTo>
                  <a:lnTo>
                    <a:pt x="34500" y="22827"/>
                  </a:lnTo>
                  <a:lnTo>
                    <a:pt x="34986" y="23526"/>
                  </a:lnTo>
                  <a:lnTo>
                    <a:pt x="35138" y="23162"/>
                  </a:lnTo>
                  <a:lnTo>
                    <a:pt x="36020" y="23162"/>
                  </a:lnTo>
                  <a:lnTo>
                    <a:pt x="36172" y="22979"/>
                  </a:lnTo>
                  <a:lnTo>
                    <a:pt x="36931" y="22979"/>
                  </a:lnTo>
                  <a:lnTo>
                    <a:pt x="37053" y="23344"/>
                  </a:lnTo>
                  <a:lnTo>
                    <a:pt x="37296" y="23314"/>
                  </a:lnTo>
                  <a:lnTo>
                    <a:pt x="37418" y="22979"/>
                  </a:lnTo>
                  <a:lnTo>
                    <a:pt x="37600" y="22979"/>
                  </a:lnTo>
                  <a:lnTo>
                    <a:pt x="37843" y="23192"/>
                  </a:lnTo>
                  <a:lnTo>
                    <a:pt x="38269" y="22949"/>
                  </a:lnTo>
                  <a:lnTo>
                    <a:pt x="38603" y="23283"/>
                  </a:lnTo>
                  <a:lnTo>
                    <a:pt x="38087" y="23374"/>
                  </a:lnTo>
                  <a:cubicBezTo>
                    <a:pt x="37995" y="23526"/>
                    <a:pt x="38026" y="23709"/>
                    <a:pt x="38117" y="23861"/>
                  </a:cubicBezTo>
                  <a:lnTo>
                    <a:pt x="38299" y="23678"/>
                  </a:lnTo>
                  <a:lnTo>
                    <a:pt x="38634" y="23678"/>
                  </a:lnTo>
                  <a:lnTo>
                    <a:pt x="38846" y="23496"/>
                  </a:lnTo>
                  <a:cubicBezTo>
                    <a:pt x="38875" y="23510"/>
                    <a:pt x="38906" y="23515"/>
                    <a:pt x="38937" y="23515"/>
                  </a:cubicBezTo>
                  <a:cubicBezTo>
                    <a:pt x="38979" y="23515"/>
                    <a:pt x="39023" y="23507"/>
                    <a:pt x="39065" y="23507"/>
                  </a:cubicBezTo>
                  <a:cubicBezTo>
                    <a:pt x="39120" y="23507"/>
                    <a:pt x="39171" y="23521"/>
                    <a:pt x="39211" y="23587"/>
                  </a:cubicBezTo>
                  <a:cubicBezTo>
                    <a:pt x="39272" y="23678"/>
                    <a:pt x="39211" y="23800"/>
                    <a:pt x="39363" y="23830"/>
                  </a:cubicBezTo>
                  <a:lnTo>
                    <a:pt x="39515" y="23526"/>
                  </a:lnTo>
                  <a:cubicBezTo>
                    <a:pt x="39687" y="23641"/>
                    <a:pt x="39751" y="23863"/>
                    <a:pt x="39961" y="23863"/>
                  </a:cubicBezTo>
                  <a:cubicBezTo>
                    <a:pt x="39974" y="23863"/>
                    <a:pt x="39987" y="23862"/>
                    <a:pt x="40001" y="23861"/>
                  </a:cubicBezTo>
                  <a:cubicBezTo>
                    <a:pt x="40093" y="23770"/>
                    <a:pt x="40214" y="23709"/>
                    <a:pt x="40245" y="23557"/>
                  </a:cubicBezTo>
                  <a:cubicBezTo>
                    <a:pt x="40214" y="23526"/>
                    <a:pt x="40153" y="23526"/>
                    <a:pt x="40093" y="23496"/>
                  </a:cubicBezTo>
                  <a:cubicBezTo>
                    <a:pt x="40032" y="23496"/>
                    <a:pt x="39941" y="23496"/>
                    <a:pt x="40001" y="23344"/>
                  </a:cubicBezTo>
                  <a:lnTo>
                    <a:pt x="40579" y="23344"/>
                  </a:lnTo>
                  <a:lnTo>
                    <a:pt x="40731" y="23496"/>
                  </a:lnTo>
                  <a:lnTo>
                    <a:pt x="41065" y="23162"/>
                  </a:lnTo>
                  <a:lnTo>
                    <a:pt x="41248" y="23314"/>
                  </a:lnTo>
                  <a:lnTo>
                    <a:pt x="41947" y="23314"/>
                  </a:lnTo>
                  <a:cubicBezTo>
                    <a:pt x="41947" y="23314"/>
                    <a:pt x="41977" y="23283"/>
                    <a:pt x="42008" y="23253"/>
                  </a:cubicBezTo>
                  <a:cubicBezTo>
                    <a:pt x="42008" y="23192"/>
                    <a:pt x="42008" y="23101"/>
                    <a:pt x="41977" y="23040"/>
                  </a:cubicBezTo>
                  <a:cubicBezTo>
                    <a:pt x="41947" y="22979"/>
                    <a:pt x="41916" y="22918"/>
                    <a:pt x="41856" y="22858"/>
                  </a:cubicBezTo>
                  <a:cubicBezTo>
                    <a:pt x="42047" y="22830"/>
                    <a:pt x="42152" y="22815"/>
                    <a:pt x="42218" y="22815"/>
                  </a:cubicBezTo>
                  <a:cubicBezTo>
                    <a:pt x="42300" y="22815"/>
                    <a:pt x="42322" y="22838"/>
                    <a:pt x="42372" y="22888"/>
                  </a:cubicBezTo>
                  <a:cubicBezTo>
                    <a:pt x="42312" y="23010"/>
                    <a:pt x="42038" y="23101"/>
                    <a:pt x="42251" y="23314"/>
                  </a:cubicBezTo>
                  <a:lnTo>
                    <a:pt x="42585" y="23131"/>
                  </a:lnTo>
                  <a:lnTo>
                    <a:pt x="42828" y="23344"/>
                  </a:lnTo>
                  <a:lnTo>
                    <a:pt x="42919" y="22858"/>
                  </a:lnTo>
                  <a:lnTo>
                    <a:pt x="43163" y="22615"/>
                  </a:lnTo>
                  <a:cubicBezTo>
                    <a:pt x="43188" y="22620"/>
                    <a:pt x="43213" y="22621"/>
                    <a:pt x="43238" y="22621"/>
                  </a:cubicBezTo>
                  <a:cubicBezTo>
                    <a:pt x="43289" y="22621"/>
                    <a:pt x="43339" y="22615"/>
                    <a:pt x="43387" y="22615"/>
                  </a:cubicBezTo>
                  <a:cubicBezTo>
                    <a:pt x="43459" y="22615"/>
                    <a:pt x="43527" y="22630"/>
                    <a:pt x="43588" y="22706"/>
                  </a:cubicBezTo>
                  <a:cubicBezTo>
                    <a:pt x="43467" y="22858"/>
                    <a:pt x="43284" y="23010"/>
                    <a:pt x="43102" y="23070"/>
                  </a:cubicBezTo>
                  <a:cubicBezTo>
                    <a:pt x="43223" y="23222"/>
                    <a:pt x="43375" y="23374"/>
                    <a:pt x="43527" y="23526"/>
                  </a:cubicBezTo>
                  <a:lnTo>
                    <a:pt x="43649" y="23192"/>
                  </a:lnTo>
                  <a:lnTo>
                    <a:pt x="44591" y="23192"/>
                  </a:lnTo>
                  <a:cubicBezTo>
                    <a:pt x="44616" y="23330"/>
                    <a:pt x="44693" y="23354"/>
                    <a:pt x="44785" y="23354"/>
                  </a:cubicBezTo>
                  <a:cubicBezTo>
                    <a:pt x="44835" y="23354"/>
                    <a:pt x="44889" y="23347"/>
                    <a:pt x="44943" y="23347"/>
                  </a:cubicBezTo>
                  <a:cubicBezTo>
                    <a:pt x="45030" y="23347"/>
                    <a:pt x="45113" y="23366"/>
                    <a:pt x="45169" y="23466"/>
                  </a:cubicBezTo>
                  <a:lnTo>
                    <a:pt x="44986" y="23800"/>
                  </a:lnTo>
                  <a:cubicBezTo>
                    <a:pt x="45032" y="23846"/>
                    <a:pt x="45093" y="23868"/>
                    <a:pt x="45150" y="23868"/>
                  </a:cubicBezTo>
                  <a:cubicBezTo>
                    <a:pt x="45207" y="23868"/>
                    <a:pt x="45260" y="23846"/>
                    <a:pt x="45290" y="23800"/>
                  </a:cubicBezTo>
                  <a:cubicBezTo>
                    <a:pt x="45321" y="23678"/>
                    <a:pt x="45321" y="23526"/>
                    <a:pt x="45351" y="23405"/>
                  </a:cubicBezTo>
                  <a:cubicBezTo>
                    <a:pt x="45351" y="23374"/>
                    <a:pt x="45381" y="23344"/>
                    <a:pt x="45412" y="23344"/>
                  </a:cubicBezTo>
                  <a:cubicBezTo>
                    <a:pt x="45516" y="23344"/>
                    <a:pt x="45630" y="23324"/>
                    <a:pt x="45743" y="23324"/>
                  </a:cubicBezTo>
                  <a:cubicBezTo>
                    <a:pt x="45827" y="23324"/>
                    <a:pt x="45911" y="23335"/>
                    <a:pt x="45989" y="23374"/>
                  </a:cubicBezTo>
                  <a:lnTo>
                    <a:pt x="46111" y="23496"/>
                  </a:lnTo>
                  <a:lnTo>
                    <a:pt x="46445" y="23496"/>
                  </a:lnTo>
                  <a:lnTo>
                    <a:pt x="46628" y="23344"/>
                  </a:lnTo>
                  <a:cubicBezTo>
                    <a:pt x="46667" y="23334"/>
                    <a:pt x="46704" y="23330"/>
                    <a:pt x="46739" y="23330"/>
                  </a:cubicBezTo>
                  <a:cubicBezTo>
                    <a:pt x="46921" y="23330"/>
                    <a:pt x="47052" y="23445"/>
                    <a:pt x="47205" y="23496"/>
                  </a:cubicBezTo>
                  <a:cubicBezTo>
                    <a:pt x="47357" y="23526"/>
                    <a:pt x="47540" y="23587"/>
                    <a:pt x="47692" y="23648"/>
                  </a:cubicBezTo>
                  <a:cubicBezTo>
                    <a:pt x="47844" y="23526"/>
                    <a:pt x="47661" y="23283"/>
                    <a:pt x="47844" y="23162"/>
                  </a:cubicBezTo>
                  <a:cubicBezTo>
                    <a:pt x="48026" y="23070"/>
                    <a:pt x="47874" y="22858"/>
                    <a:pt x="47904" y="22797"/>
                  </a:cubicBezTo>
                  <a:lnTo>
                    <a:pt x="48178" y="22463"/>
                  </a:lnTo>
                  <a:lnTo>
                    <a:pt x="48451" y="22706"/>
                  </a:lnTo>
                  <a:lnTo>
                    <a:pt x="48451" y="23070"/>
                  </a:lnTo>
                  <a:lnTo>
                    <a:pt x="48299" y="23222"/>
                  </a:lnTo>
                  <a:lnTo>
                    <a:pt x="48543" y="23678"/>
                  </a:lnTo>
                  <a:lnTo>
                    <a:pt x="48725" y="23526"/>
                  </a:lnTo>
                  <a:lnTo>
                    <a:pt x="48907" y="23709"/>
                  </a:lnTo>
                  <a:lnTo>
                    <a:pt x="49059" y="23344"/>
                  </a:lnTo>
                  <a:lnTo>
                    <a:pt x="49242" y="23344"/>
                  </a:lnTo>
                  <a:cubicBezTo>
                    <a:pt x="49363" y="23496"/>
                    <a:pt x="49333" y="23800"/>
                    <a:pt x="49637" y="23830"/>
                  </a:cubicBezTo>
                  <a:lnTo>
                    <a:pt x="49728" y="23314"/>
                  </a:lnTo>
                  <a:lnTo>
                    <a:pt x="49941" y="23496"/>
                  </a:lnTo>
                  <a:lnTo>
                    <a:pt x="50366" y="23496"/>
                  </a:lnTo>
                  <a:lnTo>
                    <a:pt x="50610" y="23162"/>
                  </a:lnTo>
                  <a:lnTo>
                    <a:pt x="51248" y="23162"/>
                  </a:lnTo>
                  <a:lnTo>
                    <a:pt x="51461" y="23496"/>
                  </a:lnTo>
                  <a:cubicBezTo>
                    <a:pt x="51487" y="23499"/>
                    <a:pt x="51511" y="23500"/>
                    <a:pt x="51533" y="23500"/>
                  </a:cubicBezTo>
                  <a:cubicBezTo>
                    <a:pt x="51765" y="23500"/>
                    <a:pt x="51765" y="23361"/>
                    <a:pt x="51765" y="23222"/>
                  </a:cubicBezTo>
                  <a:cubicBezTo>
                    <a:pt x="51765" y="23192"/>
                    <a:pt x="51825" y="23192"/>
                    <a:pt x="51856" y="23131"/>
                  </a:cubicBezTo>
                  <a:cubicBezTo>
                    <a:pt x="51897" y="23145"/>
                    <a:pt x="51938" y="23149"/>
                    <a:pt x="51980" y="23149"/>
                  </a:cubicBezTo>
                  <a:cubicBezTo>
                    <a:pt x="52054" y="23149"/>
                    <a:pt x="52130" y="23135"/>
                    <a:pt x="52208" y="23135"/>
                  </a:cubicBezTo>
                  <a:cubicBezTo>
                    <a:pt x="52280" y="23135"/>
                    <a:pt x="52355" y="23147"/>
                    <a:pt x="52433" y="23192"/>
                  </a:cubicBezTo>
                  <a:lnTo>
                    <a:pt x="52555" y="23314"/>
                  </a:lnTo>
                  <a:lnTo>
                    <a:pt x="53588" y="23314"/>
                  </a:lnTo>
                  <a:lnTo>
                    <a:pt x="53771" y="23496"/>
                  </a:lnTo>
                  <a:lnTo>
                    <a:pt x="53953" y="23496"/>
                  </a:lnTo>
                  <a:lnTo>
                    <a:pt x="54105" y="23162"/>
                  </a:lnTo>
                  <a:cubicBezTo>
                    <a:pt x="54142" y="23146"/>
                    <a:pt x="54173" y="23139"/>
                    <a:pt x="54201" y="23139"/>
                  </a:cubicBezTo>
                  <a:cubicBezTo>
                    <a:pt x="54335" y="23139"/>
                    <a:pt x="54390" y="23294"/>
                    <a:pt x="54591" y="23344"/>
                  </a:cubicBezTo>
                  <a:cubicBezTo>
                    <a:pt x="54604" y="23352"/>
                    <a:pt x="54618" y="23355"/>
                    <a:pt x="54634" y="23355"/>
                  </a:cubicBezTo>
                  <a:cubicBezTo>
                    <a:pt x="54696" y="23355"/>
                    <a:pt x="54784" y="23308"/>
                    <a:pt x="54872" y="23308"/>
                  </a:cubicBezTo>
                  <a:cubicBezTo>
                    <a:pt x="54933" y="23308"/>
                    <a:pt x="54994" y="23330"/>
                    <a:pt x="55047" y="23405"/>
                  </a:cubicBezTo>
                  <a:lnTo>
                    <a:pt x="55047" y="23618"/>
                  </a:lnTo>
                  <a:lnTo>
                    <a:pt x="55260" y="23678"/>
                  </a:lnTo>
                  <a:cubicBezTo>
                    <a:pt x="55492" y="23563"/>
                    <a:pt x="55585" y="23281"/>
                    <a:pt x="55909" y="23281"/>
                  </a:cubicBezTo>
                  <a:cubicBezTo>
                    <a:pt x="55925" y="23281"/>
                    <a:pt x="55942" y="23282"/>
                    <a:pt x="55959" y="23283"/>
                  </a:cubicBezTo>
                  <a:lnTo>
                    <a:pt x="55868" y="22979"/>
                  </a:lnTo>
                  <a:cubicBezTo>
                    <a:pt x="55746" y="22949"/>
                    <a:pt x="55625" y="23010"/>
                    <a:pt x="55625" y="22827"/>
                  </a:cubicBezTo>
                  <a:cubicBezTo>
                    <a:pt x="55720" y="22800"/>
                    <a:pt x="55822" y="22785"/>
                    <a:pt x="55925" y="22785"/>
                  </a:cubicBezTo>
                  <a:cubicBezTo>
                    <a:pt x="56050" y="22785"/>
                    <a:pt x="56176" y="22807"/>
                    <a:pt x="56294" y="22858"/>
                  </a:cubicBezTo>
                  <a:cubicBezTo>
                    <a:pt x="56202" y="23010"/>
                    <a:pt x="55959" y="23101"/>
                    <a:pt x="56202" y="23344"/>
                  </a:cubicBezTo>
                  <a:lnTo>
                    <a:pt x="58452" y="23344"/>
                  </a:lnTo>
                  <a:cubicBezTo>
                    <a:pt x="58533" y="23425"/>
                    <a:pt x="58614" y="23506"/>
                    <a:pt x="58713" y="23506"/>
                  </a:cubicBezTo>
                  <a:cubicBezTo>
                    <a:pt x="58762" y="23506"/>
                    <a:pt x="58816" y="23486"/>
                    <a:pt x="58877" y="23435"/>
                  </a:cubicBezTo>
                  <a:lnTo>
                    <a:pt x="58877" y="23070"/>
                  </a:lnTo>
                  <a:lnTo>
                    <a:pt x="58725" y="22858"/>
                  </a:lnTo>
                  <a:lnTo>
                    <a:pt x="59303" y="22615"/>
                  </a:lnTo>
                  <a:lnTo>
                    <a:pt x="59515" y="22797"/>
                  </a:lnTo>
                  <a:cubicBezTo>
                    <a:pt x="59542" y="22801"/>
                    <a:pt x="59568" y="22802"/>
                    <a:pt x="59594" y="22802"/>
                  </a:cubicBezTo>
                  <a:cubicBezTo>
                    <a:pt x="59683" y="22802"/>
                    <a:pt x="59771" y="22785"/>
                    <a:pt x="59853" y="22785"/>
                  </a:cubicBezTo>
                  <a:cubicBezTo>
                    <a:pt x="59942" y="22785"/>
                    <a:pt x="60024" y="22805"/>
                    <a:pt x="60093" y="22888"/>
                  </a:cubicBezTo>
                  <a:lnTo>
                    <a:pt x="60093" y="23162"/>
                  </a:lnTo>
                  <a:lnTo>
                    <a:pt x="60367" y="23162"/>
                  </a:lnTo>
                  <a:lnTo>
                    <a:pt x="60549" y="23344"/>
                  </a:lnTo>
                  <a:lnTo>
                    <a:pt x="61066" y="23344"/>
                  </a:lnTo>
                  <a:lnTo>
                    <a:pt x="61248" y="23526"/>
                  </a:lnTo>
                  <a:cubicBezTo>
                    <a:pt x="61339" y="23678"/>
                    <a:pt x="61248" y="23861"/>
                    <a:pt x="61430" y="23861"/>
                  </a:cubicBezTo>
                  <a:cubicBezTo>
                    <a:pt x="61552" y="23739"/>
                    <a:pt x="61461" y="23557"/>
                    <a:pt x="61491" y="23435"/>
                  </a:cubicBezTo>
                  <a:cubicBezTo>
                    <a:pt x="61605" y="23350"/>
                    <a:pt x="61692" y="23159"/>
                    <a:pt x="61852" y="23159"/>
                  </a:cubicBezTo>
                  <a:cubicBezTo>
                    <a:pt x="61863" y="23159"/>
                    <a:pt x="61874" y="23160"/>
                    <a:pt x="61886" y="23162"/>
                  </a:cubicBezTo>
                  <a:cubicBezTo>
                    <a:pt x="62038" y="23283"/>
                    <a:pt x="62190" y="23405"/>
                    <a:pt x="62342" y="23557"/>
                  </a:cubicBezTo>
                  <a:lnTo>
                    <a:pt x="62646" y="23344"/>
                  </a:lnTo>
                  <a:cubicBezTo>
                    <a:pt x="62707" y="23466"/>
                    <a:pt x="62859" y="23526"/>
                    <a:pt x="63011" y="23526"/>
                  </a:cubicBezTo>
                  <a:cubicBezTo>
                    <a:pt x="63163" y="23557"/>
                    <a:pt x="63345" y="23618"/>
                    <a:pt x="63497" y="23709"/>
                  </a:cubicBezTo>
                  <a:lnTo>
                    <a:pt x="63953" y="23222"/>
                  </a:lnTo>
                  <a:cubicBezTo>
                    <a:pt x="63999" y="23177"/>
                    <a:pt x="64060" y="23154"/>
                    <a:pt x="64117" y="23154"/>
                  </a:cubicBezTo>
                  <a:cubicBezTo>
                    <a:pt x="64174" y="23154"/>
                    <a:pt x="64227" y="23177"/>
                    <a:pt x="64257" y="23222"/>
                  </a:cubicBezTo>
                  <a:lnTo>
                    <a:pt x="64318" y="23648"/>
                  </a:lnTo>
                  <a:lnTo>
                    <a:pt x="64531" y="23678"/>
                  </a:lnTo>
                  <a:cubicBezTo>
                    <a:pt x="64744" y="23283"/>
                    <a:pt x="64744" y="23283"/>
                    <a:pt x="65139" y="23070"/>
                  </a:cubicBezTo>
                  <a:lnTo>
                    <a:pt x="65139" y="22645"/>
                  </a:lnTo>
                  <a:cubicBezTo>
                    <a:pt x="65108" y="22615"/>
                    <a:pt x="65047" y="22554"/>
                    <a:pt x="64987" y="22523"/>
                  </a:cubicBezTo>
                  <a:cubicBezTo>
                    <a:pt x="65040" y="22488"/>
                    <a:pt x="65075" y="22473"/>
                    <a:pt x="65099" y="22473"/>
                  </a:cubicBezTo>
                  <a:cubicBezTo>
                    <a:pt x="65156" y="22473"/>
                    <a:pt x="65148" y="22559"/>
                    <a:pt x="65169" y="22645"/>
                  </a:cubicBezTo>
                  <a:cubicBezTo>
                    <a:pt x="65443" y="22584"/>
                    <a:pt x="65473" y="22280"/>
                    <a:pt x="65625" y="22098"/>
                  </a:cubicBezTo>
                  <a:lnTo>
                    <a:pt x="66111" y="22098"/>
                  </a:lnTo>
                  <a:lnTo>
                    <a:pt x="66355" y="22584"/>
                  </a:lnTo>
                  <a:lnTo>
                    <a:pt x="65868" y="22918"/>
                  </a:lnTo>
                  <a:lnTo>
                    <a:pt x="66355" y="23162"/>
                  </a:lnTo>
                  <a:lnTo>
                    <a:pt x="66567" y="23162"/>
                  </a:lnTo>
                  <a:lnTo>
                    <a:pt x="67054" y="22888"/>
                  </a:lnTo>
                  <a:cubicBezTo>
                    <a:pt x="66962" y="22766"/>
                    <a:pt x="66841" y="22645"/>
                    <a:pt x="66719" y="22523"/>
                  </a:cubicBezTo>
                  <a:lnTo>
                    <a:pt x="66719" y="22463"/>
                  </a:lnTo>
                  <a:cubicBezTo>
                    <a:pt x="66719" y="22250"/>
                    <a:pt x="66841" y="22250"/>
                    <a:pt x="67023" y="22250"/>
                  </a:cubicBezTo>
                  <a:cubicBezTo>
                    <a:pt x="67206" y="22432"/>
                    <a:pt x="67388" y="22645"/>
                    <a:pt x="67570" y="22858"/>
                  </a:cubicBezTo>
                  <a:lnTo>
                    <a:pt x="67570" y="22949"/>
                  </a:lnTo>
                  <a:cubicBezTo>
                    <a:pt x="67601" y="23131"/>
                    <a:pt x="67510" y="23344"/>
                    <a:pt x="67662" y="23496"/>
                  </a:cubicBezTo>
                  <a:lnTo>
                    <a:pt x="67874" y="23314"/>
                  </a:lnTo>
                  <a:cubicBezTo>
                    <a:pt x="67940" y="23462"/>
                    <a:pt x="68033" y="23512"/>
                    <a:pt x="68143" y="23512"/>
                  </a:cubicBezTo>
                  <a:cubicBezTo>
                    <a:pt x="68236" y="23512"/>
                    <a:pt x="68341" y="23477"/>
                    <a:pt x="68452" y="23435"/>
                  </a:cubicBezTo>
                  <a:cubicBezTo>
                    <a:pt x="68361" y="23192"/>
                    <a:pt x="68573" y="23131"/>
                    <a:pt x="68695" y="22949"/>
                  </a:cubicBezTo>
                  <a:lnTo>
                    <a:pt x="68877" y="23344"/>
                  </a:lnTo>
                  <a:lnTo>
                    <a:pt x="69242" y="23344"/>
                  </a:lnTo>
                  <a:lnTo>
                    <a:pt x="69394" y="23010"/>
                  </a:lnTo>
                  <a:lnTo>
                    <a:pt x="70002" y="23010"/>
                  </a:lnTo>
                  <a:lnTo>
                    <a:pt x="70276" y="23374"/>
                  </a:lnTo>
                  <a:lnTo>
                    <a:pt x="70519" y="23253"/>
                  </a:lnTo>
                  <a:lnTo>
                    <a:pt x="70580" y="23010"/>
                  </a:lnTo>
                  <a:cubicBezTo>
                    <a:pt x="70619" y="22985"/>
                    <a:pt x="70655" y="22974"/>
                    <a:pt x="70688" y="22974"/>
                  </a:cubicBezTo>
                  <a:cubicBezTo>
                    <a:pt x="70835" y="22974"/>
                    <a:pt x="70924" y="23175"/>
                    <a:pt x="71063" y="23175"/>
                  </a:cubicBezTo>
                  <a:cubicBezTo>
                    <a:pt x="71083" y="23175"/>
                    <a:pt x="71104" y="23171"/>
                    <a:pt x="71127" y="23162"/>
                  </a:cubicBezTo>
                  <a:lnTo>
                    <a:pt x="71309" y="22979"/>
                  </a:lnTo>
                  <a:lnTo>
                    <a:pt x="71735" y="22979"/>
                  </a:lnTo>
                  <a:lnTo>
                    <a:pt x="71978" y="22615"/>
                  </a:lnTo>
                  <a:lnTo>
                    <a:pt x="72190" y="22797"/>
                  </a:lnTo>
                  <a:lnTo>
                    <a:pt x="72738" y="22797"/>
                  </a:lnTo>
                  <a:cubicBezTo>
                    <a:pt x="72798" y="22797"/>
                    <a:pt x="72859" y="22797"/>
                    <a:pt x="72890" y="22766"/>
                  </a:cubicBezTo>
                  <a:cubicBezTo>
                    <a:pt x="72920" y="22736"/>
                    <a:pt x="72950" y="22675"/>
                    <a:pt x="72950" y="22615"/>
                  </a:cubicBezTo>
                  <a:cubicBezTo>
                    <a:pt x="72920" y="22584"/>
                    <a:pt x="72829" y="22584"/>
                    <a:pt x="72829" y="22554"/>
                  </a:cubicBezTo>
                  <a:cubicBezTo>
                    <a:pt x="72798" y="22402"/>
                    <a:pt x="72768" y="22250"/>
                    <a:pt x="72768" y="22098"/>
                  </a:cubicBezTo>
                  <a:cubicBezTo>
                    <a:pt x="72930" y="22098"/>
                    <a:pt x="73065" y="22084"/>
                    <a:pt x="73200" y="22084"/>
                  </a:cubicBezTo>
                  <a:cubicBezTo>
                    <a:pt x="73268" y="22084"/>
                    <a:pt x="73335" y="22088"/>
                    <a:pt x="73406" y="22098"/>
                  </a:cubicBezTo>
                  <a:lnTo>
                    <a:pt x="73589" y="22250"/>
                  </a:lnTo>
                  <a:lnTo>
                    <a:pt x="75139" y="22250"/>
                  </a:lnTo>
                  <a:lnTo>
                    <a:pt x="75321" y="22432"/>
                  </a:lnTo>
                  <a:lnTo>
                    <a:pt x="77084" y="22432"/>
                  </a:lnTo>
                  <a:lnTo>
                    <a:pt x="77267" y="22615"/>
                  </a:lnTo>
                  <a:lnTo>
                    <a:pt x="78999" y="22615"/>
                  </a:lnTo>
                  <a:lnTo>
                    <a:pt x="79151" y="22766"/>
                  </a:lnTo>
                  <a:lnTo>
                    <a:pt x="80884" y="22766"/>
                  </a:lnTo>
                  <a:cubicBezTo>
                    <a:pt x="81005" y="22584"/>
                    <a:pt x="81279" y="22645"/>
                    <a:pt x="81431" y="22432"/>
                  </a:cubicBezTo>
                  <a:lnTo>
                    <a:pt x="81583" y="22584"/>
                  </a:lnTo>
                  <a:lnTo>
                    <a:pt x="81765" y="22432"/>
                  </a:lnTo>
                  <a:cubicBezTo>
                    <a:pt x="81791" y="22428"/>
                    <a:pt x="81818" y="22427"/>
                    <a:pt x="81844" y="22427"/>
                  </a:cubicBezTo>
                  <a:cubicBezTo>
                    <a:pt x="81937" y="22427"/>
                    <a:pt x="82031" y="22444"/>
                    <a:pt x="82120" y="22444"/>
                  </a:cubicBezTo>
                  <a:cubicBezTo>
                    <a:pt x="82216" y="22444"/>
                    <a:pt x="82304" y="22424"/>
                    <a:pt x="82373" y="22341"/>
                  </a:cubicBezTo>
                  <a:lnTo>
                    <a:pt x="82373" y="22159"/>
                  </a:lnTo>
                  <a:lnTo>
                    <a:pt x="82008" y="21976"/>
                  </a:lnTo>
                  <a:lnTo>
                    <a:pt x="82069" y="21733"/>
                  </a:lnTo>
                  <a:lnTo>
                    <a:pt x="82525" y="21703"/>
                  </a:lnTo>
                  <a:lnTo>
                    <a:pt x="82525" y="21429"/>
                  </a:lnTo>
                  <a:cubicBezTo>
                    <a:pt x="82285" y="21349"/>
                    <a:pt x="82091" y="21175"/>
                    <a:pt x="81842" y="21175"/>
                  </a:cubicBezTo>
                  <a:cubicBezTo>
                    <a:pt x="81807" y="21175"/>
                    <a:pt x="81772" y="21179"/>
                    <a:pt x="81735" y="21186"/>
                  </a:cubicBezTo>
                  <a:cubicBezTo>
                    <a:pt x="81552" y="20943"/>
                    <a:pt x="81218" y="20943"/>
                    <a:pt x="80944" y="20700"/>
                  </a:cubicBezTo>
                  <a:lnTo>
                    <a:pt x="81461" y="20608"/>
                  </a:lnTo>
                  <a:cubicBezTo>
                    <a:pt x="81492" y="20396"/>
                    <a:pt x="81796" y="20578"/>
                    <a:pt x="81826" y="20365"/>
                  </a:cubicBezTo>
                  <a:cubicBezTo>
                    <a:pt x="81856" y="20122"/>
                    <a:pt x="81674" y="20061"/>
                    <a:pt x="81552" y="19940"/>
                  </a:cubicBezTo>
                  <a:lnTo>
                    <a:pt x="81066" y="19940"/>
                  </a:lnTo>
                  <a:lnTo>
                    <a:pt x="80853" y="19788"/>
                  </a:lnTo>
                  <a:cubicBezTo>
                    <a:pt x="80813" y="19776"/>
                    <a:pt x="80773" y="19772"/>
                    <a:pt x="80733" y="19772"/>
                  </a:cubicBezTo>
                  <a:cubicBezTo>
                    <a:pt x="80649" y="19772"/>
                    <a:pt x="80566" y="19790"/>
                    <a:pt x="80490" y="19790"/>
                  </a:cubicBezTo>
                  <a:cubicBezTo>
                    <a:pt x="80411" y="19790"/>
                    <a:pt x="80338" y="19771"/>
                    <a:pt x="80276" y="19697"/>
                  </a:cubicBezTo>
                  <a:lnTo>
                    <a:pt x="80519" y="19423"/>
                  </a:lnTo>
                  <a:lnTo>
                    <a:pt x="80701" y="19605"/>
                  </a:lnTo>
                  <a:cubicBezTo>
                    <a:pt x="80723" y="19600"/>
                    <a:pt x="80745" y="19598"/>
                    <a:pt x="80768" y="19598"/>
                  </a:cubicBezTo>
                  <a:cubicBezTo>
                    <a:pt x="80803" y="19598"/>
                    <a:pt x="80840" y="19602"/>
                    <a:pt x="80880" y="19602"/>
                  </a:cubicBezTo>
                  <a:cubicBezTo>
                    <a:pt x="80963" y="19602"/>
                    <a:pt x="81055" y="19586"/>
                    <a:pt x="81157" y="19484"/>
                  </a:cubicBezTo>
                  <a:lnTo>
                    <a:pt x="80792" y="19241"/>
                  </a:lnTo>
                  <a:lnTo>
                    <a:pt x="80337" y="19241"/>
                  </a:lnTo>
                  <a:cubicBezTo>
                    <a:pt x="80215" y="19028"/>
                    <a:pt x="80033" y="19089"/>
                    <a:pt x="79881" y="19058"/>
                  </a:cubicBezTo>
                  <a:cubicBezTo>
                    <a:pt x="79698" y="18997"/>
                    <a:pt x="79516" y="18876"/>
                    <a:pt x="79364" y="18785"/>
                  </a:cubicBezTo>
                  <a:lnTo>
                    <a:pt x="79455" y="18511"/>
                  </a:lnTo>
                  <a:lnTo>
                    <a:pt x="79668" y="18724"/>
                  </a:lnTo>
                  <a:lnTo>
                    <a:pt x="84835" y="18724"/>
                  </a:lnTo>
                  <a:lnTo>
                    <a:pt x="85048" y="18542"/>
                  </a:lnTo>
                  <a:lnTo>
                    <a:pt x="85382" y="18542"/>
                  </a:lnTo>
                  <a:lnTo>
                    <a:pt x="85565" y="18359"/>
                  </a:lnTo>
                  <a:lnTo>
                    <a:pt x="85808" y="18572"/>
                  </a:lnTo>
                  <a:cubicBezTo>
                    <a:pt x="85899" y="18481"/>
                    <a:pt x="86021" y="18420"/>
                    <a:pt x="86142" y="18359"/>
                  </a:cubicBezTo>
                  <a:cubicBezTo>
                    <a:pt x="86162" y="18354"/>
                    <a:pt x="86183" y="18352"/>
                    <a:pt x="86205" y="18352"/>
                  </a:cubicBezTo>
                  <a:cubicBezTo>
                    <a:pt x="86248" y="18352"/>
                    <a:pt x="86293" y="18359"/>
                    <a:pt x="86336" y="18359"/>
                  </a:cubicBezTo>
                  <a:cubicBezTo>
                    <a:pt x="86400" y="18359"/>
                    <a:pt x="86461" y="18344"/>
                    <a:pt x="86507" y="18268"/>
                  </a:cubicBezTo>
                  <a:cubicBezTo>
                    <a:pt x="86568" y="17782"/>
                    <a:pt x="85929" y="17903"/>
                    <a:pt x="85869" y="17508"/>
                  </a:cubicBezTo>
                  <a:cubicBezTo>
                    <a:pt x="85950" y="17472"/>
                    <a:pt x="86034" y="17463"/>
                    <a:pt x="86119" y="17463"/>
                  </a:cubicBezTo>
                  <a:cubicBezTo>
                    <a:pt x="86209" y="17463"/>
                    <a:pt x="86300" y="17473"/>
                    <a:pt x="86391" y="17473"/>
                  </a:cubicBezTo>
                  <a:cubicBezTo>
                    <a:pt x="86503" y="17473"/>
                    <a:pt x="86614" y="17457"/>
                    <a:pt x="86720" y="17386"/>
                  </a:cubicBezTo>
                  <a:lnTo>
                    <a:pt x="85869" y="16779"/>
                  </a:lnTo>
                  <a:lnTo>
                    <a:pt x="85291" y="16779"/>
                  </a:lnTo>
                  <a:cubicBezTo>
                    <a:pt x="85261" y="16748"/>
                    <a:pt x="85200" y="16718"/>
                    <a:pt x="85169" y="16718"/>
                  </a:cubicBezTo>
                  <a:lnTo>
                    <a:pt x="85078" y="16657"/>
                  </a:lnTo>
                  <a:cubicBezTo>
                    <a:pt x="84970" y="16614"/>
                    <a:pt x="84866" y="16605"/>
                    <a:pt x="84765" y="16605"/>
                  </a:cubicBezTo>
                  <a:cubicBezTo>
                    <a:pt x="84699" y="16605"/>
                    <a:pt x="84634" y="16609"/>
                    <a:pt x="84571" y="16609"/>
                  </a:cubicBezTo>
                  <a:cubicBezTo>
                    <a:pt x="84461" y="16609"/>
                    <a:pt x="84357" y="16597"/>
                    <a:pt x="84258" y="16535"/>
                  </a:cubicBezTo>
                  <a:cubicBezTo>
                    <a:pt x="84335" y="16436"/>
                    <a:pt x="84437" y="16417"/>
                    <a:pt x="84542" y="16417"/>
                  </a:cubicBezTo>
                  <a:cubicBezTo>
                    <a:pt x="84607" y="16417"/>
                    <a:pt x="84673" y="16424"/>
                    <a:pt x="84735" y="16424"/>
                  </a:cubicBezTo>
                  <a:cubicBezTo>
                    <a:pt x="84851" y="16424"/>
                    <a:pt x="84955" y="16400"/>
                    <a:pt x="85017" y="16262"/>
                  </a:cubicBezTo>
                  <a:cubicBezTo>
                    <a:pt x="85321" y="16231"/>
                    <a:pt x="85595" y="16110"/>
                    <a:pt x="85838" y="15927"/>
                  </a:cubicBezTo>
                  <a:cubicBezTo>
                    <a:pt x="85808" y="15806"/>
                    <a:pt x="85899" y="15654"/>
                    <a:pt x="85747" y="15532"/>
                  </a:cubicBezTo>
                  <a:lnTo>
                    <a:pt x="84197" y="15532"/>
                  </a:lnTo>
                  <a:cubicBezTo>
                    <a:pt x="84106" y="15380"/>
                    <a:pt x="83893" y="15380"/>
                    <a:pt x="83710" y="15198"/>
                  </a:cubicBezTo>
                  <a:lnTo>
                    <a:pt x="84197" y="15168"/>
                  </a:lnTo>
                  <a:lnTo>
                    <a:pt x="84379" y="15016"/>
                  </a:lnTo>
                  <a:cubicBezTo>
                    <a:pt x="84481" y="15134"/>
                    <a:pt x="84582" y="15196"/>
                    <a:pt x="84695" y="15196"/>
                  </a:cubicBezTo>
                  <a:cubicBezTo>
                    <a:pt x="84784" y="15196"/>
                    <a:pt x="84879" y="15157"/>
                    <a:pt x="84987" y="15076"/>
                  </a:cubicBezTo>
                  <a:lnTo>
                    <a:pt x="84926" y="14833"/>
                  </a:lnTo>
                  <a:cubicBezTo>
                    <a:pt x="84841" y="14833"/>
                    <a:pt x="84756" y="14838"/>
                    <a:pt x="84673" y="14838"/>
                  </a:cubicBezTo>
                  <a:cubicBezTo>
                    <a:pt x="84548" y="14838"/>
                    <a:pt x="84428" y="14827"/>
                    <a:pt x="84318" y="14772"/>
                  </a:cubicBezTo>
                  <a:cubicBezTo>
                    <a:pt x="84166" y="14651"/>
                    <a:pt x="83923" y="14681"/>
                    <a:pt x="83832" y="14468"/>
                  </a:cubicBezTo>
                  <a:lnTo>
                    <a:pt x="82434" y="14468"/>
                  </a:lnTo>
                  <a:cubicBezTo>
                    <a:pt x="82434" y="14468"/>
                    <a:pt x="82403" y="14438"/>
                    <a:pt x="82373" y="14408"/>
                  </a:cubicBezTo>
                  <a:cubicBezTo>
                    <a:pt x="82410" y="14310"/>
                    <a:pt x="82465" y="14286"/>
                    <a:pt x="82527" y="14286"/>
                  </a:cubicBezTo>
                  <a:cubicBezTo>
                    <a:pt x="82589" y="14286"/>
                    <a:pt x="82657" y="14310"/>
                    <a:pt x="82716" y="14310"/>
                  </a:cubicBezTo>
                  <a:cubicBezTo>
                    <a:pt x="82746" y="14310"/>
                    <a:pt x="82774" y="14304"/>
                    <a:pt x="82799" y="14286"/>
                  </a:cubicBezTo>
                  <a:lnTo>
                    <a:pt x="83042" y="14043"/>
                  </a:lnTo>
                  <a:lnTo>
                    <a:pt x="82525" y="13739"/>
                  </a:lnTo>
                  <a:lnTo>
                    <a:pt x="81917" y="13739"/>
                  </a:lnTo>
                  <a:lnTo>
                    <a:pt x="81765" y="13587"/>
                  </a:lnTo>
                  <a:lnTo>
                    <a:pt x="81583" y="13769"/>
                  </a:lnTo>
                  <a:lnTo>
                    <a:pt x="81066" y="13769"/>
                  </a:lnTo>
                  <a:cubicBezTo>
                    <a:pt x="81005" y="13709"/>
                    <a:pt x="81036" y="13678"/>
                    <a:pt x="80944" y="13648"/>
                  </a:cubicBezTo>
                  <a:cubicBezTo>
                    <a:pt x="80823" y="13587"/>
                    <a:pt x="80732" y="13557"/>
                    <a:pt x="80549" y="13496"/>
                  </a:cubicBezTo>
                  <a:cubicBezTo>
                    <a:pt x="80762" y="13435"/>
                    <a:pt x="80792" y="13222"/>
                    <a:pt x="81005" y="13222"/>
                  </a:cubicBezTo>
                  <a:cubicBezTo>
                    <a:pt x="81157" y="13222"/>
                    <a:pt x="81127" y="13070"/>
                    <a:pt x="81127" y="12949"/>
                  </a:cubicBezTo>
                  <a:cubicBezTo>
                    <a:pt x="81014" y="12864"/>
                    <a:pt x="80954" y="12702"/>
                    <a:pt x="80777" y="12702"/>
                  </a:cubicBezTo>
                  <a:cubicBezTo>
                    <a:pt x="80763" y="12702"/>
                    <a:pt x="80748" y="12703"/>
                    <a:pt x="80732" y="12706"/>
                  </a:cubicBezTo>
                  <a:lnTo>
                    <a:pt x="80549" y="12858"/>
                  </a:lnTo>
                  <a:lnTo>
                    <a:pt x="80306" y="12675"/>
                  </a:lnTo>
                  <a:lnTo>
                    <a:pt x="79911" y="12888"/>
                  </a:lnTo>
                  <a:lnTo>
                    <a:pt x="79577" y="12675"/>
                  </a:lnTo>
                  <a:lnTo>
                    <a:pt x="78786" y="12675"/>
                  </a:lnTo>
                  <a:lnTo>
                    <a:pt x="78634" y="12523"/>
                  </a:lnTo>
                  <a:lnTo>
                    <a:pt x="78452" y="12706"/>
                  </a:lnTo>
                  <a:lnTo>
                    <a:pt x="77236" y="12706"/>
                  </a:lnTo>
                  <a:lnTo>
                    <a:pt x="77054" y="12523"/>
                  </a:lnTo>
                  <a:lnTo>
                    <a:pt x="76355" y="12523"/>
                  </a:lnTo>
                  <a:lnTo>
                    <a:pt x="76172" y="12675"/>
                  </a:lnTo>
                  <a:lnTo>
                    <a:pt x="75990" y="12523"/>
                  </a:lnTo>
                  <a:lnTo>
                    <a:pt x="75838" y="12706"/>
                  </a:lnTo>
                  <a:lnTo>
                    <a:pt x="74257" y="12706"/>
                  </a:lnTo>
                  <a:lnTo>
                    <a:pt x="74105" y="12858"/>
                  </a:lnTo>
                  <a:lnTo>
                    <a:pt x="73953" y="12736"/>
                  </a:lnTo>
                  <a:cubicBezTo>
                    <a:pt x="73868" y="12708"/>
                    <a:pt x="73783" y="12700"/>
                    <a:pt x="73700" y="12700"/>
                  </a:cubicBezTo>
                  <a:cubicBezTo>
                    <a:pt x="73599" y="12700"/>
                    <a:pt x="73500" y="12711"/>
                    <a:pt x="73408" y="12711"/>
                  </a:cubicBezTo>
                  <a:cubicBezTo>
                    <a:pt x="73332" y="12711"/>
                    <a:pt x="73260" y="12704"/>
                    <a:pt x="73194" y="12675"/>
                  </a:cubicBezTo>
                  <a:lnTo>
                    <a:pt x="73042" y="12523"/>
                  </a:lnTo>
                  <a:lnTo>
                    <a:pt x="72859" y="12706"/>
                  </a:lnTo>
                  <a:lnTo>
                    <a:pt x="72707" y="12523"/>
                  </a:lnTo>
                  <a:lnTo>
                    <a:pt x="69941" y="12523"/>
                  </a:lnTo>
                  <a:lnTo>
                    <a:pt x="69728" y="12371"/>
                  </a:lnTo>
                  <a:cubicBezTo>
                    <a:pt x="69494" y="12606"/>
                    <a:pt x="69424" y="12676"/>
                    <a:pt x="69382" y="12676"/>
                  </a:cubicBezTo>
                  <a:cubicBezTo>
                    <a:pt x="69364" y="12676"/>
                    <a:pt x="69351" y="12663"/>
                    <a:pt x="69333" y="12645"/>
                  </a:cubicBezTo>
                  <a:lnTo>
                    <a:pt x="69333" y="12189"/>
                  </a:lnTo>
                  <a:lnTo>
                    <a:pt x="70245" y="12189"/>
                  </a:lnTo>
                  <a:lnTo>
                    <a:pt x="70458" y="11976"/>
                  </a:lnTo>
                  <a:lnTo>
                    <a:pt x="72190" y="11976"/>
                  </a:lnTo>
                  <a:lnTo>
                    <a:pt x="72342" y="11794"/>
                  </a:lnTo>
                  <a:lnTo>
                    <a:pt x="74440" y="11794"/>
                  </a:lnTo>
                  <a:lnTo>
                    <a:pt x="74592" y="11642"/>
                  </a:lnTo>
                  <a:cubicBezTo>
                    <a:pt x="74653" y="11672"/>
                    <a:pt x="74713" y="11733"/>
                    <a:pt x="74774" y="11794"/>
                  </a:cubicBezTo>
                  <a:lnTo>
                    <a:pt x="74957" y="11794"/>
                  </a:lnTo>
                  <a:lnTo>
                    <a:pt x="75139" y="11611"/>
                  </a:lnTo>
                  <a:lnTo>
                    <a:pt x="75321" y="11794"/>
                  </a:lnTo>
                  <a:cubicBezTo>
                    <a:pt x="75342" y="11802"/>
                    <a:pt x="75362" y="11806"/>
                    <a:pt x="75380" y="11806"/>
                  </a:cubicBezTo>
                  <a:cubicBezTo>
                    <a:pt x="75492" y="11806"/>
                    <a:pt x="75555" y="11664"/>
                    <a:pt x="75686" y="11611"/>
                  </a:cubicBezTo>
                  <a:lnTo>
                    <a:pt x="77540" y="11611"/>
                  </a:lnTo>
                  <a:lnTo>
                    <a:pt x="77723" y="11459"/>
                  </a:lnTo>
                  <a:lnTo>
                    <a:pt x="77874" y="11611"/>
                  </a:lnTo>
                  <a:lnTo>
                    <a:pt x="78087" y="11429"/>
                  </a:lnTo>
                  <a:lnTo>
                    <a:pt x="80306" y="11429"/>
                  </a:lnTo>
                  <a:cubicBezTo>
                    <a:pt x="80337" y="11429"/>
                    <a:pt x="80367" y="11399"/>
                    <a:pt x="80367" y="11399"/>
                  </a:cubicBezTo>
                  <a:lnTo>
                    <a:pt x="80489" y="11277"/>
                  </a:lnTo>
                  <a:lnTo>
                    <a:pt x="83467" y="11277"/>
                  </a:lnTo>
                  <a:lnTo>
                    <a:pt x="83619" y="11095"/>
                  </a:lnTo>
                  <a:lnTo>
                    <a:pt x="84136" y="11095"/>
                  </a:lnTo>
                  <a:lnTo>
                    <a:pt x="84318" y="11247"/>
                  </a:lnTo>
                  <a:cubicBezTo>
                    <a:pt x="84355" y="11262"/>
                    <a:pt x="84387" y="11269"/>
                    <a:pt x="84416" y="11269"/>
                  </a:cubicBezTo>
                  <a:cubicBezTo>
                    <a:pt x="84557" y="11269"/>
                    <a:pt x="84629" y="11115"/>
                    <a:pt x="84805" y="11064"/>
                  </a:cubicBezTo>
                  <a:lnTo>
                    <a:pt x="86416" y="11064"/>
                  </a:lnTo>
                  <a:lnTo>
                    <a:pt x="86568" y="10912"/>
                  </a:lnTo>
                  <a:lnTo>
                    <a:pt x="87419" y="10912"/>
                  </a:lnTo>
                  <a:lnTo>
                    <a:pt x="87662" y="10699"/>
                  </a:lnTo>
                  <a:lnTo>
                    <a:pt x="88361" y="10699"/>
                  </a:lnTo>
                  <a:lnTo>
                    <a:pt x="88635" y="10395"/>
                  </a:lnTo>
                  <a:lnTo>
                    <a:pt x="88422" y="10092"/>
                  </a:lnTo>
                  <a:cubicBezTo>
                    <a:pt x="88391" y="9970"/>
                    <a:pt x="88391" y="9848"/>
                    <a:pt x="88452" y="9727"/>
                  </a:cubicBezTo>
                  <a:lnTo>
                    <a:pt x="88726" y="9636"/>
                  </a:lnTo>
                  <a:cubicBezTo>
                    <a:pt x="88574" y="9271"/>
                    <a:pt x="88239" y="9180"/>
                    <a:pt x="87935" y="8967"/>
                  </a:cubicBezTo>
                  <a:lnTo>
                    <a:pt x="87449" y="8967"/>
                  </a:lnTo>
                  <a:lnTo>
                    <a:pt x="87267" y="8785"/>
                  </a:lnTo>
                  <a:cubicBezTo>
                    <a:pt x="87234" y="8792"/>
                    <a:pt x="87202" y="8795"/>
                    <a:pt x="87170" y="8795"/>
                  </a:cubicBezTo>
                  <a:cubicBezTo>
                    <a:pt x="86935" y="8795"/>
                    <a:pt x="86721" y="8614"/>
                    <a:pt x="86507" y="8481"/>
                  </a:cubicBezTo>
                  <a:lnTo>
                    <a:pt x="86507" y="8481"/>
                  </a:lnTo>
                  <a:cubicBezTo>
                    <a:pt x="86548" y="8491"/>
                    <a:pt x="86587" y="8495"/>
                    <a:pt x="86625" y="8495"/>
                  </a:cubicBezTo>
                  <a:cubicBezTo>
                    <a:pt x="86901" y="8495"/>
                    <a:pt x="87115" y="8261"/>
                    <a:pt x="87397" y="8261"/>
                  </a:cubicBezTo>
                  <a:cubicBezTo>
                    <a:pt x="87424" y="8261"/>
                    <a:pt x="87451" y="8263"/>
                    <a:pt x="87480" y="8268"/>
                  </a:cubicBezTo>
                  <a:cubicBezTo>
                    <a:pt x="87571" y="8085"/>
                    <a:pt x="87814" y="8025"/>
                    <a:pt x="87875" y="7781"/>
                  </a:cubicBezTo>
                  <a:lnTo>
                    <a:pt x="87601" y="7538"/>
                  </a:lnTo>
                  <a:lnTo>
                    <a:pt x="87115" y="7538"/>
                  </a:lnTo>
                  <a:lnTo>
                    <a:pt x="86932" y="7386"/>
                  </a:lnTo>
                  <a:lnTo>
                    <a:pt x="86780" y="7569"/>
                  </a:lnTo>
                  <a:lnTo>
                    <a:pt x="86446" y="7569"/>
                  </a:lnTo>
                  <a:cubicBezTo>
                    <a:pt x="86233" y="7569"/>
                    <a:pt x="86021" y="7538"/>
                    <a:pt x="85869" y="7417"/>
                  </a:cubicBezTo>
                  <a:lnTo>
                    <a:pt x="85686" y="7326"/>
                  </a:lnTo>
                  <a:lnTo>
                    <a:pt x="85686" y="7265"/>
                  </a:lnTo>
                  <a:cubicBezTo>
                    <a:pt x="85838" y="7204"/>
                    <a:pt x="85990" y="7143"/>
                    <a:pt x="86112" y="7022"/>
                  </a:cubicBezTo>
                  <a:lnTo>
                    <a:pt x="86780" y="7022"/>
                  </a:lnTo>
                  <a:cubicBezTo>
                    <a:pt x="86811" y="7022"/>
                    <a:pt x="86841" y="6961"/>
                    <a:pt x="86841" y="6961"/>
                  </a:cubicBezTo>
                  <a:cubicBezTo>
                    <a:pt x="86805" y="6864"/>
                    <a:pt x="86739" y="6844"/>
                    <a:pt x="86664" y="6844"/>
                  </a:cubicBezTo>
                  <a:cubicBezTo>
                    <a:pt x="86613" y="6844"/>
                    <a:pt x="86559" y="6853"/>
                    <a:pt x="86506" y="6853"/>
                  </a:cubicBezTo>
                  <a:cubicBezTo>
                    <a:pt x="86439" y="6853"/>
                    <a:pt x="86375" y="6839"/>
                    <a:pt x="86324" y="6778"/>
                  </a:cubicBezTo>
                  <a:cubicBezTo>
                    <a:pt x="86173" y="6657"/>
                    <a:pt x="86021" y="6566"/>
                    <a:pt x="85838" y="6505"/>
                  </a:cubicBezTo>
                  <a:lnTo>
                    <a:pt x="85139" y="6505"/>
                  </a:lnTo>
                  <a:cubicBezTo>
                    <a:pt x="85078" y="6474"/>
                    <a:pt x="85048" y="6474"/>
                    <a:pt x="84987" y="6444"/>
                  </a:cubicBezTo>
                  <a:lnTo>
                    <a:pt x="84866" y="6322"/>
                  </a:lnTo>
                  <a:lnTo>
                    <a:pt x="84622" y="6535"/>
                  </a:lnTo>
                  <a:lnTo>
                    <a:pt x="84227" y="6322"/>
                  </a:lnTo>
                  <a:lnTo>
                    <a:pt x="83954" y="6474"/>
                  </a:lnTo>
                  <a:lnTo>
                    <a:pt x="83832" y="6353"/>
                  </a:lnTo>
                  <a:cubicBezTo>
                    <a:pt x="83764" y="6327"/>
                    <a:pt x="83690" y="6321"/>
                    <a:pt x="83614" y="6321"/>
                  </a:cubicBezTo>
                  <a:cubicBezTo>
                    <a:pt x="83539" y="6321"/>
                    <a:pt x="83461" y="6327"/>
                    <a:pt x="83382" y="6327"/>
                  </a:cubicBezTo>
                  <a:cubicBezTo>
                    <a:pt x="83258" y="6327"/>
                    <a:pt x="83132" y="6311"/>
                    <a:pt x="83011" y="6231"/>
                  </a:cubicBezTo>
                  <a:cubicBezTo>
                    <a:pt x="83113" y="6147"/>
                    <a:pt x="83205" y="6128"/>
                    <a:pt x="83298" y="6128"/>
                  </a:cubicBezTo>
                  <a:cubicBezTo>
                    <a:pt x="83372" y="6128"/>
                    <a:pt x="83447" y="6140"/>
                    <a:pt x="83528" y="6140"/>
                  </a:cubicBezTo>
                  <a:cubicBezTo>
                    <a:pt x="83650" y="6140"/>
                    <a:pt x="83771" y="6154"/>
                    <a:pt x="83884" y="6154"/>
                  </a:cubicBezTo>
                  <a:cubicBezTo>
                    <a:pt x="83940" y="6154"/>
                    <a:pt x="83994" y="6150"/>
                    <a:pt x="84045" y="6140"/>
                  </a:cubicBezTo>
                  <a:cubicBezTo>
                    <a:pt x="84149" y="6140"/>
                    <a:pt x="84243" y="6160"/>
                    <a:pt x="84339" y="6160"/>
                  </a:cubicBezTo>
                  <a:cubicBezTo>
                    <a:pt x="84411" y="6160"/>
                    <a:pt x="84483" y="6149"/>
                    <a:pt x="84562" y="6110"/>
                  </a:cubicBezTo>
                  <a:cubicBezTo>
                    <a:pt x="84592" y="6019"/>
                    <a:pt x="84744" y="5988"/>
                    <a:pt x="84744" y="5836"/>
                  </a:cubicBezTo>
                  <a:cubicBezTo>
                    <a:pt x="84470" y="5836"/>
                    <a:pt x="84349" y="5563"/>
                    <a:pt x="84166" y="5471"/>
                  </a:cubicBezTo>
                  <a:lnTo>
                    <a:pt x="84045" y="5563"/>
                  </a:lnTo>
                  <a:cubicBezTo>
                    <a:pt x="83966" y="5608"/>
                    <a:pt x="83899" y="5626"/>
                    <a:pt x="83839" y="5626"/>
                  </a:cubicBezTo>
                  <a:cubicBezTo>
                    <a:pt x="83641" y="5626"/>
                    <a:pt x="83523" y="5435"/>
                    <a:pt x="83342" y="5435"/>
                  </a:cubicBezTo>
                  <a:cubicBezTo>
                    <a:pt x="83324" y="5435"/>
                    <a:pt x="83305" y="5437"/>
                    <a:pt x="83285" y="5441"/>
                  </a:cubicBezTo>
                  <a:lnTo>
                    <a:pt x="83103" y="5623"/>
                  </a:lnTo>
                  <a:lnTo>
                    <a:pt x="82920" y="5441"/>
                  </a:lnTo>
                  <a:lnTo>
                    <a:pt x="82768" y="5623"/>
                  </a:lnTo>
                  <a:cubicBezTo>
                    <a:pt x="82525" y="5623"/>
                    <a:pt x="82282" y="5623"/>
                    <a:pt x="82039" y="5593"/>
                  </a:cubicBezTo>
                  <a:cubicBezTo>
                    <a:pt x="82039" y="5593"/>
                    <a:pt x="82008" y="5563"/>
                    <a:pt x="81978" y="5532"/>
                  </a:cubicBezTo>
                  <a:lnTo>
                    <a:pt x="81978" y="5350"/>
                  </a:lnTo>
                  <a:cubicBezTo>
                    <a:pt x="82191" y="5046"/>
                    <a:pt x="82677" y="5046"/>
                    <a:pt x="82829" y="4590"/>
                  </a:cubicBezTo>
                  <a:lnTo>
                    <a:pt x="82099" y="4590"/>
                  </a:lnTo>
                  <a:lnTo>
                    <a:pt x="81856" y="4377"/>
                  </a:lnTo>
                  <a:lnTo>
                    <a:pt x="81096" y="4377"/>
                  </a:lnTo>
                  <a:lnTo>
                    <a:pt x="80093" y="3860"/>
                  </a:lnTo>
                  <a:lnTo>
                    <a:pt x="79789" y="3860"/>
                  </a:lnTo>
                  <a:cubicBezTo>
                    <a:pt x="79729" y="3800"/>
                    <a:pt x="79607" y="3708"/>
                    <a:pt x="79607" y="3617"/>
                  </a:cubicBezTo>
                  <a:cubicBezTo>
                    <a:pt x="79607" y="3253"/>
                    <a:pt x="79212" y="3344"/>
                    <a:pt x="79090" y="3161"/>
                  </a:cubicBezTo>
                  <a:cubicBezTo>
                    <a:pt x="79073" y="3163"/>
                    <a:pt x="79057" y="3163"/>
                    <a:pt x="79040" y="3163"/>
                  </a:cubicBezTo>
                  <a:cubicBezTo>
                    <a:pt x="78640" y="3163"/>
                    <a:pt x="78345" y="2822"/>
                    <a:pt x="77966" y="2705"/>
                  </a:cubicBezTo>
                  <a:lnTo>
                    <a:pt x="78148" y="2310"/>
                  </a:lnTo>
                  <a:cubicBezTo>
                    <a:pt x="78096" y="2258"/>
                    <a:pt x="78052" y="2238"/>
                    <a:pt x="78013" y="2238"/>
                  </a:cubicBezTo>
                  <a:cubicBezTo>
                    <a:pt x="77888" y="2238"/>
                    <a:pt x="77817" y="2444"/>
                    <a:pt x="77687" y="2444"/>
                  </a:cubicBezTo>
                  <a:cubicBezTo>
                    <a:pt x="77670" y="2444"/>
                    <a:pt x="77651" y="2440"/>
                    <a:pt x="77631" y="2432"/>
                  </a:cubicBezTo>
                  <a:cubicBezTo>
                    <a:pt x="77479" y="2341"/>
                    <a:pt x="77297" y="2280"/>
                    <a:pt x="77115" y="2249"/>
                  </a:cubicBezTo>
                  <a:cubicBezTo>
                    <a:pt x="76963" y="2249"/>
                    <a:pt x="76841" y="2097"/>
                    <a:pt x="76659" y="2037"/>
                  </a:cubicBezTo>
                  <a:cubicBezTo>
                    <a:pt x="76515" y="1979"/>
                    <a:pt x="76453" y="1730"/>
                    <a:pt x="76214" y="1730"/>
                  </a:cubicBezTo>
                  <a:cubicBezTo>
                    <a:pt x="76200" y="1730"/>
                    <a:pt x="76187" y="1731"/>
                    <a:pt x="76172" y="1733"/>
                  </a:cubicBezTo>
                  <a:lnTo>
                    <a:pt x="75990" y="1915"/>
                  </a:lnTo>
                  <a:lnTo>
                    <a:pt x="75868" y="1611"/>
                  </a:lnTo>
                  <a:lnTo>
                    <a:pt x="75595" y="1490"/>
                  </a:lnTo>
                  <a:lnTo>
                    <a:pt x="75595" y="1307"/>
                  </a:lnTo>
                  <a:lnTo>
                    <a:pt x="75747" y="1094"/>
                  </a:lnTo>
                  <a:lnTo>
                    <a:pt x="75747" y="669"/>
                  </a:lnTo>
                  <a:cubicBezTo>
                    <a:pt x="75625" y="669"/>
                    <a:pt x="75504" y="669"/>
                    <a:pt x="75382" y="639"/>
                  </a:cubicBezTo>
                  <a:lnTo>
                    <a:pt x="75382" y="639"/>
                  </a:lnTo>
                  <a:cubicBezTo>
                    <a:pt x="75443" y="730"/>
                    <a:pt x="75504" y="821"/>
                    <a:pt x="75564" y="912"/>
                  </a:cubicBezTo>
                  <a:lnTo>
                    <a:pt x="75321" y="1368"/>
                  </a:lnTo>
                  <a:lnTo>
                    <a:pt x="74470" y="1368"/>
                  </a:lnTo>
                  <a:cubicBezTo>
                    <a:pt x="74470" y="1368"/>
                    <a:pt x="74440" y="1338"/>
                    <a:pt x="74409" y="1338"/>
                  </a:cubicBezTo>
                  <a:cubicBezTo>
                    <a:pt x="74531" y="1186"/>
                    <a:pt x="74531" y="1186"/>
                    <a:pt x="74957" y="1186"/>
                  </a:cubicBezTo>
                  <a:cubicBezTo>
                    <a:pt x="75139" y="1064"/>
                    <a:pt x="75291" y="851"/>
                    <a:pt x="75382" y="639"/>
                  </a:cubicBezTo>
                  <a:cubicBezTo>
                    <a:pt x="75412" y="487"/>
                    <a:pt x="75169" y="426"/>
                    <a:pt x="75230" y="213"/>
                  </a:cubicBezTo>
                  <a:cubicBezTo>
                    <a:pt x="75200" y="213"/>
                    <a:pt x="75139" y="183"/>
                    <a:pt x="75108" y="183"/>
                  </a:cubicBezTo>
                  <a:cubicBezTo>
                    <a:pt x="75057" y="312"/>
                    <a:pt x="75071" y="506"/>
                    <a:pt x="74909" y="506"/>
                  </a:cubicBezTo>
                  <a:cubicBezTo>
                    <a:pt x="74880" y="506"/>
                    <a:pt x="74846" y="500"/>
                    <a:pt x="74805" y="487"/>
                  </a:cubicBezTo>
                  <a:lnTo>
                    <a:pt x="74470" y="152"/>
                  </a:lnTo>
                  <a:lnTo>
                    <a:pt x="74227" y="335"/>
                  </a:lnTo>
                  <a:lnTo>
                    <a:pt x="735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21"/>
            <p:cNvSpPr/>
            <p:nvPr/>
          </p:nvSpPr>
          <p:spPr>
            <a:xfrm>
              <a:off x="5479608" y="3501478"/>
              <a:ext cx="47498" cy="10909"/>
            </a:xfrm>
            <a:custGeom>
              <a:avLst/>
              <a:gdLst/>
              <a:ahLst/>
              <a:cxnLst/>
              <a:rect l="l" t="t" r="r" b="b"/>
              <a:pathLst>
                <a:path w="3314" h="761" extrusionOk="0">
                  <a:moveTo>
                    <a:pt x="2006" y="1"/>
                  </a:moveTo>
                  <a:lnTo>
                    <a:pt x="1277" y="365"/>
                  </a:lnTo>
                  <a:lnTo>
                    <a:pt x="1094" y="213"/>
                  </a:lnTo>
                  <a:lnTo>
                    <a:pt x="274" y="213"/>
                  </a:lnTo>
                  <a:lnTo>
                    <a:pt x="61" y="61"/>
                  </a:lnTo>
                  <a:cubicBezTo>
                    <a:pt x="0" y="183"/>
                    <a:pt x="0" y="365"/>
                    <a:pt x="31" y="517"/>
                  </a:cubicBezTo>
                  <a:lnTo>
                    <a:pt x="487" y="761"/>
                  </a:lnTo>
                  <a:lnTo>
                    <a:pt x="790" y="761"/>
                  </a:lnTo>
                  <a:lnTo>
                    <a:pt x="1034" y="548"/>
                  </a:lnTo>
                  <a:lnTo>
                    <a:pt x="1338" y="730"/>
                  </a:lnTo>
                  <a:lnTo>
                    <a:pt x="1490" y="578"/>
                  </a:lnTo>
                  <a:lnTo>
                    <a:pt x="2736" y="578"/>
                  </a:lnTo>
                  <a:cubicBezTo>
                    <a:pt x="2835" y="578"/>
                    <a:pt x="2944" y="605"/>
                    <a:pt x="3051" y="605"/>
                  </a:cubicBezTo>
                  <a:cubicBezTo>
                    <a:pt x="3141" y="605"/>
                    <a:pt x="3230" y="586"/>
                    <a:pt x="3313" y="517"/>
                  </a:cubicBezTo>
                  <a:lnTo>
                    <a:pt x="3131" y="305"/>
                  </a:lnTo>
                  <a:lnTo>
                    <a:pt x="3313" y="122"/>
                  </a:lnTo>
                  <a:lnTo>
                    <a:pt x="3040" y="31"/>
                  </a:lnTo>
                  <a:lnTo>
                    <a:pt x="2736" y="396"/>
                  </a:lnTo>
                  <a:cubicBezTo>
                    <a:pt x="2702" y="391"/>
                    <a:pt x="2668" y="389"/>
                    <a:pt x="2633" y="389"/>
                  </a:cubicBezTo>
                  <a:cubicBezTo>
                    <a:pt x="2547" y="389"/>
                    <a:pt x="2460" y="400"/>
                    <a:pt x="2374" y="400"/>
                  </a:cubicBezTo>
                  <a:cubicBezTo>
                    <a:pt x="2282" y="400"/>
                    <a:pt x="2190" y="388"/>
                    <a:pt x="2097" y="335"/>
                  </a:cubicBezTo>
                  <a:lnTo>
                    <a:pt x="20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21"/>
            <p:cNvSpPr/>
            <p:nvPr/>
          </p:nvSpPr>
          <p:spPr>
            <a:xfrm>
              <a:off x="5245658" y="3504532"/>
              <a:ext cx="34871" cy="7856"/>
            </a:xfrm>
            <a:custGeom>
              <a:avLst/>
              <a:gdLst/>
              <a:ahLst/>
              <a:cxnLst/>
              <a:rect l="l" t="t" r="r" b="b"/>
              <a:pathLst>
                <a:path w="2433" h="548" extrusionOk="0">
                  <a:moveTo>
                    <a:pt x="213" y="0"/>
                  </a:moveTo>
                  <a:lnTo>
                    <a:pt x="1" y="92"/>
                  </a:lnTo>
                  <a:lnTo>
                    <a:pt x="426" y="548"/>
                  </a:lnTo>
                  <a:lnTo>
                    <a:pt x="1308" y="548"/>
                  </a:lnTo>
                  <a:lnTo>
                    <a:pt x="1460" y="365"/>
                  </a:lnTo>
                  <a:lnTo>
                    <a:pt x="1642" y="548"/>
                  </a:lnTo>
                  <a:lnTo>
                    <a:pt x="2341" y="548"/>
                  </a:lnTo>
                  <a:cubicBezTo>
                    <a:pt x="2372" y="548"/>
                    <a:pt x="2402" y="487"/>
                    <a:pt x="2432" y="456"/>
                  </a:cubicBezTo>
                  <a:lnTo>
                    <a:pt x="2432" y="213"/>
                  </a:lnTo>
                  <a:cubicBezTo>
                    <a:pt x="2159" y="183"/>
                    <a:pt x="1916" y="183"/>
                    <a:pt x="1672" y="183"/>
                  </a:cubicBezTo>
                  <a:lnTo>
                    <a:pt x="1490" y="31"/>
                  </a:lnTo>
                  <a:lnTo>
                    <a:pt x="1247" y="213"/>
                  </a:lnTo>
                  <a:lnTo>
                    <a:pt x="852" y="0"/>
                  </a:lnTo>
                  <a:lnTo>
                    <a:pt x="517" y="213"/>
                  </a:lnTo>
                  <a:lnTo>
                    <a:pt x="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21"/>
            <p:cNvSpPr/>
            <p:nvPr/>
          </p:nvSpPr>
          <p:spPr>
            <a:xfrm>
              <a:off x="5730971" y="3502353"/>
              <a:ext cx="20495" cy="17560"/>
            </a:xfrm>
            <a:custGeom>
              <a:avLst/>
              <a:gdLst/>
              <a:ahLst/>
              <a:cxnLst/>
              <a:rect l="l" t="t" r="r" b="b"/>
              <a:pathLst>
                <a:path w="1430" h="1225" extrusionOk="0">
                  <a:moveTo>
                    <a:pt x="487" y="0"/>
                  </a:moveTo>
                  <a:lnTo>
                    <a:pt x="1" y="244"/>
                  </a:lnTo>
                  <a:lnTo>
                    <a:pt x="61" y="487"/>
                  </a:lnTo>
                  <a:lnTo>
                    <a:pt x="335" y="578"/>
                  </a:lnTo>
                  <a:cubicBezTo>
                    <a:pt x="304" y="760"/>
                    <a:pt x="92" y="821"/>
                    <a:pt x="61" y="1004"/>
                  </a:cubicBezTo>
                  <a:cubicBezTo>
                    <a:pt x="213" y="1034"/>
                    <a:pt x="365" y="1125"/>
                    <a:pt x="487" y="1216"/>
                  </a:cubicBezTo>
                  <a:cubicBezTo>
                    <a:pt x="499" y="1222"/>
                    <a:pt x="512" y="1225"/>
                    <a:pt x="527" y="1225"/>
                  </a:cubicBezTo>
                  <a:cubicBezTo>
                    <a:pt x="584" y="1225"/>
                    <a:pt x="657" y="1186"/>
                    <a:pt x="730" y="1186"/>
                  </a:cubicBezTo>
                  <a:lnTo>
                    <a:pt x="730" y="912"/>
                  </a:lnTo>
                  <a:cubicBezTo>
                    <a:pt x="1095" y="882"/>
                    <a:pt x="1216" y="608"/>
                    <a:pt x="1429" y="426"/>
                  </a:cubicBezTo>
                  <a:lnTo>
                    <a:pt x="1156" y="152"/>
                  </a:lnTo>
                  <a:cubicBezTo>
                    <a:pt x="1004" y="335"/>
                    <a:pt x="912" y="517"/>
                    <a:pt x="760" y="700"/>
                  </a:cubicBezTo>
                  <a:lnTo>
                    <a:pt x="548" y="639"/>
                  </a:lnTo>
                  <a:cubicBezTo>
                    <a:pt x="517" y="426"/>
                    <a:pt x="608" y="213"/>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21"/>
            <p:cNvSpPr/>
            <p:nvPr/>
          </p:nvSpPr>
          <p:spPr>
            <a:xfrm>
              <a:off x="5208193" y="3504689"/>
              <a:ext cx="15694" cy="7698"/>
            </a:xfrm>
            <a:custGeom>
              <a:avLst/>
              <a:gdLst/>
              <a:ahLst/>
              <a:cxnLst/>
              <a:rect l="l" t="t" r="r" b="b"/>
              <a:pathLst>
                <a:path w="1095" h="537" extrusionOk="0">
                  <a:moveTo>
                    <a:pt x="887" y="0"/>
                  </a:moveTo>
                  <a:cubicBezTo>
                    <a:pt x="774" y="0"/>
                    <a:pt x="694" y="141"/>
                    <a:pt x="578" y="141"/>
                  </a:cubicBezTo>
                  <a:cubicBezTo>
                    <a:pt x="548" y="111"/>
                    <a:pt x="487" y="50"/>
                    <a:pt x="457" y="20"/>
                  </a:cubicBezTo>
                  <a:cubicBezTo>
                    <a:pt x="396" y="50"/>
                    <a:pt x="365" y="141"/>
                    <a:pt x="274" y="172"/>
                  </a:cubicBezTo>
                  <a:cubicBezTo>
                    <a:pt x="183" y="202"/>
                    <a:pt x="31" y="141"/>
                    <a:pt x="1" y="324"/>
                  </a:cubicBezTo>
                  <a:lnTo>
                    <a:pt x="31" y="537"/>
                  </a:lnTo>
                  <a:lnTo>
                    <a:pt x="609" y="537"/>
                  </a:lnTo>
                  <a:lnTo>
                    <a:pt x="791" y="354"/>
                  </a:lnTo>
                  <a:lnTo>
                    <a:pt x="973" y="537"/>
                  </a:lnTo>
                  <a:cubicBezTo>
                    <a:pt x="1004" y="476"/>
                    <a:pt x="1034" y="415"/>
                    <a:pt x="1034" y="385"/>
                  </a:cubicBezTo>
                  <a:cubicBezTo>
                    <a:pt x="1034" y="263"/>
                    <a:pt x="1095" y="141"/>
                    <a:pt x="1004" y="50"/>
                  </a:cubicBezTo>
                  <a:cubicBezTo>
                    <a:pt x="960" y="14"/>
                    <a:pt x="92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21"/>
            <p:cNvSpPr/>
            <p:nvPr/>
          </p:nvSpPr>
          <p:spPr>
            <a:xfrm>
              <a:off x="5656471" y="3497278"/>
              <a:ext cx="12656" cy="7268"/>
            </a:xfrm>
            <a:custGeom>
              <a:avLst/>
              <a:gdLst/>
              <a:ahLst/>
              <a:cxnLst/>
              <a:rect l="l" t="t" r="r" b="b"/>
              <a:pathLst>
                <a:path w="883" h="507" extrusionOk="0">
                  <a:moveTo>
                    <a:pt x="482" y="0"/>
                  </a:moveTo>
                  <a:cubicBezTo>
                    <a:pt x="321" y="0"/>
                    <a:pt x="161" y="15"/>
                    <a:pt x="1" y="50"/>
                  </a:cubicBezTo>
                  <a:lnTo>
                    <a:pt x="1" y="263"/>
                  </a:lnTo>
                  <a:lnTo>
                    <a:pt x="426" y="506"/>
                  </a:lnTo>
                  <a:lnTo>
                    <a:pt x="882" y="263"/>
                  </a:lnTo>
                  <a:lnTo>
                    <a:pt x="822" y="20"/>
                  </a:lnTo>
                  <a:cubicBezTo>
                    <a:pt x="708" y="8"/>
                    <a:pt x="595"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21"/>
            <p:cNvSpPr/>
            <p:nvPr/>
          </p:nvSpPr>
          <p:spPr>
            <a:xfrm>
              <a:off x="4962061" y="3517161"/>
              <a:ext cx="14390" cy="5247"/>
            </a:xfrm>
            <a:custGeom>
              <a:avLst/>
              <a:gdLst/>
              <a:ahLst/>
              <a:cxnLst/>
              <a:rect l="l" t="t" r="r" b="b"/>
              <a:pathLst>
                <a:path w="1004" h="366" extrusionOk="0">
                  <a:moveTo>
                    <a:pt x="61" y="1"/>
                  </a:moveTo>
                  <a:cubicBezTo>
                    <a:pt x="61" y="31"/>
                    <a:pt x="30" y="62"/>
                    <a:pt x="0" y="92"/>
                  </a:cubicBezTo>
                  <a:lnTo>
                    <a:pt x="0" y="305"/>
                  </a:lnTo>
                  <a:cubicBezTo>
                    <a:pt x="30" y="335"/>
                    <a:pt x="61" y="366"/>
                    <a:pt x="61" y="366"/>
                  </a:cubicBezTo>
                  <a:lnTo>
                    <a:pt x="912" y="366"/>
                  </a:lnTo>
                  <a:cubicBezTo>
                    <a:pt x="942" y="366"/>
                    <a:pt x="973" y="335"/>
                    <a:pt x="1003" y="305"/>
                  </a:cubicBezTo>
                  <a:cubicBezTo>
                    <a:pt x="973" y="183"/>
                    <a:pt x="851" y="122"/>
                    <a:pt x="760" y="31"/>
                  </a:cubicBezTo>
                  <a:lnTo>
                    <a:pt x="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21"/>
            <p:cNvSpPr/>
            <p:nvPr/>
          </p:nvSpPr>
          <p:spPr>
            <a:xfrm>
              <a:off x="5613344" y="3499744"/>
              <a:ext cx="13960" cy="7856"/>
            </a:xfrm>
            <a:custGeom>
              <a:avLst/>
              <a:gdLst/>
              <a:ahLst/>
              <a:cxnLst/>
              <a:rect l="l" t="t" r="r" b="b"/>
              <a:pathLst>
                <a:path w="974" h="548" extrusionOk="0">
                  <a:moveTo>
                    <a:pt x="487" y="0"/>
                  </a:moveTo>
                  <a:lnTo>
                    <a:pt x="335" y="182"/>
                  </a:lnTo>
                  <a:lnTo>
                    <a:pt x="153" y="182"/>
                  </a:lnTo>
                  <a:cubicBezTo>
                    <a:pt x="1" y="274"/>
                    <a:pt x="31" y="456"/>
                    <a:pt x="153" y="547"/>
                  </a:cubicBezTo>
                  <a:cubicBezTo>
                    <a:pt x="193" y="517"/>
                    <a:pt x="237" y="510"/>
                    <a:pt x="282" y="510"/>
                  </a:cubicBezTo>
                  <a:cubicBezTo>
                    <a:pt x="318" y="510"/>
                    <a:pt x="355" y="514"/>
                    <a:pt x="391" y="514"/>
                  </a:cubicBezTo>
                  <a:cubicBezTo>
                    <a:pt x="446" y="514"/>
                    <a:pt x="499" y="505"/>
                    <a:pt x="548" y="456"/>
                  </a:cubicBezTo>
                  <a:lnTo>
                    <a:pt x="639" y="152"/>
                  </a:lnTo>
                  <a:lnTo>
                    <a:pt x="852" y="334"/>
                  </a:lnTo>
                  <a:cubicBezTo>
                    <a:pt x="973" y="274"/>
                    <a:pt x="973" y="61"/>
                    <a:pt x="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21"/>
            <p:cNvSpPr/>
            <p:nvPr/>
          </p:nvSpPr>
          <p:spPr>
            <a:xfrm>
              <a:off x="5185548" y="3502209"/>
              <a:ext cx="8714" cy="9948"/>
            </a:xfrm>
            <a:custGeom>
              <a:avLst/>
              <a:gdLst/>
              <a:ahLst/>
              <a:cxnLst/>
              <a:rect l="l" t="t" r="r" b="b"/>
              <a:pathLst>
                <a:path w="608" h="694" extrusionOk="0">
                  <a:moveTo>
                    <a:pt x="354" y="0"/>
                  </a:moveTo>
                  <a:cubicBezTo>
                    <a:pt x="231" y="0"/>
                    <a:pt x="161" y="123"/>
                    <a:pt x="91" y="193"/>
                  </a:cubicBezTo>
                  <a:cubicBezTo>
                    <a:pt x="61" y="284"/>
                    <a:pt x="30" y="345"/>
                    <a:pt x="0" y="436"/>
                  </a:cubicBezTo>
                  <a:cubicBezTo>
                    <a:pt x="120" y="508"/>
                    <a:pt x="202" y="694"/>
                    <a:pt x="396" y="694"/>
                  </a:cubicBezTo>
                  <a:cubicBezTo>
                    <a:pt x="448" y="694"/>
                    <a:pt x="507" y="681"/>
                    <a:pt x="578" y="649"/>
                  </a:cubicBezTo>
                  <a:cubicBezTo>
                    <a:pt x="486" y="436"/>
                    <a:pt x="608" y="223"/>
                    <a:pt x="486" y="41"/>
                  </a:cubicBezTo>
                  <a:cubicBezTo>
                    <a:pt x="436" y="12"/>
                    <a:pt x="393"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21"/>
            <p:cNvSpPr/>
            <p:nvPr/>
          </p:nvSpPr>
          <p:spPr>
            <a:xfrm>
              <a:off x="5059637" y="3507141"/>
              <a:ext cx="8728" cy="7856"/>
            </a:xfrm>
            <a:custGeom>
              <a:avLst/>
              <a:gdLst/>
              <a:ahLst/>
              <a:cxnLst/>
              <a:rect l="l" t="t" r="r" b="b"/>
              <a:pathLst>
                <a:path w="609" h="548" extrusionOk="0">
                  <a:moveTo>
                    <a:pt x="183" y="1"/>
                  </a:moveTo>
                  <a:lnTo>
                    <a:pt x="1" y="62"/>
                  </a:lnTo>
                  <a:lnTo>
                    <a:pt x="1" y="487"/>
                  </a:lnTo>
                  <a:cubicBezTo>
                    <a:pt x="153" y="548"/>
                    <a:pt x="335" y="548"/>
                    <a:pt x="487" y="548"/>
                  </a:cubicBezTo>
                  <a:cubicBezTo>
                    <a:pt x="548" y="518"/>
                    <a:pt x="578" y="518"/>
                    <a:pt x="609" y="487"/>
                  </a:cubicBez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21"/>
            <p:cNvSpPr/>
            <p:nvPr/>
          </p:nvSpPr>
          <p:spPr>
            <a:xfrm>
              <a:off x="5672165" y="3494511"/>
              <a:ext cx="6536" cy="7856"/>
            </a:xfrm>
            <a:custGeom>
              <a:avLst/>
              <a:gdLst/>
              <a:ahLst/>
              <a:cxnLst/>
              <a:rect l="l" t="t" r="r" b="b"/>
              <a:pathLst>
                <a:path w="456" h="548" extrusionOk="0">
                  <a:moveTo>
                    <a:pt x="456" y="0"/>
                  </a:moveTo>
                  <a:cubicBezTo>
                    <a:pt x="182" y="0"/>
                    <a:pt x="61" y="122"/>
                    <a:pt x="0" y="274"/>
                  </a:cubicBezTo>
                  <a:lnTo>
                    <a:pt x="213" y="547"/>
                  </a:lnTo>
                  <a:lnTo>
                    <a:pt x="456" y="487"/>
                  </a:lnTo>
                  <a:lnTo>
                    <a:pt x="4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21"/>
            <p:cNvSpPr/>
            <p:nvPr/>
          </p:nvSpPr>
          <p:spPr>
            <a:xfrm>
              <a:off x="5014332" y="3512258"/>
              <a:ext cx="9603" cy="7540"/>
            </a:xfrm>
            <a:custGeom>
              <a:avLst/>
              <a:gdLst/>
              <a:ahLst/>
              <a:cxnLst/>
              <a:rect l="l" t="t" r="r" b="b"/>
              <a:pathLst>
                <a:path w="670" h="526" extrusionOk="0">
                  <a:moveTo>
                    <a:pt x="143" y="1"/>
                  </a:moveTo>
                  <a:cubicBezTo>
                    <a:pt x="125" y="1"/>
                    <a:pt x="108" y="3"/>
                    <a:pt x="92" y="9"/>
                  </a:cubicBezTo>
                  <a:cubicBezTo>
                    <a:pt x="61" y="9"/>
                    <a:pt x="31" y="39"/>
                    <a:pt x="1" y="69"/>
                  </a:cubicBezTo>
                  <a:lnTo>
                    <a:pt x="1" y="282"/>
                  </a:lnTo>
                  <a:lnTo>
                    <a:pt x="456" y="525"/>
                  </a:lnTo>
                  <a:lnTo>
                    <a:pt x="669" y="252"/>
                  </a:lnTo>
                  <a:cubicBezTo>
                    <a:pt x="548" y="221"/>
                    <a:pt x="456" y="191"/>
                    <a:pt x="365" y="130"/>
                  </a:cubicBezTo>
                  <a:cubicBezTo>
                    <a:pt x="315" y="55"/>
                    <a:pt x="224"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21"/>
            <p:cNvSpPr/>
            <p:nvPr/>
          </p:nvSpPr>
          <p:spPr>
            <a:xfrm>
              <a:off x="5718774" y="3507141"/>
              <a:ext cx="5676" cy="10035"/>
            </a:xfrm>
            <a:custGeom>
              <a:avLst/>
              <a:gdLst/>
              <a:ahLst/>
              <a:cxnLst/>
              <a:rect l="l" t="t" r="r" b="b"/>
              <a:pathLst>
                <a:path w="396" h="700" extrusionOk="0">
                  <a:moveTo>
                    <a:pt x="274" y="1"/>
                  </a:moveTo>
                  <a:cubicBezTo>
                    <a:pt x="183" y="122"/>
                    <a:pt x="0" y="183"/>
                    <a:pt x="0" y="335"/>
                  </a:cubicBezTo>
                  <a:cubicBezTo>
                    <a:pt x="0" y="396"/>
                    <a:pt x="31" y="457"/>
                    <a:pt x="61" y="487"/>
                  </a:cubicBezTo>
                  <a:cubicBezTo>
                    <a:pt x="92" y="578"/>
                    <a:pt x="152" y="639"/>
                    <a:pt x="213" y="700"/>
                  </a:cubicBezTo>
                  <a:lnTo>
                    <a:pt x="335" y="639"/>
                  </a:lnTo>
                  <a:cubicBezTo>
                    <a:pt x="396" y="426"/>
                    <a:pt x="365" y="214"/>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21"/>
            <p:cNvSpPr/>
            <p:nvPr/>
          </p:nvSpPr>
          <p:spPr>
            <a:xfrm>
              <a:off x="5116709" y="3507098"/>
              <a:ext cx="9158" cy="5361"/>
            </a:xfrm>
            <a:custGeom>
              <a:avLst/>
              <a:gdLst/>
              <a:ahLst/>
              <a:cxnLst/>
              <a:rect l="l" t="t" r="r" b="b"/>
              <a:pathLst>
                <a:path w="639" h="374" extrusionOk="0">
                  <a:moveTo>
                    <a:pt x="284" y="0"/>
                  </a:moveTo>
                  <a:cubicBezTo>
                    <a:pt x="271" y="0"/>
                    <a:pt x="257" y="2"/>
                    <a:pt x="244" y="4"/>
                  </a:cubicBezTo>
                  <a:cubicBezTo>
                    <a:pt x="153" y="95"/>
                    <a:pt x="31" y="156"/>
                    <a:pt x="1" y="308"/>
                  </a:cubicBezTo>
                  <a:cubicBezTo>
                    <a:pt x="80" y="360"/>
                    <a:pt x="159" y="373"/>
                    <a:pt x="238" y="373"/>
                  </a:cubicBezTo>
                  <a:cubicBezTo>
                    <a:pt x="312" y="373"/>
                    <a:pt x="386" y="362"/>
                    <a:pt x="460" y="362"/>
                  </a:cubicBezTo>
                  <a:cubicBezTo>
                    <a:pt x="489" y="362"/>
                    <a:pt x="518" y="364"/>
                    <a:pt x="548" y="369"/>
                  </a:cubicBezTo>
                  <a:cubicBezTo>
                    <a:pt x="578" y="369"/>
                    <a:pt x="608" y="277"/>
                    <a:pt x="639" y="247"/>
                  </a:cubicBezTo>
                  <a:cubicBezTo>
                    <a:pt x="526" y="163"/>
                    <a:pt x="440"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21"/>
            <p:cNvSpPr/>
            <p:nvPr/>
          </p:nvSpPr>
          <p:spPr>
            <a:xfrm>
              <a:off x="5144156" y="3504532"/>
              <a:ext cx="8284" cy="7856"/>
            </a:xfrm>
            <a:custGeom>
              <a:avLst/>
              <a:gdLst/>
              <a:ahLst/>
              <a:cxnLst/>
              <a:rect l="l" t="t" r="r" b="b"/>
              <a:pathLst>
                <a:path w="578" h="548" extrusionOk="0">
                  <a:moveTo>
                    <a:pt x="426" y="0"/>
                  </a:moveTo>
                  <a:lnTo>
                    <a:pt x="426" y="0"/>
                  </a:lnTo>
                  <a:cubicBezTo>
                    <a:pt x="388" y="8"/>
                    <a:pt x="350" y="10"/>
                    <a:pt x="313" y="10"/>
                  </a:cubicBezTo>
                  <a:cubicBezTo>
                    <a:pt x="275" y="10"/>
                    <a:pt x="238" y="8"/>
                    <a:pt x="202" y="8"/>
                  </a:cubicBezTo>
                  <a:cubicBezTo>
                    <a:pt x="130" y="8"/>
                    <a:pt x="61" y="16"/>
                    <a:pt x="0" y="61"/>
                  </a:cubicBezTo>
                  <a:lnTo>
                    <a:pt x="213" y="548"/>
                  </a:lnTo>
                  <a:cubicBezTo>
                    <a:pt x="335" y="396"/>
                    <a:pt x="578" y="335"/>
                    <a:pt x="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21"/>
            <p:cNvSpPr/>
            <p:nvPr/>
          </p:nvSpPr>
          <p:spPr>
            <a:xfrm>
              <a:off x="5529700" y="3501923"/>
              <a:ext cx="5676" cy="8286"/>
            </a:xfrm>
            <a:custGeom>
              <a:avLst/>
              <a:gdLst/>
              <a:ahLst/>
              <a:cxnLst/>
              <a:rect l="l" t="t" r="r" b="b"/>
              <a:pathLst>
                <a:path w="396" h="578" extrusionOk="0">
                  <a:moveTo>
                    <a:pt x="244" y="0"/>
                  </a:moveTo>
                  <a:lnTo>
                    <a:pt x="1" y="61"/>
                  </a:lnTo>
                  <a:lnTo>
                    <a:pt x="1" y="578"/>
                  </a:lnTo>
                  <a:lnTo>
                    <a:pt x="305" y="517"/>
                  </a:lnTo>
                  <a:cubicBezTo>
                    <a:pt x="335" y="334"/>
                    <a:pt x="396" y="152"/>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21"/>
            <p:cNvSpPr/>
            <p:nvPr/>
          </p:nvSpPr>
          <p:spPr>
            <a:xfrm>
              <a:off x="5632077" y="3499572"/>
              <a:ext cx="7424" cy="5849"/>
            </a:xfrm>
            <a:custGeom>
              <a:avLst/>
              <a:gdLst/>
              <a:ahLst/>
              <a:cxnLst/>
              <a:rect l="l" t="t" r="r" b="b"/>
              <a:pathLst>
                <a:path w="518" h="408" extrusionOk="0">
                  <a:moveTo>
                    <a:pt x="185" y="0"/>
                  </a:moveTo>
                  <a:cubicBezTo>
                    <a:pt x="117" y="0"/>
                    <a:pt x="56" y="18"/>
                    <a:pt x="1" y="73"/>
                  </a:cubicBezTo>
                  <a:lnTo>
                    <a:pt x="213" y="407"/>
                  </a:lnTo>
                  <a:lnTo>
                    <a:pt x="517" y="286"/>
                  </a:lnTo>
                  <a:lnTo>
                    <a:pt x="457" y="42"/>
                  </a:lnTo>
                  <a:cubicBezTo>
                    <a:pt x="357" y="26"/>
                    <a:pt x="266" y="0"/>
                    <a:pt x="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21"/>
            <p:cNvSpPr/>
            <p:nvPr/>
          </p:nvSpPr>
          <p:spPr>
            <a:xfrm>
              <a:off x="5581540" y="3501923"/>
              <a:ext cx="7424" cy="5849"/>
            </a:xfrm>
            <a:custGeom>
              <a:avLst/>
              <a:gdLst/>
              <a:ahLst/>
              <a:cxnLst/>
              <a:rect l="l" t="t" r="r" b="b"/>
              <a:pathLst>
                <a:path w="518" h="408" extrusionOk="0">
                  <a:moveTo>
                    <a:pt x="274" y="0"/>
                  </a:moveTo>
                  <a:lnTo>
                    <a:pt x="1" y="122"/>
                  </a:lnTo>
                  <a:lnTo>
                    <a:pt x="62" y="365"/>
                  </a:lnTo>
                  <a:cubicBezTo>
                    <a:pt x="161" y="381"/>
                    <a:pt x="252" y="407"/>
                    <a:pt x="334" y="407"/>
                  </a:cubicBezTo>
                  <a:cubicBezTo>
                    <a:pt x="401" y="407"/>
                    <a:pt x="462" y="389"/>
                    <a:pt x="517" y="334"/>
                  </a:cubicBez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21"/>
            <p:cNvSpPr/>
            <p:nvPr/>
          </p:nvSpPr>
          <p:spPr>
            <a:xfrm>
              <a:off x="5199923" y="3504532"/>
              <a:ext cx="6106" cy="6981"/>
            </a:xfrm>
            <a:custGeom>
              <a:avLst/>
              <a:gdLst/>
              <a:ahLst/>
              <a:cxnLst/>
              <a:rect l="l" t="t" r="r" b="b"/>
              <a:pathLst>
                <a:path w="426" h="487" extrusionOk="0">
                  <a:moveTo>
                    <a:pt x="152" y="0"/>
                  </a:moveTo>
                  <a:cubicBezTo>
                    <a:pt x="31" y="152"/>
                    <a:pt x="0" y="335"/>
                    <a:pt x="122" y="487"/>
                  </a:cubicBezTo>
                  <a:lnTo>
                    <a:pt x="395" y="304"/>
                  </a:lnTo>
                  <a:cubicBezTo>
                    <a:pt x="426" y="0"/>
                    <a:pt x="304" y="0"/>
                    <a:pt x="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21"/>
            <p:cNvSpPr/>
            <p:nvPr/>
          </p:nvSpPr>
          <p:spPr>
            <a:xfrm>
              <a:off x="5328429" y="3507141"/>
              <a:ext cx="7424" cy="5505"/>
            </a:xfrm>
            <a:custGeom>
              <a:avLst/>
              <a:gdLst/>
              <a:ahLst/>
              <a:cxnLst/>
              <a:rect l="l" t="t" r="r" b="b"/>
              <a:pathLst>
                <a:path w="518" h="384" extrusionOk="0">
                  <a:moveTo>
                    <a:pt x="244" y="1"/>
                  </a:moveTo>
                  <a:lnTo>
                    <a:pt x="1" y="335"/>
                  </a:lnTo>
                  <a:cubicBezTo>
                    <a:pt x="37" y="371"/>
                    <a:pt x="86" y="383"/>
                    <a:pt x="148" y="383"/>
                  </a:cubicBezTo>
                  <a:cubicBezTo>
                    <a:pt x="245" y="383"/>
                    <a:pt x="370" y="354"/>
                    <a:pt x="518" y="335"/>
                  </a:cubicBezTo>
                  <a:cubicBezTo>
                    <a:pt x="487" y="214"/>
                    <a:pt x="457" y="122"/>
                    <a:pt x="426" y="31"/>
                  </a:cubicBezTo>
                  <a:cubicBezTo>
                    <a:pt x="411" y="16"/>
                    <a:pt x="388" y="16"/>
                    <a:pt x="358" y="16"/>
                  </a:cubicBezTo>
                  <a:cubicBezTo>
                    <a:pt x="328" y="16"/>
                    <a:pt x="290" y="16"/>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21"/>
            <p:cNvSpPr/>
            <p:nvPr/>
          </p:nvSpPr>
          <p:spPr>
            <a:xfrm>
              <a:off x="5230409" y="3509592"/>
              <a:ext cx="11351" cy="4100"/>
            </a:xfrm>
            <a:custGeom>
              <a:avLst/>
              <a:gdLst/>
              <a:ahLst/>
              <a:cxnLst/>
              <a:rect l="l" t="t" r="r" b="b"/>
              <a:pathLst>
                <a:path w="792" h="286" extrusionOk="0">
                  <a:moveTo>
                    <a:pt x="218" y="1"/>
                  </a:moveTo>
                  <a:cubicBezTo>
                    <a:pt x="155" y="1"/>
                    <a:pt x="92" y="5"/>
                    <a:pt x="31" y="12"/>
                  </a:cubicBezTo>
                  <a:cubicBezTo>
                    <a:pt x="1" y="195"/>
                    <a:pt x="122" y="164"/>
                    <a:pt x="244" y="195"/>
                  </a:cubicBezTo>
                  <a:cubicBezTo>
                    <a:pt x="305" y="195"/>
                    <a:pt x="335" y="255"/>
                    <a:pt x="396" y="286"/>
                  </a:cubicBezTo>
                  <a:lnTo>
                    <a:pt x="791" y="103"/>
                  </a:lnTo>
                  <a:cubicBezTo>
                    <a:pt x="609" y="35"/>
                    <a:pt x="409"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21"/>
            <p:cNvSpPr/>
            <p:nvPr/>
          </p:nvSpPr>
          <p:spPr>
            <a:xfrm>
              <a:off x="4929813" y="3520400"/>
              <a:ext cx="10033" cy="4487"/>
            </a:xfrm>
            <a:custGeom>
              <a:avLst/>
              <a:gdLst/>
              <a:ahLst/>
              <a:cxnLst/>
              <a:rect l="l" t="t" r="r" b="b"/>
              <a:pathLst>
                <a:path w="700" h="313" extrusionOk="0">
                  <a:moveTo>
                    <a:pt x="605" y="0"/>
                  </a:moveTo>
                  <a:cubicBezTo>
                    <a:pt x="561" y="0"/>
                    <a:pt x="524" y="30"/>
                    <a:pt x="487" y="48"/>
                  </a:cubicBezTo>
                  <a:cubicBezTo>
                    <a:pt x="396" y="109"/>
                    <a:pt x="305" y="140"/>
                    <a:pt x="214" y="140"/>
                  </a:cubicBezTo>
                  <a:cubicBezTo>
                    <a:pt x="122" y="170"/>
                    <a:pt x="62" y="200"/>
                    <a:pt x="1" y="200"/>
                  </a:cubicBezTo>
                  <a:cubicBezTo>
                    <a:pt x="131" y="256"/>
                    <a:pt x="273" y="312"/>
                    <a:pt x="419" y="312"/>
                  </a:cubicBezTo>
                  <a:cubicBezTo>
                    <a:pt x="511" y="312"/>
                    <a:pt x="606" y="290"/>
                    <a:pt x="700" y="231"/>
                  </a:cubicBezTo>
                  <a:lnTo>
                    <a:pt x="700" y="48"/>
                  </a:lnTo>
                  <a:cubicBezTo>
                    <a:pt x="664" y="13"/>
                    <a:pt x="633" y="0"/>
                    <a:pt x="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21"/>
            <p:cNvSpPr/>
            <p:nvPr/>
          </p:nvSpPr>
          <p:spPr>
            <a:xfrm>
              <a:off x="5489626" y="3836989"/>
              <a:ext cx="8284" cy="7411"/>
            </a:xfrm>
            <a:custGeom>
              <a:avLst/>
              <a:gdLst/>
              <a:ahLst/>
              <a:cxnLst/>
              <a:rect l="l" t="t" r="r" b="b"/>
              <a:pathLst>
                <a:path w="578" h="517" extrusionOk="0">
                  <a:moveTo>
                    <a:pt x="243" y="0"/>
                  </a:moveTo>
                  <a:lnTo>
                    <a:pt x="0" y="274"/>
                  </a:lnTo>
                  <a:lnTo>
                    <a:pt x="31" y="517"/>
                  </a:lnTo>
                  <a:lnTo>
                    <a:pt x="578" y="243"/>
                  </a:lnTo>
                  <a:lnTo>
                    <a:pt x="2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21"/>
            <p:cNvSpPr/>
            <p:nvPr/>
          </p:nvSpPr>
          <p:spPr>
            <a:xfrm>
              <a:off x="5470019" y="3502281"/>
              <a:ext cx="7424" cy="5748"/>
            </a:xfrm>
            <a:custGeom>
              <a:avLst/>
              <a:gdLst/>
              <a:ahLst/>
              <a:cxnLst/>
              <a:rect l="l" t="t" r="r" b="b"/>
              <a:pathLst>
                <a:path w="518" h="401" extrusionOk="0">
                  <a:moveTo>
                    <a:pt x="162" y="1"/>
                  </a:moveTo>
                  <a:cubicBezTo>
                    <a:pt x="95" y="1"/>
                    <a:pt x="37" y="12"/>
                    <a:pt x="0" y="66"/>
                  </a:cubicBezTo>
                  <a:lnTo>
                    <a:pt x="213" y="401"/>
                  </a:lnTo>
                  <a:lnTo>
                    <a:pt x="517" y="97"/>
                  </a:lnTo>
                  <a:cubicBezTo>
                    <a:pt x="456" y="36"/>
                    <a:pt x="365" y="36"/>
                    <a:pt x="304" y="5"/>
                  </a:cubicBezTo>
                  <a:cubicBezTo>
                    <a:pt x="256" y="5"/>
                    <a:pt x="207"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21"/>
            <p:cNvSpPr/>
            <p:nvPr/>
          </p:nvSpPr>
          <p:spPr>
            <a:xfrm>
              <a:off x="4949850" y="3519340"/>
              <a:ext cx="6550" cy="6121"/>
            </a:xfrm>
            <a:custGeom>
              <a:avLst/>
              <a:gdLst/>
              <a:ahLst/>
              <a:cxnLst/>
              <a:rect l="l" t="t" r="r" b="b"/>
              <a:pathLst>
                <a:path w="457" h="427" extrusionOk="0">
                  <a:moveTo>
                    <a:pt x="214" y="1"/>
                  </a:moveTo>
                  <a:lnTo>
                    <a:pt x="1" y="92"/>
                  </a:lnTo>
                  <a:lnTo>
                    <a:pt x="214" y="426"/>
                  </a:lnTo>
                  <a:lnTo>
                    <a:pt x="457" y="335"/>
                  </a:lnTo>
                  <a:lnTo>
                    <a:pt x="2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21"/>
            <p:cNvSpPr/>
            <p:nvPr/>
          </p:nvSpPr>
          <p:spPr>
            <a:xfrm>
              <a:off x="5178138" y="3507585"/>
              <a:ext cx="5246" cy="4802"/>
            </a:xfrm>
            <a:custGeom>
              <a:avLst/>
              <a:gdLst/>
              <a:ahLst/>
              <a:cxnLst/>
              <a:rect l="l" t="t" r="r" b="b"/>
              <a:pathLst>
                <a:path w="366" h="335" extrusionOk="0">
                  <a:moveTo>
                    <a:pt x="304" y="0"/>
                  </a:moveTo>
                  <a:cubicBezTo>
                    <a:pt x="274" y="31"/>
                    <a:pt x="213" y="31"/>
                    <a:pt x="183" y="61"/>
                  </a:cubicBezTo>
                  <a:cubicBezTo>
                    <a:pt x="122" y="122"/>
                    <a:pt x="92" y="183"/>
                    <a:pt x="0" y="274"/>
                  </a:cubicBezTo>
                  <a:lnTo>
                    <a:pt x="365" y="335"/>
                  </a:lnTo>
                  <a:cubicBezTo>
                    <a:pt x="365" y="274"/>
                    <a:pt x="365" y="213"/>
                    <a:pt x="365" y="152"/>
                  </a:cubicBezTo>
                  <a:cubicBezTo>
                    <a:pt x="335" y="91"/>
                    <a:pt x="304" y="61"/>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21"/>
            <p:cNvSpPr/>
            <p:nvPr/>
          </p:nvSpPr>
          <p:spPr>
            <a:xfrm>
              <a:off x="5313193" y="3507141"/>
              <a:ext cx="4801" cy="5677"/>
            </a:xfrm>
            <a:custGeom>
              <a:avLst/>
              <a:gdLst/>
              <a:ahLst/>
              <a:cxnLst/>
              <a:rect l="l" t="t" r="r" b="b"/>
              <a:pathLst>
                <a:path w="335" h="396" extrusionOk="0">
                  <a:moveTo>
                    <a:pt x="152" y="1"/>
                  </a:moveTo>
                  <a:cubicBezTo>
                    <a:pt x="91" y="31"/>
                    <a:pt x="61" y="62"/>
                    <a:pt x="0" y="62"/>
                  </a:cubicBezTo>
                  <a:cubicBezTo>
                    <a:pt x="30" y="92"/>
                    <a:pt x="30" y="153"/>
                    <a:pt x="61" y="183"/>
                  </a:cubicBezTo>
                  <a:cubicBezTo>
                    <a:pt x="122" y="244"/>
                    <a:pt x="182" y="305"/>
                    <a:pt x="274" y="396"/>
                  </a:cubicBezTo>
                  <a:lnTo>
                    <a:pt x="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21"/>
            <p:cNvSpPr/>
            <p:nvPr/>
          </p:nvSpPr>
          <p:spPr>
            <a:xfrm>
              <a:off x="5372429" y="3504618"/>
              <a:ext cx="4816" cy="6021"/>
            </a:xfrm>
            <a:custGeom>
              <a:avLst/>
              <a:gdLst/>
              <a:ahLst/>
              <a:cxnLst/>
              <a:rect l="l" t="t" r="r" b="b"/>
              <a:pathLst>
                <a:path w="336" h="420" extrusionOk="0">
                  <a:moveTo>
                    <a:pt x="198" y="0"/>
                  </a:moveTo>
                  <a:cubicBezTo>
                    <a:pt x="127" y="0"/>
                    <a:pt x="54" y="33"/>
                    <a:pt x="1" y="86"/>
                  </a:cubicBezTo>
                  <a:lnTo>
                    <a:pt x="62" y="420"/>
                  </a:lnTo>
                  <a:cubicBezTo>
                    <a:pt x="183" y="268"/>
                    <a:pt x="305" y="207"/>
                    <a:pt x="335" y="55"/>
                  </a:cubicBezTo>
                  <a:cubicBezTo>
                    <a:pt x="297" y="17"/>
                    <a:pt x="248"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21"/>
            <p:cNvSpPr/>
            <p:nvPr/>
          </p:nvSpPr>
          <p:spPr>
            <a:xfrm>
              <a:off x="5683918" y="3494554"/>
              <a:ext cx="5246" cy="4759"/>
            </a:xfrm>
            <a:custGeom>
              <a:avLst/>
              <a:gdLst/>
              <a:ahLst/>
              <a:cxnLst/>
              <a:rect l="l" t="t" r="r" b="b"/>
              <a:pathLst>
                <a:path w="366" h="332" extrusionOk="0">
                  <a:moveTo>
                    <a:pt x="162" y="1"/>
                  </a:moveTo>
                  <a:cubicBezTo>
                    <a:pt x="109" y="1"/>
                    <a:pt x="58" y="31"/>
                    <a:pt x="1" y="89"/>
                  </a:cubicBezTo>
                  <a:lnTo>
                    <a:pt x="31" y="332"/>
                  </a:lnTo>
                  <a:lnTo>
                    <a:pt x="366" y="119"/>
                  </a:lnTo>
                  <a:cubicBezTo>
                    <a:pt x="285" y="39"/>
                    <a:pt x="222"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21"/>
            <p:cNvSpPr/>
            <p:nvPr/>
          </p:nvSpPr>
          <p:spPr>
            <a:xfrm>
              <a:off x="5605504" y="3499299"/>
              <a:ext cx="4371" cy="5247"/>
            </a:xfrm>
            <a:custGeom>
              <a:avLst/>
              <a:gdLst/>
              <a:ahLst/>
              <a:cxnLst/>
              <a:rect l="l" t="t" r="r" b="b"/>
              <a:pathLst>
                <a:path w="305" h="366" extrusionOk="0">
                  <a:moveTo>
                    <a:pt x="183" y="1"/>
                  </a:moveTo>
                  <a:lnTo>
                    <a:pt x="183" y="1"/>
                  </a:lnTo>
                  <a:cubicBezTo>
                    <a:pt x="61" y="183"/>
                    <a:pt x="1" y="305"/>
                    <a:pt x="213" y="365"/>
                  </a:cubicBezTo>
                  <a:cubicBezTo>
                    <a:pt x="304" y="244"/>
                    <a:pt x="274" y="153"/>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21"/>
            <p:cNvSpPr/>
            <p:nvPr/>
          </p:nvSpPr>
          <p:spPr>
            <a:xfrm>
              <a:off x="5153744" y="3507083"/>
              <a:ext cx="4801" cy="2709"/>
            </a:xfrm>
            <a:custGeom>
              <a:avLst/>
              <a:gdLst/>
              <a:ahLst/>
              <a:cxnLst/>
              <a:rect l="l" t="t" r="r" b="b"/>
              <a:pathLst>
                <a:path w="335" h="189" extrusionOk="0">
                  <a:moveTo>
                    <a:pt x="152" y="1"/>
                  </a:moveTo>
                  <a:cubicBezTo>
                    <a:pt x="96" y="1"/>
                    <a:pt x="48" y="46"/>
                    <a:pt x="0" y="157"/>
                  </a:cubicBezTo>
                  <a:cubicBezTo>
                    <a:pt x="32" y="178"/>
                    <a:pt x="72" y="188"/>
                    <a:pt x="115" y="188"/>
                  </a:cubicBezTo>
                  <a:cubicBezTo>
                    <a:pt x="191" y="188"/>
                    <a:pt x="276" y="155"/>
                    <a:pt x="335" y="96"/>
                  </a:cubicBezTo>
                  <a:cubicBezTo>
                    <a:pt x="262" y="38"/>
                    <a:pt x="203" y="1"/>
                    <a:pt x="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21"/>
            <p:cNvSpPr/>
            <p:nvPr/>
          </p:nvSpPr>
          <p:spPr>
            <a:xfrm>
              <a:off x="5083601" y="3509764"/>
              <a:ext cx="5246" cy="2623"/>
            </a:xfrm>
            <a:custGeom>
              <a:avLst/>
              <a:gdLst/>
              <a:ahLst/>
              <a:cxnLst/>
              <a:rect l="l" t="t" r="r" b="b"/>
              <a:pathLst>
                <a:path w="366" h="183" extrusionOk="0">
                  <a:moveTo>
                    <a:pt x="183" y="0"/>
                  </a:moveTo>
                  <a:cubicBezTo>
                    <a:pt x="114" y="0"/>
                    <a:pt x="46" y="31"/>
                    <a:pt x="0" y="91"/>
                  </a:cubicBezTo>
                  <a:cubicBezTo>
                    <a:pt x="46" y="152"/>
                    <a:pt x="114" y="183"/>
                    <a:pt x="183" y="183"/>
                  </a:cubicBezTo>
                  <a:cubicBezTo>
                    <a:pt x="251" y="183"/>
                    <a:pt x="320" y="152"/>
                    <a:pt x="365" y="91"/>
                  </a:cubicBezTo>
                  <a:cubicBezTo>
                    <a:pt x="320" y="31"/>
                    <a:pt x="251"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21"/>
            <p:cNvSpPr/>
            <p:nvPr/>
          </p:nvSpPr>
          <p:spPr>
            <a:xfrm>
              <a:off x="4998652" y="3514552"/>
              <a:ext cx="3497" cy="5247"/>
            </a:xfrm>
            <a:custGeom>
              <a:avLst/>
              <a:gdLst/>
              <a:ahLst/>
              <a:cxnLst/>
              <a:rect l="l" t="t" r="r" b="b"/>
              <a:pathLst>
                <a:path w="244" h="366" extrusionOk="0">
                  <a:moveTo>
                    <a:pt x="122" y="1"/>
                  </a:moveTo>
                  <a:cubicBezTo>
                    <a:pt x="0" y="92"/>
                    <a:pt x="0" y="274"/>
                    <a:pt x="122" y="365"/>
                  </a:cubicBezTo>
                  <a:cubicBezTo>
                    <a:pt x="243" y="274"/>
                    <a:pt x="243" y="92"/>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21"/>
            <p:cNvSpPr/>
            <p:nvPr/>
          </p:nvSpPr>
          <p:spPr>
            <a:xfrm>
              <a:off x="4871437" y="3527625"/>
              <a:ext cx="3941" cy="4802"/>
            </a:xfrm>
            <a:custGeom>
              <a:avLst/>
              <a:gdLst/>
              <a:ahLst/>
              <a:cxnLst/>
              <a:rect l="l" t="t" r="r" b="b"/>
              <a:pathLst>
                <a:path w="275" h="335" extrusionOk="0">
                  <a:moveTo>
                    <a:pt x="122" y="0"/>
                  </a:moveTo>
                  <a:cubicBezTo>
                    <a:pt x="1" y="92"/>
                    <a:pt x="1" y="274"/>
                    <a:pt x="122" y="335"/>
                  </a:cubicBezTo>
                  <a:cubicBezTo>
                    <a:pt x="274" y="274"/>
                    <a:pt x="274" y="92"/>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21"/>
            <p:cNvSpPr/>
            <p:nvPr/>
          </p:nvSpPr>
          <p:spPr>
            <a:xfrm>
              <a:off x="4931992" y="3532858"/>
              <a:ext cx="4371" cy="2193"/>
            </a:xfrm>
            <a:custGeom>
              <a:avLst/>
              <a:gdLst/>
              <a:ahLst/>
              <a:cxnLst/>
              <a:rect l="l" t="t" r="r" b="b"/>
              <a:pathLst>
                <a:path w="305" h="153" extrusionOk="0">
                  <a:moveTo>
                    <a:pt x="92" y="0"/>
                  </a:moveTo>
                  <a:cubicBezTo>
                    <a:pt x="62" y="0"/>
                    <a:pt x="1" y="0"/>
                    <a:pt x="31" y="31"/>
                  </a:cubicBezTo>
                  <a:cubicBezTo>
                    <a:pt x="31" y="91"/>
                    <a:pt x="62" y="152"/>
                    <a:pt x="92" y="152"/>
                  </a:cubicBezTo>
                  <a:cubicBezTo>
                    <a:pt x="153" y="152"/>
                    <a:pt x="244" y="152"/>
                    <a:pt x="305" y="122"/>
                  </a:cubicBezTo>
                  <a:lnTo>
                    <a:pt x="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21"/>
            <p:cNvSpPr/>
            <p:nvPr/>
          </p:nvSpPr>
          <p:spPr>
            <a:xfrm>
              <a:off x="4931992" y="3844386"/>
              <a:ext cx="3497" cy="5247"/>
            </a:xfrm>
            <a:custGeom>
              <a:avLst/>
              <a:gdLst/>
              <a:ahLst/>
              <a:cxnLst/>
              <a:rect l="l" t="t" r="r" b="b"/>
              <a:pathLst>
                <a:path w="244" h="366" extrusionOk="0">
                  <a:moveTo>
                    <a:pt x="153" y="1"/>
                  </a:moveTo>
                  <a:lnTo>
                    <a:pt x="153" y="1"/>
                  </a:lnTo>
                  <a:cubicBezTo>
                    <a:pt x="1" y="123"/>
                    <a:pt x="1" y="123"/>
                    <a:pt x="62" y="366"/>
                  </a:cubicBezTo>
                  <a:cubicBezTo>
                    <a:pt x="244" y="275"/>
                    <a:pt x="122" y="123"/>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21"/>
            <p:cNvSpPr/>
            <p:nvPr/>
          </p:nvSpPr>
          <p:spPr>
            <a:xfrm>
              <a:off x="5392910" y="3844644"/>
              <a:ext cx="4371" cy="2380"/>
            </a:xfrm>
            <a:custGeom>
              <a:avLst/>
              <a:gdLst/>
              <a:ahLst/>
              <a:cxnLst/>
              <a:rect l="l" t="t" r="r" b="b"/>
              <a:pathLst>
                <a:path w="305" h="166" extrusionOk="0">
                  <a:moveTo>
                    <a:pt x="35" y="1"/>
                  </a:moveTo>
                  <a:cubicBezTo>
                    <a:pt x="16" y="1"/>
                    <a:pt x="0" y="22"/>
                    <a:pt x="0" y="44"/>
                  </a:cubicBezTo>
                  <a:cubicBezTo>
                    <a:pt x="0" y="105"/>
                    <a:pt x="31" y="165"/>
                    <a:pt x="61" y="165"/>
                  </a:cubicBezTo>
                  <a:cubicBezTo>
                    <a:pt x="122" y="165"/>
                    <a:pt x="213" y="165"/>
                    <a:pt x="304" y="135"/>
                  </a:cubicBezTo>
                  <a:lnTo>
                    <a:pt x="274" y="13"/>
                  </a:lnTo>
                  <a:lnTo>
                    <a:pt x="61" y="13"/>
                  </a:lnTo>
                  <a:cubicBezTo>
                    <a:pt x="52" y="4"/>
                    <a:pt x="43" y="1"/>
                    <a:pt x="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21"/>
            <p:cNvSpPr/>
            <p:nvPr/>
          </p:nvSpPr>
          <p:spPr>
            <a:xfrm>
              <a:off x="5415570" y="3504532"/>
              <a:ext cx="1319" cy="2623"/>
            </a:xfrm>
            <a:custGeom>
              <a:avLst/>
              <a:gdLst/>
              <a:ahLst/>
              <a:cxnLst/>
              <a:rect l="l" t="t" r="r" b="b"/>
              <a:pathLst>
                <a:path w="92" h="183" extrusionOk="0">
                  <a:moveTo>
                    <a:pt x="61" y="0"/>
                  </a:moveTo>
                  <a:cubicBezTo>
                    <a:pt x="30" y="61"/>
                    <a:pt x="0" y="92"/>
                    <a:pt x="0" y="122"/>
                  </a:cubicBezTo>
                  <a:cubicBezTo>
                    <a:pt x="0" y="152"/>
                    <a:pt x="61" y="183"/>
                    <a:pt x="61" y="183"/>
                  </a:cubicBezTo>
                  <a:lnTo>
                    <a:pt x="91" y="61"/>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21"/>
            <p:cNvSpPr/>
            <p:nvPr/>
          </p:nvSpPr>
          <p:spPr>
            <a:xfrm>
              <a:off x="5228674" y="3507743"/>
              <a:ext cx="2193" cy="2896"/>
            </a:xfrm>
            <a:custGeom>
              <a:avLst/>
              <a:gdLst/>
              <a:ahLst/>
              <a:cxnLst/>
              <a:rect l="l" t="t" r="r" b="b"/>
              <a:pathLst>
                <a:path w="153" h="202" extrusionOk="0">
                  <a:moveTo>
                    <a:pt x="92" y="0"/>
                  </a:moveTo>
                  <a:cubicBezTo>
                    <a:pt x="72" y="0"/>
                    <a:pt x="44" y="15"/>
                    <a:pt x="0" y="50"/>
                  </a:cubicBezTo>
                  <a:lnTo>
                    <a:pt x="152" y="202"/>
                  </a:lnTo>
                  <a:cubicBezTo>
                    <a:pt x="131" y="93"/>
                    <a:pt x="140" y="0"/>
                    <a:pt x="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21"/>
            <p:cNvSpPr/>
            <p:nvPr/>
          </p:nvSpPr>
          <p:spPr>
            <a:xfrm>
              <a:off x="5290533" y="3507585"/>
              <a:ext cx="2623" cy="1749"/>
            </a:xfrm>
            <a:custGeom>
              <a:avLst/>
              <a:gdLst/>
              <a:ahLst/>
              <a:cxnLst/>
              <a:rect l="l" t="t" r="r" b="b"/>
              <a:pathLst>
                <a:path w="183" h="122" extrusionOk="0">
                  <a:moveTo>
                    <a:pt x="122" y="0"/>
                  </a:moveTo>
                  <a:cubicBezTo>
                    <a:pt x="61" y="31"/>
                    <a:pt x="31" y="31"/>
                    <a:pt x="0" y="61"/>
                  </a:cubicBezTo>
                  <a:cubicBezTo>
                    <a:pt x="31" y="91"/>
                    <a:pt x="61" y="122"/>
                    <a:pt x="61" y="122"/>
                  </a:cubicBezTo>
                  <a:cubicBezTo>
                    <a:pt x="92" y="91"/>
                    <a:pt x="122" y="91"/>
                    <a:pt x="183" y="61"/>
                  </a:cubicBezTo>
                  <a:cubicBezTo>
                    <a:pt x="152" y="61"/>
                    <a:pt x="122"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21"/>
            <p:cNvSpPr/>
            <p:nvPr/>
          </p:nvSpPr>
          <p:spPr>
            <a:xfrm>
              <a:off x="5340196" y="3507585"/>
              <a:ext cx="2623" cy="1749"/>
            </a:xfrm>
            <a:custGeom>
              <a:avLst/>
              <a:gdLst/>
              <a:ahLst/>
              <a:cxnLst/>
              <a:rect l="l" t="t" r="r" b="b"/>
              <a:pathLst>
                <a:path w="183" h="122" extrusionOk="0">
                  <a:moveTo>
                    <a:pt x="122" y="0"/>
                  </a:moveTo>
                  <a:cubicBezTo>
                    <a:pt x="92" y="31"/>
                    <a:pt x="31" y="31"/>
                    <a:pt x="1" y="61"/>
                  </a:cubicBezTo>
                  <a:lnTo>
                    <a:pt x="61" y="122"/>
                  </a:lnTo>
                  <a:lnTo>
                    <a:pt x="183" y="61"/>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21"/>
            <p:cNvSpPr/>
            <p:nvPr/>
          </p:nvSpPr>
          <p:spPr>
            <a:xfrm>
              <a:off x="5429946" y="3507585"/>
              <a:ext cx="2623" cy="1749"/>
            </a:xfrm>
            <a:custGeom>
              <a:avLst/>
              <a:gdLst/>
              <a:ahLst/>
              <a:cxnLst/>
              <a:rect l="l" t="t" r="r" b="b"/>
              <a:pathLst>
                <a:path w="183" h="122" extrusionOk="0">
                  <a:moveTo>
                    <a:pt x="122" y="0"/>
                  </a:moveTo>
                  <a:cubicBezTo>
                    <a:pt x="61" y="31"/>
                    <a:pt x="30" y="31"/>
                    <a:pt x="0" y="61"/>
                  </a:cubicBezTo>
                  <a:cubicBezTo>
                    <a:pt x="30" y="91"/>
                    <a:pt x="61" y="122"/>
                    <a:pt x="61" y="122"/>
                  </a:cubicBezTo>
                  <a:cubicBezTo>
                    <a:pt x="91" y="91"/>
                    <a:pt x="122" y="91"/>
                    <a:pt x="182" y="61"/>
                  </a:cubicBez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21"/>
            <p:cNvSpPr/>
            <p:nvPr/>
          </p:nvSpPr>
          <p:spPr>
            <a:xfrm>
              <a:off x="5071834" y="3509764"/>
              <a:ext cx="1319" cy="2623"/>
            </a:xfrm>
            <a:custGeom>
              <a:avLst/>
              <a:gdLst/>
              <a:ahLst/>
              <a:cxnLst/>
              <a:rect l="l" t="t" r="r" b="b"/>
              <a:pathLst>
                <a:path w="92" h="183" extrusionOk="0">
                  <a:moveTo>
                    <a:pt x="62" y="0"/>
                  </a:moveTo>
                  <a:lnTo>
                    <a:pt x="1" y="61"/>
                  </a:lnTo>
                  <a:cubicBezTo>
                    <a:pt x="1" y="91"/>
                    <a:pt x="31" y="152"/>
                    <a:pt x="62" y="183"/>
                  </a:cubicBezTo>
                  <a:cubicBezTo>
                    <a:pt x="62" y="152"/>
                    <a:pt x="92" y="122"/>
                    <a:pt x="92" y="122"/>
                  </a:cubicBezTo>
                  <a:cubicBezTo>
                    <a:pt x="92" y="91"/>
                    <a:pt x="92" y="31"/>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21"/>
            <p:cNvSpPr/>
            <p:nvPr/>
          </p:nvSpPr>
          <p:spPr>
            <a:xfrm>
              <a:off x="5415126" y="3510194"/>
              <a:ext cx="2193" cy="1763"/>
            </a:xfrm>
            <a:custGeom>
              <a:avLst/>
              <a:gdLst/>
              <a:ahLst/>
              <a:cxnLst/>
              <a:rect l="l" t="t" r="r" b="b"/>
              <a:pathLst>
                <a:path w="153" h="123" extrusionOk="0">
                  <a:moveTo>
                    <a:pt x="122" y="1"/>
                  </a:moveTo>
                  <a:cubicBezTo>
                    <a:pt x="61" y="31"/>
                    <a:pt x="31" y="31"/>
                    <a:pt x="1" y="61"/>
                  </a:cubicBezTo>
                  <a:lnTo>
                    <a:pt x="61" y="122"/>
                  </a:lnTo>
                  <a:lnTo>
                    <a:pt x="153" y="61"/>
                  </a:lnTo>
                  <a:cubicBezTo>
                    <a:pt x="153" y="31"/>
                    <a:pt x="12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21"/>
            <p:cNvSpPr/>
            <p:nvPr/>
          </p:nvSpPr>
          <p:spPr>
            <a:xfrm>
              <a:off x="4919365" y="3522837"/>
              <a:ext cx="2623" cy="1749"/>
            </a:xfrm>
            <a:custGeom>
              <a:avLst/>
              <a:gdLst/>
              <a:ahLst/>
              <a:cxnLst/>
              <a:rect l="l" t="t" r="r" b="b"/>
              <a:pathLst>
                <a:path w="183" h="122" extrusionOk="0">
                  <a:moveTo>
                    <a:pt x="122" y="0"/>
                  </a:moveTo>
                  <a:cubicBezTo>
                    <a:pt x="91" y="30"/>
                    <a:pt x="31" y="30"/>
                    <a:pt x="0" y="61"/>
                  </a:cubicBezTo>
                  <a:lnTo>
                    <a:pt x="61" y="122"/>
                  </a:lnTo>
                  <a:lnTo>
                    <a:pt x="183" y="61"/>
                  </a:lnTo>
                  <a:cubicBezTo>
                    <a:pt x="152" y="30"/>
                    <a:pt x="122"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21"/>
            <p:cNvSpPr/>
            <p:nvPr/>
          </p:nvSpPr>
          <p:spPr>
            <a:xfrm>
              <a:off x="4902366" y="3525016"/>
              <a:ext cx="1763" cy="2623"/>
            </a:xfrm>
            <a:custGeom>
              <a:avLst/>
              <a:gdLst/>
              <a:ahLst/>
              <a:cxnLst/>
              <a:rect l="l" t="t" r="r" b="b"/>
              <a:pathLst>
                <a:path w="123" h="183" extrusionOk="0">
                  <a:moveTo>
                    <a:pt x="62" y="0"/>
                  </a:moveTo>
                  <a:lnTo>
                    <a:pt x="1" y="122"/>
                  </a:lnTo>
                  <a:lnTo>
                    <a:pt x="62" y="182"/>
                  </a:lnTo>
                  <a:cubicBezTo>
                    <a:pt x="92" y="152"/>
                    <a:pt x="92" y="91"/>
                    <a:pt x="122" y="61"/>
                  </a:cubicBezTo>
                  <a:cubicBezTo>
                    <a:pt x="122" y="30"/>
                    <a:pt x="62" y="30"/>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21"/>
            <p:cNvSpPr/>
            <p:nvPr/>
          </p:nvSpPr>
          <p:spPr>
            <a:xfrm>
              <a:off x="5039170" y="3525360"/>
              <a:ext cx="2193" cy="2279"/>
            </a:xfrm>
            <a:custGeom>
              <a:avLst/>
              <a:gdLst/>
              <a:ahLst/>
              <a:cxnLst/>
              <a:rect l="l" t="t" r="r" b="b"/>
              <a:pathLst>
                <a:path w="153" h="159" extrusionOk="0">
                  <a:moveTo>
                    <a:pt x="59" y="0"/>
                  </a:moveTo>
                  <a:cubicBezTo>
                    <a:pt x="0" y="0"/>
                    <a:pt x="0" y="79"/>
                    <a:pt x="0" y="158"/>
                  </a:cubicBezTo>
                  <a:lnTo>
                    <a:pt x="152" y="158"/>
                  </a:lnTo>
                  <a:cubicBezTo>
                    <a:pt x="152" y="98"/>
                    <a:pt x="122" y="6"/>
                    <a:pt x="91" y="6"/>
                  </a:cubicBezTo>
                  <a:cubicBezTo>
                    <a:pt x="79" y="2"/>
                    <a:pt x="69" y="0"/>
                    <a:pt x="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21"/>
            <p:cNvSpPr/>
            <p:nvPr/>
          </p:nvSpPr>
          <p:spPr>
            <a:xfrm>
              <a:off x="5761471" y="3542878"/>
              <a:ext cx="1749" cy="2623"/>
            </a:xfrm>
            <a:custGeom>
              <a:avLst/>
              <a:gdLst/>
              <a:ahLst/>
              <a:cxnLst/>
              <a:rect l="l" t="t" r="r" b="b"/>
              <a:pathLst>
                <a:path w="122" h="183" extrusionOk="0">
                  <a:moveTo>
                    <a:pt x="61" y="0"/>
                  </a:moveTo>
                  <a:cubicBezTo>
                    <a:pt x="31" y="0"/>
                    <a:pt x="0" y="61"/>
                    <a:pt x="0" y="61"/>
                  </a:cubicBezTo>
                  <a:cubicBezTo>
                    <a:pt x="31" y="91"/>
                    <a:pt x="31" y="122"/>
                    <a:pt x="61" y="183"/>
                  </a:cubicBezTo>
                  <a:cubicBezTo>
                    <a:pt x="91" y="152"/>
                    <a:pt x="122" y="122"/>
                    <a:pt x="122" y="122"/>
                  </a:cubicBezTo>
                  <a:cubicBezTo>
                    <a:pt x="91" y="61"/>
                    <a:pt x="91" y="31"/>
                    <a:pt x="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21"/>
            <p:cNvSpPr/>
            <p:nvPr/>
          </p:nvSpPr>
          <p:spPr>
            <a:xfrm>
              <a:off x="5880832" y="3771621"/>
              <a:ext cx="2623" cy="1763"/>
            </a:xfrm>
            <a:custGeom>
              <a:avLst/>
              <a:gdLst/>
              <a:ahLst/>
              <a:cxnLst/>
              <a:rect l="l" t="t" r="r" b="b"/>
              <a:pathLst>
                <a:path w="183" h="123" extrusionOk="0">
                  <a:moveTo>
                    <a:pt x="122" y="1"/>
                  </a:moveTo>
                  <a:cubicBezTo>
                    <a:pt x="61" y="1"/>
                    <a:pt x="31" y="31"/>
                    <a:pt x="1" y="31"/>
                  </a:cubicBezTo>
                  <a:lnTo>
                    <a:pt x="61" y="123"/>
                  </a:lnTo>
                  <a:lnTo>
                    <a:pt x="183" y="31"/>
                  </a:lnTo>
                  <a:cubicBezTo>
                    <a:pt x="153" y="31"/>
                    <a:pt x="12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21"/>
            <p:cNvSpPr/>
            <p:nvPr/>
          </p:nvSpPr>
          <p:spPr>
            <a:xfrm>
              <a:off x="5680865" y="3829578"/>
              <a:ext cx="3941" cy="2623"/>
            </a:xfrm>
            <a:custGeom>
              <a:avLst/>
              <a:gdLst/>
              <a:ahLst/>
              <a:cxnLst/>
              <a:rect l="l" t="t" r="r" b="b"/>
              <a:pathLst>
                <a:path w="275" h="183" extrusionOk="0">
                  <a:moveTo>
                    <a:pt x="153" y="1"/>
                  </a:moveTo>
                  <a:lnTo>
                    <a:pt x="1" y="183"/>
                  </a:lnTo>
                  <a:cubicBezTo>
                    <a:pt x="123" y="153"/>
                    <a:pt x="275" y="153"/>
                    <a:pt x="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21"/>
            <p:cNvSpPr/>
            <p:nvPr/>
          </p:nvSpPr>
          <p:spPr>
            <a:xfrm>
              <a:off x="5691757" y="3836989"/>
              <a:ext cx="1763" cy="2623"/>
            </a:xfrm>
            <a:custGeom>
              <a:avLst/>
              <a:gdLst/>
              <a:ahLst/>
              <a:cxnLst/>
              <a:rect l="l" t="t" r="r" b="b"/>
              <a:pathLst>
                <a:path w="123" h="183" extrusionOk="0">
                  <a:moveTo>
                    <a:pt x="62" y="0"/>
                  </a:moveTo>
                  <a:lnTo>
                    <a:pt x="1" y="61"/>
                  </a:lnTo>
                  <a:lnTo>
                    <a:pt x="62" y="183"/>
                  </a:lnTo>
                  <a:cubicBezTo>
                    <a:pt x="92" y="152"/>
                    <a:pt x="122" y="122"/>
                    <a:pt x="122" y="122"/>
                  </a:cubicBezTo>
                  <a:cubicBezTo>
                    <a:pt x="92" y="61"/>
                    <a:pt x="92" y="31"/>
                    <a:pt x="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21"/>
            <p:cNvSpPr/>
            <p:nvPr/>
          </p:nvSpPr>
          <p:spPr>
            <a:xfrm>
              <a:off x="4827880" y="3847009"/>
              <a:ext cx="1749" cy="2623"/>
            </a:xfrm>
            <a:custGeom>
              <a:avLst/>
              <a:gdLst/>
              <a:ahLst/>
              <a:cxnLst/>
              <a:rect l="l" t="t" r="r" b="b"/>
              <a:pathLst>
                <a:path w="122" h="183" extrusionOk="0">
                  <a:moveTo>
                    <a:pt x="61" y="0"/>
                  </a:moveTo>
                  <a:cubicBezTo>
                    <a:pt x="31" y="31"/>
                    <a:pt x="0" y="61"/>
                    <a:pt x="0" y="61"/>
                  </a:cubicBezTo>
                  <a:cubicBezTo>
                    <a:pt x="0" y="92"/>
                    <a:pt x="31" y="152"/>
                    <a:pt x="61" y="183"/>
                  </a:cubicBezTo>
                  <a:lnTo>
                    <a:pt x="122" y="122"/>
                  </a:lnTo>
                  <a:lnTo>
                    <a:pt x="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21"/>
            <p:cNvSpPr/>
            <p:nvPr/>
          </p:nvSpPr>
          <p:spPr>
            <a:xfrm>
              <a:off x="4867080" y="3550719"/>
              <a:ext cx="2637" cy="1749"/>
            </a:xfrm>
            <a:custGeom>
              <a:avLst/>
              <a:gdLst/>
              <a:ahLst/>
              <a:cxnLst/>
              <a:rect l="l" t="t" r="r" b="b"/>
              <a:pathLst>
                <a:path w="184" h="122" extrusionOk="0">
                  <a:moveTo>
                    <a:pt x="122" y="0"/>
                  </a:moveTo>
                  <a:lnTo>
                    <a:pt x="1" y="61"/>
                  </a:lnTo>
                  <a:cubicBezTo>
                    <a:pt x="31" y="92"/>
                    <a:pt x="62" y="122"/>
                    <a:pt x="62" y="122"/>
                  </a:cubicBezTo>
                  <a:cubicBezTo>
                    <a:pt x="122" y="92"/>
                    <a:pt x="153" y="92"/>
                    <a:pt x="183" y="61"/>
                  </a:cubicBez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3" name="Google Shape;13573;p21"/>
          <p:cNvGrpSpPr/>
          <p:nvPr/>
        </p:nvGrpSpPr>
        <p:grpSpPr>
          <a:xfrm rot="9186764">
            <a:off x="-1435481" y="-1470375"/>
            <a:ext cx="3267082" cy="3177862"/>
            <a:chOff x="5801000" y="1169925"/>
            <a:chExt cx="1516000" cy="1474600"/>
          </a:xfrm>
        </p:grpSpPr>
        <p:sp>
          <p:nvSpPr>
            <p:cNvPr id="13574" name="Google Shape;13574;p21"/>
            <p:cNvSpPr/>
            <p:nvPr/>
          </p:nvSpPr>
          <p:spPr>
            <a:xfrm>
              <a:off x="6518075" y="1993525"/>
              <a:ext cx="520025" cy="417950"/>
            </a:xfrm>
            <a:custGeom>
              <a:avLst/>
              <a:gdLst/>
              <a:ahLst/>
              <a:cxnLst/>
              <a:rect l="l" t="t" r="r" b="b"/>
              <a:pathLst>
                <a:path w="20801" h="16718" extrusionOk="0">
                  <a:moveTo>
                    <a:pt x="16193" y="4966"/>
                  </a:moveTo>
                  <a:cubicBezTo>
                    <a:pt x="18383" y="7013"/>
                    <a:pt x="20800" y="9466"/>
                    <a:pt x="20646" y="11371"/>
                  </a:cubicBezTo>
                  <a:cubicBezTo>
                    <a:pt x="20229" y="16276"/>
                    <a:pt x="14538" y="16717"/>
                    <a:pt x="10942" y="15645"/>
                  </a:cubicBezTo>
                  <a:lnTo>
                    <a:pt x="7406" y="14610"/>
                  </a:lnTo>
                  <a:lnTo>
                    <a:pt x="5394" y="13931"/>
                  </a:lnTo>
                  <a:cubicBezTo>
                    <a:pt x="3715" y="13348"/>
                    <a:pt x="3227" y="11728"/>
                    <a:pt x="2429" y="10252"/>
                  </a:cubicBezTo>
                  <a:cubicBezTo>
                    <a:pt x="0" y="5799"/>
                    <a:pt x="2881" y="525"/>
                    <a:pt x="7084" y="394"/>
                  </a:cubicBezTo>
                  <a:cubicBezTo>
                    <a:pt x="8144" y="358"/>
                    <a:pt x="9096" y="1"/>
                    <a:pt x="10168" y="120"/>
                  </a:cubicBezTo>
                  <a:cubicBezTo>
                    <a:pt x="11811" y="298"/>
                    <a:pt x="13490" y="834"/>
                    <a:pt x="14704" y="2715"/>
                  </a:cubicBezTo>
                  <a:cubicBezTo>
                    <a:pt x="14728" y="2739"/>
                    <a:pt x="14740" y="2775"/>
                    <a:pt x="14764" y="2799"/>
                  </a:cubicBezTo>
                  <a:cubicBezTo>
                    <a:pt x="15466" y="3311"/>
                    <a:pt x="15502" y="4311"/>
                    <a:pt x="16193" y="49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21"/>
            <p:cNvSpPr/>
            <p:nvPr/>
          </p:nvSpPr>
          <p:spPr>
            <a:xfrm>
              <a:off x="6505275" y="1966150"/>
              <a:ext cx="39000" cy="37825"/>
            </a:xfrm>
            <a:custGeom>
              <a:avLst/>
              <a:gdLst/>
              <a:ahLst/>
              <a:cxnLst/>
              <a:rect l="l" t="t" r="r" b="b"/>
              <a:pathLst>
                <a:path w="1560" h="1513" extrusionOk="0">
                  <a:moveTo>
                    <a:pt x="72" y="1012"/>
                  </a:moveTo>
                  <a:cubicBezTo>
                    <a:pt x="72" y="977"/>
                    <a:pt x="48" y="941"/>
                    <a:pt x="36" y="905"/>
                  </a:cubicBezTo>
                  <a:cubicBezTo>
                    <a:pt x="0" y="715"/>
                    <a:pt x="72" y="512"/>
                    <a:pt x="226" y="369"/>
                  </a:cubicBezTo>
                  <a:cubicBezTo>
                    <a:pt x="405" y="179"/>
                    <a:pt x="619" y="0"/>
                    <a:pt x="905" y="84"/>
                  </a:cubicBezTo>
                  <a:cubicBezTo>
                    <a:pt x="1560" y="274"/>
                    <a:pt x="1453" y="881"/>
                    <a:pt x="1167" y="1203"/>
                  </a:cubicBezTo>
                  <a:cubicBezTo>
                    <a:pt x="1036" y="1358"/>
                    <a:pt x="893" y="1512"/>
                    <a:pt x="631" y="1500"/>
                  </a:cubicBezTo>
                  <a:cubicBezTo>
                    <a:pt x="345" y="1512"/>
                    <a:pt x="107" y="1298"/>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21"/>
            <p:cNvSpPr/>
            <p:nvPr/>
          </p:nvSpPr>
          <p:spPr>
            <a:xfrm>
              <a:off x="6454375" y="1759575"/>
              <a:ext cx="26500" cy="25625"/>
            </a:xfrm>
            <a:custGeom>
              <a:avLst/>
              <a:gdLst/>
              <a:ahLst/>
              <a:cxnLst/>
              <a:rect l="l" t="t" r="r" b="b"/>
              <a:pathLst>
                <a:path w="1060" h="1025" extrusionOk="0">
                  <a:moveTo>
                    <a:pt x="60" y="679"/>
                  </a:moveTo>
                  <a:cubicBezTo>
                    <a:pt x="60" y="655"/>
                    <a:pt x="36" y="631"/>
                    <a:pt x="24" y="608"/>
                  </a:cubicBezTo>
                  <a:cubicBezTo>
                    <a:pt x="0" y="477"/>
                    <a:pt x="60" y="334"/>
                    <a:pt x="155" y="250"/>
                  </a:cubicBezTo>
                  <a:cubicBezTo>
                    <a:pt x="274" y="119"/>
                    <a:pt x="417" y="0"/>
                    <a:pt x="619" y="60"/>
                  </a:cubicBezTo>
                  <a:cubicBezTo>
                    <a:pt x="1060" y="179"/>
                    <a:pt x="976" y="584"/>
                    <a:pt x="786" y="810"/>
                  </a:cubicBezTo>
                  <a:cubicBezTo>
                    <a:pt x="703" y="929"/>
                    <a:pt x="572" y="1012"/>
                    <a:pt x="429" y="1012"/>
                  </a:cubicBezTo>
                  <a:cubicBezTo>
                    <a:pt x="238" y="1024"/>
                    <a:pt x="72" y="870"/>
                    <a:pt x="60"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21"/>
            <p:cNvSpPr/>
            <p:nvPr/>
          </p:nvSpPr>
          <p:spPr>
            <a:xfrm>
              <a:off x="6470750" y="1861075"/>
              <a:ext cx="38100" cy="42875"/>
            </a:xfrm>
            <a:custGeom>
              <a:avLst/>
              <a:gdLst/>
              <a:ahLst/>
              <a:cxnLst/>
              <a:rect l="l" t="t" r="r" b="b"/>
              <a:pathLst>
                <a:path w="1524" h="1715" extrusionOk="0">
                  <a:moveTo>
                    <a:pt x="786" y="1655"/>
                  </a:moveTo>
                  <a:lnTo>
                    <a:pt x="679" y="1655"/>
                  </a:lnTo>
                  <a:cubicBezTo>
                    <a:pt x="476" y="1620"/>
                    <a:pt x="310" y="1489"/>
                    <a:pt x="226" y="1298"/>
                  </a:cubicBezTo>
                  <a:cubicBezTo>
                    <a:pt x="95" y="1060"/>
                    <a:pt x="0" y="810"/>
                    <a:pt x="179" y="560"/>
                  </a:cubicBezTo>
                  <a:cubicBezTo>
                    <a:pt x="572" y="0"/>
                    <a:pt x="1107" y="298"/>
                    <a:pt x="1322" y="679"/>
                  </a:cubicBezTo>
                  <a:cubicBezTo>
                    <a:pt x="1417" y="858"/>
                    <a:pt x="1524" y="1048"/>
                    <a:pt x="1429" y="1286"/>
                  </a:cubicBezTo>
                  <a:cubicBezTo>
                    <a:pt x="1345" y="1560"/>
                    <a:pt x="1072" y="1715"/>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21"/>
            <p:cNvSpPr/>
            <p:nvPr/>
          </p:nvSpPr>
          <p:spPr>
            <a:xfrm>
              <a:off x="6506450" y="1681000"/>
              <a:ext cx="18475" cy="22050"/>
            </a:xfrm>
            <a:custGeom>
              <a:avLst/>
              <a:gdLst/>
              <a:ahLst/>
              <a:cxnLst/>
              <a:rect l="l" t="t" r="r" b="b"/>
              <a:pathLst>
                <a:path w="739" h="882" extrusionOk="0">
                  <a:moveTo>
                    <a:pt x="382" y="845"/>
                  </a:moveTo>
                  <a:lnTo>
                    <a:pt x="322" y="845"/>
                  </a:lnTo>
                  <a:cubicBezTo>
                    <a:pt x="215" y="822"/>
                    <a:pt x="132" y="762"/>
                    <a:pt x="96" y="667"/>
                  </a:cubicBezTo>
                  <a:cubicBezTo>
                    <a:pt x="13" y="548"/>
                    <a:pt x="1" y="405"/>
                    <a:pt x="72" y="286"/>
                  </a:cubicBezTo>
                  <a:cubicBezTo>
                    <a:pt x="275" y="0"/>
                    <a:pt x="548" y="155"/>
                    <a:pt x="656" y="345"/>
                  </a:cubicBezTo>
                  <a:cubicBezTo>
                    <a:pt x="715" y="441"/>
                    <a:pt x="739" y="548"/>
                    <a:pt x="715" y="655"/>
                  </a:cubicBezTo>
                  <a:cubicBezTo>
                    <a:pt x="668" y="798"/>
                    <a:pt x="525" y="881"/>
                    <a:pt x="382" y="8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21"/>
            <p:cNvSpPr/>
            <p:nvPr/>
          </p:nvSpPr>
          <p:spPr>
            <a:xfrm>
              <a:off x="6574925" y="1919425"/>
              <a:ext cx="39000" cy="37825"/>
            </a:xfrm>
            <a:custGeom>
              <a:avLst/>
              <a:gdLst/>
              <a:ahLst/>
              <a:cxnLst/>
              <a:rect l="l" t="t" r="r" b="b"/>
              <a:pathLst>
                <a:path w="1560" h="1513" extrusionOk="0">
                  <a:moveTo>
                    <a:pt x="72" y="1012"/>
                  </a:moveTo>
                  <a:cubicBezTo>
                    <a:pt x="72" y="964"/>
                    <a:pt x="36" y="941"/>
                    <a:pt x="24" y="893"/>
                  </a:cubicBezTo>
                  <a:cubicBezTo>
                    <a:pt x="0" y="703"/>
                    <a:pt x="72" y="500"/>
                    <a:pt x="226" y="369"/>
                  </a:cubicBezTo>
                  <a:cubicBezTo>
                    <a:pt x="405" y="167"/>
                    <a:pt x="607" y="0"/>
                    <a:pt x="905" y="83"/>
                  </a:cubicBezTo>
                  <a:cubicBezTo>
                    <a:pt x="1560" y="262"/>
                    <a:pt x="1453" y="869"/>
                    <a:pt x="1155" y="1203"/>
                  </a:cubicBezTo>
                  <a:cubicBezTo>
                    <a:pt x="1024" y="1345"/>
                    <a:pt x="881" y="1512"/>
                    <a:pt x="631" y="1500"/>
                  </a:cubicBezTo>
                  <a:cubicBezTo>
                    <a:pt x="345" y="1512"/>
                    <a:pt x="95"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21"/>
            <p:cNvSpPr/>
            <p:nvPr/>
          </p:nvSpPr>
          <p:spPr>
            <a:xfrm>
              <a:off x="6414775" y="1956025"/>
              <a:ext cx="39025" cy="37525"/>
            </a:xfrm>
            <a:custGeom>
              <a:avLst/>
              <a:gdLst/>
              <a:ahLst/>
              <a:cxnLst/>
              <a:rect l="l" t="t" r="r" b="b"/>
              <a:pathLst>
                <a:path w="1561" h="1501" extrusionOk="0">
                  <a:moveTo>
                    <a:pt x="84" y="1013"/>
                  </a:moveTo>
                  <a:cubicBezTo>
                    <a:pt x="84" y="965"/>
                    <a:pt x="48" y="941"/>
                    <a:pt x="36" y="893"/>
                  </a:cubicBezTo>
                  <a:cubicBezTo>
                    <a:pt x="1" y="703"/>
                    <a:pt x="84" y="501"/>
                    <a:pt x="227" y="370"/>
                  </a:cubicBezTo>
                  <a:cubicBezTo>
                    <a:pt x="417" y="167"/>
                    <a:pt x="620" y="1"/>
                    <a:pt x="917" y="84"/>
                  </a:cubicBezTo>
                  <a:cubicBezTo>
                    <a:pt x="1560" y="262"/>
                    <a:pt x="1453" y="870"/>
                    <a:pt x="1167" y="1203"/>
                  </a:cubicBezTo>
                  <a:cubicBezTo>
                    <a:pt x="1036" y="1346"/>
                    <a:pt x="894" y="1501"/>
                    <a:pt x="632" y="1501"/>
                  </a:cubicBezTo>
                  <a:cubicBezTo>
                    <a:pt x="346" y="1501"/>
                    <a:pt x="108" y="1286"/>
                    <a:pt x="84"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21"/>
            <p:cNvSpPr/>
            <p:nvPr/>
          </p:nvSpPr>
          <p:spPr>
            <a:xfrm>
              <a:off x="6475200" y="2059600"/>
              <a:ext cx="39025" cy="37825"/>
            </a:xfrm>
            <a:custGeom>
              <a:avLst/>
              <a:gdLst/>
              <a:ahLst/>
              <a:cxnLst/>
              <a:rect l="l" t="t" r="r" b="b"/>
              <a:pathLst>
                <a:path w="1561" h="1513" extrusionOk="0">
                  <a:moveTo>
                    <a:pt x="72" y="1013"/>
                  </a:moveTo>
                  <a:cubicBezTo>
                    <a:pt x="72" y="977"/>
                    <a:pt x="48" y="941"/>
                    <a:pt x="36" y="906"/>
                  </a:cubicBezTo>
                  <a:cubicBezTo>
                    <a:pt x="1" y="703"/>
                    <a:pt x="72" y="513"/>
                    <a:pt x="227" y="370"/>
                  </a:cubicBezTo>
                  <a:cubicBezTo>
                    <a:pt x="405" y="179"/>
                    <a:pt x="620" y="1"/>
                    <a:pt x="905" y="84"/>
                  </a:cubicBezTo>
                  <a:cubicBezTo>
                    <a:pt x="1560" y="275"/>
                    <a:pt x="1453" y="882"/>
                    <a:pt x="1167" y="1203"/>
                  </a:cubicBezTo>
                  <a:cubicBezTo>
                    <a:pt x="1025" y="1358"/>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21"/>
            <p:cNvSpPr/>
            <p:nvPr/>
          </p:nvSpPr>
          <p:spPr>
            <a:xfrm>
              <a:off x="6766025" y="1902150"/>
              <a:ext cx="39000" cy="37825"/>
            </a:xfrm>
            <a:custGeom>
              <a:avLst/>
              <a:gdLst/>
              <a:ahLst/>
              <a:cxnLst/>
              <a:rect l="l" t="t" r="r" b="b"/>
              <a:pathLst>
                <a:path w="1560" h="1513" extrusionOk="0">
                  <a:moveTo>
                    <a:pt x="71" y="1013"/>
                  </a:moveTo>
                  <a:cubicBezTo>
                    <a:pt x="71" y="977"/>
                    <a:pt x="48" y="941"/>
                    <a:pt x="36" y="905"/>
                  </a:cubicBezTo>
                  <a:cubicBezTo>
                    <a:pt x="0" y="703"/>
                    <a:pt x="71" y="501"/>
                    <a:pt x="226" y="370"/>
                  </a:cubicBezTo>
                  <a:cubicBezTo>
                    <a:pt x="405" y="179"/>
                    <a:pt x="619" y="0"/>
                    <a:pt x="905" y="84"/>
                  </a:cubicBezTo>
                  <a:cubicBezTo>
                    <a:pt x="1560" y="274"/>
                    <a:pt x="1453" y="882"/>
                    <a:pt x="1167" y="1203"/>
                  </a:cubicBezTo>
                  <a:cubicBezTo>
                    <a:pt x="1036" y="1358"/>
                    <a:pt x="881" y="1513"/>
                    <a:pt x="631" y="1501"/>
                  </a:cubicBezTo>
                  <a:cubicBezTo>
                    <a:pt x="345" y="1513"/>
                    <a:pt x="95" y="1298"/>
                    <a:pt x="71"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21"/>
            <p:cNvSpPr/>
            <p:nvPr/>
          </p:nvSpPr>
          <p:spPr>
            <a:xfrm>
              <a:off x="6617775" y="1789625"/>
              <a:ext cx="38725" cy="37850"/>
            </a:xfrm>
            <a:custGeom>
              <a:avLst/>
              <a:gdLst/>
              <a:ahLst/>
              <a:cxnLst/>
              <a:rect l="l" t="t" r="r" b="b"/>
              <a:pathLst>
                <a:path w="1549" h="1514" extrusionOk="0">
                  <a:moveTo>
                    <a:pt x="72" y="1013"/>
                  </a:moveTo>
                  <a:cubicBezTo>
                    <a:pt x="72" y="977"/>
                    <a:pt x="36" y="942"/>
                    <a:pt x="25" y="906"/>
                  </a:cubicBezTo>
                  <a:cubicBezTo>
                    <a:pt x="1" y="703"/>
                    <a:pt x="72" y="501"/>
                    <a:pt x="215" y="370"/>
                  </a:cubicBezTo>
                  <a:cubicBezTo>
                    <a:pt x="406" y="168"/>
                    <a:pt x="608" y="1"/>
                    <a:pt x="906" y="84"/>
                  </a:cubicBezTo>
                  <a:cubicBezTo>
                    <a:pt x="1549" y="275"/>
                    <a:pt x="1441" y="870"/>
                    <a:pt x="1156" y="1203"/>
                  </a:cubicBezTo>
                  <a:cubicBezTo>
                    <a:pt x="1025"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21"/>
            <p:cNvSpPr/>
            <p:nvPr/>
          </p:nvSpPr>
          <p:spPr>
            <a:xfrm>
              <a:off x="6593375" y="1917625"/>
              <a:ext cx="38125" cy="42900"/>
            </a:xfrm>
            <a:custGeom>
              <a:avLst/>
              <a:gdLst/>
              <a:ahLst/>
              <a:cxnLst/>
              <a:rect l="l" t="t" r="r" b="b"/>
              <a:pathLst>
                <a:path w="1525" h="1716" extrusionOk="0">
                  <a:moveTo>
                    <a:pt x="786" y="1644"/>
                  </a:moveTo>
                  <a:cubicBezTo>
                    <a:pt x="750" y="1644"/>
                    <a:pt x="715" y="1656"/>
                    <a:pt x="667" y="1644"/>
                  </a:cubicBezTo>
                  <a:cubicBezTo>
                    <a:pt x="465" y="1620"/>
                    <a:pt x="298" y="1477"/>
                    <a:pt x="227" y="1286"/>
                  </a:cubicBezTo>
                  <a:cubicBezTo>
                    <a:pt x="96" y="1060"/>
                    <a:pt x="0" y="798"/>
                    <a:pt x="179" y="548"/>
                  </a:cubicBezTo>
                  <a:cubicBezTo>
                    <a:pt x="560" y="1"/>
                    <a:pt x="1108" y="298"/>
                    <a:pt x="1322" y="679"/>
                  </a:cubicBezTo>
                  <a:cubicBezTo>
                    <a:pt x="1417" y="858"/>
                    <a:pt x="1524" y="1036"/>
                    <a:pt x="1429" y="1286"/>
                  </a:cubicBezTo>
                  <a:cubicBezTo>
                    <a:pt x="1346" y="1548"/>
                    <a:pt x="1060" y="1715"/>
                    <a:pt x="786" y="16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21"/>
            <p:cNvSpPr/>
            <p:nvPr/>
          </p:nvSpPr>
          <p:spPr>
            <a:xfrm>
              <a:off x="6397800" y="2042050"/>
              <a:ext cx="37850" cy="42875"/>
            </a:xfrm>
            <a:custGeom>
              <a:avLst/>
              <a:gdLst/>
              <a:ahLst/>
              <a:cxnLst/>
              <a:rect l="l" t="t" r="r" b="b"/>
              <a:pathLst>
                <a:path w="1514" h="1715" extrusionOk="0">
                  <a:moveTo>
                    <a:pt x="775" y="1643"/>
                  </a:moveTo>
                  <a:cubicBezTo>
                    <a:pt x="739" y="1643"/>
                    <a:pt x="703" y="1655"/>
                    <a:pt x="656" y="1643"/>
                  </a:cubicBezTo>
                  <a:cubicBezTo>
                    <a:pt x="465" y="1608"/>
                    <a:pt x="299" y="1477"/>
                    <a:pt x="215" y="1286"/>
                  </a:cubicBezTo>
                  <a:cubicBezTo>
                    <a:pt x="96" y="1048"/>
                    <a:pt x="1" y="798"/>
                    <a:pt x="168" y="548"/>
                  </a:cubicBezTo>
                  <a:cubicBezTo>
                    <a:pt x="561" y="0"/>
                    <a:pt x="1096" y="298"/>
                    <a:pt x="1311" y="679"/>
                  </a:cubicBezTo>
                  <a:cubicBezTo>
                    <a:pt x="1418" y="846"/>
                    <a:pt x="1513" y="1036"/>
                    <a:pt x="1430" y="1274"/>
                  </a:cubicBezTo>
                  <a:cubicBezTo>
                    <a:pt x="1334" y="1560"/>
                    <a:pt x="1049" y="1715"/>
                    <a:pt x="775"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21"/>
            <p:cNvSpPr/>
            <p:nvPr/>
          </p:nvSpPr>
          <p:spPr>
            <a:xfrm>
              <a:off x="6337400" y="1952150"/>
              <a:ext cx="37825" cy="42900"/>
            </a:xfrm>
            <a:custGeom>
              <a:avLst/>
              <a:gdLst/>
              <a:ahLst/>
              <a:cxnLst/>
              <a:rect l="l" t="t" r="r" b="b"/>
              <a:pathLst>
                <a:path w="1513" h="1716" extrusionOk="0">
                  <a:moveTo>
                    <a:pt x="786" y="1656"/>
                  </a:moveTo>
                  <a:lnTo>
                    <a:pt x="667" y="1656"/>
                  </a:lnTo>
                  <a:cubicBezTo>
                    <a:pt x="464" y="1620"/>
                    <a:pt x="298" y="1477"/>
                    <a:pt x="226" y="1299"/>
                  </a:cubicBezTo>
                  <a:cubicBezTo>
                    <a:pt x="95" y="1060"/>
                    <a:pt x="0" y="810"/>
                    <a:pt x="179" y="548"/>
                  </a:cubicBezTo>
                  <a:cubicBezTo>
                    <a:pt x="560" y="1"/>
                    <a:pt x="1095" y="298"/>
                    <a:pt x="1322" y="679"/>
                  </a:cubicBezTo>
                  <a:cubicBezTo>
                    <a:pt x="1417" y="858"/>
                    <a:pt x="1512" y="1037"/>
                    <a:pt x="1429" y="1287"/>
                  </a:cubicBezTo>
                  <a:cubicBezTo>
                    <a:pt x="1345" y="1560"/>
                    <a:pt x="1060" y="1715"/>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21"/>
            <p:cNvSpPr/>
            <p:nvPr/>
          </p:nvSpPr>
          <p:spPr>
            <a:xfrm>
              <a:off x="6689525" y="1839650"/>
              <a:ext cx="38125" cy="43175"/>
            </a:xfrm>
            <a:custGeom>
              <a:avLst/>
              <a:gdLst/>
              <a:ahLst/>
              <a:cxnLst/>
              <a:rect l="l" t="t" r="r" b="b"/>
              <a:pathLst>
                <a:path w="1525" h="1727" extrusionOk="0">
                  <a:moveTo>
                    <a:pt x="786" y="1655"/>
                  </a:moveTo>
                  <a:cubicBezTo>
                    <a:pt x="750" y="1655"/>
                    <a:pt x="714" y="1667"/>
                    <a:pt x="679" y="1655"/>
                  </a:cubicBezTo>
                  <a:cubicBezTo>
                    <a:pt x="476" y="1619"/>
                    <a:pt x="310" y="1488"/>
                    <a:pt x="226" y="1298"/>
                  </a:cubicBezTo>
                  <a:cubicBezTo>
                    <a:pt x="95" y="1060"/>
                    <a:pt x="0" y="810"/>
                    <a:pt x="179" y="560"/>
                  </a:cubicBezTo>
                  <a:cubicBezTo>
                    <a:pt x="572" y="0"/>
                    <a:pt x="1107" y="310"/>
                    <a:pt x="1322" y="691"/>
                  </a:cubicBezTo>
                  <a:cubicBezTo>
                    <a:pt x="1417" y="857"/>
                    <a:pt x="1524" y="1048"/>
                    <a:pt x="1429" y="1286"/>
                  </a:cubicBezTo>
                  <a:cubicBezTo>
                    <a:pt x="1346" y="1560"/>
                    <a:pt x="1072" y="1727"/>
                    <a:pt x="786" y="1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21"/>
            <p:cNvSpPr/>
            <p:nvPr/>
          </p:nvSpPr>
          <p:spPr>
            <a:xfrm>
              <a:off x="6385025" y="1853925"/>
              <a:ext cx="37825" cy="43200"/>
            </a:xfrm>
            <a:custGeom>
              <a:avLst/>
              <a:gdLst/>
              <a:ahLst/>
              <a:cxnLst/>
              <a:rect l="l" t="t" r="r" b="b"/>
              <a:pathLst>
                <a:path w="1513" h="1728" extrusionOk="0">
                  <a:moveTo>
                    <a:pt x="786" y="1656"/>
                  </a:moveTo>
                  <a:lnTo>
                    <a:pt x="667" y="1656"/>
                  </a:lnTo>
                  <a:cubicBezTo>
                    <a:pt x="464" y="1620"/>
                    <a:pt x="298" y="1489"/>
                    <a:pt x="226" y="1298"/>
                  </a:cubicBezTo>
                  <a:cubicBezTo>
                    <a:pt x="95" y="1060"/>
                    <a:pt x="0" y="810"/>
                    <a:pt x="179" y="560"/>
                  </a:cubicBezTo>
                  <a:cubicBezTo>
                    <a:pt x="560" y="1"/>
                    <a:pt x="1095" y="298"/>
                    <a:pt x="1310" y="679"/>
                  </a:cubicBezTo>
                  <a:cubicBezTo>
                    <a:pt x="1417" y="858"/>
                    <a:pt x="1512" y="1048"/>
                    <a:pt x="1429" y="1287"/>
                  </a:cubicBezTo>
                  <a:cubicBezTo>
                    <a:pt x="1345" y="1560"/>
                    <a:pt x="1060" y="1727"/>
                    <a:pt x="786"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21"/>
            <p:cNvSpPr/>
            <p:nvPr/>
          </p:nvSpPr>
          <p:spPr>
            <a:xfrm>
              <a:off x="6679700" y="1906025"/>
              <a:ext cx="37825" cy="42875"/>
            </a:xfrm>
            <a:custGeom>
              <a:avLst/>
              <a:gdLst/>
              <a:ahLst/>
              <a:cxnLst/>
              <a:rect l="l" t="t" r="r" b="b"/>
              <a:pathLst>
                <a:path w="1513" h="1715" extrusionOk="0">
                  <a:moveTo>
                    <a:pt x="774" y="1643"/>
                  </a:moveTo>
                  <a:lnTo>
                    <a:pt x="667" y="1643"/>
                  </a:lnTo>
                  <a:cubicBezTo>
                    <a:pt x="465" y="1608"/>
                    <a:pt x="298" y="1477"/>
                    <a:pt x="215" y="1286"/>
                  </a:cubicBezTo>
                  <a:cubicBezTo>
                    <a:pt x="84" y="1060"/>
                    <a:pt x="0" y="798"/>
                    <a:pt x="167" y="548"/>
                  </a:cubicBezTo>
                  <a:cubicBezTo>
                    <a:pt x="560" y="0"/>
                    <a:pt x="1096" y="298"/>
                    <a:pt x="1310" y="679"/>
                  </a:cubicBezTo>
                  <a:cubicBezTo>
                    <a:pt x="1405" y="858"/>
                    <a:pt x="1512" y="1036"/>
                    <a:pt x="1417" y="1286"/>
                  </a:cubicBezTo>
                  <a:cubicBezTo>
                    <a:pt x="1334" y="1548"/>
                    <a:pt x="1060" y="1715"/>
                    <a:pt x="774" y="16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21"/>
            <p:cNvSpPr/>
            <p:nvPr/>
          </p:nvSpPr>
          <p:spPr>
            <a:xfrm>
              <a:off x="6351375" y="2093850"/>
              <a:ext cx="26525" cy="25625"/>
            </a:xfrm>
            <a:custGeom>
              <a:avLst/>
              <a:gdLst/>
              <a:ahLst/>
              <a:cxnLst/>
              <a:rect l="l" t="t" r="r" b="b"/>
              <a:pathLst>
                <a:path w="1061" h="1025" extrusionOk="0">
                  <a:moveTo>
                    <a:pt x="48" y="679"/>
                  </a:moveTo>
                  <a:cubicBezTo>
                    <a:pt x="36" y="655"/>
                    <a:pt x="24" y="631"/>
                    <a:pt x="24" y="607"/>
                  </a:cubicBezTo>
                  <a:cubicBezTo>
                    <a:pt x="1" y="476"/>
                    <a:pt x="48" y="333"/>
                    <a:pt x="155" y="250"/>
                  </a:cubicBezTo>
                  <a:cubicBezTo>
                    <a:pt x="274" y="119"/>
                    <a:pt x="417" y="0"/>
                    <a:pt x="608" y="60"/>
                  </a:cubicBezTo>
                  <a:cubicBezTo>
                    <a:pt x="1060" y="179"/>
                    <a:pt x="977" y="583"/>
                    <a:pt x="786" y="810"/>
                  </a:cubicBezTo>
                  <a:cubicBezTo>
                    <a:pt x="703" y="929"/>
                    <a:pt x="572" y="1012"/>
                    <a:pt x="417" y="1012"/>
                  </a:cubicBezTo>
                  <a:cubicBezTo>
                    <a:pt x="227" y="1024"/>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21"/>
            <p:cNvSpPr/>
            <p:nvPr/>
          </p:nvSpPr>
          <p:spPr>
            <a:xfrm>
              <a:off x="6269225" y="1906900"/>
              <a:ext cx="26525" cy="25625"/>
            </a:xfrm>
            <a:custGeom>
              <a:avLst/>
              <a:gdLst/>
              <a:ahLst/>
              <a:cxnLst/>
              <a:rect l="l" t="t" r="r" b="b"/>
              <a:pathLst>
                <a:path w="1061" h="1025" extrusionOk="0">
                  <a:moveTo>
                    <a:pt x="48" y="692"/>
                  </a:moveTo>
                  <a:cubicBezTo>
                    <a:pt x="48" y="656"/>
                    <a:pt x="36" y="632"/>
                    <a:pt x="24" y="608"/>
                  </a:cubicBezTo>
                  <a:cubicBezTo>
                    <a:pt x="0" y="477"/>
                    <a:pt x="48" y="346"/>
                    <a:pt x="155" y="251"/>
                  </a:cubicBezTo>
                  <a:cubicBezTo>
                    <a:pt x="274" y="120"/>
                    <a:pt x="417" y="1"/>
                    <a:pt x="608" y="61"/>
                  </a:cubicBezTo>
                  <a:cubicBezTo>
                    <a:pt x="1060" y="180"/>
                    <a:pt x="977" y="596"/>
                    <a:pt x="786" y="811"/>
                  </a:cubicBezTo>
                  <a:cubicBezTo>
                    <a:pt x="703" y="942"/>
                    <a:pt x="572" y="1013"/>
                    <a:pt x="429" y="1013"/>
                  </a:cubicBezTo>
                  <a:cubicBezTo>
                    <a:pt x="227" y="1025"/>
                    <a:pt x="72" y="882"/>
                    <a:pt x="48"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21"/>
            <p:cNvSpPr/>
            <p:nvPr/>
          </p:nvSpPr>
          <p:spPr>
            <a:xfrm>
              <a:off x="6591000" y="1735450"/>
              <a:ext cx="30075" cy="22950"/>
            </a:xfrm>
            <a:custGeom>
              <a:avLst/>
              <a:gdLst/>
              <a:ahLst/>
              <a:cxnLst/>
              <a:rect l="l" t="t" r="r" b="b"/>
              <a:pathLst>
                <a:path w="1203" h="918" extrusionOk="0">
                  <a:moveTo>
                    <a:pt x="1107" y="596"/>
                  </a:moveTo>
                  <a:cubicBezTo>
                    <a:pt x="1096" y="608"/>
                    <a:pt x="1096" y="644"/>
                    <a:pt x="1084" y="668"/>
                  </a:cubicBezTo>
                  <a:cubicBezTo>
                    <a:pt x="1012" y="787"/>
                    <a:pt x="893" y="858"/>
                    <a:pt x="762" y="870"/>
                  </a:cubicBezTo>
                  <a:cubicBezTo>
                    <a:pt x="584" y="906"/>
                    <a:pt x="405" y="918"/>
                    <a:pt x="274" y="751"/>
                  </a:cubicBezTo>
                  <a:cubicBezTo>
                    <a:pt x="0" y="394"/>
                    <a:pt x="298" y="108"/>
                    <a:pt x="595" y="49"/>
                  </a:cubicBezTo>
                  <a:cubicBezTo>
                    <a:pt x="726" y="1"/>
                    <a:pt x="881" y="13"/>
                    <a:pt x="1000" y="96"/>
                  </a:cubicBezTo>
                  <a:cubicBezTo>
                    <a:pt x="1155" y="215"/>
                    <a:pt x="1203" y="430"/>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21"/>
            <p:cNvSpPr/>
            <p:nvPr/>
          </p:nvSpPr>
          <p:spPr>
            <a:xfrm>
              <a:off x="6575225" y="1842625"/>
              <a:ext cx="30075" cy="23225"/>
            </a:xfrm>
            <a:custGeom>
              <a:avLst/>
              <a:gdLst/>
              <a:ahLst/>
              <a:cxnLst/>
              <a:rect l="l" t="t" r="r" b="b"/>
              <a:pathLst>
                <a:path w="1203" h="929" extrusionOk="0">
                  <a:moveTo>
                    <a:pt x="1095" y="596"/>
                  </a:moveTo>
                  <a:cubicBezTo>
                    <a:pt x="1084" y="619"/>
                    <a:pt x="1084" y="643"/>
                    <a:pt x="1072" y="679"/>
                  </a:cubicBezTo>
                  <a:cubicBezTo>
                    <a:pt x="1012" y="798"/>
                    <a:pt x="893" y="869"/>
                    <a:pt x="762" y="881"/>
                  </a:cubicBezTo>
                  <a:cubicBezTo>
                    <a:pt x="584" y="917"/>
                    <a:pt x="393" y="929"/>
                    <a:pt x="274" y="762"/>
                  </a:cubicBezTo>
                  <a:cubicBezTo>
                    <a:pt x="0" y="405"/>
                    <a:pt x="298" y="119"/>
                    <a:pt x="584" y="60"/>
                  </a:cubicBezTo>
                  <a:cubicBezTo>
                    <a:pt x="726" y="0"/>
                    <a:pt x="881" y="24"/>
                    <a:pt x="1000" y="107"/>
                  </a:cubicBezTo>
                  <a:cubicBezTo>
                    <a:pt x="1155" y="215"/>
                    <a:pt x="1203" y="429"/>
                    <a:pt x="1095"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21"/>
            <p:cNvSpPr/>
            <p:nvPr/>
          </p:nvSpPr>
          <p:spPr>
            <a:xfrm>
              <a:off x="6353750" y="1834275"/>
              <a:ext cx="30100" cy="22950"/>
            </a:xfrm>
            <a:custGeom>
              <a:avLst/>
              <a:gdLst/>
              <a:ahLst/>
              <a:cxnLst/>
              <a:rect l="l" t="t" r="r" b="b"/>
              <a:pathLst>
                <a:path w="1204" h="918" extrusionOk="0">
                  <a:moveTo>
                    <a:pt x="1108" y="596"/>
                  </a:moveTo>
                  <a:cubicBezTo>
                    <a:pt x="1096" y="620"/>
                    <a:pt x="1096" y="644"/>
                    <a:pt x="1084" y="668"/>
                  </a:cubicBezTo>
                  <a:cubicBezTo>
                    <a:pt x="1013" y="787"/>
                    <a:pt x="894" y="870"/>
                    <a:pt x="763" y="882"/>
                  </a:cubicBezTo>
                  <a:cubicBezTo>
                    <a:pt x="584" y="906"/>
                    <a:pt x="406" y="918"/>
                    <a:pt x="275" y="751"/>
                  </a:cubicBezTo>
                  <a:cubicBezTo>
                    <a:pt x="1" y="394"/>
                    <a:pt x="299" y="108"/>
                    <a:pt x="596" y="48"/>
                  </a:cubicBezTo>
                  <a:cubicBezTo>
                    <a:pt x="727" y="1"/>
                    <a:pt x="882" y="13"/>
                    <a:pt x="1001" y="96"/>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21"/>
            <p:cNvSpPr/>
            <p:nvPr/>
          </p:nvSpPr>
          <p:spPr>
            <a:xfrm>
              <a:off x="6399600" y="1738450"/>
              <a:ext cx="30075" cy="22925"/>
            </a:xfrm>
            <a:custGeom>
              <a:avLst/>
              <a:gdLst/>
              <a:ahLst/>
              <a:cxnLst/>
              <a:rect l="l" t="t" r="r" b="b"/>
              <a:pathLst>
                <a:path w="1203" h="917" extrusionOk="0">
                  <a:moveTo>
                    <a:pt x="1108" y="595"/>
                  </a:moveTo>
                  <a:cubicBezTo>
                    <a:pt x="1096" y="619"/>
                    <a:pt x="1096" y="643"/>
                    <a:pt x="1084" y="667"/>
                  </a:cubicBezTo>
                  <a:cubicBezTo>
                    <a:pt x="1024" y="786"/>
                    <a:pt x="905" y="869"/>
                    <a:pt x="762" y="881"/>
                  </a:cubicBezTo>
                  <a:cubicBezTo>
                    <a:pt x="584" y="905"/>
                    <a:pt x="405" y="917"/>
                    <a:pt x="286" y="750"/>
                  </a:cubicBezTo>
                  <a:cubicBezTo>
                    <a:pt x="0" y="393"/>
                    <a:pt x="310" y="107"/>
                    <a:pt x="596" y="48"/>
                  </a:cubicBezTo>
                  <a:cubicBezTo>
                    <a:pt x="727" y="0"/>
                    <a:pt x="881" y="12"/>
                    <a:pt x="1001" y="95"/>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21"/>
            <p:cNvSpPr/>
            <p:nvPr/>
          </p:nvSpPr>
          <p:spPr>
            <a:xfrm>
              <a:off x="6279050" y="2031325"/>
              <a:ext cx="30075" cy="22950"/>
            </a:xfrm>
            <a:custGeom>
              <a:avLst/>
              <a:gdLst/>
              <a:ahLst/>
              <a:cxnLst/>
              <a:rect l="l" t="t" r="r" b="b"/>
              <a:pathLst>
                <a:path w="1203" h="918" extrusionOk="0">
                  <a:moveTo>
                    <a:pt x="1096" y="596"/>
                  </a:moveTo>
                  <a:cubicBezTo>
                    <a:pt x="1084" y="620"/>
                    <a:pt x="1084" y="644"/>
                    <a:pt x="1072" y="668"/>
                  </a:cubicBezTo>
                  <a:cubicBezTo>
                    <a:pt x="1012" y="787"/>
                    <a:pt x="893" y="870"/>
                    <a:pt x="762" y="882"/>
                  </a:cubicBezTo>
                  <a:cubicBezTo>
                    <a:pt x="584" y="918"/>
                    <a:pt x="393" y="918"/>
                    <a:pt x="274" y="763"/>
                  </a:cubicBezTo>
                  <a:cubicBezTo>
                    <a:pt x="0" y="394"/>
                    <a:pt x="298" y="108"/>
                    <a:pt x="584" y="48"/>
                  </a:cubicBezTo>
                  <a:cubicBezTo>
                    <a:pt x="727" y="1"/>
                    <a:pt x="881" y="25"/>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21"/>
            <p:cNvSpPr/>
            <p:nvPr/>
          </p:nvSpPr>
          <p:spPr>
            <a:xfrm>
              <a:off x="6521925" y="1772075"/>
              <a:ext cx="30100" cy="23250"/>
            </a:xfrm>
            <a:custGeom>
              <a:avLst/>
              <a:gdLst/>
              <a:ahLst/>
              <a:cxnLst/>
              <a:rect l="l" t="t" r="r" b="b"/>
              <a:pathLst>
                <a:path w="1204" h="930" extrusionOk="0">
                  <a:moveTo>
                    <a:pt x="1108" y="596"/>
                  </a:moveTo>
                  <a:cubicBezTo>
                    <a:pt x="1096" y="620"/>
                    <a:pt x="1096" y="643"/>
                    <a:pt x="1084" y="667"/>
                  </a:cubicBezTo>
                  <a:cubicBezTo>
                    <a:pt x="1013" y="798"/>
                    <a:pt x="894" y="870"/>
                    <a:pt x="763" y="882"/>
                  </a:cubicBezTo>
                  <a:cubicBezTo>
                    <a:pt x="584" y="917"/>
                    <a:pt x="406" y="929"/>
                    <a:pt x="275" y="762"/>
                  </a:cubicBezTo>
                  <a:cubicBezTo>
                    <a:pt x="1" y="393"/>
                    <a:pt x="299" y="120"/>
                    <a:pt x="596"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21"/>
            <p:cNvSpPr/>
            <p:nvPr/>
          </p:nvSpPr>
          <p:spPr>
            <a:xfrm>
              <a:off x="6202250" y="1911975"/>
              <a:ext cx="30100" cy="22950"/>
            </a:xfrm>
            <a:custGeom>
              <a:avLst/>
              <a:gdLst/>
              <a:ahLst/>
              <a:cxnLst/>
              <a:rect l="l" t="t" r="r" b="b"/>
              <a:pathLst>
                <a:path w="1204" h="918" extrusionOk="0">
                  <a:moveTo>
                    <a:pt x="1096" y="596"/>
                  </a:moveTo>
                  <a:cubicBezTo>
                    <a:pt x="1084" y="620"/>
                    <a:pt x="1084" y="643"/>
                    <a:pt x="1072" y="667"/>
                  </a:cubicBezTo>
                  <a:cubicBezTo>
                    <a:pt x="1013" y="786"/>
                    <a:pt x="894" y="870"/>
                    <a:pt x="763" y="881"/>
                  </a:cubicBezTo>
                  <a:cubicBezTo>
                    <a:pt x="584" y="905"/>
                    <a:pt x="393" y="917"/>
                    <a:pt x="274" y="750"/>
                  </a:cubicBezTo>
                  <a:cubicBezTo>
                    <a:pt x="1" y="393"/>
                    <a:pt x="298" y="108"/>
                    <a:pt x="584" y="48"/>
                  </a:cubicBezTo>
                  <a:cubicBezTo>
                    <a:pt x="727" y="0"/>
                    <a:pt x="882" y="12"/>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21"/>
            <p:cNvSpPr/>
            <p:nvPr/>
          </p:nvSpPr>
          <p:spPr>
            <a:xfrm>
              <a:off x="6159100" y="1998875"/>
              <a:ext cx="67000" cy="52125"/>
            </a:xfrm>
            <a:custGeom>
              <a:avLst/>
              <a:gdLst/>
              <a:ahLst/>
              <a:cxnLst/>
              <a:rect l="l" t="t" r="r" b="b"/>
              <a:pathLst>
                <a:path w="2680" h="2085" extrusionOk="0">
                  <a:moveTo>
                    <a:pt x="2489" y="1346"/>
                  </a:moveTo>
                  <a:cubicBezTo>
                    <a:pt x="2465" y="1406"/>
                    <a:pt x="2465" y="1465"/>
                    <a:pt x="2441" y="1513"/>
                  </a:cubicBezTo>
                  <a:cubicBezTo>
                    <a:pt x="2310" y="1811"/>
                    <a:pt x="2012" y="1930"/>
                    <a:pt x="1715" y="1989"/>
                  </a:cubicBezTo>
                  <a:cubicBezTo>
                    <a:pt x="1322" y="2073"/>
                    <a:pt x="905" y="2085"/>
                    <a:pt x="631" y="1715"/>
                  </a:cubicBezTo>
                  <a:cubicBezTo>
                    <a:pt x="0" y="906"/>
                    <a:pt x="679" y="263"/>
                    <a:pt x="1334" y="120"/>
                  </a:cubicBezTo>
                  <a:cubicBezTo>
                    <a:pt x="1631" y="61"/>
                    <a:pt x="1953" y="1"/>
                    <a:pt x="2262" y="239"/>
                  </a:cubicBezTo>
                  <a:cubicBezTo>
                    <a:pt x="2679" y="572"/>
                    <a:pt x="2667" y="989"/>
                    <a:pt x="2489" y="1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21"/>
            <p:cNvSpPr/>
            <p:nvPr/>
          </p:nvSpPr>
          <p:spPr>
            <a:xfrm>
              <a:off x="6693975" y="1690825"/>
              <a:ext cx="60150" cy="47050"/>
            </a:xfrm>
            <a:custGeom>
              <a:avLst/>
              <a:gdLst/>
              <a:ahLst/>
              <a:cxnLst/>
              <a:rect l="l" t="t" r="r" b="b"/>
              <a:pathLst>
                <a:path w="2406" h="1882" extrusionOk="0">
                  <a:moveTo>
                    <a:pt x="2239" y="1226"/>
                  </a:moveTo>
                  <a:cubicBezTo>
                    <a:pt x="2215" y="1262"/>
                    <a:pt x="2215" y="1322"/>
                    <a:pt x="2191" y="1369"/>
                  </a:cubicBezTo>
                  <a:cubicBezTo>
                    <a:pt x="2084" y="1643"/>
                    <a:pt x="1810" y="1738"/>
                    <a:pt x="1537" y="1798"/>
                  </a:cubicBezTo>
                  <a:cubicBezTo>
                    <a:pt x="1179" y="1869"/>
                    <a:pt x="810" y="1881"/>
                    <a:pt x="560" y="1548"/>
                  </a:cubicBezTo>
                  <a:cubicBezTo>
                    <a:pt x="1" y="822"/>
                    <a:pt x="608" y="238"/>
                    <a:pt x="1191" y="119"/>
                  </a:cubicBezTo>
                  <a:cubicBezTo>
                    <a:pt x="1465" y="60"/>
                    <a:pt x="1751" y="0"/>
                    <a:pt x="2037" y="226"/>
                  </a:cubicBezTo>
                  <a:cubicBezTo>
                    <a:pt x="2406" y="524"/>
                    <a:pt x="2406" y="893"/>
                    <a:pt x="2239" y="12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21"/>
            <p:cNvSpPr/>
            <p:nvPr/>
          </p:nvSpPr>
          <p:spPr>
            <a:xfrm>
              <a:off x="6584450" y="1639325"/>
              <a:ext cx="30075" cy="23225"/>
            </a:xfrm>
            <a:custGeom>
              <a:avLst/>
              <a:gdLst/>
              <a:ahLst/>
              <a:cxnLst/>
              <a:rect l="l" t="t" r="r" b="b"/>
              <a:pathLst>
                <a:path w="1203" h="929" extrusionOk="0">
                  <a:moveTo>
                    <a:pt x="1107" y="596"/>
                  </a:moveTo>
                  <a:cubicBezTo>
                    <a:pt x="1096" y="619"/>
                    <a:pt x="1096" y="655"/>
                    <a:pt x="1084" y="679"/>
                  </a:cubicBezTo>
                  <a:cubicBezTo>
                    <a:pt x="1012" y="798"/>
                    <a:pt x="893" y="869"/>
                    <a:pt x="762" y="881"/>
                  </a:cubicBezTo>
                  <a:cubicBezTo>
                    <a:pt x="584" y="917"/>
                    <a:pt x="405" y="929"/>
                    <a:pt x="274" y="762"/>
                  </a:cubicBezTo>
                  <a:cubicBezTo>
                    <a:pt x="0" y="405"/>
                    <a:pt x="298" y="119"/>
                    <a:pt x="584" y="60"/>
                  </a:cubicBezTo>
                  <a:cubicBezTo>
                    <a:pt x="726" y="0"/>
                    <a:pt x="881" y="24"/>
                    <a:pt x="1000" y="107"/>
                  </a:cubicBezTo>
                  <a:cubicBezTo>
                    <a:pt x="1155" y="215"/>
                    <a:pt x="1203" y="441"/>
                    <a:pt x="1107"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21"/>
            <p:cNvSpPr/>
            <p:nvPr/>
          </p:nvSpPr>
          <p:spPr>
            <a:xfrm>
              <a:off x="6317750" y="1769100"/>
              <a:ext cx="30075" cy="22950"/>
            </a:xfrm>
            <a:custGeom>
              <a:avLst/>
              <a:gdLst/>
              <a:ahLst/>
              <a:cxnLst/>
              <a:rect l="l" t="t" r="r" b="b"/>
              <a:pathLst>
                <a:path w="1203" h="918" extrusionOk="0">
                  <a:moveTo>
                    <a:pt x="1096" y="596"/>
                  </a:moveTo>
                  <a:cubicBezTo>
                    <a:pt x="1084" y="620"/>
                    <a:pt x="1084" y="643"/>
                    <a:pt x="1072" y="667"/>
                  </a:cubicBezTo>
                  <a:cubicBezTo>
                    <a:pt x="1012" y="786"/>
                    <a:pt x="893" y="870"/>
                    <a:pt x="750" y="881"/>
                  </a:cubicBezTo>
                  <a:cubicBezTo>
                    <a:pt x="572" y="917"/>
                    <a:pt x="393" y="917"/>
                    <a:pt x="274" y="762"/>
                  </a:cubicBezTo>
                  <a:cubicBezTo>
                    <a:pt x="0" y="393"/>
                    <a:pt x="298" y="108"/>
                    <a:pt x="584" y="48"/>
                  </a:cubicBezTo>
                  <a:cubicBezTo>
                    <a:pt x="726" y="0"/>
                    <a:pt x="881" y="24"/>
                    <a:pt x="1000"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21"/>
            <p:cNvSpPr/>
            <p:nvPr/>
          </p:nvSpPr>
          <p:spPr>
            <a:xfrm>
              <a:off x="6265350" y="1835775"/>
              <a:ext cx="30100" cy="22950"/>
            </a:xfrm>
            <a:custGeom>
              <a:avLst/>
              <a:gdLst/>
              <a:ahLst/>
              <a:cxnLst/>
              <a:rect l="l" t="t" r="r" b="b"/>
              <a:pathLst>
                <a:path w="1204" h="918" extrusionOk="0">
                  <a:moveTo>
                    <a:pt x="1096" y="584"/>
                  </a:moveTo>
                  <a:cubicBezTo>
                    <a:pt x="1084" y="608"/>
                    <a:pt x="1084" y="643"/>
                    <a:pt x="1072" y="667"/>
                  </a:cubicBezTo>
                  <a:cubicBezTo>
                    <a:pt x="1013" y="786"/>
                    <a:pt x="894" y="858"/>
                    <a:pt x="751" y="870"/>
                  </a:cubicBezTo>
                  <a:cubicBezTo>
                    <a:pt x="572" y="905"/>
                    <a:pt x="394" y="917"/>
                    <a:pt x="275" y="750"/>
                  </a:cubicBezTo>
                  <a:cubicBezTo>
                    <a:pt x="1" y="393"/>
                    <a:pt x="298" y="108"/>
                    <a:pt x="584" y="48"/>
                  </a:cubicBezTo>
                  <a:cubicBezTo>
                    <a:pt x="727" y="0"/>
                    <a:pt x="870" y="12"/>
                    <a:pt x="989" y="96"/>
                  </a:cubicBezTo>
                  <a:cubicBezTo>
                    <a:pt x="1156" y="203"/>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21"/>
            <p:cNvSpPr/>
            <p:nvPr/>
          </p:nvSpPr>
          <p:spPr>
            <a:xfrm>
              <a:off x="6366250" y="2179575"/>
              <a:ext cx="39025" cy="37825"/>
            </a:xfrm>
            <a:custGeom>
              <a:avLst/>
              <a:gdLst/>
              <a:ahLst/>
              <a:cxnLst/>
              <a:rect l="l" t="t" r="r" b="b"/>
              <a:pathLst>
                <a:path w="1561" h="1513" extrusionOk="0">
                  <a:moveTo>
                    <a:pt x="72" y="1012"/>
                  </a:moveTo>
                  <a:cubicBezTo>
                    <a:pt x="72" y="964"/>
                    <a:pt x="49" y="941"/>
                    <a:pt x="37" y="905"/>
                  </a:cubicBezTo>
                  <a:cubicBezTo>
                    <a:pt x="1" y="703"/>
                    <a:pt x="72" y="500"/>
                    <a:pt x="227" y="369"/>
                  </a:cubicBezTo>
                  <a:cubicBezTo>
                    <a:pt x="406" y="167"/>
                    <a:pt x="620" y="0"/>
                    <a:pt x="906" y="83"/>
                  </a:cubicBezTo>
                  <a:cubicBezTo>
                    <a:pt x="1561" y="262"/>
                    <a:pt x="1453" y="869"/>
                    <a:pt x="1168" y="1203"/>
                  </a:cubicBezTo>
                  <a:cubicBezTo>
                    <a:pt x="1037" y="1345"/>
                    <a:pt x="882" y="1512"/>
                    <a:pt x="632" y="1500"/>
                  </a:cubicBezTo>
                  <a:cubicBezTo>
                    <a:pt x="346" y="1500"/>
                    <a:pt x="108" y="1286"/>
                    <a:pt x="72" y="10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21"/>
            <p:cNvSpPr/>
            <p:nvPr/>
          </p:nvSpPr>
          <p:spPr>
            <a:xfrm>
              <a:off x="6282025" y="2089375"/>
              <a:ext cx="39025" cy="37825"/>
            </a:xfrm>
            <a:custGeom>
              <a:avLst/>
              <a:gdLst/>
              <a:ahLst/>
              <a:cxnLst/>
              <a:rect l="l" t="t" r="r" b="b"/>
              <a:pathLst>
                <a:path w="1561" h="1513" extrusionOk="0">
                  <a:moveTo>
                    <a:pt x="72" y="1013"/>
                  </a:moveTo>
                  <a:cubicBezTo>
                    <a:pt x="72" y="965"/>
                    <a:pt x="36" y="941"/>
                    <a:pt x="24" y="905"/>
                  </a:cubicBezTo>
                  <a:cubicBezTo>
                    <a:pt x="0" y="703"/>
                    <a:pt x="72" y="501"/>
                    <a:pt x="227" y="370"/>
                  </a:cubicBezTo>
                  <a:cubicBezTo>
                    <a:pt x="405" y="167"/>
                    <a:pt x="608" y="0"/>
                    <a:pt x="905" y="84"/>
                  </a:cubicBezTo>
                  <a:cubicBezTo>
                    <a:pt x="1560" y="262"/>
                    <a:pt x="1453" y="870"/>
                    <a:pt x="1155" y="1203"/>
                  </a:cubicBezTo>
                  <a:cubicBezTo>
                    <a:pt x="1024" y="1346"/>
                    <a:pt x="882" y="1513"/>
                    <a:pt x="620" y="1501"/>
                  </a:cubicBezTo>
                  <a:cubicBezTo>
                    <a:pt x="334" y="1501"/>
                    <a:pt x="96" y="1286"/>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21"/>
            <p:cNvSpPr/>
            <p:nvPr/>
          </p:nvSpPr>
          <p:spPr>
            <a:xfrm>
              <a:off x="6471925" y="2247125"/>
              <a:ext cx="55975" cy="53900"/>
            </a:xfrm>
            <a:custGeom>
              <a:avLst/>
              <a:gdLst/>
              <a:ahLst/>
              <a:cxnLst/>
              <a:rect l="l" t="t" r="r" b="b"/>
              <a:pathLst>
                <a:path w="2239" h="2156" extrusionOk="0">
                  <a:moveTo>
                    <a:pt x="132" y="1430"/>
                  </a:moveTo>
                  <a:cubicBezTo>
                    <a:pt x="120" y="1382"/>
                    <a:pt x="96" y="1334"/>
                    <a:pt x="72" y="1287"/>
                  </a:cubicBezTo>
                  <a:cubicBezTo>
                    <a:pt x="1" y="989"/>
                    <a:pt x="155" y="739"/>
                    <a:pt x="346" y="525"/>
                  </a:cubicBezTo>
                  <a:cubicBezTo>
                    <a:pt x="608" y="239"/>
                    <a:pt x="906" y="1"/>
                    <a:pt x="1322" y="120"/>
                  </a:cubicBezTo>
                  <a:cubicBezTo>
                    <a:pt x="2239" y="382"/>
                    <a:pt x="2096" y="1239"/>
                    <a:pt x="1679" y="1703"/>
                  </a:cubicBezTo>
                  <a:cubicBezTo>
                    <a:pt x="1489" y="1918"/>
                    <a:pt x="1287" y="2156"/>
                    <a:pt x="917" y="2132"/>
                  </a:cubicBezTo>
                  <a:cubicBezTo>
                    <a:pt x="429" y="2108"/>
                    <a:pt x="203" y="1799"/>
                    <a:pt x="132" y="14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21"/>
            <p:cNvSpPr/>
            <p:nvPr/>
          </p:nvSpPr>
          <p:spPr>
            <a:xfrm>
              <a:off x="6218925" y="1789625"/>
              <a:ext cx="26500" cy="25325"/>
            </a:xfrm>
            <a:custGeom>
              <a:avLst/>
              <a:gdLst/>
              <a:ahLst/>
              <a:cxnLst/>
              <a:rect l="l" t="t" r="r" b="b"/>
              <a:pathLst>
                <a:path w="1060" h="1013" extrusionOk="0">
                  <a:moveTo>
                    <a:pt x="48" y="680"/>
                  </a:moveTo>
                  <a:cubicBezTo>
                    <a:pt x="48" y="656"/>
                    <a:pt x="36" y="632"/>
                    <a:pt x="24" y="608"/>
                  </a:cubicBezTo>
                  <a:cubicBezTo>
                    <a:pt x="0" y="477"/>
                    <a:pt x="48" y="334"/>
                    <a:pt x="155" y="251"/>
                  </a:cubicBezTo>
                  <a:cubicBezTo>
                    <a:pt x="274" y="120"/>
                    <a:pt x="417" y="1"/>
                    <a:pt x="619" y="60"/>
                  </a:cubicBezTo>
                  <a:cubicBezTo>
                    <a:pt x="1060" y="180"/>
                    <a:pt x="977" y="584"/>
                    <a:pt x="786" y="811"/>
                  </a:cubicBezTo>
                  <a:cubicBezTo>
                    <a:pt x="703" y="930"/>
                    <a:pt x="572" y="1013"/>
                    <a:pt x="429" y="1013"/>
                  </a:cubicBezTo>
                  <a:cubicBezTo>
                    <a:pt x="238"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21"/>
            <p:cNvSpPr/>
            <p:nvPr/>
          </p:nvSpPr>
          <p:spPr>
            <a:xfrm>
              <a:off x="6112950" y="1862275"/>
              <a:ext cx="26525" cy="25600"/>
            </a:xfrm>
            <a:custGeom>
              <a:avLst/>
              <a:gdLst/>
              <a:ahLst/>
              <a:cxnLst/>
              <a:rect l="l" t="t" r="r" b="b"/>
              <a:pathLst>
                <a:path w="1061" h="1024" extrusionOk="0">
                  <a:moveTo>
                    <a:pt x="48" y="679"/>
                  </a:moveTo>
                  <a:cubicBezTo>
                    <a:pt x="48" y="655"/>
                    <a:pt x="36" y="631"/>
                    <a:pt x="25" y="607"/>
                  </a:cubicBezTo>
                  <a:cubicBezTo>
                    <a:pt x="1" y="476"/>
                    <a:pt x="48" y="333"/>
                    <a:pt x="155" y="250"/>
                  </a:cubicBezTo>
                  <a:cubicBezTo>
                    <a:pt x="275" y="119"/>
                    <a:pt x="417" y="0"/>
                    <a:pt x="620" y="60"/>
                  </a:cubicBezTo>
                  <a:cubicBezTo>
                    <a:pt x="1060" y="179"/>
                    <a:pt x="977" y="583"/>
                    <a:pt x="787" y="810"/>
                  </a:cubicBezTo>
                  <a:cubicBezTo>
                    <a:pt x="703" y="929"/>
                    <a:pt x="572" y="1012"/>
                    <a:pt x="429" y="1012"/>
                  </a:cubicBezTo>
                  <a:cubicBezTo>
                    <a:pt x="239" y="1024"/>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21"/>
            <p:cNvSpPr/>
            <p:nvPr/>
          </p:nvSpPr>
          <p:spPr>
            <a:xfrm>
              <a:off x="7100275" y="2433475"/>
              <a:ext cx="216725" cy="187250"/>
            </a:xfrm>
            <a:custGeom>
              <a:avLst/>
              <a:gdLst/>
              <a:ahLst/>
              <a:cxnLst/>
              <a:rect l="l" t="t" r="r" b="b"/>
              <a:pathLst>
                <a:path w="8669" h="7490" extrusionOk="0">
                  <a:moveTo>
                    <a:pt x="2382" y="595"/>
                  </a:moveTo>
                  <a:cubicBezTo>
                    <a:pt x="3299" y="0"/>
                    <a:pt x="4085" y="131"/>
                    <a:pt x="4954" y="179"/>
                  </a:cubicBezTo>
                  <a:cubicBezTo>
                    <a:pt x="6109" y="250"/>
                    <a:pt x="7228" y="155"/>
                    <a:pt x="8014" y="1298"/>
                  </a:cubicBezTo>
                  <a:cubicBezTo>
                    <a:pt x="8668" y="2238"/>
                    <a:pt x="8252" y="3370"/>
                    <a:pt x="8049" y="4513"/>
                  </a:cubicBezTo>
                  <a:cubicBezTo>
                    <a:pt x="7764" y="6156"/>
                    <a:pt x="6454" y="7489"/>
                    <a:pt x="3966" y="7108"/>
                  </a:cubicBezTo>
                  <a:cubicBezTo>
                    <a:pt x="1441" y="6727"/>
                    <a:pt x="1" y="5334"/>
                    <a:pt x="632" y="3167"/>
                  </a:cubicBezTo>
                  <a:cubicBezTo>
                    <a:pt x="679" y="3024"/>
                    <a:pt x="644" y="2858"/>
                    <a:pt x="691" y="2703"/>
                  </a:cubicBezTo>
                  <a:cubicBezTo>
                    <a:pt x="918" y="1786"/>
                    <a:pt x="1620" y="1107"/>
                    <a:pt x="2382"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21"/>
            <p:cNvSpPr/>
            <p:nvPr/>
          </p:nvSpPr>
          <p:spPr>
            <a:xfrm>
              <a:off x="7038375" y="2500425"/>
              <a:ext cx="39300" cy="44675"/>
            </a:xfrm>
            <a:custGeom>
              <a:avLst/>
              <a:gdLst/>
              <a:ahLst/>
              <a:cxnLst/>
              <a:rect l="l" t="t" r="r" b="b"/>
              <a:pathLst>
                <a:path w="1572" h="1787" extrusionOk="0">
                  <a:moveTo>
                    <a:pt x="810" y="1715"/>
                  </a:moveTo>
                  <a:cubicBezTo>
                    <a:pt x="762" y="1715"/>
                    <a:pt x="727" y="1715"/>
                    <a:pt x="691" y="1715"/>
                  </a:cubicBezTo>
                  <a:cubicBezTo>
                    <a:pt x="476" y="1680"/>
                    <a:pt x="310" y="1537"/>
                    <a:pt x="226" y="1346"/>
                  </a:cubicBezTo>
                  <a:cubicBezTo>
                    <a:pt x="95" y="1096"/>
                    <a:pt x="0" y="834"/>
                    <a:pt x="179" y="572"/>
                  </a:cubicBezTo>
                  <a:cubicBezTo>
                    <a:pt x="584" y="1"/>
                    <a:pt x="1143" y="311"/>
                    <a:pt x="1369" y="703"/>
                  </a:cubicBezTo>
                  <a:cubicBezTo>
                    <a:pt x="1477" y="894"/>
                    <a:pt x="1572" y="1084"/>
                    <a:pt x="1489" y="1334"/>
                  </a:cubicBezTo>
                  <a:cubicBezTo>
                    <a:pt x="1393" y="1620"/>
                    <a:pt x="1096" y="1787"/>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21"/>
            <p:cNvSpPr/>
            <p:nvPr/>
          </p:nvSpPr>
          <p:spPr>
            <a:xfrm>
              <a:off x="7072600" y="2320350"/>
              <a:ext cx="39325" cy="44975"/>
            </a:xfrm>
            <a:custGeom>
              <a:avLst/>
              <a:gdLst/>
              <a:ahLst/>
              <a:cxnLst/>
              <a:rect l="l" t="t" r="r" b="b"/>
              <a:pathLst>
                <a:path w="1573" h="1799" extrusionOk="0">
                  <a:moveTo>
                    <a:pt x="810" y="1727"/>
                  </a:moveTo>
                  <a:cubicBezTo>
                    <a:pt x="762" y="1727"/>
                    <a:pt x="727" y="1727"/>
                    <a:pt x="679" y="1727"/>
                  </a:cubicBezTo>
                  <a:cubicBezTo>
                    <a:pt x="477" y="1679"/>
                    <a:pt x="310" y="1549"/>
                    <a:pt x="227" y="1346"/>
                  </a:cubicBezTo>
                  <a:cubicBezTo>
                    <a:pt x="96" y="1108"/>
                    <a:pt x="0" y="846"/>
                    <a:pt x="179" y="584"/>
                  </a:cubicBezTo>
                  <a:cubicBezTo>
                    <a:pt x="584" y="1"/>
                    <a:pt x="1143" y="310"/>
                    <a:pt x="1370" y="715"/>
                  </a:cubicBezTo>
                  <a:cubicBezTo>
                    <a:pt x="1477" y="894"/>
                    <a:pt x="1572" y="1096"/>
                    <a:pt x="1489" y="1346"/>
                  </a:cubicBezTo>
                  <a:cubicBezTo>
                    <a:pt x="1393" y="1632"/>
                    <a:pt x="1096" y="1799"/>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21"/>
            <p:cNvSpPr/>
            <p:nvPr/>
          </p:nvSpPr>
          <p:spPr>
            <a:xfrm>
              <a:off x="6906500" y="2448950"/>
              <a:ext cx="69675" cy="78000"/>
            </a:xfrm>
            <a:custGeom>
              <a:avLst/>
              <a:gdLst/>
              <a:ahLst/>
              <a:cxnLst/>
              <a:rect l="l" t="t" r="r" b="b"/>
              <a:pathLst>
                <a:path w="2787" h="3120" extrusionOk="0">
                  <a:moveTo>
                    <a:pt x="1430" y="3048"/>
                  </a:moveTo>
                  <a:cubicBezTo>
                    <a:pt x="1358" y="3036"/>
                    <a:pt x="1287" y="3060"/>
                    <a:pt x="1215" y="3048"/>
                  </a:cubicBezTo>
                  <a:cubicBezTo>
                    <a:pt x="834" y="3012"/>
                    <a:pt x="584" y="2715"/>
                    <a:pt x="406" y="2381"/>
                  </a:cubicBezTo>
                  <a:cubicBezTo>
                    <a:pt x="167" y="1953"/>
                    <a:pt x="1" y="1488"/>
                    <a:pt x="322" y="1024"/>
                  </a:cubicBezTo>
                  <a:cubicBezTo>
                    <a:pt x="1037" y="0"/>
                    <a:pt x="2025" y="560"/>
                    <a:pt x="2418" y="1250"/>
                  </a:cubicBezTo>
                  <a:cubicBezTo>
                    <a:pt x="2608" y="1584"/>
                    <a:pt x="2787" y="1929"/>
                    <a:pt x="2620" y="2370"/>
                  </a:cubicBezTo>
                  <a:cubicBezTo>
                    <a:pt x="2406" y="2977"/>
                    <a:pt x="1918" y="3120"/>
                    <a:pt x="1430" y="30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21"/>
            <p:cNvSpPr/>
            <p:nvPr/>
          </p:nvSpPr>
          <p:spPr>
            <a:xfrm>
              <a:off x="7062475" y="2406675"/>
              <a:ext cx="39625" cy="44975"/>
            </a:xfrm>
            <a:custGeom>
              <a:avLst/>
              <a:gdLst/>
              <a:ahLst/>
              <a:cxnLst/>
              <a:rect l="l" t="t" r="r" b="b"/>
              <a:pathLst>
                <a:path w="1585" h="1799" extrusionOk="0">
                  <a:moveTo>
                    <a:pt x="810" y="1727"/>
                  </a:moveTo>
                  <a:lnTo>
                    <a:pt x="691" y="1727"/>
                  </a:lnTo>
                  <a:cubicBezTo>
                    <a:pt x="489" y="1679"/>
                    <a:pt x="310" y="1548"/>
                    <a:pt x="239" y="1346"/>
                  </a:cubicBezTo>
                  <a:cubicBezTo>
                    <a:pt x="96" y="1108"/>
                    <a:pt x="1" y="846"/>
                    <a:pt x="179" y="584"/>
                  </a:cubicBezTo>
                  <a:cubicBezTo>
                    <a:pt x="584" y="1"/>
                    <a:pt x="1144" y="322"/>
                    <a:pt x="1370" y="715"/>
                  </a:cubicBezTo>
                  <a:cubicBezTo>
                    <a:pt x="1477" y="893"/>
                    <a:pt x="1584" y="1096"/>
                    <a:pt x="1489" y="1346"/>
                  </a:cubicBezTo>
                  <a:cubicBezTo>
                    <a:pt x="1406" y="1632"/>
                    <a:pt x="1108" y="1798"/>
                    <a:pt x="810" y="1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21"/>
            <p:cNvSpPr/>
            <p:nvPr/>
          </p:nvSpPr>
          <p:spPr>
            <a:xfrm>
              <a:off x="7145225" y="2324825"/>
              <a:ext cx="39325" cy="44675"/>
            </a:xfrm>
            <a:custGeom>
              <a:avLst/>
              <a:gdLst/>
              <a:ahLst/>
              <a:cxnLst/>
              <a:rect l="l" t="t" r="r" b="b"/>
              <a:pathLst>
                <a:path w="1573" h="1787" extrusionOk="0">
                  <a:moveTo>
                    <a:pt x="810" y="1715"/>
                  </a:moveTo>
                  <a:cubicBezTo>
                    <a:pt x="763" y="1715"/>
                    <a:pt x="727" y="1727"/>
                    <a:pt x="679" y="1715"/>
                  </a:cubicBezTo>
                  <a:cubicBezTo>
                    <a:pt x="477" y="1679"/>
                    <a:pt x="310" y="1536"/>
                    <a:pt x="227" y="1346"/>
                  </a:cubicBezTo>
                  <a:cubicBezTo>
                    <a:pt x="96" y="1096"/>
                    <a:pt x="1" y="834"/>
                    <a:pt x="179" y="572"/>
                  </a:cubicBezTo>
                  <a:cubicBezTo>
                    <a:pt x="584" y="0"/>
                    <a:pt x="1144" y="310"/>
                    <a:pt x="1370" y="703"/>
                  </a:cubicBezTo>
                  <a:cubicBezTo>
                    <a:pt x="1477" y="893"/>
                    <a:pt x="1572" y="1084"/>
                    <a:pt x="1489" y="1334"/>
                  </a:cubicBezTo>
                  <a:cubicBezTo>
                    <a:pt x="1394" y="1620"/>
                    <a:pt x="1096" y="1786"/>
                    <a:pt x="810" y="1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21"/>
            <p:cNvSpPr/>
            <p:nvPr/>
          </p:nvSpPr>
          <p:spPr>
            <a:xfrm>
              <a:off x="7149700" y="2257850"/>
              <a:ext cx="31275" cy="24125"/>
            </a:xfrm>
            <a:custGeom>
              <a:avLst/>
              <a:gdLst/>
              <a:ahLst/>
              <a:cxnLst/>
              <a:rect l="l" t="t" r="r" b="b"/>
              <a:pathLst>
                <a:path w="1251" h="965" extrusionOk="0">
                  <a:moveTo>
                    <a:pt x="1143" y="620"/>
                  </a:moveTo>
                  <a:cubicBezTo>
                    <a:pt x="1131" y="643"/>
                    <a:pt x="1131" y="679"/>
                    <a:pt x="1119" y="703"/>
                  </a:cubicBezTo>
                  <a:cubicBezTo>
                    <a:pt x="1060" y="822"/>
                    <a:pt x="929" y="905"/>
                    <a:pt x="786" y="917"/>
                  </a:cubicBezTo>
                  <a:cubicBezTo>
                    <a:pt x="607" y="953"/>
                    <a:pt x="417" y="965"/>
                    <a:pt x="286" y="798"/>
                  </a:cubicBezTo>
                  <a:cubicBezTo>
                    <a:pt x="0" y="417"/>
                    <a:pt x="310" y="119"/>
                    <a:pt x="619" y="60"/>
                  </a:cubicBezTo>
                  <a:cubicBezTo>
                    <a:pt x="762" y="0"/>
                    <a:pt x="917" y="24"/>
                    <a:pt x="1048" y="108"/>
                  </a:cubicBezTo>
                  <a:cubicBezTo>
                    <a:pt x="1203" y="227"/>
                    <a:pt x="1250"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21"/>
            <p:cNvSpPr/>
            <p:nvPr/>
          </p:nvSpPr>
          <p:spPr>
            <a:xfrm>
              <a:off x="7061875" y="2237900"/>
              <a:ext cx="31275" cy="24150"/>
            </a:xfrm>
            <a:custGeom>
              <a:avLst/>
              <a:gdLst/>
              <a:ahLst/>
              <a:cxnLst/>
              <a:rect l="l" t="t" r="r" b="b"/>
              <a:pathLst>
                <a:path w="1251" h="966" extrusionOk="0">
                  <a:moveTo>
                    <a:pt x="1144" y="620"/>
                  </a:moveTo>
                  <a:cubicBezTo>
                    <a:pt x="1132" y="644"/>
                    <a:pt x="1132" y="679"/>
                    <a:pt x="1120" y="703"/>
                  </a:cubicBezTo>
                  <a:cubicBezTo>
                    <a:pt x="1060" y="822"/>
                    <a:pt x="930" y="906"/>
                    <a:pt x="787" y="917"/>
                  </a:cubicBezTo>
                  <a:cubicBezTo>
                    <a:pt x="608" y="953"/>
                    <a:pt x="418" y="965"/>
                    <a:pt x="287" y="787"/>
                  </a:cubicBezTo>
                  <a:cubicBezTo>
                    <a:pt x="1" y="417"/>
                    <a:pt x="310" y="120"/>
                    <a:pt x="608" y="60"/>
                  </a:cubicBezTo>
                  <a:cubicBezTo>
                    <a:pt x="751" y="1"/>
                    <a:pt x="918" y="25"/>
                    <a:pt x="1037"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21"/>
            <p:cNvSpPr/>
            <p:nvPr/>
          </p:nvSpPr>
          <p:spPr>
            <a:xfrm>
              <a:off x="7055325" y="2095025"/>
              <a:ext cx="31300" cy="23850"/>
            </a:xfrm>
            <a:custGeom>
              <a:avLst/>
              <a:gdLst/>
              <a:ahLst/>
              <a:cxnLst/>
              <a:rect l="l" t="t" r="r" b="b"/>
              <a:pathLst>
                <a:path w="1252" h="954" extrusionOk="0">
                  <a:moveTo>
                    <a:pt x="1144" y="620"/>
                  </a:moveTo>
                  <a:cubicBezTo>
                    <a:pt x="1132" y="644"/>
                    <a:pt x="1132" y="667"/>
                    <a:pt x="1120" y="691"/>
                  </a:cubicBezTo>
                  <a:cubicBezTo>
                    <a:pt x="1061" y="822"/>
                    <a:pt x="930" y="906"/>
                    <a:pt x="787" y="917"/>
                  </a:cubicBezTo>
                  <a:cubicBezTo>
                    <a:pt x="608" y="953"/>
                    <a:pt x="418" y="953"/>
                    <a:pt x="287" y="787"/>
                  </a:cubicBezTo>
                  <a:cubicBezTo>
                    <a:pt x="1" y="417"/>
                    <a:pt x="322" y="120"/>
                    <a:pt x="620" y="48"/>
                  </a:cubicBezTo>
                  <a:cubicBezTo>
                    <a:pt x="763" y="1"/>
                    <a:pt x="918" y="25"/>
                    <a:pt x="1049"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21"/>
            <p:cNvSpPr/>
            <p:nvPr/>
          </p:nvSpPr>
          <p:spPr>
            <a:xfrm>
              <a:off x="6967825" y="2111100"/>
              <a:ext cx="31575" cy="24150"/>
            </a:xfrm>
            <a:custGeom>
              <a:avLst/>
              <a:gdLst/>
              <a:ahLst/>
              <a:cxnLst/>
              <a:rect l="l" t="t" r="r" b="b"/>
              <a:pathLst>
                <a:path w="1263" h="966" extrusionOk="0">
                  <a:moveTo>
                    <a:pt x="1143" y="620"/>
                  </a:moveTo>
                  <a:cubicBezTo>
                    <a:pt x="1132" y="644"/>
                    <a:pt x="1132" y="667"/>
                    <a:pt x="1120" y="703"/>
                  </a:cubicBezTo>
                  <a:cubicBezTo>
                    <a:pt x="1060" y="822"/>
                    <a:pt x="929" y="906"/>
                    <a:pt x="786" y="917"/>
                  </a:cubicBezTo>
                  <a:cubicBezTo>
                    <a:pt x="608" y="953"/>
                    <a:pt x="417" y="965"/>
                    <a:pt x="286" y="786"/>
                  </a:cubicBezTo>
                  <a:cubicBezTo>
                    <a:pt x="0" y="417"/>
                    <a:pt x="310" y="120"/>
                    <a:pt x="620" y="48"/>
                  </a:cubicBezTo>
                  <a:cubicBezTo>
                    <a:pt x="762" y="1"/>
                    <a:pt x="917" y="13"/>
                    <a:pt x="1036" y="108"/>
                  </a:cubicBezTo>
                  <a:cubicBezTo>
                    <a:pt x="1215" y="215"/>
                    <a:pt x="1263" y="453"/>
                    <a:pt x="1143"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21"/>
            <p:cNvSpPr/>
            <p:nvPr/>
          </p:nvSpPr>
          <p:spPr>
            <a:xfrm>
              <a:off x="7001450" y="2447750"/>
              <a:ext cx="31275" cy="23850"/>
            </a:xfrm>
            <a:custGeom>
              <a:avLst/>
              <a:gdLst/>
              <a:ahLst/>
              <a:cxnLst/>
              <a:rect l="l" t="t" r="r" b="b"/>
              <a:pathLst>
                <a:path w="1251" h="954" extrusionOk="0">
                  <a:moveTo>
                    <a:pt x="1144" y="620"/>
                  </a:moveTo>
                  <a:cubicBezTo>
                    <a:pt x="1132" y="644"/>
                    <a:pt x="1132" y="667"/>
                    <a:pt x="1120" y="691"/>
                  </a:cubicBezTo>
                  <a:cubicBezTo>
                    <a:pt x="1049" y="822"/>
                    <a:pt x="930" y="905"/>
                    <a:pt x="787" y="917"/>
                  </a:cubicBezTo>
                  <a:cubicBezTo>
                    <a:pt x="596" y="953"/>
                    <a:pt x="418" y="953"/>
                    <a:pt x="287" y="786"/>
                  </a:cubicBezTo>
                  <a:cubicBezTo>
                    <a:pt x="1" y="417"/>
                    <a:pt x="310" y="120"/>
                    <a:pt x="608" y="48"/>
                  </a:cubicBezTo>
                  <a:cubicBezTo>
                    <a:pt x="751" y="1"/>
                    <a:pt x="906" y="24"/>
                    <a:pt x="1037" y="108"/>
                  </a:cubicBezTo>
                  <a:cubicBezTo>
                    <a:pt x="1203" y="227"/>
                    <a:pt x="1251" y="441"/>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21"/>
            <p:cNvSpPr/>
            <p:nvPr/>
          </p:nvSpPr>
          <p:spPr>
            <a:xfrm>
              <a:off x="6843400" y="2456375"/>
              <a:ext cx="31275" cy="24150"/>
            </a:xfrm>
            <a:custGeom>
              <a:avLst/>
              <a:gdLst/>
              <a:ahLst/>
              <a:cxnLst/>
              <a:rect l="l" t="t" r="r" b="b"/>
              <a:pathLst>
                <a:path w="1251" h="966" extrusionOk="0">
                  <a:moveTo>
                    <a:pt x="1144" y="620"/>
                  </a:moveTo>
                  <a:cubicBezTo>
                    <a:pt x="1132" y="644"/>
                    <a:pt x="1132" y="680"/>
                    <a:pt x="1120" y="703"/>
                  </a:cubicBezTo>
                  <a:cubicBezTo>
                    <a:pt x="1048" y="822"/>
                    <a:pt x="929" y="906"/>
                    <a:pt x="786" y="918"/>
                  </a:cubicBezTo>
                  <a:cubicBezTo>
                    <a:pt x="596" y="953"/>
                    <a:pt x="417" y="965"/>
                    <a:pt x="286" y="799"/>
                  </a:cubicBezTo>
                  <a:cubicBezTo>
                    <a:pt x="1" y="418"/>
                    <a:pt x="310" y="120"/>
                    <a:pt x="608" y="60"/>
                  </a:cubicBezTo>
                  <a:cubicBezTo>
                    <a:pt x="751" y="1"/>
                    <a:pt x="917" y="25"/>
                    <a:pt x="1036" y="108"/>
                  </a:cubicBezTo>
                  <a:cubicBezTo>
                    <a:pt x="1203" y="227"/>
                    <a:pt x="1251" y="453"/>
                    <a:pt x="1144" y="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21"/>
            <p:cNvSpPr/>
            <p:nvPr/>
          </p:nvSpPr>
          <p:spPr>
            <a:xfrm>
              <a:off x="6720775" y="2410850"/>
              <a:ext cx="31275" cy="24125"/>
            </a:xfrm>
            <a:custGeom>
              <a:avLst/>
              <a:gdLst/>
              <a:ahLst/>
              <a:cxnLst/>
              <a:rect l="l" t="t" r="r" b="b"/>
              <a:pathLst>
                <a:path w="1251" h="965" extrusionOk="0">
                  <a:moveTo>
                    <a:pt x="1143" y="619"/>
                  </a:moveTo>
                  <a:cubicBezTo>
                    <a:pt x="1131" y="643"/>
                    <a:pt x="1131" y="679"/>
                    <a:pt x="1119" y="703"/>
                  </a:cubicBezTo>
                  <a:cubicBezTo>
                    <a:pt x="1048" y="822"/>
                    <a:pt x="929" y="905"/>
                    <a:pt x="786" y="917"/>
                  </a:cubicBezTo>
                  <a:cubicBezTo>
                    <a:pt x="607" y="953"/>
                    <a:pt x="417" y="965"/>
                    <a:pt x="286" y="798"/>
                  </a:cubicBezTo>
                  <a:cubicBezTo>
                    <a:pt x="0" y="417"/>
                    <a:pt x="310" y="119"/>
                    <a:pt x="607" y="48"/>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21"/>
            <p:cNvSpPr/>
            <p:nvPr/>
          </p:nvSpPr>
          <p:spPr>
            <a:xfrm>
              <a:off x="7048500" y="2620400"/>
              <a:ext cx="31275" cy="24125"/>
            </a:xfrm>
            <a:custGeom>
              <a:avLst/>
              <a:gdLst/>
              <a:ahLst/>
              <a:cxnLst/>
              <a:rect l="l" t="t" r="r" b="b"/>
              <a:pathLst>
                <a:path w="1251" h="965" extrusionOk="0">
                  <a:moveTo>
                    <a:pt x="1143" y="619"/>
                  </a:moveTo>
                  <a:cubicBezTo>
                    <a:pt x="1131" y="643"/>
                    <a:pt x="1131" y="679"/>
                    <a:pt x="1119" y="703"/>
                  </a:cubicBezTo>
                  <a:cubicBezTo>
                    <a:pt x="1060" y="822"/>
                    <a:pt x="929" y="905"/>
                    <a:pt x="786" y="917"/>
                  </a:cubicBezTo>
                  <a:cubicBezTo>
                    <a:pt x="607" y="953"/>
                    <a:pt x="417" y="965"/>
                    <a:pt x="286" y="798"/>
                  </a:cubicBezTo>
                  <a:cubicBezTo>
                    <a:pt x="0" y="417"/>
                    <a:pt x="310" y="119"/>
                    <a:pt x="607" y="60"/>
                  </a:cubicBezTo>
                  <a:cubicBezTo>
                    <a:pt x="750" y="0"/>
                    <a:pt x="917" y="24"/>
                    <a:pt x="1036" y="107"/>
                  </a:cubicBezTo>
                  <a:cubicBezTo>
                    <a:pt x="1203" y="226"/>
                    <a:pt x="1250" y="453"/>
                    <a:pt x="1143" y="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21"/>
            <p:cNvSpPr/>
            <p:nvPr/>
          </p:nvSpPr>
          <p:spPr>
            <a:xfrm>
              <a:off x="6482950" y="1608075"/>
              <a:ext cx="30075" cy="23225"/>
            </a:xfrm>
            <a:custGeom>
              <a:avLst/>
              <a:gdLst/>
              <a:ahLst/>
              <a:cxnLst/>
              <a:rect l="l" t="t" r="r" b="b"/>
              <a:pathLst>
                <a:path w="1203" h="929" extrusionOk="0">
                  <a:moveTo>
                    <a:pt x="1096" y="595"/>
                  </a:moveTo>
                  <a:cubicBezTo>
                    <a:pt x="1084" y="619"/>
                    <a:pt x="1084" y="643"/>
                    <a:pt x="1084" y="667"/>
                  </a:cubicBezTo>
                  <a:cubicBezTo>
                    <a:pt x="1012" y="786"/>
                    <a:pt x="893" y="869"/>
                    <a:pt x="762" y="881"/>
                  </a:cubicBezTo>
                  <a:cubicBezTo>
                    <a:pt x="584" y="917"/>
                    <a:pt x="405" y="929"/>
                    <a:pt x="274" y="762"/>
                  </a:cubicBezTo>
                  <a:cubicBezTo>
                    <a:pt x="0" y="405"/>
                    <a:pt x="298" y="119"/>
                    <a:pt x="584" y="60"/>
                  </a:cubicBezTo>
                  <a:cubicBezTo>
                    <a:pt x="726"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21"/>
            <p:cNvSpPr/>
            <p:nvPr/>
          </p:nvSpPr>
          <p:spPr>
            <a:xfrm>
              <a:off x="6279350" y="1604500"/>
              <a:ext cx="79500" cy="61625"/>
            </a:xfrm>
            <a:custGeom>
              <a:avLst/>
              <a:gdLst/>
              <a:ahLst/>
              <a:cxnLst/>
              <a:rect l="l" t="t" r="r" b="b"/>
              <a:pathLst>
                <a:path w="3180" h="2465" extrusionOk="0">
                  <a:moveTo>
                    <a:pt x="2941" y="1596"/>
                  </a:moveTo>
                  <a:cubicBezTo>
                    <a:pt x="2917" y="1655"/>
                    <a:pt x="2917" y="1727"/>
                    <a:pt x="2882" y="1798"/>
                  </a:cubicBezTo>
                  <a:cubicBezTo>
                    <a:pt x="2739" y="2143"/>
                    <a:pt x="2393" y="2286"/>
                    <a:pt x="2036" y="2358"/>
                  </a:cubicBezTo>
                  <a:cubicBezTo>
                    <a:pt x="1560" y="2441"/>
                    <a:pt x="1084" y="2465"/>
                    <a:pt x="738" y="2036"/>
                  </a:cubicBezTo>
                  <a:cubicBezTo>
                    <a:pt x="0" y="1060"/>
                    <a:pt x="810" y="310"/>
                    <a:pt x="1584" y="143"/>
                  </a:cubicBezTo>
                  <a:cubicBezTo>
                    <a:pt x="1941" y="72"/>
                    <a:pt x="2310" y="0"/>
                    <a:pt x="2679" y="286"/>
                  </a:cubicBezTo>
                  <a:cubicBezTo>
                    <a:pt x="3179" y="667"/>
                    <a:pt x="3167" y="1167"/>
                    <a:pt x="2941" y="1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21"/>
            <p:cNvSpPr/>
            <p:nvPr/>
          </p:nvSpPr>
          <p:spPr>
            <a:xfrm>
              <a:off x="6123975" y="1700050"/>
              <a:ext cx="30075" cy="23225"/>
            </a:xfrm>
            <a:custGeom>
              <a:avLst/>
              <a:gdLst/>
              <a:ahLst/>
              <a:cxnLst/>
              <a:rect l="l" t="t" r="r" b="b"/>
              <a:pathLst>
                <a:path w="1203" h="929" extrusionOk="0">
                  <a:moveTo>
                    <a:pt x="1096" y="595"/>
                  </a:moveTo>
                  <a:cubicBezTo>
                    <a:pt x="1084" y="619"/>
                    <a:pt x="1084" y="643"/>
                    <a:pt x="1072" y="667"/>
                  </a:cubicBezTo>
                  <a:cubicBezTo>
                    <a:pt x="1012" y="786"/>
                    <a:pt x="893" y="869"/>
                    <a:pt x="762" y="881"/>
                  </a:cubicBezTo>
                  <a:cubicBezTo>
                    <a:pt x="584" y="917"/>
                    <a:pt x="393" y="929"/>
                    <a:pt x="274" y="762"/>
                  </a:cubicBezTo>
                  <a:cubicBezTo>
                    <a:pt x="0" y="393"/>
                    <a:pt x="298" y="119"/>
                    <a:pt x="584" y="60"/>
                  </a:cubicBezTo>
                  <a:cubicBezTo>
                    <a:pt x="727" y="0"/>
                    <a:pt x="881" y="24"/>
                    <a:pt x="1000" y="107"/>
                  </a:cubicBezTo>
                  <a:cubicBezTo>
                    <a:pt x="1155" y="214"/>
                    <a:pt x="1203" y="429"/>
                    <a:pt x="1096"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21"/>
            <p:cNvSpPr/>
            <p:nvPr/>
          </p:nvSpPr>
          <p:spPr>
            <a:xfrm>
              <a:off x="5987050" y="1839650"/>
              <a:ext cx="30075" cy="22925"/>
            </a:xfrm>
            <a:custGeom>
              <a:avLst/>
              <a:gdLst/>
              <a:ahLst/>
              <a:cxnLst/>
              <a:rect l="l" t="t" r="r" b="b"/>
              <a:pathLst>
                <a:path w="1203" h="917" extrusionOk="0">
                  <a:moveTo>
                    <a:pt x="1108" y="595"/>
                  </a:moveTo>
                  <a:cubicBezTo>
                    <a:pt x="1096" y="619"/>
                    <a:pt x="1096" y="643"/>
                    <a:pt x="1084" y="667"/>
                  </a:cubicBezTo>
                  <a:cubicBezTo>
                    <a:pt x="1024" y="786"/>
                    <a:pt x="893" y="869"/>
                    <a:pt x="762" y="881"/>
                  </a:cubicBezTo>
                  <a:cubicBezTo>
                    <a:pt x="584" y="917"/>
                    <a:pt x="405" y="917"/>
                    <a:pt x="274" y="762"/>
                  </a:cubicBezTo>
                  <a:cubicBezTo>
                    <a:pt x="0" y="393"/>
                    <a:pt x="310" y="107"/>
                    <a:pt x="596" y="48"/>
                  </a:cubicBezTo>
                  <a:cubicBezTo>
                    <a:pt x="727" y="0"/>
                    <a:pt x="881" y="12"/>
                    <a:pt x="1000" y="107"/>
                  </a:cubicBezTo>
                  <a:cubicBezTo>
                    <a:pt x="1167" y="214"/>
                    <a:pt x="1203" y="429"/>
                    <a:pt x="1108"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21"/>
            <p:cNvSpPr/>
            <p:nvPr/>
          </p:nvSpPr>
          <p:spPr>
            <a:xfrm>
              <a:off x="6063250" y="1981325"/>
              <a:ext cx="30075" cy="22950"/>
            </a:xfrm>
            <a:custGeom>
              <a:avLst/>
              <a:gdLst/>
              <a:ahLst/>
              <a:cxnLst/>
              <a:rect l="l" t="t" r="r" b="b"/>
              <a:pathLst>
                <a:path w="1203" h="918" extrusionOk="0">
                  <a:moveTo>
                    <a:pt x="1096" y="584"/>
                  </a:moveTo>
                  <a:cubicBezTo>
                    <a:pt x="1084" y="608"/>
                    <a:pt x="1084" y="632"/>
                    <a:pt x="1072" y="655"/>
                  </a:cubicBezTo>
                  <a:cubicBezTo>
                    <a:pt x="1012" y="786"/>
                    <a:pt x="893" y="858"/>
                    <a:pt x="750" y="870"/>
                  </a:cubicBezTo>
                  <a:cubicBezTo>
                    <a:pt x="584" y="905"/>
                    <a:pt x="393" y="917"/>
                    <a:pt x="274" y="751"/>
                  </a:cubicBezTo>
                  <a:cubicBezTo>
                    <a:pt x="0" y="393"/>
                    <a:pt x="298" y="108"/>
                    <a:pt x="584" y="48"/>
                  </a:cubicBezTo>
                  <a:cubicBezTo>
                    <a:pt x="727" y="1"/>
                    <a:pt x="870" y="12"/>
                    <a:pt x="1000" y="96"/>
                  </a:cubicBezTo>
                  <a:cubicBezTo>
                    <a:pt x="1155" y="203"/>
                    <a:pt x="1203" y="417"/>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21"/>
            <p:cNvSpPr/>
            <p:nvPr/>
          </p:nvSpPr>
          <p:spPr>
            <a:xfrm>
              <a:off x="5876925" y="1925675"/>
              <a:ext cx="30075" cy="23225"/>
            </a:xfrm>
            <a:custGeom>
              <a:avLst/>
              <a:gdLst/>
              <a:ahLst/>
              <a:cxnLst/>
              <a:rect l="l" t="t" r="r" b="b"/>
              <a:pathLst>
                <a:path w="1203" h="929" extrusionOk="0">
                  <a:moveTo>
                    <a:pt x="1095" y="595"/>
                  </a:moveTo>
                  <a:cubicBezTo>
                    <a:pt x="1084" y="619"/>
                    <a:pt x="1084" y="643"/>
                    <a:pt x="1072" y="667"/>
                  </a:cubicBezTo>
                  <a:cubicBezTo>
                    <a:pt x="1012" y="786"/>
                    <a:pt x="893" y="869"/>
                    <a:pt x="750" y="881"/>
                  </a:cubicBezTo>
                  <a:cubicBezTo>
                    <a:pt x="572" y="917"/>
                    <a:pt x="393" y="929"/>
                    <a:pt x="274" y="762"/>
                  </a:cubicBezTo>
                  <a:cubicBezTo>
                    <a:pt x="0" y="393"/>
                    <a:pt x="298" y="119"/>
                    <a:pt x="583" y="48"/>
                  </a:cubicBezTo>
                  <a:cubicBezTo>
                    <a:pt x="726" y="0"/>
                    <a:pt x="869" y="24"/>
                    <a:pt x="988" y="107"/>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21"/>
            <p:cNvSpPr/>
            <p:nvPr/>
          </p:nvSpPr>
          <p:spPr>
            <a:xfrm>
              <a:off x="6233500" y="1577400"/>
              <a:ext cx="26225" cy="25625"/>
            </a:xfrm>
            <a:custGeom>
              <a:avLst/>
              <a:gdLst/>
              <a:ahLst/>
              <a:cxnLst/>
              <a:rect l="l" t="t" r="r" b="b"/>
              <a:pathLst>
                <a:path w="1049" h="1025" extrusionOk="0">
                  <a:moveTo>
                    <a:pt x="48" y="691"/>
                  </a:moveTo>
                  <a:cubicBezTo>
                    <a:pt x="48" y="656"/>
                    <a:pt x="25" y="644"/>
                    <a:pt x="25" y="608"/>
                  </a:cubicBezTo>
                  <a:cubicBezTo>
                    <a:pt x="1" y="477"/>
                    <a:pt x="48" y="346"/>
                    <a:pt x="156" y="251"/>
                  </a:cubicBezTo>
                  <a:cubicBezTo>
                    <a:pt x="275" y="120"/>
                    <a:pt x="417" y="1"/>
                    <a:pt x="608" y="60"/>
                  </a:cubicBezTo>
                  <a:cubicBezTo>
                    <a:pt x="1048" y="191"/>
                    <a:pt x="977" y="596"/>
                    <a:pt x="787" y="810"/>
                  </a:cubicBezTo>
                  <a:cubicBezTo>
                    <a:pt x="703" y="941"/>
                    <a:pt x="572" y="1013"/>
                    <a:pt x="429" y="1025"/>
                  </a:cubicBezTo>
                  <a:cubicBezTo>
                    <a:pt x="227" y="1025"/>
                    <a:pt x="60" y="882"/>
                    <a:pt x="48"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21"/>
            <p:cNvSpPr/>
            <p:nvPr/>
          </p:nvSpPr>
          <p:spPr>
            <a:xfrm>
              <a:off x="6050150" y="1703900"/>
              <a:ext cx="26525" cy="25625"/>
            </a:xfrm>
            <a:custGeom>
              <a:avLst/>
              <a:gdLst/>
              <a:ahLst/>
              <a:cxnLst/>
              <a:rect l="l" t="t" r="r" b="b"/>
              <a:pathLst>
                <a:path w="1061" h="1025" extrusionOk="0">
                  <a:moveTo>
                    <a:pt x="60" y="691"/>
                  </a:moveTo>
                  <a:cubicBezTo>
                    <a:pt x="48" y="656"/>
                    <a:pt x="36" y="632"/>
                    <a:pt x="24" y="608"/>
                  </a:cubicBezTo>
                  <a:cubicBezTo>
                    <a:pt x="0" y="477"/>
                    <a:pt x="60" y="346"/>
                    <a:pt x="155" y="251"/>
                  </a:cubicBezTo>
                  <a:cubicBezTo>
                    <a:pt x="286" y="120"/>
                    <a:pt x="417" y="1"/>
                    <a:pt x="620" y="60"/>
                  </a:cubicBezTo>
                  <a:cubicBezTo>
                    <a:pt x="1060" y="191"/>
                    <a:pt x="989" y="596"/>
                    <a:pt x="786" y="811"/>
                  </a:cubicBezTo>
                  <a:cubicBezTo>
                    <a:pt x="715" y="942"/>
                    <a:pt x="572" y="1013"/>
                    <a:pt x="429" y="1013"/>
                  </a:cubicBezTo>
                  <a:cubicBezTo>
                    <a:pt x="239" y="1025"/>
                    <a:pt x="72" y="882"/>
                    <a:pt x="60" y="6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21"/>
            <p:cNvSpPr/>
            <p:nvPr/>
          </p:nvSpPr>
          <p:spPr>
            <a:xfrm>
              <a:off x="6116825" y="2138775"/>
              <a:ext cx="26525" cy="25325"/>
            </a:xfrm>
            <a:custGeom>
              <a:avLst/>
              <a:gdLst/>
              <a:ahLst/>
              <a:cxnLst/>
              <a:rect l="l" t="t" r="r" b="b"/>
              <a:pathLst>
                <a:path w="1061" h="1013" extrusionOk="0">
                  <a:moveTo>
                    <a:pt x="48" y="680"/>
                  </a:moveTo>
                  <a:cubicBezTo>
                    <a:pt x="48" y="656"/>
                    <a:pt x="24" y="632"/>
                    <a:pt x="24" y="608"/>
                  </a:cubicBezTo>
                  <a:cubicBezTo>
                    <a:pt x="0" y="465"/>
                    <a:pt x="48" y="334"/>
                    <a:pt x="155" y="251"/>
                  </a:cubicBezTo>
                  <a:cubicBezTo>
                    <a:pt x="274" y="108"/>
                    <a:pt x="405" y="1"/>
                    <a:pt x="608" y="49"/>
                  </a:cubicBezTo>
                  <a:cubicBezTo>
                    <a:pt x="1060" y="180"/>
                    <a:pt x="977" y="584"/>
                    <a:pt x="786" y="811"/>
                  </a:cubicBezTo>
                  <a:cubicBezTo>
                    <a:pt x="703" y="930"/>
                    <a:pt x="572" y="1001"/>
                    <a:pt x="417" y="1013"/>
                  </a:cubicBezTo>
                  <a:cubicBezTo>
                    <a:pt x="227" y="1013"/>
                    <a:pt x="60"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21"/>
            <p:cNvSpPr/>
            <p:nvPr/>
          </p:nvSpPr>
          <p:spPr>
            <a:xfrm>
              <a:off x="6371325" y="1477100"/>
              <a:ext cx="26500" cy="25325"/>
            </a:xfrm>
            <a:custGeom>
              <a:avLst/>
              <a:gdLst/>
              <a:ahLst/>
              <a:cxnLst/>
              <a:rect l="l" t="t" r="r" b="b"/>
              <a:pathLst>
                <a:path w="1060" h="1013" extrusionOk="0">
                  <a:moveTo>
                    <a:pt x="48" y="679"/>
                  </a:moveTo>
                  <a:cubicBezTo>
                    <a:pt x="48" y="655"/>
                    <a:pt x="36" y="631"/>
                    <a:pt x="24" y="608"/>
                  </a:cubicBezTo>
                  <a:cubicBezTo>
                    <a:pt x="0" y="477"/>
                    <a:pt x="48" y="334"/>
                    <a:pt x="155" y="250"/>
                  </a:cubicBezTo>
                  <a:cubicBezTo>
                    <a:pt x="274" y="108"/>
                    <a:pt x="417" y="0"/>
                    <a:pt x="608" y="60"/>
                  </a:cubicBezTo>
                  <a:cubicBezTo>
                    <a:pt x="1060" y="179"/>
                    <a:pt x="977" y="584"/>
                    <a:pt x="786" y="810"/>
                  </a:cubicBezTo>
                  <a:cubicBezTo>
                    <a:pt x="703" y="929"/>
                    <a:pt x="572" y="1012"/>
                    <a:pt x="429" y="1012"/>
                  </a:cubicBezTo>
                  <a:cubicBezTo>
                    <a:pt x="227" y="1012"/>
                    <a:pt x="72" y="870"/>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21"/>
            <p:cNvSpPr/>
            <p:nvPr/>
          </p:nvSpPr>
          <p:spPr>
            <a:xfrm>
              <a:off x="6518075" y="1353575"/>
              <a:ext cx="26500" cy="25325"/>
            </a:xfrm>
            <a:custGeom>
              <a:avLst/>
              <a:gdLst/>
              <a:ahLst/>
              <a:cxnLst/>
              <a:rect l="l" t="t" r="r" b="b"/>
              <a:pathLst>
                <a:path w="1060" h="1013" extrusionOk="0">
                  <a:moveTo>
                    <a:pt x="48" y="679"/>
                  </a:moveTo>
                  <a:cubicBezTo>
                    <a:pt x="48" y="655"/>
                    <a:pt x="24" y="631"/>
                    <a:pt x="24" y="608"/>
                  </a:cubicBezTo>
                  <a:cubicBezTo>
                    <a:pt x="0" y="465"/>
                    <a:pt x="48" y="334"/>
                    <a:pt x="155" y="250"/>
                  </a:cubicBezTo>
                  <a:cubicBezTo>
                    <a:pt x="274" y="107"/>
                    <a:pt x="405" y="0"/>
                    <a:pt x="607" y="48"/>
                  </a:cubicBezTo>
                  <a:cubicBezTo>
                    <a:pt x="1060" y="179"/>
                    <a:pt x="976" y="584"/>
                    <a:pt x="786" y="810"/>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21"/>
            <p:cNvSpPr/>
            <p:nvPr/>
          </p:nvSpPr>
          <p:spPr>
            <a:xfrm>
              <a:off x="6218925" y="1433925"/>
              <a:ext cx="26500" cy="25350"/>
            </a:xfrm>
            <a:custGeom>
              <a:avLst/>
              <a:gdLst/>
              <a:ahLst/>
              <a:cxnLst/>
              <a:rect l="l" t="t" r="r" b="b"/>
              <a:pathLst>
                <a:path w="1060" h="1014" extrusionOk="0">
                  <a:moveTo>
                    <a:pt x="48" y="680"/>
                  </a:moveTo>
                  <a:cubicBezTo>
                    <a:pt x="48" y="656"/>
                    <a:pt x="36" y="632"/>
                    <a:pt x="24" y="608"/>
                  </a:cubicBezTo>
                  <a:cubicBezTo>
                    <a:pt x="0" y="465"/>
                    <a:pt x="48" y="334"/>
                    <a:pt x="155" y="239"/>
                  </a:cubicBezTo>
                  <a:cubicBezTo>
                    <a:pt x="274" y="108"/>
                    <a:pt x="417" y="1"/>
                    <a:pt x="608" y="49"/>
                  </a:cubicBezTo>
                  <a:cubicBezTo>
                    <a:pt x="1060" y="180"/>
                    <a:pt x="977" y="584"/>
                    <a:pt x="786" y="811"/>
                  </a:cubicBezTo>
                  <a:cubicBezTo>
                    <a:pt x="703" y="930"/>
                    <a:pt x="572" y="1001"/>
                    <a:pt x="429" y="1013"/>
                  </a:cubicBezTo>
                  <a:cubicBezTo>
                    <a:pt x="227" y="1013"/>
                    <a:pt x="72" y="870"/>
                    <a:pt x="48" y="6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21"/>
            <p:cNvSpPr/>
            <p:nvPr/>
          </p:nvSpPr>
          <p:spPr>
            <a:xfrm>
              <a:off x="6149875" y="1563125"/>
              <a:ext cx="26200" cy="25325"/>
            </a:xfrm>
            <a:custGeom>
              <a:avLst/>
              <a:gdLst/>
              <a:ahLst/>
              <a:cxnLst/>
              <a:rect l="l" t="t" r="r" b="b"/>
              <a:pathLst>
                <a:path w="1048" h="1013" extrusionOk="0">
                  <a:moveTo>
                    <a:pt x="48" y="679"/>
                  </a:moveTo>
                  <a:cubicBezTo>
                    <a:pt x="48" y="655"/>
                    <a:pt x="24" y="631"/>
                    <a:pt x="12" y="608"/>
                  </a:cubicBezTo>
                  <a:cubicBezTo>
                    <a:pt x="0" y="465"/>
                    <a:pt x="48" y="334"/>
                    <a:pt x="155" y="238"/>
                  </a:cubicBezTo>
                  <a:cubicBezTo>
                    <a:pt x="274" y="107"/>
                    <a:pt x="405" y="0"/>
                    <a:pt x="607" y="48"/>
                  </a:cubicBezTo>
                  <a:cubicBezTo>
                    <a:pt x="1048" y="179"/>
                    <a:pt x="976" y="584"/>
                    <a:pt x="786" y="798"/>
                  </a:cubicBezTo>
                  <a:cubicBezTo>
                    <a:pt x="703" y="929"/>
                    <a:pt x="560" y="1000"/>
                    <a:pt x="417" y="1012"/>
                  </a:cubicBezTo>
                  <a:cubicBezTo>
                    <a:pt x="226" y="1012"/>
                    <a:pt x="60"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21"/>
            <p:cNvSpPr/>
            <p:nvPr/>
          </p:nvSpPr>
          <p:spPr>
            <a:xfrm>
              <a:off x="5881075" y="1712850"/>
              <a:ext cx="26525" cy="25325"/>
            </a:xfrm>
            <a:custGeom>
              <a:avLst/>
              <a:gdLst/>
              <a:ahLst/>
              <a:cxnLst/>
              <a:rect l="l" t="t" r="r" b="b"/>
              <a:pathLst>
                <a:path w="1061" h="1013" extrusionOk="0">
                  <a:moveTo>
                    <a:pt x="48" y="679"/>
                  </a:moveTo>
                  <a:cubicBezTo>
                    <a:pt x="48" y="655"/>
                    <a:pt x="36" y="631"/>
                    <a:pt x="25" y="607"/>
                  </a:cubicBezTo>
                  <a:cubicBezTo>
                    <a:pt x="1" y="464"/>
                    <a:pt x="48" y="333"/>
                    <a:pt x="156" y="250"/>
                  </a:cubicBezTo>
                  <a:cubicBezTo>
                    <a:pt x="275" y="107"/>
                    <a:pt x="417" y="0"/>
                    <a:pt x="620" y="48"/>
                  </a:cubicBezTo>
                  <a:cubicBezTo>
                    <a:pt x="1060" y="179"/>
                    <a:pt x="977" y="584"/>
                    <a:pt x="787" y="810"/>
                  </a:cubicBezTo>
                  <a:cubicBezTo>
                    <a:pt x="703" y="929"/>
                    <a:pt x="572" y="1000"/>
                    <a:pt x="429" y="1012"/>
                  </a:cubicBezTo>
                  <a:cubicBezTo>
                    <a:pt x="239" y="1012"/>
                    <a:pt x="72" y="869"/>
                    <a:pt x="48" y="6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21"/>
            <p:cNvSpPr/>
            <p:nvPr/>
          </p:nvSpPr>
          <p:spPr>
            <a:xfrm>
              <a:off x="6796075" y="1792600"/>
              <a:ext cx="38725" cy="37850"/>
            </a:xfrm>
            <a:custGeom>
              <a:avLst/>
              <a:gdLst/>
              <a:ahLst/>
              <a:cxnLst/>
              <a:rect l="l" t="t" r="r" b="b"/>
              <a:pathLst>
                <a:path w="1549" h="1514" extrusionOk="0">
                  <a:moveTo>
                    <a:pt x="72" y="1013"/>
                  </a:moveTo>
                  <a:cubicBezTo>
                    <a:pt x="72" y="977"/>
                    <a:pt x="36" y="942"/>
                    <a:pt x="24" y="906"/>
                  </a:cubicBezTo>
                  <a:cubicBezTo>
                    <a:pt x="1" y="703"/>
                    <a:pt x="72" y="501"/>
                    <a:pt x="227" y="370"/>
                  </a:cubicBezTo>
                  <a:cubicBezTo>
                    <a:pt x="405" y="180"/>
                    <a:pt x="608" y="1"/>
                    <a:pt x="905" y="84"/>
                  </a:cubicBezTo>
                  <a:cubicBezTo>
                    <a:pt x="1548" y="275"/>
                    <a:pt x="1453" y="882"/>
                    <a:pt x="1155" y="1204"/>
                  </a:cubicBezTo>
                  <a:cubicBezTo>
                    <a:pt x="1024" y="1358"/>
                    <a:pt x="882" y="1513"/>
                    <a:pt x="620" y="1501"/>
                  </a:cubicBezTo>
                  <a:cubicBezTo>
                    <a:pt x="334"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21"/>
            <p:cNvSpPr/>
            <p:nvPr/>
          </p:nvSpPr>
          <p:spPr>
            <a:xfrm>
              <a:off x="6271600" y="2272725"/>
              <a:ext cx="39025" cy="37825"/>
            </a:xfrm>
            <a:custGeom>
              <a:avLst/>
              <a:gdLst/>
              <a:ahLst/>
              <a:cxnLst/>
              <a:rect l="l" t="t" r="r" b="b"/>
              <a:pathLst>
                <a:path w="1561" h="1513" extrusionOk="0">
                  <a:moveTo>
                    <a:pt x="72" y="1013"/>
                  </a:moveTo>
                  <a:cubicBezTo>
                    <a:pt x="72" y="977"/>
                    <a:pt x="36" y="941"/>
                    <a:pt x="36" y="906"/>
                  </a:cubicBezTo>
                  <a:cubicBezTo>
                    <a:pt x="1" y="703"/>
                    <a:pt x="72" y="501"/>
                    <a:pt x="227" y="370"/>
                  </a:cubicBezTo>
                  <a:cubicBezTo>
                    <a:pt x="406" y="167"/>
                    <a:pt x="608" y="1"/>
                    <a:pt x="906" y="84"/>
                  </a:cubicBezTo>
                  <a:cubicBezTo>
                    <a:pt x="1560" y="275"/>
                    <a:pt x="1453" y="870"/>
                    <a:pt x="1168" y="1203"/>
                  </a:cubicBezTo>
                  <a:cubicBezTo>
                    <a:pt x="1025" y="1346"/>
                    <a:pt x="882" y="1513"/>
                    <a:pt x="632" y="1501"/>
                  </a:cubicBezTo>
                  <a:cubicBezTo>
                    <a:pt x="346" y="1513"/>
                    <a:pt x="96" y="1299"/>
                    <a:pt x="72" y="10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21"/>
            <p:cNvSpPr/>
            <p:nvPr/>
          </p:nvSpPr>
          <p:spPr>
            <a:xfrm>
              <a:off x="6857400" y="1565500"/>
              <a:ext cx="30075" cy="22950"/>
            </a:xfrm>
            <a:custGeom>
              <a:avLst/>
              <a:gdLst/>
              <a:ahLst/>
              <a:cxnLst/>
              <a:rect l="l" t="t" r="r" b="b"/>
              <a:pathLst>
                <a:path w="1203" h="918" extrusionOk="0">
                  <a:moveTo>
                    <a:pt x="1108" y="596"/>
                  </a:moveTo>
                  <a:cubicBezTo>
                    <a:pt x="1096" y="620"/>
                    <a:pt x="1084" y="643"/>
                    <a:pt x="1084" y="667"/>
                  </a:cubicBezTo>
                  <a:cubicBezTo>
                    <a:pt x="1012" y="786"/>
                    <a:pt x="893" y="870"/>
                    <a:pt x="762" y="882"/>
                  </a:cubicBezTo>
                  <a:cubicBezTo>
                    <a:pt x="584" y="917"/>
                    <a:pt x="405" y="917"/>
                    <a:pt x="274" y="763"/>
                  </a:cubicBezTo>
                  <a:cubicBezTo>
                    <a:pt x="0" y="393"/>
                    <a:pt x="298" y="108"/>
                    <a:pt x="596" y="48"/>
                  </a:cubicBezTo>
                  <a:cubicBezTo>
                    <a:pt x="727" y="1"/>
                    <a:pt x="881" y="24"/>
                    <a:pt x="1000" y="108"/>
                  </a:cubicBezTo>
                  <a:cubicBezTo>
                    <a:pt x="1155"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21"/>
            <p:cNvSpPr/>
            <p:nvPr/>
          </p:nvSpPr>
          <p:spPr>
            <a:xfrm>
              <a:off x="6716000" y="1505375"/>
              <a:ext cx="30100" cy="23250"/>
            </a:xfrm>
            <a:custGeom>
              <a:avLst/>
              <a:gdLst/>
              <a:ahLst/>
              <a:cxnLst/>
              <a:rect l="l" t="t" r="r" b="b"/>
              <a:pathLst>
                <a:path w="1204" h="930" extrusionOk="0">
                  <a:moveTo>
                    <a:pt x="1108" y="596"/>
                  </a:moveTo>
                  <a:cubicBezTo>
                    <a:pt x="1096" y="620"/>
                    <a:pt x="1096" y="643"/>
                    <a:pt x="1084" y="667"/>
                  </a:cubicBezTo>
                  <a:cubicBezTo>
                    <a:pt x="1013" y="786"/>
                    <a:pt x="894" y="870"/>
                    <a:pt x="763" y="882"/>
                  </a:cubicBezTo>
                  <a:cubicBezTo>
                    <a:pt x="584" y="917"/>
                    <a:pt x="406" y="929"/>
                    <a:pt x="275" y="762"/>
                  </a:cubicBezTo>
                  <a:cubicBezTo>
                    <a:pt x="1" y="405"/>
                    <a:pt x="298" y="120"/>
                    <a:pt x="584" y="60"/>
                  </a:cubicBezTo>
                  <a:cubicBezTo>
                    <a:pt x="727" y="0"/>
                    <a:pt x="882" y="24"/>
                    <a:pt x="1001" y="108"/>
                  </a:cubicBezTo>
                  <a:cubicBezTo>
                    <a:pt x="1156"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21"/>
            <p:cNvSpPr/>
            <p:nvPr/>
          </p:nvSpPr>
          <p:spPr>
            <a:xfrm>
              <a:off x="6604975" y="1461625"/>
              <a:ext cx="30100" cy="23225"/>
            </a:xfrm>
            <a:custGeom>
              <a:avLst/>
              <a:gdLst/>
              <a:ahLst/>
              <a:cxnLst/>
              <a:rect l="l" t="t" r="r" b="b"/>
              <a:pathLst>
                <a:path w="1204" h="929" extrusionOk="0">
                  <a:moveTo>
                    <a:pt x="1096" y="596"/>
                  </a:moveTo>
                  <a:cubicBezTo>
                    <a:pt x="1084" y="619"/>
                    <a:pt x="1084" y="655"/>
                    <a:pt x="1072" y="679"/>
                  </a:cubicBezTo>
                  <a:cubicBezTo>
                    <a:pt x="1013" y="798"/>
                    <a:pt x="894" y="869"/>
                    <a:pt x="751" y="881"/>
                  </a:cubicBezTo>
                  <a:cubicBezTo>
                    <a:pt x="584" y="917"/>
                    <a:pt x="394" y="929"/>
                    <a:pt x="275" y="762"/>
                  </a:cubicBezTo>
                  <a:cubicBezTo>
                    <a:pt x="1" y="405"/>
                    <a:pt x="298" y="119"/>
                    <a:pt x="584" y="60"/>
                  </a:cubicBezTo>
                  <a:cubicBezTo>
                    <a:pt x="727" y="0"/>
                    <a:pt x="882" y="24"/>
                    <a:pt x="1001" y="107"/>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21"/>
            <p:cNvSpPr/>
            <p:nvPr/>
          </p:nvSpPr>
          <p:spPr>
            <a:xfrm>
              <a:off x="6448125" y="2162000"/>
              <a:ext cx="18475" cy="21750"/>
            </a:xfrm>
            <a:custGeom>
              <a:avLst/>
              <a:gdLst/>
              <a:ahLst/>
              <a:cxnLst/>
              <a:rect l="l" t="t" r="r" b="b"/>
              <a:pathLst>
                <a:path w="739" h="870" extrusionOk="0">
                  <a:moveTo>
                    <a:pt x="381" y="834"/>
                  </a:moveTo>
                  <a:lnTo>
                    <a:pt x="322" y="834"/>
                  </a:lnTo>
                  <a:cubicBezTo>
                    <a:pt x="214" y="822"/>
                    <a:pt x="131" y="751"/>
                    <a:pt x="95" y="655"/>
                  </a:cubicBezTo>
                  <a:cubicBezTo>
                    <a:pt x="12" y="548"/>
                    <a:pt x="0" y="394"/>
                    <a:pt x="72" y="286"/>
                  </a:cubicBezTo>
                  <a:cubicBezTo>
                    <a:pt x="262" y="1"/>
                    <a:pt x="536" y="155"/>
                    <a:pt x="655" y="346"/>
                  </a:cubicBezTo>
                  <a:cubicBezTo>
                    <a:pt x="715" y="429"/>
                    <a:pt x="738" y="548"/>
                    <a:pt x="703" y="655"/>
                  </a:cubicBezTo>
                  <a:cubicBezTo>
                    <a:pt x="667" y="786"/>
                    <a:pt x="524" y="870"/>
                    <a:pt x="381" y="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21"/>
            <p:cNvSpPr/>
            <p:nvPr/>
          </p:nvSpPr>
          <p:spPr>
            <a:xfrm>
              <a:off x="6487700" y="2384950"/>
              <a:ext cx="30100" cy="23250"/>
            </a:xfrm>
            <a:custGeom>
              <a:avLst/>
              <a:gdLst/>
              <a:ahLst/>
              <a:cxnLst/>
              <a:rect l="l" t="t" r="r" b="b"/>
              <a:pathLst>
                <a:path w="1204" h="930" extrusionOk="0">
                  <a:moveTo>
                    <a:pt x="1108" y="596"/>
                  </a:moveTo>
                  <a:cubicBezTo>
                    <a:pt x="1096" y="619"/>
                    <a:pt x="1096" y="655"/>
                    <a:pt x="1084" y="679"/>
                  </a:cubicBezTo>
                  <a:cubicBezTo>
                    <a:pt x="1013" y="798"/>
                    <a:pt x="894" y="870"/>
                    <a:pt x="763" y="881"/>
                  </a:cubicBezTo>
                  <a:cubicBezTo>
                    <a:pt x="584" y="917"/>
                    <a:pt x="405" y="929"/>
                    <a:pt x="275" y="762"/>
                  </a:cubicBezTo>
                  <a:cubicBezTo>
                    <a:pt x="1" y="405"/>
                    <a:pt x="298" y="119"/>
                    <a:pt x="596" y="60"/>
                  </a:cubicBezTo>
                  <a:cubicBezTo>
                    <a:pt x="727" y="0"/>
                    <a:pt x="882" y="24"/>
                    <a:pt x="1001" y="108"/>
                  </a:cubicBezTo>
                  <a:cubicBezTo>
                    <a:pt x="1156" y="215"/>
                    <a:pt x="1203" y="441"/>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21"/>
            <p:cNvSpPr/>
            <p:nvPr/>
          </p:nvSpPr>
          <p:spPr>
            <a:xfrm>
              <a:off x="6789825" y="1666700"/>
              <a:ext cx="30100" cy="23250"/>
            </a:xfrm>
            <a:custGeom>
              <a:avLst/>
              <a:gdLst/>
              <a:ahLst/>
              <a:cxnLst/>
              <a:rect l="l" t="t" r="r" b="b"/>
              <a:pathLst>
                <a:path w="1204" h="930" extrusionOk="0">
                  <a:moveTo>
                    <a:pt x="1096" y="596"/>
                  </a:moveTo>
                  <a:cubicBezTo>
                    <a:pt x="1096" y="620"/>
                    <a:pt x="1096" y="644"/>
                    <a:pt x="1084" y="667"/>
                  </a:cubicBezTo>
                  <a:cubicBezTo>
                    <a:pt x="1013" y="786"/>
                    <a:pt x="893" y="870"/>
                    <a:pt x="763" y="882"/>
                  </a:cubicBezTo>
                  <a:cubicBezTo>
                    <a:pt x="584" y="917"/>
                    <a:pt x="405" y="929"/>
                    <a:pt x="274" y="763"/>
                  </a:cubicBezTo>
                  <a:cubicBezTo>
                    <a:pt x="1" y="405"/>
                    <a:pt x="298" y="120"/>
                    <a:pt x="584" y="60"/>
                  </a:cubicBezTo>
                  <a:cubicBezTo>
                    <a:pt x="727" y="1"/>
                    <a:pt x="882" y="24"/>
                    <a:pt x="1001" y="108"/>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21"/>
            <p:cNvSpPr/>
            <p:nvPr/>
          </p:nvSpPr>
          <p:spPr>
            <a:xfrm>
              <a:off x="6542475" y="1549425"/>
              <a:ext cx="30075" cy="22950"/>
            </a:xfrm>
            <a:custGeom>
              <a:avLst/>
              <a:gdLst/>
              <a:ahLst/>
              <a:cxnLst/>
              <a:rect l="l" t="t" r="r" b="b"/>
              <a:pathLst>
                <a:path w="1203" h="918" extrusionOk="0">
                  <a:moveTo>
                    <a:pt x="1096" y="596"/>
                  </a:moveTo>
                  <a:cubicBezTo>
                    <a:pt x="1084" y="608"/>
                    <a:pt x="1084" y="644"/>
                    <a:pt x="1084" y="667"/>
                  </a:cubicBezTo>
                  <a:cubicBezTo>
                    <a:pt x="1012" y="786"/>
                    <a:pt x="893" y="858"/>
                    <a:pt x="762" y="870"/>
                  </a:cubicBezTo>
                  <a:cubicBezTo>
                    <a:pt x="584" y="905"/>
                    <a:pt x="405" y="917"/>
                    <a:pt x="274" y="751"/>
                  </a:cubicBezTo>
                  <a:cubicBezTo>
                    <a:pt x="0" y="394"/>
                    <a:pt x="298" y="108"/>
                    <a:pt x="584" y="48"/>
                  </a:cubicBezTo>
                  <a:cubicBezTo>
                    <a:pt x="727" y="1"/>
                    <a:pt x="881" y="13"/>
                    <a:pt x="1001" y="96"/>
                  </a:cubicBezTo>
                  <a:cubicBezTo>
                    <a:pt x="1155"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21"/>
            <p:cNvSpPr/>
            <p:nvPr/>
          </p:nvSpPr>
          <p:spPr>
            <a:xfrm>
              <a:off x="6311200" y="1226775"/>
              <a:ext cx="30075" cy="22950"/>
            </a:xfrm>
            <a:custGeom>
              <a:avLst/>
              <a:gdLst/>
              <a:ahLst/>
              <a:cxnLst/>
              <a:rect l="l" t="t" r="r" b="b"/>
              <a:pathLst>
                <a:path w="1203" h="918" extrusionOk="0">
                  <a:moveTo>
                    <a:pt x="1096" y="584"/>
                  </a:moveTo>
                  <a:cubicBezTo>
                    <a:pt x="1084" y="607"/>
                    <a:pt x="1084" y="643"/>
                    <a:pt x="1084" y="667"/>
                  </a:cubicBezTo>
                  <a:cubicBezTo>
                    <a:pt x="1012" y="786"/>
                    <a:pt x="893" y="857"/>
                    <a:pt x="762" y="869"/>
                  </a:cubicBezTo>
                  <a:cubicBezTo>
                    <a:pt x="584" y="905"/>
                    <a:pt x="405" y="917"/>
                    <a:pt x="274" y="750"/>
                  </a:cubicBezTo>
                  <a:cubicBezTo>
                    <a:pt x="0" y="393"/>
                    <a:pt x="298" y="107"/>
                    <a:pt x="584" y="48"/>
                  </a:cubicBezTo>
                  <a:cubicBezTo>
                    <a:pt x="727" y="0"/>
                    <a:pt x="881" y="12"/>
                    <a:pt x="1000" y="96"/>
                  </a:cubicBezTo>
                  <a:cubicBezTo>
                    <a:pt x="1155" y="215"/>
                    <a:pt x="1203" y="429"/>
                    <a:pt x="1096" y="5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21"/>
            <p:cNvSpPr/>
            <p:nvPr/>
          </p:nvSpPr>
          <p:spPr>
            <a:xfrm>
              <a:off x="6723150" y="1289575"/>
              <a:ext cx="30100" cy="22950"/>
            </a:xfrm>
            <a:custGeom>
              <a:avLst/>
              <a:gdLst/>
              <a:ahLst/>
              <a:cxnLst/>
              <a:rect l="l" t="t" r="r" b="b"/>
              <a:pathLst>
                <a:path w="1204" h="918" extrusionOk="0">
                  <a:moveTo>
                    <a:pt x="1108" y="596"/>
                  </a:moveTo>
                  <a:cubicBezTo>
                    <a:pt x="1096" y="608"/>
                    <a:pt x="1096" y="643"/>
                    <a:pt x="1084" y="667"/>
                  </a:cubicBezTo>
                  <a:cubicBezTo>
                    <a:pt x="1024" y="786"/>
                    <a:pt x="893" y="858"/>
                    <a:pt x="763" y="870"/>
                  </a:cubicBezTo>
                  <a:cubicBezTo>
                    <a:pt x="584" y="905"/>
                    <a:pt x="405" y="917"/>
                    <a:pt x="274" y="751"/>
                  </a:cubicBezTo>
                  <a:cubicBezTo>
                    <a:pt x="1" y="393"/>
                    <a:pt x="310" y="108"/>
                    <a:pt x="596" y="48"/>
                  </a:cubicBezTo>
                  <a:cubicBezTo>
                    <a:pt x="727" y="0"/>
                    <a:pt x="882" y="12"/>
                    <a:pt x="1001" y="96"/>
                  </a:cubicBezTo>
                  <a:cubicBezTo>
                    <a:pt x="1167" y="215"/>
                    <a:pt x="1203" y="429"/>
                    <a:pt x="1108"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21"/>
            <p:cNvSpPr/>
            <p:nvPr/>
          </p:nvSpPr>
          <p:spPr>
            <a:xfrm>
              <a:off x="5962650" y="1300300"/>
              <a:ext cx="30075" cy="22925"/>
            </a:xfrm>
            <a:custGeom>
              <a:avLst/>
              <a:gdLst/>
              <a:ahLst/>
              <a:cxnLst/>
              <a:rect l="l" t="t" r="r" b="b"/>
              <a:pathLst>
                <a:path w="1203" h="917" extrusionOk="0">
                  <a:moveTo>
                    <a:pt x="1095" y="595"/>
                  </a:moveTo>
                  <a:cubicBezTo>
                    <a:pt x="1084" y="619"/>
                    <a:pt x="1084" y="643"/>
                    <a:pt x="1072" y="667"/>
                  </a:cubicBezTo>
                  <a:cubicBezTo>
                    <a:pt x="1012" y="786"/>
                    <a:pt x="893" y="869"/>
                    <a:pt x="762" y="881"/>
                  </a:cubicBezTo>
                  <a:cubicBezTo>
                    <a:pt x="583" y="905"/>
                    <a:pt x="393" y="917"/>
                    <a:pt x="274" y="750"/>
                  </a:cubicBezTo>
                  <a:cubicBezTo>
                    <a:pt x="0" y="393"/>
                    <a:pt x="298" y="107"/>
                    <a:pt x="583" y="48"/>
                  </a:cubicBezTo>
                  <a:cubicBezTo>
                    <a:pt x="726" y="0"/>
                    <a:pt x="881" y="12"/>
                    <a:pt x="1000" y="95"/>
                  </a:cubicBezTo>
                  <a:cubicBezTo>
                    <a:pt x="1155" y="214"/>
                    <a:pt x="1203" y="429"/>
                    <a:pt x="1095"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21"/>
            <p:cNvSpPr/>
            <p:nvPr/>
          </p:nvSpPr>
          <p:spPr>
            <a:xfrm>
              <a:off x="5965925" y="2004850"/>
              <a:ext cx="11625" cy="11325"/>
            </a:xfrm>
            <a:custGeom>
              <a:avLst/>
              <a:gdLst/>
              <a:ahLst/>
              <a:cxnLst/>
              <a:rect l="l" t="t" r="r" b="b"/>
              <a:pathLst>
                <a:path w="465" h="453" extrusionOk="0">
                  <a:moveTo>
                    <a:pt x="24" y="298"/>
                  </a:moveTo>
                  <a:cubicBezTo>
                    <a:pt x="12" y="286"/>
                    <a:pt x="12" y="274"/>
                    <a:pt x="12" y="262"/>
                  </a:cubicBezTo>
                  <a:cubicBezTo>
                    <a:pt x="0" y="203"/>
                    <a:pt x="24" y="143"/>
                    <a:pt x="71" y="107"/>
                  </a:cubicBezTo>
                  <a:cubicBezTo>
                    <a:pt x="107" y="36"/>
                    <a:pt x="191" y="0"/>
                    <a:pt x="274" y="24"/>
                  </a:cubicBezTo>
                  <a:cubicBezTo>
                    <a:pt x="464" y="72"/>
                    <a:pt x="429" y="250"/>
                    <a:pt x="345" y="357"/>
                  </a:cubicBezTo>
                  <a:cubicBezTo>
                    <a:pt x="310" y="405"/>
                    <a:pt x="250" y="441"/>
                    <a:pt x="191" y="441"/>
                  </a:cubicBezTo>
                  <a:cubicBezTo>
                    <a:pt x="95" y="453"/>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21"/>
            <p:cNvSpPr/>
            <p:nvPr/>
          </p:nvSpPr>
          <p:spPr>
            <a:xfrm>
              <a:off x="6070100" y="1547350"/>
              <a:ext cx="11625" cy="11025"/>
            </a:xfrm>
            <a:custGeom>
              <a:avLst/>
              <a:gdLst/>
              <a:ahLst/>
              <a:cxnLst/>
              <a:rect l="l" t="t" r="r" b="b"/>
              <a:pathLst>
                <a:path w="465" h="441" extrusionOk="0">
                  <a:moveTo>
                    <a:pt x="24" y="298"/>
                  </a:moveTo>
                  <a:cubicBezTo>
                    <a:pt x="12" y="286"/>
                    <a:pt x="12" y="274"/>
                    <a:pt x="12" y="262"/>
                  </a:cubicBezTo>
                  <a:cubicBezTo>
                    <a:pt x="0" y="203"/>
                    <a:pt x="24" y="143"/>
                    <a:pt x="72" y="107"/>
                  </a:cubicBezTo>
                  <a:cubicBezTo>
                    <a:pt x="107" y="36"/>
                    <a:pt x="191" y="0"/>
                    <a:pt x="274" y="12"/>
                  </a:cubicBezTo>
                  <a:cubicBezTo>
                    <a:pt x="465" y="72"/>
                    <a:pt x="429" y="250"/>
                    <a:pt x="345" y="346"/>
                  </a:cubicBezTo>
                  <a:cubicBezTo>
                    <a:pt x="310" y="405"/>
                    <a:pt x="250" y="441"/>
                    <a:pt x="191" y="441"/>
                  </a:cubicBezTo>
                  <a:cubicBezTo>
                    <a:pt x="95"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21"/>
            <p:cNvSpPr/>
            <p:nvPr/>
          </p:nvSpPr>
          <p:spPr>
            <a:xfrm>
              <a:off x="6394825" y="1324400"/>
              <a:ext cx="11650" cy="11050"/>
            </a:xfrm>
            <a:custGeom>
              <a:avLst/>
              <a:gdLst/>
              <a:ahLst/>
              <a:cxnLst/>
              <a:rect l="l" t="t" r="r" b="b"/>
              <a:pathLst>
                <a:path w="466" h="442" extrusionOk="0">
                  <a:moveTo>
                    <a:pt x="25" y="298"/>
                  </a:moveTo>
                  <a:cubicBezTo>
                    <a:pt x="13" y="286"/>
                    <a:pt x="13" y="274"/>
                    <a:pt x="13" y="262"/>
                  </a:cubicBezTo>
                  <a:cubicBezTo>
                    <a:pt x="1" y="203"/>
                    <a:pt x="25" y="143"/>
                    <a:pt x="72" y="108"/>
                  </a:cubicBezTo>
                  <a:cubicBezTo>
                    <a:pt x="108" y="36"/>
                    <a:pt x="191" y="0"/>
                    <a:pt x="275" y="24"/>
                  </a:cubicBezTo>
                  <a:cubicBezTo>
                    <a:pt x="465" y="72"/>
                    <a:pt x="430" y="251"/>
                    <a:pt x="346" y="358"/>
                  </a:cubicBezTo>
                  <a:cubicBezTo>
                    <a:pt x="310" y="405"/>
                    <a:pt x="251" y="441"/>
                    <a:pt x="191"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21"/>
            <p:cNvSpPr/>
            <p:nvPr/>
          </p:nvSpPr>
          <p:spPr>
            <a:xfrm>
              <a:off x="6260600" y="1701225"/>
              <a:ext cx="11625" cy="11050"/>
            </a:xfrm>
            <a:custGeom>
              <a:avLst/>
              <a:gdLst/>
              <a:ahLst/>
              <a:cxnLst/>
              <a:rect l="l" t="t" r="r" b="b"/>
              <a:pathLst>
                <a:path w="465" h="442" extrusionOk="0">
                  <a:moveTo>
                    <a:pt x="24" y="298"/>
                  </a:moveTo>
                  <a:cubicBezTo>
                    <a:pt x="24" y="275"/>
                    <a:pt x="24" y="275"/>
                    <a:pt x="12" y="263"/>
                  </a:cubicBezTo>
                  <a:cubicBezTo>
                    <a:pt x="0" y="203"/>
                    <a:pt x="24" y="144"/>
                    <a:pt x="72" y="96"/>
                  </a:cubicBezTo>
                  <a:cubicBezTo>
                    <a:pt x="119" y="36"/>
                    <a:pt x="203" y="1"/>
                    <a:pt x="274" y="13"/>
                  </a:cubicBezTo>
                  <a:cubicBezTo>
                    <a:pt x="465" y="72"/>
                    <a:pt x="441" y="251"/>
                    <a:pt x="357" y="346"/>
                  </a:cubicBezTo>
                  <a:cubicBezTo>
                    <a:pt x="322" y="406"/>
                    <a:pt x="262"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21"/>
            <p:cNvSpPr/>
            <p:nvPr/>
          </p:nvSpPr>
          <p:spPr>
            <a:xfrm>
              <a:off x="6388275" y="1584250"/>
              <a:ext cx="11650" cy="11350"/>
            </a:xfrm>
            <a:custGeom>
              <a:avLst/>
              <a:gdLst/>
              <a:ahLst/>
              <a:cxnLst/>
              <a:rect l="l" t="t" r="r" b="b"/>
              <a:pathLst>
                <a:path w="466" h="454" extrusionOk="0">
                  <a:moveTo>
                    <a:pt x="25" y="298"/>
                  </a:moveTo>
                  <a:cubicBezTo>
                    <a:pt x="25" y="286"/>
                    <a:pt x="13" y="274"/>
                    <a:pt x="1" y="263"/>
                  </a:cubicBezTo>
                  <a:cubicBezTo>
                    <a:pt x="1" y="203"/>
                    <a:pt x="13" y="144"/>
                    <a:pt x="61" y="108"/>
                  </a:cubicBezTo>
                  <a:cubicBezTo>
                    <a:pt x="108" y="36"/>
                    <a:pt x="191" y="1"/>
                    <a:pt x="263" y="24"/>
                  </a:cubicBezTo>
                  <a:cubicBezTo>
                    <a:pt x="465" y="72"/>
                    <a:pt x="430" y="263"/>
                    <a:pt x="346" y="358"/>
                  </a:cubicBezTo>
                  <a:cubicBezTo>
                    <a:pt x="311" y="405"/>
                    <a:pt x="251" y="441"/>
                    <a:pt x="180" y="441"/>
                  </a:cubicBezTo>
                  <a:cubicBezTo>
                    <a:pt x="96" y="453"/>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21"/>
            <p:cNvSpPr/>
            <p:nvPr/>
          </p:nvSpPr>
          <p:spPr>
            <a:xfrm>
              <a:off x="6340950" y="1704500"/>
              <a:ext cx="11650" cy="11050"/>
            </a:xfrm>
            <a:custGeom>
              <a:avLst/>
              <a:gdLst/>
              <a:ahLst/>
              <a:cxnLst/>
              <a:rect l="l" t="t" r="r" b="b"/>
              <a:pathLst>
                <a:path w="466" h="442" extrusionOk="0">
                  <a:moveTo>
                    <a:pt x="25" y="286"/>
                  </a:moveTo>
                  <a:cubicBezTo>
                    <a:pt x="25" y="275"/>
                    <a:pt x="13" y="263"/>
                    <a:pt x="13" y="263"/>
                  </a:cubicBezTo>
                  <a:cubicBezTo>
                    <a:pt x="1" y="203"/>
                    <a:pt x="13" y="132"/>
                    <a:pt x="60" y="96"/>
                  </a:cubicBezTo>
                  <a:cubicBezTo>
                    <a:pt x="108" y="25"/>
                    <a:pt x="191" y="1"/>
                    <a:pt x="263" y="13"/>
                  </a:cubicBezTo>
                  <a:cubicBezTo>
                    <a:pt x="465" y="72"/>
                    <a:pt x="430" y="251"/>
                    <a:pt x="346" y="346"/>
                  </a:cubicBezTo>
                  <a:cubicBezTo>
                    <a:pt x="310" y="394"/>
                    <a:pt x="251" y="429"/>
                    <a:pt x="179" y="441"/>
                  </a:cubicBezTo>
                  <a:cubicBezTo>
                    <a:pt x="96" y="441"/>
                    <a:pt x="25" y="370"/>
                    <a:pt x="25"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21"/>
            <p:cNvSpPr/>
            <p:nvPr/>
          </p:nvSpPr>
          <p:spPr>
            <a:xfrm>
              <a:off x="5976625" y="168397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20" y="36"/>
                    <a:pt x="191" y="0"/>
                    <a:pt x="274" y="12"/>
                  </a:cubicBezTo>
                  <a:cubicBezTo>
                    <a:pt x="465" y="72"/>
                    <a:pt x="441" y="250"/>
                    <a:pt x="346" y="345"/>
                  </a:cubicBezTo>
                  <a:cubicBezTo>
                    <a:pt x="310" y="405"/>
                    <a:pt x="251"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21"/>
            <p:cNvSpPr/>
            <p:nvPr/>
          </p:nvSpPr>
          <p:spPr>
            <a:xfrm>
              <a:off x="6052525" y="1376200"/>
              <a:ext cx="11650" cy="11325"/>
            </a:xfrm>
            <a:custGeom>
              <a:avLst/>
              <a:gdLst/>
              <a:ahLst/>
              <a:cxnLst/>
              <a:rect l="l" t="t" r="r" b="b"/>
              <a:pathLst>
                <a:path w="466" h="453" extrusionOk="0">
                  <a:moveTo>
                    <a:pt x="13" y="298"/>
                  </a:moveTo>
                  <a:cubicBezTo>
                    <a:pt x="13" y="286"/>
                    <a:pt x="13" y="274"/>
                    <a:pt x="1" y="262"/>
                  </a:cubicBezTo>
                  <a:cubicBezTo>
                    <a:pt x="1" y="203"/>
                    <a:pt x="13" y="143"/>
                    <a:pt x="60" y="107"/>
                  </a:cubicBezTo>
                  <a:cubicBezTo>
                    <a:pt x="108" y="36"/>
                    <a:pt x="191" y="0"/>
                    <a:pt x="263" y="24"/>
                  </a:cubicBezTo>
                  <a:cubicBezTo>
                    <a:pt x="465" y="84"/>
                    <a:pt x="429" y="262"/>
                    <a:pt x="346" y="357"/>
                  </a:cubicBezTo>
                  <a:cubicBezTo>
                    <a:pt x="310" y="405"/>
                    <a:pt x="251" y="441"/>
                    <a:pt x="179"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21"/>
            <p:cNvSpPr/>
            <p:nvPr/>
          </p:nvSpPr>
          <p:spPr>
            <a:xfrm>
              <a:off x="6060575" y="1499125"/>
              <a:ext cx="11625" cy="11025"/>
            </a:xfrm>
            <a:custGeom>
              <a:avLst/>
              <a:gdLst/>
              <a:ahLst/>
              <a:cxnLst/>
              <a:rect l="l" t="t" r="r" b="b"/>
              <a:pathLst>
                <a:path w="465" h="441" extrusionOk="0">
                  <a:moveTo>
                    <a:pt x="12" y="286"/>
                  </a:moveTo>
                  <a:cubicBezTo>
                    <a:pt x="12" y="274"/>
                    <a:pt x="12" y="262"/>
                    <a:pt x="0" y="262"/>
                  </a:cubicBezTo>
                  <a:cubicBezTo>
                    <a:pt x="0" y="203"/>
                    <a:pt x="12" y="131"/>
                    <a:pt x="60" y="96"/>
                  </a:cubicBezTo>
                  <a:cubicBezTo>
                    <a:pt x="107" y="24"/>
                    <a:pt x="191" y="0"/>
                    <a:pt x="262" y="12"/>
                  </a:cubicBezTo>
                  <a:cubicBezTo>
                    <a:pt x="465" y="72"/>
                    <a:pt x="429" y="250"/>
                    <a:pt x="345" y="346"/>
                  </a:cubicBezTo>
                  <a:cubicBezTo>
                    <a:pt x="310" y="405"/>
                    <a:pt x="250" y="429"/>
                    <a:pt x="179" y="441"/>
                  </a:cubicBezTo>
                  <a:cubicBezTo>
                    <a:pt x="95" y="441"/>
                    <a:pt x="24" y="370"/>
                    <a:pt x="12"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21"/>
            <p:cNvSpPr/>
            <p:nvPr/>
          </p:nvSpPr>
          <p:spPr>
            <a:xfrm>
              <a:off x="6012950" y="1536025"/>
              <a:ext cx="11625" cy="11050"/>
            </a:xfrm>
            <a:custGeom>
              <a:avLst/>
              <a:gdLst/>
              <a:ahLst/>
              <a:cxnLst/>
              <a:rect l="l" t="t" r="r" b="b"/>
              <a:pathLst>
                <a:path w="465" h="442" extrusionOk="0">
                  <a:moveTo>
                    <a:pt x="24" y="287"/>
                  </a:moveTo>
                  <a:cubicBezTo>
                    <a:pt x="24" y="275"/>
                    <a:pt x="12" y="263"/>
                    <a:pt x="12" y="251"/>
                  </a:cubicBezTo>
                  <a:cubicBezTo>
                    <a:pt x="0" y="191"/>
                    <a:pt x="24" y="132"/>
                    <a:pt x="72" y="96"/>
                  </a:cubicBezTo>
                  <a:cubicBezTo>
                    <a:pt x="107" y="25"/>
                    <a:pt x="191" y="1"/>
                    <a:pt x="274" y="13"/>
                  </a:cubicBezTo>
                  <a:cubicBezTo>
                    <a:pt x="465" y="72"/>
                    <a:pt x="429" y="251"/>
                    <a:pt x="345" y="346"/>
                  </a:cubicBezTo>
                  <a:cubicBezTo>
                    <a:pt x="310" y="394"/>
                    <a:pt x="250" y="429"/>
                    <a:pt x="191" y="441"/>
                  </a:cubicBezTo>
                  <a:cubicBezTo>
                    <a:pt x="107"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21"/>
            <p:cNvSpPr/>
            <p:nvPr/>
          </p:nvSpPr>
          <p:spPr>
            <a:xfrm>
              <a:off x="5942700" y="1664325"/>
              <a:ext cx="11625" cy="11025"/>
            </a:xfrm>
            <a:custGeom>
              <a:avLst/>
              <a:gdLst/>
              <a:ahLst/>
              <a:cxnLst/>
              <a:rect l="l" t="t" r="r" b="b"/>
              <a:pathLst>
                <a:path w="465" h="441" extrusionOk="0">
                  <a:moveTo>
                    <a:pt x="24" y="286"/>
                  </a:moveTo>
                  <a:cubicBezTo>
                    <a:pt x="12" y="274"/>
                    <a:pt x="12" y="262"/>
                    <a:pt x="12" y="250"/>
                  </a:cubicBezTo>
                  <a:cubicBezTo>
                    <a:pt x="0" y="191"/>
                    <a:pt x="24" y="131"/>
                    <a:pt x="60" y="96"/>
                  </a:cubicBezTo>
                  <a:cubicBezTo>
                    <a:pt x="107" y="24"/>
                    <a:pt x="191" y="0"/>
                    <a:pt x="262" y="12"/>
                  </a:cubicBezTo>
                  <a:cubicBezTo>
                    <a:pt x="465" y="72"/>
                    <a:pt x="429" y="250"/>
                    <a:pt x="346" y="346"/>
                  </a:cubicBezTo>
                  <a:cubicBezTo>
                    <a:pt x="310" y="393"/>
                    <a:pt x="250" y="429"/>
                    <a:pt x="191" y="441"/>
                  </a:cubicBezTo>
                  <a:cubicBezTo>
                    <a:pt x="96"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21"/>
            <p:cNvSpPr/>
            <p:nvPr/>
          </p:nvSpPr>
          <p:spPr>
            <a:xfrm>
              <a:off x="5962050" y="1715225"/>
              <a:ext cx="11625" cy="11025"/>
            </a:xfrm>
            <a:custGeom>
              <a:avLst/>
              <a:gdLst/>
              <a:ahLst/>
              <a:cxnLst/>
              <a:rect l="l" t="t" r="r" b="b"/>
              <a:pathLst>
                <a:path w="465" h="441" extrusionOk="0">
                  <a:moveTo>
                    <a:pt x="24" y="286"/>
                  </a:moveTo>
                  <a:cubicBezTo>
                    <a:pt x="24" y="274"/>
                    <a:pt x="12" y="274"/>
                    <a:pt x="0" y="262"/>
                  </a:cubicBezTo>
                  <a:cubicBezTo>
                    <a:pt x="0" y="203"/>
                    <a:pt x="12" y="143"/>
                    <a:pt x="60" y="96"/>
                  </a:cubicBezTo>
                  <a:cubicBezTo>
                    <a:pt x="107" y="36"/>
                    <a:pt x="191" y="0"/>
                    <a:pt x="262" y="12"/>
                  </a:cubicBezTo>
                  <a:cubicBezTo>
                    <a:pt x="465" y="72"/>
                    <a:pt x="429" y="250"/>
                    <a:pt x="346" y="346"/>
                  </a:cubicBezTo>
                  <a:cubicBezTo>
                    <a:pt x="310" y="405"/>
                    <a:pt x="250" y="429"/>
                    <a:pt x="179" y="441"/>
                  </a:cubicBezTo>
                  <a:cubicBezTo>
                    <a:pt x="95" y="441"/>
                    <a:pt x="24" y="381"/>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21"/>
            <p:cNvSpPr/>
            <p:nvPr/>
          </p:nvSpPr>
          <p:spPr>
            <a:xfrm>
              <a:off x="6700825" y="1291650"/>
              <a:ext cx="11625" cy="11050"/>
            </a:xfrm>
            <a:custGeom>
              <a:avLst/>
              <a:gdLst/>
              <a:ahLst/>
              <a:cxnLst/>
              <a:rect l="l" t="t" r="r" b="b"/>
              <a:pathLst>
                <a:path w="465" h="442" extrusionOk="0">
                  <a:moveTo>
                    <a:pt x="24" y="298"/>
                  </a:moveTo>
                  <a:cubicBezTo>
                    <a:pt x="24" y="287"/>
                    <a:pt x="12" y="275"/>
                    <a:pt x="12" y="263"/>
                  </a:cubicBezTo>
                  <a:cubicBezTo>
                    <a:pt x="1" y="203"/>
                    <a:pt x="24" y="144"/>
                    <a:pt x="60" y="108"/>
                  </a:cubicBezTo>
                  <a:cubicBezTo>
                    <a:pt x="108" y="37"/>
                    <a:pt x="191" y="1"/>
                    <a:pt x="262" y="25"/>
                  </a:cubicBezTo>
                  <a:cubicBezTo>
                    <a:pt x="465" y="72"/>
                    <a:pt x="429" y="251"/>
                    <a:pt x="346" y="346"/>
                  </a:cubicBezTo>
                  <a:cubicBezTo>
                    <a:pt x="310" y="406"/>
                    <a:pt x="251" y="441"/>
                    <a:pt x="179" y="441"/>
                  </a:cubicBezTo>
                  <a:cubicBezTo>
                    <a:pt x="96"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21"/>
            <p:cNvSpPr/>
            <p:nvPr/>
          </p:nvSpPr>
          <p:spPr>
            <a:xfrm>
              <a:off x="6597250" y="1450300"/>
              <a:ext cx="11625" cy="11050"/>
            </a:xfrm>
            <a:custGeom>
              <a:avLst/>
              <a:gdLst/>
              <a:ahLst/>
              <a:cxnLst/>
              <a:rect l="l" t="t" r="r" b="b"/>
              <a:pathLst>
                <a:path w="465" h="442" extrusionOk="0">
                  <a:moveTo>
                    <a:pt x="24" y="298"/>
                  </a:moveTo>
                  <a:cubicBezTo>
                    <a:pt x="12" y="287"/>
                    <a:pt x="12" y="275"/>
                    <a:pt x="12" y="263"/>
                  </a:cubicBezTo>
                  <a:cubicBezTo>
                    <a:pt x="0" y="203"/>
                    <a:pt x="24" y="144"/>
                    <a:pt x="72" y="108"/>
                  </a:cubicBezTo>
                  <a:cubicBezTo>
                    <a:pt x="107" y="37"/>
                    <a:pt x="191" y="1"/>
                    <a:pt x="274" y="25"/>
                  </a:cubicBezTo>
                  <a:cubicBezTo>
                    <a:pt x="465" y="72"/>
                    <a:pt x="429" y="251"/>
                    <a:pt x="345" y="358"/>
                  </a:cubicBezTo>
                  <a:cubicBezTo>
                    <a:pt x="310" y="406"/>
                    <a:pt x="250" y="441"/>
                    <a:pt x="191" y="441"/>
                  </a:cubicBezTo>
                  <a:cubicBezTo>
                    <a:pt x="95" y="441"/>
                    <a:pt x="24"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21"/>
            <p:cNvSpPr/>
            <p:nvPr/>
          </p:nvSpPr>
          <p:spPr>
            <a:xfrm>
              <a:off x="6541275" y="1426800"/>
              <a:ext cx="11650" cy="11025"/>
            </a:xfrm>
            <a:custGeom>
              <a:avLst/>
              <a:gdLst/>
              <a:ahLst/>
              <a:cxnLst/>
              <a:rect l="l" t="t" r="r" b="b"/>
              <a:pathLst>
                <a:path w="466" h="441" extrusionOk="0">
                  <a:moveTo>
                    <a:pt x="25" y="298"/>
                  </a:moveTo>
                  <a:cubicBezTo>
                    <a:pt x="25" y="286"/>
                    <a:pt x="13" y="274"/>
                    <a:pt x="13" y="262"/>
                  </a:cubicBezTo>
                  <a:cubicBezTo>
                    <a:pt x="1" y="203"/>
                    <a:pt x="25" y="143"/>
                    <a:pt x="72" y="107"/>
                  </a:cubicBezTo>
                  <a:cubicBezTo>
                    <a:pt x="108" y="36"/>
                    <a:pt x="191" y="0"/>
                    <a:pt x="275" y="12"/>
                  </a:cubicBezTo>
                  <a:cubicBezTo>
                    <a:pt x="465" y="72"/>
                    <a:pt x="429" y="250"/>
                    <a:pt x="346" y="346"/>
                  </a:cubicBezTo>
                  <a:cubicBezTo>
                    <a:pt x="310" y="405"/>
                    <a:pt x="251" y="441"/>
                    <a:pt x="191" y="441"/>
                  </a:cubicBezTo>
                  <a:cubicBezTo>
                    <a:pt x="108" y="441"/>
                    <a:pt x="37"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21"/>
            <p:cNvSpPr/>
            <p:nvPr/>
          </p:nvSpPr>
          <p:spPr>
            <a:xfrm>
              <a:off x="5958775" y="2106925"/>
              <a:ext cx="11625" cy="11050"/>
            </a:xfrm>
            <a:custGeom>
              <a:avLst/>
              <a:gdLst/>
              <a:ahLst/>
              <a:cxnLst/>
              <a:rect l="l" t="t" r="r" b="b"/>
              <a:pathLst>
                <a:path w="465" h="442" extrusionOk="0">
                  <a:moveTo>
                    <a:pt x="24" y="287"/>
                  </a:moveTo>
                  <a:cubicBezTo>
                    <a:pt x="24" y="287"/>
                    <a:pt x="12" y="275"/>
                    <a:pt x="12" y="263"/>
                  </a:cubicBezTo>
                  <a:cubicBezTo>
                    <a:pt x="0" y="203"/>
                    <a:pt x="24" y="144"/>
                    <a:pt x="72" y="96"/>
                  </a:cubicBezTo>
                  <a:cubicBezTo>
                    <a:pt x="107" y="37"/>
                    <a:pt x="191" y="1"/>
                    <a:pt x="274" y="13"/>
                  </a:cubicBezTo>
                  <a:cubicBezTo>
                    <a:pt x="465" y="72"/>
                    <a:pt x="429" y="251"/>
                    <a:pt x="346" y="346"/>
                  </a:cubicBezTo>
                  <a:cubicBezTo>
                    <a:pt x="310" y="406"/>
                    <a:pt x="250" y="441"/>
                    <a:pt x="191" y="441"/>
                  </a:cubicBezTo>
                  <a:cubicBezTo>
                    <a:pt x="107" y="441"/>
                    <a:pt x="36"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21"/>
            <p:cNvSpPr/>
            <p:nvPr/>
          </p:nvSpPr>
          <p:spPr>
            <a:xfrm>
              <a:off x="5814400" y="1996800"/>
              <a:ext cx="11650" cy="11050"/>
            </a:xfrm>
            <a:custGeom>
              <a:avLst/>
              <a:gdLst/>
              <a:ahLst/>
              <a:cxnLst/>
              <a:rect l="l" t="t" r="r" b="b"/>
              <a:pathLst>
                <a:path w="466" h="442" extrusionOk="0">
                  <a:moveTo>
                    <a:pt x="25" y="298"/>
                  </a:moveTo>
                  <a:cubicBezTo>
                    <a:pt x="13" y="286"/>
                    <a:pt x="13" y="274"/>
                    <a:pt x="13" y="263"/>
                  </a:cubicBezTo>
                  <a:cubicBezTo>
                    <a:pt x="1" y="203"/>
                    <a:pt x="25" y="144"/>
                    <a:pt x="72" y="108"/>
                  </a:cubicBezTo>
                  <a:cubicBezTo>
                    <a:pt x="108" y="36"/>
                    <a:pt x="191" y="1"/>
                    <a:pt x="275" y="13"/>
                  </a:cubicBezTo>
                  <a:cubicBezTo>
                    <a:pt x="465" y="72"/>
                    <a:pt x="429" y="251"/>
                    <a:pt x="346" y="346"/>
                  </a:cubicBezTo>
                  <a:cubicBezTo>
                    <a:pt x="310" y="405"/>
                    <a:pt x="251" y="441"/>
                    <a:pt x="191" y="441"/>
                  </a:cubicBezTo>
                  <a:cubicBezTo>
                    <a:pt x="96" y="441"/>
                    <a:pt x="25" y="382"/>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21"/>
            <p:cNvSpPr/>
            <p:nvPr/>
          </p:nvSpPr>
          <p:spPr>
            <a:xfrm>
              <a:off x="5864400" y="1532750"/>
              <a:ext cx="11650" cy="11050"/>
            </a:xfrm>
            <a:custGeom>
              <a:avLst/>
              <a:gdLst/>
              <a:ahLst/>
              <a:cxnLst/>
              <a:rect l="l" t="t" r="r" b="b"/>
              <a:pathLst>
                <a:path w="466" h="442" extrusionOk="0">
                  <a:moveTo>
                    <a:pt x="13" y="287"/>
                  </a:moveTo>
                  <a:cubicBezTo>
                    <a:pt x="13" y="275"/>
                    <a:pt x="13" y="275"/>
                    <a:pt x="1" y="263"/>
                  </a:cubicBezTo>
                  <a:cubicBezTo>
                    <a:pt x="1" y="203"/>
                    <a:pt x="13" y="144"/>
                    <a:pt x="61" y="96"/>
                  </a:cubicBezTo>
                  <a:cubicBezTo>
                    <a:pt x="108" y="37"/>
                    <a:pt x="191" y="1"/>
                    <a:pt x="263" y="13"/>
                  </a:cubicBezTo>
                  <a:cubicBezTo>
                    <a:pt x="465" y="72"/>
                    <a:pt x="430" y="251"/>
                    <a:pt x="346" y="346"/>
                  </a:cubicBezTo>
                  <a:cubicBezTo>
                    <a:pt x="311" y="406"/>
                    <a:pt x="251" y="429"/>
                    <a:pt x="180" y="441"/>
                  </a:cubicBezTo>
                  <a:cubicBezTo>
                    <a:pt x="96" y="441"/>
                    <a:pt x="25" y="382"/>
                    <a:pt x="13"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21"/>
            <p:cNvSpPr/>
            <p:nvPr/>
          </p:nvSpPr>
          <p:spPr>
            <a:xfrm>
              <a:off x="6159400" y="1821475"/>
              <a:ext cx="11625" cy="11050"/>
            </a:xfrm>
            <a:custGeom>
              <a:avLst/>
              <a:gdLst/>
              <a:ahLst/>
              <a:cxnLst/>
              <a:rect l="l" t="t" r="r" b="b"/>
              <a:pathLst>
                <a:path w="465" h="442" extrusionOk="0">
                  <a:moveTo>
                    <a:pt x="24" y="287"/>
                  </a:moveTo>
                  <a:cubicBezTo>
                    <a:pt x="12" y="275"/>
                    <a:pt x="12" y="263"/>
                    <a:pt x="12" y="251"/>
                  </a:cubicBezTo>
                  <a:cubicBezTo>
                    <a:pt x="0" y="191"/>
                    <a:pt x="24" y="132"/>
                    <a:pt x="60" y="96"/>
                  </a:cubicBezTo>
                  <a:cubicBezTo>
                    <a:pt x="107" y="25"/>
                    <a:pt x="191" y="1"/>
                    <a:pt x="262" y="13"/>
                  </a:cubicBezTo>
                  <a:cubicBezTo>
                    <a:pt x="464" y="72"/>
                    <a:pt x="429" y="251"/>
                    <a:pt x="345" y="346"/>
                  </a:cubicBezTo>
                  <a:cubicBezTo>
                    <a:pt x="310" y="394"/>
                    <a:pt x="250" y="430"/>
                    <a:pt x="179" y="441"/>
                  </a:cubicBezTo>
                  <a:cubicBezTo>
                    <a:pt x="95" y="441"/>
                    <a:pt x="24"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21"/>
            <p:cNvSpPr/>
            <p:nvPr/>
          </p:nvSpPr>
          <p:spPr>
            <a:xfrm>
              <a:off x="6697850" y="1650925"/>
              <a:ext cx="11625" cy="11350"/>
            </a:xfrm>
            <a:custGeom>
              <a:avLst/>
              <a:gdLst/>
              <a:ahLst/>
              <a:cxnLst/>
              <a:rect l="l" t="t" r="r" b="b"/>
              <a:pathLst>
                <a:path w="465" h="454" extrusionOk="0">
                  <a:moveTo>
                    <a:pt x="24" y="298"/>
                  </a:moveTo>
                  <a:cubicBezTo>
                    <a:pt x="24" y="286"/>
                    <a:pt x="12" y="274"/>
                    <a:pt x="12" y="263"/>
                  </a:cubicBezTo>
                  <a:cubicBezTo>
                    <a:pt x="0" y="203"/>
                    <a:pt x="24" y="143"/>
                    <a:pt x="72" y="108"/>
                  </a:cubicBezTo>
                  <a:cubicBezTo>
                    <a:pt x="120" y="36"/>
                    <a:pt x="191" y="1"/>
                    <a:pt x="274" y="24"/>
                  </a:cubicBezTo>
                  <a:cubicBezTo>
                    <a:pt x="465" y="84"/>
                    <a:pt x="441" y="263"/>
                    <a:pt x="346" y="358"/>
                  </a:cubicBezTo>
                  <a:cubicBezTo>
                    <a:pt x="310" y="405"/>
                    <a:pt x="251" y="441"/>
                    <a:pt x="191" y="441"/>
                  </a:cubicBezTo>
                  <a:cubicBezTo>
                    <a:pt x="108"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21"/>
            <p:cNvSpPr/>
            <p:nvPr/>
          </p:nvSpPr>
          <p:spPr>
            <a:xfrm>
              <a:off x="6809775" y="1424700"/>
              <a:ext cx="11625" cy="11050"/>
            </a:xfrm>
            <a:custGeom>
              <a:avLst/>
              <a:gdLst/>
              <a:ahLst/>
              <a:cxnLst/>
              <a:rect l="l" t="t" r="r" b="b"/>
              <a:pathLst>
                <a:path w="465" h="442" extrusionOk="0">
                  <a:moveTo>
                    <a:pt x="12" y="299"/>
                  </a:moveTo>
                  <a:cubicBezTo>
                    <a:pt x="12" y="287"/>
                    <a:pt x="12" y="275"/>
                    <a:pt x="0" y="263"/>
                  </a:cubicBezTo>
                  <a:cubicBezTo>
                    <a:pt x="0" y="203"/>
                    <a:pt x="12" y="144"/>
                    <a:pt x="60" y="108"/>
                  </a:cubicBezTo>
                  <a:cubicBezTo>
                    <a:pt x="107" y="37"/>
                    <a:pt x="191" y="1"/>
                    <a:pt x="262" y="25"/>
                  </a:cubicBezTo>
                  <a:cubicBezTo>
                    <a:pt x="465" y="72"/>
                    <a:pt x="429" y="263"/>
                    <a:pt x="346" y="358"/>
                  </a:cubicBezTo>
                  <a:cubicBezTo>
                    <a:pt x="310" y="406"/>
                    <a:pt x="250" y="441"/>
                    <a:pt x="179" y="441"/>
                  </a:cubicBezTo>
                  <a:cubicBezTo>
                    <a:pt x="95" y="441"/>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21"/>
            <p:cNvSpPr/>
            <p:nvPr/>
          </p:nvSpPr>
          <p:spPr>
            <a:xfrm>
              <a:off x="6621350" y="1566100"/>
              <a:ext cx="11625" cy="11025"/>
            </a:xfrm>
            <a:custGeom>
              <a:avLst/>
              <a:gdLst/>
              <a:ahLst/>
              <a:cxnLst/>
              <a:rect l="l" t="t" r="r" b="b"/>
              <a:pathLst>
                <a:path w="465" h="441" extrusionOk="0">
                  <a:moveTo>
                    <a:pt x="24" y="286"/>
                  </a:moveTo>
                  <a:cubicBezTo>
                    <a:pt x="12" y="274"/>
                    <a:pt x="12" y="262"/>
                    <a:pt x="12" y="250"/>
                  </a:cubicBezTo>
                  <a:cubicBezTo>
                    <a:pt x="1" y="191"/>
                    <a:pt x="24" y="131"/>
                    <a:pt x="72" y="96"/>
                  </a:cubicBezTo>
                  <a:cubicBezTo>
                    <a:pt x="120" y="24"/>
                    <a:pt x="191" y="0"/>
                    <a:pt x="274" y="12"/>
                  </a:cubicBezTo>
                  <a:cubicBezTo>
                    <a:pt x="465" y="72"/>
                    <a:pt x="441" y="250"/>
                    <a:pt x="358" y="346"/>
                  </a:cubicBezTo>
                  <a:cubicBezTo>
                    <a:pt x="310" y="393"/>
                    <a:pt x="263" y="429"/>
                    <a:pt x="191" y="441"/>
                  </a:cubicBezTo>
                  <a:cubicBezTo>
                    <a:pt x="108" y="441"/>
                    <a:pt x="24" y="369"/>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21"/>
            <p:cNvSpPr/>
            <p:nvPr/>
          </p:nvSpPr>
          <p:spPr>
            <a:xfrm>
              <a:off x="6254050" y="2192950"/>
              <a:ext cx="11625" cy="11350"/>
            </a:xfrm>
            <a:custGeom>
              <a:avLst/>
              <a:gdLst/>
              <a:ahLst/>
              <a:cxnLst/>
              <a:rect l="l" t="t" r="r" b="b"/>
              <a:pathLst>
                <a:path w="465" h="454" extrusionOk="0">
                  <a:moveTo>
                    <a:pt x="12" y="299"/>
                  </a:moveTo>
                  <a:cubicBezTo>
                    <a:pt x="12" y="287"/>
                    <a:pt x="12" y="275"/>
                    <a:pt x="0" y="263"/>
                  </a:cubicBezTo>
                  <a:cubicBezTo>
                    <a:pt x="0" y="203"/>
                    <a:pt x="12" y="144"/>
                    <a:pt x="60" y="108"/>
                  </a:cubicBezTo>
                  <a:cubicBezTo>
                    <a:pt x="107" y="37"/>
                    <a:pt x="191" y="1"/>
                    <a:pt x="262" y="25"/>
                  </a:cubicBezTo>
                  <a:cubicBezTo>
                    <a:pt x="465" y="84"/>
                    <a:pt x="429" y="263"/>
                    <a:pt x="346" y="358"/>
                  </a:cubicBezTo>
                  <a:cubicBezTo>
                    <a:pt x="310" y="406"/>
                    <a:pt x="250" y="441"/>
                    <a:pt x="179" y="441"/>
                  </a:cubicBezTo>
                  <a:cubicBezTo>
                    <a:pt x="96" y="453"/>
                    <a:pt x="24" y="382"/>
                    <a:pt x="12"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21"/>
            <p:cNvSpPr/>
            <p:nvPr/>
          </p:nvSpPr>
          <p:spPr>
            <a:xfrm>
              <a:off x="6035850" y="2247725"/>
              <a:ext cx="11650" cy="11050"/>
            </a:xfrm>
            <a:custGeom>
              <a:avLst/>
              <a:gdLst/>
              <a:ahLst/>
              <a:cxnLst/>
              <a:rect l="l" t="t" r="r" b="b"/>
              <a:pathLst>
                <a:path w="466" h="442" extrusionOk="0">
                  <a:moveTo>
                    <a:pt x="13" y="286"/>
                  </a:moveTo>
                  <a:cubicBezTo>
                    <a:pt x="13" y="274"/>
                    <a:pt x="13" y="274"/>
                    <a:pt x="1" y="263"/>
                  </a:cubicBezTo>
                  <a:cubicBezTo>
                    <a:pt x="1" y="203"/>
                    <a:pt x="13" y="143"/>
                    <a:pt x="61" y="96"/>
                  </a:cubicBezTo>
                  <a:cubicBezTo>
                    <a:pt x="108" y="36"/>
                    <a:pt x="191" y="1"/>
                    <a:pt x="263" y="13"/>
                  </a:cubicBezTo>
                  <a:cubicBezTo>
                    <a:pt x="465" y="72"/>
                    <a:pt x="430" y="251"/>
                    <a:pt x="346" y="346"/>
                  </a:cubicBezTo>
                  <a:cubicBezTo>
                    <a:pt x="311" y="405"/>
                    <a:pt x="251" y="429"/>
                    <a:pt x="180" y="441"/>
                  </a:cubicBezTo>
                  <a:cubicBezTo>
                    <a:pt x="96" y="441"/>
                    <a:pt x="25" y="370"/>
                    <a:pt x="13"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21"/>
            <p:cNvSpPr/>
            <p:nvPr/>
          </p:nvSpPr>
          <p:spPr>
            <a:xfrm>
              <a:off x="5801000" y="1762550"/>
              <a:ext cx="11650" cy="11325"/>
            </a:xfrm>
            <a:custGeom>
              <a:avLst/>
              <a:gdLst/>
              <a:ahLst/>
              <a:cxnLst/>
              <a:rect l="l" t="t" r="r" b="b"/>
              <a:pathLst>
                <a:path w="466" h="453" extrusionOk="0">
                  <a:moveTo>
                    <a:pt x="13" y="298"/>
                  </a:moveTo>
                  <a:cubicBezTo>
                    <a:pt x="13" y="286"/>
                    <a:pt x="13" y="274"/>
                    <a:pt x="1" y="262"/>
                  </a:cubicBezTo>
                  <a:cubicBezTo>
                    <a:pt x="1" y="203"/>
                    <a:pt x="13" y="143"/>
                    <a:pt x="60" y="108"/>
                  </a:cubicBezTo>
                  <a:cubicBezTo>
                    <a:pt x="108" y="36"/>
                    <a:pt x="191" y="0"/>
                    <a:pt x="263" y="24"/>
                  </a:cubicBezTo>
                  <a:cubicBezTo>
                    <a:pt x="465" y="84"/>
                    <a:pt x="430" y="262"/>
                    <a:pt x="346" y="358"/>
                  </a:cubicBezTo>
                  <a:cubicBezTo>
                    <a:pt x="311" y="405"/>
                    <a:pt x="251" y="441"/>
                    <a:pt x="180" y="441"/>
                  </a:cubicBezTo>
                  <a:cubicBezTo>
                    <a:pt x="96" y="453"/>
                    <a:pt x="25" y="381"/>
                    <a:pt x="13"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21"/>
            <p:cNvSpPr/>
            <p:nvPr/>
          </p:nvSpPr>
          <p:spPr>
            <a:xfrm>
              <a:off x="6396625" y="1918225"/>
              <a:ext cx="11625" cy="11325"/>
            </a:xfrm>
            <a:custGeom>
              <a:avLst/>
              <a:gdLst/>
              <a:ahLst/>
              <a:cxnLst/>
              <a:rect l="l" t="t" r="r" b="b"/>
              <a:pathLst>
                <a:path w="465" h="453" extrusionOk="0">
                  <a:moveTo>
                    <a:pt x="24" y="298"/>
                  </a:moveTo>
                  <a:cubicBezTo>
                    <a:pt x="24" y="286"/>
                    <a:pt x="12" y="274"/>
                    <a:pt x="12" y="262"/>
                  </a:cubicBezTo>
                  <a:cubicBezTo>
                    <a:pt x="0" y="203"/>
                    <a:pt x="24" y="143"/>
                    <a:pt x="72" y="108"/>
                  </a:cubicBezTo>
                  <a:cubicBezTo>
                    <a:pt x="119" y="36"/>
                    <a:pt x="191" y="0"/>
                    <a:pt x="274" y="24"/>
                  </a:cubicBezTo>
                  <a:cubicBezTo>
                    <a:pt x="465" y="84"/>
                    <a:pt x="441" y="262"/>
                    <a:pt x="346" y="358"/>
                  </a:cubicBezTo>
                  <a:cubicBezTo>
                    <a:pt x="310" y="405"/>
                    <a:pt x="250" y="441"/>
                    <a:pt x="191" y="441"/>
                  </a:cubicBezTo>
                  <a:cubicBezTo>
                    <a:pt x="108" y="453"/>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21"/>
            <p:cNvSpPr/>
            <p:nvPr/>
          </p:nvSpPr>
          <p:spPr>
            <a:xfrm>
              <a:off x="6450500" y="2243275"/>
              <a:ext cx="11625" cy="11025"/>
            </a:xfrm>
            <a:custGeom>
              <a:avLst/>
              <a:gdLst/>
              <a:ahLst/>
              <a:cxnLst/>
              <a:rect l="l" t="t" r="r" b="b"/>
              <a:pathLst>
                <a:path w="465" h="441" extrusionOk="0">
                  <a:moveTo>
                    <a:pt x="24" y="298"/>
                  </a:moveTo>
                  <a:cubicBezTo>
                    <a:pt x="24" y="286"/>
                    <a:pt x="24" y="274"/>
                    <a:pt x="12" y="262"/>
                  </a:cubicBezTo>
                  <a:cubicBezTo>
                    <a:pt x="0" y="202"/>
                    <a:pt x="24" y="143"/>
                    <a:pt x="72" y="107"/>
                  </a:cubicBezTo>
                  <a:cubicBezTo>
                    <a:pt x="119" y="36"/>
                    <a:pt x="191" y="0"/>
                    <a:pt x="274" y="12"/>
                  </a:cubicBezTo>
                  <a:cubicBezTo>
                    <a:pt x="465" y="71"/>
                    <a:pt x="441" y="250"/>
                    <a:pt x="358" y="345"/>
                  </a:cubicBezTo>
                  <a:cubicBezTo>
                    <a:pt x="310" y="405"/>
                    <a:pt x="250" y="441"/>
                    <a:pt x="191" y="441"/>
                  </a:cubicBezTo>
                  <a:cubicBezTo>
                    <a:pt x="108"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21"/>
            <p:cNvSpPr/>
            <p:nvPr/>
          </p:nvSpPr>
          <p:spPr>
            <a:xfrm>
              <a:off x="6924375" y="1866125"/>
              <a:ext cx="11625" cy="11350"/>
            </a:xfrm>
            <a:custGeom>
              <a:avLst/>
              <a:gdLst/>
              <a:ahLst/>
              <a:cxnLst/>
              <a:rect l="l" t="t" r="r" b="b"/>
              <a:pathLst>
                <a:path w="465" h="454" extrusionOk="0">
                  <a:moveTo>
                    <a:pt x="24" y="298"/>
                  </a:moveTo>
                  <a:cubicBezTo>
                    <a:pt x="24" y="287"/>
                    <a:pt x="12" y="275"/>
                    <a:pt x="12" y="263"/>
                  </a:cubicBezTo>
                  <a:cubicBezTo>
                    <a:pt x="0" y="203"/>
                    <a:pt x="24" y="144"/>
                    <a:pt x="72" y="108"/>
                  </a:cubicBezTo>
                  <a:cubicBezTo>
                    <a:pt x="119" y="37"/>
                    <a:pt x="191" y="1"/>
                    <a:pt x="274" y="25"/>
                  </a:cubicBezTo>
                  <a:cubicBezTo>
                    <a:pt x="464" y="84"/>
                    <a:pt x="441" y="263"/>
                    <a:pt x="345" y="358"/>
                  </a:cubicBezTo>
                  <a:cubicBezTo>
                    <a:pt x="310" y="406"/>
                    <a:pt x="250" y="441"/>
                    <a:pt x="191" y="441"/>
                  </a:cubicBezTo>
                  <a:cubicBezTo>
                    <a:pt x="107" y="453"/>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21"/>
            <p:cNvSpPr/>
            <p:nvPr/>
          </p:nvSpPr>
          <p:spPr>
            <a:xfrm>
              <a:off x="6989550" y="2411725"/>
              <a:ext cx="11625" cy="11050"/>
            </a:xfrm>
            <a:custGeom>
              <a:avLst/>
              <a:gdLst/>
              <a:ahLst/>
              <a:cxnLst/>
              <a:rect l="l" t="t" r="r" b="b"/>
              <a:pathLst>
                <a:path w="465" h="442" extrusionOk="0">
                  <a:moveTo>
                    <a:pt x="13" y="299"/>
                  </a:moveTo>
                  <a:cubicBezTo>
                    <a:pt x="13" y="287"/>
                    <a:pt x="13" y="275"/>
                    <a:pt x="1" y="263"/>
                  </a:cubicBezTo>
                  <a:cubicBezTo>
                    <a:pt x="1" y="203"/>
                    <a:pt x="13" y="144"/>
                    <a:pt x="60" y="108"/>
                  </a:cubicBezTo>
                  <a:cubicBezTo>
                    <a:pt x="108" y="37"/>
                    <a:pt x="191" y="1"/>
                    <a:pt x="263" y="25"/>
                  </a:cubicBezTo>
                  <a:cubicBezTo>
                    <a:pt x="465" y="72"/>
                    <a:pt x="429" y="251"/>
                    <a:pt x="346" y="358"/>
                  </a:cubicBezTo>
                  <a:cubicBezTo>
                    <a:pt x="310" y="406"/>
                    <a:pt x="251" y="441"/>
                    <a:pt x="179" y="441"/>
                  </a:cubicBezTo>
                  <a:cubicBezTo>
                    <a:pt x="96" y="441"/>
                    <a:pt x="24" y="382"/>
                    <a:pt x="13" y="2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21"/>
            <p:cNvSpPr/>
            <p:nvPr/>
          </p:nvSpPr>
          <p:spPr>
            <a:xfrm>
              <a:off x="6618075" y="2413825"/>
              <a:ext cx="11625" cy="11025"/>
            </a:xfrm>
            <a:custGeom>
              <a:avLst/>
              <a:gdLst/>
              <a:ahLst/>
              <a:cxnLst/>
              <a:rect l="l" t="t" r="r" b="b"/>
              <a:pathLst>
                <a:path w="465" h="441" extrusionOk="0">
                  <a:moveTo>
                    <a:pt x="24" y="298"/>
                  </a:moveTo>
                  <a:cubicBezTo>
                    <a:pt x="13" y="286"/>
                    <a:pt x="13" y="274"/>
                    <a:pt x="13" y="262"/>
                  </a:cubicBezTo>
                  <a:cubicBezTo>
                    <a:pt x="1" y="203"/>
                    <a:pt x="24" y="143"/>
                    <a:pt x="60" y="107"/>
                  </a:cubicBezTo>
                  <a:cubicBezTo>
                    <a:pt x="108" y="36"/>
                    <a:pt x="191" y="0"/>
                    <a:pt x="263" y="12"/>
                  </a:cubicBezTo>
                  <a:cubicBezTo>
                    <a:pt x="465" y="72"/>
                    <a:pt x="429" y="250"/>
                    <a:pt x="346" y="346"/>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21"/>
            <p:cNvSpPr/>
            <p:nvPr/>
          </p:nvSpPr>
          <p:spPr>
            <a:xfrm>
              <a:off x="5918300" y="1423825"/>
              <a:ext cx="11625" cy="11025"/>
            </a:xfrm>
            <a:custGeom>
              <a:avLst/>
              <a:gdLst/>
              <a:ahLst/>
              <a:cxnLst/>
              <a:rect l="l" t="t" r="r" b="b"/>
              <a:pathLst>
                <a:path w="465" h="441" extrusionOk="0">
                  <a:moveTo>
                    <a:pt x="24" y="298"/>
                  </a:moveTo>
                  <a:cubicBezTo>
                    <a:pt x="24" y="286"/>
                    <a:pt x="12" y="274"/>
                    <a:pt x="12" y="262"/>
                  </a:cubicBezTo>
                  <a:cubicBezTo>
                    <a:pt x="0" y="203"/>
                    <a:pt x="24" y="143"/>
                    <a:pt x="71" y="107"/>
                  </a:cubicBezTo>
                  <a:cubicBezTo>
                    <a:pt x="119" y="36"/>
                    <a:pt x="191" y="0"/>
                    <a:pt x="274" y="24"/>
                  </a:cubicBezTo>
                  <a:cubicBezTo>
                    <a:pt x="464" y="72"/>
                    <a:pt x="441" y="250"/>
                    <a:pt x="345" y="357"/>
                  </a:cubicBezTo>
                  <a:cubicBezTo>
                    <a:pt x="310" y="405"/>
                    <a:pt x="250" y="441"/>
                    <a:pt x="191" y="441"/>
                  </a:cubicBezTo>
                  <a:cubicBezTo>
                    <a:pt x="107" y="441"/>
                    <a:pt x="36"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21"/>
            <p:cNvSpPr/>
            <p:nvPr/>
          </p:nvSpPr>
          <p:spPr>
            <a:xfrm>
              <a:off x="5891200" y="1245525"/>
              <a:ext cx="11625" cy="11025"/>
            </a:xfrm>
            <a:custGeom>
              <a:avLst/>
              <a:gdLst/>
              <a:ahLst/>
              <a:cxnLst/>
              <a:rect l="l" t="t" r="r" b="b"/>
              <a:pathLst>
                <a:path w="465" h="441" extrusionOk="0">
                  <a:moveTo>
                    <a:pt x="24" y="298"/>
                  </a:moveTo>
                  <a:cubicBezTo>
                    <a:pt x="12" y="286"/>
                    <a:pt x="12" y="274"/>
                    <a:pt x="12" y="262"/>
                  </a:cubicBezTo>
                  <a:cubicBezTo>
                    <a:pt x="1" y="203"/>
                    <a:pt x="24" y="143"/>
                    <a:pt x="60" y="107"/>
                  </a:cubicBezTo>
                  <a:cubicBezTo>
                    <a:pt x="108" y="36"/>
                    <a:pt x="191" y="0"/>
                    <a:pt x="262" y="12"/>
                  </a:cubicBezTo>
                  <a:cubicBezTo>
                    <a:pt x="465" y="72"/>
                    <a:pt x="429" y="250"/>
                    <a:pt x="346" y="346"/>
                  </a:cubicBezTo>
                  <a:cubicBezTo>
                    <a:pt x="310" y="405"/>
                    <a:pt x="251" y="441"/>
                    <a:pt x="179"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21"/>
            <p:cNvSpPr/>
            <p:nvPr/>
          </p:nvSpPr>
          <p:spPr>
            <a:xfrm>
              <a:off x="6059075" y="1169925"/>
              <a:ext cx="11625" cy="11025"/>
            </a:xfrm>
            <a:custGeom>
              <a:avLst/>
              <a:gdLst/>
              <a:ahLst/>
              <a:cxnLst/>
              <a:rect l="l" t="t" r="r" b="b"/>
              <a:pathLst>
                <a:path w="465" h="441" extrusionOk="0">
                  <a:moveTo>
                    <a:pt x="24" y="298"/>
                  </a:moveTo>
                  <a:cubicBezTo>
                    <a:pt x="24" y="286"/>
                    <a:pt x="13" y="274"/>
                    <a:pt x="13" y="262"/>
                  </a:cubicBezTo>
                  <a:cubicBezTo>
                    <a:pt x="1" y="203"/>
                    <a:pt x="24" y="143"/>
                    <a:pt x="72" y="107"/>
                  </a:cubicBezTo>
                  <a:cubicBezTo>
                    <a:pt x="108" y="36"/>
                    <a:pt x="191" y="0"/>
                    <a:pt x="275" y="12"/>
                  </a:cubicBezTo>
                  <a:cubicBezTo>
                    <a:pt x="465" y="72"/>
                    <a:pt x="429" y="250"/>
                    <a:pt x="346" y="345"/>
                  </a:cubicBezTo>
                  <a:cubicBezTo>
                    <a:pt x="310" y="405"/>
                    <a:pt x="251" y="441"/>
                    <a:pt x="191" y="441"/>
                  </a:cubicBezTo>
                  <a:cubicBezTo>
                    <a:pt x="96" y="441"/>
                    <a:pt x="24" y="381"/>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21"/>
            <p:cNvSpPr/>
            <p:nvPr/>
          </p:nvSpPr>
          <p:spPr>
            <a:xfrm>
              <a:off x="6148075" y="1241950"/>
              <a:ext cx="11625" cy="11025"/>
            </a:xfrm>
            <a:custGeom>
              <a:avLst/>
              <a:gdLst/>
              <a:ahLst/>
              <a:cxnLst/>
              <a:rect l="l" t="t" r="r" b="b"/>
              <a:pathLst>
                <a:path w="465" h="441" extrusionOk="0">
                  <a:moveTo>
                    <a:pt x="24" y="286"/>
                  </a:moveTo>
                  <a:cubicBezTo>
                    <a:pt x="24" y="274"/>
                    <a:pt x="13" y="262"/>
                    <a:pt x="13" y="250"/>
                  </a:cubicBezTo>
                  <a:cubicBezTo>
                    <a:pt x="1" y="191"/>
                    <a:pt x="24" y="131"/>
                    <a:pt x="72" y="96"/>
                  </a:cubicBezTo>
                  <a:cubicBezTo>
                    <a:pt x="120" y="24"/>
                    <a:pt x="191" y="0"/>
                    <a:pt x="274" y="12"/>
                  </a:cubicBezTo>
                  <a:cubicBezTo>
                    <a:pt x="465" y="72"/>
                    <a:pt x="441" y="250"/>
                    <a:pt x="346" y="346"/>
                  </a:cubicBezTo>
                  <a:cubicBezTo>
                    <a:pt x="310" y="393"/>
                    <a:pt x="251" y="429"/>
                    <a:pt x="191" y="441"/>
                  </a:cubicBezTo>
                  <a:cubicBezTo>
                    <a:pt x="108" y="441"/>
                    <a:pt x="36"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21"/>
            <p:cNvSpPr/>
            <p:nvPr/>
          </p:nvSpPr>
          <p:spPr>
            <a:xfrm>
              <a:off x="6177550" y="1332725"/>
              <a:ext cx="11625" cy="11050"/>
            </a:xfrm>
            <a:custGeom>
              <a:avLst/>
              <a:gdLst/>
              <a:ahLst/>
              <a:cxnLst/>
              <a:rect l="l" t="t" r="r" b="b"/>
              <a:pathLst>
                <a:path w="465" h="442" extrusionOk="0">
                  <a:moveTo>
                    <a:pt x="24" y="287"/>
                  </a:moveTo>
                  <a:cubicBezTo>
                    <a:pt x="24" y="275"/>
                    <a:pt x="24" y="263"/>
                    <a:pt x="12" y="263"/>
                  </a:cubicBezTo>
                  <a:cubicBezTo>
                    <a:pt x="0" y="203"/>
                    <a:pt x="24" y="144"/>
                    <a:pt x="72" y="96"/>
                  </a:cubicBezTo>
                  <a:cubicBezTo>
                    <a:pt x="119" y="37"/>
                    <a:pt x="191" y="1"/>
                    <a:pt x="274" y="13"/>
                  </a:cubicBezTo>
                  <a:cubicBezTo>
                    <a:pt x="465" y="72"/>
                    <a:pt x="441" y="251"/>
                    <a:pt x="346" y="346"/>
                  </a:cubicBezTo>
                  <a:cubicBezTo>
                    <a:pt x="310" y="406"/>
                    <a:pt x="250" y="429"/>
                    <a:pt x="191" y="441"/>
                  </a:cubicBezTo>
                  <a:cubicBezTo>
                    <a:pt x="108" y="441"/>
                    <a:pt x="36" y="370"/>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21"/>
            <p:cNvSpPr/>
            <p:nvPr/>
          </p:nvSpPr>
          <p:spPr>
            <a:xfrm>
              <a:off x="6875250" y="1942025"/>
              <a:ext cx="11625" cy="11050"/>
            </a:xfrm>
            <a:custGeom>
              <a:avLst/>
              <a:gdLst/>
              <a:ahLst/>
              <a:cxnLst/>
              <a:rect l="l" t="t" r="r" b="b"/>
              <a:pathLst>
                <a:path w="465" h="442" extrusionOk="0">
                  <a:moveTo>
                    <a:pt x="24" y="287"/>
                  </a:moveTo>
                  <a:cubicBezTo>
                    <a:pt x="13" y="275"/>
                    <a:pt x="13" y="275"/>
                    <a:pt x="13" y="263"/>
                  </a:cubicBezTo>
                  <a:cubicBezTo>
                    <a:pt x="1" y="203"/>
                    <a:pt x="24" y="144"/>
                    <a:pt x="72" y="96"/>
                  </a:cubicBezTo>
                  <a:cubicBezTo>
                    <a:pt x="108" y="37"/>
                    <a:pt x="191" y="1"/>
                    <a:pt x="274" y="13"/>
                  </a:cubicBezTo>
                  <a:cubicBezTo>
                    <a:pt x="465" y="72"/>
                    <a:pt x="429" y="251"/>
                    <a:pt x="346" y="346"/>
                  </a:cubicBezTo>
                  <a:cubicBezTo>
                    <a:pt x="310" y="406"/>
                    <a:pt x="251" y="441"/>
                    <a:pt x="191" y="441"/>
                  </a:cubicBezTo>
                  <a:cubicBezTo>
                    <a:pt x="96" y="441"/>
                    <a:pt x="24" y="382"/>
                    <a:pt x="24" y="2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21"/>
            <p:cNvSpPr/>
            <p:nvPr/>
          </p:nvSpPr>
          <p:spPr>
            <a:xfrm>
              <a:off x="7286325" y="2225400"/>
              <a:ext cx="11625" cy="11050"/>
            </a:xfrm>
            <a:custGeom>
              <a:avLst/>
              <a:gdLst/>
              <a:ahLst/>
              <a:cxnLst/>
              <a:rect l="l" t="t" r="r" b="b"/>
              <a:pathLst>
                <a:path w="465" h="442" extrusionOk="0">
                  <a:moveTo>
                    <a:pt x="24" y="298"/>
                  </a:moveTo>
                  <a:cubicBezTo>
                    <a:pt x="24" y="286"/>
                    <a:pt x="12" y="274"/>
                    <a:pt x="12" y="263"/>
                  </a:cubicBezTo>
                  <a:cubicBezTo>
                    <a:pt x="0" y="203"/>
                    <a:pt x="24" y="144"/>
                    <a:pt x="72" y="108"/>
                  </a:cubicBezTo>
                  <a:cubicBezTo>
                    <a:pt x="119" y="36"/>
                    <a:pt x="191" y="1"/>
                    <a:pt x="274" y="24"/>
                  </a:cubicBezTo>
                  <a:cubicBezTo>
                    <a:pt x="464" y="72"/>
                    <a:pt x="441" y="251"/>
                    <a:pt x="345" y="358"/>
                  </a:cubicBezTo>
                  <a:cubicBezTo>
                    <a:pt x="310" y="405"/>
                    <a:pt x="250" y="441"/>
                    <a:pt x="191" y="441"/>
                  </a:cubicBezTo>
                  <a:cubicBezTo>
                    <a:pt x="107" y="441"/>
                    <a:pt x="36" y="382"/>
                    <a:pt x="2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21"/>
            <p:cNvSpPr/>
            <p:nvPr/>
          </p:nvSpPr>
          <p:spPr>
            <a:xfrm>
              <a:off x="7175875" y="1899175"/>
              <a:ext cx="11650" cy="11025"/>
            </a:xfrm>
            <a:custGeom>
              <a:avLst/>
              <a:gdLst/>
              <a:ahLst/>
              <a:cxnLst/>
              <a:rect l="l" t="t" r="r" b="b"/>
              <a:pathLst>
                <a:path w="466" h="441" extrusionOk="0">
                  <a:moveTo>
                    <a:pt x="25" y="298"/>
                  </a:moveTo>
                  <a:cubicBezTo>
                    <a:pt x="25" y="286"/>
                    <a:pt x="13" y="274"/>
                    <a:pt x="1" y="262"/>
                  </a:cubicBezTo>
                  <a:cubicBezTo>
                    <a:pt x="1" y="203"/>
                    <a:pt x="13" y="143"/>
                    <a:pt x="60" y="108"/>
                  </a:cubicBezTo>
                  <a:cubicBezTo>
                    <a:pt x="108" y="36"/>
                    <a:pt x="191" y="0"/>
                    <a:pt x="263" y="24"/>
                  </a:cubicBezTo>
                  <a:cubicBezTo>
                    <a:pt x="465" y="72"/>
                    <a:pt x="430" y="250"/>
                    <a:pt x="346" y="358"/>
                  </a:cubicBezTo>
                  <a:cubicBezTo>
                    <a:pt x="310" y="405"/>
                    <a:pt x="251" y="441"/>
                    <a:pt x="180" y="441"/>
                  </a:cubicBezTo>
                  <a:cubicBezTo>
                    <a:pt x="96" y="441"/>
                    <a:pt x="25" y="381"/>
                    <a:pt x="25"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21"/>
            <p:cNvSpPr/>
            <p:nvPr/>
          </p:nvSpPr>
          <p:spPr>
            <a:xfrm>
              <a:off x="6841925" y="2599850"/>
              <a:ext cx="11625" cy="11050"/>
            </a:xfrm>
            <a:custGeom>
              <a:avLst/>
              <a:gdLst/>
              <a:ahLst/>
              <a:cxnLst/>
              <a:rect l="l" t="t" r="r" b="b"/>
              <a:pathLst>
                <a:path w="465" h="442" extrusionOk="0">
                  <a:moveTo>
                    <a:pt x="24" y="286"/>
                  </a:moveTo>
                  <a:cubicBezTo>
                    <a:pt x="24" y="275"/>
                    <a:pt x="12" y="263"/>
                    <a:pt x="12" y="263"/>
                  </a:cubicBezTo>
                  <a:cubicBezTo>
                    <a:pt x="0" y="191"/>
                    <a:pt x="24" y="132"/>
                    <a:pt x="60" y="96"/>
                  </a:cubicBezTo>
                  <a:cubicBezTo>
                    <a:pt x="107" y="24"/>
                    <a:pt x="191" y="1"/>
                    <a:pt x="262" y="13"/>
                  </a:cubicBezTo>
                  <a:cubicBezTo>
                    <a:pt x="464" y="72"/>
                    <a:pt x="429" y="251"/>
                    <a:pt x="345" y="346"/>
                  </a:cubicBezTo>
                  <a:cubicBezTo>
                    <a:pt x="310" y="405"/>
                    <a:pt x="250" y="429"/>
                    <a:pt x="179" y="441"/>
                  </a:cubicBezTo>
                  <a:cubicBezTo>
                    <a:pt x="95" y="441"/>
                    <a:pt x="24" y="370"/>
                    <a:pt x="24"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21"/>
            <p:cNvSpPr/>
            <p:nvPr/>
          </p:nvSpPr>
          <p:spPr>
            <a:xfrm>
              <a:off x="6039125" y="1720575"/>
              <a:ext cx="30100" cy="22950"/>
            </a:xfrm>
            <a:custGeom>
              <a:avLst/>
              <a:gdLst/>
              <a:ahLst/>
              <a:cxnLst/>
              <a:rect l="l" t="t" r="r" b="b"/>
              <a:pathLst>
                <a:path w="1204" h="918" extrusionOk="0">
                  <a:moveTo>
                    <a:pt x="1096" y="596"/>
                  </a:moveTo>
                  <a:cubicBezTo>
                    <a:pt x="1084" y="620"/>
                    <a:pt x="1084" y="644"/>
                    <a:pt x="1073" y="667"/>
                  </a:cubicBezTo>
                  <a:cubicBezTo>
                    <a:pt x="1013" y="786"/>
                    <a:pt x="894" y="870"/>
                    <a:pt x="751" y="882"/>
                  </a:cubicBezTo>
                  <a:cubicBezTo>
                    <a:pt x="572" y="917"/>
                    <a:pt x="394" y="917"/>
                    <a:pt x="275" y="763"/>
                  </a:cubicBezTo>
                  <a:cubicBezTo>
                    <a:pt x="1" y="394"/>
                    <a:pt x="299" y="108"/>
                    <a:pt x="584" y="48"/>
                  </a:cubicBezTo>
                  <a:cubicBezTo>
                    <a:pt x="727" y="1"/>
                    <a:pt x="882" y="24"/>
                    <a:pt x="1001" y="108"/>
                  </a:cubicBezTo>
                  <a:cubicBezTo>
                    <a:pt x="1156" y="215"/>
                    <a:pt x="1203" y="429"/>
                    <a:pt x="1096" y="5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21"/>
            <p:cNvSpPr/>
            <p:nvPr/>
          </p:nvSpPr>
          <p:spPr>
            <a:xfrm>
              <a:off x="6571650" y="1992625"/>
              <a:ext cx="88125" cy="84275"/>
            </a:xfrm>
            <a:custGeom>
              <a:avLst/>
              <a:gdLst/>
              <a:ahLst/>
              <a:cxnLst/>
              <a:rect l="l" t="t" r="r" b="b"/>
              <a:pathLst>
                <a:path w="3525" h="3371" extrusionOk="0">
                  <a:moveTo>
                    <a:pt x="203" y="2251"/>
                  </a:moveTo>
                  <a:cubicBezTo>
                    <a:pt x="191" y="2168"/>
                    <a:pt x="143" y="2108"/>
                    <a:pt x="119" y="2013"/>
                  </a:cubicBezTo>
                  <a:cubicBezTo>
                    <a:pt x="0" y="1549"/>
                    <a:pt x="250" y="1156"/>
                    <a:pt x="548" y="822"/>
                  </a:cubicBezTo>
                  <a:cubicBezTo>
                    <a:pt x="953" y="382"/>
                    <a:pt x="1417" y="1"/>
                    <a:pt x="2072" y="180"/>
                  </a:cubicBezTo>
                  <a:cubicBezTo>
                    <a:pt x="3524" y="596"/>
                    <a:pt x="3286" y="1942"/>
                    <a:pt x="2643" y="2680"/>
                  </a:cubicBezTo>
                  <a:cubicBezTo>
                    <a:pt x="2346" y="3013"/>
                    <a:pt x="2024" y="3370"/>
                    <a:pt x="1453" y="3359"/>
                  </a:cubicBezTo>
                  <a:cubicBezTo>
                    <a:pt x="667" y="3347"/>
                    <a:pt x="310" y="2847"/>
                    <a:pt x="203" y="22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21"/>
            <p:cNvSpPr/>
            <p:nvPr/>
          </p:nvSpPr>
          <p:spPr>
            <a:xfrm>
              <a:off x="6475200" y="2097125"/>
              <a:ext cx="82475" cy="79200"/>
            </a:xfrm>
            <a:custGeom>
              <a:avLst/>
              <a:gdLst/>
              <a:ahLst/>
              <a:cxnLst/>
              <a:rect l="l" t="t" r="r" b="b"/>
              <a:pathLst>
                <a:path w="3299" h="3168" extrusionOk="0">
                  <a:moveTo>
                    <a:pt x="191" y="2107"/>
                  </a:moveTo>
                  <a:cubicBezTo>
                    <a:pt x="179" y="2036"/>
                    <a:pt x="120" y="1965"/>
                    <a:pt x="108" y="1881"/>
                  </a:cubicBezTo>
                  <a:cubicBezTo>
                    <a:pt x="1" y="1453"/>
                    <a:pt x="227" y="1084"/>
                    <a:pt x="513" y="774"/>
                  </a:cubicBezTo>
                  <a:cubicBezTo>
                    <a:pt x="894" y="357"/>
                    <a:pt x="1322" y="0"/>
                    <a:pt x="1941" y="179"/>
                  </a:cubicBezTo>
                  <a:cubicBezTo>
                    <a:pt x="3299" y="560"/>
                    <a:pt x="3084" y="1834"/>
                    <a:pt x="2477" y="2524"/>
                  </a:cubicBezTo>
                  <a:cubicBezTo>
                    <a:pt x="2191" y="2834"/>
                    <a:pt x="1894" y="3167"/>
                    <a:pt x="1358" y="3155"/>
                  </a:cubicBezTo>
                  <a:cubicBezTo>
                    <a:pt x="620" y="3131"/>
                    <a:pt x="286" y="2667"/>
                    <a:pt x="19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21"/>
            <p:cNvSpPr/>
            <p:nvPr/>
          </p:nvSpPr>
          <p:spPr>
            <a:xfrm>
              <a:off x="6504375" y="2046225"/>
              <a:ext cx="26225" cy="28600"/>
            </a:xfrm>
            <a:custGeom>
              <a:avLst/>
              <a:gdLst/>
              <a:ahLst/>
              <a:cxnLst/>
              <a:rect l="l" t="t" r="r" b="b"/>
              <a:pathLst>
                <a:path w="1049" h="1144" extrusionOk="0">
                  <a:moveTo>
                    <a:pt x="608" y="1119"/>
                  </a:moveTo>
                  <a:cubicBezTo>
                    <a:pt x="572" y="1119"/>
                    <a:pt x="548" y="1119"/>
                    <a:pt x="524" y="1131"/>
                  </a:cubicBezTo>
                  <a:cubicBezTo>
                    <a:pt x="381" y="1119"/>
                    <a:pt x="262" y="1036"/>
                    <a:pt x="191" y="917"/>
                  </a:cubicBezTo>
                  <a:cubicBezTo>
                    <a:pt x="84" y="762"/>
                    <a:pt x="0" y="595"/>
                    <a:pt x="96" y="417"/>
                  </a:cubicBezTo>
                  <a:cubicBezTo>
                    <a:pt x="310" y="0"/>
                    <a:pt x="715" y="155"/>
                    <a:pt x="893" y="405"/>
                  </a:cubicBezTo>
                  <a:cubicBezTo>
                    <a:pt x="1001" y="512"/>
                    <a:pt x="1048" y="655"/>
                    <a:pt x="1012" y="810"/>
                  </a:cubicBezTo>
                  <a:cubicBezTo>
                    <a:pt x="977" y="1000"/>
                    <a:pt x="798" y="1143"/>
                    <a:pt x="608"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21"/>
            <p:cNvSpPr/>
            <p:nvPr/>
          </p:nvSpPr>
          <p:spPr>
            <a:xfrm>
              <a:off x="6427875" y="2058125"/>
              <a:ext cx="30975" cy="24425"/>
            </a:xfrm>
            <a:custGeom>
              <a:avLst/>
              <a:gdLst/>
              <a:ahLst/>
              <a:cxnLst/>
              <a:rect l="l" t="t" r="r" b="b"/>
              <a:pathLst>
                <a:path w="1239" h="977" extrusionOk="0">
                  <a:moveTo>
                    <a:pt x="1144" y="572"/>
                  </a:moveTo>
                  <a:cubicBezTo>
                    <a:pt x="1144" y="596"/>
                    <a:pt x="1132" y="619"/>
                    <a:pt x="1132" y="655"/>
                  </a:cubicBezTo>
                  <a:cubicBezTo>
                    <a:pt x="1084" y="786"/>
                    <a:pt x="965" y="869"/>
                    <a:pt x="822" y="893"/>
                  </a:cubicBezTo>
                  <a:cubicBezTo>
                    <a:pt x="643" y="953"/>
                    <a:pt x="465" y="977"/>
                    <a:pt x="322" y="822"/>
                  </a:cubicBezTo>
                  <a:cubicBezTo>
                    <a:pt x="1" y="477"/>
                    <a:pt x="286" y="155"/>
                    <a:pt x="572" y="72"/>
                  </a:cubicBezTo>
                  <a:cubicBezTo>
                    <a:pt x="703" y="0"/>
                    <a:pt x="870" y="12"/>
                    <a:pt x="1001" y="84"/>
                  </a:cubicBezTo>
                  <a:cubicBezTo>
                    <a:pt x="1167" y="179"/>
                    <a:pt x="1239" y="393"/>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21"/>
            <p:cNvSpPr/>
            <p:nvPr/>
          </p:nvSpPr>
          <p:spPr>
            <a:xfrm>
              <a:off x="6310000" y="2018825"/>
              <a:ext cx="15500" cy="12525"/>
            </a:xfrm>
            <a:custGeom>
              <a:avLst/>
              <a:gdLst/>
              <a:ahLst/>
              <a:cxnLst/>
              <a:rect l="l" t="t" r="r" b="b"/>
              <a:pathLst>
                <a:path w="620" h="501" extrusionOk="0">
                  <a:moveTo>
                    <a:pt x="584" y="298"/>
                  </a:moveTo>
                  <a:cubicBezTo>
                    <a:pt x="572" y="310"/>
                    <a:pt x="572" y="322"/>
                    <a:pt x="584" y="334"/>
                  </a:cubicBezTo>
                  <a:cubicBezTo>
                    <a:pt x="548" y="394"/>
                    <a:pt x="489" y="441"/>
                    <a:pt x="417" y="453"/>
                  </a:cubicBezTo>
                  <a:cubicBezTo>
                    <a:pt x="334" y="501"/>
                    <a:pt x="239" y="489"/>
                    <a:pt x="167" y="417"/>
                  </a:cubicBezTo>
                  <a:cubicBezTo>
                    <a:pt x="1" y="239"/>
                    <a:pt x="144" y="84"/>
                    <a:pt x="298" y="36"/>
                  </a:cubicBezTo>
                  <a:cubicBezTo>
                    <a:pt x="358" y="1"/>
                    <a:pt x="441" y="1"/>
                    <a:pt x="513" y="48"/>
                  </a:cubicBezTo>
                  <a:cubicBezTo>
                    <a:pt x="596" y="96"/>
                    <a:pt x="620" y="203"/>
                    <a:pt x="584"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21"/>
            <p:cNvSpPr/>
            <p:nvPr/>
          </p:nvSpPr>
          <p:spPr>
            <a:xfrm>
              <a:off x="6482650" y="1992350"/>
              <a:ext cx="26200" cy="28300"/>
            </a:xfrm>
            <a:custGeom>
              <a:avLst/>
              <a:gdLst/>
              <a:ahLst/>
              <a:cxnLst/>
              <a:rect l="l" t="t" r="r" b="b"/>
              <a:pathLst>
                <a:path w="1048" h="1132" extrusionOk="0">
                  <a:moveTo>
                    <a:pt x="607" y="1107"/>
                  </a:moveTo>
                  <a:cubicBezTo>
                    <a:pt x="572" y="1107"/>
                    <a:pt x="548" y="1119"/>
                    <a:pt x="524" y="1119"/>
                  </a:cubicBezTo>
                  <a:cubicBezTo>
                    <a:pt x="381" y="1119"/>
                    <a:pt x="262" y="1036"/>
                    <a:pt x="191" y="917"/>
                  </a:cubicBezTo>
                  <a:cubicBezTo>
                    <a:pt x="84" y="762"/>
                    <a:pt x="0" y="595"/>
                    <a:pt x="96" y="405"/>
                  </a:cubicBezTo>
                  <a:cubicBezTo>
                    <a:pt x="310" y="0"/>
                    <a:pt x="715" y="155"/>
                    <a:pt x="893" y="393"/>
                  </a:cubicBezTo>
                  <a:cubicBezTo>
                    <a:pt x="1000" y="500"/>
                    <a:pt x="1048" y="655"/>
                    <a:pt x="1012" y="810"/>
                  </a:cubicBezTo>
                  <a:cubicBezTo>
                    <a:pt x="977" y="1000"/>
                    <a:pt x="798" y="1131"/>
                    <a:pt x="607" y="1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21"/>
            <p:cNvSpPr/>
            <p:nvPr/>
          </p:nvSpPr>
          <p:spPr>
            <a:xfrm>
              <a:off x="6484125" y="2106050"/>
              <a:ext cx="26225" cy="28300"/>
            </a:xfrm>
            <a:custGeom>
              <a:avLst/>
              <a:gdLst/>
              <a:ahLst/>
              <a:cxnLst/>
              <a:rect l="l" t="t" r="r" b="b"/>
              <a:pathLst>
                <a:path w="1049" h="1132" extrusionOk="0">
                  <a:moveTo>
                    <a:pt x="608" y="1108"/>
                  </a:moveTo>
                  <a:cubicBezTo>
                    <a:pt x="584" y="1108"/>
                    <a:pt x="548" y="1119"/>
                    <a:pt x="525" y="1119"/>
                  </a:cubicBezTo>
                  <a:cubicBezTo>
                    <a:pt x="382" y="1119"/>
                    <a:pt x="263" y="1036"/>
                    <a:pt x="191" y="917"/>
                  </a:cubicBezTo>
                  <a:cubicBezTo>
                    <a:pt x="84" y="762"/>
                    <a:pt x="1" y="596"/>
                    <a:pt x="96" y="417"/>
                  </a:cubicBezTo>
                  <a:cubicBezTo>
                    <a:pt x="322" y="0"/>
                    <a:pt x="715" y="155"/>
                    <a:pt x="894" y="405"/>
                  </a:cubicBezTo>
                  <a:cubicBezTo>
                    <a:pt x="1001" y="512"/>
                    <a:pt x="1049" y="655"/>
                    <a:pt x="1025" y="810"/>
                  </a:cubicBezTo>
                  <a:cubicBezTo>
                    <a:pt x="989" y="1000"/>
                    <a:pt x="799" y="1131"/>
                    <a:pt x="608" y="1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21"/>
            <p:cNvSpPr/>
            <p:nvPr/>
          </p:nvSpPr>
          <p:spPr>
            <a:xfrm>
              <a:off x="6563300" y="2080150"/>
              <a:ext cx="26225" cy="28600"/>
            </a:xfrm>
            <a:custGeom>
              <a:avLst/>
              <a:gdLst/>
              <a:ahLst/>
              <a:cxnLst/>
              <a:rect l="l" t="t" r="r" b="b"/>
              <a:pathLst>
                <a:path w="1049" h="1144" extrusionOk="0">
                  <a:moveTo>
                    <a:pt x="608" y="1120"/>
                  </a:moveTo>
                  <a:cubicBezTo>
                    <a:pt x="584" y="1120"/>
                    <a:pt x="560" y="1120"/>
                    <a:pt x="525" y="1131"/>
                  </a:cubicBezTo>
                  <a:cubicBezTo>
                    <a:pt x="394" y="1120"/>
                    <a:pt x="263" y="1036"/>
                    <a:pt x="191" y="917"/>
                  </a:cubicBezTo>
                  <a:cubicBezTo>
                    <a:pt x="84" y="762"/>
                    <a:pt x="1" y="596"/>
                    <a:pt x="96" y="417"/>
                  </a:cubicBezTo>
                  <a:cubicBezTo>
                    <a:pt x="322" y="0"/>
                    <a:pt x="715" y="155"/>
                    <a:pt x="894" y="405"/>
                  </a:cubicBezTo>
                  <a:cubicBezTo>
                    <a:pt x="1001" y="512"/>
                    <a:pt x="1049" y="655"/>
                    <a:pt x="1025" y="810"/>
                  </a:cubicBezTo>
                  <a:cubicBezTo>
                    <a:pt x="989" y="1001"/>
                    <a:pt x="810" y="1143"/>
                    <a:pt x="608"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21"/>
            <p:cNvSpPr/>
            <p:nvPr/>
          </p:nvSpPr>
          <p:spPr>
            <a:xfrm>
              <a:off x="6498725" y="1860175"/>
              <a:ext cx="26200" cy="28600"/>
            </a:xfrm>
            <a:custGeom>
              <a:avLst/>
              <a:gdLst/>
              <a:ahLst/>
              <a:cxnLst/>
              <a:rect l="l" t="t" r="r" b="b"/>
              <a:pathLst>
                <a:path w="1048" h="1144" extrusionOk="0">
                  <a:moveTo>
                    <a:pt x="607" y="1120"/>
                  </a:moveTo>
                  <a:cubicBezTo>
                    <a:pt x="572" y="1120"/>
                    <a:pt x="548" y="1120"/>
                    <a:pt x="524" y="1120"/>
                  </a:cubicBezTo>
                  <a:cubicBezTo>
                    <a:pt x="381" y="1120"/>
                    <a:pt x="262" y="1037"/>
                    <a:pt x="191" y="917"/>
                  </a:cubicBezTo>
                  <a:cubicBezTo>
                    <a:pt x="84" y="775"/>
                    <a:pt x="0" y="596"/>
                    <a:pt x="95" y="417"/>
                  </a:cubicBezTo>
                  <a:cubicBezTo>
                    <a:pt x="310" y="1"/>
                    <a:pt x="715" y="155"/>
                    <a:pt x="893" y="406"/>
                  </a:cubicBezTo>
                  <a:cubicBezTo>
                    <a:pt x="1000" y="513"/>
                    <a:pt x="1048" y="656"/>
                    <a:pt x="1024" y="810"/>
                  </a:cubicBezTo>
                  <a:cubicBezTo>
                    <a:pt x="988" y="1001"/>
                    <a:pt x="798" y="1144"/>
                    <a:pt x="607" y="1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21"/>
            <p:cNvSpPr/>
            <p:nvPr/>
          </p:nvSpPr>
          <p:spPr>
            <a:xfrm>
              <a:off x="6400800" y="1944425"/>
              <a:ext cx="26200" cy="28600"/>
            </a:xfrm>
            <a:custGeom>
              <a:avLst/>
              <a:gdLst/>
              <a:ahLst/>
              <a:cxnLst/>
              <a:rect l="l" t="t" r="r" b="b"/>
              <a:pathLst>
                <a:path w="1048" h="1144" extrusionOk="0">
                  <a:moveTo>
                    <a:pt x="607" y="1119"/>
                  </a:moveTo>
                  <a:cubicBezTo>
                    <a:pt x="583" y="1119"/>
                    <a:pt x="560" y="1131"/>
                    <a:pt x="524" y="1131"/>
                  </a:cubicBezTo>
                  <a:cubicBezTo>
                    <a:pt x="393" y="1119"/>
                    <a:pt x="262" y="1036"/>
                    <a:pt x="191" y="917"/>
                  </a:cubicBezTo>
                  <a:cubicBezTo>
                    <a:pt x="83" y="774"/>
                    <a:pt x="0" y="607"/>
                    <a:pt x="95" y="417"/>
                  </a:cubicBezTo>
                  <a:cubicBezTo>
                    <a:pt x="322" y="0"/>
                    <a:pt x="714" y="155"/>
                    <a:pt x="893" y="405"/>
                  </a:cubicBezTo>
                  <a:cubicBezTo>
                    <a:pt x="1000" y="512"/>
                    <a:pt x="1048" y="667"/>
                    <a:pt x="1024" y="810"/>
                  </a:cubicBezTo>
                  <a:cubicBezTo>
                    <a:pt x="988" y="1012"/>
                    <a:pt x="810"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21"/>
            <p:cNvSpPr/>
            <p:nvPr/>
          </p:nvSpPr>
          <p:spPr>
            <a:xfrm>
              <a:off x="6484125" y="1983100"/>
              <a:ext cx="30700" cy="24450"/>
            </a:xfrm>
            <a:custGeom>
              <a:avLst/>
              <a:gdLst/>
              <a:ahLst/>
              <a:cxnLst/>
              <a:rect l="l" t="t" r="r" b="b"/>
              <a:pathLst>
                <a:path w="1228" h="978" extrusionOk="0">
                  <a:moveTo>
                    <a:pt x="1144" y="572"/>
                  </a:moveTo>
                  <a:cubicBezTo>
                    <a:pt x="1132" y="596"/>
                    <a:pt x="1144" y="632"/>
                    <a:pt x="1120" y="656"/>
                  </a:cubicBezTo>
                  <a:cubicBezTo>
                    <a:pt x="1072" y="787"/>
                    <a:pt x="965" y="870"/>
                    <a:pt x="822" y="906"/>
                  </a:cubicBezTo>
                  <a:cubicBezTo>
                    <a:pt x="644" y="953"/>
                    <a:pt x="465" y="977"/>
                    <a:pt x="322" y="822"/>
                  </a:cubicBezTo>
                  <a:cubicBezTo>
                    <a:pt x="1" y="477"/>
                    <a:pt x="275" y="156"/>
                    <a:pt x="572" y="72"/>
                  </a:cubicBezTo>
                  <a:cubicBezTo>
                    <a:pt x="703" y="1"/>
                    <a:pt x="858" y="13"/>
                    <a:pt x="989" y="84"/>
                  </a:cubicBezTo>
                  <a:cubicBezTo>
                    <a:pt x="1168" y="180"/>
                    <a:pt x="1227" y="406"/>
                    <a:pt x="1144"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21"/>
            <p:cNvSpPr/>
            <p:nvPr/>
          </p:nvSpPr>
          <p:spPr>
            <a:xfrm>
              <a:off x="6539800" y="2134025"/>
              <a:ext cx="30975" cy="24425"/>
            </a:xfrm>
            <a:custGeom>
              <a:avLst/>
              <a:gdLst/>
              <a:ahLst/>
              <a:cxnLst/>
              <a:rect l="l" t="t" r="r" b="b"/>
              <a:pathLst>
                <a:path w="1239" h="977" extrusionOk="0">
                  <a:moveTo>
                    <a:pt x="1143" y="572"/>
                  </a:moveTo>
                  <a:cubicBezTo>
                    <a:pt x="1143" y="596"/>
                    <a:pt x="1131" y="620"/>
                    <a:pt x="1131" y="655"/>
                  </a:cubicBezTo>
                  <a:cubicBezTo>
                    <a:pt x="1084" y="774"/>
                    <a:pt x="965" y="870"/>
                    <a:pt x="822" y="893"/>
                  </a:cubicBezTo>
                  <a:cubicBezTo>
                    <a:pt x="643" y="953"/>
                    <a:pt x="465" y="977"/>
                    <a:pt x="322" y="822"/>
                  </a:cubicBezTo>
                  <a:cubicBezTo>
                    <a:pt x="0" y="477"/>
                    <a:pt x="286" y="155"/>
                    <a:pt x="572" y="72"/>
                  </a:cubicBezTo>
                  <a:cubicBezTo>
                    <a:pt x="703" y="0"/>
                    <a:pt x="869" y="12"/>
                    <a:pt x="1000" y="84"/>
                  </a:cubicBezTo>
                  <a:cubicBezTo>
                    <a:pt x="1167" y="179"/>
                    <a:pt x="1239"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21"/>
            <p:cNvSpPr/>
            <p:nvPr/>
          </p:nvSpPr>
          <p:spPr>
            <a:xfrm>
              <a:off x="6445150" y="1906625"/>
              <a:ext cx="30975" cy="24425"/>
            </a:xfrm>
            <a:custGeom>
              <a:avLst/>
              <a:gdLst/>
              <a:ahLst/>
              <a:cxnLst/>
              <a:rect l="l" t="t" r="r" b="b"/>
              <a:pathLst>
                <a:path w="1239" h="977" extrusionOk="0">
                  <a:moveTo>
                    <a:pt x="1143" y="572"/>
                  </a:moveTo>
                  <a:cubicBezTo>
                    <a:pt x="1143" y="595"/>
                    <a:pt x="1143" y="631"/>
                    <a:pt x="1131" y="655"/>
                  </a:cubicBezTo>
                  <a:cubicBezTo>
                    <a:pt x="1084" y="786"/>
                    <a:pt x="964" y="881"/>
                    <a:pt x="822" y="905"/>
                  </a:cubicBezTo>
                  <a:cubicBezTo>
                    <a:pt x="655" y="953"/>
                    <a:pt x="464" y="976"/>
                    <a:pt x="322" y="822"/>
                  </a:cubicBezTo>
                  <a:cubicBezTo>
                    <a:pt x="0" y="476"/>
                    <a:pt x="286" y="155"/>
                    <a:pt x="572" y="72"/>
                  </a:cubicBezTo>
                  <a:cubicBezTo>
                    <a:pt x="703" y="0"/>
                    <a:pt x="869" y="12"/>
                    <a:pt x="1000" y="83"/>
                  </a:cubicBezTo>
                  <a:cubicBezTo>
                    <a:pt x="1167" y="179"/>
                    <a:pt x="1238" y="393"/>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21"/>
            <p:cNvSpPr/>
            <p:nvPr/>
          </p:nvSpPr>
          <p:spPr>
            <a:xfrm>
              <a:off x="6488600" y="1923275"/>
              <a:ext cx="30675" cy="24450"/>
            </a:xfrm>
            <a:custGeom>
              <a:avLst/>
              <a:gdLst/>
              <a:ahLst/>
              <a:cxnLst/>
              <a:rect l="l" t="t" r="r" b="b"/>
              <a:pathLst>
                <a:path w="1227" h="978" extrusionOk="0">
                  <a:moveTo>
                    <a:pt x="1143" y="572"/>
                  </a:moveTo>
                  <a:cubicBezTo>
                    <a:pt x="1131" y="596"/>
                    <a:pt x="1143" y="620"/>
                    <a:pt x="1131" y="644"/>
                  </a:cubicBezTo>
                  <a:cubicBezTo>
                    <a:pt x="1072" y="775"/>
                    <a:pt x="965" y="870"/>
                    <a:pt x="822" y="894"/>
                  </a:cubicBezTo>
                  <a:cubicBezTo>
                    <a:pt x="643" y="941"/>
                    <a:pt x="465" y="977"/>
                    <a:pt x="322" y="822"/>
                  </a:cubicBezTo>
                  <a:cubicBezTo>
                    <a:pt x="0" y="477"/>
                    <a:pt x="274" y="156"/>
                    <a:pt x="572" y="60"/>
                  </a:cubicBezTo>
                  <a:cubicBezTo>
                    <a:pt x="703" y="1"/>
                    <a:pt x="858" y="1"/>
                    <a:pt x="989" y="72"/>
                  </a:cubicBezTo>
                  <a:cubicBezTo>
                    <a:pt x="1167" y="168"/>
                    <a:pt x="1227" y="394"/>
                    <a:pt x="1143" y="5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21"/>
            <p:cNvSpPr/>
            <p:nvPr/>
          </p:nvSpPr>
          <p:spPr>
            <a:xfrm>
              <a:off x="6568075" y="2177475"/>
              <a:ext cx="17275" cy="19075"/>
            </a:xfrm>
            <a:custGeom>
              <a:avLst/>
              <a:gdLst/>
              <a:ahLst/>
              <a:cxnLst/>
              <a:rect l="l" t="t" r="r" b="b"/>
              <a:pathLst>
                <a:path w="691" h="763" extrusionOk="0">
                  <a:moveTo>
                    <a:pt x="393" y="751"/>
                  </a:moveTo>
                  <a:cubicBezTo>
                    <a:pt x="381" y="751"/>
                    <a:pt x="358" y="751"/>
                    <a:pt x="334" y="751"/>
                  </a:cubicBezTo>
                  <a:cubicBezTo>
                    <a:pt x="250" y="751"/>
                    <a:pt x="155" y="691"/>
                    <a:pt x="119" y="620"/>
                  </a:cubicBezTo>
                  <a:cubicBezTo>
                    <a:pt x="24" y="525"/>
                    <a:pt x="0" y="394"/>
                    <a:pt x="48" y="275"/>
                  </a:cubicBezTo>
                  <a:cubicBezTo>
                    <a:pt x="203" y="1"/>
                    <a:pt x="465" y="108"/>
                    <a:pt x="584" y="275"/>
                  </a:cubicBezTo>
                  <a:cubicBezTo>
                    <a:pt x="655" y="346"/>
                    <a:pt x="691" y="453"/>
                    <a:pt x="667" y="548"/>
                  </a:cubicBezTo>
                  <a:cubicBezTo>
                    <a:pt x="643" y="679"/>
                    <a:pt x="524" y="763"/>
                    <a:pt x="393" y="7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21"/>
            <p:cNvSpPr/>
            <p:nvPr/>
          </p:nvSpPr>
          <p:spPr>
            <a:xfrm>
              <a:off x="6360600" y="1961075"/>
              <a:ext cx="15500" cy="20275"/>
            </a:xfrm>
            <a:custGeom>
              <a:avLst/>
              <a:gdLst/>
              <a:ahLst/>
              <a:cxnLst/>
              <a:rect l="l" t="t" r="r" b="b"/>
              <a:pathLst>
                <a:path w="620" h="811" extrusionOk="0">
                  <a:moveTo>
                    <a:pt x="453" y="96"/>
                  </a:moveTo>
                  <a:cubicBezTo>
                    <a:pt x="465" y="108"/>
                    <a:pt x="489" y="108"/>
                    <a:pt x="501" y="120"/>
                  </a:cubicBezTo>
                  <a:cubicBezTo>
                    <a:pt x="572" y="180"/>
                    <a:pt x="608" y="275"/>
                    <a:pt x="596" y="370"/>
                  </a:cubicBezTo>
                  <a:cubicBezTo>
                    <a:pt x="620" y="489"/>
                    <a:pt x="560" y="620"/>
                    <a:pt x="453" y="680"/>
                  </a:cubicBezTo>
                  <a:cubicBezTo>
                    <a:pt x="167" y="811"/>
                    <a:pt x="13" y="572"/>
                    <a:pt x="13" y="370"/>
                  </a:cubicBezTo>
                  <a:cubicBezTo>
                    <a:pt x="1"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21"/>
            <p:cNvSpPr/>
            <p:nvPr/>
          </p:nvSpPr>
          <p:spPr>
            <a:xfrm>
              <a:off x="6431150" y="1987575"/>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0"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21"/>
            <p:cNvSpPr/>
            <p:nvPr/>
          </p:nvSpPr>
          <p:spPr>
            <a:xfrm>
              <a:off x="6375500" y="2013475"/>
              <a:ext cx="15500" cy="20275"/>
            </a:xfrm>
            <a:custGeom>
              <a:avLst/>
              <a:gdLst/>
              <a:ahLst/>
              <a:cxnLst/>
              <a:rect l="l" t="t" r="r" b="b"/>
              <a:pathLst>
                <a:path w="620" h="811" extrusionOk="0">
                  <a:moveTo>
                    <a:pt x="452" y="84"/>
                  </a:moveTo>
                  <a:cubicBezTo>
                    <a:pt x="476" y="96"/>
                    <a:pt x="488" y="108"/>
                    <a:pt x="500" y="108"/>
                  </a:cubicBezTo>
                  <a:cubicBezTo>
                    <a:pt x="572" y="167"/>
                    <a:pt x="607" y="262"/>
                    <a:pt x="595" y="358"/>
                  </a:cubicBezTo>
                  <a:cubicBezTo>
                    <a:pt x="619" y="489"/>
                    <a:pt x="560" y="608"/>
                    <a:pt x="452" y="667"/>
                  </a:cubicBezTo>
                  <a:cubicBezTo>
                    <a:pt x="167" y="810"/>
                    <a:pt x="12" y="560"/>
                    <a:pt x="24" y="358"/>
                  </a:cubicBezTo>
                  <a:cubicBezTo>
                    <a:pt x="0" y="250"/>
                    <a:pt x="36" y="155"/>
                    <a:pt x="107" y="84"/>
                  </a:cubicBezTo>
                  <a:cubicBezTo>
                    <a:pt x="214" y="0"/>
                    <a:pt x="357" y="0"/>
                    <a:pt x="45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21"/>
            <p:cNvSpPr/>
            <p:nvPr/>
          </p:nvSpPr>
          <p:spPr>
            <a:xfrm>
              <a:off x="6349000" y="1865550"/>
              <a:ext cx="30375" cy="41375"/>
            </a:xfrm>
            <a:custGeom>
              <a:avLst/>
              <a:gdLst/>
              <a:ahLst/>
              <a:cxnLst/>
              <a:rect l="l" t="t" r="r" b="b"/>
              <a:pathLst>
                <a:path w="1215" h="1655" extrusionOk="0">
                  <a:moveTo>
                    <a:pt x="893" y="191"/>
                  </a:moveTo>
                  <a:cubicBezTo>
                    <a:pt x="929" y="214"/>
                    <a:pt x="965" y="226"/>
                    <a:pt x="1000" y="238"/>
                  </a:cubicBezTo>
                  <a:cubicBezTo>
                    <a:pt x="1143" y="369"/>
                    <a:pt x="1215" y="560"/>
                    <a:pt x="1191" y="750"/>
                  </a:cubicBezTo>
                  <a:cubicBezTo>
                    <a:pt x="1191" y="1000"/>
                    <a:pt x="1143" y="1250"/>
                    <a:pt x="881" y="1369"/>
                  </a:cubicBezTo>
                  <a:cubicBezTo>
                    <a:pt x="298" y="1655"/>
                    <a:pt x="0" y="1155"/>
                    <a:pt x="0" y="738"/>
                  </a:cubicBezTo>
                  <a:cubicBezTo>
                    <a:pt x="0" y="548"/>
                    <a:pt x="0" y="345"/>
                    <a:pt x="191" y="191"/>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21"/>
            <p:cNvSpPr/>
            <p:nvPr/>
          </p:nvSpPr>
          <p:spPr>
            <a:xfrm>
              <a:off x="6294825" y="1951850"/>
              <a:ext cx="15200" cy="20275"/>
            </a:xfrm>
            <a:custGeom>
              <a:avLst/>
              <a:gdLst/>
              <a:ahLst/>
              <a:cxnLst/>
              <a:rect l="l" t="t" r="r" b="b"/>
              <a:pathLst>
                <a:path w="608" h="811" extrusionOk="0">
                  <a:moveTo>
                    <a:pt x="453" y="84"/>
                  </a:moveTo>
                  <a:cubicBezTo>
                    <a:pt x="465" y="96"/>
                    <a:pt x="477" y="108"/>
                    <a:pt x="500" y="120"/>
                  </a:cubicBezTo>
                  <a:cubicBezTo>
                    <a:pt x="572" y="179"/>
                    <a:pt x="608" y="263"/>
                    <a:pt x="596" y="358"/>
                  </a:cubicBezTo>
                  <a:cubicBezTo>
                    <a:pt x="608" y="489"/>
                    <a:pt x="548" y="608"/>
                    <a:pt x="441" y="668"/>
                  </a:cubicBezTo>
                  <a:cubicBezTo>
                    <a:pt x="155" y="810"/>
                    <a:pt x="12" y="560"/>
                    <a:pt x="12" y="358"/>
                  </a:cubicBezTo>
                  <a:cubicBezTo>
                    <a:pt x="0" y="251"/>
                    <a:pt x="36" y="156"/>
                    <a:pt x="108" y="84"/>
                  </a:cubicBezTo>
                  <a:cubicBezTo>
                    <a:pt x="203" y="1"/>
                    <a:pt x="346"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21"/>
            <p:cNvSpPr/>
            <p:nvPr/>
          </p:nvSpPr>
          <p:spPr>
            <a:xfrm>
              <a:off x="6428775" y="1823875"/>
              <a:ext cx="26200" cy="28600"/>
            </a:xfrm>
            <a:custGeom>
              <a:avLst/>
              <a:gdLst/>
              <a:ahLst/>
              <a:cxnLst/>
              <a:rect l="l" t="t" r="r" b="b"/>
              <a:pathLst>
                <a:path w="1048" h="1144" extrusionOk="0">
                  <a:moveTo>
                    <a:pt x="607" y="1119"/>
                  </a:moveTo>
                  <a:cubicBezTo>
                    <a:pt x="584" y="1119"/>
                    <a:pt x="548" y="1131"/>
                    <a:pt x="524" y="1131"/>
                  </a:cubicBezTo>
                  <a:cubicBezTo>
                    <a:pt x="381" y="1119"/>
                    <a:pt x="262" y="1048"/>
                    <a:pt x="191" y="929"/>
                  </a:cubicBezTo>
                  <a:cubicBezTo>
                    <a:pt x="84" y="774"/>
                    <a:pt x="0" y="607"/>
                    <a:pt x="95" y="417"/>
                  </a:cubicBezTo>
                  <a:cubicBezTo>
                    <a:pt x="322" y="0"/>
                    <a:pt x="715" y="167"/>
                    <a:pt x="893" y="405"/>
                  </a:cubicBezTo>
                  <a:cubicBezTo>
                    <a:pt x="1000" y="512"/>
                    <a:pt x="1048" y="667"/>
                    <a:pt x="1024" y="810"/>
                  </a:cubicBezTo>
                  <a:cubicBezTo>
                    <a:pt x="988" y="1012"/>
                    <a:pt x="798" y="1143"/>
                    <a:pt x="607" y="1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21"/>
            <p:cNvSpPr/>
            <p:nvPr/>
          </p:nvSpPr>
          <p:spPr>
            <a:xfrm>
              <a:off x="6284100" y="1756000"/>
              <a:ext cx="15500" cy="20275"/>
            </a:xfrm>
            <a:custGeom>
              <a:avLst/>
              <a:gdLst/>
              <a:ahLst/>
              <a:cxnLst/>
              <a:rect l="l" t="t" r="r" b="b"/>
              <a:pathLst>
                <a:path w="620" h="811" extrusionOk="0">
                  <a:moveTo>
                    <a:pt x="453" y="96"/>
                  </a:moveTo>
                  <a:cubicBezTo>
                    <a:pt x="465" y="96"/>
                    <a:pt x="489" y="108"/>
                    <a:pt x="501" y="120"/>
                  </a:cubicBezTo>
                  <a:cubicBezTo>
                    <a:pt x="572" y="179"/>
                    <a:pt x="608" y="274"/>
                    <a:pt x="596" y="358"/>
                  </a:cubicBezTo>
                  <a:cubicBezTo>
                    <a:pt x="620" y="489"/>
                    <a:pt x="560" y="608"/>
                    <a:pt x="453" y="667"/>
                  </a:cubicBezTo>
                  <a:cubicBezTo>
                    <a:pt x="167" y="810"/>
                    <a:pt x="13" y="560"/>
                    <a:pt x="13" y="358"/>
                  </a:cubicBezTo>
                  <a:cubicBezTo>
                    <a:pt x="1" y="262"/>
                    <a:pt x="37"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21"/>
            <p:cNvSpPr/>
            <p:nvPr/>
          </p:nvSpPr>
          <p:spPr>
            <a:xfrm>
              <a:off x="6222800" y="1843225"/>
              <a:ext cx="15500" cy="20250"/>
            </a:xfrm>
            <a:custGeom>
              <a:avLst/>
              <a:gdLst/>
              <a:ahLst/>
              <a:cxnLst/>
              <a:rect l="l" t="t" r="r" b="b"/>
              <a:pathLst>
                <a:path w="620" h="810" extrusionOk="0">
                  <a:moveTo>
                    <a:pt x="464" y="83"/>
                  </a:moveTo>
                  <a:cubicBezTo>
                    <a:pt x="476" y="95"/>
                    <a:pt x="488" y="107"/>
                    <a:pt x="512" y="119"/>
                  </a:cubicBezTo>
                  <a:cubicBezTo>
                    <a:pt x="584" y="179"/>
                    <a:pt x="619" y="262"/>
                    <a:pt x="607" y="357"/>
                  </a:cubicBezTo>
                  <a:cubicBezTo>
                    <a:pt x="619" y="488"/>
                    <a:pt x="560" y="607"/>
                    <a:pt x="453" y="667"/>
                  </a:cubicBezTo>
                  <a:cubicBezTo>
                    <a:pt x="167" y="810"/>
                    <a:pt x="24" y="560"/>
                    <a:pt x="24" y="357"/>
                  </a:cubicBezTo>
                  <a:cubicBezTo>
                    <a:pt x="0" y="250"/>
                    <a:pt x="36" y="155"/>
                    <a:pt x="119" y="83"/>
                  </a:cubicBezTo>
                  <a:cubicBezTo>
                    <a:pt x="214" y="0"/>
                    <a:pt x="357" y="0"/>
                    <a:pt x="464"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21"/>
            <p:cNvSpPr/>
            <p:nvPr/>
          </p:nvSpPr>
          <p:spPr>
            <a:xfrm>
              <a:off x="6177250" y="1912275"/>
              <a:ext cx="15500" cy="20250"/>
            </a:xfrm>
            <a:custGeom>
              <a:avLst/>
              <a:gdLst/>
              <a:ahLst/>
              <a:cxnLst/>
              <a:rect l="l" t="t" r="r" b="b"/>
              <a:pathLst>
                <a:path w="620" h="810" extrusionOk="0">
                  <a:moveTo>
                    <a:pt x="453" y="96"/>
                  </a:moveTo>
                  <a:cubicBezTo>
                    <a:pt x="465" y="96"/>
                    <a:pt x="489" y="107"/>
                    <a:pt x="501" y="119"/>
                  </a:cubicBezTo>
                  <a:cubicBezTo>
                    <a:pt x="572" y="179"/>
                    <a:pt x="608" y="274"/>
                    <a:pt x="596" y="357"/>
                  </a:cubicBezTo>
                  <a:cubicBezTo>
                    <a:pt x="620" y="488"/>
                    <a:pt x="560" y="608"/>
                    <a:pt x="441" y="667"/>
                  </a:cubicBezTo>
                  <a:cubicBezTo>
                    <a:pt x="155" y="810"/>
                    <a:pt x="12" y="560"/>
                    <a:pt x="12" y="357"/>
                  </a:cubicBezTo>
                  <a:cubicBezTo>
                    <a:pt x="0" y="262"/>
                    <a:pt x="36" y="155"/>
                    <a:pt x="108" y="84"/>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21"/>
            <p:cNvSpPr/>
            <p:nvPr/>
          </p:nvSpPr>
          <p:spPr>
            <a:xfrm>
              <a:off x="6627600" y="2128075"/>
              <a:ext cx="15500" cy="12525"/>
            </a:xfrm>
            <a:custGeom>
              <a:avLst/>
              <a:gdLst/>
              <a:ahLst/>
              <a:cxnLst/>
              <a:rect l="l" t="t" r="r" b="b"/>
              <a:pathLst>
                <a:path w="620" h="501" extrusionOk="0">
                  <a:moveTo>
                    <a:pt x="572" y="298"/>
                  </a:moveTo>
                  <a:cubicBezTo>
                    <a:pt x="572" y="310"/>
                    <a:pt x="572" y="322"/>
                    <a:pt x="572" y="334"/>
                  </a:cubicBezTo>
                  <a:cubicBezTo>
                    <a:pt x="548" y="393"/>
                    <a:pt x="489" y="441"/>
                    <a:pt x="429" y="453"/>
                  </a:cubicBezTo>
                  <a:cubicBezTo>
                    <a:pt x="334" y="500"/>
                    <a:pt x="239" y="488"/>
                    <a:pt x="167" y="417"/>
                  </a:cubicBezTo>
                  <a:cubicBezTo>
                    <a:pt x="1" y="250"/>
                    <a:pt x="143" y="84"/>
                    <a:pt x="298" y="36"/>
                  </a:cubicBezTo>
                  <a:cubicBezTo>
                    <a:pt x="358" y="0"/>
                    <a:pt x="441" y="0"/>
                    <a:pt x="513" y="36"/>
                  </a:cubicBezTo>
                  <a:cubicBezTo>
                    <a:pt x="596" y="96"/>
                    <a:pt x="620" y="203"/>
                    <a:pt x="5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21"/>
            <p:cNvSpPr/>
            <p:nvPr/>
          </p:nvSpPr>
          <p:spPr>
            <a:xfrm>
              <a:off x="6343050" y="1816425"/>
              <a:ext cx="15200" cy="20275"/>
            </a:xfrm>
            <a:custGeom>
              <a:avLst/>
              <a:gdLst/>
              <a:ahLst/>
              <a:cxnLst/>
              <a:rect l="l" t="t" r="r" b="b"/>
              <a:pathLst>
                <a:path w="608" h="811" extrusionOk="0">
                  <a:moveTo>
                    <a:pt x="453" y="96"/>
                  </a:moveTo>
                  <a:cubicBezTo>
                    <a:pt x="465" y="108"/>
                    <a:pt x="488" y="108"/>
                    <a:pt x="500" y="120"/>
                  </a:cubicBezTo>
                  <a:cubicBezTo>
                    <a:pt x="572" y="179"/>
                    <a:pt x="607" y="274"/>
                    <a:pt x="596" y="370"/>
                  </a:cubicBezTo>
                  <a:cubicBezTo>
                    <a:pt x="607" y="489"/>
                    <a:pt x="560" y="620"/>
                    <a:pt x="441" y="679"/>
                  </a:cubicBezTo>
                  <a:cubicBezTo>
                    <a:pt x="155" y="810"/>
                    <a:pt x="12" y="572"/>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21"/>
            <p:cNvSpPr/>
            <p:nvPr/>
          </p:nvSpPr>
          <p:spPr>
            <a:xfrm>
              <a:off x="6174275" y="1877450"/>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41" y="679"/>
                  </a:cubicBezTo>
                  <a:cubicBezTo>
                    <a:pt x="155" y="810"/>
                    <a:pt x="12" y="572"/>
                    <a:pt x="12" y="357"/>
                  </a:cubicBezTo>
                  <a:cubicBezTo>
                    <a:pt x="0" y="262"/>
                    <a:pt x="36" y="155"/>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21"/>
            <p:cNvSpPr/>
            <p:nvPr/>
          </p:nvSpPr>
          <p:spPr>
            <a:xfrm>
              <a:off x="6135575" y="1853025"/>
              <a:ext cx="7475" cy="8675"/>
            </a:xfrm>
            <a:custGeom>
              <a:avLst/>
              <a:gdLst/>
              <a:ahLst/>
              <a:cxnLst/>
              <a:rect l="l" t="t" r="r" b="b"/>
              <a:pathLst>
                <a:path w="299" h="347" extrusionOk="0">
                  <a:moveTo>
                    <a:pt x="167" y="334"/>
                  </a:moveTo>
                  <a:lnTo>
                    <a:pt x="143" y="334"/>
                  </a:lnTo>
                  <a:cubicBezTo>
                    <a:pt x="108" y="334"/>
                    <a:pt x="72" y="311"/>
                    <a:pt x="48" y="275"/>
                  </a:cubicBezTo>
                  <a:cubicBezTo>
                    <a:pt x="12" y="239"/>
                    <a:pt x="1" y="180"/>
                    <a:pt x="24" y="120"/>
                  </a:cubicBezTo>
                  <a:cubicBezTo>
                    <a:pt x="84" y="1"/>
                    <a:pt x="203" y="49"/>
                    <a:pt x="251" y="120"/>
                  </a:cubicBezTo>
                  <a:cubicBezTo>
                    <a:pt x="286" y="156"/>
                    <a:pt x="298" y="203"/>
                    <a:pt x="298" y="251"/>
                  </a:cubicBezTo>
                  <a:cubicBezTo>
                    <a:pt x="286" y="299"/>
                    <a:pt x="227"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21"/>
            <p:cNvSpPr/>
            <p:nvPr/>
          </p:nvSpPr>
          <p:spPr>
            <a:xfrm>
              <a:off x="6317150" y="1887575"/>
              <a:ext cx="7475" cy="8650"/>
            </a:xfrm>
            <a:custGeom>
              <a:avLst/>
              <a:gdLst/>
              <a:ahLst/>
              <a:cxnLst/>
              <a:rect l="l" t="t" r="r" b="b"/>
              <a:pathLst>
                <a:path w="299" h="346" extrusionOk="0">
                  <a:moveTo>
                    <a:pt x="167" y="333"/>
                  </a:moveTo>
                  <a:lnTo>
                    <a:pt x="143" y="333"/>
                  </a:lnTo>
                  <a:cubicBezTo>
                    <a:pt x="108" y="333"/>
                    <a:pt x="60" y="310"/>
                    <a:pt x="48" y="274"/>
                  </a:cubicBezTo>
                  <a:cubicBezTo>
                    <a:pt x="0" y="226"/>
                    <a:pt x="0" y="179"/>
                    <a:pt x="12" y="119"/>
                  </a:cubicBezTo>
                  <a:cubicBezTo>
                    <a:pt x="84" y="0"/>
                    <a:pt x="203" y="48"/>
                    <a:pt x="250" y="119"/>
                  </a:cubicBezTo>
                  <a:cubicBezTo>
                    <a:pt x="286" y="155"/>
                    <a:pt x="298" y="202"/>
                    <a:pt x="286" y="238"/>
                  </a:cubicBezTo>
                  <a:cubicBezTo>
                    <a:pt x="286" y="298"/>
                    <a:pt x="227" y="345"/>
                    <a:pt x="167"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21"/>
            <p:cNvSpPr/>
            <p:nvPr/>
          </p:nvSpPr>
          <p:spPr>
            <a:xfrm>
              <a:off x="6248100" y="1927150"/>
              <a:ext cx="7750" cy="8650"/>
            </a:xfrm>
            <a:custGeom>
              <a:avLst/>
              <a:gdLst/>
              <a:ahLst/>
              <a:cxnLst/>
              <a:rect l="l" t="t" r="r" b="b"/>
              <a:pathLst>
                <a:path w="310" h="346" extrusionOk="0">
                  <a:moveTo>
                    <a:pt x="179" y="334"/>
                  </a:moveTo>
                  <a:lnTo>
                    <a:pt x="155" y="334"/>
                  </a:lnTo>
                  <a:cubicBezTo>
                    <a:pt x="107" y="334"/>
                    <a:pt x="72" y="310"/>
                    <a:pt x="60" y="274"/>
                  </a:cubicBezTo>
                  <a:cubicBezTo>
                    <a:pt x="12" y="239"/>
                    <a:pt x="0" y="179"/>
                    <a:pt x="24" y="132"/>
                  </a:cubicBezTo>
                  <a:cubicBezTo>
                    <a:pt x="95" y="1"/>
                    <a:pt x="214" y="48"/>
                    <a:pt x="262" y="132"/>
                  </a:cubicBezTo>
                  <a:cubicBezTo>
                    <a:pt x="298" y="155"/>
                    <a:pt x="310" y="203"/>
                    <a:pt x="298" y="251"/>
                  </a:cubicBezTo>
                  <a:cubicBezTo>
                    <a:pt x="286" y="310"/>
                    <a:pt x="238"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21"/>
            <p:cNvSpPr/>
            <p:nvPr/>
          </p:nvSpPr>
          <p:spPr>
            <a:xfrm>
              <a:off x="6454375" y="2130450"/>
              <a:ext cx="7750" cy="8650"/>
            </a:xfrm>
            <a:custGeom>
              <a:avLst/>
              <a:gdLst/>
              <a:ahLst/>
              <a:cxnLst/>
              <a:rect l="l" t="t" r="r" b="b"/>
              <a:pathLst>
                <a:path w="310" h="346" extrusionOk="0">
                  <a:moveTo>
                    <a:pt x="179" y="346"/>
                  </a:moveTo>
                  <a:lnTo>
                    <a:pt x="155" y="346"/>
                  </a:lnTo>
                  <a:cubicBezTo>
                    <a:pt x="107" y="334"/>
                    <a:pt x="72" y="310"/>
                    <a:pt x="48" y="274"/>
                  </a:cubicBezTo>
                  <a:cubicBezTo>
                    <a:pt x="12" y="239"/>
                    <a:pt x="0" y="179"/>
                    <a:pt x="24" y="132"/>
                  </a:cubicBezTo>
                  <a:cubicBezTo>
                    <a:pt x="84" y="1"/>
                    <a:pt x="203" y="48"/>
                    <a:pt x="262" y="132"/>
                  </a:cubicBezTo>
                  <a:cubicBezTo>
                    <a:pt x="286" y="155"/>
                    <a:pt x="310" y="203"/>
                    <a:pt x="298" y="251"/>
                  </a:cubicBezTo>
                  <a:cubicBezTo>
                    <a:pt x="286" y="310"/>
                    <a:pt x="238"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21"/>
            <p:cNvSpPr/>
            <p:nvPr/>
          </p:nvSpPr>
          <p:spPr>
            <a:xfrm>
              <a:off x="6590400" y="1887275"/>
              <a:ext cx="30375" cy="41400"/>
            </a:xfrm>
            <a:custGeom>
              <a:avLst/>
              <a:gdLst/>
              <a:ahLst/>
              <a:cxnLst/>
              <a:rect l="l" t="t" r="r" b="b"/>
              <a:pathLst>
                <a:path w="1215" h="1656" extrusionOk="0">
                  <a:moveTo>
                    <a:pt x="893" y="203"/>
                  </a:moveTo>
                  <a:cubicBezTo>
                    <a:pt x="929" y="214"/>
                    <a:pt x="965" y="226"/>
                    <a:pt x="989" y="250"/>
                  </a:cubicBezTo>
                  <a:cubicBezTo>
                    <a:pt x="1143" y="369"/>
                    <a:pt x="1215" y="560"/>
                    <a:pt x="1191" y="750"/>
                  </a:cubicBezTo>
                  <a:cubicBezTo>
                    <a:pt x="1191" y="1000"/>
                    <a:pt x="1143" y="1262"/>
                    <a:pt x="881" y="1381"/>
                  </a:cubicBezTo>
                  <a:cubicBezTo>
                    <a:pt x="298" y="1655"/>
                    <a:pt x="0" y="1155"/>
                    <a:pt x="0" y="738"/>
                  </a:cubicBezTo>
                  <a:cubicBezTo>
                    <a:pt x="0" y="548"/>
                    <a:pt x="0" y="345"/>
                    <a:pt x="191" y="191"/>
                  </a:cubicBezTo>
                  <a:cubicBezTo>
                    <a:pt x="393" y="0"/>
                    <a:pt x="703" y="12"/>
                    <a:pt x="893" y="2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21"/>
            <p:cNvSpPr/>
            <p:nvPr/>
          </p:nvSpPr>
          <p:spPr>
            <a:xfrm>
              <a:off x="6595150" y="1848575"/>
              <a:ext cx="15500" cy="20250"/>
            </a:xfrm>
            <a:custGeom>
              <a:avLst/>
              <a:gdLst/>
              <a:ahLst/>
              <a:cxnLst/>
              <a:rect l="l" t="t" r="r" b="b"/>
              <a:pathLst>
                <a:path w="620" h="810" extrusionOk="0">
                  <a:moveTo>
                    <a:pt x="453" y="84"/>
                  </a:moveTo>
                  <a:cubicBezTo>
                    <a:pt x="465" y="96"/>
                    <a:pt x="489" y="108"/>
                    <a:pt x="501" y="119"/>
                  </a:cubicBezTo>
                  <a:cubicBezTo>
                    <a:pt x="572" y="179"/>
                    <a:pt x="608" y="262"/>
                    <a:pt x="596" y="358"/>
                  </a:cubicBezTo>
                  <a:cubicBezTo>
                    <a:pt x="620" y="489"/>
                    <a:pt x="560" y="608"/>
                    <a:pt x="453" y="667"/>
                  </a:cubicBezTo>
                  <a:cubicBezTo>
                    <a:pt x="168" y="810"/>
                    <a:pt x="13" y="560"/>
                    <a:pt x="13" y="358"/>
                  </a:cubicBezTo>
                  <a:cubicBezTo>
                    <a:pt x="1" y="250"/>
                    <a:pt x="37" y="155"/>
                    <a:pt x="108" y="84"/>
                  </a:cubicBezTo>
                  <a:cubicBezTo>
                    <a:pt x="203" y="0"/>
                    <a:pt x="358" y="0"/>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21"/>
            <p:cNvSpPr/>
            <p:nvPr/>
          </p:nvSpPr>
          <p:spPr>
            <a:xfrm>
              <a:off x="6544550" y="1795000"/>
              <a:ext cx="7775" cy="8650"/>
            </a:xfrm>
            <a:custGeom>
              <a:avLst/>
              <a:gdLst/>
              <a:ahLst/>
              <a:cxnLst/>
              <a:rect l="l" t="t" r="r" b="b"/>
              <a:pathLst>
                <a:path w="311" h="346" extrusionOk="0">
                  <a:moveTo>
                    <a:pt x="179" y="346"/>
                  </a:moveTo>
                  <a:lnTo>
                    <a:pt x="156" y="346"/>
                  </a:lnTo>
                  <a:cubicBezTo>
                    <a:pt x="108" y="334"/>
                    <a:pt x="72" y="310"/>
                    <a:pt x="60" y="274"/>
                  </a:cubicBezTo>
                  <a:cubicBezTo>
                    <a:pt x="13" y="238"/>
                    <a:pt x="1" y="179"/>
                    <a:pt x="25" y="131"/>
                  </a:cubicBezTo>
                  <a:cubicBezTo>
                    <a:pt x="96" y="0"/>
                    <a:pt x="215" y="48"/>
                    <a:pt x="263" y="131"/>
                  </a:cubicBezTo>
                  <a:cubicBezTo>
                    <a:pt x="298" y="155"/>
                    <a:pt x="310" y="203"/>
                    <a:pt x="298" y="250"/>
                  </a:cubicBezTo>
                  <a:cubicBezTo>
                    <a:pt x="287" y="310"/>
                    <a:pt x="239" y="346"/>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21"/>
            <p:cNvSpPr/>
            <p:nvPr/>
          </p:nvSpPr>
          <p:spPr>
            <a:xfrm>
              <a:off x="6490075" y="1757200"/>
              <a:ext cx="15525" cy="20250"/>
            </a:xfrm>
            <a:custGeom>
              <a:avLst/>
              <a:gdLst/>
              <a:ahLst/>
              <a:cxnLst/>
              <a:rect l="l" t="t" r="r" b="b"/>
              <a:pathLst>
                <a:path w="621" h="810" extrusionOk="0">
                  <a:moveTo>
                    <a:pt x="465" y="95"/>
                  </a:moveTo>
                  <a:cubicBezTo>
                    <a:pt x="477" y="107"/>
                    <a:pt x="489" y="119"/>
                    <a:pt x="513" y="119"/>
                  </a:cubicBezTo>
                  <a:cubicBezTo>
                    <a:pt x="584" y="179"/>
                    <a:pt x="620" y="274"/>
                    <a:pt x="608" y="369"/>
                  </a:cubicBezTo>
                  <a:cubicBezTo>
                    <a:pt x="620" y="488"/>
                    <a:pt x="561" y="619"/>
                    <a:pt x="453" y="679"/>
                  </a:cubicBezTo>
                  <a:cubicBezTo>
                    <a:pt x="168" y="810"/>
                    <a:pt x="25" y="572"/>
                    <a:pt x="25" y="369"/>
                  </a:cubicBezTo>
                  <a:cubicBezTo>
                    <a:pt x="1" y="262"/>
                    <a:pt x="37" y="167"/>
                    <a:pt x="120" y="95"/>
                  </a:cubicBezTo>
                  <a:cubicBezTo>
                    <a:pt x="215" y="0"/>
                    <a:pt x="370" y="0"/>
                    <a:pt x="465"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21"/>
            <p:cNvSpPr/>
            <p:nvPr/>
          </p:nvSpPr>
          <p:spPr>
            <a:xfrm>
              <a:off x="6390675" y="1755100"/>
              <a:ext cx="7450" cy="8675"/>
            </a:xfrm>
            <a:custGeom>
              <a:avLst/>
              <a:gdLst/>
              <a:ahLst/>
              <a:cxnLst/>
              <a:rect l="l" t="t" r="r" b="b"/>
              <a:pathLst>
                <a:path w="298" h="347" extrusionOk="0">
                  <a:moveTo>
                    <a:pt x="167" y="334"/>
                  </a:moveTo>
                  <a:lnTo>
                    <a:pt x="143" y="334"/>
                  </a:lnTo>
                  <a:cubicBezTo>
                    <a:pt x="107" y="334"/>
                    <a:pt x="72" y="310"/>
                    <a:pt x="48" y="275"/>
                  </a:cubicBezTo>
                  <a:cubicBezTo>
                    <a:pt x="12" y="227"/>
                    <a:pt x="0" y="179"/>
                    <a:pt x="24" y="120"/>
                  </a:cubicBezTo>
                  <a:cubicBezTo>
                    <a:pt x="84" y="1"/>
                    <a:pt x="203" y="48"/>
                    <a:pt x="250" y="120"/>
                  </a:cubicBezTo>
                  <a:cubicBezTo>
                    <a:pt x="286" y="156"/>
                    <a:pt x="298" y="203"/>
                    <a:pt x="298" y="251"/>
                  </a:cubicBezTo>
                  <a:cubicBezTo>
                    <a:pt x="286" y="298"/>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21"/>
            <p:cNvSpPr/>
            <p:nvPr/>
          </p:nvSpPr>
          <p:spPr>
            <a:xfrm>
              <a:off x="6499600" y="1691700"/>
              <a:ext cx="7775" cy="8375"/>
            </a:xfrm>
            <a:custGeom>
              <a:avLst/>
              <a:gdLst/>
              <a:ahLst/>
              <a:cxnLst/>
              <a:rect l="l" t="t" r="r" b="b"/>
              <a:pathLst>
                <a:path w="311" h="335" extrusionOk="0">
                  <a:moveTo>
                    <a:pt x="180" y="334"/>
                  </a:moveTo>
                  <a:lnTo>
                    <a:pt x="156" y="334"/>
                  </a:lnTo>
                  <a:cubicBezTo>
                    <a:pt x="108" y="334"/>
                    <a:pt x="72" y="310"/>
                    <a:pt x="60" y="275"/>
                  </a:cubicBezTo>
                  <a:cubicBezTo>
                    <a:pt x="13" y="227"/>
                    <a:pt x="1" y="167"/>
                    <a:pt x="25" y="120"/>
                  </a:cubicBezTo>
                  <a:cubicBezTo>
                    <a:pt x="96" y="1"/>
                    <a:pt x="215" y="48"/>
                    <a:pt x="263" y="120"/>
                  </a:cubicBezTo>
                  <a:cubicBezTo>
                    <a:pt x="299" y="156"/>
                    <a:pt x="310" y="191"/>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21"/>
            <p:cNvSpPr/>
            <p:nvPr/>
          </p:nvSpPr>
          <p:spPr>
            <a:xfrm>
              <a:off x="6453175" y="1717900"/>
              <a:ext cx="15500" cy="20275"/>
            </a:xfrm>
            <a:custGeom>
              <a:avLst/>
              <a:gdLst/>
              <a:ahLst/>
              <a:cxnLst/>
              <a:rect l="l" t="t" r="r" b="b"/>
              <a:pathLst>
                <a:path w="620" h="811" extrusionOk="0">
                  <a:moveTo>
                    <a:pt x="453" y="96"/>
                  </a:moveTo>
                  <a:cubicBezTo>
                    <a:pt x="465" y="108"/>
                    <a:pt x="489" y="108"/>
                    <a:pt x="501" y="120"/>
                  </a:cubicBezTo>
                  <a:cubicBezTo>
                    <a:pt x="572" y="179"/>
                    <a:pt x="608" y="274"/>
                    <a:pt x="596" y="370"/>
                  </a:cubicBezTo>
                  <a:cubicBezTo>
                    <a:pt x="620" y="489"/>
                    <a:pt x="560" y="608"/>
                    <a:pt x="453" y="679"/>
                  </a:cubicBezTo>
                  <a:cubicBezTo>
                    <a:pt x="167" y="810"/>
                    <a:pt x="12" y="560"/>
                    <a:pt x="12" y="358"/>
                  </a:cubicBezTo>
                  <a:cubicBezTo>
                    <a:pt x="1" y="262"/>
                    <a:pt x="36" y="155"/>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21"/>
            <p:cNvSpPr/>
            <p:nvPr/>
          </p:nvSpPr>
          <p:spPr>
            <a:xfrm>
              <a:off x="6283800" y="1681875"/>
              <a:ext cx="15500" cy="20275"/>
            </a:xfrm>
            <a:custGeom>
              <a:avLst/>
              <a:gdLst/>
              <a:ahLst/>
              <a:cxnLst/>
              <a:rect l="l" t="t" r="r" b="b"/>
              <a:pathLst>
                <a:path w="620" h="811" extrusionOk="0">
                  <a:moveTo>
                    <a:pt x="453" y="96"/>
                  </a:moveTo>
                  <a:cubicBezTo>
                    <a:pt x="465" y="96"/>
                    <a:pt x="489" y="108"/>
                    <a:pt x="501" y="120"/>
                  </a:cubicBezTo>
                  <a:cubicBezTo>
                    <a:pt x="572" y="179"/>
                    <a:pt x="608" y="275"/>
                    <a:pt x="596" y="358"/>
                  </a:cubicBezTo>
                  <a:cubicBezTo>
                    <a:pt x="620" y="489"/>
                    <a:pt x="560" y="608"/>
                    <a:pt x="453" y="668"/>
                  </a:cubicBezTo>
                  <a:cubicBezTo>
                    <a:pt x="168" y="810"/>
                    <a:pt x="13" y="560"/>
                    <a:pt x="13" y="358"/>
                  </a:cubicBezTo>
                  <a:cubicBezTo>
                    <a:pt x="1" y="263"/>
                    <a:pt x="37" y="156"/>
                    <a:pt x="108" y="84"/>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21"/>
            <p:cNvSpPr/>
            <p:nvPr/>
          </p:nvSpPr>
          <p:spPr>
            <a:xfrm>
              <a:off x="6362700" y="1651525"/>
              <a:ext cx="7450" cy="8650"/>
            </a:xfrm>
            <a:custGeom>
              <a:avLst/>
              <a:gdLst/>
              <a:ahLst/>
              <a:cxnLst/>
              <a:rect l="l" t="t" r="r" b="b"/>
              <a:pathLst>
                <a:path w="298" h="346" extrusionOk="0">
                  <a:moveTo>
                    <a:pt x="179" y="334"/>
                  </a:moveTo>
                  <a:lnTo>
                    <a:pt x="155" y="334"/>
                  </a:lnTo>
                  <a:cubicBezTo>
                    <a:pt x="107" y="334"/>
                    <a:pt x="71" y="310"/>
                    <a:pt x="48" y="274"/>
                  </a:cubicBezTo>
                  <a:cubicBezTo>
                    <a:pt x="12" y="227"/>
                    <a:pt x="0" y="179"/>
                    <a:pt x="24" y="119"/>
                  </a:cubicBezTo>
                  <a:cubicBezTo>
                    <a:pt x="83" y="0"/>
                    <a:pt x="202" y="48"/>
                    <a:pt x="262" y="119"/>
                  </a:cubicBezTo>
                  <a:cubicBezTo>
                    <a:pt x="286" y="155"/>
                    <a:pt x="298" y="203"/>
                    <a:pt x="298" y="250"/>
                  </a:cubicBezTo>
                  <a:cubicBezTo>
                    <a:pt x="286" y="298"/>
                    <a:pt x="226"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21"/>
            <p:cNvSpPr/>
            <p:nvPr/>
          </p:nvSpPr>
          <p:spPr>
            <a:xfrm>
              <a:off x="6420425" y="1598550"/>
              <a:ext cx="7475" cy="8650"/>
            </a:xfrm>
            <a:custGeom>
              <a:avLst/>
              <a:gdLst/>
              <a:ahLst/>
              <a:cxnLst/>
              <a:rect l="l" t="t" r="r" b="b"/>
              <a:pathLst>
                <a:path w="299" h="346" extrusionOk="0">
                  <a:moveTo>
                    <a:pt x="168" y="333"/>
                  </a:moveTo>
                  <a:lnTo>
                    <a:pt x="144" y="333"/>
                  </a:lnTo>
                  <a:cubicBezTo>
                    <a:pt x="108" y="333"/>
                    <a:pt x="72" y="310"/>
                    <a:pt x="48" y="274"/>
                  </a:cubicBezTo>
                  <a:cubicBezTo>
                    <a:pt x="13" y="238"/>
                    <a:pt x="1" y="179"/>
                    <a:pt x="25" y="131"/>
                  </a:cubicBezTo>
                  <a:cubicBezTo>
                    <a:pt x="84" y="0"/>
                    <a:pt x="203" y="48"/>
                    <a:pt x="251" y="131"/>
                  </a:cubicBezTo>
                  <a:cubicBezTo>
                    <a:pt x="287" y="155"/>
                    <a:pt x="299" y="203"/>
                    <a:pt x="299" y="250"/>
                  </a:cubicBezTo>
                  <a:cubicBezTo>
                    <a:pt x="287" y="310"/>
                    <a:pt x="227" y="345"/>
                    <a:pt x="168" y="3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21"/>
            <p:cNvSpPr/>
            <p:nvPr/>
          </p:nvSpPr>
          <p:spPr>
            <a:xfrm>
              <a:off x="6329950" y="1594975"/>
              <a:ext cx="7450" cy="8650"/>
            </a:xfrm>
            <a:custGeom>
              <a:avLst/>
              <a:gdLst/>
              <a:ahLst/>
              <a:cxnLst/>
              <a:rect l="l" t="t" r="r" b="b"/>
              <a:pathLst>
                <a:path w="298" h="346" extrusionOk="0">
                  <a:moveTo>
                    <a:pt x="179" y="334"/>
                  </a:moveTo>
                  <a:lnTo>
                    <a:pt x="143" y="334"/>
                  </a:lnTo>
                  <a:cubicBezTo>
                    <a:pt x="108" y="334"/>
                    <a:pt x="72" y="310"/>
                    <a:pt x="48" y="274"/>
                  </a:cubicBezTo>
                  <a:cubicBezTo>
                    <a:pt x="12" y="238"/>
                    <a:pt x="0" y="179"/>
                    <a:pt x="24" y="119"/>
                  </a:cubicBezTo>
                  <a:cubicBezTo>
                    <a:pt x="84" y="0"/>
                    <a:pt x="203" y="48"/>
                    <a:pt x="262" y="119"/>
                  </a:cubicBezTo>
                  <a:cubicBezTo>
                    <a:pt x="286" y="155"/>
                    <a:pt x="298" y="203"/>
                    <a:pt x="298" y="250"/>
                  </a:cubicBezTo>
                  <a:cubicBezTo>
                    <a:pt x="286"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21"/>
            <p:cNvSpPr/>
            <p:nvPr/>
          </p:nvSpPr>
          <p:spPr>
            <a:xfrm>
              <a:off x="6606475" y="1680100"/>
              <a:ext cx="7450" cy="8650"/>
            </a:xfrm>
            <a:custGeom>
              <a:avLst/>
              <a:gdLst/>
              <a:ahLst/>
              <a:cxnLst/>
              <a:rect l="l" t="t" r="r" b="b"/>
              <a:pathLst>
                <a:path w="298" h="346" extrusionOk="0">
                  <a:moveTo>
                    <a:pt x="167" y="334"/>
                  </a:moveTo>
                  <a:cubicBezTo>
                    <a:pt x="167" y="334"/>
                    <a:pt x="155" y="334"/>
                    <a:pt x="155" y="334"/>
                  </a:cubicBezTo>
                  <a:cubicBezTo>
                    <a:pt x="107" y="334"/>
                    <a:pt x="72" y="310"/>
                    <a:pt x="48" y="274"/>
                  </a:cubicBezTo>
                  <a:cubicBezTo>
                    <a:pt x="12" y="239"/>
                    <a:pt x="0" y="179"/>
                    <a:pt x="24" y="131"/>
                  </a:cubicBezTo>
                  <a:cubicBezTo>
                    <a:pt x="84" y="0"/>
                    <a:pt x="203" y="48"/>
                    <a:pt x="262" y="131"/>
                  </a:cubicBezTo>
                  <a:cubicBezTo>
                    <a:pt x="286" y="155"/>
                    <a:pt x="298" y="203"/>
                    <a:pt x="298" y="250"/>
                  </a:cubicBezTo>
                  <a:cubicBezTo>
                    <a:pt x="286" y="310"/>
                    <a:pt x="226" y="346"/>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21"/>
            <p:cNvSpPr/>
            <p:nvPr/>
          </p:nvSpPr>
          <p:spPr>
            <a:xfrm>
              <a:off x="6582950" y="1771175"/>
              <a:ext cx="15500" cy="20275"/>
            </a:xfrm>
            <a:custGeom>
              <a:avLst/>
              <a:gdLst/>
              <a:ahLst/>
              <a:cxnLst/>
              <a:rect l="l" t="t" r="r" b="b"/>
              <a:pathLst>
                <a:path w="620" h="811" extrusionOk="0">
                  <a:moveTo>
                    <a:pt x="465" y="84"/>
                  </a:moveTo>
                  <a:cubicBezTo>
                    <a:pt x="477" y="96"/>
                    <a:pt x="489" y="108"/>
                    <a:pt x="513" y="108"/>
                  </a:cubicBezTo>
                  <a:cubicBezTo>
                    <a:pt x="584" y="179"/>
                    <a:pt x="620" y="263"/>
                    <a:pt x="608" y="358"/>
                  </a:cubicBezTo>
                  <a:cubicBezTo>
                    <a:pt x="620" y="489"/>
                    <a:pt x="560" y="608"/>
                    <a:pt x="453" y="667"/>
                  </a:cubicBezTo>
                  <a:cubicBezTo>
                    <a:pt x="167" y="810"/>
                    <a:pt x="24" y="560"/>
                    <a:pt x="24" y="358"/>
                  </a:cubicBezTo>
                  <a:cubicBezTo>
                    <a:pt x="1" y="251"/>
                    <a:pt x="36" y="156"/>
                    <a:pt x="120" y="84"/>
                  </a:cubicBezTo>
                  <a:cubicBezTo>
                    <a:pt x="215" y="1"/>
                    <a:pt x="358" y="1"/>
                    <a:pt x="465"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21"/>
            <p:cNvSpPr/>
            <p:nvPr/>
          </p:nvSpPr>
          <p:spPr>
            <a:xfrm>
              <a:off x="6695175" y="1925675"/>
              <a:ext cx="15500" cy="20250"/>
            </a:xfrm>
            <a:custGeom>
              <a:avLst/>
              <a:gdLst/>
              <a:ahLst/>
              <a:cxnLst/>
              <a:rect l="l" t="t" r="r" b="b"/>
              <a:pathLst>
                <a:path w="620" h="810" extrusionOk="0">
                  <a:moveTo>
                    <a:pt x="453" y="95"/>
                  </a:moveTo>
                  <a:cubicBezTo>
                    <a:pt x="465" y="95"/>
                    <a:pt x="488" y="107"/>
                    <a:pt x="500" y="119"/>
                  </a:cubicBezTo>
                  <a:cubicBezTo>
                    <a:pt x="572" y="179"/>
                    <a:pt x="608" y="274"/>
                    <a:pt x="596" y="357"/>
                  </a:cubicBezTo>
                  <a:cubicBezTo>
                    <a:pt x="619" y="488"/>
                    <a:pt x="560" y="607"/>
                    <a:pt x="441" y="667"/>
                  </a:cubicBezTo>
                  <a:cubicBezTo>
                    <a:pt x="155" y="810"/>
                    <a:pt x="12" y="560"/>
                    <a:pt x="12" y="357"/>
                  </a:cubicBezTo>
                  <a:cubicBezTo>
                    <a:pt x="0" y="250"/>
                    <a:pt x="36" y="155"/>
                    <a:pt x="107" y="83"/>
                  </a:cubicBezTo>
                  <a:cubicBezTo>
                    <a:pt x="203"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21"/>
            <p:cNvSpPr/>
            <p:nvPr/>
          </p:nvSpPr>
          <p:spPr>
            <a:xfrm>
              <a:off x="6723450" y="1887850"/>
              <a:ext cx="15500" cy="20275"/>
            </a:xfrm>
            <a:custGeom>
              <a:avLst/>
              <a:gdLst/>
              <a:ahLst/>
              <a:cxnLst/>
              <a:rect l="l" t="t" r="r" b="b"/>
              <a:pathLst>
                <a:path w="620" h="811" extrusionOk="0">
                  <a:moveTo>
                    <a:pt x="453" y="96"/>
                  </a:moveTo>
                  <a:cubicBezTo>
                    <a:pt x="465" y="108"/>
                    <a:pt x="489" y="108"/>
                    <a:pt x="500" y="120"/>
                  </a:cubicBezTo>
                  <a:cubicBezTo>
                    <a:pt x="572" y="180"/>
                    <a:pt x="608" y="275"/>
                    <a:pt x="596" y="370"/>
                  </a:cubicBezTo>
                  <a:cubicBezTo>
                    <a:pt x="620" y="489"/>
                    <a:pt x="560" y="620"/>
                    <a:pt x="453" y="680"/>
                  </a:cubicBezTo>
                  <a:cubicBezTo>
                    <a:pt x="167" y="811"/>
                    <a:pt x="12" y="572"/>
                    <a:pt x="12" y="370"/>
                  </a:cubicBezTo>
                  <a:cubicBezTo>
                    <a:pt x="0" y="263"/>
                    <a:pt x="36" y="168"/>
                    <a:pt x="108" y="96"/>
                  </a:cubicBezTo>
                  <a:cubicBezTo>
                    <a:pt x="203" y="1"/>
                    <a:pt x="358" y="1"/>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21"/>
            <p:cNvSpPr/>
            <p:nvPr/>
          </p:nvSpPr>
          <p:spPr>
            <a:xfrm>
              <a:off x="6432350" y="1667600"/>
              <a:ext cx="15500" cy="20250"/>
            </a:xfrm>
            <a:custGeom>
              <a:avLst/>
              <a:gdLst/>
              <a:ahLst/>
              <a:cxnLst/>
              <a:rect l="l" t="t" r="r" b="b"/>
              <a:pathLst>
                <a:path w="620" h="810" extrusionOk="0">
                  <a:moveTo>
                    <a:pt x="453" y="96"/>
                  </a:moveTo>
                  <a:cubicBezTo>
                    <a:pt x="464" y="96"/>
                    <a:pt x="476" y="108"/>
                    <a:pt x="500" y="119"/>
                  </a:cubicBezTo>
                  <a:cubicBezTo>
                    <a:pt x="572" y="179"/>
                    <a:pt x="607" y="274"/>
                    <a:pt x="595" y="369"/>
                  </a:cubicBezTo>
                  <a:cubicBezTo>
                    <a:pt x="619" y="489"/>
                    <a:pt x="560" y="608"/>
                    <a:pt x="441" y="679"/>
                  </a:cubicBezTo>
                  <a:cubicBezTo>
                    <a:pt x="155" y="810"/>
                    <a:pt x="12" y="560"/>
                    <a:pt x="12" y="358"/>
                  </a:cubicBezTo>
                  <a:cubicBezTo>
                    <a:pt x="0" y="262"/>
                    <a:pt x="36" y="155"/>
                    <a:pt x="107" y="96"/>
                  </a:cubicBezTo>
                  <a:cubicBezTo>
                    <a:pt x="203" y="0"/>
                    <a:pt x="357"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21"/>
            <p:cNvSpPr/>
            <p:nvPr/>
          </p:nvSpPr>
          <p:spPr>
            <a:xfrm>
              <a:off x="6587725" y="1782200"/>
              <a:ext cx="15500" cy="20550"/>
            </a:xfrm>
            <a:custGeom>
              <a:avLst/>
              <a:gdLst/>
              <a:ahLst/>
              <a:cxnLst/>
              <a:rect l="l" t="t" r="r" b="b"/>
              <a:pathLst>
                <a:path w="620" h="822" extrusionOk="0">
                  <a:moveTo>
                    <a:pt x="453" y="96"/>
                  </a:moveTo>
                  <a:cubicBezTo>
                    <a:pt x="465" y="107"/>
                    <a:pt x="488" y="119"/>
                    <a:pt x="500" y="119"/>
                  </a:cubicBezTo>
                  <a:cubicBezTo>
                    <a:pt x="572" y="179"/>
                    <a:pt x="607" y="274"/>
                    <a:pt x="595" y="369"/>
                  </a:cubicBezTo>
                  <a:cubicBezTo>
                    <a:pt x="619" y="500"/>
                    <a:pt x="560" y="619"/>
                    <a:pt x="453" y="679"/>
                  </a:cubicBezTo>
                  <a:cubicBezTo>
                    <a:pt x="167" y="822"/>
                    <a:pt x="12" y="572"/>
                    <a:pt x="12" y="369"/>
                  </a:cubicBezTo>
                  <a:cubicBezTo>
                    <a:pt x="0" y="262"/>
                    <a:pt x="36" y="167"/>
                    <a:pt x="107" y="96"/>
                  </a:cubicBezTo>
                  <a:cubicBezTo>
                    <a:pt x="203" y="0"/>
                    <a:pt x="357" y="12"/>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21"/>
            <p:cNvSpPr/>
            <p:nvPr/>
          </p:nvSpPr>
          <p:spPr>
            <a:xfrm>
              <a:off x="6683275" y="1855725"/>
              <a:ext cx="7450" cy="8650"/>
            </a:xfrm>
            <a:custGeom>
              <a:avLst/>
              <a:gdLst/>
              <a:ahLst/>
              <a:cxnLst/>
              <a:rect l="l" t="t" r="r" b="b"/>
              <a:pathLst>
                <a:path w="298" h="346" extrusionOk="0">
                  <a:moveTo>
                    <a:pt x="167" y="345"/>
                  </a:moveTo>
                  <a:lnTo>
                    <a:pt x="143" y="345"/>
                  </a:lnTo>
                  <a:cubicBezTo>
                    <a:pt x="107" y="333"/>
                    <a:pt x="72" y="310"/>
                    <a:pt x="48" y="274"/>
                  </a:cubicBezTo>
                  <a:cubicBezTo>
                    <a:pt x="12" y="238"/>
                    <a:pt x="0" y="179"/>
                    <a:pt x="12" y="131"/>
                  </a:cubicBezTo>
                  <a:cubicBezTo>
                    <a:pt x="83" y="0"/>
                    <a:pt x="202" y="48"/>
                    <a:pt x="250" y="131"/>
                  </a:cubicBezTo>
                  <a:cubicBezTo>
                    <a:pt x="286" y="155"/>
                    <a:pt x="298" y="203"/>
                    <a:pt x="286" y="250"/>
                  </a:cubicBezTo>
                  <a:cubicBezTo>
                    <a:pt x="286" y="310"/>
                    <a:pt x="226" y="345"/>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21"/>
            <p:cNvSpPr/>
            <p:nvPr/>
          </p:nvSpPr>
          <p:spPr>
            <a:xfrm>
              <a:off x="6534150" y="1642900"/>
              <a:ext cx="7450" cy="8350"/>
            </a:xfrm>
            <a:custGeom>
              <a:avLst/>
              <a:gdLst/>
              <a:ahLst/>
              <a:cxnLst/>
              <a:rect l="l" t="t" r="r" b="b"/>
              <a:pathLst>
                <a:path w="298" h="334" extrusionOk="0">
                  <a:moveTo>
                    <a:pt x="179" y="334"/>
                  </a:moveTo>
                  <a:lnTo>
                    <a:pt x="155" y="334"/>
                  </a:lnTo>
                  <a:cubicBezTo>
                    <a:pt x="107" y="322"/>
                    <a:pt x="71" y="298"/>
                    <a:pt x="48" y="274"/>
                  </a:cubicBezTo>
                  <a:cubicBezTo>
                    <a:pt x="12" y="226"/>
                    <a:pt x="0" y="167"/>
                    <a:pt x="24" y="119"/>
                  </a:cubicBezTo>
                  <a:cubicBezTo>
                    <a:pt x="83" y="0"/>
                    <a:pt x="202" y="48"/>
                    <a:pt x="262" y="119"/>
                  </a:cubicBezTo>
                  <a:cubicBezTo>
                    <a:pt x="286" y="155"/>
                    <a:pt x="298" y="191"/>
                    <a:pt x="298" y="238"/>
                  </a:cubicBezTo>
                  <a:cubicBezTo>
                    <a:pt x="286" y="298"/>
                    <a:pt x="226" y="334"/>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21"/>
            <p:cNvSpPr/>
            <p:nvPr/>
          </p:nvSpPr>
          <p:spPr>
            <a:xfrm>
              <a:off x="6658550" y="1744700"/>
              <a:ext cx="15500" cy="20250"/>
            </a:xfrm>
            <a:custGeom>
              <a:avLst/>
              <a:gdLst/>
              <a:ahLst/>
              <a:cxnLst/>
              <a:rect l="l" t="t" r="r" b="b"/>
              <a:pathLst>
                <a:path w="620" h="810" extrusionOk="0">
                  <a:moveTo>
                    <a:pt x="453" y="95"/>
                  </a:moveTo>
                  <a:cubicBezTo>
                    <a:pt x="477" y="107"/>
                    <a:pt x="489" y="107"/>
                    <a:pt x="501" y="119"/>
                  </a:cubicBezTo>
                  <a:cubicBezTo>
                    <a:pt x="572" y="179"/>
                    <a:pt x="620" y="274"/>
                    <a:pt x="608" y="369"/>
                  </a:cubicBezTo>
                  <a:cubicBezTo>
                    <a:pt x="620" y="488"/>
                    <a:pt x="560" y="619"/>
                    <a:pt x="453" y="679"/>
                  </a:cubicBezTo>
                  <a:cubicBezTo>
                    <a:pt x="168" y="810"/>
                    <a:pt x="25" y="572"/>
                    <a:pt x="25" y="369"/>
                  </a:cubicBezTo>
                  <a:cubicBezTo>
                    <a:pt x="1" y="262"/>
                    <a:pt x="37" y="167"/>
                    <a:pt x="120" y="95"/>
                  </a:cubicBezTo>
                  <a:cubicBezTo>
                    <a:pt x="215" y="0"/>
                    <a:pt x="358" y="0"/>
                    <a:pt x="453" y="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21"/>
            <p:cNvSpPr/>
            <p:nvPr/>
          </p:nvSpPr>
          <p:spPr>
            <a:xfrm>
              <a:off x="6726725" y="1804225"/>
              <a:ext cx="15500" cy="20250"/>
            </a:xfrm>
            <a:custGeom>
              <a:avLst/>
              <a:gdLst/>
              <a:ahLst/>
              <a:cxnLst/>
              <a:rect l="l" t="t" r="r" b="b"/>
              <a:pathLst>
                <a:path w="620" h="810" extrusionOk="0">
                  <a:moveTo>
                    <a:pt x="453" y="96"/>
                  </a:moveTo>
                  <a:cubicBezTo>
                    <a:pt x="465" y="107"/>
                    <a:pt x="489" y="107"/>
                    <a:pt x="500" y="119"/>
                  </a:cubicBezTo>
                  <a:cubicBezTo>
                    <a:pt x="572" y="179"/>
                    <a:pt x="608" y="274"/>
                    <a:pt x="596" y="369"/>
                  </a:cubicBezTo>
                  <a:cubicBezTo>
                    <a:pt x="620" y="488"/>
                    <a:pt x="560" y="619"/>
                    <a:pt x="453" y="679"/>
                  </a:cubicBezTo>
                  <a:cubicBezTo>
                    <a:pt x="167" y="810"/>
                    <a:pt x="12" y="572"/>
                    <a:pt x="12" y="369"/>
                  </a:cubicBezTo>
                  <a:cubicBezTo>
                    <a:pt x="0" y="262"/>
                    <a:pt x="36" y="167"/>
                    <a:pt x="108" y="96"/>
                  </a:cubicBezTo>
                  <a:cubicBezTo>
                    <a:pt x="203"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21"/>
            <p:cNvSpPr/>
            <p:nvPr/>
          </p:nvSpPr>
          <p:spPr>
            <a:xfrm>
              <a:off x="6697850" y="2005725"/>
              <a:ext cx="15500" cy="20275"/>
            </a:xfrm>
            <a:custGeom>
              <a:avLst/>
              <a:gdLst/>
              <a:ahLst/>
              <a:cxnLst/>
              <a:rect l="l" t="t" r="r" b="b"/>
              <a:pathLst>
                <a:path w="620" h="811" extrusionOk="0">
                  <a:moveTo>
                    <a:pt x="453" y="84"/>
                  </a:moveTo>
                  <a:cubicBezTo>
                    <a:pt x="465" y="96"/>
                    <a:pt x="489" y="108"/>
                    <a:pt x="501" y="120"/>
                  </a:cubicBezTo>
                  <a:cubicBezTo>
                    <a:pt x="572" y="179"/>
                    <a:pt x="608" y="275"/>
                    <a:pt x="596" y="358"/>
                  </a:cubicBezTo>
                  <a:cubicBezTo>
                    <a:pt x="620" y="489"/>
                    <a:pt x="560" y="608"/>
                    <a:pt x="453" y="668"/>
                  </a:cubicBezTo>
                  <a:cubicBezTo>
                    <a:pt x="167" y="810"/>
                    <a:pt x="12" y="560"/>
                    <a:pt x="12" y="358"/>
                  </a:cubicBezTo>
                  <a:cubicBezTo>
                    <a:pt x="0" y="251"/>
                    <a:pt x="36" y="156"/>
                    <a:pt x="108" y="84"/>
                  </a:cubicBezTo>
                  <a:cubicBezTo>
                    <a:pt x="203" y="1"/>
                    <a:pt x="358" y="1"/>
                    <a:pt x="45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21"/>
            <p:cNvSpPr/>
            <p:nvPr/>
          </p:nvSpPr>
          <p:spPr>
            <a:xfrm>
              <a:off x="6628500" y="1959300"/>
              <a:ext cx="15500" cy="20275"/>
            </a:xfrm>
            <a:custGeom>
              <a:avLst/>
              <a:gdLst/>
              <a:ahLst/>
              <a:cxnLst/>
              <a:rect l="l" t="t" r="r" b="b"/>
              <a:pathLst>
                <a:path w="620" h="811" extrusionOk="0">
                  <a:moveTo>
                    <a:pt x="453" y="96"/>
                  </a:moveTo>
                  <a:cubicBezTo>
                    <a:pt x="477" y="108"/>
                    <a:pt x="488" y="108"/>
                    <a:pt x="500" y="120"/>
                  </a:cubicBezTo>
                  <a:cubicBezTo>
                    <a:pt x="572" y="179"/>
                    <a:pt x="608" y="274"/>
                    <a:pt x="596" y="370"/>
                  </a:cubicBezTo>
                  <a:cubicBezTo>
                    <a:pt x="619" y="489"/>
                    <a:pt x="560" y="608"/>
                    <a:pt x="453" y="679"/>
                  </a:cubicBezTo>
                  <a:cubicBezTo>
                    <a:pt x="167" y="810"/>
                    <a:pt x="12" y="560"/>
                    <a:pt x="12" y="358"/>
                  </a:cubicBezTo>
                  <a:cubicBezTo>
                    <a:pt x="0" y="262"/>
                    <a:pt x="36" y="155"/>
                    <a:pt x="107" y="84"/>
                  </a:cubicBezTo>
                  <a:cubicBezTo>
                    <a:pt x="215" y="0"/>
                    <a:pt x="358" y="0"/>
                    <a:pt x="453" y="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21"/>
            <p:cNvSpPr/>
            <p:nvPr/>
          </p:nvSpPr>
          <p:spPr>
            <a:xfrm>
              <a:off x="6542475" y="1979250"/>
              <a:ext cx="30375" cy="41100"/>
            </a:xfrm>
            <a:custGeom>
              <a:avLst/>
              <a:gdLst/>
              <a:ahLst/>
              <a:cxnLst/>
              <a:rect l="l" t="t" r="r" b="b"/>
              <a:pathLst>
                <a:path w="1215" h="1644" extrusionOk="0">
                  <a:moveTo>
                    <a:pt x="893" y="191"/>
                  </a:moveTo>
                  <a:cubicBezTo>
                    <a:pt x="929" y="215"/>
                    <a:pt x="965" y="226"/>
                    <a:pt x="1001" y="238"/>
                  </a:cubicBezTo>
                  <a:cubicBezTo>
                    <a:pt x="1143" y="369"/>
                    <a:pt x="1215" y="560"/>
                    <a:pt x="1191" y="750"/>
                  </a:cubicBezTo>
                  <a:cubicBezTo>
                    <a:pt x="1191" y="1000"/>
                    <a:pt x="1143" y="1250"/>
                    <a:pt x="881" y="1369"/>
                  </a:cubicBezTo>
                  <a:cubicBezTo>
                    <a:pt x="298" y="1643"/>
                    <a:pt x="0" y="1155"/>
                    <a:pt x="0" y="738"/>
                  </a:cubicBezTo>
                  <a:cubicBezTo>
                    <a:pt x="0" y="548"/>
                    <a:pt x="0" y="345"/>
                    <a:pt x="191" y="179"/>
                  </a:cubicBezTo>
                  <a:cubicBezTo>
                    <a:pt x="393" y="0"/>
                    <a:pt x="703" y="0"/>
                    <a:pt x="893"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21"/>
            <p:cNvSpPr/>
            <p:nvPr/>
          </p:nvSpPr>
          <p:spPr>
            <a:xfrm>
              <a:off x="6630575" y="2055150"/>
              <a:ext cx="30400" cy="41400"/>
            </a:xfrm>
            <a:custGeom>
              <a:avLst/>
              <a:gdLst/>
              <a:ahLst/>
              <a:cxnLst/>
              <a:rect l="l" t="t" r="r" b="b"/>
              <a:pathLst>
                <a:path w="1216" h="1656" extrusionOk="0">
                  <a:moveTo>
                    <a:pt x="894" y="191"/>
                  </a:moveTo>
                  <a:cubicBezTo>
                    <a:pt x="917" y="215"/>
                    <a:pt x="965" y="226"/>
                    <a:pt x="989" y="250"/>
                  </a:cubicBezTo>
                  <a:cubicBezTo>
                    <a:pt x="1132" y="369"/>
                    <a:pt x="1215" y="560"/>
                    <a:pt x="1179" y="750"/>
                  </a:cubicBezTo>
                  <a:cubicBezTo>
                    <a:pt x="1179" y="1000"/>
                    <a:pt x="1144" y="1250"/>
                    <a:pt x="882" y="1381"/>
                  </a:cubicBezTo>
                  <a:cubicBezTo>
                    <a:pt x="298" y="1655"/>
                    <a:pt x="1" y="1155"/>
                    <a:pt x="1" y="738"/>
                  </a:cubicBezTo>
                  <a:cubicBezTo>
                    <a:pt x="1" y="548"/>
                    <a:pt x="1" y="346"/>
                    <a:pt x="191" y="191"/>
                  </a:cubicBezTo>
                  <a:cubicBezTo>
                    <a:pt x="394" y="0"/>
                    <a:pt x="703" y="0"/>
                    <a:pt x="894" y="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21"/>
            <p:cNvSpPr/>
            <p:nvPr/>
          </p:nvSpPr>
          <p:spPr>
            <a:xfrm>
              <a:off x="6807675" y="1874175"/>
              <a:ext cx="7475" cy="8350"/>
            </a:xfrm>
            <a:custGeom>
              <a:avLst/>
              <a:gdLst/>
              <a:ahLst/>
              <a:cxnLst/>
              <a:rect l="l" t="t" r="r" b="b"/>
              <a:pathLst>
                <a:path w="299" h="334" extrusionOk="0">
                  <a:moveTo>
                    <a:pt x="168" y="334"/>
                  </a:moveTo>
                  <a:lnTo>
                    <a:pt x="144" y="334"/>
                  </a:lnTo>
                  <a:cubicBezTo>
                    <a:pt x="108" y="334"/>
                    <a:pt x="72" y="310"/>
                    <a:pt x="49" y="262"/>
                  </a:cubicBezTo>
                  <a:cubicBezTo>
                    <a:pt x="13" y="227"/>
                    <a:pt x="1" y="167"/>
                    <a:pt x="25" y="119"/>
                  </a:cubicBezTo>
                  <a:cubicBezTo>
                    <a:pt x="84" y="0"/>
                    <a:pt x="203" y="48"/>
                    <a:pt x="251" y="119"/>
                  </a:cubicBezTo>
                  <a:cubicBezTo>
                    <a:pt x="287" y="155"/>
                    <a:pt x="299" y="203"/>
                    <a:pt x="299" y="238"/>
                  </a:cubicBezTo>
                  <a:cubicBezTo>
                    <a:pt x="287" y="298"/>
                    <a:pt x="227" y="334"/>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21"/>
            <p:cNvSpPr/>
            <p:nvPr/>
          </p:nvSpPr>
          <p:spPr>
            <a:xfrm>
              <a:off x="6807375" y="1815525"/>
              <a:ext cx="7475" cy="8675"/>
            </a:xfrm>
            <a:custGeom>
              <a:avLst/>
              <a:gdLst/>
              <a:ahLst/>
              <a:cxnLst/>
              <a:rect l="l" t="t" r="r" b="b"/>
              <a:pathLst>
                <a:path w="299" h="347" extrusionOk="0">
                  <a:moveTo>
                    <a:pt x="168" y="334"/>
                  </a:moveTo>
                  <a:lnTo>
                    <a:pt x="144" y="334"/>
                  </a:lnTo>
                  <a:cubicBezTo>
                    <a:pt x="108" y="334"/>
                    <a:pt x="61" y="310"/>
                    <a:pt x="49" y="275"/>
                  </a:cubicBezTo>
                  <a:cubicBezTo>
                    <a:pt x="13" y="239"/>
                    <a:pt x="1" y="179"/>
                    <a:pt x="13" y="132"/>
                  </a:cubicBezTo>
                  <a:cubicBezTo>
                    <a:pt x="84" y="1"/>
                    <a:pt x="203" y="48"/>
                    <a:pt x="251" y="132"/>
                  </a:cubicBezTo>
                  <a:cubicBezTo>
                    <a:pt x="287" y="156"/>
                    <a:pt x="299" y="203"/>
                    <a:pt x="287" y="251"/>
                  </a:cubicBezTo>
                  <a:cubicBezTo>
                    <a:pt x="275" y="310"/>
                    <a:pt x="227" y="346"/>
                    <a:pt x="168"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21"/>
            <p:cNvSpPr/>
            <p:nvPr/>
          </p:nvSpPr>
          <p:spPr>
            <a:xfrm>
              <a:off x="6747850" y="2020625"/>
              <a:ext cx="7475" cy="8650"/>
            </a:xfrm>
            <a:custGeom>
              <a:avLst/>
              <a:gdLst/>
              <a:ahLst/>
              <a:cxnLst/>
              <a:rect l="l" t="t" r="r" b="b"/>
              <a:pathLst>
                <a:path w="299" h="346" extrusionOk="0">
                  <a:moveTo>
                    <a:pt x="167" y="334"/>
                  </a:moveTo>
                  <a:lnTo>
                    <a:pt x="144" y="334"/>
                  </a:lnTo>
                  <a:cubicBezTo>
                    <a:pt x="108" y="334"/>
                    <a:pt x="72" y="310"/>
                    <a:pt x="48" y="274"/>
                  </a:cubicBezTo>
                  <a:cubicBezTo>
                    <a:pt x="13" y="238"/>
                    <a:pt x="1" y="179"/>
                    <a:pt x="25" y="119"/>
                  </a:cubicBezTo>
                  <a:cubicBezTo>
                    <a:pt x="84" y="0"/>
                    <a:pt x="203" y="48"/>
                    <a:pt x="251" y="119"/>
                  </a:cubicBezTo>
                  <a:cubicBezTo>
                    <a:pt x="286" y="155"/>
                    <a:pt x="298" y="203"/>
                    <a:pt x="298" y="250"/>
                  </a:cubicBezTo>
                  <a:cubicBezTo>
                    <a:pt x="286" y="298"/>
                    <a:pt x="227" y="345"/>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21"/>
            <p:cNvSpPr/>
            <p:nvPr/>
          </p:nvSpPr>
          <p:spPr>
            <a:xfrm>
              <a:off x="6664500" y="2025975"/>
              <a:ext cx="7775" cy="8350"/>
            </a:xfrm>
            <a:custGeom>
              <a:avLst/>
              <a:gdLst/>
              <a:ahLst/>
              <a:cxnLst/>
              <a:rect l="l" t="t" r="r" b="b"/>
              <a:pathLst>
                <a:path w="311" h="334" extrusionOk="0">
                  <a:moveTo>
                    <a:pt x="180" y="334"/>
                  </a:moveTo>
                  <a:lnTo>
                    <a:pt x="156" y="334"/>
                  </a:lnTo>
                  <a:cubicBezTo>
                    <a:pt x="108" y="334"/>
                    <a:pt x="72" y="310"/>
                    <a:pt x="49" y="274"/>
                  </a:cubicBezTo>
                  <a:cubicBezTo>
                    <a:pt x="13" y="227"/>
                    <a:pt x="1" y="167"/>
                    <a:pt x="25" y="120"/>
                  </a:cubicBezTo>
                  <a:cubicBezTo>
                    <a:pt x="84" y="0"/>
                    <a:pt x="203" y="48"/>
                    <a:pt x="263" y="120"/>
                  </a:cubicBezTo>
                  <a:cubicBezTo>
                    <a:pt x="299" y="155"/>
                    <a:pt x="311" y="203"/>
                    <a:pt x="299" y="239"/>
                  </a:cubicBezTo>
                  <a:cubicBezTo>
                    <a:pt x="287" y="298"/>
                    <a:pt x="239" y="334"/>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21"/>
            <p:cNvSpPr/>
            <p:nvPr/>
          </p:nvSpPr>
          <p:spPr>
            <a:xfrm>
              <a:off x="6741000" y="1949475"/>
              <a:ext cx="7475" cy="8650"/>
            </a:xfrm>
            <a:custGeom>
              <a:avLst/>
              <a:gdLst/>
              <a:ahLst/>
              <a:cxnLst/>
              <a:rect l="l" t="t" r="r" b="b"/>
              <a:pathLst>
                <a:path w="299" h="346" extrusionOk="0">
                  <a:moveTo>
                    <a:pt x="179" y="334"/>
                  </a:moveTo>
                  <a:lnTo>
                    <a:pt x="144" y="334"/>
                  </a:lnTo>
                  <a:cubicBezTo>
                    <a:pt x="108" y="334"/>
                    <a:pt x="72" y="310"/>
                    <a:pt x="49" y="274"/>
                  </a:cubicBezTo>
                  <a:cubicBezTo>
                    <a:pt x="13" y="227"/>
                    <a:pt x="1" y="179"/>
                    <a:pt x="25" y="120"/>
                  </a:cubicBezTo>
                  <a:cubicBezTo>
                    <a:pt x="84" y="1"/>
                    <a:pt x="203" y="48"/>
                    <a:pt x="263" y="120"/>
                  </a:cubicBezTo>
                  <a:cubicBezTo>
                    <a:pt x="287" y="155"/>
                    <a:pt x="299" y="203"/>
                    <a:pt x="299" y="239"/>
                  </a:cubicBezTo>
                  <a:cubicBezTo>
                    <a:pt x="287" y="298"/>
                    <a:pt x="227" y="346"/>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21"/>
            <p:cNvSpPr/>
            <p:nvPr/>
          </p:nvSpPr>
          <p:spPr>
            <a:xfrm>
              <a:off x="6493650" y="2182550"/>
              <a:ext cx="19675" cy="17275"/>
            </a:xfrm>
            <a:custGeom>
              <a:avLst/>
              <a:gdLst/>
              <a:ahLst/>
              <a:cxnLst/>
              <a:rect l="l" t="t" r="r" b="b"/>
              <a:pathLst>
                <a:path w="787" h="691" extrusionOk="0">
                  <a:moveTo>
                    <a:pt x="25" y="381"/>
                  </a:moveTo>
                  <a:lnTo>
                    <a:pt x="25" y="334"/>
                  </a:lnTo>
                  <a:cubicBezTo>
                    <a:pt x="37" y="238"/>
                    <a:pt x="84" y="155"/>
                    <a:pt x="167" y="107"/>
                  </a:cubicBezTo>
                  <a:cubicBezTo>
                    <a:pt x="263" y="24"/>
                    <a:pt x="406" y="0"/>
                    <a:pt x="513" y="60"/>
                  </a:cubicBezTo>
                  <a:cubicBezTo>
                    <a:pt x="787" y="214"/>
                    <a:pt x="668" y="476"/>
                    <a:pt x="501" y="595"/>
                  </a:cubicBezTo>
                  <a:cubicBezTo>
                    <a:pt x="429" y="667"/>
                    <a:pt x="322" y="691"/>
                    <a:pt x="227" y="667"/>
                  </a:cubicBezTo>
                  <a:cubicBezTo>
                    <a:pt x="96" y="643"/>
                    <a:pt x="1" y="524"/>
                    <a:pt x="25"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21"/>
            <p:cNvSpPr/>
            <p:nvPr/>
          </p:nvSpPr>
          <p:spPr>
            <a:xfrm>
              <a:off x="6435625" y="2105450"/>
              <a:ext cx="7450" cy="8350"/>
            </a:xfrm>
            <a:custGeom>
              <a:avLst/>
              <a:gdLst/>
              <a:ahLst/>
              <a:cxnLst/>
              <a:rect l="l" t="t" r="r" b="b"/>
              <a:pathLst>
                <a:path w="298" h="334" extrusionOk="0">
                  <a:moveTo>
                    <a:pt x="262" y="72"/>
                  </a:moveTo>
                  <a:cubicBezTo>
                    <a:pt x="262" y="84"/>
                    <a:pt x="274" y="84"/>
                    <a:pt x="274" y="96"/>
                  </a:cubicBezTo>
                  <a:cubicBezTo>
                    <a:pt x="298" y="131"/>
                    <a:pt x="298" y="167"/>
                    <a:pt x="274" y="203"/>
                  </a:cubicBezTo>
                  <a:cubicBezTo>
                    <a:pt x="262" y="262"/>
                    <a:pt x="226" y="310"/>
                    <a:pt x="167" y="322"/>
                  </a:cubicBezTo>
                  <a:cubicBezTo>
                    <a:pt x="24" y="334"/>
                    <a:pt x="0" y="215"/>
                    <a:pt x="24" y="119"/>
                  </a:cubicBezTo>
                  <a:cubicBezTo>
                    <a:pt x="36" y="84"/>
                    <a:pt x="72" y="36"/>
                    <a:pt x="107" y="24"/>
                  </a:cubicBezTo>
                  <a:cubicBezTo>
                    <a:pt x="167" y="0"/>
                    <a:pt x="226" y="12"/>
                    <a:pt x="262"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21"/>
            <p:cNvSpPr/>
            <p:nvPr/>
          </p:nvSpPr>
          <p:spPr>
            <a:xfrm>
              <a:off x="6321600" y="2051575"/>
              <a:ext cx="7175" cy="8350"/>
            </a:xfrm>
            <a:custGeom>
              <a:avLst/>
              <a:gdLst/>
              <a:ahLst/>
              <a:cxnLst/>
              <a:rect l="l" t="t" r="r" b="b"/>
              <a:pathLst>
                <a:path w="287" h="334" extrusionOk="0">
                  <a:moveTo>
                    <a:pt x="251" y="72"/>
                  </a:moveTo>
                  <a:cubicBezTo>
                    <a:pt x="263" y="84"/>
                    <a:pt x="263" y="84"/>
                    <a:pt x="275" y="96"/>
                  </a:cubicBezTo>
                  <a:cubicBezTo>
                    <a:pt x="287" y="131"/>
                    <a:pt x="287" y="167"/>
                    <a:pt x="275" y="215"/>
                  </a:cubicBezTo>
                  <a:cubicBezTo>
                    <a:pt x="251" y="262"/>
                    <a:pt x="227" y="310"/>
                    <a:pt x="168" y="322"/>
                  </a:cubicBezTo>
                  <a:cubicBezTo>
                    <a:pt x="25" y="334"/>
                    <a:pt x="1" y="215"/>
                    <a:pt x="25" y="119"/>
                  </a:cubicBezTo>
                  <a:cubicBezTo>
                    <a:pt x="37" y="84"/>
                    <a:pt x="61" y="48"/>
                    <a:pt x="108" y="24"/>
                  </a:cubicBezTo>
                  <a:cubicBezTo>
                    <a:pt x="156" y="0"/>
                    <a:pt x="227" y="24"/>
                    <a:pt x="251"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21"/>
            <p:cNvSpPr/>
            <p:nvPr/>
          </p:nvSpPr>
          <p:spPr>
            <a:xfrm>
              <a:off x="6366550" y="2064975"/>
              <a:ext cx="19675" cy="17275"/>
            </a:xfrm>
            <a:custGeom>
              <a:avLst/>
              <a:gdLst/>
              <a:ahLst/>
              <a:cxnLst/>
              <a:rect l="l" t="t" r="r" b="b"/>
              <a:pathLst>
                <a:path w="787" h="691" extrusionOk="0">
                  <a:moveTo>
                    <a:pt x="13" y="381"/>
                  </a:moveTo>
                  <a:lnTo>
                    <a:pt x="13" y="334"/>
                  </a:lnTo>
                  <a:cubicBezTo>
                    <a:pt x="25" y="238"/>
                    <a:pt x="84" y="155"/>
                    <a:pt x="168" y="107"/>
                  </a:cubicBezTo>
                  <a:cubicBezTo>
                    <a:pt x="263" y="24"/>
                    <a:pt x="394" y="0"/>
                    <a:pt x="513" y="60"/>
                  </a:cubicBezTo>
                  <a:cubicBezTo>
                    <a:pt x="787" y="214"/>
                    <a:pt x="656" y="476"/>
                    <a:pt x="489" y="595"/>
                  </a:cubicBezTo>
                  <a:cubicBezTo>
                    <a:pt x="418" y="667"/>
                    <a:pt x="322" y="691"/>
                    <a:pt x="215" y="667"/>
                  </a:cubicBezTo>
                  <a:cubicBezTo>
                    <a:pt x="84" y="643"/>
                    <a:pt x="1" y="512"/>
                    <a:pt x="13" y="3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21"/>
            <p:cNvSpPr/>
            <p:nvPr/>
          </p:nvSpPr>
          <p:spPr>
            <a:xfrm>
              <a:off x="6432925" y="2225100"/>
              <a:ext cx="19675" cy="17000"/>
            </a:xfrm>
            <a:custGeom>
              <a:avLst/>
              <a:gdLst/>
              <a:ahLst/>
              <a:cxnLst/>
              <a:rect l="l" t="t" r="r" b="b"/>
              <a:pathLst>
                <a:path w="787" h="680" extrusionOk="0">
                  <a:moveTo>
                    <a:pt x="25" y="382"/>
                  </a:moveTo>
                  <a:lnTo>
                    <a:pt x="25" y="322"/>
                  </a:lnTo>
                  <a:cubicBezTo>
                    <a:pt x="25" y="227"/>
                    <a:pt x="84" y="144"/>
                    <a:pt x="168" y="108"/>
                  </a:cubicBezTo>
                  <a:cubicBezTo>
                    <a:pt x="263" y="13"/>
                    <a:pt x="394" y="1"/>
                    <a:pt x="513" y="48"/>
                  </a:cubicBezTo>
                  <a:cubicBezTo>
                    <a:pt x="787" y="215"/>
                    <a:pt x="656" y="477"/>
                    <a:pt x="501" y="584"/>
                  </a:cubicBezTo>
                  <a:cubicBezTo>
                    <a:pt x="418" y="656"/>
                    <a:pt x="322" y="679"/>
                    <a:pt x="215" y="667"/>
                  </a:cubicBezTo>
                  <a:cubicBezTo>
                    <a:pt x="84" y="644"/>
                    <a:pt x="1" y="513"/>
                    <a:pt x="25"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21"/>
            <p:cNvSpPr/>
            <p:nvPr/>
          </p:nvSpPr>
          <p:spPr>
            <a:xfrm>
              <a:off x="6366250" y="2187000"/>
              <a:ext cx="7175" cy="8675"/>
            </a:xfrm>
            <a:custGeom>
              <a:avLst/>
              <a:gdLst/>
              <a:ahLst/>
              <a:cxnLst/>
              <a:rect l="l" t="t" r="r" b="b"/>
              <a:pathLst>
                <a:path w="287" h="347" extrusionOk="0">
                  <a:moveTo>
                    <a:pt x="251" y="84"/>
                  </a:moveTo>
                  <a:cubicBezTo>
                    <a:pt x="251" y="84"/>
                    <a:pt x="263" y="96"/>
                    <a:pt x="275" y="96"/>
                  </a:cubicBezTo>
                  <a:cubicBezTo>
                    <a:pt x="287" y="132"/>
                    <a:pt x="287" y="179"/>
                    <a:pt x="275" y="215"/>
                  </a:cubicBezTo>
                  <a:cubicBezTo>
                    <a:pt x="251" y="263"/>
                    <a:pt x="227" y="310"/>
                    <a:pt x="168" y="322"/>
                  </a:cubicBezTo>
                  <a:cubicBezTo>
                    <a:pt x="25" y="346"/>
                    <a:pt x="1" y="215"/>
                    <a:pt x="25" y="132"/>
                  </a:cubicBezTo>
                  <a:cubicBezTo>
                    <a:pt x="37" y="84"/>
                    <a:pt x="60" y="48"/>
                    <a:pt x="108" y="25"/>
                  </a:cubicBezTo>
                  <a:cubicBezTo>
                    <a:pt x="156" y="1"/>
                    <a:pt x="227" y="25"/>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21"/>
            <p:cNvSpPr/>
            <p:nvPr/>
          </p:nvSpPr>
          <p:spPr>
            <a:xfrm>
              <a:off x="6290050" y="2169450"/>
              <a:ext cx="7175" cy="8650"/>
            </a:xfrm>
            <a:custGeom>
              <a:avLst/>
              <a:gdLst/>
              <a:ahLst/>
              <a:cxnLst/>
              <a:rect l="l" t="t" r="r" b="b"/>
              <a:pathLst>
                <a:path w="287" h="346" extrusionOk="0">
                  <a:moveTo>
                    <a:pt x="251" y="84"/>
                  </a:moveTo>
                  <a:cubicBezTo>
                    <a:pt x="251" y="84"/>
                    <a:pt x="263" y="96"/>
                    <a:pt x="263" y="107"/>
                  </a:cubicBezTo>
                  <a:cubicBezTo>
                    <a:pt x="287" y="143"/>
                    <a:pt x="287" y="179"/>
                    <a:pt x="263" y="215"/>
                  </a:cubicBezTo>
                  <a:cubicBezTo>
                    <a:pt x="251" y="274"/>
                    <a:pt x="227" y="322"/>
                    <a:pt x="156" y="322"/>
                  </a:cubicBezTo>
                  <a:cubicBezTo>
                    <a:pt x="25" y="346"/>
                    <a:pt x="1" y="215"/>
                    <a:pt x="25" y="131"/>
                  </a:cubicBezTo>
                  <a:cubicBezTo>
                    <a:pt x="37"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21"/>
            <p:cNvSpPr/>
            <p:nvPr/>
          </p:nvSpPr>
          <p:spPr>
            <a:xfrm>
              <a:off x="6338275" y="2245950"/>
              <a:ext cx="7175" cy="8650"/>
            </a:xfrm>
            <a:custGeom>
              <a:avLst/>
              <a:gdLst/>
              <a:ahLst/>
              <a:cxnLst/>
              <a:rect l="l" t="t" r="r" b="b"/>
              <a:pathLst>
                <a:path w="287" h="346" extrusionOk="0">
                  <a:moveTo>
                    <a:pt x="251" y="84"/>
                  </a:moveTo>
                  <a:cubicBezTo>
                    <a:pt x="251" y="95"/>
                    <a:pt x="263" y="95"/>
                    <a:pt x="275" y="107"/>
                  </a:cubicBezTo>
                  <a:cubicBezTo>
                    <a:pt x="286" y="143"/>
                    <a:pt x="286" y="179"/>
                    <a:pt x="275" y="214"/>
                  </a:cubicBezTo>
                  <a:cubicBezTo>
                    <a:pt x="251" y="274"/>
                    <a:pt x="227" y="322"/>
                    <a:pt x="167" y="322"/>
                  </a:cubicBezTo>
                  <a:cubicBezTo>
                    <a:pt x="25" y="345"/>
                    <a:pt x="1" y="214"/>
                    <a:pt x="25" y="131"/>
                  </a:cubicBezTo>
                  <a:cubicBezTo>
                    <a:pt x="36" y="84"/>
                    <a:pt x="60" y="48"/>
                    <a:pt x="108"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21"/>
            <p:cNvSpPr/>
            <p:nvPr/>
          </p:nvSpPr>
          <p:spPr>
            <a:xfrm>
              <a:off x="6251675" y="1970025"/>
              <a:ext cx="7150" cy="8350"/>
            </a:xfrm>
            <a:custGeom>
              <a:avLst/>
              <a:gdLst/>
              <a:ahLst/>
              <a:cxnLst/>
              <a:rect l="l" t="t" r="r" b="b"/>
              <a:pathLst>
                <a:path w="286" h="334" extrusionOk="0">
                  <a:moveTo>
                    <a:pt x="250" y="83"/>
                  </a:moveTo>
                  <a:cubicBezTo>
                    <a:pt x="262" y="83"/>
                    <a:pt x="262" y="95"/>
                    <a:pt x="274" y="95"/>
                  </a:cubicBezTo>
                  <a:cubicBezTo>
                    <a:pt x="286" y="131"/>
                    <a:pt x="286" y="179"/>
                    <a:pt x="274" y="214"/>
                  </a:cubicBezTo>
                  <a:cubicBezTo>
                    <a:pt x="250" y="262"/>
                    <a:pt x="226" y="310"/>
                    <a:pt x="167" y="322"/>
                  </a:cubicBezTo>
                  <a:cubicBezTo>
                    <a:pt x="24" y="333"/>
                    <a:pt x="0" y="214"/>
                    <a:pt x="24" y="131"/>
                  </a:cubicBezTo>
                  <a:cubicBezTo>
                    <a:pt x="36" y="83"/>
                    <a:pt x="60" y="48"/>
                    <a:pt x="107" y="24"/>
                  </a:cubicBezTo>
                  <a:cubicBezTo>
                    <a:pt x="155" y="0"/>
                    <a:pt x="226" y="24"/>
                    <a:pt x="250"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21"/>
            <p:cNvSpPr/>
            <p:nvPr/>
          </p:nvSpPr>
          <p:spPr>
            <a:xfrm>
              <a:off x="6336800" y="2110800"/>
              <a:ext cx="19650" cy="17300"/>
            </a:xfrm>
            <a:custGeom>
              <a:avLst/>
              <a:gdLst/>
              <a:ahLst/>
              <a:cxnLst/>
              <a:rect l="l" t="t" r="r" b="b"/>
              <a:pathLst>
                <a:path w="786" h="692" extrusionOk="0">
                  <a:moveTo>
                    <a:pt x="24" y="382"/>
                  </a:moveTo>
                  <a:lnTo>
                    <a:pt x="24" y="322"/>
                  </a:lnTo>
                  <a:cubicBezTo>
                    <a:pt x="36" y="227"/>
                    <a:pt x="95" y="144"/>
                    <a:pt x="179" y="108"/>
                  </a:cubicBezTo>
                  <a:cubicBezTo>
                    <a:pt x="262" y="13"/>
                    <a:pt x="405" y="1"/>
                    <a:pt x="512" y="48"/>
                  </a:cubicBezTo>
                  <a:cubicBezTo>
                    <a:pt x="786" y="215"/>
                    <a:pt x="667" y="477"/>
                    <a:pt x="500" y="596"/>
                  </a:cubicBezTo>
                  <a:cubicBezTo>
                    <a:pt x="429" y="656"/>
                    <a:pt x="322" y="691"/>
                    <a:pt x="226" y="667"/>
                  </a:cubicBezTo>
                  <a:cubicBezTo>
                    <a:pt x="95" y="644"/>
                    <a:pt x="0" y="513"/>
                    <a:pt x="24"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21"/>
            <p:cNvSpPr/>
            <p:nvPr/>
          </p:nvSpPr>
          <p:spPr>
            <a:xfrm>
              <a:off x="6261775" y="2050675"/>
              <a:ext cx="7475" cy="8650"/>
            </a:xfrm>
            <a:custGeom>
              <a:avLst/>
              <a:gdLst/>
              <a:ahLst/>
              <a:cxnLst/>
              <a:rect l="l" t="t" r="r" b="b"/>
              <a:pathLst>
                <a:path w="299" h="346" extrusionOk="0">
                  <a:moveTo>
                    <a:pt x="263" y="84"/>
                  </a:moveTo>
                  <a:cubicBezTo>
                    <a:pt x="263" y="84"/>
                    <a:pt x="263" y="96"/>
                    <a:pt x="275" y="96"/>
                  </a:cubicBezTo>
                  <a:cubicBezTo>
                    <a:pt x="298" y="132"/>
                    <a:pt x="298" y="179"/>
                    <a:pt x="275" y="215"/>
                  </a:cubicBezTo>
                  <a:cubicBezTo>
                    <a:pt x="251" y="263"/>
                    <a:pt x="227" y="322"/>
                    <a:pt x="168" y="322"/>
                  </a:cubicBezTo>
                  <a:cubicBezTo>
                    <a:pt x="25" y="346"/>
                    <a:pt x="1" y="215"/>
                    <a:pt x="25" y="132"/>
                  </a:cubicBezTo>
                  <a:cubicBezTo>
                    <a:pt x="37" y="84"/>
                    <a:pt x="72" y="48"/>
                    <a:pt x="108" y="36"/>
                  </a:cubicBezTo>
                  <a:cubicBezTo>
                    <a:pt x="168" y="1"/>
                    <a:pt x="227" y="24"/>
                    <a:pt x="263"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21"/>
            <p:cNvSpPr/>
            <p:nvPr/>
          </p:nvSpPr>
          <p:spPr>
            <a:xfrm>
              <a:off x="6183200" y="1782200"/>
              <a:ext cx="7175" cy="8650"/>
            </a:xfrm>
            <a:custGeom>
              <a:avLst/>
              <a:gdLst/>
              <a:ahLst/>
              <a:cxnLst/>
              <a:rect l="l" t="t" r="r" b="b"/>
              <a:pathLst>
                <a:path w="287" h="346" extrusionOk="0">
                  <a:moveTo>
                    <a:pt x="251" y="84"/>
                  </a:moveTo>
                  <a:lnTo>
                    <a:pt x="274" y="96"/>
                  </a:lnTo>
                  <a:cubicBezTo>
                    <a:pt x="286" y="131"/>
                    <a:pt x="286" y="179"/>
                    <a:pt x="274" y="215"/>
                  </a:cubicBezTo>
                  <a:cubicBezTo>
                    <a:pt x="251" y="274"/>
                    <a:pt x="227" y="322"/>
                    <a:pt x="167" y="322"/>
                  </a:cubicBezTo>
                  <a:cubicBezTo>
                    <a:pt x="24" y="346"/>
                    <a:pt x="1" y="215"/>
                    <a:pt x="24" y="131"/>
                  </a:cubicBezTo>
                  <a:cubicBezTo>
                    <a:pt x="36" y="84"/>
                    <a:pt x="60" y="48"/>
                    <a:pt x="108" y="36"/>
                  </a:cubicBezTo>
                  <a:cubicBezTo>
                    <a:pt x="155"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21"/>
            <p:cNvSpPr/>
            <p:nvPr/>
          </p:nvSpPr>
          <p:spPr>
            <a:xfrm>
              <a:off x="6283225" y="1821775"/>
              <a:ext cx="7450" cy="8675"/>
            </a:xfrm>
            <a:custGeom>
              <a:avLst/>
              <a:gdLst/>
              <a:ahLst/>
              <a:cxnLst/>
              <a:rect l="l" t="t" r="r" b="b"/>
              <a:pathLst>
                <a:path w="298" h="347" extrusionOk="0">
                  <a:moveTo>
                    <a:pt x="262" y="84"/>
                  </a:moveTo>
                  <a:cubicBezTo>
                    <a:pt x="262" y="84"/>
                    <a:pt x="274" y="96"/>
                    <a:pt x="274" y="96"/>
                  </a:cubicBezTo>
                  <a:cubicBezTo>
                    <a:pt x="298" y="132"/>
                    <a:pt x="298" y="179"/>
                    <a:pt x="274" y="215"/>
                  </a:cubicBezTo>
                  <a:cubicBezTo>
                    <a:pt x="262" y="263"/>
                    <a:pt x="238" y="322"/>
                    <a:pt x="167" y="322"/>
                  </a:cubicBezTo>
                  <a:cubicBezTo>
                    <a:pt x="36" y="346"/>
                    <a:pt x="0" y="215"/>
                    <a:pt x="36" y="132"/>
                  </a:cubicBezTo>
                  <a:cubicBezTo>
                    <a:pt x="36" y="84"/>
                    <a:pt x="72" y="48"/>
                    <a:pt x="107" y="25"/>
                  </a:cubicBezTo>
                  <a:cubicBezTo>
                    <a:pt x="167" y="1"/>
                    <a:pt x="238" y="25"/>
                    <a:pt x="26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21"/>
            <p:cNvSpPr/>
            <p:nvPr/>
          </p:nvSpPr>
          <p:spPr>
            <a:xfrm>
              <a:off x="6341250" y="1722675"/>
              <a:ext cx="7175" cy="8650"/>
            </a:xfrm>
            <a:custGeom>
              <a:avLst/>
              <a:gdLst/>
              <a:ahLst/>
              <a:cxnLst/>
              <a:rect l="l" t="t" r="r" b="b"/>
              <a:pathLst>
                <a:path w="287" h="346" extrusionOk="0">
                  <a:moveTo>
                    <a:pt x="251" y="83"/>
                  </a:moveTo>
                  <a:cubicBezTo>
                    <a:pt x="263" y="95"/>
                    <a:pt x="263" y="95"/>
                    <a:pt x="275" y="107"/>
                  </a:cubicBezTo>
                  <a:cubicBezTo>
                    <a:pt x="287" y="143"/>
                    <a:pt x="287" y="179"/>
                    <a:pt x="275" y="214"/>
                  </a:cubicBezTo>
                  <a:cubicBezTo>
                    <a:pt x="251" y="274"/>
                    <a:pt x="227" y="321"/>
                    <a:pt x="167" y="321"/>
                  </a:cubicBezTo>
                  <a:cubicBezTo>
                    <a:pt x="25" y="345"/>
                    <a:pt x="1" y="214"/>
                    <a:pt x="25" y="131"/>
                  </a:cubicBezTo>
                  <a:cubicBezTo>
                    <a:pt x="37" y="95"/>
                    <a:pt x="60" y="48"/>
                    <a:pt x="108" y="36"/>
                  </a:cubicBezTo>
                  <a:cubicBezTo>
                    <a:pt x="156" y="0"/>
                    <a:pt x="227" y="24"/>
                    <a:pt x="251"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21"/>
            <p:cNvSpPr/>
            <p:nvPr/>
          </p:nvSpPr>
          <p:spPr>
            <a:xfrm>
              <a:off x="6173375" y="1690525"/>
              <a:ext cx="7475" cy="8350"/>
            </a:xfrm>
            <a:custGeom>
              <a:avLst/>
              <a:gdLst/>
              <a:ahLst/>
              <a:cxnLst/>
              <a:rect l="l" t="t" r="r" b="b"/>
              <a:pathLst>
                <a:path w="299" h="334" extrusionOk="0">
                  <a:moveTo>
                    <a:pt x="263" y="83"/>
                  </a:moveTo>
                  <a:cubicBezTo>
                    <a:pt x="263" y="83"/>
                    <a:pt x="275" y="95"/>
                    <a:pt x="275" y="95"/>
                  </a:cubicBezTo>
                  <a:cubicBezTo>
                    <a:pt x="298" y="131"/>
                    <a:pt x="298" y="179"/>
                    <a:pt x="275" y="214"/>
                  </a:cubicBezTo>
                  <a:cubicBezTo>
                    <a:pt x="263" y="262"/>
                    <a:pt x="227" y="310"/>
                    <a:pt x="167" y="322"/>
                  </a:cubicBezTo>
                  <a:cubicBezTo>
                    <a:pt x="36" y="334"/>
                    <a:pt x="1" y="214"/>
                    <a:pt x="36" y="131"/>
                  </a:cubicBezTo>
                  <a:cubicBezTo>
                    <a:pt x="36" y="83"/>
                    <a:pt x="72" y="48"/>
                    <a:pt x="108" y="24"/>
                  </a:cubicBezTo>
                  <a:cubicBezTo>
                    <a:pt x="167" y="0"/>
                    <a:pt x="239"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21"/>
            <p:cNvSpPr/>
            <p:nvPr/>
          </p:nvSpPr>
          <p:spPr>
            <a:xfrm>
              <a:off x="6193325" y="2034900"/>
              <a:ext cx="7175" cy="8375"/>
            </a:xfrm>
            <a:custGeom>
              <a:avLst/>
              <a:gdLst/>
              <a:ahLst/>
              <a:cxnLst/>
              <a:rect l="l" t="t" r="r" b="b"/>
              <a:pathLst>
                <a:path w="287" h="335" extrusionOk="0">
                  <a:moveTo>
                    <a:pt x="250" y="72"/>
                  </a:moveTo>
                  <a:cubicBezTo>
                    <a:pt x="262" y="84"/>
                    <a:pt x="262" y="84"/>
                    <a:pt x="274" y="96"/>
                  </a:cubicBezTo>
                  <a:cubicBezTo>
                    <a:pt x="286" y="132"/>
                    <a:pt x="286" y="179"/>
                    <a:pt x="274" y="215"/>
                  </a:cubicBezTo>
                  <a:cubicBezTo>
                    <a:pt x="250" y="263"/>
                    <a:pt x="227" y="310"/>
                    <a:pt x="167" y="322"/>
                  </a:cubicBezTo>
                  <a:cubicBezTo>
                    <a:pt x="24" y="334"/>
                    <a:pt x="0" y="215"/>
                    <a:pt x="24" y="132"/>
                  </a:cubicBezTo>
                  <a:cubicBezTo>
                    <a:pt x="36" y="84"/>
                    <a:pt x="60" y="48"/>
                    <a:pt x="108" y="24"/>
                  </a:cubicBezTo>
                  <a:cubicBezTo>
                    <a:pt x="155" y="1"/>
                    <a:pt x="227" y="24"/>
                    <a:pt x="250" y="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21"/>
            <p:cNvSpPr/>
            <p:nvPr/>
          </p:nvSpPr>
          <p:spPr>
            <a:xfrm>
              <a:off x="6226950" y="1734275"/>
              <a:ext cx="7175" cy="8650"/>
            </a:xfrm>
            <a:custGeom>
              <a:avLst/>
              <a:gdLst/>
              <a:ahLst/>
              <a:cxnLst/>
              <a:rect l="l" t="t" r="r" b="b"/>
              <a:pathLst>
                <a:path w="287" h="346" extrusionOk="0">
                  <a:moveTo>
                    <a:pt x="251" y="84"/>
                  </a:moveTo>
                  <a:cubicBezTo>
                    <a:pt x="251" y="84"/>
                    <a:pt x="263" y="96"/>
                    <a:pt x="263" y="96"/>
                  </a:cubicBezTo>
                  <a:cubicBezTo>
                    <a:pt x="287" y="131"/>
                    <a:pt x="287" y="179"/>
                    <a:pt x="263" y="215"/>
                  </a:cubicBezTo>
                  <a:cubicBezTo>
                    <a:pt x="251" y="274"/>
                    <a:pt x="227" y="310"/>
                    <a:pt x="156" y="322"/>
                  </a:cubicBezTo>
                  <a:cubicBezTo>
                    <a:pt x="25" y="346"/>
                    <a:pt x="1" y="215"/>
                    <a:pt x="25" y="131"/>
                  </a:cubicBezTo>
                  <a:cubicBezTo>
                    <a:pt x="37" y="84"/>
                    <a:pt x="60" y="48"/>
                    <a:pt x="96" y="36"/>
                  </a:cubicBezTo>
                  <a:cubicBezTo>
                    <a:pt x="156" y="0"/>
                    <a:pt x="227" y="24"/>
                    <a:pt x="251"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21"/>
            <p:cNvSpPr/>
            <p:nvPr/>
          </p:nvSpPr>
          <p:spPr>
            <a:xfrm>
              <a:off x="6258200" y="1636650"/>
              <a:ext cx="7475" cy="8350"/>
            </a:xfrm>
            <a:custGeom>
              <a:avLst/>
              <a:gdLst/>
              <a:ahLst/>
              <a:cxnLst/>
              <a:rect l="l" t="t" r="r" b="b"/>
              <a:pathLst>
                <a:path w="299" h="334" extrusionOk="0">
                  <a:moveTo>
                    <a:pt x="263" y="83"/>
                  </a:moveTo>
                  <a:cubicBezTo>
                    <a:pt x="263" y="83"/>
                    <a:pt x="275" y="95"/>
                    <a:pt x="275" y="95"/>
                  </a:cubicBezTo>
                  <a:cubicBezTo>
                    <a:pt x="299" y="131"/>
                    <a:pt x="299" y="179"/>
                    <a:pt x="275" y="214"/>
                  </a:cubicBezTo>
                  <a:cubicBezTo>
                    <a:pt x="263" y="262"/>
                    <a:pt x="227" y="310"/>
                    <a:pt x="168" y="322"/>
                  </a:cubicBezTo>
                  <a:cubicBezTo>
                    <a:pt x="25" y="333"/>
                    <a:pt x="1" y="214"/>
                    <a:pt x="37" y="131"/>
                  </a:cubicBezTo>
                  <a:cubicBezTo>
                    <a:pt x="37" y="83"/>
                    <a:pt x="72" y="48"/>
                    <a:pt x="108" y="24"/>
                  </a:cubicBezTo>
                  <a:cubicBezTo>
                    <a:pt x="168" y="0"/>
                    <a:pt x="227" y="24"/>
                    <a:pt x="263" y="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21"/>
            <p:cNvSpPr/>
            <p:nvPr/>
          </p:nvSpPr>
          <p:spPr>
            <a:xfrm>
              <a:off x="6729400" y="2012875"/>
              <a:ext cx="22950" cy="29800"/>
            </a:xfrm>
            <a:custGeom>
              <a:avLst/>
              <a:gdLst/>
              <a:ahLst/>
              <a:cxnLst/>
              <a:rect l="l" t="t" r="r" b="b"/>
              <a:pathLst>
                <a:path w="918" h="1192" extrusionOk="0">
                  <a:moveTo>
                    <a:pt x="203" y="1025"/>
                  </a:moveTo>
                  <a:cubicBezTo>
                    <a:pt x="179" y="1013"/>
                    <a:pt x="155" y="1001"/>
                    <a:pt x="132" y="989"/>
                  </a:cubicBezTo>
                  <a:cubicBezTo>
                    <a:pt x="36" y="882"/>
                    <a:pt x="1" y="739"/>
                    <a:pt x="24" y="608"/>
                  </a:cubicBezTo>
                  <a:cubicBezTo>
                    <a:pt x="48" y="417"/>
                    <a:pt x="96" y="239"/>
                    <a:pt x="286" y="167"/>
                  </a:cubicBezTo>
                  <a:cubicBezTo>
                    <a:pt x="739" y="1"/>
                    <a:pt x="917" y="382"/>
                    <a:pt x="882" y="691"/>
                  </a:cubicBezTo>
                  <a:cubicBezTo>
                    <a:pt x="894" y="834"/>
                    <a:pt x="834" y="989"/>
                    <a:pt x="715" y="1072"/>
                  </a:cubicBezTo>
                  <a:cubicBezTo>
                    <a:pt x="560"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21"/>
            <p:cNvSpPr/>
            <p:nvPr/>
          </p:nvSpPr>
          <p:spPr>
            <a:xfrm>
              <a:off x="6668675" y="1973575"/>
              <a:ext cx="26825" cy="24750"/>
            </a:xfrm>
            <a:custGeom>
              <a:avLst/>
              <a:gdLst/>
              <a:ahLst/>
              <a:cxnLst/>
              <a:rect l="l" t="t" r="r" b="b"/>
              <a:pathLst>
                <a:path w="1073" h="990" extrusionOk="0">
                  <a:moveTo>
                    <a:pt x="798" y="882"/>
                  </a:moveTo>
                  <a:cubicBezTo>
                    <a:pt x="775" y="894"/>
                    <a:pt x="751" y="918"/>
                    <a:pt x="739" y="930"/>
                  </a:cubicBezTo>
                  <a:cubicBezTo>
                    <a:pt x="608" y="989"/>
                    <a:pt x="465" y="989"/>
                    <a:pt x="334" y="918"/>
                  </a:cubicBezTo>
                  <a:cubicBezTo>
                    <a:pt x="167" y="834"/>
                    <a:pt x="13" y="727"/>
                    <a:pt x="13" y="525"/>
                  </a:cubicBezTo>
                  <a:cubicBezTo>
                    <a:pt x="1" y="49"/>
                    <a:pt x="417" y="1"/>
                    <a:pt x="703" y="120"/>
                  </a:cubicBezTo>
                  <a:cubicBezTo>
                    <a:pt x="846" y="168"/>
                    <a:pt x="965" y="275"/>
                    <a:pt x="1013" y="418"/>
                  </a:cubicBezTo>
                  <a:cubicBezTo>
                    <a:pt x="1072" y="608"/>
                    <a:pt x="977" y="811"/>
                    <a:pt x="798"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21"/>
            <p:cNvSpPr/>
            <p:nvPr/>
          </p:nvSpPr>
          <p:spPr>
            <a:xfrm>
              <a:off x="6610625" y="1861975"/>
              <a:ext cx="13425" cy="12525"/>
            </a:xfrm>
            <a:custGeom>
              <a:avLst/>
              <a:gdLst/>
              <a:ahLst/>
              <a:cxnLst/>
              <a:rect l="l" t="t" r="r" b="b"/>
              <a:pathLst>
                <a:path w="537" h="501" extrusionOk="0">
                  <a:moveTo>
                    <a:pt x="406" y="453"/>
                  </a:moveTo>
                  <a:cubicBezTo>
                    <a:pt x="394" y="453"/>
                    <a:pt x="382" y="464"/>
                    <a:pt x="370" y="476"/>
                  </a:cubicBezTo>
                  <a:cubicBezTo>
                    <a:pt x="299" y="500"/>
                    <a:pt x="227" y="500"/>
                    <a:pt x="168" y="464"/>
                  </a:cubicBezTo>
                  <a:cubicBezTo>
                    <a:pt x="84" y="429"/>
                    <a:pt x="1" y="369"/>
                    <a:pt x="1" y="262"/>
                  </a:cubicBezTo>
                  <a:cubicBezTo>
                    <a:pt x="1" y="24"/>
                    <a:pt x="215" y="0"/>
                    <a:pt x="346" y="60"/>
                  </a:cubicBezTo>
                  <a:cubicBezTo>
                    <a:pt x="418" y="83"/>
                    <a:pt x="477" y="143"/>
                    <a:pt x="501" y="214"/>
                  </a:cubicBezTo>
                  <a:cubicBezTo>
                    <a:pt x="537" y="310"/>
                    <a:pt x="489" y="405"/>
                    <a:pt x="406"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21"/>
            <p:cNvSpPr/>
            <p:nvPr/>
          </p:nvSpPr>
          <p:spPr>
            <a:xfrm>
              <a:off x="6748750" y="1958100"/>
              <a:ext cx="23250" cy="29800"/>
            </a:xfrm>
            <a:custGeom>
              <a:avLst/>
              <a:gdLst/>
              <a:ahLst/>
              <a:cxnLst/>
              <a:rect l="l" t="t" r="r" b="b"/>
              <a:pathLst>
                <a:path w="930" h="1192" extrusionOk="0">
                  <a:moveTo>
                    <a:pt x="215" y="1025"/>
                  </a:moveTo>
                  <a:cubicBezTo>
                    <a:pt x="191" y="1013"/>
                    <a:pt x="167" y="1001"/>
                    <a:pt x="143" y="989"/>
                  </a:cubicBezTo>
                  <a:cubicBezTo>
                    <a:pt x="48" y="882"/>
                    <a:pt x="0" y="739"/>
                    <a:pt x="36" y="608"/>
                  </a:cubicBezTo>
                  <a:cubicBezTo>
                    <a:pt x="60" y="418"/>
                    <a:pt x="96" y="239"/>
                    <a:pt x="298" y="168"/>
                  </a:cubicBezTo>
                  <a:cubicBezTo>
                    <a:pt x="751" y="1"/>
                    <a:pt x="929" y="382"/>
                    <a:pt x="893" y="680"/>
                  </a:cubicBezTo>
                  <a:cubicBezTo>
                    <a:pt x="905" y="834"/>
                    <a:pt x="834" y="977"/>
                    <a:pt x="715" y="1072"/>
                  </a:cubicBezTo>
                  <a:cubicBezTo>
                    <a:pt x="560" y="1191"/>
                    <a:pt x="346" y="1168"/>
                    <a:pt x="215"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21"/>
            <p:cNvSpPr/>
            <p:nvPr/>
          </p:nvSpPr>
          <p:spPr>
            <a:xfrm>
              <a:off x="6674625" y="2044125"/>
              <a:ext cx="22950" cy="29800"/>
            </a:xfrm>
            <a:custGeom>
              <a:avLst/>
              <a:gdLst/>
              <a:ahLst/>
              <a:cxnLst/>
              <a:rect l="l" t="t" r="r" b="b"/>
              <a:pathLst>
                <a:path w="918" h="1192" extrusionOk="0">
                  <a:moveTo>
                    <a:pt x="203" y="1025"/>
                  </a:moveTo>
                  <a:cubicBezTo>
                    <a:pt x="179" y="1013"/>
                    <a:pt x="156" y="1001"/>
                    <a:pt x="132" y="989"/>
                  </a:cubicBezTo>
                  <a:cubicBezTo>
                    <a:pt x="37" y="882"/>
                    <a:pt x="1" y="739"/>
                    <a:pt x="25" y="608"/>
                  </a:cubicBezTo>
                  <a:cubicBezTo>
                    <a:pt x="48" y="417"/>
                    <a:pt x="96" y="239"/>
                    <a:pt x="287" y="167"/>
                  </a:cubicBezTo>
                  <a:cubicBezTo>
                    <a:pt x="739" y="1"/>
                    <a:pt x="918" y="394"/>
                    <a:pt x="882" y="691"/>
                  </a:cubicBezTo>
                  <a:cubicBezTo>
                    <a:pt x="894" y="834"/>
                    <a:pt x="822" y="989"/>
                    <a:pt x="715" y="1084"/>
                  </a:cubicBezTo>
                  <a:cubicBezTo>
                    <a:pt x="548" y="1191"/>
                    <a:pt x="334" y="1179"/>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21"/>
            <p:cNvSpPr/>
            <p:nvPr/>
          </p:nvSpPr>
          <p:spPr>
            <a:xfrm>
              <a:off x="6750825" y="2077475"/>
              <a:ext cx="22950" cy="29775"/>
            </a:xfrm>
            <a:custGeom>
              <a:avLst/>
              <a:gdLst/>
              <a:ahLst/>
              <a:cxnLst/>
              <a:rect l="l" t="t" r="r" b="b"/>
              <a:pathLst>
                <a:path w="918" h="1191" extrusionOk="0">
                  <a:moveTo>
                    <a:pt x="203" y="1024"/>
                  </a:moveTo>
                  <a:cubicBezTo>
                    <a:pt x="191" y="1012"/>
                    <a:pt x="156" y="1000"/>
                    <a:pt x="144" y="988"/>
                  </a:cubicBezTo>
                  <a:cubicBezTo>
                    <a:pt x="37" y="881"/>
                    <a:pt x="1" y="738"/>
                    <a:pt x="25" y="607"/>
                  </a:cubicBezTo>
                  <a:cubicBezTo>
                    <a:pt x="48" y="417"/>
                    <a:pt x="96" y="238"/>
                    <a:pt x="298" y="167"/>
                  </a:cubicBezTo>
                  <a:cubicBezTo>
                    <a:pt x="739" y="0"/>
                    <a:pt x="918" y="381"/>
                    <a:pt x="894" y="691"/>
                  </a:cubicBezTo>
                  <a:cubicBezTo>
                    <a:pt x="894" y="834"/>
                    <a:pt x="834" y="977"/>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21"/>
            <p:cNvSpPr/>
            <p:nvPr/>
          </p:nvSpPr>
          <p:spPr>
            <a:xfrm>
              <a:off x="6848750" y="1870300"/>
              <a:ext cx="22950" cy="29800"/>
            </a:xfrm>
            <a:custGeom>
              <a:avLst/>
              <a:gdLst/>
              <a:ahLst/>
              <a:cxnLst/>
              <a:rect l="l" t="t" r="r" b="b"/>
              <a:pathLst>
                <a:path w="918" h="1192" extrusionOk="0">
                  <a:moveTo>
                    <a:pt x="203" y="1024"/>
                  </a:moveTo>
                  <a:cubicBezTo>
                    <a:pt x="180" y="1013"/>
                    <a:pt x="156" y="1001"/>
                    <a:pt x="132" y="977"/>
                  </a:cubicBezTo>
                  <a:cubicBezTo>
                    <a:pt x="37" y="882"/>
                    <a:pt x="1" y="739"/>
                    <a:pt x="25" y="608"/>
                  </a:cubicBezTo>
                  <a:cubicBezTo>
                    <a:pt x="49" y="417"/>
                    <a:pt x="96" y="239"/>
                    <a:pt x="287" y="167"/>
                  </a:cubicBezTo>
                  <a:cubicBezTo>
                    <a:pt x="739" y="1"/>
                    <a:pt x="918" y="382"/>
                    <a:pt x="894" y="679"/>
                  </a:cubicBezTo>
                  <a:cubicBezTo>
                    <a:pt x="894" y="834"/>
                    <a:pt x="834" y="977"/>
                    <a:pt x="715" y="1072"/>
                  </a:cubicBezTo>
                  <a:cubicBezTo>
                    <a:pt x="561" y="1191"/>
                    <a:pt x="334" y="1179"/>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21"/>
            <p:cNvSpPr/>
            <p:nvPr/>
          </p:nvSpPr>
          <p:spPr>
            <a:xfrm>
              <a:off x="6719575" y="1868225"/>
              <a:ext cx="22950" cy="29775"/>
            </a:xfrm>
            <a:custGeom>
              <a:avLst/>
              <a:gdLst/>
              <a:ahLst/>
              <a:cxnLst/>
              <a:rect l="l" t="t" r="r" b="b"/>
              <a:pathLst>
                <a:path w="918" h="1191" extrusionOk="0">
                  <a:moveTo>
                    <a:pt x="203" y="1024"/>
                  </a:moveTo>
                  <a:cubicBezTo>
                    <a:pt x="191" y="1000"/>
                    <a:pt x="167" y="1000"/>
                    <a:pt x="144" y="976"/>
                  </a:cubicBezTo>
                  <a:cubicBezTo>
                    <a:pt x="36" y="881"/>
                    <a:pt x="1" y="738"/>
                    <a:pt x="24" y="607"/>
                  </a:cubicBezTo>
                  <a:cubicBezTo>
                    <a:pt x="48" y="417"/>
                    <a:pt x="96" y="238"/>
                    <a:pt x="298" y="167"/>
                  </a:cubicBezTo>
                  <a:cubicBezTo>
                    <a:pt x="739" y="0"/>
                    <a:pt x="917" y="381"/>
                    <a:pt x="894" y="679"/>
                  </a:cubicBezTo>
                  <a:cubicBezTo>
                    <a:pt x="894" y="834"/>
                    <a:pt x="834" y="976"/>
                    <a:pt x="715" y="1072"/>
                  </a:cubicBezTo>
                  <a:cubicBezTo>
                    <a:pt x="560" y="1191"/>
                    <a:pt x="334" y="1167"/>
                    <a:pt x="203" y="10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21"/>
            <p:cNvSpPr/>
            <p:nvPr/>
          </p:nvSpPr>
          <p:spPr>
            <a:xfrm>
              <a:off x="6760350" y="1954825"/>
              <a:ext cx="26825" cy="24750"/>
            </a:xfrm>
            <a:custGeom>
              <a:avLst/>
              <a:gdLst/>
              <a:ahLst/>
              <a:cxnLst/>
              <a:rect l="l" t="t" r="r" b="b"/>
              <a:pathLst>
                <a:path w="1073" h="990" extrusionOk="0">
                  <a:moveTo>
                    <a:pt x="799" y="882"/>
                  </a:moveTo>
                  <a:cubicBezTo>
                    <a:pt x="775" y="894"/>
                    <a:pt x="751" y="918"/>
                    <a:pt x="727" y="930"/>
                  </a:cubicBezTo>
                  <a:cubicBezTo>
                    <a:pt x="608" y="989"/>
                    <a:pt x="453" y="977"/>
                    <a:pt x="334" y="906"/>
                  </a:cubicBezTo>
                  <a:cubicBezTo>
                    <a:pt x="167" y="834"/>
                    <a:pt x="13" y="727"/>
                    <a:pt x="13" y="513"/>
                  </a:cubicBezTo>
                  <a:cubicBezTo>
                    <a:pt x="1" y="49"/>
                    <a:pt x="418" y="1"/>
                    <a:pt x="691" y="120"/>
                  </a:cubicBezTo>
                  <a:cubicBezTo>
                    <a:pt x="846" y="156"/>
                    <a:pt x="953" y="275"/>
                    <a:pt x="1013" y="418"/>
                  </a:cubicBezTo>
                  <a:cubicBezTo>
                    <a:pt x="1072" y="608"/>
                    <a:pt x="977" y="811"/>
                    <a:pt x="799"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21"/>
            <p:cNvSpPr/>
            <p:nvPr/>
          </p:nvSpPr>
          <p:spPr>
            <a:xfrm>
              <a:off x="6702025" y="2104550"/>
              <a:ext cx="26500" cy="24725"/>
            </a:xfrm>
            <a:custGeom>
              <a:avLst/>
              <a:gdLst/>
              <a:ahLst/>
              <a:cxnLst/>
              <a:rect l="l" t="t" r="r" b="b"/>
              <a:pathLst>
                <a:path w="1060" h="989" extrusionOk="0">
                  <a:moveTo>
                    <a:pt x="786" y="882"/>
                  </a:moveTo>
                  <a:cubicBezTo>
                    <a:pt x="762" y="894"/>
                    <a:pt x="750" y="917"/>
                    <a:pt x="726" y="929"/>
                  </a:cubicBezTo>
                  <a:cubicBezTo>
                    <a:pt x="595" y="989"/>
                    <a:pt x="453" y="989"/>
                    <a:pt x="334" y="917"/>
                  </a:cubicBezTo>
                  <a:cubicBezTo>
                    <a:pt x="167" y="834"/>
                    <a:pt x="12" y="727"/>
                    <a:pt x="0" y="525"/>
                  </a:cubicBezTo>
                  <a:cubicBezTo>
                    <a:pt x="0" y="48"/>
                    <a:pt x="417" y="1"/>
                    <a:pt x="691" y="120"/>
                  </a:cubicBezTo>
                  <a:cubicBezTo>
                    <a:pt x="834" y="167"/>
                    <a:pt x="953" y="275"/>
                    <a:pt x="1000" y="417"/>
                  </a:cubicBezTo>
                  <a:cubicBezTo>
                    <a:pt x="1060" y="608"/>
                    <a:pt x="976" y="810"/>
                    <a:pt x="786" y="8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21"/>
            <p:cNvSpPr/>
            <p:nvPr/>
          </p:nvSpPr>
          <p:spPr>
            <a:xfrm>
              <a:off x="6782075" y="1871800"/>
              <a:ext cx="26825" cy="25025"/>
            </a:xfrm>
            <a:custGeom>
              <a:avLst/>
              <a:gdLst/>
              <a:ahLst/>
              <a:cxnLst/>
              <a:rect l="l" t="t" r="r" b="b"/>
              <a:pathLst>
                <a:path w="1073" h="1001" extrusionOk="0">
                  <a:moveTo>
                    <a:pt x="799" y="881"/>
                  </a:moveTo>
                  <a:cubicBezTo>
                    <a:pt x="775" y="893"/>
                    <a:pt x="763" y="917"/>
                    <a:pt x="739" y="929"/>
                  </a:cubicBezTo>
                  <a:cubicBezTo>
                    <a:pt x="608" y="1000"/>
                    <a:pt x="465" y="988"/>
                    <a:pt x="346" y="917"/>
                  </a:cubicBezTo>
                  <a:cubicBezTo>
                    <a:pt x="180" y="833"/>
                    <a:pt x="25" y="738"/>
                    <a:pt x="13" y="524"/>
                  </a:cubicBezTo>
                  <a:cubicBezTo>
                    <a:pt x="1" y="48"/>
                    <a:pt x="430" y="0"/>
                    <a:pt x="703" y="119"/>
                  </a:cubicBezTo>
                  <a:cubicBezTo>
                    <a:pt x="846" y="167"/>
                    <a:pt x="965" y="274"/>
                    <a:pt x="1013" y="417"/>
                  </a:cubicBezTo>
                  <a:cubicBezTo>
                    <a:pt x="1073" y="607"/>
                    <a:pt x="977" y="810"/>
                    <a:pt x="799"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21"/>
            <p:cNvSpPr/>
            <p:nvPr/>
          </p:nvSpPr>
          <p:spPr>
            <a:xfrm>
              <a:off x="6803525" y="1912875"/>
              <a:ext cx="26800" cy="25025"/>
            </a:xfrm>
            <a:custGeom>
              <a:avLst/>
              <a:gdLst/>
              <a:ahLst/>
              <a:cxnLst/>
              <a:rect l="l" t="t" r="r" b="b"/>
              <a:pathLst>
                <a:path w="1072" h="1001" extrusionOk="0">
                  <a:moveTo>
                    <a:pt x="798" y="881"/>
                  </a:moveTo>
                  <a:cubicBezTo>
                    <a:pt x="774" y="893"/>
                    <a:pt x="762" y="917"/>
                    <a:pt x="738" y="929"/>
                  </a:cubicBezTo>
                  <a:cubicBezTo>
                    <a:pt x="607" y="1000"/>
                    <a:pt x="465" y="988"/>
                    <a:pt x="345" y="917"/>
                  </a:cubicBezTo>
                  <a:cubicBezTo>
                    <a:pt x="179" y="834"/>
                    <a:pt x="24" y="738"/>
                    <a:pt x="12" y="524"/>
                  </a:cubicBezTo>
                  <a:cubicBezTo>
                    <a:pt x="0" y="60"/>
                    <a:pt x="429" y="0"/>
                    <a:pt x="703" y="119"/>
                  </a:cubicBezTo>
                  <a:cubicBezTo>
                    <a:pt x="846" y="167"/>
                    <a:pt x="965" y="274"/>
                    <a:pt x="1012" y="417"/>
                  </a:cubicBezTo>
                  <a:cubicBezTo>
                    <a:pt x="1072" y="607"/>
                    <a:pt x="988" y="810"/>
                    <a:pt x="798" y="8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21"/>
            <p:cNvSpPr/>
            <p:nvPr/>
          </p:nvSpPr>
          <p:spPr>
            <a:xfrm>
              <a:off x="6693375" y="2151275"/>
              <a:ext cx="15800" cy="20275"/>
            </a:xfrm>
            <a:custGeom>
              <a:avLst/>
              <a:gdLst/>
              <a:ahLst/>
              <a:cxnLst/>
              <a:rect l="l" t="t" r="r" b="b"/>
              <a:pathLst>
                <a:path w="632" h="811" extrusionOk="0">
                  <a:moveTo>
                    <a:pt x="144" y="692"/>
                  </a:moveTo>
                  <a:cubicBezTo>
                    <a:pt x="132" y="680"/>
                    <a:pt x="120" y="680"/>
                    <a:pt x="108" y="668"/>
                  </a:cubicBezTo>
                  <a:cubicBezTo>
                    <a:pt x="37" y="596"/>
                    <a:pt x="1" y="501"/>
                    <a:pt x="25" y="418"/>
                  </a:cubicBezTo>
                  <a:cubicBezTo>
                    <a:pt x="13" y="287"/>
                    <a:pt x="84" y="168"/>
                    <a:pt x="203" y="120"/>
                  </a:cubicBezTo>
                  <a:cubicBezTo>
                    <a:pt x="501" y="1"/>
                    <a:pt x="632" y="263"/>
                    <a:pt x="608" y="465"/>
                  </a:cubicBezTo>
                  <a:cubicBezTo>
                    <a:pt x="620" y="572"/>
                    <a:pt x="572" y="668"/>
                    <a:pt x="489" y="727"/>
                  </a:cubicBezTo>
                  <a:cubicBezTo>
                    <a:pt x="382" y="811"/>
                    <a:pt x="239" y="799"/>
                    <a:pt x="144" y="6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21"/>
            <p:cNvSpPr/>
            <p:nvPr/>
          </p:nvSpPr>
          <p:spPr>
            <a:xfrm>
              <a:off x="6680300" y="1852150"/>
              <a:ext cx="18175" cy="17275"/>
            </a:xfrm>
            <a:custGeom>
              <a:avLst/>
              <a:gdLst/>
              <a:ahLst/>
              <a:cxnLst/>
              <a:rect l="l" t="t" r="r" b="b"/>
              <a:pathLst>
                <a:path w="727" h="691" extrusionOk="0">
                  <a:moveTo>
                    <a:pt x="691" y="238"/>
                  </a:moveTo>
                  <a:cubicBezTo>
                    <a:pt x="691" y="250"/>
                    <a:pt x="702" y="262"/>
                    <a:pt x="714" y="286"/>
                  </a:cubicBezTo>
                  <a:cubicBezTo>
                    <a:pt x="726" y="381"/>
                    <a:pt x="691" y="476"/>
                    <a:pt x="619" y="536"/>
                  </a:cubicBezTo>
                  <a:cubicBezTo>
                    <a:pt x="548" y="643"/>
                    <a:pt x="417" y="691"/>
                    <a:pt x="298" y="667"/>
                  </a:cubicBezTo>
                  <a:cubicBezTo>
                    <a:pt x="0" y="572"/>
                    <a:pt x="48" y="298"/>
                    <a:pt x="179" y="143"/>
                  </a:cubicBezTo>
                  <a:cubicBezTo>
                    <a:pt x="238" y="60"/>
                    <a:pt x="333" y="0"/>
                    <a:pt x="429" y="0"/>
                  </a:cubicBezTo>
                  <a:cubicBezTo>
                    <a:pt x="572" y="0"/>
                    <a:pt x="679"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21"/>
            <p:cNvSpPr/>
            <p:nvPr/>
          </p:nvSpPr>
          <p:spPr>
            <a:xfrm>
              <a:off x="6715700" y="1918525"/>
              <a:ext cx="17900" cy="17575"/>
            </a:xfrm>
            <a:custGeom>
              <a:avLst/>
              <a:gdLst/>
              <a:ahLst/>
              <a:cxnLst/>
              <a:rect l="l" t="t" r="r" b="b"/>
              <a:pathLst>
                <a:path w="716" h="703" extrusionOk="0">
                  <a:moveTo>
                    <a:pt x="691" y="238"/>
                  </a:moveTo>
                  <a:cubicBezTo>
                    <a:pt x="691" y="262"/>
                    <a:pt x="703" y="274"/>
                    <a:pt x="703" y="286"/>
                  </a:cubicBezTo>
                  <a:cubicBezTo>
                    <a:pt x="715" y="381"/>
                    <a:pt x="691" y="477"/>
                    <a:pt x="620" y="536"/>
                  </a:cubicBezTo>
                  <a:cubicBezTo>
                    <a:pt x="549" y="643"/>
                    <a:pt x="418" y="703"/>
                    <a:pt x="299" y="667"/>
                  </a:cubicBezTo>
                  <a:cubicBezTo>
                    <a:pt x="1" y="584"/>
                    <a:pt x="48" y="298"/>
                    <a:pt x="179" y="143"/>
                  </a:cubicBezTo>
                  <a:cubicBezTo>
                    <a:pt x="239" y="60"/>
                    <a:pt x="334" y="12"/>
                    <a:pt x="429" y="12"/>
                  </a:cubicBezTo>
                  <a:cubicBezTo>
                    <a:pt x="560"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3" name="Google Shape;13783;p21"/>
            <p:cNvSpPr/>
            <p:nvPr/>
          </p:nvSpPr>
          <p:spPr>
            <a:xfrm>
              <a:off x="6657075" y="1901250"/>
              <a:ext cx="17875" cy="17300"/>
            </a:xfrm>
            <a:custGeom>
              <a:avLst/>
              <a:gdLst/>
              <a:ahLst/>
              <a:cxnLst/>
              <a:rect l="l" t="t" r="r" b="b"/>
              <a:pathLst>
                <a:path w="715" h="692" extrusionOk="0">
                  <a:moveTo>
                    <a:pt x="691" y="239"/>
                  </a:moveTo>
                  <a:cubicBezTo>
                    <a:pt x="691" y="251"/>
                    <a:pt x="703" y="263"/>
                    <a:pt x="703" y="287"/>
                  </a:cubicBezTo>
                  <a:cubicBezTo>
                    <a:pt x="715" y="382"/>
                    <a:pt x="679" y="465"/>
                    <a:pt x="608" y="537"/>
                  </a:cubicBezTo>
                  <a:cubicBezTo>
                    <a:pt x="548" y="632"/>
                    <a:pt x="417" y="691"/>
                    <a:pt x="298" y="668"/>
                  </a:cubicBezTo>
                  <a:cubicBezTo>
                    <a:pt x="0" y="572"/>
                    <a:pt x="36" y="287"/>
                    <a:pt x="179" y="144"/>
                  </a:cubicBezTo>
                  <a:cubicBezTo>
                    <a:pt x="238" y="60"/>
                    <a:pt x="322"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4" name="Google Shape;13784;p21"/>
            <p:cNvSpPr/>
            <p:nvPr/>
          </p:nvSpPr>
          <p:spPr>
            <a:xfrm>
              <a:off x="6723750" y="1775650"/>
              <a:ext cx="37225" cy="36325"/>
            </a:xfrm>
            <a:custGeom>
              <a:avLst/>
              <a:gdLst/>
              <a:ahLst/>
              <a:cxnLst/>
              <a:rect l="l" t="t" r="r" b="b"/>
              <a:pathLst>
                <a:path w="1489" h="1453" extrusionOk="0">
                  <a:moveTo>
                    <a:pt x="1417" y="500"/>
                  </a:moveTo>
                  <a:cubicBezTo>
                    <a:pt x="1417" y="536"/>
                    <a:pt x="1453" y="560"/>
                    <a:pt x="1453" y="596"/>
                  </a:cubicBezTo>
                  <a:cubicBezTo>
                    <a:pt x="1489" y="786"/>
                    <a:pt x="1417" y="977"/>
                    <a:pt x="1274" y="1108"/>
                  </a:cubicBezTo>
                  <a:cubicBezTo>
                    <a:pt x="1096" y="1286"/>
                    <a:pt x="893" y="1453"/>
                    <a:pt x="619" y="1370"/>
                  </a:cubicBezTo>
                  <a:cubicBezTo>
                    <a:pt x="0" y="1191"/>
                    <a:pt x="107" y="608"/>
                    <a:pt x="381" y="298"/>
                  </a:cubicBezTo>
                  <a:cubicBezTo>
                    <a:pt x="512" y="155"/>
                    <a:pt x="655" y="0"/>
                    <a:pt x="893" y="24"/>
                  </a:cubicBezTo>
                  <a:cubicBezTo>
                    <a:pt x="1167" y="12"/>
                    <a:pt x="1393" y="227"/>
                    <a:pt x="1417" y="5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21"/>
            <p:cNvSpPr/>
            <p:nvPr/>
          </p:nvSpPr>
          <p:spPr>
            <a:xfrm>
              <a:off x="6637425" y="1801250"/>
              <a:ext cx="18175" cy="17275"/>
            </a:xfrm>
            <a:custGeom>
              <a:avLst/>
              <a:gdLst/>
              <a:ahLst/>
              <a:cxnLst/>
              <a:rect l="l" t="t" r="r" b="b"/>
              <a:pathLst>
                <a:path w="727" h="691" extrusionOk="0">
                  <a:moveTo>
                    <a:pt x="691" y="238"/>
                  </a:moveTo>
                  <a:cubicBezTo>
                    <a:pt x="691" y="250"/>
                    <a:pt x="703" y="274"/>
                    <a:pt x="715" y="286"/>
                  </a:cubicBezTo>
                  <a:cubicBezTo>
                    <a:pt x="727" y="381"/>
                    <a:pt x="691" y="477"/>
                    <a:pt x="620" y="536"/>
                  </a:cubicBezTo>
                  <a:cubicBezTo>
                    <a:pt x="548" y="643"/>
                    <a:pt x="417" y="691"/>
                    <a:pt x="298" y="667"/>
                  </a:cubicBezTo>
                  <a:cubicBezTo>
                    <a:pt x="1" y="572"/>
                    <a:pt x="48" y="298"/>
                    <a:pt x="179" y="143"/>
                  </a:cubicBezTo>
                  <a:cubicBezTo>
                    <a:pt x="239" y="60"/>
                    <a:pt x="334" y="0"/>
                    <a:pt x="429" y="0"/>
                  </a:cubicBezTo>
                  <a:cubicBezTo>
                    <a:pt x="572" y="0"/>
                    <a:pt x="679" y="96"/>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21"/>
            <p:cNvSpPr/>
            <p:nvPr/>
          </p:nvSpPr>
          <p:spPr>
            <a:xfrm>
              <a:off x="6820475" y="1796775"/>
              <a:ext cx="22950" cy="29800"/>
            </a:xfrm>
            <a:custGeom>
              <a:avLst/>
              <a:gdLst/>
              <a:ahLst/>
              <a:cxnLst/>
              <a:rect l="l" t="t" r="r" b="b"/>
              <a:pathLst>
                <a:path w="918" h="1192" extrusionOk="0">
                  <a:moveTo>
                    <a:pt x="203" y="1025"/>
                  </a:moveTo>
                  <a:cubicBezTo>
                    <a:pt x="191" y="1001"/>
                    <a:pt x="156" y="1001"/>
                    <a:pt x="144" y="977"/>
                  </a:cubicBezTo>
                  <a:cubicBezTo>
                    <a:pt x="37" y="882"/>
                    <a:pt x="1" y="739"/>
                    <a:pt x="25" y="608"/>
                  </a:cubicBezTo>
                  <a:cubicBezTo>
                    <a:pt x="48" y="417"/>
                    <a:pt x="96" y="239"/>
                    <a:pt x="299" y="167"/>
                  </a:cubicBezTo>
                  <a:cubicBezTo>
                    <a:pt x="739" y="1"/>
                    <a:pt x="918" y="382"/>
                    <a:pt x="894" y="679"/>
                  </a:cubicBezTo>
                  <a:cubicBezTo>
                    <a:pt x="894" y="834"/>
                    <a:pt x="834" y="977"/>
                    <a:pt x="715" y="1072"/>
                  </a:cubicBezTo>
                  <a:cubicBezTo>
                    <a:pt x="560" y="1191"/>
                    <a:pt x="334" y="1167"/>
                    <a:pt x="203" y="1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21"/>
            <p:cNvSpPr/>
            <p:nvPr/>
          </p:nvSpPr>
          <p:spPr>
            <a:xfrm>
              <a:off x="6759475" y="1647950"/>
              <a:ext cx="18175" cy="17300"/>
            </a:xfrm>
            <a:custGeom>
              <a:avLst/>
              <a:gdLst/>
              <a:ahLst/>
              <a:cxnLst/>
              <a:rect l="l" t="t" r="r" b="b"/>
              <a:pathLst>
                <a:path w="727" h="692" extrusionOk="0">
                  <a:moveTo>
                    <a:pt x="691" y="239"/>
                  </a:moveTo>
                  <a:cubicBezTo>
                    <a:pt x="691" y="251"/>
                    <a:pt x="714" y="262"/>
                    <a:pt x="714" y="286"/>
                  </a:cubicBezTo>
                  <a:cubicBezTo>
                    <a:pt x="726" y="382"/>
                    <a:pt x="691" y="465"/>
                    <a:pt x="619" y="536"/>
                  </a:cubicBezTo>
                  <a:cubicBezTo>
                    <a:pt x="548" y="632"/>
                    <a:pt x="429" y="691"/>
                    <a:pt x="298" y="667"/>
                  </a:cubicBezTo>
                  <a:cubicBezTo>
                    <a:pt x="0" y="572"/>
                    <a:pt x="48" y="286"/>
                    <a:pt x="191" y="143"/>
                  </a:cubicBezTo>
                  <a:cubicBezTo>
                    <a:pt x="238" y="60"/>
                    <a:pt x="333" y="1"/>
                    <a:pt x="441" y="1"/>
                  </a:cubicBezTo>
                  <a:cubicBezTo>
                    <a:pt x="572" y="1"/>
                    <a:pt x="691"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21"/>
            <p:cNvSpPr/>
            <p:nvPr/>
          </p:nvSpPr>
          <p:spPr>
            <a:xfrm>
              <a:off x="6655875" y="1672350"/>
              <a:ext cx="18175" cy="17300"/>
            </a:xfrm>
            <a:custGeom>
              <a:avLst/>
              <a:gdLst/>
              <a:ahLst/>
              <a:cxnLst/>
              <a:rect l="l" t="t" r="r" b="b"/>
              <a:pathLst>
                <a:path w="727" h="692" extrusionOk="0">
                  <a:moveTo>
                    <a:pt x="691" y="239"/>
                  </a:moveTo>
                  <a:cubicBezTo>
                    <a:pt x="691" y="251"/>
                    <a:pt x="703" y="275"/>
                    <a:pt x="715" y="287"/>
                  </a:cubicBezTo>
                  <a:cubicBezTo>
                    <a:pt x="727" y="382"/>
                    <a:pt x="691" y="477"/>
                    <a:pt x="620" y="537"/>
                  </a:cubicBezTo>
                  <a:cubicBezTo>
                    <a:pt x="548" y="644"/>
                    <a:pt x="429" y="691"/>
                    <a:pt x="298" y="668"/>
                  </a:cubicBezTo>
                  <a:cubicBezTo>
                    <a:pt x="1" y="572"/>
                    <a:pt x="48" y="299"/>
                    <a:pt x="191" y="144"/>
                  </a:cubicBezTo>
                  <a:cubicBezTo>
                    <a:pt x="239" y="60"/>
                    <a:pt x="334" y="1"/>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21"/>
            <p:cNvSpPr/>
            <p:nvPr/>
          </p:nvSpPr>
          <p:spPr>
            <a:xfrm>
              <a:off x="6576100" y="16935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8" y="667"/>
                  </a:cubicBezTo>
                  <a:cubicBezTo>
                    <a:pt x="1" y="584"/>
                    <a:pt x="48" y="298"/>
                    <a:pt x="179" y="143"/>
                  </a:cubicBezTo>
                  <a:cubicBezTo>
                    <a:pt x="239" y="60"/>
                    <a:pt x="334" y="12"/>
                    <a:pt x="429"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21"/>
            <p:cNvSpPr/>
            <p:nvPr/>
          </p:nvSpPr>
          <p:spPr>
            <a:xfrm>
              <a:off x="6775250" y="2154550"/>
              <a:ext cx="13700" cy="12825"/>
            </a:xfrm>
            <a:custGeom>
              <a:avLst/>
              <a:gdLst/>
              <a:ahLst/>
              <a:cxnLst/>
              <a:rect l="l" t="t" r="r" b="b"/>
              <a:pathLst>
                <a:path w="548" h="513" extrusionOk="0">
                  <a:moveTo>
                    <a:pt x="405" y="453"/>
                  </a:moveTo>
                  <a:cubicBezTo>
                    <a:pt x="393" y="453"/>
                    <a:pt x="381" y="465"/>
                    <a:pt x="369" y="477"/>
                  </a:cubicBezTo>
                  <a:cubicBezTo>
                    <a:pt x="310" y="513"/>
                    <a:pt x="226" y="501"/>
                    <a:pt x="167" y="465"/>
                  </a:cubicBezTo>
                  <a:cubicBezTo>
                    <a:pt x="83" y="430"/>
                    <a:pt x="0" y="370"/>
                    <a:pt x="0" y="263"/>
                  </a:cubicBezTo>
                  <a:cubicBezTo>
                    <a:pt x="0" y="25"/>
                    <a:pt x="214" y="1"/>
                    <a:pt x="345" y="60"/>
                  </a:cubicBezTo>
                  <a:cubicBezTo>
                    <a:pt x="429" y="84"/>
                    <a:pt x="488" y="144"/>
                    <a:pt x="512" y="215"/>
                  </a:cubicBezTo>
                  <a:cubicBezTo>
                    <a:pt x="548" y="311"/>
                    <a:pt x="500" y="418"/>
                    <a:pt x="405" y="4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21"/>
            <p:cNvSpPr/>
            <p:nvPr/>
          </p:nvSpPr>
          <p:spPr>
            <a:xfrm>
              <a:off x="6763325" y="1732200"/>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9" y="643"/>
                    <a:pt x="418" y="691"/>
                    <a:pt x="299" y="667"/>
                  </a:cubicBezTo>
                  <a:cubicBezTo>
                    <a:pt x="1" y="583"/>
                    <a:pt x="48" y="298"/>
                    <a:pt x="191" y="143"/>
                  </a:cubicBezTo>
                  <a:cubicBezTo>
                    <a:pt x="239" y="60"/>
                    <a:pt x="334" y="12"/>
                    <a:pt x="441" y="0"/>
                  </a:cubicBezTo>
                  <a:cubicBezTo>
                    <a:pt x="572" y="0"/>
                    <a:pt x="680"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21"/>
            <p:cNvSpPr/>
            <p:nvPr/>
          </p:nvSpPr>
          <p:spPr>
            <a:xfrm>
              <a:off x="6596650" y="1665525"/>
              <a:ext cx="18175" cy="17575"/>
            </a:xfrm>
            <a:custGeom>
              <a:avLst/>
              <a:gdLst/>
              <a:ahLst/>
              <a:cxnLst/>
              <a:rect l="l" t="t" r="r" b="b"/>
              <a:pathLst>
                <a:path w="727" h="703" extrusionOk="0">
                  <a:moveTo>
                    <a:pt x="691" y="238"/>
                  </a:moveTo>
                  <a:cubicBezTo>
                    <a:pt x="691" y="262"/>
                    <a:pt x="703" y="274"/>
                    <a:pt x="715" y="298"/>
                  </a:cubicBezTo>
                  <a:cubicBezTo>
                    <a:pt x="727" y="381"/>
                    <a:pt x="691" y="476"/>
                    <a:pt x="619" y="536"/>
                  </a:cubicBezTo>
                  <a:cubicBezTo>
                    <a:pt x="548" y="643"/>
                    <a:pt x="417" y="702"/>
                    <a:pt x="298" y="667"/>
                  </a:cubicBezTo>
                  <a:cubicBezTo>
                    <a:pt x="0" y="583"/>
                    <a:pt x="48" y="298"/>
                    <a:pt x="179" y="143"/>
                  </a:cubicBezTo>
                  <a:cubicBezTo>
                    <a:pt x="238" y="60"/>
                    <a:pt x="334" y="12"/>
                    <a:pt x="441"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21"/>
            <p:cNvSpPr/>
            <p:nvPr/>
          </p:nvSpPr>
          <p:spPr>
            <a:xfrm>
              <a:off x="6590400" y="1619975"/>
              <a:ext cx="6875" cy="8650"/>
            </a:xfrm>
            <a:custGeom>
              <a:avLst/>
              <a:gdLst/>
              <a:ahLst/>
              <a:cxnLst/>
              <a:rect l="l" t="t" r="r" b="b"/>
              <a:pathLst>
                <a:path w="275" h="346" extrusionOk="0">
                  <a:moveTo>
                    <a:pt x="72" y="298"/>
                  </a:moveTo>
                  <a:cubicBezTo>
                    <a:pt x="72" y="298"/>
                    <a:pt x="48" y="298"/>
                    <a:pt x="48" y="286"/>
                  </a:cubicBezTo>
                  <a:cubicBezTo>
                    <a:pt x="12" y="262"/>
                    <a:pt x="0" y="215"/>
                    <a:pt x="12" y="179"/>
                  </a:cubicBezTo>
                  <a:cubicBezTo>
                    <a:pt x="12" y="119"/>
                    <a:pt x="36" y="72"/>
                    <a:pt x="96" y="48"/>
                  </a:cubicBezTo>
                  <a:cubicBezTo>
                    <a:pt x="227" y="0"/>
                    <a:pt x="274" y="108"/>
                    <a:pt x="274" y="191"/>
                  </a:cubicBezTo>
                  <a:cubicBezTo>
                    <a:pt x="274" y="238"/>
                    <a:pt x="250" y="286"/>
                    <a:pt x="215" y="310"/>
                  </a:cubicBezTo>
                  <a:cubicBezTo>
                    <a:pt x="167" y="346"/>
                    <a:pt x="107" y="346"/>
                    <a:pt x="72"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21"/>
            <p:cNvSpPr/>
            <p:nvPr/>
          </p:nvSpPr>
          <p:spPr>
            <a:xfrm>
              <a:off x="6703200" y="1766425"/>
              <a:ext cx="6875" cy="8650"/>
            </a:xfrm>
            <a:custGeom>
              <a:avLst/>
              <a:gdLst/>
              <a:ahLst/>
              <a:cxnLst/>
              <a:rect l="l" t="t" r="r" b="b"/>
              <a:pathLst>
                <a:path w="275" h="346" extrusionOk="0">
                  <a:moveTo>
                    <a:pt x="60" y="298"/>
                  </a:moveTo>
                  <a:cubicBezTo>
                    <a:pt x="48" y="298"/>
                    <a:pt x="48" y="286"/>
                    <a:pt x="37" y="286"/>
                  </a:cubicBezTo>
                  <a:cubicBezTo>
                    <a:pt x="13" y="250"/>
                    <a:pt x="1" y="215"/>
                    <a:pt x="13" y="179"/>
                  </a:cubicBezTo>
                  <a:cubicBezTo>
                    <a:pt x="13" y="119"/>
                    <a:pt x="25" y="60"/>
                    <a:pt x="84" y="48"/>
                  </a:cubicBezTo>
                  <a:cubicBezTo>
                    <a:pt x="215" y="0"/>
                    <a:pt x="275"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21"/>
            <p:cNvSpPr/>
            <p:nvPr/>
          </p:nvSpPr>
          <p:spPr>
            <a:xfrm>
              <a:off x="6625225" y="1750050"/>
              <a:ext cx="6875" cy="8950"/>
            </a:xfrm>
            <a:custGeom>
              <a:avLst/>
              <a:gdLst/>
              <a:ahLst/>
              <a:cxnLst/>
              <a:rect l="l" t="t" r="r" b="b"/>
              <a:pathLst>
                <a:path w="275" h="358" extrusionOk="0">
                  <a:moveTo>
                    <a:pt x="72" y="310"/>
                  </a:moveTo>
                  <a:cubicBezTo>
                    <a:pt x="60" y="310"/>
                    <a:pt x="48" y="298"/>
                    <a:pt x="48" y="298"/>
                  </a:cubicBezTo>
                  <a:cubicBezTo>
                    <a:pt x="12" y="262"/>
                    <a:pt x="0" y="227"/>
                    <a:pt x="12" y="179"/>
                  </a:cubicBezTo>
                  <a:cubicBezTo>
                    <a:pt x="12" y="131"/>
                    <a:pt x="36" y="72"/>
                    <a:pt x="96" y="48"/>
                  </a:cubicBezTo>
                  <a:cubicBezTo>
                    <a:pt x="227" y="0"/>
                    <a:pt x="274" y="119"/>
                    <a:pt x="274" y="203"/>
                  </a:cubicBezTo>
                  <a:cubicBezTo>
                    <a:pt x="274" y="250"/>
                    <a:pt x="250" y="286"/>
                    <a:pt x="215" y="322"/>
                  </a:cubicBezTo>
                  <a:cubicBezTo>
                    <a:pt x="167" y="358"/>
                    <a:pt x="108" y="346"/>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21"/>
            <p:cNvSpPr/>
            <p:nvPr/>
          </p:nvSpPr>
          <p:spPr>
            <a:xfrm>
              <a:off x="6644575" y="2039075"/>
              <a:ext cx="6875" cy="8950"/>
            </a:xfrm>
            <a:custGeom>
              <a:avLst/>
              <a:gdLst/>
              <a:ahLst/>
              <a:cxnLst/>
              <a:rect l="l" t="t" r="r" b="b"/>
              <a:pathLst>
                <a:path w="275" h="358" extrusionOk="0">
                  <a:moveTo>
                    <a:pt x="60" y="310"/>
                  </a:moveTo>
                  <a:cubicBezTo>
                    <a:pt x="48" y="310"/>
                    <a:pt x="48" y="298"/>
                    <a:pt x="36" y="298"/>
                  </a:cubicBezTo>
                  <a:cubicBezTo>
                    <a:pt x="12" y="262"/>
                    <a:pt x="0" y="227"/>
                    <a:pt x="0" y="179"/>
                  </a:cubicBezTo>
                  <a:cubicBezTo>
                    <a:pt x="0" y="131"/>
                    <a:pt x="36" y="72"/>
                    <a:pt x="84" y="48"/>
                  </a:cubicBezTo>
                  <a:cubicBezTo>
                    <a:pt x="215" y="0"/>
                    <a:pt x="274" y="119"/>
                    <a:pt x="262" y="203"/>
                  </a:cubicBezTo>
                  <a:cubicBezTo>
                    <a:pt x="262" y="250"/>
                    <a:pt x="250" y="286"/>
                    <a:pt x="215" y="322"/>
                  </a:cubicBezTo>
                  <a:cubicBezTo>
                    <a:pt x="167" y="358"/>
                    <a:pt x="96"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21"/>
            <p:cNvSpPr/>
            <p:nvPr/>
          </p:nvSpPr>
          <p:spPr>
            <a:xfrm>
              <a:off x="6889550" y="1952750"/>
              <a:ext cx="37225" cy="35750"/>
            </a:xfrm>
            <a:custGeom>
              <a:avLst/>
              <a:gdLst/>
              <a:ahLst/>
              <a:cxnLst/>
              <a:rect l="l" t="t" r="r" b="b"/>
              <a:pathLst>
                <a:path w="1489" h="1430" extrusionOk="0">
                  <a:moveTo>
                    <a:pt x="1417" y="477"/>
                  </a:moveTo>
                  <a:cubicBezTo>
                    <a:pt x="1417" y="513"/>
                    <a:pt x="1453" y="548"/>
                    <a:pt x="1453" y="584"/>
                  </a:cubicBezTo>
                  <a:cubicBezTo>
                    <a:pt x="1488" y="774"/>
                    <a:pt x="1417" y="965"/>
                    <a:pt x="1274" y="1084"/>
                  </a:cubicBezTo>
                  <a:cubicBezTo>
                    <a:pt x="1095" y="1275"/>
                    <a:pt x="905" y="1429"/>
                    <a:pt x="619" y="1358"/>
                  </a:cubicBezTo>
                  <a:cubicBezTo>
                    <a:pt x="0" y="1167"/>
                    <a:pt x="107" y="596"/>
                    <a:pt x="393" y="286"/>
                  </a:cubicBezTo>
                  <a:cubicBezTo>
                    <a:pt x="512" y="143"/>
                    <a:pt x="655" y="1"/>
                    <a:pt x="893" y="1"/>
                  </a:cubicBezTo>
                  <a:cubicBezTo>
                    <a:pt x="1167" y="1"/>
                    <a:pt x="1393" y="203"/>
                    <a:pt x="1417" y="4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21"/>
            <p:cNvSpPr/>
            <p:nvPr/>
          </p:nvSpPr>
          <p:spPr>
            <a:xfrm>
              <a:off x="6930625" y="1923575"/>
              <a:ext cx="18175" cy="17300"/>
            </a:xfrm>
            <a:custGeom>
              <a:avLst/>
              <a:gdLst/>
              <a:ahLst/>
              <a:cxnLst/>
              <a:rect l="l" t="t" r="r" b="b"/>
              <a:pathLst>
                <a:path w="727" h="692" extrusionOk="0">
                  <a:moveTo>
                    <a:pt x="691" y="239"/>
                  </a:moveTo>
                  <a:cubicBezTo>
                    <a:pt x="691" y="251"/>
                    <a:pt x="703" y="263"/>
                    <a:pt x="703" y="286"/>
                  </a:cubicBezTo>
                  <a:cubicBezTo>
                    <a:pt x="726" y="382"/>
                    <a:pt x="691" y="465"/>
                    <a:pt x="619" y="537"/>
                  </a:cubicBezTo>
                  <a:cubicBezTo>
                    <a:pt x="548" y="644"/>
                    <a:pt x="417" y="691"/>
                    <a:pt x="298" y="667"/>
                  </a:cubicBezTo>
                  <a:cubicBezTo>
                    <a:pt x="0" y="572"/>
                    <a:pt x="48" y="286"/>
                    <a:pt x="179" y="144"/>
                  </a:cubicBezTo>
                  <a:cubicBezTo>
                    <a:pt x="238"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21"/>
            <p:cNvSpPr/>
            <p:nvPr/>
          </p:nvSpPr>
          <p:spPr>
            <a:xfrm>
              <a:off x="6934775" y="1848275"/>
              <a:ext cx="6875" cy="8950"/>
            </a:xfrm>
            <a:custGeom>
              <a:avLst/>
              <a:gdLst/>
              <a:ahLst/>
              <a:cxnLst/>
              <a:rect l="l" t="t" r="r" b="b"/>
              <a:pathLst>
                <a:path w="275" h="358" extrusionOk="0">
                  <a:moveTo>
                    <a:pt x="60" y="310"/>
                  </a:moveTo>
                  <a:cubicBezTo>
                    <a:pt x="60" y="310"/>
                    <a:pt x="48" y="298"/>
                    <a:pt x="48" y="298"/>
                  </a:cubicBezTo>
                  <a:cubicBezTo>
                    <a:pt x="13" y="262"/>
                    <a:pt x="1" y="227"/>
                    <a:pt x="13" y="179"/>
                  </a:cubicBezTo>
                  <a:cubicBezTo>
                    <a:pt x="1" y="131"/>
                    <a:pt x="37" y="72"/>
                    <a:pt x="84" y="48"/>
                  </a:cubicBezTo>
                  <a:cubicBezTo>
                    <a:pt x="215" y="0"/>
                    <a:pt x="275" y="120"/>
                    <a:pt x="263" y="203"/>
                  </a:cubicBezTo>
                  <a:cubicBezTo>
                    <a:pt x="263" y="250"/>
                    <a:pt x="251" y="286"/>
                    <a:pt x="215" y="322"/>
                  </a:cubicBezTo>
                  <a:cubicBezTo>
                    <a:pt x="168" y="358"/>
                    <a:pt x="108" y="358"/>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21"/>
            <p:cNvSpPr/>
            <p:nvPr/>
          </p:nvSpPr>
          <p:spPr>
            <a:xfrm>
              <a:off x="6912750" y="1785775"/>
              <a:ext cx="18200" cy="17275"/>
            </a:xfrm>
            <a:custGeom>
              <a:avLst/>
              <a:gdLst/>
              <a:ahLst/>
              <a:cxnLst/>
              <a:rect l="l" t="t" r="r" b="b"/>
              <a:pathLst>
                <a:path w="728" h="691" extrusionOk="0">
                  <a:moveTo>
                    <a:pt x="691" y="238"/>
                  </a:moveTo>
                  <a:cubicBezTo>
                    <a:pt x="691" y="250"/>
                    <a:pt x="703" y="274"/>
                    <a:pt x="715" y="286"/>
                  </a:cubicBezTo>
                  <a:cubicBezTo>
                    <a:pt x="727" y="381"/>
                    <a:pt x="691" y="476"/>
                    <a:pt x="620" y="536"/>
                  </a:cubicBezTo>
                  <a:cubicBezTo>
                    <a:pt x="548" y="643"/>
                    <a:pt x="418" y="691"/>
                    <a:pt x="298" y="667"/>
                  </a:cubicBezTo>
                  <a:cubicBezTo>
                    <a:pt x="1" y="584"/>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21"/>
            <p:cNvSpPr/>
            <p:nvPr/>
          </p:nvSpPr>
          <p:spPr>
            <a:xfrm>
              <a:off x="6846075" y="1716125"/>
              <a:ext cx="6875" cy="8650"/>
            </a:xfrm>
            <a:custGeom>
              <a:avLst/>
              <a:gdLst/>
              <a:ahLst/>
              <a:cxnLst/>
              <a:rect l="l" t="t" r="r" b="b"/>
              <a:pathLst>
                <a:path w="275" h="346" extrusionOk="0">
                  <a:moveTo>
                    <a:pt x="72" y="310"/>
                  </a:moveTo>
                  <a:cubicBezTo>
                    <a:pt x="72" y="310"/>
                    <a:pt x="60" y="298"/>
                    <a:pt x="48" y="286"/>
                  </a:cubicBezTo>
                  <a:cubicBezTo>
                    <a:pt x="13" y="262"/>
                    <a:pt x="1" y="214"/>
                    <a:pt x="13" y="179"/>
                  </a:cubicBezTo>
                  <a:cubicBezTo>
                    <a:pt x="13" y="119"/>
                    <a:pt x="48" y="72"/>
                    <a:pt x="96" y="48"/>
                  </a:cubicBezTo>
                  <a:cubicBezTo>
                    <a:pt x="227" y="0"/>
                    <a:pt x="275" y="119"/>
                    <a:pt x="275" y="202"/>
                  </a:cubicBezTo>
                  <a:cubicBezTo>
                    <a:pt x="275" y="238"/>
                    <a:pt x="251" y="286"/>
                    <a:pt x="227" y="310"/>
                  </a:cubicBezTo>
                  <a:cubicBezTo>
                    <a:pt x="179" y="345"/>
                    <a:pt x="108" y="345"/>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21"/>
            <p:cNvSpPr/>
            <p:nvPr/>
          </p:nvSpPr>
          <p:spPr>
            <a:xfrm>
              <a:off x="6969900" y="1741125"/>
              <a:ext cx="6875" cy="8950"/>
            </a:xfrm>
            <a:custGeom>
              <a:avLst/>
              <a:gdLst/>
              <a:ahLst/>
              <a:cxnLst/>
              <a:rect l="l" t="t" r="r" b="b"/>
              <a:pathLst>
                <a:path w="275" h="358" extrusionOk="0">
                  <a:moveTo>
                    <a:pt x="60" y="310"/>
                  </a:moveTo>
                  <a:lnTo>
                    <a:pt x="48" y="298"/>
                  </a:lnTo>
                  <a:cubicBezTo>
                    <a:pt x="13" y="262"/>
                    <a:pt x="1" y="226"/>
                    <a:pt x="13" y="179"/>
                  </a:cubicBezTo>
                  <a:cubicBezTo>
                    <a:pt x="13" y="119"/>
                    <a:pt x="37" y="72"/>
                    <a:pt x="84" y="48"/>
                  </a:cubicBezTo>
                  <a:cubicBezTo>
                    <a:pt x="215" y="0"/>
                    <a:pt x="275" y="119"/>
                    <a:pt x="263" y="203"/>
                  </a:cubicBezTo>
                  <a:cubicBezTo>
                    <a:pt x="275" y="238"/>
                    <a:pt x="251" y="286"/>
                    <a:pt x="215" y="310"/>
                  </a:cubicBezTo>
                  <a:cubicBezTo>
                    <a:pt x="167" y="357"/>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21"/>
            <p:cNvSpPr/>
            <p:nvPr/>
          </p:nvSpPr>
          <p:spPr>
            <a:xfrm>
              <a:off x="6911275" y="1731600"/>
              <a:ext cx="18175" cy="17275"/>
            </a:xfrm>
            <a:custGeom>
              <a:avLst/>
              <a:gdLst/>
              <a:ahLst/>
              <a:cxnLst/>
              <a:rect l="l" t="t" r="r" b="b"/>
              <a:pathLst>
                <a:path w="727" h="691" extrusionOk="0">
                  <a:moveTo>
                    <a:pt x="691" y="238"/>
                  </a:moveTo>
                  <a:cubicBezTo>
                    <a:pt x="691" y="262"/>
                    <a:pt x="703" y="274"/>
                    <a:pt x="703" y="286"/>
                  </a:cubicBezTo>
                  <a:cubicBezTo>
                    <a:pt x="727" y="381"/>
                    <a:pt x="691" y="476"/>
                    <a:pt x="619" y="536"/>
                  </a:cubicBezTo>
                  <a:cubicBezTo>
                    <a:pt x="548" y="643"/>
                    <a:pt x="417" y="691"/>
                    <a:pt x="298" y="667"/>
                  </a:cubicBezTo>
                  <a:cubicBezTo>
                    <a:pt x="0" y="584"/>
                    <a:pt x="48" y="298"/>
                    <a:pt x="179" y="143"/>
                  </a:cubicBezTo>
                  <a:cubicBezTo>
                    <a:pt x="238" y="60"/>
                    <a:pt x="334" y="12"/>
                    <a:pt x="429" y="12"/>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21"/>
            <p:cNvSpPr/>
            <p:nvPr/>
          </p:nvSpPr>
          <p:spPr>
            <a:xfrm>
              <a:off x="6808575" y="1592300"/>
              <a:ext cx="18175" cy="17275"/>
            </a:xfrm>
            <a:custGeom>
              <a:avLst/>
              <a:gdLst/>
              <a:ahLst/>
              <a:cxnLst/>
              <a:rect l="l" t="t" r="r" b="b"/>
              <a:pathLst>
                <a:path w="727" h="691" extrusionOk="0">
                  <a:moveTo>
                    <a:pt x="691" y="238"/>
                  </a:moveTo>
                  <a:cubicBezTo>
                    <a:pt x="703" y="250"/>
                    <a:pt x="703" y="274"/>
                    <a:pt x="715" y="286"/>
                  </a:cubicBezTo>
                  <a:cubicBezTo>
                    <a:pt x="727" y="381"/>
                    <a:pt x="691" y="476"/>
                    <a:pt x="620" y="536"/>
                  </a:cubicBezTo>
                  <a:cubicBezTo>
                    <a:pt x="548" y="643"/>
                    <a:pt x="417" y="691"/>
                    <a:pt x="298" y="667"/>
                  </a:cubicBezTo>
                  <a:cubicBezTo>
                    <a:pt x="1" y="583"/>
                    <a:pt x="48" y="298"/>
                    <a:pt x="191" y="143"/>
                  </a:cubicBezTo>
                  <a:cubicBezTo>
                    <a:pt x="239" y="60"/>
                    <a:pt x="334" y="12"/>
                    <a:pt x="441" y="0"/>
                  </a:cubicBezTo>
                  <a:cubicBezTo>
                    <a:pt x="572" y="0"/>
                    <a:pt x="679" y="107"/>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21"/>
            <p:cNvSpPr/>
            <p:nvPr/>
          </p:nvSpPr>
          <p:spPr>
            <a:xfrm>
              <a:off x="6894300" y="1620275"/>
              <a:ext cx="6875" cy="8650"/>
            </a:xfrm>
            <a:custGeom>
              <a:avLst/>
              <a:gdLst/>
              <a:ahLst/>
              <a:cxnLst/>
              <a:rect l="l" t="t" r="r" b="b"/>
              <a:pathLst>
                <a:path w="275" h="346" extrusionOk="0">
                  <a:moveTo>
                    <a:pt x="60" y="298"/>
                  </a:moveTo>
                  <a:cubicBezTo>
                    <a:pt x="60" y="298"/>
                    <a:pt x="48" y="298"/>
                    <a:pt x="36" y="286"/>
                  </a:cubicBezTo>
                  <a:cubicBezTo>
                    <a:pt x="13" y="250"/>
                    <a:pt x="1" y="215"/>
                    <a:pt x="1" y="179"/>
                  </a:cubicBezTo>
                  <a:cubicBezTo>
                    <a:pt x="1" y="119"/>
                    <a:pt x="24" y="60"/>
                    <a:pt x="84" y="48"/>
                  </a:cubicBezTo>
                  <a:cubicBezTo>
                    <a:pt x="215" y="0"/>
                    <a:pt x="274" y="107"/>
                    <a:pt x="263" y="191"/>
                  </a:cubicBezTo>
                  <a:cubicBezTo>
                    <a:pt x="263" y="238"/>
                    <a:pt x="251" y="274"/>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21"/>
            <p:cNvSpPr/>
            <p:nvPr/>
          </p:nvSpPr>
          <p:spPr>
            <a:xfrm>
              <a:off x="6972300" y="1618775"/>
              <a:ext cx="6850" cy="8950"/>
            </a:xfrm>
            <a:custGeom>
              <a:avLst/>
              <a:gdLst/>
              <a:ahLst/>
              <a:cxnLst/>
              <a:rect l="l" t="t" r="r" b="b"/>
              <a:pathLst>
                <a:path w="274" h="358" extrusionOk="0">
                  <a:moveTo>
                    <a:pt x="71" y="310"/>
                  </a:moveTo>
                  <a:cubicBezTo>
                    <a:pt x="60" y="310"/>
                    <a:pt x="48" y="298"/>
                    <a:pt x="48" y="298"/>
                  </a:cubicBezTo>
                  <a:cubicBezTo>
                    <a:pt x="12" y="263"/>
                    <a:pt x="0" y="227"/>
                    <a:pt x="12" y="179"/>
                  </a:cubicBezTo>
                  <a:cubicBezTo>
                    <a:pt x="12" y="132"/>
                    <a:pt x="36" y="72"/>
                    <a:pt x="95" y="60"/>
                  </a:cubicBezTo>
                  <a:cubicBezTo>
                    <a:pt x="226" y="1"/>
                    <a:pt x="274" y="120"/>
                    <a:pt x="274" y="203"/>
                  </a:cubicBezTo>
                  <a:cubicBezTo>
                    <a:pt x="274" y="251"/>
                    <a:pt x="250" y="286"/>
                    <a:pt x="214" y="322"/>
                  </a:cubicBezTo>
                  <a:cubicBezTo>
                    <a:pt x="179" y="358"/>
                    <a:pt x="107" y="358"/>
                    <a:pt x="7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21"/>
            <p:cNvSpPr/>
            <p:nvPr/>
          </p:nvSpPr>
          <p:spPr>
            <a:xfrm>
              <a:off x="6907100" y="1555975"/>
              <a:ext cx="6875" cy="8950"/>
            </a:xfrm>
            <a:custGeom>
              <a:avLst/>
              <a:gdLst/>
              <a:ahLst/>
              <a:cxnLst/>
              <a:rect l="l" t="t" r="r" b="b"/>
              <a:pathLst>
                <a:path w="275" h="358" extrusionOk="0">
                  <a:moveTo>
                    <a:pt x="72" y="310"/>
                  </a:moveTo>
                  <a:cubicBezTo>
                    <a:pt x="72" y="310"/>
                    <a:pt x="48" y="310"/>
                    <a:pt x="48" y="298"/>
                  </a:cubicBezTo>
                  <a:cubicBezTo>
                    <a:pt x="12" y="274"/>
                    <a:pt x="1" y="227"/>
                    <a:pt x="12" y="191"/>
                  </a:cubicBezTo>
                  <a:cubicBezTo>
                    <a:pt x="12" y="132"/>
                    <a:pt x="36" y="84"/>
                    <a:pt x="96" y="60"/>
                  </a:cubicBezTo>
                  <a:cubicBezTo>
                    <a:pt x="227" y="1"/>
                    <a:pt x="274" y="120"/>
                    <a:pt x="274" y="203"/>
                  </a:cubicBezTo>
                  <a:cubicBezTo>
                    <a:pt x="274" y="251"/>
                    <a:pt x="251" y="298"/>
                    <a:pt x="215"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8" name="Google Shape;13808;p21"/>
            <p:cNvSpPr/>
            <p:nvPr/>
          </p:nvSpPr>
          <p:spPr>
            <a:xfrm>
              <a:off x="7057425" y="1803625"/>
              <a:ext cx="6875" cy="8650"/>
            </a:xfrm>
            <a:custGeom>
              <a:avLst/>
              <a:gdLst/>
              <a:ahLst/>
              <a:cxnLst/>
              <a:rect l="l" t="t" r="r" b="b"/>
              <a:pathLst>
                <a:path w="275" h="346" extrusionOk="0">
                  <a:moveTo>
                    <a:pt x="60" y="298"/>
                  </a:moveTo>
                  <a:cubicBezTo>
                    <a:pt x="60" y="298"/>
                    <a:pt x="48" y="298"/>
                    <a:pt x="36" y="286"/>
                  </a:cubicBezTo>
                  <a:cubicBezTo>
                    <a:pt x="12" y="262"/>
                    <a:pt x="0" y="215"/>
                    <a:pt x="0" y="179"/>
                  </a:cubicBezTo>
                  <a:cubicBezTo>
                    <a:pt x="0" y="120"/>
                    <a:pt x="36" y="72"/>
                    <a:pt x="84" y="48"/>
                  </a:cubicBezTo>
                  <a:cubicBezTo>
                    <a:pt x="215" y="1"/>
                    <a:pt x="274" y="108"/>
                    <a:pt x="262" y="191"/>
                  </a:cubicBezTo>
                  <a:cubicBezTo>
                    <a:pt x="262" y="239"/>
                    <a:pt x="250" y="286"/>
                    <a:pt x="215" y="310"/>
                  </a:cubicBezTo>
                  <a:cubicBezTo>
                    <a:pt x="167" y="346"/>
                    <a:pt x="95"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9" name="Google Shape;13809;p21"/>
            <p:cNvSpPr/>
            <p:nvPr/>
          </p:nvSpPr>
          <p:spPr>
            <a:xfrm>
              <a:off x="6972875" y="1857800"/>
              <a:ext cx="18200" cy="17300"/>
            </a:xfrm>
            <a:custGeom>
              <a:avLst/>
              <a:gdLst/>
              <a:ahLst/>
              <a:cxnLst/>
              <a:rect l="l" t="t" r="r" b="b"/>
              <a:pathLst>
                <a:path w="728" h="692" extrusionOk="0">
                  <a:moveTo>
                    <a:pt x="691" y="239"/>
                  </a:moveTo>
                  <a:cubicBezTo>
                    <a:pt x="691" y="250"/>
                    <a:pt x="715" y="274"/>
                    <a:pt x="715" y="286"/>
                  </a:cubicBezTo>
                  <a:cubicBezTo>
                    <a:pt x="727" y="381"/>
                    <a:pt x="691" y="477"/>
                    <a:pt x="620" y="536"/>
                  </a:cubicBezTo>
                  <a:cubicBezTo>
                    <a:pt x="549" y="643"/>
                    <a:pt x="429" y="691"/>
                    <a:pt x="299" y="667"/>
                  </a:cubicBezTo>
                  <a:cubicBezTo>
                    <a:pt x="1" y="572"/>
                    <a:pt x="48" y="298"/>
                    <a:pt x="191" y="143"/>
                  </a:cubicBezTo>
                  <a:cubicBezTo>
                    <a:pt x="239" y="60"/>
                    <a:pt x="334" y="0"/>
                    <a:pt x="441" y="0"/>
                  </a:cubicBezTo>
                  <a:cubicBezTo>
                    <a:pt x="572" y="0"/>
                    <a:pt x="680"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21"/>
            <p:cNvSpPr/>
            <p:nvPr/>
          </p:nvSpPr>
          <p:spPr>
            <a:xfrm>
              <a:off x="6954125" y="2047700"/>
              <a:ext cx="17900" cy="17300"/>
            </a:xfrm>
            <a:custGeom>
              <a:avLst/>
              <a:gdLst/>
              <a:ahLst/>
              <a:cxnLst/>
              <a:rect l="l" t="t" r="r" b="b"/>
              <a:pathLst>
                <a:path w="716" h="692" extrusionOk="0">
                  <a:moveTo>
                    <a:pt x="691" y="239"/>
                  </a:moveTo>
                  <a:cubicBezTo>
                    <a:pt x="691" y="251"/>
                    <a:pt x="703" y="263"/>
                    <a:pt x="703" y="286"/>
                  </a:cubicBezTo>
                  <a:cubicBezTo>
                    <a:pt x="715" y="382"/>
                    <a:pt x="691" y="477"/>
                    <a:pt x="620" y="536"/>
                  </a:cubicBezTo>
                  <a:cubicBezTo>
                    <a:pt x="548" y="644"/>
                    <a:pt x="417" y="691"/>
                    <a:pt x="298" y="667"/>
                  </a:cubicBezTo>
                  <a:cubicBezTo>
                    <a:pt x="1" y="572"/>
                    <a:pt x="48" y="298"/>
                    <a:pt x="179" y="143"/>
                  </a:cubicBezTo>
                  <a:cubicBezTo>
                    <a:pt x="239" y="60"/>
                    <a:pt x="334" y="1"/>
                    <a:pt x="429" y="1"/>
                  </a:cubicBezTo>
                  <a:cubicBezTo>
                    <a:pt x="560"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21"/>
            <p:cNvSpPr/>
            <p:nvPr/>
          </p:nvSpPr>
          <p:spPr>
            <a:xfrm>
              <a:off x="7000275" y="2038475"/>
              <a:ext cx="18175" cy="17300"/>
            </a:xfrm>
            <a:custGeom>
              <a:avLst/>
              <a:gdLst/>
              <a:ahLst/>
              <a:cxnLst/>
              <a:rect l="l" t="t" r="r" b="b"/>
              <a:pathLst>
                <a:path w="727" h="692" extrusionOk="0">
                  <a:moveTo>
                    <a:pt x="691" y="239"/>
                  </a:moveTo>
                  <a:cubicBezTo>
                    <a:pt x="691" y="251"/>
                    <a:pt x="703" y="274"/>
                    <a:pt x="715" y="286"/>
                  </a:cubicBezTo>
                  <a:cubicBezTo>
                    <a:pt x="727" y="382"/>
                    <a:pt x="691" y="477"/>
                    <a:pt x="619" y="536"/>
                  </a:cubicBezTo>
                  <a:cubicBezTo>
                    <a:pt x="548" y="643"/>
                    <a:pt x="417" y="691"/>
                    <a:pt x="298" y="667"/>
                  </a:cubicBezTo>
                  <a:cubicBezTo>
                    <a:pt x="0" y="584"/>
                    <a:pt x="48" y="298"/>
                    <a:pt x="179" y="143"/>
                  </a:cubicBezTo>
                  <a:cubicBezTo>
                    <a:pt x="238" y="60"/>
                    <a:pt x="334" y="1"/>
                    <a:pt x="429" y="1"/>
                  </a:cubicBezTo>
                  <a:cubicBezTo>
                    <a:pt x="572" y="1"/>
                    <a:pt x="679" y="96"/>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21"/>
            <p:cNvSpPr/>
            <p:nvPr/>
          </p:nvSpPr>
          <p:spPr>
            <a:xfrm>
              <a:off x="6929125" y="1680100"/>
              <a:ext cx="17875" cy="17575"/>
            </a:xfrm>
            <a:custGeom>
              <a:avLst/>
              <a:gdLst/>
              <a:ahLst/>
              <a:cxnLst/>
              <a:rect l="l" t="t" r="r" b="b"/>
              <a:pathLst>
                <a:path w="715" h="703" extrusionOk="0">
                  <a:moveTo>
                    <a:pt x="691" y="239"/>
                  </a:moveTo>
                  <a:cubicBezTo>
                    <a:pt x="691" y="262"/>
                    <a:pt x="703" y="274"/>
                    <a:pt x="703" y="298"/>
                  </a:cubicBezTo>
                  <a:cubicBezTo>
                    <a:pt x="715" y="381"/>
                    <a:pt x="679" y="477"/>
                    <a:pt x="608" y="536"/>
                  </a:cubicBezTo>
                  <a:cubicBezTo>
                    <a:pt x="548" y="643"/>
                    <a:pt x="417" y="703"/>
                    <a:pt x="298" y="667"/>
                  </a:cubicBezTo>
                  <a:cubicBezTo>
                    <a:pt x="1" y="584"/>
                    <a:pt x="36" y="298"/>
                    <a:pt x="179" y="143"/>
                  </a:cubicBezTo>
                  <a:cubicBezTo>
                    <a:pt x="239" y="60"/>
                    <a:pt x="334" y="12"/>
                    <a:pt x="429" y="12"/>
                  </a:cubicBezTo>
                  <a:cubicBezTo>
                    <a:pt x="560" y="0"/>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21"/>
            <p:cNvSpPr/>
            <p:nvPr/>
          </p:nvSpPr>
          <p:spPr>
            <a:xfrm>
              <a:off x="6969025" y="1869100"/>
              <a:ext cx="17875" cy="17600"/>
            </a:xfrm>
            <a:custGeom>
              <a:avLst/>
              <a:gdLst/>
              <a:ahLst/>
              <a:cxnLst/>
              <a:rect l="l" t="t" r="r" b="b"/>
              <a:pathLst>
                <a:path w="715" h="704" extrusionOk="0">
                  <a:moveTo>
                    <a:pt x="691" y="239"/>
                  </a:moveTo>
                  <a:cubicBezTo>
                    <a:pt x="691" y="263"/>
                    <a:pt x="703" y="275"/>
                    <a:pt x="703" y="299"/>
                  </a:cubicBezTo>
                  <a:cubicBezTo>
                    <a:pt x="714" y="382"/>
                    <a:pt x="691" y="477"/>
                    <a:pt x="619" y="537"/>
                  </a:cubicBezTo>
                  <a:cubicBezTo>
                    <a:pt x="548" y="644"/>
                    <a:pt x="417" y="703"/>
                    <a:pt x="298" y="668"/>
                  </a:cubicBezTo>
                  <a:cubicBezTo>
                    <a:pt x="0" y="584"/>
                    <a:pt x="48" y="299"/>
                    <a:pt x="179" y="144"/>
                  </a:cubicBezTo>
                  <a:cubicBezTo>
                    <a:pt x="238" y="60"/>
                    <a:pt x="333" y="13"/>
                    <a:pt x="429" y="13"/>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21"/>
            <p:cNvSpPr/>
            <p:nvPr/>
          </p:nvSpPr>
          <p:spPr>
            <a:xfrm>
              <a:off x="6997875" y="1985800"/>
              <a:ext cx="6875" cy="8650"/>
            </a:xfrm>
            <a:custGeom>
              <a:avLst/>
              <a:gdLst/>
              <a:ahLst/>
              <a:cxnLst/>
              <a:rect l="l" t="t" r="r" b="b"/>
              <a:pathLst>
                <a:path w="275" h="346" extrusionOk="0">
                  <a:moveTo>
                    <a:pt x="61" y="310"/>
                  </a:moveTo>
                  <a:cubicBezTo>
                    <a:pt x="61" y="310"/>
                    <a:pt x="49" y="298"/>
                    <a:pt x="49" y="286"/>
                  </a:cubicBezTo>
                  <a:cubicBezTo>
                    <a:pt x="13" y="262"/>
                    <a:pt x="1" y="214"/>
                    <a:pt x="13" y="179"/>
                  </a:cubicBezTo>
                  <a:cubicBezTo>
                    <a:pt x="13" y="119"/>
                    <a:pt x="37" y="72"/>
                    <a:pt x="84" y="48"/>
                  </a:cubicBezTo>
                  <a:cubicBezTo>
                    <a:pt x="215" y="0"/>
                    <a:pt x="275" y="119"/>
                    <a:pt x="275" y="203"/>
                  </a:cubicBezTo>
                  <a:cubicBezTo>
                    <a:pt x="275" y="238"/>
                    <a:pt x="251" y="286"/>
                    <a:pt x="215" y="310"/>
                  </a:cubicBezTo>
                  <a:cubicBezTo>
                    <a:pt x="168" y="345"/>
                    <a:pt x="108" y="345"/>
                    <a:pt x="61"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21"/>
            <p:cNvSpPr/>
            <p:nvPr/>
          </p:nvSpPr>
          <p:spPr>
            <a:xfrm>
              <a:off x="7027950" y="1727425"/>
              <a:ext cx="6875" cy="8950"/>
            </a:xfrm>
            <a:custGeom>
              <a:avLst/>
              <a:gdLst/>
              <a:ahLst/>
              <a:cxnLst/>
              <a:rect l="l" t="t" r="r" b="b"/>
              <a:pathLst>
                <a:path w="275" h="358" extrusionOk="0">
                  <a:moveTo>
                    <a:pt x="72" y="310"/>
                  </a:moveTo>
                  <a:cubicBezTo>
                    <a:pt x="60" y="310"/>
                    <a:pt x="60" y="298"/>
                    <a:pt x="48" y="298"/>
                  </a:cubicBezTo>
                  <a:cubicBezTo>
                    <a:pt x="12" y="262"/>
                    <a:pt x="1" y="227"/>
                    <a:pt x="12" y="179"/>
                  </a:cubicBezTo>
                  <a:cubicBezTo>
                    <a:pt x="12" y="131"/>
                    <a:pt x="48" y="72"/>
                    <a:pt x="96" y="48"/>
                  </a:cubicBezTo>
                  <a:cubicBezTo>
                    <a:pt x="227" y="1"/>
                    <a:pt x="274" y="120"/>
                    <a:pt x="274" y="215"/>
                  </a:cubicBezTo>
                  <a:cubicBezTo>
                    <a:pt x="274" y="251"/>
                    <a:pt x="251" y="298"/>
                    <a:pt x="227" y="322"/>
                  </a:cubicBezTo>
                  <a:cubicBezTo>
                    <a:pt x="179" y="358"/>
                    <a:pt x="108" y="358"/>
                    <a:pt x="72"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21"/>
            <p:cNvSpPr/>
            <p:nvPr/>
          </p:nvSpPr>
          <p:spPr>
            <a:xfrm>
              <a:off x="7047000" y="1888150"/>
              <a:ext cx="18175" cy="17600"/>
            </a:xfrm>
            <a:custGeom>
              <a:avLst/>
              <a:gdLst/>
              <a:ahLst/>
              <a:cxnLst/>
              <a:rect l="l" t="t" r="r" b="b"/>
              <a:pathLst>
                <a:path w="727" h="704" extrusionOk="0">
                  <a:moveTo>
                    <a:pt x="691" y="239"/>
                  </a:moveTo>
                  <a:cubicBezTo>
                    <a:pt x="691" y="263"/>
                    <a:pt x="703" y="275"/>
                    <a:pt x="715" y="287"/>
                  </a:cubicBezTo>
                  <a:cubicBezTo>
                    <a:pt x="727" y="382"/>
                    <a:pt x="691" y="477"/>
                    <a:pt x="620" y="537"/>
                  </a:cubicBezTo>
                  <a:cubicBezTo>
                    <a:pt x="548" y="644"/>
                    <a:pt x="417" y="703"/>
                    <a:pt x="298" y="668"/>
                  </a:cubicBezTo>
                  <a:cubicBezTo>
                    <a:pt x="1" y="584"/>
                    <a:pt x="48" y="299"/>
                    <a:pt x="191" y="144"/>
                  </a:cubicBezTo>
                  <a:cubicBezTo>
                    <a:pt x="239" y="60"/>
                    <a:pt x="334" y="13"/>
                    <a:pt x="441" y="1"/>
                  </a:cubicBezTo>
                  <a:cubicBezTo>
                    <a:pt x="572"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21"/>
            <p:cNvSpPr/>
            <p:nvPr/>
          </p:nvSpPr>
          <p:spPr>
            <a:xfrm>
              <a:off x="7058300" y="1978050"/>
              <a:ext cx="17900" cy="17300"/>
            </a:xfrm>
            <a:custGeom>
              <a:avLst/>
              <a:gdLst/>
              <a:ahLst/>
              <a:cxnLst/>
              <a:rect l="l" t="t" r="r" b="b"/>
              <a:pathLst>
                <a:path w="716" h="692" extrusionOk="0">
                  <a:moveTo>
                    <a:pt x="692" y="239"/>
                  </a:moveTo>
                  <a:cubicBezTo>
                    <a:pt x="692" y="263"/>
                    <a:pt x="703" y="274"/>
                    <a:pt x="703" y="286"/>
                  </a:cubicBezTo>
                  <a:cubicBezTo>
                    <a:pt x="715" y="382"/>
                    <a:pt x="680" y="477"/>
                    <a:pt x="620" y="536"/>
                  </a:cubicBezTo>
                  <a:cubicBezTo>
                    <a:pt x="549" y="643"/>
                    <a:pt x="418" y="691"/>
                    <a:pt x="299" y="667"/>
                  </a:cubicBezTo>
                  <a:cubicBezTo>
                    <a:pt x="1" y="584"/>
                    <a:pt x="49" y="298"/>
                    <a:pt x="180" y="143"/>
                  </a:cubicBezTo>
                  <a:cubicBezTo>
                    <a:pt x="239" y="60"/>
                    <a:pt x="334" y="12"/>
                    <a:pt x="430" y="12"/>
                  </a:cubicBezTo>
                  <a:cubicBezTo>
                    <a:pt x="561" y="1"/>
                    <a:pt x="680" y="108"/>
                    <a:pt x="692"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21"/>
            <p:cNvSpPr/>
            <p:nvPr/>
          </p:nvSpPr>
          <p:spPr>
            <a:xfrm>
              <a:off x="6902925" y="2109625"/>
              <a:ext cx="18200" cy="17275"/>
            </a:xfrm>
            <a:custGeom>
              <a:avLst/>
              <a:gdLst/>
              <a:ahLst/>
              <a:cxnLst/>
              <a:rect l="l" t="t" r="r" b="b"/>
              <a:pathLst>
                <a:path w="728" h="691" extrusionOk="0">
                  <a:moveTo>
                    <a:pt x="691" y="238"/>
                  </a:moveTo>
                  <a:cubicBezTo>
                    <a:pt x="691" y="250"/>
                    <a:pt x="703" y="262"/>
                    <a:pt x="715" y="286"/>
                  </a:cubicBezTo>
                  <a:cubicBezTo>
                    <a:pt x="727" y="381"/>
                    <a:pt x="691" y="464"/>
                    <a:pt x="620" y="536"/>
                  </a:cubicBezTo>
                  <a:cubicBezTo>
                    <a:pt x="549" y="631"/>
                    <a:pt x="418" y="691"/>
                    <a:pt x="299" y="667"/>
                  </a:cubicBezTo>
                  <a:cubicBezTo>
                    <a:pt x="1" y="572"/>
                    <a:pt x="49" y="286"/>
                    <a:pt x="179" y="143"/>
                  </a:cubicBezTo>
                  <a:cubicBezTo>
                    <a:pt x="239" y="60"/>
                    <a:pt x="334" y="0"/>
                    <a:pt x="441" y="0"/>
                  </a:cubicBezTo>
                  <a:cubicBezTo>
                    <a:pt x="572" y="0"/>
                    <a:pt x="680" y="95"/>
                    <a:pt x="691" y="2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21"/>
            <p:cNvSpPr/>
            <p:nvPr/>
          </p:nvSpPr>
          <p:spPr>
            <a:xfrm>
              <a:off x="6882100" y="2028650"/>
              <a:ext cx="17875" cy="17300"/>
            </a:xfrm>
            <a:custGeom>
              <a:avLst/>
              <a:gdLst/>
              <a:ahLst/>
              <a:cxnLst/>
              <a:rect l="l" t="t" r="r" b="b"/>
              <a:pathLst>
                <a:path w="715" h="692" extrusionOk="0">
                  <a:moveTo>
                    <a:pt x="691" y="239"/>
                  </a:moveTo>
                  <a:cubicBezTo>
                    <a:pt x="691" y="251"/>
                    <a:pt x="703" y="274"/>
                    <a:pt x="703" y="286"/>
                  </a:cubicBezTo>
                  <a:cubicBezTo>
                    <a:pt x="715" y="382"/>
                    <a:pt x="679" y="477"/>
                    <a:pt x="608" y="536"/>
                  </a:cubicBezTo>
                  <a:cubicBezTo>
                    <a:pt x="548" y="644"/>
                    <a:pt x="417" y="691"/>
                    <a:pt x="298" y="667"/>
                  </a:cubicBezTo>
                  <a:cubicBezTo>
                    <a:pt x="0" y="572"/>
                    <a:pt x="36" y="298"/>
                    <a:pt x="179" y="143"/>
                  </a:cubicBezTo>
                  <a:cubicBezTo>
                    <a:pt x="239" y="60"/>
                    <a:pt x="322" y="13"/>
                    <a:pt x="429" y="1"/>
                  </a:cubicBezTo>
                  <a:cubicBezTo>
                    <a:pt x="560" y="1"/>
                    <a:pt x="679" y="108"/>
                    <a:pt x="691" y="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21"/>
            <p:cNvSpPr/>
            <p:nvPr/>
          </p:nvSpPr>
          <p:spPr>
            <a:xfrm>
              <a:off x="6792800" y="1989350"/>
              <a:ext cx="37225" cy="36050"/>
            </a:xfrm>
            <a:custGeom>
              <a:avLst/>
              <a:gdLst/>
              <a:ahLst/>
              <a:cxnLst/>
              <a:rect l="l" t="t" r="r" b="b"/>
              <a:pathLst>
                <a:path w="1489" h="1442" extrusionOk="0">
                  <a:moveTo>
                    <a:pt x="1417" y="489"/>
                  </a:moveTo>
                  <a:cubicBezTo>
                    <a:pt x="1417" y="525"/>
                    <a:pt x="1453" y="549"/>
                    <a:pt x="1453" y="584"/>
                  </a:cubicBezTo>
                  <a:cubicBezTo>
                    <a:pt x="1489" y="775"/>
                    <a:pt x="1417" y="965"/>
                    <a:pt x="1275" y="1096"/>
                  </a:cubicBezTo>
                  <a:cubicBezTo>
                    <a:pt x="1096" y="1275"/>
                    <a:pt x="905" y="1442"/>
                    <a:pt x="620" y="1358"/>
                  </a:cubicBezTo>
                  <a:cubicBezTo>
                    <a:pt x="1" y="1180"/>
                    <a:pt x="108" y="608"/>
                    <a:pt x="393" y="299"/>
                  </a:cubicBezTo>
                  <a:cubicBezTo>
                    <a:pt x="513" y="144"/>
                    <a:pt x="655" y="1"/>
                    <a:pt x="894" y="13"/>
                  </a:cubicBezTo>
                  <a:cubicBezTo>
                    <a:pt x="1167" y="1"/>
                    <a:pt x="1394" y="215"/>
                    <a:pt x="1417"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21"/>
            <p:cNvSpPr/>
            <p:nvPr/>
          </p:nvSpPr>
          <p:spPr>
            <a:xfrm>
              <a:off x="6808275" y="2104550"/>
              <a:ext cx="36950" cy="36050"/>
            </a:xfrm>
            <a:custGeom>
              <a:avLst/>
              <a:gdLst/>
              <a:ahLst/>
              <a:cxnLst/>
              <a:rect l="l" t="t" r="r" b="b"/>
              <a:pathLst>
                <a:path w="1478" h="1442" extrusionOk="0">
                  <a:moveTo>
                    <a:pt x="1406" y="489"/>
                  </a:moveTo>
                  <a:cubicBezTo>
                    <a:pt x="1406" y="525"/>
                    <a:pt x="1441" y="560"/>
                    <a:pt x="1453" y="596"/>
                  </a:cubicBezTo>
                  <a:cubicBezTo>
                    <a:pt x="1477" y="775"/>
                    <a:pt x="1406" y="965"/>
                    <a:pt x="1263" y="1096"/>
                  </a:cubicBezTo>
                  <a:cubicBezTo>
                    <a:pt x="1084" y="1287"/>
                    <a:pt x="894" y="1441"/>
                    <a:pt x="608" y="1358"/>
                  </a:cubicBezTo>
                  <a:cubicBezTo>
                    <a:pt x="1" y="1179"/>
                    <a:pt x="96" y="608"/>
                    <a:pt x="382" y="298"/>
                  </a:cubicBezTo>
                  <a:cubicBezTo>
                    <a:pt x="501" y="155"/>
                    <a:pt x="644" y="1"/>
                    <a:pt x="894" y="13"/>
                  </a:cubicBezTo>
                  <a:cubicBezTo>
                    <a:pt x="1156" y="13"/>
                    <a:pt x="1394" y="215"/>
                    <a:pt x="1406" y="4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21"/>
            <p:cNvSpPr/>
            <p:nvPr/>
          </p:nvSpPr>
          <p:spPr>
            <a:xfrm>
              <a:off x="7078850" y="2082225"/>
              <a:ext cx="6875" cy="8675"/>
            </a:xfrm>
            <a:custGeom>
              <a:avLst/>
              <a:gdLst/>
              <a:ahLst/>
              <a:cxnLst/>
              <a:rect l="l" t="t" r="r" b="b"/>
              <a:pathLst>
                <a:path w="275" h="347" extrusionOk="0">
                  <a:moveTo>
                    <a:pt x="60" y="298"/>
                  </a:moveTo>
                  <a:cubicBezTo>
                    <a:pt x="60" y="298"/>
                    <a:pt x="48" y="298"/>
                    <a:pt x="48" y="286"/>
                  </a:cubicBezTo>
                  <a:cubicBezTo>
                    <a:pt x="12" y="251"/>
                    <a:pt x="0" y="215"/>
                    <a:pt x="12" y="179"/>
                  </a:cubicBezTo>
                  <a:cubicBezTo>
                    <a:pt x="0" y="120"/>
                    <a:pt x="36" y="72"/>
                    <a:pt x="84" y="48"/>
                  </a:cubicBezTo>
                  <a:cubicBezTo>
                    <a:pt x="215" y="1"/>
                    <a:pt x="274" y="108"/>
                    <a:pt x="274" y="191"/>
                  </a:cubicBezTo>
                  <a:cubicBezTo>
                    <a:pt x="274" y="239"/>
                    <a:pt x="251" y="275"/>
                    <a:pt x="215" y="310"/>
                  </a:cubicBezTo>
                  <a:cubicBezTo>
                    <a:pt x="167" y="346"/>
                    <a:pt x="108"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21"/>
            <p:cNvSpPr/>
            <p:nvPr/>
          </p:nvSpPr>
          <p:spPr>
            <a:xfrm>
              <a:off x="7117550" y="2038175"/>
              <a:ext cx="6875" cy="8650"/>
            </a:xfrm>
            <a:custGeom>
              <a:avLst/>
              <a:gdLst/>
              <a:ahLst/>
              <a:cxnLst/>
              <a:rect l="l" t="t" r="r" b="b"/>
              <a:pathLst>
                <a:path w="275" h="346" extrusionOk="0">
                  <a:moveTo>
                    <a:pt x="60" y="298"/>
                  </a:moveTo>
                  <a:cubicBezTo>
                    <a:pt x="48" y="298"/>
                    <a:pt x="48" y="298"/>
                    <a:pt x="36" y="286"/>
                  </a:cubicBezTo>
                  <a:cubicBezTo>
                    <a:pt x="12" y="263"/>
                    <a:pt x="0" y="215"/>
                    <a:pt x="0" y="179"/>
                  </a:cubicBezTo>
                  <a:cubicBezTo>
                    <a:pt x="0" y="120"/>
                    <a:pt x="36" y="72"/>
                    <a:pt x="84" y="48"/>
                  </a:cubicBezTo>
                  <a:cubicBezTo>
                    <a:pt x="215" y="1"/>
                    <a:pt x="274" y="108"/>
                    <a:pt x="262" y="191"/>
                  </a:cubicBezTo>
                  <a:cubicBezTo>
                    <a:pt x="262" y="239"/>
                    <a:pt x="238" y="286"/>
                    <a:pt x="215" y="310"/>
                  </a:cubicBezTo>
                  <a:cubicBezTo>
                    <a:pt x="167" y="346"/>
                    <a:pt x="96" y="346"/>
                    <a:pt x="60" y="2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21"/>
            <p:cNvSpPr/>
            <p:nvPr/>
          </p:nvSpPr>
          <p:spPr>
            <a:xfrm>
              <a:off x="6936875" y="2151875"/>
              <a:ext cx="6875" cy="8675"/>
            </a:xfrm>
            <a:custGeom>
              <a:avLst/>
              <a:gdLst/>
              <a:ahLst/>
              <a:cxnLst/>
              <a:rect l="l" t="t" r="r" b="b"/>
              <a:pathLst>
                <a:path w="275" h="347" extrusionOk="0">
                  <a:moveTo>
                    <a:pt x="60" y="310"/>
                  </a:moveTo>
                  <a:cubicBezTo>
                    <a:pt x="48" y="298"/>
                    <a:pt x="48" y="298"/>
                    <a:pt x="36" y="298"/>
                  </a:cubicBezTo>
                  <a:cubicBezTo>
                    <a:pt x="12" y="263"/>
                    <a:pt x="0" y="215"/>
                    <a:pt x="0" y="179"/>
                  </a:cubicBezTo>
                  <a:cubicBezTo>
                    <a:pt x="0" y="120"/>
                    <a:pt x="36" y="72"/>
                    <a:pt x="84" y="48"/>
                  </a:cubicBezTo>
                  <a:cubicBezTo>
                    <a:pt x="215" y="1"/>
                    <a:pt x="274" y="120"/>
                    <a:pt x="262" y="203"/>
                  </a:cubicBezTo>
                  <a:cubicBezTo>
                    <a:pt x="262" y="239"/>
                    <a:pt x="238" y="287"/>
                    <a:pt x="215" y="310"/>
                  </a:cubicBezTo>
                  <a:cubicBezTo>
                    <a:pt x="167" y="346"/>
                    <a:pt x="95" y="346"/>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21"/>
            <p:cNvSpPr/>
            <p:nvPr/>
          </p:nvSpPr>
          <p:spPr>
            <a:xfrm>
              <a:off x="6871075" y="2100400"/>
              <a:ext cx="6875" cy="8650"/>
            </a:xfrm>
            <a:custGeom>
              <a:avLst/>
              <a:gdLst/>
              <a:ahLst/>
              <a:cxnLst/>
              <a:rect l="l" t="t" r="r" b="b"/>
              <a:pathLst>
                <a:path w="275" h="346" extrusionOk="0">
                  <a:moveTo>
                    <a:pt x="60" y="310"/>
                  </a:moveTo>
                  <a:cubicBezTo>
                    <a:pt x="60" y="310"/>
                    <a:pt x="49" y="310"/>
                    <a:pt x="37" y="286"/>
                  </a:cubicBezTo>
                  <a:cubicBezTo>
                    <a:pt x="13" y="262"/>
                    <a:pt x="1" y="214"/>
                    <a:pt x="13" y="179"/>
                  </a:cubicBezTo>
                  <a:cubicBezTo>
                    <a:pt x="1" y="119"/>
                    <a:pt x="37" y="71"/>
                    <a:pt x="84" y="48"/>
                  </a:cubicBezTo>
                  <a:cubicBezTo>
                    <a:pt x="215" y="0"/>
                    <a:pt x="275" y="119"/>
                    <a:pt x="263" y="202"/>
                  </a:cubicBezTo>
                  <a:cubicBezTo>
                    <a:pt x="263" y="238"/>
                    <a:pt x="251" y="286"/>
                    <a:pt x="215" y="310"/>
                  </a:cubicBezTo>
                  <a:cubicBezTo>
                    <a:pt x="168" y="345"/>
                    <a:pt x="108" y="345"/>
                    <a:pt x="60" y="3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21"/>
            <p:cNvSpPr/>
            <p:nvPr/>
          </p:nvSpPr>
          <p:spPr>
            <a:xfrm>
              <a:off x="6978825" y="2094125"/>
              <a:ext cx="6875" cy="8975"/>
            </a:xfrm>
            <a:custGeom>
              <a:avLst/>
              <a:gdLst/>
              <a:ahLst/>
              <a:cxnLst/>
              <a:rect l="l" t="t" r="r" b="b"/>
              <a:pathLst>
                <a:path w="275" h="359" extrusionOk="0">
                  <a:moveTo>
                    <a:pt x="72" y="311"/>
                  </a:moveTo>
                  <a:cubicBezTo>
                    <a:pt x="61" y="299"/>
                    <a:pt x="61" y="299"/>
                    <a:pt x="49" y="299"/>
                  </a:cubicBezTo>
                  <a:cubicBezTo>
                    <a:pt x="25" y="263"/>
                    <a:pt x="1" y="227"/>
                    <a:pt x="13" y="180"/>
                  </a:cubicBezTo>
                  <a:cubicBezTo>
                    <a:pt x="13" y="120"/>
                    <a:pt x="49" y="72"/>
                    <a:pt x="96" y="49"/>
                  </a:cubicBezTo>
                  <a:cubicBezTo>
                    <a:pt x="227" y="1"/>
                    <a:pt x="275" y="120"/>
                    <a:pt x="275" y="203"/>
                  </a:cubicBezTo>
                  <a:cubicBezTo>
                    <a:pt x="275" y="239"/>
                    <a:pt x="251" y="287"/>
                    <a:pt x="227" y="311"/>
                  </a:cubicBezTo>
                  <a:cubicBezTo>
                    <a:pt x="180" y="358"/>
                    <a:pt x="108" y="346"/>
                    <a:pt x="72" y="3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21"/>
            <p:cNvSpPr/>
            <p:nvPr/>
          </p:nvSpPr>
          <p:spPr>
            <a:xfrm>
              <a:off x="6634150" y="2106925"/>
              <a:ext cx="19975" cy="15525"/>
            </a:xfrm>
            <a:custGeom>
              <a:avLst/>
              <a:gdLst/>
              <a:ahLst/>
              <a:cxnLst/>
              <a:rect l="l" t="t" r="r" b="b"/>
              <a:pathLst>
                <a:path w="799" h="621" extrusionOk="0">
                  <a:moveTo>
                    <a:pt x="120" y="132"/>
                  </a:moveTo>
                  <a:cubicBezTo>
                    <a:pt x="132" y="108"/>
                    <a:pt x="143" y="96"/>
                    <a:pt x="155" y="84"/>
                  </a:cubicBezTo>
                  <a:cubicBezTo>
                    <a:pt x="227" y="25"/>
                    <a:pt x="322" y="1"/>
                    <a:pt x="405" y="25"/>
                  </a:cubicBezTo>
                  <a:cubicBezTo>
                    <a:pt x="536" y="37"/>
                    <a:pt x="655" y="72"/>
                    <a:pt x="703" y="203"/>
                  </a:cubicBezTo>
                  <a:cubicBezTo>
                    <a:pt x="798" y="501"/>
                    <a:pt x="536" y="620"/>
                    <a:pt x="334" y="596"/>
                  </a:cubicBezTo>
                  <a:cubicBezTo>
                    <a:pt x="227" y="596"/>
                    <a:pt x="132" y="549"/>
                    <a:pt x="72" y="465"/>
                  </a:cubicBezTo>
                  <a:cubicBezTo>
                    <a:pt x="1" y="358"/>
                    <a:pt x="12" y="215"/>
                    <a:pt x="12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21"/>
            <p:cNvSpPr/>
            <p:nvPr/>
          </p:nvSpPr>
          <p:spPr>
            <a:xfrm>
              <a:off x="6646050" y="2008400"/>
              <a:ext cx="8950" cy="7475"/>
            </a:xfrm>
            <a:custGeom>
              <a:avLst/>
              <a:gdLst/>
              <a:ahLst/>
              <a:cxnLst/>
              <a:rect l="l" t="t" r="r" b="b"/>
              <a:pathLst>
                <a:path w="358" h="299" extrusionOk="0">
                  <a:moveTo>
                    <a:pt x="346" y="144"/>
                  </a:moveTo>
                  <a:lnTo>
                    <a:pt x="346" y="168"/>
                  </a:lnTo>
                  <a:cubicBezTo>
                    <a:pt x="334" y="215"/>
                    <a:pt x="310" y="239"/>
                    <a:pt x="263" y="263"/>
                  </a:cubicBezTo>
                  <a:cubicBezTo>
                    <a:pt x="227" y="299"/>
                    <a:pt x="167" y="299"/>
                    <a:pt x="120" y="275"/>
                  </a:cubicBezTo>
                  <a:cubicBezTo>
                    <a:pt x="1" y="191"/>
                    <a:pt x="60" y="84"/>
                    <a:pt x="144" y="37"/>
                  </a:cubicBezTo>
                  <a:cubicBezTo>
                    <a:pt x="179" y="1"/>
                    <a:pt x="227" y="1"/>
                    <a:pt x="263" y="13"/>
                  </a:cubicBezTo>
                  <a:cubicBezTo>
                    <a:pt x="322" y="25"/>
                    <a:pt x="358" y="84"/>
                    <a:pt x="346"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21"/>
            <p:cNvSpPr/>
            <p:nvPr/>
          </p:nvSpPr>
          <p:spPr>
            <a:xfrm>
              <a:off x="6596650" y="1892325"/>
              <a:ext cx="8650" cy="7475"/>
            </a:xfrm>
            <a:custGeom>
              <a:avLst/>
              <a:gdLst/>
              <a:ahLst/>
              <a:cxnLst/>
              <a:rect l="l" t="t" r="r" b="b"/>
              <a:pathLst>
                <a:path w="346" h="299" extrusionOk="0">
                  <a:moveTo>
                    <a:pt x="334" y="143"/>
                  </a:moveTo>
                  <a:cubicBezTo>
                    <a:pt x="334" y="155"/>
                    <a:pt x="334" y="155"/>
                    <a:pt x="334" y="167"/>
                  </a:cubicBezTo>
                  <a:cubicBezTo>
                    <a:pt x="322" y="203"/>
                    <a:pt x="298" y="239"/>
                    <a:pt x="262" y="263"/>
                  </a:cubicBezTo>
                  <a:cubicBezTo>
                    <a:pt x="215" y="286"/>
                    <a:pt x="155" y="298"/>
                    <a:pt x="108" y="263"/>
                  </a:cubicBezTo>
                  <a:cubicBezTo>
                    <a:pt x="0" y="191"/>
                    <a:pt x="60" y="72"/>
                    <a:pt x="143" y="36"/>
                  </a:cubicBezTo>
                  <a:cubicBezTo>
                    <a:pt x="179" y="1"/>
                    <a:pt x="215" y="1"/>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21"/>
            <p:cNvSpPr/>
            <p:nvPr/>
          </p:nvSpPr>
          <p:spPr>
            <a:xfrm>
              <a:off x="6617175" y="1934300"/>
              <a:ext cx="19975" cy="15800"/>
            </a:xfrm>
            <a:custGeom>
              <a:avLst/>
              <a:gdLst/>
              <a:ahLst/>
              <a:cxnLst/>
              <a:rect l="l" t="t" r="r" b="b"/>
              <a:pathLst>
                <a:path w="799" h="632" extrusionOk="0">
                  <a:moveTo>
                    <a:pt x="120" y="131"/>
                  </a:moveTo>
                  <a:cubicBezTo>
                    <a:pt x="132" y="119"/>
                    <a:pt x="144" y="108"/>
                    <a:pt x="156" y="96"/>
                  </a:cubicBezTo>
                  <a:cubicBezTo>
                    <a:pt x="227" y="24"/>
                    <a:pt x="322" y="0"/>
                    <a:pt x="406" y="24"/>
                  </a:cubicBezTo>
                  <a:cubicBezTo>
                    <a:pt x="537" y="48"/>
                    <a:pt x="656" y="84"/>
                    <a:pt x="703" y="215"/>
                  </a:cubicBezTo>
                  <a:cubicBezTo>
                    <a:pt x="799" y="512"/>
                    <a:pt x="537" y="631"/>
                    <a:pt x="334" y="608"/>
                  </a:cubicBezTo>
                  <a:cubicBezTo>
                    <a:pt x="227" y="608"/>
                    <a:pt x="132" y="560"/>
                    <a:pt x="72" y="477"/>
                  </a:cubicBezTo>
                  <a:cubicBezTo>
                    <a:pt x="1" y="369"/>
                    <a:pt x="13" y="215"/>
                    <a:pt x="12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21"/>
            <p:cNvSpPr/>
            <p:nvPr/>
          </p:nvSpPr>
          <p:spPr>
            <a:xfrm>
              <a:off x="6560325" y="2098000"/>
              <a:ext cx="20275" cy="15800"/>
            </a:xfrm>
            <a:custGeom>
              <a:avLst/>
              <a:gdLst/>
              <a:ahLst/>
              <a:cxnLst/>
              <a:rect l="l" t="t" r="r" b="b"/>
              <a:pathLst>
                <a:path w="811" h="632" extrusionOk="0">
                  <a:moveTo>
                    <a:pt x="132" y="132"/>
                  </a:moveTo>
                  <a:cubicBezTo>
                    <a:pt x="144" y="120"/>
                    <a:pt x="156" y="96"/>
                    <a:pt x="167" y="84"/>
                  </a:cubicBezTo>
                  <a:cubicBezTo>
                    <a:pt x="227" y="25"/>
                    <a:pt x="334" y="1"/>
                    <a:pt x="418" y="25"/>
                  </a:cubicBezTo>
                  <a:cubicBezTo>
                    <a:pt x="548" y="36"/>
                    <a:pt x="668" y="72"/>
                    <a:pt x="703" y="215"/>
                  </a:cubicBezTo>
                  <a:cubicBezTo>
                    <a:pt x="810" y="513"/>
                    <a:pt x="548" y="632"/>
                    <a:pt x="346" y="596"/>
                  </a:cubicBezTo>
                  <a:cubicBezTo>
                    <a:pt x="239" y="608"/>
                    <a:pt x="144" y="560"/>
                    <a:pt x="84" y="477"/>
                  </a:cubicBezTo>
                  <a:cubicBezTo>
                    <a:pt x="1" y="370"/>
                    <a:pt x="25" y="215"/>
                    <a:pt x="132"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21"/>
            <p:cNvSpPr/>
            <p:nvPr/>
          </p:nvSpPr>
          <p:spPr>
            <a:xfrm>
              <a:off x="6539800" y="2023300"/>
              <a:ext cx="8950" cy="7450"/>
            </a:xfrm>
            <a:custGeom>
              <a:avLst/>
              <a:gdLst/>
              <a:ahLst/>
              <a:cxnLst/>
              <a:rect l="l" t="t" r="r" b="b"/>
              <a:pathLst>
                <a:path w="358" h="298" extrusionOk="0">
                  <a:moveTo>
                    <a:pt x="346" y="143"/>
                  </a:moveTo>
                  <a:cubicBezTo>
                    <a:pt x="346" y="155"/>
                    <a:pt x="346" y="167"/>
                    <a:pt x="346" y="167"/>
                  </a:cubicBezTo>
                  <a:cubicBezTo>
                    <a:pt x="334" y="215"/>
                    <a:pt x="310" y="250"/>
                    <a:pt x="262" y="262"/>
                  </a:cubicBezTo>
                  <a:cubicBezTo>
                    <a:pt x="226" y="298"/>
                    <a:pt x="167" y="298"/>
                    <a:pt x="119" y="274"/>
                  </a:cubicBezTo>
                  <a:cubicBezTo>
                    <a:pt x="0" y="191"/>
                    <a:pt x="60" y="84"/>
                    <a:pt x="143" y="36"/>
                  </a:cubicBezTo>
                  <a:cubicBezTo>
                    <a:pt x="179" y="12"/>
                    <a:pt x="226" y="0"/>
                    <a:pt x="274" y="12"/>
                  </a:cubicBezTo>
                  <a:cubicBezTo>
                    <a:pt x="322" y="36"/>
                    <a:pt x="357" y="84"/>
                    <a:pt x="346"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21"/>
            <p:cNvSpPr/>
            <p:nvPr/>
          </p:nvSpPr>
          <p:spPr>
            <a:xfrm>
              <a:off x="6494550" y="1959600"/>
              <a:ext cx="8650" cy="7475"/>
            </a:xfrm>
            <a:custGeom>
              <a:avLst/>
              <a:gdLst/>
              <a:ahLst/>
              <a:cxnLst/>
              <a:rect l="l" t="t" r="r" b="b"/>
              <a:pathLst>
                <a:path w="346" h="299" extrusionOk="0">
                  <a:moveTo>
                    <a:pt x="334" y="143"/>
                  </a:moveTo>
                  <a:cubicBezTo>
                    <a:pt x="334" y="155"/>
                    <a:pt x="334" y="155"/>
                    <a:pt x="334" y="167"/>
                  </a:cubicBezTo>
                  <a:cubicBezTo>
                    <a:pt x="334" y="215"/>
                    <a:pt x="298" y="239"/>
                    <a:pt x="262" y="262"/>
                  </a:cubicBezTo>
                  <a:cubicBezTo>
                    <a:pt x="215" y="298"/>
                    <a:pt x="155" y="298"/>
                    <a:pt x="120" y="274"/>
                  </a:cubicBezTo>
                  <a:cubicBezTo>
                    <a:pt x="1" y="191"/>
                    <a:pt x="60" y="84"/>
                    <a:pt x="143" y="36"/>
                  </a:cubicBezTo>
                  <a:cubicBezTo>
                    <a:pt x="179" y="12"/>
                    <a:pt x="227" y="0"/>
                    <a:pt x="262" y="12"/>
                  </a:cubicBezTo>
                  <a:cubicBezTo>
                    <a:pt x="322"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21"/>
            <p:cNvSpPr/>
            <p:nvPr/>
          </p:nvSpPr>
          <p:spPr>
            <a:xfrm>
              <a:off x="6479975" y="2048900"/>
              <a:ext cx="8650" cy="7450"/>
            </a:xfrm>
            <a:custGeom>
              <a:avLst/>
              <a:gdLst/>
              <a:ahLst/>
              <a:cxnLst/>
              <a:rect l="l" t="t" r="r" b="b"/>
              <a:pathLst>
                <a:path w="346" h="298" extrusionOk="0">
                  <a:moveTo>
                    <a:pt x="333" y="143"/>
                  </a:moveTo>
                  <a:lnTo>
                    <a:pt x="333" y="167"/>
                  </a:lnTo>
                  <a:cubicBezTo>
                    <a:pt x="322" y="215"/>
                    <a:pt x="298" y="238"/>
                    <a:pt x="262" y="262"/>
                  </a:cubicBezTo>
                  <a:cubicBezTo>
                    <a:pt x="214" y="298"/>
                    <a:pt x="155" y="298"/>
                    <a:pt x="107" y="274"/>
                  </a:cubicBezTo>
                  <a:cubicBezTo>
                    <a:pt x="0" y="191"/>
                    <a:pt x="60" y="84"/>
                    <a:pt x="131" y="36"/>
                  </a:cubicBezTo>
                  <a:cubicBezTo>
                    <a:pt x="167" y="0"/>
                    <a:pt x="214" y="0"/>
                    <a:pt x="262" y="12"/>
                  </a:cubicBezTo>
                  <a:cubicBezTo>
                    <a:pt x="310"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21"/>
            <p:cNvSpPr/>
            <p:nvPr/>
          </p:nvSpPr>
          <p:spPr>
            <a:xfrm>
              <a:off x="6598425" y="1784875"/>
              <a:ext cx="8950" cy="7475"/>
            </a:xfrm>
            <a:custGeom>
              <a:avLst/>
              <a:gdLst/>
              <a:ahLst/>
              <a:cxnLst/>
              <a:rect l="l" t="t" r="r" b="b"/>
              <a:pathLst>
                <a:path w="358" h="299" extrusionOk="0">
                  <a:moveTo>
                    <a:pt x="334" y="155"/>
                  </a:moveTo>
                  <a:lnTo>
                    <a:pt x="334" y="179"/>
                  </a:lnTo>
                  <a:cubicBezTo>
                    <a:pt x="334" y="215"/>
                    <a:pt x="298" y="250"/>
                    <a:pt x="263" y="262"/>
                  </a:cubicBezTo>
                  <a:cubicBezTo>
                    <a:pt x="227" y="298"/>
                    <a:pt x="167" y="298"/>
                    <a:pt x="120" y="274"/>
                  </a:cubicBezTo>
                  <a:cubicBezTo>
                    <a:pt x="1" y="191"/>
                    <a:pt x="60" y="84"/>
                    <a:pt x="144" y="36"/>
                  </a:cubicBezTo>
                  <a:cubicBezTo>
                    <a:pt x="179" y="12"/>
                    <a:pt x="227" y="0"/>
                    <a:pt x="275" y="12"/>
                  </a:cubicBezTo>
                  <a:cubicBezTo>
                    <a:pt x="322" y="36"/>
                    <a:pt x="358"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21"/>
            <p:cNvSpPr/>
            <p:nvPr/>
          </p:nvSpPr>
          <p:spPr>
            <a:xfrm>
              <a:off x="6564500" y="1948875"/>
              <a:ext cx="20275" cy="15800"/>
            </a:xfrm>
            <a:custGeom>
              <a:avLst/>
              <a:gdLst/>
              <a:ahLst/>
              <a:cxnLst/>
              <a:rect l="l" t="t" r="r" b="b"/>
              <a:pathLst>
                <a:path w="811" h="632" extrusionOk="0">
                  <a:moveTo>
                    <a:pt x="131" y="132"/>
                  </a:moveTo>
                  <a:cubicBezTo>
                    <a:pt x="143" y="120"/>
                    <a:pt x="155" y="108"/>
                    <a:pt x="167" y="84"/>
                  </a:cubicBezTo>
                  <a:cubicBezTo>
                    <a:pt x="227" y="25"/>
                    <a:pt x="322" y="1"/>
                    <a:pt x="417" y="25"/>
                  </a:cubicBezTo>
                  <a:cubicBezTo>
                    <a:pt x="548" y="48"/>
                    <a:pt x="667" y="84"/>
                    <a:pt x="703" y="215"/>
                  </a:cubicBezTo>
                  <a:cubicBezTo>
                    <a:pt x="810" y="513"/>
                    <a:pt x="548" y="632"/>
                    <a:pt x="346" y="608"/>
                  </a:cubicBezTo>
                  <a:cubicBezTo>
                    <a:pt x="239" y="608"/>
                    <a:pt x="143" y="560"/>
                    <a:pt x="84" y="477"/>
                  </a:cubicBezTo>
                  <a:cubicBezTo>
                    <a:pt x="0" y="370"/>
                    <a:pt x="24" y="215"/>
                    <a:pt x="131"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21"/>
            <p:cNvSpPr/>
            <p:nvPr/>
          </p:nvSpPr>
          <p:spPr>
            <a:xfrm>
              <a:off x="6552600" y="1852150"/>
              <a:ext cx="8650" cy="7450"/>
            </a:xfrm>
            <a:custGeom>
              <a:avLst/>
              <a:gdLst/>
              <a:ahLst/>
              <a:cxnLst/>
              <a:rect l="l" t="t" r="r" b="b"/>
              <a:pathLst>
                <a:path w="346" h="298" extrusionOk="0">
                  <a:moveTo>
                    <a:pt x="334" y="143"/>
                  </a:moveTo>
                  <a:lnTo>
                    <a:pt x="334" y="167"/>
                  </a:lnTo>
                  <a:cubicBezTo>
                    <a:pt x="322" y="215"/>
                    <a:pt x="298" y="238"/>
                    <a:pt x="262" y="262"/>
                  </a:cubicBezTo>
                  <a:cubicBezTo>
                    <a:pt x="215" y="286"/>
                    <a:pt x="155" y="298"/>
                    <a:pt x="107" y="274"/>
                  </a:cubicBezTo>
                  <a:cubicBezTo>
                    <a:pt x="0" y="191"/>
                    <a:pt x="60" y="84"/>
                    <a:pt x="131" y="36"/>
                  </a:cubicBezTo>
                  <a:cubicBezTo>
                    <a:pt x="167" y="0"/>
                    <a:pt x="215" y="0"/>
                    <a:pt x="262" y="12"/>
                  </a:cubicBezTo>
                  <a:cubicBezTo>
                    <a:pt x="310" y="24"/>
                    <a:pt x="346" y="84"/>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21"/>
            <p:cNvSpPr/>
            <p:nvPr/>
          </p:nvSpPr>
          <p:spPr>
            <a:xfrm>
              <a:off x="6671950" y="1599125"/>
              <a:ext cx="8950" cy="7475"/>
            </a:xfrm>
            <a:custGeom>
              <a:avLst/>
              <a:gdLst/>
              <a:ahLst/>
              <a:cxnLst/>
              <a:rect l="l" t="t" r="r" b="b"/>
              <a:pathLst>
                <a:path w="358" h="299" extrusionOk="0">
                  <a:moveTo>
                    <a:pt x="334" y="144"/>
                  </a:moveTo>
                  <a:lnTo>
                    <a:pt x="334" y="168"/>
                  </a:lnTo>
                  <a:cubicBezTo>
                    <a:pt x="334" y="215"/>
                    <a:pt x="298" y="239"/>
                    <a:pt x="263" y="263"/>
                  </a:cubicBezTo>
                  <a:cubicBezTo>
                    <a:pt x="227" y="299"/>
                    <a:pt x="167" y="299"/>
                    <a:pt x="120" y="275"/>
                  </a:cubicBezTo>
                  <a:cubicBezTo>
                    <a:pt x="1" y="191"/>
                    <a:pt x="60" y="84"/>
                    <a:pt x="144" y="37"/>
                  </a:cubicBezTo>
                  <a:cubicBezTo>
                    <a:pt x="179" y="13"/>
                    <a:pt x="227" y="1"/>
                    <a:pt x="274" y="13"/>
                  </a:cubicBezTo>
                  <a:cubicBezTo>
                    <a:pt x="322" y="37"/>
                    <a:pt x="358"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9" name="Google Shape;13839;p21"/>
            <p:cNvSpPr/>
            <p:nvPr/>
          </p:nvSpPr>
          <p:spPr>
            <a:xfrm>
              <a:off x="6720775" y="1695275"/>
              <a:ext cx="8650" cy="7475"/>
            </a:xfrm>
            <a:custGeom>
              <a:avLst/>
              <a:gdLst/>
              <a:ahLst/>
              <a:cxnLst/>
              <a:rect l="l" t="t" r="r" b="b"/>
              <a:pathLst>
                <a:path w="346" h="299" extrusionOk="0">
                  <a:moveTo>
                    <a:pt x="334" y="144"/>
                  </a:moveTo>
                  <a:lnTo>
                    <a:pt x="334" y="167"/>
                  </a:lnTo>
                  <a:cubicBezTo>
                    <a:pt x="322" y="215"/>
                    <a:pt x="298" y="251"/>
                    <a:pt x="262" y="263"/>
                  </a:cubicBezTo>
                  <a:cubicBezTo>
                    <a:pt x="215" y="298"/>
                    <a:pt x="155" y="298"/>
                    <a:pt x="107" y="274"/>
                  </a:cubicBezTo>
                  <a:cubicBezTo>
                    <a:pt x="0" y="191"/>
                    <a:pt x="60" y="84"/>
                    <a:pt x="131" y="36"/>
                  </a:cubicBezTo>
                  <a:cubicBezTo>
                    <a:pt x="167" y="13"/>
                    <a:pt x="215" y="1"/>
                    <a:pt x="262" y="13"/>
                  </a:cubicBezTo>
                  <a:cubicBezTo>
                    <a:pt x="310" y="36"/>
                    <a:pt x="346" y="96"/>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21"/>
            <p:cNvSpPr/>
            <p:nvPr/>
          </p:nvSpPr>
          <p:spPr>
            <a:xfrm>
              <a:off x="6829700" y="1659850"/>
              <a:ext cx="8675" cy="7475"/>
            </a:xfrm>
            <a:custGeom>
              <a:avLst/>
              <a:gdLst/>
              <a:ahLst/>
              <a:cxnLst/>
              <a:rect l="l" t="t" r="r" b="b"/>
              <a:pathLst>
                <a:path w="347" h="299" extrusionOk="0">
                  <a:moveTo>
                    <a:pt x="334" y="144"/>
                  </a:moveTo>
                  <a:cubicBezTo>
                    <a:pt x="334" y="156"/>
                    <a:pt x="334" y="156"/>
                    <a:pt x="334" y="167"/>
                  </a:cubicBezTo>
                  <a:cubicBezTo>
                    <a:pt x="322" y="203"/>
                    <a:pt x="299" y="239"/>
                    <a:pt x="263" y="263"/>
                  </a:cubicBezTo>
                  <a:cubicBezTo>
                    <a:pt x="215" y="287"/>
                    <a:pt x="156" y="298"/>
                    <a:pt x="108" y="263"/>
                  </a:cubicBezTo>
                  <a:cubicBezTo>
                    <a:pt x="1" y="191"/>
                    <a:pt x="60" y="72"/>
                    <a:pt x="144" y="37"/>
                  </a:cubicBezTo>
                  <a:cubicBezTo>
                    <a:pt x="168" y="1"/>
                    <a:pt x="215" y="1"/>
                    <a:pt x="263" y="13"/>
                  </a:cubicBezTo>
                  <a:cubicBezTo>
                    <a:pt x="322" y="25"/>
                    <a:pt x="346" y="84"/>
                    <a:pt x="334" y="1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21"/>
            <p:cNvSpPr/>
            <p:nvPr/>
          </p:nvSpPr>
          <p:spPr>
            <a:xfrm>
              <a:off x="6725825" y="1524125"/>
              <a:ext cx="8650" cy="7475"/>
            </a:xfrm>
            <a:custGeom>
              <a:avLst/>
              <a:gdLst/>
              <a:ahLst/>
              <a:cxnLst/>
              <a:rect l="l" t="t" r="r" b="b"/>
              <a:pathLst>
                <a:path w="346" h="299" extrusionOk="0">
                  <a:moveTo>
                    <a:pt x="334" y="155"/>
                  </a:moveTo>
                  <a:lnTo>
                    <a:pt x="334" y="179"/>
                  </a:lnTo>
                  <a:cubicBezTo>
                    <a:pt x="322" y="215"/>
                    <a:pt x="298" y="251"/>
                    <a:pt x="263" y="263"/>
                  </a:cubicBezTo>
                  <a:cubicBezTo>
                    <a:pt x="215" y="298"/>
                    <a:pt x="155" y="298"/>
                    <a:pt x="108" y="274"/>
                  </a:cubicBezTo>
                  <a:cubicBezTo>
                    <a:pt x="1" y="191"/>
                    <a:pt x="60" y="84"/>
                    <a:pt x="144" y="36"/>
                  </a:cubicBezTo>
                  <a:cubicBezTo>
                    <a:pt x="167" y="12"/>
                    <a:pt x="215" y="1"/>
                    <a:pt x="263" y="12"/>
                  </a:cubicBezTo>
                  <a:cubicBezTo>
                    <a:pt x="322" y="36"/>
                    <a:pt x="346" y="96"/>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21"/>
            <p:cNvSpPr/>
            <p:nvPr/>
          </p:nvSpPr>
          <p:spPr>
            <a:xfrm>
              <a:off x="6511825" y="1794700"/>
              <a:ext cx="8650" cy="7450"/>
            </a:xfrm>
            <a:custGeom>
              <a:avLst/>
              <a:gdLst/>
              <a:ahLst/>
              <a:cxnLst/>
              <a:rect l="l" t="t" r="r" b="b"/>
              <a:pathLst>
                <a:path w="346" h="298" extrusionOk="0">
                  <a:moveTo>
                    <a:pt x="333" y="143"/>
                  </a:moveTo>
                  <a:cubicBezTo>
                    <a:pt x="333" y="155"/>
                    <a:pt x="333" y="155"/>
                    <a:pt x="333" y="167"/>
                  </a:cubicBezTo>
                  <a:cubicBezTo>
                    <a:pt x="322" y="203"/>
                    <a:pt x="298" y="238"/>
                    <a:pt x="262" y="262"/>
                  </a:cubicBezTo>
                  <a:cubicBezTo>
                    <a:pt x="214" y="286"/>
                    <a:pt x="155" y="298"/>
                    <a:pt x="107" y="262"/>
                  </a:cubicBezTo>
                  <a:cubicBezTo>
                    <a:pt x="0" y="191"/>
                    <a:pt x="60" y="72"/>
                    <a:pt x="143" y="36"/>
                  </a:cubicBezTo>
                  <a:cubicBezTo>
                    <a:pt x="179" y="12"/>
                    <a:pt x="214" y="0"/>
                    <a:pt x="262" y="12"/>
                  </a:cubicBezTo>
                  <a:cubicBezTo>
                    <a:pt x="322" y="24"/>
                    <a:pt x="345" y="84"/>
                    <a:pt x="333"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21"/>
            <p:cNvSpPr/>
            <p:nvPr/>
          </p:nvSpPr>
          <p:spPr>
            <a:xfrm>
              <a:off x="6736550" y="1592300"/>
              <a:ext cx="8650" cy="7450"/>
            </a:xfrm>
            <a:custGeom>
              <a:avLst/>
              <a:gdLst/>
              <a:ahLst/>
              <a:cxnLst/>
              <a:rect l="l" t="t" r="r" b="b"/>
              <a:pathLst>
                <a:path w="346" h="298" extrusionOk="0">
                  <a:moveTo>
                    <a:pt x="334" y="155"/>
                  </a:moveTo>
                  <a:lnTo>
                    <a:pt x="334" y="179"/>
                  </a:lnTo>
                  <a:cubicBezTo>
                    <a:pt x="334" y="214"/>
                    <a:pt x="298" y="250"/>
                    <a:pt x="262" y="262"/>
                  </a:cubicBezTo>
                  <a:cubicBezTo>
                    <a:pt x="215" y="298"/>
                    <a:pt x="155" y="298"/>
                    <a:pt x="119" y="274"/>
                  </a:cubicBezTo>
                  <a:cubicBezTo>
                    <a:pt x="0" y="191"/>
                    <a:pt x="60" y="83"/>
                    <a:pt x="143" y="36"/>
                  </a:cubicBezTo>
                  <a:cubicBezTo>
                    <a:pt x="179" y="12"/>
                    <a:pt x="227" y="0"/>
                    <a:pt x="262" y="12"/>
                  </a:cubicBezTo>
                  <a:cubicBezTo>
                    <a:pt x="322" y="36"/>
                    <a:pt x="346" y="95"/>
                    <a:pt x="334"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21"/>
            <p:cNvSpPr/>
            <p:nvPr/>
          </p:nvSpPr>
          <p:spPr>
            <a:xfrm>
              <a:off x="6824950" y="1540200"/>
              <a:ext cx="8650" cy="7475"/>
            </a:xfrm>
            <a:custGeom>
              <a:avLst/>
              <a:gdLst/>
              <a:ahLst/>
              <a:cxnLst/>
              <a:rect l="l" t="t" r="r" b="b"/>
              <a:pathLst>
                <a:path w="346" h="299" extrusionOk="0">
                  <a:moveTo>
                    <a:pt x="334" y="143"/>
                  </a:moveTo>
                  <a:lnTo>
                    <a:pt x="334" y="167"/>
                  </a:lnTo>
                  <a:cubicBezTo>
                    <a:pt x="322" y="215"/>
                    <a:pt x="298" y="251"/>
                    <a:pt x="262" y="262"/>
                  </a:cubicBezTo>
                  <a:cubicBezTo>
                    <a:pt x="215" y="298"/>
                    <a:pt x="155" y="298"/>
                    <a:pt x="108" y="274"/>
                  </a:cubicBezTo>
                  <a:cubicBezTo>
                    <a:pt x="0" y="191"/>
                    <a:pt x="60" y="84"/>
                    <a:pt x="131" y="36"/>
                  </a:cubicBezTo>
                  <a:cubicBezTo>
                    <a:pt x="167" y="12"/>
                    <a:pt x="215" y="1"/>
                    <a:pt x="262" y="12"/>
                  </a:cubicBezTo>
                  <a:cubicBezTo>
                    <a:pt x="322" y="36"/>
                    <a:pt x="346" y="96"/>
                    <a:pt x="334" y="1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21"/>
            <p:cNvSpPr/>
            <p:nvPr/>
          </p:nvSpPr>
          <p:spPr>
            <a:xfrm>
              <a:off x="6484725" y="2016450"/>
              <a:ext cx="27700" cy="24725"/>
            </a:xfrm>
            <a:custGeom>
              <a:avLst/>
              <a:gdLst/>
              <a:ahLst/>
              <a:cxnLst/>
              <a:rect l="l" t="t" r="r" b="b"/>
              <a:pathLst>
                <a:path w="1108" h="989" extrusionOk="0">
                  <a:moveTo>
                    <a:pt x="858" y="131"/>
                  </a:moveTo>
                  <a:cubicBezTo>
                    <a:pt x="834" y="120"/>
                    <a:pt x="822" y="96"/>
                    <a:pt x="798" y="84"/>
                  </a:cubicBezTo>
                  <a:cubicBezTo>
                    <a:pt x="679" y="12"/>
                    <a:pt x="524" y="0"/>
                    <a:pt x="405" y="72"/>
                  </a:cubicBezTo>
                  <a:cubicBezTo>
                    <a:pt x="227" y="131"/>
                    <a:pt x="72" y="215"/>
                    <a:pt x="48" y="429"/>
                  </a:cubicBezTo>
                  <a:cubicBezTo>
                    <a:pt x="1" y="905"/>
                    <a:pt x="417" y="989"/>
                    <a:pt x="703" y="882"/>
                  </a:cubicBezTo>
                  <a:cubicBezTo>
                    <a:pt x="846" y="846"/>
                    <a:pt x="977" y="751"/>
                    <a:pt x="1036" y="608"/>
                  </a:cubicBezTo>
                  <a:cubicBezTo>
                    <a:pt x="1108" y="429"/>
                    <a:pt x="1036" y="227"/>
                    <a:pt x="858"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21"/>
            <p:cNvSpPr/>
            <p:nvPr/>
          </p:nvSpPr>
          <p:spPr>
            <a:xfrm>
              <a:off x="6427875" y="1968225"/>
              <a:ext cx="26525" cy="26525"/>
            </a:xfrm>
            <a:custGeom>
              <a:avLst/>
              <a:gdLst/>
              <a:ahLst/>
              <a:cxnLst/>
              <a:rect l="l" t="t" r="r" b="b"/>
              <a:pathLst>
                <a:path w="1061" h="1061" extrusionOk="0">
                  <a:moveTo>
                    <a:pt x="1013" y="715"/>
                  </a:moveTo>
                  <a:cubicBezTo>
                    <a:pt x="1013" y="691"/>
                    <a:pt x="1036" y="667"/>
                    <a:pt x="1036" y="644"/>
                  </a:cubicBezTo>
                  <a:cubicBezTo>
                    <a:pt x="1060" y="513"/>
                    <a:pt x="1024" y="370"/>
                    <a:pt x="917" y="275"/>
                  </a:cubicBezTo>
                  <a:cubicBezTo>
                    <a:pt x="798" y="120"/>
                    <a:pt x="667" y="1"/>
                    <a:pt x="453" y="48"/>
                  </a:cubicBezTo>
                  <a:cubicBezTo>
                    <a:pt x="1" y="155"/>
                    <a:pt x="60" y="584"/>
                    <a:pt x="251" y="810"/>
                  </a:cubicBezTo>
                  <a:cubicBezTo>
                    <a:pt x="322" y="941"/>
                    <a:pt x="453" y="1036"/>
                    <a:pt x="608" y="1048"/>
                  </a:cubicBezTo>
                  <a:cubicBezTo>
                    <a:pt x="810" y="1060"/>
                    <a:pt x="977" y="917"/>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21"/>
            <p:cNvSpPr/>
            <p:nvPr/>
          </p:nvSpPr>
          <p:spPr>
            <a:xfrm>
              <a:off x="6304650" y="1942325"/>
              <a:ext cx="13700" cy="13125"/>
            </a:xfrm>
            <a:custGeom>
              <a:avLst/>
              <a:gdLst/>
              <a:ahLst/>
              <a:cxnLst/>
              <a:rect l="l" t="t" r="r" b="b"/>
              <a:pathLst>
                <a:path w="548" h="525" extrusionOk="0">
                  <a:moveTo>
                    <a:pt x="512" y="358"/>
                  </a:moveTo>
                  <a:cubicBezTo>
                    <a:pt x="512" y="346"/>
                    <a:pt x="524" y="334"/>
                    <a:pt x="524" y="322"/>
                  </a:cubicBezTo>
                  <a:cubicBezTo>
                    <a:pt x="548" y="251"/>
                    <a:pt x="524" y="179"/>
                    <a:pt x="465" y="132"/>
                  </a:cubicBezTo>
                  <a:cubicBezTo>
                    <a:pt x="417" y="48"/>
                    <a:pt x="334" y="1"/>
                    <a:pt x="238" y="13"/>
                  </a:cubicBezTo>
                  <a:cubicBezTo>
                    <a:pt x="0" y="72"/>
                    <a:pt x="36" y="287"/>
                    <a:pt x="119" y="406"/>
                  </a:cubicBezTo>
                  <a:cubicBezTo>
                    <a:pt x="167" y="465"/>
                    <a:pt x="238"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21"/>
            <p:cNvSpPr/>
            <p:nvPr/>
          </p:nvSpPr>
          <p:spPr>
            <a:xfrm>
              <a:off x="6436500" y="2049200"/>
              <a:ext cx="28000" cy="24725"/>
            </a:xfrm>
            <a:custGeom>
              <a:avLst/>
              <a:gdLst/>
              <a:ahLst/>
              <a:cxnLst/>
              <a:rect l="l" t="t" r="r" b="b"/>
              <a:pathLst>
                <a:path w="1120" h="989" extrusionOk="0">
                  <a:moveTo>
                    <a:pt x="870" y="131"/>
                  </a:moveTo>
                  <a:cubicBezTo>
                    <a:pt x="846" y="119"/>
                    <a:pt x="822" y="95"/>
                    <a:pt x="810" y="83"/>
                  </a:cubicBezTo>
                  <a:cubicBezTo>
                    <a:pt x="679" y="12"/>
                    <a:pt x="537" y="0"/>
                    <a:pt x="418" y="72"/>
                  </a:cubicBezTo>
                  <a:cubicBezTo>
                    <a:pt x="239" y="131"/>
                    <a:pt x="72" y="214"/>
                    <a:pt x="48" y="429"/>
                  </a:cubicBezTo>
                  <a:cubicBezTo>
                    <a:pt x="1" y="893"/>
                    <a:pt x="418" y="988"/>
                    <a:pt x="703" y="881"/>
                  </a:cubicBezTo>
                  <a:cubicBezTo>
                    <a:pt x="858" y="845"/>
                    <a:pt x="977" y="750"/>
                    <a:pt x="1037" y="607"/>
                  </a:cubicBezTo>
                  <a:cubicBezTo>
                    <a:pt x="1120" y="429"/>
                    <a:pt x="1037" y="226"/>
                    <a:pt x="870" y="1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21"/>
            <p:cNvSpPr/>
            <p:nvPr/>
          </p:nvSpPr>
          <p:spPr>
            <a:xfrm>
              <a:off x="6501100" y="1955725"/>
              <a:ext cx="28000" cy="24425"/>
            </a:xfrm>
            <a:custGeom>
              <a:avLst/>
              <a:gdLst/>
              <a:ahLst/>
              <a:cxnLst/>
              <a:rect l="l" t="t" r="r" b="b"/>
              <a:pathLst>
                <a:path w="1120" h="977" extrusionOk="0">
                  <a:moveTo>
                    <a:pt x="870" y="132"/>
                  </a:moveTo>
                  <a:cubicBezTo>
                    <a:pt x="846" y="108"/>
                    <a:pt x="822" y="96"/>
                    <a:pt x="810" y="72"/>
                  </a:cubicBezTo>
                  <a:cubicBezTo>
                    <a:pt x="679" y="1"/>
                    <a:pt x="536" y="1"/>
                    <a:pt x="405" y="60"/>
                  </a:cubicBezTo>
                  <a:cubicBezTo>
                    <a:pt x="239" y="132"/>
                    <a:pt x="72" y="215"/>
                    <a:pt x="48" y="429"/>
                  </a:cubicBezTo>
                  <a:cubicBezTo>
                    <a:pt x="0" y="894"/>
                    <a:pt x="417" y="977"/>
                    <a:pt x="703" y="870"/>
                  </a:cubicBezTo>
                  <a:cubicBezTo>
                    <a:pt x="858" y="846"/>
                    <a:pt x="977" y="739"/>
                    <a:pt x="1036" y="608"/>
                  </a:cubicBezTo>
                  <a:cubicBezTo>
                    <a:pt x="1120" y="429"/>
                    <a:pt x="1036"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21"/>
            <p:cNvSpPr/>
            <p:nvPr/>
          </p:nvSpPr>
          <p:spPr>
            <a:xfrm>
              <a:off x="6552600" y="2021200"/>
              <a:ext cx="27700" cy="24450"/>
            </a:xfrm>
            <a:custGeom>
              <a:avLst/>
              <a:gdLst/>
              <a:ahLst/>
              <a:cxnLst/>
              <a:rect l="l" t="t" r="r" b="b"/>
              <a:pathLst>
                <a:path w="1108" h="978" extrusionOk="0">
                  <a:moveTo>
                    <a:pt x="857" y="132"/>
                  </a:moveTo>
                  <a:cubicBezTo>
                    <a:pt x="834" y="108"/>
                    <a:pt x="822" y="84"/>
                    <a:pt x="798" y="72"/>
                  </a:cubicBezTo>
                  <a:cubicBezTo>
                    <a:pt x="679" y="1"/>
                    <a:pt x="536" y="1"/>
                    <a:pt x="405" y="60"/>
                  </a:cubicBezTo>
                  <a:cubicBezTo>
                    <a:pt x="226" y="132"/>
                    <a:pt x="72" y="215"/>
                    <a:pt x="48" y="430"/>
                  </a:cubicBezTo>
                  <a:cubicBezTo>
                    <a:pt x="0" y="894"/>
                    <a:pt x="417" y="977"/>
                    <a:pt x="703" y="870"/>
                  </a:cubicBezTo>
                  <a:cubicBezTo>
                    <a:pt x="846" y="846"/>
                    <a:pt x="977" y="739"/>
                    <a:pt x="1036" y="608"/>
                  </a:cubicBezTo>
                  <a:cubicBezTo>
                    <a:pt x="1108" y="430"/>
                    <a:pt x="1036" y="215"/>
                    <a:pt x="857"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21"/>
            <p:cNvSpPr/>
            <p:nvPr/>
          </p:nvSpPr>
          <p:spPr>
            <a:xfrm>
              <a:off x="6376375" y="2167950"/>
              <a:ext cx="28000" cy="24725"/>
            </a:xfrm>
            <a:custGeom>
              <a:avLst/>
              <a:gdLst/>
              <a:ahLst/>
              <a:cxnLst/>
              <a:rect l="l" t="t" r="r" b="b"/>
              <a:pathLst>
                <a:path w="1120" h="989" extrusionOk="0">
                  <a:moveTo>
                    <a:pt x="870" y="132"/>
                  </a:moveTo>
                  <a:cubicBezTo>
                    <a:pt x="846" y="120"/>
                    <a:pt x="834" y="96"/>
                    <a:pt x="810" y="84"/>
                  </a:cubicBezTo>
                  <a:cubicBezTo>
                    <a:pt x="691" y="13"/>
                    <a:pt x="537" y="1"/>
                    <a:pt x="417" y="72"/>
                  </a:cubicBezTo>
                  <a:cubicBezTo>
                    <a:pt x="239" y="132"/>
                    <a:pt x="72" y="215"/>
                    <a:pt x="48" y="429"/>
                  </a:cubicBezTo>
                  <a:cubicBezTo>
                    <a:pt x="1" y="894"/>
                    <a:pt x="417" y="989"/>
                    <a:pt x="703" y="882"/>
                  </a:cubicBezTo>
                  <a:cubicBezTo>
                    <a:pt x="858" y="846"/>
                    <a:pt x="977" y="751"/>
                    <a:pt x="1037" y="608"/>
                  </a:cubicBezTo>
                  <a:cubicBezTo>
                    <a:pt x="1120" y="429"/>
                    <a:pt x="1037" y="215"/>
                    <a:pt x="870"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21"/>
            <p:cNvSpPr/>
            <p:nvPr/>
          </p:nvSpPr>
          <p:spPr>
            <a:xfrm>
              <a:off x="6342150" y="2043525"/>
              <a:ext cx="27700" cy="24750"/>
            </a:xfrm>
            <a:custGeom>
              <a:avLst/>
              <a:gdLst/>
              <a:ahLst/>
              <a:cxnLst/>
              <a:rect l="l" t="t" r="r" b="b"/>
              <a:pathLst>
                <a:path w="1108" h="990" extrusionOk="0">
                  <a:moveTo>
                    <a:pt x="858" y="132"/>
                  </a:moveTo>
                  <a:cubicBezTo>
                    <a:pt x="834" y="120"/>
                    <a:pt x="822" y="96"/>
                    <a:pt x="798" y="72"/>
                  </a:cubicBezTo>
                  <a:cubicBezTo>
                    <a:pt x="679" y="1"/>
                    <a:pt x="524" y="1"/>
                    <a:pt x="405" y="60"/>
                  </a:cubicBezTo>
                  <a:cubicBezTo>
                    <a:pt x="227" y="132"/>
                    <a:pt x="72" y="215"/>
                    <a:pt x="48" y="430"/>
                  </a:cubicBezTo>
                  <a:cubicBezTo>
                    <a:pt x="1" y="894"/>
                    <a:pt x="417" y="989"/>
                    <a:pt x="703" y="882"/>
                  </a:cubicBezTo>
                  <a:cubicBezTo>
                    <a:pt x="846" y="846"/>
                    <a:pt x="977" y="751"/>
                    <a:pt x="1036" y="608"/>
                  </a:cubicBezTo>
                  <a:cubicBezTo>
                    <a:pt x="1108" y="430"/>
                    <a:pt x="1036" y="215"/>
                    <a:pt x="858" y="1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21"/>
            <p:cNvSpPr/>
            <p:nvPr/>
          </p:nvSpPr>
          <p:spPr>
            <a:xfrm>
              <a:off x="6432650" y="2061700"/>
              <a:ext cx="26800" cy="26500"/>
            </a:xfrm>
            <a:custGeom>
              <a:avLst/>
              <a:gdLst/>
              <a:ahLst/>
              <a:cxnLst/>
              <a:rect l="l" t="t" r="r" b="b"/>
              <a:pathLst>
                <a:path w="1072" h="1060" extrusionOk="0">
                  <a:moveTo>
                    <a:pt x="1012" y="715"/>
                  </a:moveTo>
                  <a:cubicBezTo>
                    <a:pt x="1012" y="691"/>
                    <a:pt x="1036" y="667"/>
                    <a:pt x="1048" y="643"/>
                  </a:cubicBezTo>
                  <a:cubicBezTo>
                    <a:pt x="1072" y="500"/>
                    <a:pt x="1024" y="369"/>
                    <a:pt x="929" y="262"/>
                  </a:cubicBezTo>
                  <a:cubicBezTo>
                    <a:pt x="810" y="119"/>
                    <a:pt x="667" y="0"/>
                    <a:pt x="464" y="48"/>
                  </a:cubicBezTo>
                  <a:cubicBezTo>
                    <a:pt x="0" y="155"/>
                    <a:pt x="60" y="584"/>
                    <a:pt x="250" y="810"/>
                  </a:cubicBezTo>
                  <a:cubicBezTo>
                    <a:pt x="321" y="941"/>
                    <a:pt x="464" y="1024"/>
                    <a:pt x="607" y="1036"/>
                  </a:cubicBezTo>
                  <a:cubicBezTo>
                    <a:pt x="810" y="1060"/>
                    <a:pt x="988" y="917"/>
                    <a:pt x="1012"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21"/>
            <p:cNvSpPr/>
            <p:nvPr/>
          </p:nvSpPr>
          <p:spPr>
            <a:xfrm>
              <a:off x="6563000" y="1967325"/>
              <a:ext cx="26825" cy="26525"/>
            </a:xfrm>
            <a:custGeom>
              <a:avLst/>
              <a:gdLst/>
              <a:ahLst/>
              <a:cxnLst/>
              <a:rect l="l" t="t" r="r" b="b"/>
              <a:pathLst>
                <a:path w="1073" h="1061" extrusionOk="0">
                  <a:moveTo>
                    <a:pt x="1013" y="715"/>
                  </a:moveTo>
                  <a:cubicBezTo>
                    <a:pt x="1013" y="692"/>
                    <a:pt x="1037" y="668"/>
                    <a:pt x="1037" y="644"/>
                  </a:cubicBezTo>
                  <a:cubicBezTo>
                    <a:pt x="1073" y="501"/>
                    <a:pt x="1025" y="358"/>
                    <a:pt x="918" y="275"/>
                  </a:cubicBezTo>
                  <a:cubicBezTo>
                    <a:pt x="799" y="120"/>
                    <a:pt x="668" y="1"/>
                    <a:pt x="453" y="49"/>
                  </a:cubicBezTo>
                  <a:cubicBezTo>
                    <a:pt x="1" y="156"/>
                    <a:pt x="49" y="584"/>
                    <a:pt x="239" y="811"/>
                  </a:cubicBezTo>
                  <a:cubicBezTo>
                    <a:pt x="322" y="942"/>
                    <a:pt x="453" y="1025"/>
                    <a:pt x="608" y="1037"/>
                  </a:cubicBezTo>
                  <a:cubicBezTo>
                    <a:pt x="811"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21"/>
            <p:cNvSpPr/>
            <p:nvPr/>
          </p:nvSpPr>
          <p:spPr>
            <a:xfrm>
              <a:off x="6357925" y="2103650"/>
              <a:ext cx="26825" cy="26525"/>
            </a:xfrm>
            <a:custGeom>
              <a:avLst/>
              <a:gdLst/>
              <a:ahLst/>
              <a:cxnLst/>
              <a:rect l="l" t="t" r="r" b="b"/>
              <a:pathLst>
                <a:path w="1073" h="1061" extrusionOk="0">
                  <a:moveTo>
                    <a:pt x="1013" y="715"/>
                  </a:moveTo>
                  <a:cubicBezTo>
                    <a:pt x="1013" y="692"/>
                    <a:pt x="1036" y="668"/>
                    <a:pt x="1036" y="644"/>
                  </a:cubicBezTo>
                  <a:cubicBezTo>
                    <a:pt x="1072" y="513"/>
                    <a:pt x="1024" y="370"/>
                    <a:pt x="929" y="275"/>
                  </a:cubicBezTo>
                  <a:cubicBezTo>
                    <a:pt x="810" y="120"/>
                    <a:pt x="667" y="1"/>
                    <a:pt x="465" y="49"/>
                  </a:cubicBezTo>
                  <a:cubicBezTo>
                    <a:pt x="1" y="156"/>
                    <a:pt x="60" y="584"/>
                    <a:pt x="251" y="823"/>
                  </a:cubicBezTo>
                  <a:cubicBezTo>
                    <a:pt x="322" y="942"/>
                    <a:pt x="465" y="1025"/>
                    <a:pt x="608" y="1049"/>
                  </a:cubicBezTo>
                  <a:cubicBezTo>
                    <a:pt x="810" y="1061"/>
                    <a:pt x="989" y="918"/>
                    <a:pt x="1013" y="7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21"/>
            <p:cNvSpPr/>
            <p:nvPr/>
          </p:nvSpPr>
          <p:spPr>
            <a:xfrm>
              <a:off x="6403175" y="2114075"/>
              <a:ext cx="26500" cy="26525"/>
            </a:xfrm>
            <a:custGeom>
              <a:avLst/>
              <a:gdLst/>
              <a:ahLst/>
              <a:cxnLst/>
              <a:rect l="l" t="t" r="r" b="b"/>
              <a:pathLst>
                <a:path w="1060" h="1061" extrusionOk="0">
                  <a:moveTo>
                    <a:pt x="1012" y="727"/>
                  </a:moveTo>
                  <a:cubicBezTo>
                    <a:pt x="1012" y="691"/>
                    <a:pt x="1036" y="679"/>
                    <a:pt x="1036" y="644"/>
                  </a:cubicBezTo>
                  <a:cubicBezTo>
                    <a:pt x="1060" y="513"/>
                    <a:pt x="1024" y="370"/>
                    <a:pt x="917" y="275"/>
                  </a:cubicBezTo>
                  <a:cubicBezTo>
                    <a:pt x="798" y="120"/>
                    <a:pt x="667" y="1"/>
                    <a:pt x="465" y="48"/>
                  </a:cubicBezTo>
                  <a:cubicBezTo>
                    <a:pt x="0" y="155"/>
                    <a:pt x="60" y="584"/>
                    <a:pt x="250" y="822"/>
                  </a:cubicBezTo>
                  <a:cubicBezTo>
                    <a:pt x="322" y="953"/>
                    <a:pt x="453" y="1037"/>
                    <a:pt x="608" y="1048"/>
                  </a:cubicBezTo>
                  <a:cubicBezTo>
                    <a:pt x="810" y="1060"/>
                    <a:pt x="977" y="917"/>
                    <a:pt x="1012" y="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21"/>
            <p:cNvSpPr/>
            <p:nvPr/>
          </p:nvSpPr>
          <p:spPr>
            <a:xfrm>
              <a:off x="6608250" y="1948875"/>
              <a:ext cx="18775" cy="16400"/>
            </a:xfrm>
            <a:custGeom>
              <a:avLst/>
              <a:gdLst/>
              <a:ahLst/>
              <a:cxnLst/>
              <a:rect l="l" t="t" r="r" b="b"/>
              <a:pathLst>
                <a:path w="751" h="656" extrusionOk="0">
                  <a:moveTo>
                    <a:pt x="572" y="84"/>
                  </a:moveTo>
                  <a:cubicBezTo>
                    <a:pt x="560" y="72"/>
                    <a:pt x="548" y="48"/>
                    <a:pt x="536" y="48"/>
                  </a:cubicBezTo>
                  <a:cubicBezTo>
                    <a:pt x="453" y="1"/>
                    <a:pt x="358" y="1"/>
                    <a:pt x="275" y="48"/>
                  </a:cubicBezTo>
                  <a:cubicBezTo>
                    <a:pt x="155" y="84"/>
                    <a:pt x="48" y="144"/>
                    <a:pt x="25" y="287"/>
                  </a:cubicBezTo>
                  <a:cubicBezTo>
                    <a:pt x="1" y="596"/>
                    <a:pt x="275" y="656"/>
                    <a:pt x="477" y="584"/>
                  </a:cubicBezTo>
                  <a:cubicBezTo>
                    <a:pt x="572" y="560"/>
                    <a:pt x="656" y="501"/>
                    <a:pt x="703" y="406"/>
                  </a:cubicBezTo>
                  <a:cubicBezTo>
                    <a:pt x="751" y="287"/>
                    <a:pt x="703" y="132"/>
                    <a:pt x="572"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21"/>
            <p:cNvSpPr/>
            <p:nvPr/>
          </p:nvSpPr>
          <p:spPr>
            <a:xfrm>
              <a:off x="6314175" y="2010500"/>
              <a:ext cx="17275" cy="19675"/>
            </a:xfrm>
            <a:custGeom>
              <a:avLst/>
              <a:gdLst/>
              <a:ahLst/>
              <a:cxnLst/>
              <a:rect l="l" t="t" r="r" b="b"/>
              <a:pathLst>
                <a:path w="691" h="787" extrusionOk="0">
                  <a:moveTo>
                    <a:pt x="322" y="762"/>
                  </a:moveTo>
                  <a:lnTo>
                    <a:pt x="369" y="762"/>
                  </a:lnTo>
                  <a:cubicBezTo>
                    <a:pt x="465" y="750"/>
                    <a:pt x="548" y="703"/>
                    <a:pt x="584" y="619"/>
                  </a:cubicBezTo>
                  <a:cubicBezTo>
                    <a:pt x="679" y="524"/>
                    <a:pt x="691" y="393"/>
                    <a:pt x="631" y="274"/>
                  </a:cubicBezTo>
                  <a:cubicBezTo>
                    <a:pt x="477" y="0"/>
                    <a:pt x="215" y="131"/>
                    <a:pt x="96" y="298"/>
                  </a:cubicBezTo>
                  <a:cubicBezTo>
                    <a:pt x="36" y="369"/>
                    <a:pt x="0" y="477"/>
                    <a:pt x="24" y="572"/>
                  </a:cubicBezTo>
                  <a:cubicBezTo>
                    <a:pt x="60" y="703"/>
                    <a:pt x="191"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21"/>
            <p:cNvSpPr/>
            <p:nvPr/>
          </p:nvSpPr>
          <p:spPr>
            <a:xfrm>
              <a:off x="6387700" y="2028050"/>
              <a:ext cx="16975" cy="19375"/>
            </a:xfrm>
            <a:custGeom>
              <a:avLst/>
              <a:gdLst/>
              <a:ahLst/>
              <a:cxnLst/>
              <a:rect l="l" t="t" r="r" b="b"/>
              <a:pathLst>
                <a:path w="679" h="775" extrusionOk="0">
                  <a:moveTo>
                    <a:pt x="310" y="763"/>
                  </a:moveTo>
                  <a:lnTo>
                    <a:pt x="357" y="763"/>
                  </a:lnTo>
                  <a:cubicBezTo>
                    <a:pt x="453" y="751"/>
                    <a:pt x="536" y="691"/>
                    <a:pt x="584" y="608"/>
                  </a:cubicBezTo>
                  <a:cubicBezTo>
                    <a:pt x="667" y="513"/>
                    <a:pt x="679" y="382"/>
                    <a:pt x="619" y="263"/>
                  </a:cubicBezTo>
                  <a:cubicBezTo>
                    <a:pt x="465" y="1"/>
                    <a:pt x="203" y="120"/>
                    <a:pt x="95" y="287"/>
                  </a:cubicBezTo>
                  <a:cubicBezTo>
                    <a:pt x="24" y="358"/>
                    <a:pt x="0" y="465"/>
                    <a:pt x="12"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21"/>
            <p:cNvSpPr/>
            <p:nvPr/>
          </p:nvSpPr>
          <p:spPr>
            <a:xfrm>
              <a:off x="6355850" y="1975375"/>
              <a:ext cx="16975" cy="19975"/>
            </a:xfrm>
            <a:custGeom>
              <a:avLst/>
              <a:gdLst/>
              <a:ahLst/>
              <a:cxnLst/>
              <a:rect l="l" t="t" r="r" b="b"/>
              <a:pathLst>
                <a:path w="679" h="799" extrusionOk="0">
                  <a:moveTo>
                    <a:pt x="310" y="774"/>
                  </a:moveTo>
                  <a:lnTo>
                    <a:pt x="357" y="774"/>
                  </a:lnTo>
                  <a:cubicBezTo>
                    <a:pt x="453" y="762"/>
                    <a:pt x="536" y="703"/>
                    <a:pt x="584" y="620"/>
                  </a:cubicBezTo>
                  <a:cubicBezTo>
                    <a:pt x="667" y="524"/>
                    <a:pt x="679" y="393"/>
                    <a:pt x="631" y="274"/>
                  </a:cubicBezTo>
                  <a:cubicBezTo>
                    <a:pt x="465" y="0"/>
                    <a:pt x="203" y="131"/>
                    <a:pt x="95" y="298"/>
                  </a:cubicBezTo>
                  <a:cubicBezTo>
                    <a:pt x="24" y="370"/>
                    <a:pt x="0" y="477"/>
                    <a:pt x="24" y="572"/>
                  </a:cubicBezTo>
                  <a:cubicBezTo>
                    <a:pt x="48" y="703"/>
                    <a:pt x="179" y="798"/>
                    <a:pt x="310"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21"/>
            <p:cNvSpPr/>
            <p:nvPr/>
          </p:nvSpPr>
          <p:spPr>
            <a:xfrm>
              <a:off x="6253450" y="2068250"/>
              <a:ext cx="36325" cy="39600"/>
            </a:xfrm>
            <a:custGeom>
              <a:avLst/>
              <a:gdLst/>
              <a:ahLst/>
              <a:cxnLst/>
              <a:rect l="l" t="t" r="r" b="b"/>
              <a:pathLst>
                <a:path w="1453" h="1584" extrusionOk="0">
                  <a:moveTo>
                    <a:pt x="655" y="1536"/>
                  </a:moveTo>
                  <a:cubicBezTo>
                    <a:pt x="691" y="1536"/>
                    <a:pt x="727" y="1548"/>
                    <a:pt x="762" y="1548"/>
                  </a:cubicBezTo>
                  <a:cubicBezTo>
                    <a:pt x="953" y="1536"/>
                    <a:pt x="1132" y="1417"/>
                    <a:pt x="1215" y="1238"/>
                  </a:cubicBezTo>
                  <a:cubicBezTo>
                    <a:pt x="1346" y="1024"/>
                    <a:pt x="1453" y="798"/>
                    <a:pt x="1310" y="548"/>
                  </a:cubicBezTo>
                  <a:cubicBezTo>
                    <a:pt x="977" y="0"/>
                    <a:pt x="453" y="238"/>
                    <a:pt x="215" y="595"/>
                  </a:cubicBezTo>
                  <a:cubicBezTo>
                    <a:pt x="108" y="750"/>
                    <a:pt x="0" y="917"/>
                    <a:pt x="72" y="1155"/>
                  </a:cubicBezTo>
                  <a:cubicBezTo>
                    <a:pt x="131" y="1417"/>
                    <a:pt x="393"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21"/>
            <p:cNvSpPr/>
            <p:nvPr/>
          </p:nvSpPr>
          <p:spPr>
            <a:xfrm>
              <a:off x="6254350" y="1981625"/>
              <a:ext cx="17275" cy="19675"/>
            </a:xfrm>
            <a:custGeom>
              <a:avLst/>
              <a:gdLst/>
              <a:ahLst/>
              <a:cxnLst/>
              <a:rect l="l" t="t" r="r" b="b"/>
              <a:pathLst>
                <a:path w="691" h="787" extrusionOk="0">
                  <a:moveTo>
                    <a:pt x="322" y="762"/>
                  </a:moveTo>
                  <a:lnTo>
                    <a:pt x="369" y="762"/>
                  </a:lnTo>
                  <a:cubicBezTo>
                    <a:pt x="465" y="762"/>
                    <a:pt x="548" y="703"/>
                    <a:pt x="584" y="620"/>
                  </a:cubicBezTo>
                  <a:cubicBezTo>
                    <a:pt x="679" y="524"/>
                    <a:pt x="691" y="393"/>
                    <a:pt x="631" y="274"/>
                  </a:cubicBezTo>
                  <a:cubicBezTo>
                    <a:pt x="476" y="0"/>
                    <a:pt x="214" y="131"/>
                    <a:pt x="95" y="298"/>
                  </a:cubicBezTo>
                  <a:cubicBezTo>
                    <a:pt x="36" y="370"/>
                    <a:pt x="0" y="477"/>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21"/>
            <p:cNvSpPr/>
            <p:nvPr/>
          </p:nvSpPr>
          <p:spPr>
            <a:xfrm>
              <a:off x="6298400" y="2159325"/>
              <a:ext cx="27700" cy="24425"/>
            </a:xfrm>
            <a:custGeom>
              <a:avLst/>
              <a:gdLst/>
              <a:ahLst/>
              <a:cxnLst/>
              <a:rect l="l" t="t" r="r" b="b"/>
              <a:pathLst>
                <a:path w="1108" h="977" extrusionOk="0">
                  <a:moveTo>
                    <a:pt x="858" y="120"/>
                  </a:moveTo>
                  <a:cubicBezTo>
                    <a:pt x="834" y="108"/>
                    <a:pt x="822" y="84"/>
                    <a:pt x="798" y="72"/>
                  </a:cubicBezTo>
                  <a:cubicBezTo>
                    <a:pt x="679" y="0"/>
                    <a:pt x="524" y="0"/>
                    <a:pt x="405" y="60"/>
                  </a:cubicBezTo>
                  <a:cubicBezTo>
                    <a:pt x="227" y="120"/>
                    <a:pt x="72" y="203"/>
                    <a:pt x="48" y="429"/>
                  </a:cubicBezTo>
                  <a:cubicBezTo>
                    <a:pt x="0" y="893"/>
                    <a:pt x="417" y="977"/>
                    <a:pt x="703" y="870"/>
                  </a:cubicBezTo>
                  <a:cubicBezTo>
                    <a:pt x="846" y="834"/>
                    <a:pt x="977" y="739"/>
                    <a:pt x="1036" y="608"/>
                  </a:cubicBezTo>
                  <a:cubicBezTo>
                    <a:pt x="1108" y="417"/>
                    <a:pt x="1036" y="215"/>
                    <a:pt x="858" y="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21"/>
            <p:cNvSpPr/>
            <p:nvPr/>
          </p:nvSpPr>
          <p:spPr>
            <a:xfrm>
              <a:off x="6136475" y="2138500"/>
              <a:ext cx="17275" cy="19650"/>
            </a:xfrm>
            <a:custGeom>
              <a:avLst/>
              <a:gdLst/>
              <a:ahLst/>
              <a:cxnLst/>
              <a:rect l="l" t="t" r="r" b="b"/>
              <a:pathLst>
                <a:path w="691" h="786" extrusionOk="0">
                  <a:moveTo>
                    <a:pt x="322" y="762"/>
                  </a:moveTo>
                  <a:cubicBezTo>
                    <a:pt x="334" y="762"/>
                    <a:pt x="357" y="762"/>
                    <a:pt x="369" y="762"/>
                  </a:cubicBezTo>
                  <a:cubicBezTo>
                    <a:pt x="465" y="750"/>
                    <a:pt x="548" y="702"/>
                    <a:pt x="584" y="619"/>
                  </a:cubicBezTo>
                  <a:cubicBezTo>
                    <a:pt x="679" y="524"/>
                    <a:pt x="691" y="381"/>
                    <a:pt x="631" y="274"/>
                  </a:cubicBezTo>
                  <a:cubicBezTo>
                    <a:pt x="477" y="0"/>
                    <a:pt x="215" y="131"/>
                    <a:pt x="96" y="298"/>
                  </a:cubicBezTo>
                  <a:cubicBezTo>
                    <a:pt x="36" y="369"/>
                    <a:pt x="0" y="476"/>
                    <a:pt x="24" y="572"/>
                  </a:cubicBezTo>
                  <a:cubicBezTo>
                    <a:pt x="60" y="702"/>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21"/>
            <p:cNvSpPr/>
            <p:nvPr/>
          </p:nvSpPr>
          <p:spPr>
            <a:xfrm>
              <a:off x="6134100" y="2032225"/>
              <a:ext cx="17275" cy="19375"/>
            </a:xfrm>
            <a:custGeom>
              <a:avLst/>
              <a:gdLst/>
              <a:ahLst/>
              <a:cxnLst/>
              <a:rect l="l" t="t" r="r" b="b"/>
              <a:pathLst>
                <a:path w="691" h="775" extrusionOk="0">
                  <a:moveTo>
                    <a:pt x="322" y="762"/>
                  </a:moveTo>
                  <a:lnTo>
                    <a:pt x="369" y="762"/>
                  </a:lnTo>
                  <a:cubicBezTo>
                    <a:pt x="464" y="751"/>
                    <a:pt x="548" y="691"/>
                    <a:pt x="583" y="608"/>
                  </a:cubicBezTo>
                  <a:cubicBezTo>
                    <a:pt x="679" y="512"/>
                    <a:pt x="691" y="381"/>
                    <a:pt x="631" y="262"/>
                  </a:cubicBezTo>
                  <a:cubicBezTo>
                    <a:pt x="476" y="0"/>
                    <a:pt x="214" y="120"/>
                    <a:pt x="95" y="286"/>
                  </a:cubicBezTo>
                  <a:cubicBezTo>
                    <a:pt x="36" y="358"/>
                    <a:pt x="0" y="465"/>
                    <a:pt x="24" y="560"/>
                  </a:cubicBezTo>
                  <a:cubicBezTo>
                    <a:pt x="60" y="691"/>
                    <a:pt x="179"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21"/>
            <p:cNvSpPr/>
            <p:nvPr/>
          </p:nvSpPr>
          <p:spPr>
            <a:xfrm>
              <a:off x="6134375" y="1949175"/>
              <a:ext cx="17300" cy="19675"/>
            </a:xfrm>
            <a:custGeom>
              <a:avLst/>
              <a:gdLst/>
              <a:ahLst/>
              <a:cxnLst/>
              <a:rect l="l" t="t" r="r" b="b"/>
              <a:pathLst>
                <a:path w="692" h="787" extrusionOk="0">
                  <a:moveTo>
                    <a:pt x="322" y="763"/>
                  </a:moveTo>
                  <a:lnTo>
                    <a:pt x="370" y="763"/>
                  </a:lnTo>
                  <a:cubicBezTo>
                    <a:pt x="465" y="763"/>
                    <a:pt x="549" y="703"/>
                    <a:pt x="596" y="620"/>
                  </a:cubicBezTo>
                  <a:cubicBezTo>
                    <a:pt x="680" y="525"/>
                    <a:pt x="692" y="394"/>
                    <a:pt x="632" y="275"/>
                  </a:cubicBezTo>
                  <a:cubicBezTo>
                    <a:pt x="477" y="1"/>
                    <a:pt x="215" y="132"/>
                    <a:pt x="96" y="298"/>
                  </a:cubicBezTo>
                  <a:cubicBezTo>
                    <a:pt x="37" y="370"/>
                    <a:pt x="1" y="477"/>
                    <a:pt x="25" y="572"/>
                  </a:cubicBezTo>
                  <a:cubicBezTo>
                    <a:pt x="60" y="703"/>
                    <a:pt x="191" y="786"/>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21"/>
            <p:cNvSpPr/>
            <p:nvPr/>
          </p:nvSpPr>
          <p:spPr>
            <a:xfrm>
              <a:off x="6629400" y="2028050"/>
              <a:ext cx="13400" cy="13125"/>
            </a:xfrm>
            <a:custGeom>
              <a:avLst/>
              <a:gdLst/>
              <a:ahLst/>
              <a:cxnLst/>
              <a:rect l="l" t="t" r="r" b="b"/>
              <a:pathLst>
                <a:path w="536" h="525" extrusionOk="0">
                  <a:moveTo>
                    <a:pt x="512" y="358"/>
                  </a:moveTo>
                  <a:cubicBezTo>
                    <a:pt x="512" y="346"/>
                    <a:pt x="524" y="334"/>
                    <a:pt x="524" y="322"/>
                  </a:cubicBezTo>
                  <a:cubicBezTo>
                    <a:pt x="536" y="251"/>
                    <a:pt x="512" y="179"/>
                    <a:pt x="464" y="132"/>
                  </a:cubicBezTo>
                  <a:cubicBezTo>
                    <a:pt x="417" y="48"/>
                    <a:pt x="322" y="1"/>
                    <a:pt x="226" y="13"/>
                  </a:cubicBezTo>
                  <a:cubicBezTo>
                    <a:pt x="0" y="72"/>
                    <a:pt x="24" y="287"/>
                    <a:pt x="119" y="406"/>
                  </a:cubicBezTo>
                  <a:cubicBezTo>
                    <a:pt x="155" y="477"/>
                    <a:pt x="226" y="513"/>
                    <a:pt x="310" y="525"/>
                  </a:cubicBezTo>
                  <a:cubicBezTo>
                    <a:pt x="405" y="525"/>
                    <a:pt x="500" y="453"/>
                    <a:pt x="51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21"/>
            <p:cNvSpPr/>
            <p:nvPr/>
          </p:nvSpPr>
          <p:spPr>
            <a:xfrm>
              <a:off x="6219225" y="2120925"/>
              <a:ext cx="16975" cy="19675"/>
            </a:xfrm>
            <a:custGeom>
              <a:avLst/>
              <a:gdLst/>
              <a:ahLst/>
              <a:cxnLst/>
              <a:rect l="l" t="t" r="r" b="b"/>
              <a:pathLst>
                <a:path w="679" h="787" extrusionOk="0">
                  <a:moveTo>
                    <a:pt x="310" y="763"/>
                  </a:moveTo>
                  <a:lnTo>
                    <a:pt x="369" y="763"/>
                  </a:lnTo>
                  <a:cubicBezTo>
                    <a:pt x="453" y="751"/>
                    <a:pt x="536" y="703"/>
                    <a:pt x="584" y="620"/>
                  </a:cubicBezTo>
                  <a:cubicBezTo>
                    <a:pt x="667" y="524"/>
                    <a:pt x="679" y="382"/>
                    <a:pt x="631" y="274"/>
                  </a:cubicBezTo>
                  <a:cubicBezTo>
                    <a:pt x="465" y="1"/>
                    <a:pt x="203" y="132"/>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21"/>
            <p:cNvSpPr/>
            <p:nvPr/>
          </p:nvSpPr>
          <p:spPr>
            <a:xfrm>
              <a:off x="6112650" y="1976575"/>
              <a:ext cx="17300" cy="19350"/>
            </a:xfrm>
            <a:custGeom>
              <a:avLst/>
              <a:gdLst/>
              <a:ahLst/>
              <a:cxnLst/>
              <a:rect l="l" t="t" r="r" b="b"/>
              <a:pathLst>
                <a:path w="692" h="774" extrusionOk="0">
                  <a:moveTo>
                    <a:pt x="322" y="762"/>
                  </a:moveTo>
                  <a:lnTo>
                    <a:pt x="370" y="762"/>
                  </a:lnTo>
                  <a:cubicBezTo>
                    <a:pt x="465" y="750"/>
                    <a:pt x="548" y="691"/>
                    <a:pt x="584" y="607"/>
                  </a:cubicBezTo>
                  <a:cubicBezTo>
                    <a:pt x="679" y="512"/>
                    <a:pt x="691" y="381"/>
                    <a:pt x="632" y="262"/>
                  </a:cubicBezTo>
                  <a:cubicBezTo>
                    <a:pt x="477" y="0"/>
                    <a:pt x="215" y="119"/>
                    <a:pt x="96" y="286"/>
                  </a:cubicBezTo>
                  <a:cubicBezTo>
                    <a:pt x="37" y="357"/>
                    <a:pt x="1" y="464"/>
                    <a:pt x="25" y="560"/>
                  </a:cubicBezTo>
                  <a:cubicBezTo>
                    <a:pt x="60" y="691"/>
                    <a:pt x="191" y="774"/>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21"/>
            <p:cNvSpPr/>
            <p:nvPr/>
          </p:nvSpPr>
          <p:spPr>
            <a:xfrm>
              <a:off x="6066225" y="1984300"/>
              <a:ext cx="8350" cy="7475"/>
            </a:xfrm>
            <a:custGeom>
              <a:avLst/>
              <a:gdLst/>
              <a:ahLst/>
              <a:cxnLst/>
              <a:rect l="l" t="t" r="r" b="b"/>
              <a:pathLst>
                <a:path w="334" h="299" extrusionOk="0">
                  <a:moveTo>
                    <a:pt x="250" y="36"/>
                  </a:moveTo>
                  <a:lnTo>
                    <a:pt x="239" y="24"/>
                  </a:lnTo>
                  <a:cubicBezTo>
                    <a:pt x="203" y="1"/>
                    <a:pt x="155" y="1"/>
                    <a:pt x="119" y="24"/>
                  </a:cubicBezTo>
                  <a:cubicBezTo>
                    <a:pt x="60" y="36"/>
                    <a:pt x="12" y="72"/>
                    <a:pt x="12" y="132"/>
                  </a:cubicBezTo>
                  <a:cubicBezTo>
                    <a:pt x="0" y="263"/>
                    <a:pt x="119" y="298"/>
                    <a:pt x="203" y="263"/>
                  </a:cubicBezTo>
                  <a:cubicBezTo>
                    <a:pt x="250" y="251"/>
                    <a:pt x="286" y="227"/>
                    <a:pt x="310" y="179"/>
                  </a:cubicBezTo>
                  <a:cubicBezTo>
                    <a:pt x="334" y="132"/>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21"/>
            <p:cNvSpPr/>
            <p:nvPr/>
          </p:nvSpPr>
          <p:spPr>
            <a:xfrm>
              <a:off x="6236175" y="2056625"/>
              <a:ext cx="8375" cy="7475"/>
            </a:xfrm>
            <a:custGeom>
              <a:avLst/>
              <a:gdLst/>
              <a:ahLst/>
              <a:cxnLst/>
              <a:rect l="l" t="t" r="r" b="b"/>
              <a:pathLst>
                <a:path w="335" h="299" extrusionOk="0">
                  <a:moveTo>
                    <a:pt x="251" y="37"/>
                  </a:moveTo>
                  <a:lnTo>
                    <a:pt x="239" y="25"/>
                  </a:lnTo>
                  <a:cubicBezTo>
                    <a:pt x="203" y="1"/>
                    <a:pt x="156" y="1"/>
                    <a:pt x="120" y="25"/>
                  </a:cubicBezTo>
                  <a:cubicBezTo>
                    <a:pt x="72" y="37"/>
                    <a:pt x="13" y="72"/>
                    <a:pt x="13" y="132"/>
                  </a:cubicBezTo>
                  <a:cubicBezTo>
                    <a:pt x="1" y="263"/>
                    <a:pt x="120" y="298"/>
                    <a:pt x="203" y="263"/>
                  </a:cubicBezTo>
                  <a:cubicBezTo>
                    <a:pt x="251" y="251"/>
                    <a:pt x="287" y="227"/>
                    <a:pt x="310" y="179"/>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21"/>
            <p:cNvSpPr/>
            <p:nvPr/>
          </p:nvSpPr>
          <p:spPr>
            <a:xfrm>
              <a:off x="6201050" y="1985500"/>
              <a:ext cx="8375" cy="7450"/>
            </a:xfrm>
            <a:custGeom>
              <a:avLst/>
              <a:gdLst/>
              <a:ahLst/>
              <a:cxnLst/>
              <a:rect l="l" t="t" r="r" b="b"/>
              <a:pathLst>
                <a:path w="335" h="298" extrusionOk="0">
                  <a:moveTo>
                    <a:pt x="251" y="36"/>
                  </a:moveTo>
                  <a:lnTo>
                    <a:pt x="239" y="24"/>
                  </a:lnTo>
                  <a:cubicBezTo>
                    <a:pt x="203" y="0"/>
                    <a:pt x="156" y="0"/>
                    <a:pt x="120" y="24"/>
                  </a:cubicBezTo>
                  <a:cubicBezTo>
                    <a:pt x="60" y="36"/>
                    <a:pt x="13" y="60"/>
                    <a:pt x="13" y="131"/>
                  </a:cubicBezTo>
                  <a:cubicBezTo>
                    <a:pt x="1" y="262"/>
                    <a:pt x="120" y="298"/>
                    <a:pt x="203" y="262"/>
                  </a:cubicBezTo>
                  <a:cubicBezTo>
                    <a:pt x="251" y="250"/>
                    <a:pt x="287" y="226"/>
                    <a:pt x="311" y="179"/>
                  </a:cubicBezTo>
                  <a:cubicBezTo>
                    <a:pt x="334" y="131"/>
                    <a:pt x="311"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21"/>
            <p:cNvSpPr/>
            <p:nvPr/>
          </p:nvSpPr>
          <p:spPr>
            <a:xfrm>
              <a:off x="6485625" y="1931325"/>
              <a:ext cx="8350" cy="7175"/>
            </a:xfrm>
            <a:custGeom>
              <a:avLst/>
              <a:gdLst/>
              <a:ahLst/>
              <a:cxnLst/>
              <a:rect l="l" t="t" r="r" b="b"/>
              <a:pathLst>
                <a:path w="334" h="287" extrusionOk="0">
                  <a:moveTo>
                    <a:pt x="250" y="36"/>
                  </a:moveTo>
                  <a:cubicBezTo>
                    <a:pt x="238" y="24"/>
                    <a:pt x="238" y="24"/>
                    <a:pt x="238" y="12"/>
                  </a:cubicBezTo>
                  <a:cubicBezTo>
                    <a:pt x="191" y="0"/>
                    <a:pt x="155" y="0"/>
                    <a:pt x="119" y="12"/>
                  </a:cubicBezTo>
                  <a:cubicBezTo>
                    <a:pt x="60" y="36"/>
                    <a:pt x="12" y="60"/>
                    <a:pt x="12" y="119"/>
                  </a:cubicBezTo>
                  <a:cubicBezTo>
                    <a:pt x="0" y="262"/>
                    <a:pt x="119" y="286"/>
                    <a:pt x="203" y="262"/>
                  </a:cubicBezTo>
                  <a:cubicBezTo>
                    <a:pt x="250" y="250"/>
                    <a:pt x="286" y="215"/>
                    <a:pt x="298" y="179"/>
                  </a:cubicBezTo>
                  <a:cubicBezTo>
                    <a:pt x="334" y="119"/>
                    <a:pt x="310" y="60"/>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21"/>
            <p:cNvSpPr/>
            <p:nvPr/>
          </p:nvSpPr>
          <p:spPr>
            <a:xfrm>
              <a:off x="6466275" y="2184325"/>
              <a:ext cx="36325" cy="39625"/>
            </a:xfrm>
            <a:custGeom>
              <a:avLst/>
              <a:gdLst/>
              <a:ahLst/>
              <a:cxnLst/>
              <a:rect l="l" t="t" r="r" b="b"/>
              <a:pathLst>
                <a:path w="1453" h="1585" extrusionOk="0">
                  <a:moveTo>
                    <a:pt x="655" y="1536"/>
                  </a:moveTo>
                  <a:cubicBezTo>
                    <a:pt x="691" y="1536"/>
                    <a:pt x="727" y="1548"/>
                    <a:pt x="762" y="1548"/>
                  </a:cubicBezTo>
                  <a:cubicBezTo>
                    <a:pt x="953" y="1536"/>
                    <a:pt x="1120" y="1417"/>
                    <a:pt x="1215" y="1239"/>
                  </a:cubicBezTo>
                  <a:cubicBezTo>
                    <a:pt x="1346" y="1025"/>
                    <a:pt x="1453" y="798"/>
                    <a:pt x="1298" y="548"/>
                  </a:cubicBezTo>
                  <a:cubicBezTo>
                    <a:pt x="977" y="1"/>
                    <a:pt x="441" y="239"/>
                    <a:pt x="215" y="584"/>
                  </a:cubicBezTo>
                  <a:cubicBezTo>
                    <a:pt x="108" y="751"/>
                    <a:pt x="0" y="917"/>
                    <a:pt x="72" y="1155"/>
                  </a:cubicBezTo>
                  <a:cubicBezTo>
                    <a:pt x="131" y="1417"/>
                    <a:pt x="381" y="1584"/>
                    <a:pt x="655" y="1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21"/>
            <p:cNvSpPr/>
            <p:nvPr/>
          </p:nvSpPr>
          <p:spPr>
            <a:xfrm>
              <a:off x="6446325" y="2234625"/>
              <a:ext cx="17300" cy="19675"/>
            </a:xfrm>
            <a:custGeom>
              <a:avLst/>
              <a:gdLst/>
              <a:ahLst/>
              <a:cxnLst/>
              <a:rect l="l" t="t" r="r" b="b"/>
              <a:pathLst>
                <a:path w="692" h="787" extrusionOk="0">
                  <a:moveTo>
                    <a:pt x="322" y="763"/>
                  </a:moveTo>
                  <a:cubicBezTo>
                    <a:pt x="334" y="763"/>
                    <a:pt x="358" y="763"/>
                    <a:pt x="370" y="763"/>
                  </a:cubicBezTo>
                  <a:cubicBezTo>
                    <a:pt x="465" y="751"/>
                    <a:pt x="548" y="703"/>
                    <a:pt x="584" y="620"/>
                  </a:cubicBezTo>
                  <a:cubicBezTo>
                    <a:pt x="667" y="525"/>
                    <a:pt x="691" y="382"/>
                    <a:pt x="632" y="275"/>
                  </a:cubicBezTo>
                  <a:cubicBezTo>
                    <a:pt x="477" y="1"/>
                    <a:pt x="215" y="132"/>
                    <a:pt x="96" y="298"/>
                  </a:cubicBezTo>
                  <a:cubicBezTo>
                    <a:pt x="36" y="370"/>
                    <a:pt x="1" y="477"/>
                    <a:pt x="25" y="572"/>
                  </a:cubicBezTo>
                  <a:cubicBezTo>
                    <a:pt x="60" y="703"/>
                    <a:pt x="191" y="787"/>
                    <a:pt x="322"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21"/>
            <p:cNvSpPr/>
            <p:nvPr/>
          </p:nvSpPr>
          <p:spPr>
            <a:xfrm>
              <a:off x="6373700" y="2260225"/>
              <a:ext cx="8350" cy="7175"/>
            </a:xfrm>
            <a:custGeom>
              <a:avLst/>
              <a:gdLst/>
              <a:ahLst/>
              <a:cxnLst/>
              <a:rect l="l" t="t" r="r" b="b"/>
              <a:pathLst>
                <a:path w="334" h="287" extrusionOk="0">
                  <a:moveTo>
                    <a:pt x="263" y="36"/>
                  </a:moveTo>
                  <a:cubicBezTo>
                    <a:pt x="251" y="24"/>
                    <a:pt x="251" y="24"/>
                    <a:pt x="239" y="24"/>
                  </a:cubicBezTo>
                  <a:cubicBezTo>
                    <a:pt x="203" y="1"/>
                    <a:pt x="167" y="1"/>
                    <a:pt x="132" y="24"/>
                  </a:cubicBezTo>
                  <a:cubicBezTo>
                    <a:pt x="72" y="36"/>
                    <a:pt x="24" y="60"/>
                    <a:pt x="24" y="132"/>
                  </a:cubicBezTo>
                  <a:cubicBezTo>
                    <a:pt x="1" y="263"/>
                    <a:pt x="132" y="286"/>
                    <a:pt x="215" y="263"/>
                  </a:cubicBezTo>
                  <a:cubicBezTo>
                    <a:pt x="263" y="251"/>
                    <a:pt x="298" y="227"/>
                    <a:pt x="310" y="179"/>
                  </a:cubicBezTo>
                  <a:cubicBezTo>
                    <a:pt x="334" y="132"/>
                    <a:pt x="322"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21"/>
            <p:cNvSpPr/>
            <p:nvPr/>
          </p:nvSpPr>
          <p:spPr>
            <a:xfrm>
              <a:off x="6308525" y="2252200"/>
              <a:ext cx="17275" cy="19650"/>
            </a:xfrm>
            <a:custGeom>
              <a:avLst/>
              <a:gdLst/>
              <a:ahLst/>
              <a:cxnLst/>
              <a:rect l="l" t="t" r="r" b="b"/>
              <a:pathLst>
                <a:path w="691" h="786" extrusionOk="0">
                  <a:moveTo>
                    <a:pt x="322" y="762"/>
                  </a:moveTo>
                  <a:lnTo>
                    <a:pt x="369" y="762"/>
                  </a:lnTo>
                  <a:cubicBezTo>
                    <a:pt x="464" y="750"/>
                    <a:pt x="548" y="691"/>
                    <a:pt x="584" y="607"/>
                  </a:cubicBezTo>
                  <a:cubicBezTo>
                    <a:pt x="667" y="512"/>
                    <a:pt x="691" y="381"/>
                    <a:pt x="631" y="274"/>
                  </a:cubicBezTo>
                  <a:cubicBezTo>
                    <a:pt x="476" y="0"/>
                    <a:pt x="214" y="119"/>
                    <a:pt x="95" y="286"/>
                  </a:cubicBezTo>
                  <a:cubicBezTo>
                    <a:pt x="24" y="369"/>
                    <a:pt x="0" y="465"/>
                    <a:pt x="24" y="572"/>
                  </a:cubicBezTo>
                  <a:cubicBezTo>
                    <a:pt x="60" y="703"/>
                    <a:pt x="179" y="786"/>
                    <a:pt x="322"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21"/>
            <p:cNvSpPr/>
            <p:nvPr/>
          </p:nvSpPr>
          <p:spPr>
            <a:xfrm>
              <a:off x="6223675" y="2207850"/>
              <a:ext cx="8375" cy="7150"/>
            </a:xfrm>
            <a:custGeom>
              <a:avLst/>
              <a:gdLst/>
              <a:ahLst/>
              <a:cxnLst/>
              <a:rect l="l" t="t" r="r" b="b"/>
              <a:pathLst>
                <a:path w="335" h="286" extrusionOk="0">
                  <a:moveTo>
                    <a:pt x="251" y="36"/>
                  </a:moveTo>
                  <a:cubicBezTo>
                    <a:pt x="251" y="36"/>
                    <a:pt x="239" y="24"/>
                    <a:pt x="227" y="12"/>
                  </a:cubicBezTo>
                  <a:cubicBezTo>
                    <a:pt x="191" y="0"/>
                    <a:pt x="156" y="0"/>
                    <a:pt x="120" y="12"/>
                  </a:cubicBezTo>
                  <a:cubicBezTo>
                    <a:pt x="60" y="36"/>
                    <a:pt x="13" y="60"/>
                    <a:pt x="13" y="131"/>
                  </a:cubicBezTo>
                  <a:cubicBezTo>
                    <a:pt x="1" y="262"/>
                    <a:pt x="120" y="286"/>
                    <a:pt x="203" y="262"/>
                  </a:cubicBezTo>
                  <a:cubicBezTo>
                    <a:pt x="251" y="250"/>
                    <a:pt x="287" y="226"/>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21"/>
            <p:cNvSpPr/>
            <p:nvPr/>
          </p:nvSpPr>
          <p:spPr>
            <a:xfrm>
              <a:off x="6278750" y="2321250"/>
              <a:ext cx="8350" cy="7175"/>
            </a:xfrm>
            <a:custGeom>
              <a:avLst/>
              <a:gdLst/>
              <a:ahLst/>
              <a:cxnLst/>
              <a:rect l="l" t="t" r="r" b="b"/>
              <a:pathLst>
                <a:path w="334" h="287" extrusionOk="0">
                  <a:moveTo>
                    <a:pt x="262" y="36"/>
                  </a:moveTo>
                  <a:lnTo>
                    <a:pt x="239" y="12"/>
                  </a:lnTo>
                  <a:cubicBezTo>
                    <a:pt x="203" y="0"/>
                    <a:pt x="167" y="0"/>
                    <a:pt x="131" y="12"/>
                  </a:cubicBezTo>
                  <a:cubicBezTo>
                    <a:pt x="72" y="36"/>
                    <a:pt x="24" y="60"/>
                    <a:pt x="24" y="131"/>
                  </a:cubicBezTo>
                  <a:cubicBezTo>
                    <a:pt x="0" y="262"/>
                    <a:pt x="131" y="286"/>
                    <a:pt x="215" y="262"/>
                  </a:cubicBezTo>
                  <a:cubicBezTo>
                    <a:pt x="262" y="250"/>
                    <a:pt x="298" y="227"/>
                    <a:pt x="310" y="179"/>
                  </a:cubicBezTo>
                  <a:cubicBezTo>
                    <a:pt x="334" y="120"/>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0" name="Google Shape;13880;p21"/>
            <p:cNvSpPr/>
            <p:nvPr/>
          </p:nvSpPr>
          <p:spPr>
            <a:xfrm>
              <a:off x="6255825" y="2264400"/>
              <a:ext cx="17300" cy="19375"/>
            </a:xfrm>
            <a:custGeom>
              <a:avLst/>
              <a:gdLst/>
              <a:ahLst/>
              <a:cxnLst/>
              <a:rect l="l" t="t" r="r" b="b"/>
              <a:pathLst>
                <a:path w="692" h="775" extrusionOk="0">
                  <a:moveTo>
                    <a:pt x="310" y="762"/>
                  </a:moveTo>
                  <a:lnTo>
                    <a:pt x="370" y="762"/>
                  </a:lnTo>
                  <a:cubicBezTo>
                    <a:pt x="465" y="750"/>
                    <a:pt x="536" y="691"/>
                    <a:pt x="584" y="608"/>
                  </a:cubicBezTo>
                  <a:cubicBezTo>
                    <a:pt x="667" y="512"/>
                    <a:pt x="691" y="381"/>
                    <a:pt x="632" y="262"/>
                  </a:cubicBezTo>
                  <a:cubicBezTo>
                    <a:pt x="465" y="0"/>
                    <a:pt x="215" y="119"/>
                    <a:pt x="96" y="286"/>
                  </a:cubicBezTo>
                  <a:cubicBezTo>
                    <a:pt x="25" y="358"/>
                    <a:pt x="1" y="465"/>
                    <a:pt x="25" y="560"/>
                  </a:cubicBezTo>
                  <a:cubicBezTo>
                    <a:pt x="48" y="691"/>
                    <a:pt x="179" y="774"/>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21"/>
            <p:cNvSpPr/>
            <p:nvPr/>
          </p:nvSpPr>
          <p:spPr>
            <a:xfrm>
              <a:off x="6095100" y="2200100"/>
              <a:ext cx="17275" cy="19675"/>
            </a:xfrm>
            <a:custGeom>
              <a:avLst/>
              <a:gdLst/>
              <a:ahLst/>
              <a:cxnLst/>
              <a:rect l="l" t="t" r="r" b="b"/>
              <a:pathLst>
                <a:path w="691" h="787" extrusionOk="0">
                  <a:moveTo>
                    <a:pt x="310" y="763"/>
                  </a:moveTo>
                  <a:lnTo>
                    <a:pt x="369" y="763"/>
                  </a:lnTo>
                  <a:cubicBezTo>
                    <a:pt x="465" y="751"/>
                    <a:pt x="536" y="691"/>
                    <a:pt x="584" y="608"/>
                  </a:cubicBezTo>
                  <a:cubicBezTo>
                    <a:pt x="667" y="513"/>
                    <a:pt x="691" y="382"/>
                    <a:pt x="631" y="274"/>
                  </a:cubicBezTo>
                  <a:cubicBezTo>
                    <a:pt x="465" y="1"/>
                    <a:pt x="203" y="120"/>
                    <a:pt x="96" y="286"/>
                  </a:cubicBezTo>
                  <a:cubicBezTo>
                    <a:pt x="24" y="358"/>
                    <a:pt x="0" y="465"/>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21"/>
            <p:cNvSpPr/>
            <p:nvPr/>
          </p:nvSpPr>
          <p:spPr>
            <a:xfrm>
              <a:off x="6142725" y="2278100"/>
              <a:ext cx="8350" cy="7450"/>
            </a:xfrm>
            <a:custGeom>
              <a:avLst/>
              <a:gdLst/>
              <a:ahLst/>
              <a:cxnLst/>
              <a:rect l="l" t="t" r="r" b="b"/>
              <a:pathLst>
                <a:path w="334" h="298" extrusionOk="0">
                  <a:moveTo>
                    <a:pt x="250" y="48"/>
                  </a:moveTo>
                  <a:cubicBezTo>
                    <a:pt x="250" y="36"/>
                    <a:pt x="238" y="36"/>
                    <a:pt x="238" y="24"/>
                  </a:cubicBezTo>
                  <a:cubicBezTo>
                    <a:pt x="203" y="0"/>
                    <a:pt x="155" y="0"/>
                    <a:pt x="119" y="24"/>
                  </a:cubicBezTo>
                  <a:cubicBezTo>
                    <a:pt x="72" y="48"/>
                    <a:pt x="24" y="71"/>
                    <a:pt x="12" y="131"/>
                  </a:cubicBezTo>
                  <a:cubicBezTo>
                    <a:pt x="0" y="274"/>
                    <a:pt x="119" y="298"/>
                    <a:pt x="215" y="274"/>
                  </a:cubicBezTo>
                  <a:cubicBezTo>
                    <a:pt x="250" y="262"/>
                    <a:pt x="286" y="226"/>
                    <a:pt x="310" y="191"/>
                  </a:cubicBezTo>
                  <a:cubicBezTo>
                    <a:pt x="334" y="131"/>
                    <a:pt x="310" y="71"/>
                    <a:pt x="250"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21"/>
            <p:cNvSpPr/>
            <p:nvPr/>
          </p:nvSpPr>
          <p:spPr>
            <a:xfrm>
              <a:off x="6161175" y="2354300"/>
              <a:ext cx="8350" cy="7450"/>
            </a:xfrm>
            <a:custGeom>
              <a:avLst/>
              <a:gdLst/>
              <a:ahLst/>
              <a:cxnLst/>
              <a:rect l="l" t="t" r="r" b="b"/>
              <a:pathLst>
                <a:path w="334" h="298" extrusionOk="0">
                  <a:moveTo>
                    <a:pt x="262" y="36"/>
                  </a:moveTo>
                  <a:cubicBezTo>
                    <a:pt x="251" y="36"/>
                    <a:pt x="239" y="24"/>
                    <a:pt x="239" y="24"/>
                  </a:cubicBezTo>
                  <a:cubicBezTo>
                    <a:pt x="203" y="0"/>
                    <a:pt x="155" y="0"/>
                    <a:pt x="120" y="24"/>
                  </a:cubicBezTo>
                  <a:cubicBezTo>
                    <a:pt x="72" y="36"/>
                    <a:pt x="24" y="71"/>
                    <a:pt x="12" y="131"/>
                  </a:cubicBezTo>
                  <a:cubicBezTo>
                    <a:pt x="1" y="274"/>
                    <a:pt x="120" y="298"/>
                    <a:pt x="215" y="262"/>
                  </a:cubicBezTo>
                  <a:cubicBezTo>
                    <a:pt x="251" y="250"/>
                    <a:pt x="286" y="226"/>
                    <a:pt x="310" y="191"/>
                  </a:cubicBezTo>
                  <a:cubicBezTo>
                    <a:pt x="334" y="131"/>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21"/>
            <p:cNvSpPr/>
            <p:nvPr/>
          </p:nvSpPr>
          <p:spPr>
            <a:xfrm>
              <a:off x="6084075" y="2306950"/>
              <a:ext cx="8375" cy="7475"/>
            </a:xfrm>
            <a:custGeom>
              <a:avLst/>
              <a:gdLst/>
              <a:ahLst/>
              <a:cxnLst/>
              <a:rect l="l" t="t" r="r" b="b"/>
              <a:pathLst>
                <a:path w="335" h="299" extrusionOk="0">
                  <a:moveTo>
                    <a:pt x="251" y="37"/>
                  </a:moveTo>
                  <a:cubicBezTo>
                    <a:pt x="251" y="37"/>
                    <a:pt x="239" y="25"/>
                    <a:pt x="239" y="25"/>
                  </a:cubicBezTo>
                  <a:cubicBezTo>
                    <a:pt x="203" y="1"/>
                    <a:pt x="156" y="1"/>
                    <a:pt x="120" y="25"/>
                  </a:cubicBezTo>
                  <a:cubicBezTo>
                    <a:pt x="72" y="37"/>
                    <a:pt x="25" y="72"/>
                    <a:pt x="13" y="132"/>
                  </a:cubicBezTo>
                  <a:cubicBezTo>
                    <a:pt x="1" y="275"/>
                    <a:pt x="120" y="299"/>
                    <a:pt x="203" y="263"/>
                  </a:cubicBezTo>
                  <a:cubicBezTo>
                    <a:pt x="251" y="251"/>
                    <a:pt x="287" y="227"/>
                    <a:pt x="310" y="191"/>
                  </a:cubicBezTo>
                  <a:cubicBezTo>
                    <a:pt x="334" y="132"/>
                    <a:pt x="310" y="60"/>
                    <a:pt x="251" y="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21"/>
            <p:cNvSpPr/>
            <p:nvPr/>
          </p:nvSpPr>
          <p:spPr>
            <a:xfrm>
              <a:off x="6361200" y="2390000"/>
              <a:ext cx="8350" cy="7475"/>
            </a:xfrm>
            <a:custGeom>
              <a:avLst/>
              <a:gdLst/>
              <a:ahLst/>
              <a:cxnLst/>
              <a:rect l="l" t="t" r="r" b="b"/>
              <a:pathLst>
                <a:path w="334" h="299" extrusionOk="0">
                  <a:moveTo>
                    <a:pt x="262" y="36"/>
                  </a:moveTo>
                  <a:cubicBezTo>
                    <a:pt x="251" y="36"/>
                    <a:pt x="251" y="25"/>
                    <a:pt x="239" y="25"/>
                  </a:cubicBezTo>
                  <a:cubicBezTo>
                    <a:pt x="203" y="1"/>
                    <a:pt x="155" y="1"/>
                    <a:pt x="120" y="25"/>
                  </a:cubicBezTo>
                  <a:cubicBezTo>
                    <a:pt x="72" y="36"/>
                    <a:pt x="24" y="72"/>
                    <a:pt x="12" y="132"/>
                  </a:cubicBezTo>
                  <a:cubicBezTo>
                    <a:pt x="1" y="275"/>
                    <a:pt x="131" y="298"/>
                    <a:pt x="215" y="263"/>
                  </a:cubicBezTo>
                  <a:cubicBezTo>
                    <a:pt x="251" y="251"/>
                    <a:pt x="286" y="227"/>
                    <a:pt x="310" y="191"/>
                  </a:cubicBezTo>
                  <a:cubicBezTo>
                    <a:pt x="334" y="132"/>
                    <a:pt x="310" y="60"/>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21"/>
            <p:cNvSpPr/>
            <p:nvPr/>
          </p:nvSpPr>
          <p:spPr>
            <a:xfrm>
              <a:off x="6393350" y="2292375"/>
              <a:ext cx="17275" cy="19675"/>
            </a:xfrm>
            <a:custGeom>
              <a:avLst/>
              <a:gdLst/>
              <a:ahLst/>
              <a:cxnLst/>
              <a:rect l="l" t="t" r="r" b="b"/>
              <a:pathLst>
                <a:path w="691" h="787" extrusionOk="0">
                  <a:moveTo>
                    <a:pt x="310" y="763"/>
                  </a:moveTo>
                  <a:lnTo>
                    <a:pt x="369" y="763"/>
                  </a:lnTo>
                  <a:cubicBezTo>
                    <a:pt x="465" y="751"/>
                    <a:pt x="548" y="691"/>
                    <a:pt x="584" y="608"/>
                  </a:cubicBezTo>
                  <a:cubicBezTo>
                    <a:pt x="667" y="513"/>
                    <a:pt x="691" y="382"/>
                    <a:pt x="631" y="274"/>
                  </a:cubicBezTo>
                  <a:cubicBezTo>
                    <a:pt x="465" y="1"/>
                    <a:pt x="215" y="120"/>
                    <a:pt x="96" y="286"/>
                  </a:cubicBezTo>
                  <a:cubicBezTo>
                    <a:pt x="24" y="370"/>
                    <a:pt x="0" y="465"/>
                    <a:pt x="24" y="572"/>
                  </a:cubicBezTo>
                  <a:cubicBezTo>
                    <a:pt x="60"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21"/>
            <p:cNvSpPr/>
            <p:nvPr/>
          </p:nvSpPr>
          <p:spPr>
            <a:xfrm>
              <a:off x="6572525" y="2226300"/>
              <a:ext cx="17000" cy="19675"/>
            </a:xfrm>
            <a:custGeom>
              <a:avLst/>
              <a:gdLst/>
              <a:ahLst/>
              <a:cxnLst/>
              <a:rect l="l" t="t" r="r" b="b"/>
              <a:pathLst>
                <a:path w="680" h="787" extrusionOk="0">
                  <a:moveTo>
                    <a:pt x="311" y="762"/>
                  </a:moveTo>
                  <a:lnTo>
                    <a:pt x="358" y="762"/>
                  </a:lnTo>
                  <a:cubicBezTo>
                    <a:pt x="453" y="750"/>
                    <a:pt x="537" y="691"/>
                    <a:pt x="584" y="608"/>
                  </a:cubicBezTo>
                  <a:cubicBezTo>
                    <a:pt x="668" y="512"/>
                    <a:pt x="680" y="381"/>
                    <a:pt x="632" y="274"/>
                  </a:cubicBezTo>
                  <a:cubicBezTo>
                    <a:pt x="465" y="0"/>
                    <a:pt x="203" y="119"/>
                    <a:pt x="96" y="286"/>
                  </a:cubicBezTo>
                  <a:cubicBezTo>
                    <a:pt x="25" y="369"/>
                    <a:pt x="1" y="465"/>
                    <a:pt x="25" y="572"/>
                  </a:cubicBezTo>
                  <a:cubicBezTo>
                    <a:pt x="49" y="703"/>
                    <a:pt x="180" y="786"/>
                    <a:pt x="311"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21"/>
            <p:cNvSpPr/>
            <p:nvPr/>
          </p:nvSpPr>
          <p:spPr>
            <a:xfrm>
              <a:off x="6575225" y="2273325"/>
              <a:ext cx="17275" cy="19675"/>
            </a:xfrm>
            <a:custGeom>
              <a:avLst/>
              <a:gdLst/>
              <a:ahLst/>
              <a:cxnLst/>
              <a:rect l="l" t="t" r="r" b="b"/>
              <a:pathLst>
                <a:path w="691" h="787" extrusionOk="0">
                  <a:moveTo>
                    <a:pt x="310" y="763"/>
                  </a:moveTo>
                  <a:lnTo>
                    <a:pt x="369" y="763"/>
                  </a:lnTo>
                  <a:cubicBezTo>
                    <a:pt x="453" y="751"/>
                    <a:pt x="536" y="703"/>
                    <a:pt x="584" y="620"/>
                  </a:cubicBezTo>
                  <a:cubicBezTo>
                    <a:pt x="667" y="524"/>
                    <a:pt x="691" y="382"/>
                    <a:pt x="631" y="274"/>
                  </a:cubicBezTo>
                  <a:cubicBezTo>
                    <a:pt x="464" y="1"/>
                    <a:pt x="203" y="120"/>
                    <a:pt x="95" y="298"/>
                  </a:cubicBezTo>
                  <a:cubicBezTo>
                    <a:pt x="24" y="370"/>
                    <a:pt x="0" y="477"/>
                    <a:pt x="24" y="572"/>
                  </a:cubicBezTo>
                  <a:cubicBezTo>
                    <a:pt x="48" y="703"/>
                    <a:pt x="179" y="786"/>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21"/>
            <p:cNvSpPr/>
            <p:nvPr/>
          </p:nvSpPr>
          <p:spPr>
            <a:xfrm>
              <a:off x="6210575" y="2294450"/>
              <a:ext cx="17000" cy="19675"/>
            </a:xfrm>
            <a:custGeom>
              <a:avLst/>
              <a:gdLst/>
              <a:ahLst/>
              <a:cxnLst/>
              <a:rect l="l" t="t" r="r" b="b"/>
              <a:pathLst>
                <a:path w="680" h="787" extrusionOk="0">
                  <a:moveTo>
                    <a:pt x="311" y="763"/>
                  </a:moveTo>
                  <a:lnTo>
                    <a:pt x="358" y="763"/>
                  </a:lnTo>
                  <a:cubicBezTo>
                    <a:pt x="453" y="751"/>
                    <a:pt x="537" y="691"/>
                    <a:pt x="584" y="608"/>
                  </a:cubicBezTo>
                  <a:cubicBezTo>
                    <a:pt x="668" y="513"/>
                    <a:pt x="680" y="382"/>
                    <a:pt x="632" y="275"/>
                  </a:cubicBezTo>
                  <a:cubicBezTo>
                    <a:pt x="465" y="1"/>
                    <a:pt x="203" y="120"/>
                    <a:pt x="96" y="287"/>
                  </a:cubicBezTo>
                  <a:cubicBezTo>
                    <a:pt x="25" y="370"/>
                    <a:pt x="1" y="465"/>
                    <a:pt x="25" y="572"/>
                  </a:cubicBezTo>
                  <a:cubicBezTo>
                    <a:pt x="49" y="703"/>
                    <a:pt x="180" y="787"/>
                    <a:pt x="311"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21"/>
            <p:cNvSpPr/>
            <p:nvPr/>
          </p:nvSpPr>
          <p:spPr>
            <a:xfrm>
              <a:off x="6403475" y="2285525"/>
              <a:ext cx="17275" cy="19675"/>
            </a:xfrm>
            <a:custGeom>
              <a:avLst/>
              <a:gdLst/>
              <a:ahLst/>
              <a:cxnLst/>
              <a:rect l="l" t="t" r="r" b="b"/>
              <a:pathLst>
                <a:path w="691" h="787" extrusionOk="0">
                  <a:moveTo>
                    <a:pt x="310" y="763"/>
                  </a:moveTo>
                  <a:lnTo>
                    <a:pt x="369" y="763"/>
                  </a:lnTo>
                  <a:cubicBezTo>
                    <a:pt x="465" y="751"/>
                    <a:pt x="536" y="691"/>
                    <a:pt x="584" y="608"/>
                  </a:cubicBezTo>
                  <a:cubicBezTo>
                    <a:pt x="667" y="525"/>
                    <a:pt x="691" y="382"/>
                    <a:pt x="631" y="275"/>
                  </a:cubicBezTo>
                  <a:cubicBezTo>
                    <a:pt x="465" y="1"/>
                    <a:pt x="215" y="120"/>
                    <a:pt x="95" y="286"/>
                  </a:cubicBezTo>
                  <a:cubicBezTo>
                    <a:pt x="24" y="370"/>
                    <a:pt x="0" y="465"/>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21"/>
            <p:cNvSpPr/>
            <p:nvPr/>
          </p:nvSpPr>
          <p:spPr>
            <a:xfrm>
              <a:off x="6522825" y="2286725"/>
              <a:ext cx="8350" cy="7450"/>
            </a:xfrm>
            <a:custGeom>
              <a:avLst/>
              <a:gdLst/>
              <a:ahLst/>
              <a:cxnLst/>
              <a:rect l="l" t="t" r="r" b="b"/>
              <a:pathLst>
                <a:path w="334" h="298" extrusionOk="0">
                  <a:moveTo>
                    <a:pt x="251" y="36"/>
                  </a:moveTo>
                  <a:cubicBezTo>
                    <a:pt x="251" y="36"/>
                    <a:pt x="239" y="24"/>
                    <a:pt x="239" y="24"/>
                  </a:cubicBezTo>
                  <a:cubicBezTo>
                    <a:pt x="191" y="0"/>
                    <a:pt x="155" y="0"/>
                    <a:pt x="120" y="24"/>
                  </a:cubicBezTo>
                  <a:cubicBezTo>
                    <a:pt x="60" y="36"/>
                    <a:pt x="13" y="72"/>
                    <a:pt x="13" y="131"/>
                  </a:cubicBezTo>
                  <a:cubicBezTo>
                    <a:pt x="1" y="274"/>
                    <a:pt x="120" y="298"/>
                    <a:pt x="203" y="262"/>
                  </a:cubicBezTo>
                  <a:cubicBezTo>
                    <a:pt x="251" y="262"/>
                    <a:pt x="286" y="227"/>
                    <a:pt x="298" y="191"/>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21"/>
            <p:cNvSpPr/>
            <p:nvPr/>
          </p:nvSpPr>
          <p:spPr>
            <a:xfrm>
              <a:off x="6280250" y="2380775"/>
              <a:ext cx="8350" cy="7475"/>
            </a:xfrm>
            <a:custGeom>
              <a:avLst/>
              <a:gdLst/>
              <a:ahLst/>
              <a:cxnLst/>
              <a:rect l="l" t="t" r="r" b="b"/>
              <a:pathLst>
                <a:path w="334" h="299" extrusionOk="0">
                  <a:moveTo>
                    <a:pt x="262" y="36"/>
                  </a:moveTo>
                  <a:cubicBezTo>
                    <a:pt x="250" y="36"/>
                    <a:pt x="250" y="24"/>
                    <a:pt x="238" y="24"/>
                  </a:cubicBezTo>
                  <a:cubicBezTo>
                    <a:pt x="202" y="1"/>
                    <a:pt x="167" y="1"/>
                    <a:pt x="131" y="24"/>
                  </a:cubicBezTo>
                  <a:cubicBezTo>
                    <a:pt x="71" y="48"/>
                    <a:pt x="24" y="72"/>
                    <a:pt x="24" y="132"/>
                  </a:cubicBezTo>
                  <a:cubicBezTo>
                    <a:pt x="0" y="275"/>
                    <a:pt x="131" y="298"/>
                    <a:pt x="214" y="263"/>
                  </a:cubicBezTo>
                  <a:cubicBezTo>
                    <a:pt x="262" y="263"/>
                    <a:pt x="298" y="227"/>
                    <a:pt x="310" y="191"/>
                  </a:cubicBezTo>
                  <a:cubicBezTo>
                    <a:pt x="333" y="132"/>
                    <a:pt x="310" y="72"/>
                    <a:pt x="262"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21"/>
            <p:cNvSpPr/>
            <p:nvPr/>
          </p:nvSpPr>
          <p:spPr>
            <a:xfrm>
              <a:off x="6441575" y="2356375"/>
              <a:ext cx="17275" cy="19675"/>
            </a:xfrm>
            <a:custGeom>
              <a:avLst/>
              <a:gdLst/>
              <a:ahLst/>
              <a:cxnLst/>
              <a:rect l="l" t="t" r="r" b="b"/>
              <a:pathLst>
                <a:path w="691" h="787" extrusionOk="0">
                  <a:moveTo>
                    <a:pt x="310" y="762"/>
                  </a:moveTo>
                  <a:lnTo>
                    <a:pt x="369" y="762"/>
                  </a:lnTo>
                  <a:cubicBezTo>
                    <a:pt x="453" y="750"/>
                    <a:pt x="536" y="691"/>
                    <a:pt x="584" y="608"/>
                  </a:cubicBezTo>
                  <a:cubicBezTo>
                    <a:pt x="667" y="512"/>
                    <a:pt x="691" y="381"/>
                    <a:pt x="631" y="274"/>
                  </a:cubicBezTo>
                  <a:cubicBezTo>
                    <a:pt x="465" y="0"/>
                    <a:pt x="203" y="119"/>
                    <a:pt x="95" y="286"/>
                  </a:cubicBezTo>
                  <a:cubicBezTo>
                    <a:pt x="24" y="369"/>
                    <a:pt x="0" y="465"/>
                    <a:pt x="24" y="572"/>
                  </a:cubicBezTo>
                  <a:cubicBezTo>
                    <a:pt x="48"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21"/>
            <p:cNvSpPr/>
            <p:nvPr/>
          </p:nvSpPr>
          <p:spPr>
            <a:xfrm>
              <a:off x="6531450" y="2344475"/>
              <a:ext cx="17000" cy="19650"/>
            </a:xfrm>
            <a:custGeom>
              <a:avLst/>
              <a:gdLst/>
              <a:ahLst/>
              <a:cxnLst/>
              <a:rect l="l" t="t" r="r" b="b"/>
              <a:pathLst>
                <a:path w="680" h="786" extrusionOk="0">
                  <a:moveTo>
                    <a:pt x="310" y="762"/>
                  </a:moveTo>
                  <a:lnTo>
                    <a:pt x="358" y="762"/>
                  </a:lnTo>
                  <a:cubicBezTo>
                    <a:pt x="453" y="750"/>
                    <a:pt x="537" y="703"/>
                    <a:pt x="584" y="619"/>
                  </a:cubicBezTo>
                  <a:cubicBezTo>
                    <a:pt x="668" y="524"/>
                    <a:pt x="680" y="381"/>
                    <a:pt x="632" y="274"/>
                  </a:cubicBezTo>
                  <a:cubicBezTo>
                    <a:pt x="465" y="0"/>
                    <a:pt x="203" y="131"/>
                    <a:pt x="96" y="298"/>
                  </a:cubicBezTo>
                  <a:cubicBezTo>
                    <a:pt x="25" y="369"/>
                    <a:pt x="1" y="476"/>
                    <a:pt x="25" y="572"/>
                  </a:cubicBezTo>
                  <a:cubicBezTo>
                    <a:pt x="49" y="703"/>
                    <a:pt x="179" y="786"/>
                    <a:pt x="310" y="7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21"/>
            <p:cNvSpPr/>
            <p:nvPr/>
          </p:nvSpPr>
          <p:spPr>
            <a:xfrm>
              <a:off x="6619275" y="2161400"/>
              <a:ext cx="17275" cy="19375"/>
            </a:xfrm>
            <a:custGeom>
              <a:avLst/>
              <a:gdLst/>
              <a:ahLst/>
              <a:cxnLst/>
              <a:rect l="l" t="t" r="r" b="b"/>
              <a:pathLst>
                <a:path w="691" h="775" extrusionOk="0">
                  <a:moveTo>
                    <a:pt x="310" y="763"/>
                  </a:moveTo>
                  <a:cubicBezTo>
                    <a:pt x="334" y="751"/>
                    <a:pt x="346" y="751"/>
                    <a:pt x="369" y="763"/>
                  </a:cubicBezTo>
                  <a:cubicBezTo>
                    <a:pt x="465" y="751"/>
                    <a:pt x="536" y="691"/>
                    <a:pt x="584" y="608"/>
                  </a:cubicBezTo>
                  <a:cubicBezTo>
                    <a:pt x="667" y="513"/>
                    <a:pt x="691" y="382"/>
                    <a:pt x="631" y="263"/>
                  </a:cubicBezTo>
                  <a:cubicBezTo>
                    <a:pt x="465" y="1"/>
                    <a:pt x="215" y="120"/>
                    <a:pt x="95" y="287"/>
                  </a:cubicBezTo>
                  <a:cubicBezTo>
                    <a:pt x="24" y="358"/>
                    <a:pt x="0" y="465"/>
                    <a:pt x="24" y="560"/>
                  </a:cubicBezTo>
                  <a:cubicBezTo>
                    <a:pt x="48" y="691"/>
                    <a:pt x="179" y="775"/>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21"/>
            <p:cNvSpPr/>
            <p:nvPr/>
          </p:nvSpPr>
          <p:spPr>
            <a:xfrm>
              <a:off x="6535925" y="2161100"/>
              <a:ext cx="17300" cy="19675"/>
            </a:xfrm>
            <a:custGeom>
              <a:avLst/>
              <a:gdLst/>
              <a:ahLst/>
              <a:cxnLst/>
              <a:rect l="l" t="t" r="r" b="b"/>
              <a:pathLst>
                <a:path w="692" h="787" extrusionOk="0">
                  <a:moveTo>
                    <a:pt x="310" y="763"/>
                  </a:moveTo>
                  <a:lnTo>
                    <a:pt x="370" y="763"/>
                  </a:lnTo>
                  <a:cubicBezTo>
                    <a:pt x="465" y="751"/>
                    <a:pt x="536" y="703"/>
                    <a:pt x="584" y="620"/>
                  </a:cubicBezTo>
                  <a:cubicBezTo>
                    <a:pt x="667" y="525"/>
                    <a:pt x="691" y="394"/>
                    <a:pt x="632" y="275"/>
                  </a:cubicBezTo>
                  <a:cubicBezTo>
                    <a:pt x="465" y="1"/>
                    <a:pt x="203" y="132"/>
                    <a:pt x="96" y="299"/>
                  </a:cubicBezTo>
                  <a:cubicBezTo>
                    <a:pt x="24" y="370"/>
                    <a:pt x="0" y="477"/>
                    <a:pt x="24" y="572"/>
                  </a:cubicBezTo>
                  <a:cubicBezTo>
                    <a:pt x="48" y="703"/>
                    <a:pt x="179" y="787"/>
                    <a:pt x="310" y="7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21"/>
            <p:cNvSpPr/>
            <p:nvPr/>
          </p:nvSpPr>
          <p:spPr>
            <a:xfrm>
              <a:off x="6477575" y="2081350"/>
              <a:ext cx="36350" cy="39600"/>
            </a:xfrm>
            <a:custGeom>
              <a:avLst/>
              <a:gdLst/>
              <a:ahLst/>
              <a:cxnLst/>
              <a:rect l="l" t="t" r="r" b="b"/>
              <a:pathLst>
                <a:path w="1454" h="1584" extrusionOk="0">
                  <a:moveTo>
                    <a:pt x="656" y="1548"/>
                  </a:moveTo>
                  <a:cubicBezTo>
                    <a:pt x="691" y="1548"/>
                    <a:pt x="727" y="1560"/>
                    <a:pt x="763" y="1560"/>
                  </a:cubicBezTo>
                  <a:cubicBezTo>
                    <a:pt x="953" y="1536"/>
                    <a:pt x="1120" y="1417"/>
                    <a:pt x="1203" y="1250"/>
                  </a:cubicBezTo>
                  <a:cubicBezTo>
                    <a:pt x="1346" y="1036"/>
                    <a:pt x="1453" y="798"/>
                    <a:pt x="1299" y="548"/>
                  </a:cubicBezTo>
                  <a:cubicBezTo>
                    <a:pt x="977" y="0"/>
                    <a:pt x="441" y="250"/>
                    <a:pt x="215" y="595"/>
                  </a:cubicBezTo>
                  <a:cubicBezTo>
                    <a:pt x="108" y="750"/>
                    <a:pt x="1" y="929"/>
                    <a:pt x="72" y="1155"/>
                  </a:cubicBezTo>
                  <a:cubicBezTo>
                    <a:pt x="132" y="1417"/>
                    <a:pt x="382" y="1584"/>
                    <a:pt x="656"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21"/>
            <p:cNvSpPr/>
            <p:nvPr/>
          </p:nvSpPr>
          <p:spPr>
            <a:xfrm>
              <a:off x="6593075" y="2067050"/>
              <a:ext cx="36050" cy="39900"/>
            </a:xfrm>
            <a:custGeom>
              <a:avLst/>
              <a:gdLst/>
              <a:ahLst/>
              <a:cxnLst/>
              <a:rect l="l" t="t" r="r" b="b"/>
              <a:pathLst>
                <a:path w="1442" h="1596" extrusionOk="0">
                  <a:moveTo>
                    <a:pt x="643" y="1548"/>
                  </a:moveTo>
                  <a:cubicBezTo>
                    <a:pt x="679" y="1548"/>
                    <a:pt x="715" y="1548"/>
                    <a:pt x="762" y="1560"/>
                  </a:cubicBezTo>
                  <a:cubicBezTo>
                    <a:pt x="953" y="1536"/>
                    <a:pt x="1120" y="1417"/>
                    <a:pt x="1203" y="1251"/>
                  </a:cubicBezTo>
                  <a:cubicBezTo>
                    <a:pt x="1346" y="1036"/>
                    <a:pt x="1441" y="798"/>
                    <a:pt x="1298" y="560"/>
                  </a:cubicBezTo>
                  <a:cubicBezTo>
                    <a:pt x="965" y="1"/>
                    <a:pt x="441" y="251"/>
                    <a:pt x="215" y="596"/>
                  </a:cubicBezTo>
                  <a:cubicBezTo>
                    <a:pt x="108" y="751"/>
                    <a:pt x="0" y="929"/>
                    <a:pt x="60" y="1155"/>
                  </a:cubicBezTo>
                  <a:cubicBezTo>
                    <a:pt x="120" y="1417"/>
                    <a:pt x="381" y="1596"/>
                    <a:pt x="643" y="15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21"/>
            <p:cNvSpPr/>
            <p:nvPr/>
          </p:nvSpPr>
          <p:spPr>
            <a:xfrm>
              <a:off x="6636225" y="2340900"/>
              <a:ext cx="8375" cy="7450"/>
            </a:xfrm>
            <a:custGeom>
              <a:avLst/>
              <a:gdLst/>
              <a:ahLst/>
              <a:cxnLst/>
              <a:rect l="l" t="t" r="r" b="b"/>
              <a:pathLst>
                <a:path w="335" h="298" extrusionOk="0">
                  <a:moveTo>
                    <a:pt x="263" y="36"/>
                  </a:moveTo>
                  <a:cubicBezTo>
                    <a:pt x="251" y="24"/>
                    <a:pt x="251" y="24"/>
                    <a:pt x="239" y="24"/>
                  </a:cubicBezTo>
                  <a:cubicBezTo>
                    <a:pt x="203" y="0"/>
                    <a:pt x="156" y="0"/>
                    <a:pt x="120" y="24"/>
                  </a:cubicBezTo>
                  <a:cubicBezTo>
                    <a:pt x="72" y="36"/>
                    <a:pt x="25" y="60"/>
                    <a:pt x="13" y="131"/>
                  </a:cubicBezTo>
                  <a:cubicBezTo>
                    <a:pt x="1" y="262"/>
                    <a:pt x="132" y="298"/>
                    <a:pt x="215" y="262"/>
                  </a:cubicBezTo>
                  <a:cubicBezTo>
                    <a:pt x="251" y="250"/>
                    <a:pt x="287" y="226"/>
                    <a:pt x="310" y="179"/>
                  </a:cubicBezTo>
                  <a:cubicBezTo>
                    <a:pt x="334" y="131"/>
                    <a:pt x="310" y="60"/>
                    <a:pt x="263"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21"/>
            <p:cNvSpPr/>
            <p:nvPr/>
          </p:nvSpPr>
          <p:spPr>
            <a:xfrm>
              <a:off x="6603500" y="2389125"/>
              <a:ext cx="8350" cy="7450"/>
            </a:xfrm>
            <a:custGeom>
              <a:avLst/>
              <a:gdLst/>
              <a:ahLst/>
              <a:cxnLst/>
              <a:rect l="l" t="t" r="r" b="b"/>
              <a:pathLst>
                <a:path w="334" h="298" extrusionOk="0">
                  <a:moveTo>
                    <a:pt x="250" y="36"/>
                  </a:moveTo>
                  <a:cubicBezTo>
                    <a:pt x="250" y="36"/>
                    <a:pt x="238" y="36"/>
                    <a:pt x="238" y="24"/>
                  </a:cubicBezTo>
                  <a:cubicBezTo>
                    <a:pt x="203" y="0"/>
                    <a:pt x="155" y="0"/>
                    <a:pt x="119" y="24"/>
                  </a:cubicBezTo>
                  <a:cubicBezTo>
                    <a:pt x="72" y="48"/>
                    <a:pt x="12" y="71"/>
                    <a:pt x="12" y="131"/>
                  </a:cubicBezTo>
                  <a:cubicBezTo>
                    <a:pt x="0" y="274"/>
                    <a:pt x="119" y="298"/>
                    <a:pt x="203" y="262"/>
                  </a:cubicBezTo>
                  <a:cubicBezTo>
                    <a:pt x="250" y="262"/>
                    <a:pt x="286" y="226"/>
                    <a:pt x="310" y="191"/>
                  </a:cubicBezTo>
                  <a:cubicBezTo>
                    <a:pt x="334" y="131"/>
                    <a:pt x="310" y="71"/>
                    <a:pt x="250"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21"/>
            <p:cNvSpPr/>
            <p:nvPr/>
          </p:nvSpPr>
          <p:spPr>
            <a:xfrm>
              <a:off x="6668075" y="2185825"/>
              <a:ext cx="8375" cy="7450"/>
            </a:xfrm>
            <a:custGeom>
              <a:avLst/>
              <a:gdLst/>
              <a:ahLst/>
              <a:cxnLst/>
              <a:rect l="l" t="t" r="r" b="b"/>
              <a:pathLst>
                <a:path w="335" h="298" extrusionOk="0">
                  <a:moveTo>
                    <a:pt x="251" y="36"/>
                  </a:moveTo>
                  <a:cubicBezTo>
                    <a:pt x="251" y="36"/>
                    <a:pt x="251" y="24"/>
                    <a:pt x="239" y="24"/>
                  </a:cubicBezTo>
                  <a:cubicBezTo>
                    <a:pt x="203" y="0"/>
                    <a:pt x="156" y="0"/>
                    <a:pt x="120" y="24"/>
                  </a:cubicBezTo>
                  <a:cubicBezTo>
                    <a:pt x="72" y="36"/>
                    <a:pt x="25" y="60"/>
                    <a:pt x="13" y="131"/>
                  </a:cubicBezTo>
                  <a:cubicBezTo>
                    <a:pt x="1" y="262"/>
                    <a:pt x="120" y="298"/>
                    <a:pt x="215" y="262"/>
                  </a:cubicBezTo>
                  <a:cubicBezTo>
                    <a:pt x="251" y="250"/>
                    <a:pt x="287" y="226"/>
                    <a:pt x="310" y="179"/>
                  </a:cubicBezTo>
                  <a:cubicBezTo>
                    <a:pt x="334" y="131"/>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21"/>
            <p:cNvSpPr/>
            <p:nvPr/>
          </p:nvSpPr>
          <p:spPr>
            <a:xfrm>
              <a:off x="6602000" y="2135225"/>
              <a:ext cx="8375" cy="7150"/>
            </a:xfrm>
            <a:custGeom>
              <a:avLst/>
              <a:gdLst/>
              <a:ahLst/>
              <a:cxnLst/>
              <a:rect l="l" t="t" r="r" b="b"/>
              <a:pathLst>
                <a:path w="335" h="286" extrusionOk="0">
                  <a:moveTo>
                    <a:pt x="251" y="36"/>
                  </a:moveTo>
                  <a:cubicBezTo>
                    <a:pt x="239" y="24"/>
                    <a:pt x="239" y="24"/>
                    <a:pt x="239" y="12"/>
                  </a:cubicBezTo>
                  <a:cubicBezTo>
                    <a:pt x="191" y="0"/>
                    <a:pt x="155" y="0"/>
                    <a:pt x="120" y="12"/>
                  </a:cubicBezTo>
                  <a:cubicBezTo>
                    <a:pt x="60" y="36"/>
                    <a:pt x="13" y="60"/>
                    <a:pt x="13" y="131"/>
                  </a:cubicBezTo>
                  <a:cubicBezTo>
                    <a:pt x="1" y="262"/>
                    <a:pt x="120" y="286"/>
                    <a:pt x="203" y="262"/>
                  </a:cubicBezTo>
                  <a:cubicBezTo>
                    <a:pt x="251" y="250"/>
                    <a:pt x="286" y="214"/>
                    <a:pt x="298" y="179"/>
                  </a:cubicBezTo>
                  <a:cubicBezTo>
                    <a:pt x="334" y="119"/>
                    <a:pt x="310" y="60"/>
                    <a:pt x="251"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21"/>
            <p:cNvSpPr/>
            <p:nvPr/>
          </p:nvSpPr>
          <p:spPr>
            <a:xfrm>
              <a:off x="6622850" y="2240875"/>
              <a:ext cx="8350" cy="7475"/>
            </a:xfrm>
            <a:custGeom>
              <a:avLst/>
              <a:gdLst/>
              <a:ahLst/>
              <a:cxnLst/>
              <a:rect l="l" t="t" r="r" b="b"/>
              <a:pathLst>
                <a:path w="334" h="299" extrusionOk="0">
                  <a:moveTo>
                    <a:pt x="262" y="48"/>
                  </a:moveTo>
                  <a:cubicBezTo>
                    <a:pt x="250" y="36"/>
                    <a:pt x="238" y="36"/>
                    <a:pt x="238" y="25"/>
                  </a:cubicBezTo>
                  <a:cubicBezTo>
                    <a:pt x="203" y="1"/>
                    <a:pt x="155" y="1"/>
                    <a:pt x="119" y="25"/>
                  </a:cubicBezTo>
                  <a:cubicBezTo>
                    <a:pt x="72" y="48"/>
                    <a:pt x="24" y="72"/>
                    <a:pt x="12" y="132"/>
                  </a:cubicBezTo>
                  <a:cubicBezTo>
                    <a:pt x="0" y="275"/>
                    <a:pt x="119" y="298"/>
                    <a:pt x="214" y="275"/>
                  </a:cubicBezTo>
                  <a:cubicBezTo>
                    <a:pt x="250" y="263"/>
                    <a:pt x="286" y="227"/>
                    <a:pt x="310" y="191"/>
                  </a:cubicBezTo>
                  <a:cubicBezTo>
                    <a:pt x="333" y="132"/>
                    <a:pt x="310" y="72"/>
                    <a:pt x="262" y="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21"/>
            <p:cNvSpPr/>
            <p:nvPr/>
          </p:nvSpPr>
          <p:spPr>
            <a:xfrm>
              <a:off x="6549025" y="1903350"/>
              <a:ext cx="16400" cy="18175"/>
            </a:xfrm>
            <a:custGeom>
              <a:avLst/>
              <a:gdLst/>
              <a:ahLst/>
              <a:cxnLst/>
              <a:rect l="l" t="t" r="r" b="b"/>
              <a:pathLst>
                <a:path w="656" h="727" extrusionOk="0">
                  <a:moveTo>
                    <a:pt x="72" y="167"/>
                  </a:moveTo>
                  <a:cubicBezTo>
                    <a:pt x="60" y="191"/>
                    <a:pt x="48" y="203"/>
                    <a:pt x="36" y="214"/>
                  </a:cubicBezTo>
                  <a:cubicBezTo>
                    <a:pt x="0" y="298"/>
                    <a:pt x="0" y="393"/>
                    <a:pt x="36" y="476"/>
                  </a:cubicBezTo>
                  <a:cubicBezTo>
                    <a:pt x="84" y="595"/>
                    <a:pt x="155" y="703"/>
                    <a:pt x="298" y="714"/>
                  </a:cubicBezTo>
                  <a:cubicBezTo>
                    <a:pt x="608" y="726"/>
                    <a:pt x="655" y="441"/>
                    <a:pt x="584" y="262"/>
                  </a:cubicBezTo>
                  <a:cubicBezTo>
                    <a:pt x="560" y="167"/>
                    <a:pt x="489" y="83"/>
                    <a:pt x="393" y="48"/>
                  </a:cubicBezTo>
                  <a:cubicBezTo>
                    <a:pt x="274" y="0"/>
                    <a:pt x="131" y="48"/>
                    <a:pt x="72" y="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21"/>
            <p:cNvSpPr/>
            <p:nvPr/>
          </p:nvSpPr>
          <p:spPr>
            <a:xfrm>
              <a:off x="6456150" y="1940850"/>
              <a:ext cx="7175" cy="8950"/>
            </a:xfrm>
            <a:custGeom>
              <a:avLst/>
              <a:gdLst/>
              <a:ahLst/>
              <a:cxnLst/>
              <a:rect l="l" t="t" r="r" b="b"/>
              <a:pathLst>
                <a:path w="287" h="358" extrusionOk="0">
                  <a:moveTo>
                    <a:pt x="167" y="334"/>
                  </a:moveTo>
                  <a:lnTo>
                    <a:pt x="191" y="334"/>
                  </a:lnTo>
                  <a:cubicBezTo>
                    <a:pt x="227" y="310"/>
                    <a:pt x="251" y="274"/>
                    <a:pt x="263" y="238"/>
                  </a:cubicBezTo>
                  <a:cubicBezTo>
                    <a:pt x="286" y="191"/>
                    <a:pt x="274" y="131"/>
                    <a:pt x="239" y="96"/>
                  </a:cubicBezTo>
                  <a:cubicBezTo>
                    <a:pt x="132" y="0"/>
                    <a:pt x="36" y="96"/>
                    <a:pt x="13" y="179"/>
                  </a:cubicBezTo>
                  <a:cubicBezTo>
                    <a:pt x="1" y="215"/>
                    <a:pt x="1" y="262"/>
                    <a:pt x="24" y="298"/>
                  </a:cubicBezTo>
                  <a:cubicBezTo>
                    <a:pt x="48" y="346"/>
                    <a:pt x="120" y="357"/>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21"/>
            <p:cNvSpPr/>
            <p:nvPr/>
          </p:nvSpPr>
          <p:spPr>
            <a:xfrm>
              <a:off x="6331125" y="1922100"/>
              <a:ext cx="7175" cy="8950"/>
            </a:xfrm>
            <a:custGeom>
              <a:avLst/>
              <a:gdLst/>
              <a:ahLst/>
              <a:cxnLst/>
              <a:rect l="l" t="t" r="r" b="b"/>
              <a:pathLst>
                <a:path w="287" h="358" extrusionOk="0">
                  <a:moveTo>
                    <a:pt x="180" y="334"/>
                  </a:moveTo>
                  <a:lnTo>
                    <a:pt x="203" y="334"/>
                  </a:lnTo>
                  <a:cubicBezTo>
                    <a:pt x="239" y="310"/>
                    <a:pt x="263" y="274"/>
                    <a:pt x="275" y="238"/>
                  </a:cubicBezTo>
                  <a:cubicBezTo>
                    <a:pt x="287" y="191"/>
                    <a:pt x="275" y="131"/>
                    <a:pt x="239" y="95"/>
                  </a:cubicBezTo>
                  <a:cubicBezTo>
                    <a:pt x="132" y="0"/>
                    <a:pt x="49" y="95"/>
                    <a:pt x="25" y="179"/>
                  </a:cubicBezTo>
                  <a:cubicBezTo>
                    <a:pt x="1" y="215"/>
                    <a:pt x="1" y="262"/>
                    <a:pt x="25" y="298"/>
                  </a:cubicBezTo>
                  <a:cubicBezTo>
                    <a:pt x="61" y="345"/>
                    <a:pt x="132" y="357"/>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21"/>
            <p:cNvSpPr/>
            <p:nvPr/>
          </p:nvSpPr>
          <p:spPr>
            <a:xfrm>
              <a:off x="6377875" y="1930125"/>
              <a:ext cx="16400" cy="18475"/>
            </a:xfrm>
            <a:custGeom>
              <a:avLst/>
              <a:gdLst/>
              <a:ahLst/>
              <a:cxnLst/>
              <a:rect l="l" t="t" r="r" b="b"/>
              <a:pathLst>
                <a:path w="656" h="739" extrusionOk="0">
                  <a:moveTo>
                    <a:pt x="72" y="179"/>
                  </a:moveTo>
                  <a:cubicBezTo>
                    <a:pt x="72" y="191"/>
                    <a:pt x="48" y="203"/>
                    <a:pt x="36" y="215"/>
                  </a:cubicBezTo>
                  <a:cubicBezTo>
                    <a:pt x="0" y="298"/>
                    <a:pt x="0" y="405"/>
                    <a:pt x="36" y="489"/>
                  </a:cubicBezTo>
                  <a:cubicBezTo>
                    <a:pt x="84" y="596"/>
                    <a:pt x="155" y="703"/>
                    <a:pt x="298" y="715"/>
                  </a:cubicBezTo>
                  <a:cubicBezTo>
                    <a:pt x="607" y="739"/>
                    <a:pt x="655" y="453"/>
                    <a:pt x="584" y="275"/>
                  </a:cubicBezTo>
                  <a:cubicBezTo>
                    <a:pt x="560" y="167"/>
                    <a:pt x="488" y="96"/>
                    <a:pt x="393" y="48"/>
                  </a:cubicBezTo>
                  <a:cubicBezTo>
                    <a:pt x="274" y="1"/>
                    <a:pt x="131"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21"/>
            <p:cNvSpPr/>
            <p:nvPr/>
          </p:nvSpPr>
          <p:spPr>
            <a:xfrm>
              <a:off x="6521925" y="1834275"/>
              <a:ext cx="16400" cy="18200"/>
            </a:xfrm>
            <a:custGeom>
              <a:avLst/>
              <a:gdLst/>
              <a:ahLst/>
              <a:cxnLst/>
              <a:rect l="l" t="t" r="r" b="b"/>
              <a:pathLst>
                <a:path w="656" h="728" extrusionOk="0">
                  <a:moveTo>
                    <a:pt x="72" y="179"/>
                  </a:moveTo>
                  <a:cubicBezTo>
                    <a:pt x="60" y="191"/>
                    <a:pt x="49" y="203"/>
                    <a:pt x="37" y="215"/>
                  </a:cubicBezTo>
                  <a:cubicBezTo>
                    <a:pt x="1" y="299"/>
                    <a:pt x="1" y="394"/>
                    <a:pt x="37" y="477"/>
                  </a:cubicBezTo>
                  <a:cubicBezTo>
                    <a:pt x="84" y="596"/>
                    <a:pt x="156" y="703"/>
                    <a:pt x="299" y="715"/>
                  </a:cubicBezTo>
                  <a:cubicBezTo>
                    <a:pt x="608" y="727"/>
                    <a:pt x="656" y="453"/>
                    <a:pt x="584" y="263"/>
                  </a:cubicBezTo>
                  <a:cubicBezTo>
                    <a:pt x="560" y="168"/>
                    <a:pt x="489" y="84"/>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21"/>
            <p:cNvSpPr/>
            <p:nvPr/>
          </p:nvSpPr>
          <p:spPr>
            <a:xfrm>
              <a:off x="6443950" y="1834275"/>
              <a:ext cx="7175" cy="8975"/>
            </a:xfrm>
            <a:custGeom>
              <a:avLst/>
              <a:gdLst/>
              <a:ahLst/>
              <a:cxnLst/>
              <a:rect l="l" t="t" r="r" b="b"/>
              <a:pathLst>
                <a:path w="287" h="359" extrusionOk="0">
                  <a:moveTo>
                    <a:pt x="179" y="334"/>
                  </a:moveTo>
                  <a:lnTo>
                    <a:pt x="191" y="334"/>
                  </a:lnTo>
                  <a:cubicBezTo>
                    <a:pt x="239" y="310"/>
                    <a:pt x="262" y="275"/>
                    <a:pt x="262" y="239"/>
                  </a:cubicBezTo>
                  <a:cubicBezTo>
                    <a:pt x="286" y="191"/>
                    <a:pt x="274" y="132"/>
                    <a:pt x="239" y="84"/>
                  </a:cubicBezTo>
                  <a:cubicBezTo>
                    <a:pt x="131" y="1"/>
                    <a:pt x="36" y="84"/>
                    <a:pt x="12" y="168"/>
                  </a:cubicBezTo>
                  <a:cubicBezTo>
                    <a:pt x="0" y="215"/>
                    <a:pt x="0" y="263"/>
                    <a:pt x="24" y="299"/>
                  </a:cubicBezTo>
                  <a:cubicBezTo>
                    <a:pt x="60" y="346"/>
                    <a:pt x="120"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21"/>
            <p:cNvSpPr/>
            <p:nvPr/>
          </p:nvSpPr>
          <p:spPr>
            <a:xfrm>
              <a:off x="6370725" y="1806300"/>
              <a:ext cx="7175" cy="9250"/>
            </a:xfrm>
            <a:custGeom>
              <a:avLst/>
              <a:gdLst/>
              <a:ahLst/>
              <a:cxnLst/>
              <a:rect l="l" t="t" r="r" b="b"/>
              <a:pathLst>
                <a:path w="287" h="370" extrusionOk="0">
                  <a:moveTo>
                    <a:pt x="167" y="334"/>
                  </a:moveTo>
                  <a:lnTo>
                    <a:pt x="191" y="334"/>
                  </a:lnTo>
                  <a:cubicBezTo>
                    <a:pt x="227" y="322"/>
                    <a:pt x="262" y="286"/>
                    <a:pt x="262" y="239"/>
                  </a:cubicBezTo>
                  <a:cubicBezTo>
                    <a:pt x="286" y="191"/>
                    <a:pt x="274" y="132"/>
                    <a:pt x="239" y="96"/>
                  </a:cubicBezTo>
                  <a:cubicBezTo>
                    <a:pt x="131" y="1"/>
                    <a:pt x="36" y="96"/>
                    <a:pt x="12" y="179"/>
                  </a:cubicBezTo>
                  <a:cubicBezTo>
                    <a:pt x="1" y="215"/>
                    <a:pt x="1" y="263"/>
                    <a:pt x="24" y="298"/>
                  </a:cubicBezTo>
                  <a:cubicBezTo>
                    <a:pt x="60" y="346"/>
                    <a:pt x="120" y="370"/>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21"/>
            <p:cNvSpPr/>
            <p:nvPr/>
          </p:nvSpPr>
          <p:spPr>
            <a:xfrm>
              <a:off x="6453175" y="1769700"/>
              <a:ext cx="7475" cy="8950"/>
            </a:xfrm>
            <a:custGeom>
              <a:avLst/>
              <a:gdLst/>
              <a:ahLst/>
              <a:cxnLst/>
              <a:rect l="l" t="t" r="r" b="b"/>
              <a:pathLst>
                <a:path w="299" h="358" extrusionOk="0">
                  <a:moveTo>
                    <a:pt x="179" y="334"/>
                  </a:moveTo>
                  <a:lnTo>
                    <a:pt x="203" y="334"/>
                  </a:lnTo>
                  <a:cubicBezTo>
                    <a:pt x="239" y="310"/>
                    <a:pt x="274" y="274"/>
                    <a:pt x="274" y="238"/>
                  </a:cubicBezTo>
                  <a:cubicBezTo>
                    <a:pt x="298" y="191"/>
                    <a:pt x="286" y="131"/>
                    <a:pt x="251" y="84"/>
                  </a:cubicBezTo>
                  <a:cubicBezTo>
                    <a:pt x="143" y="0"/>
                    <a:pt x="48" y="84"/>
                    <a:pt x="24" y="167"/>
                  </a:cubicBezTo>
                  <a:cubicBezTo>
                    <a:pt x="1" y="215"/>
                    <a:pt x="12" y="262"/>
                    <a:pt x="36" y="298"/>
                  </a:cubicBezTo>
                  <a:cubicBezTo>
                    <a:pt x="72" y="345"/>
                    <a:pt x="132" y="357"/>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21"/>
            <p:cNvSpPr/>
            <p:nvPr/>
          </p:nvSpPr>
          <p:spPr>
            <a:xfrm>
              <a:off x="6227850" y="1950675"/>
              <a:ext cx="7175" cy="9250"/>
            </a:xfrm>
            <a:custGeom>
              <a:avLst/>
              <a:gdLst/>
              <a:ahLst/>
              <a:cxnLst/>
              <a:rect l="l" t="t" r="r" b="b"/>
              <a:pathLst>
                <a:path w="287" h="370" extrusionOk="0">
                  <a:moveTo>
                    <a:pt x="167" y="345"/>
                  </a:moveTo>
                  <a:cubicBezTo>
                    <a:pt x="179" y="334"/>
                    <a:pt x="191" y="334"/>
                    <a:pt x="191" y="345"/>
                  </a:cubicBezTo>
                  <a:cubicBezTo>
                    <a:pt x="239" y="322"/>
                    <a:pt x="262" y="286"/>
                    <a:pt x="262" y="250"/>
                  </a:cubicBezTo>
                  <a:cubicBezTo>
                    <a:pt x="286" y="191"/>
                    <a:pt x="274" y="131"/>
                    <a:pt x="239" y="95"/>
                  </a:cubicBezTo>
                  <a:cubicBezTo>
                    <a:pt x="131" y="0"/>
                    <a:pt x="36" y="95"/>
                    <a:pt x="12" y="179"/>
                  </a:cubicBezTo>
                  <a:cubicBezTo>
                    <a:pt x="1" y="215"/>
                    <a:pt x="1" y="262"/>
                    <a:pt x="24" y="310"/>
                  </a:cubicBezTo>
                  <a:cubicBezTo>
                    <a:pt x="60" y="357"/>
                    <a:pt x="120" y="369"/>
                    <a:pt x="167" y="3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21"/>
            <p:cNvSpPr/>
            <p:nvPr/>
          </p:nvSpPr>
          <p:spPr>
            <a:xfrm>
              <a:off x="6378750" y="1875650"/>
              <a:ext cx="16400" cy="18500"/>
            </a:xfrm>
            <a:custGeom>
              <a:avLst/>
              <a:gdLst/>
              <a:ahLst/>
              <a:cxnLst/>
              <a:rect l="l" t="t" r="r" b="b"/>
              <a:pathLst>
                <a:path w="656" h="740" extrusionOk="0">
                  <a:moveTo>
                    <a:pt x="72" y="179"/>
                  </a:moveTo>
                  <a:cubicBezTo>
                    <a:pt x="61" y="191"/>
                    <a:pt x="49" y="203"/>
                    <a:pt x="37" y="215"/>
                  </a:cubicBezTo>
                  <a:cubicBezTo>
                    <a:pt x="1" y="298"/>
                    <a:pt x="1" y="406"/>
                    <a:pt x="37" y="489"/>
                  </a:cubicBezTo>
                  <a:cubicBezTo>
                    <a:pt x="84" y="596"/>
                    <a:pt x="156" y="703"/>
                    <a:pt x="299" y="715"/>
                  </a:cubicBezTo>
                  <a:cubicBezTo>
                    <a:pt x="608" y="739"/>
                    <a:pt x="656" y="453"/>
                    <a:pt x="584" y="275"/>
                  </a:cubicBezTo>
                  <a:cubicBezTo>
                    <a:pt x="561" y="168"/>
                    <a:pt x="489" y="96"/>
                    <a:pt x="394" y="48"/>
                  </a:cubicBezTo>
                  <a:cubicBezTo>
                    <a:pt x="275" y="1"/>
                    <a:pt x="132" y="60"/>
                    <a:pt x="72" y="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21"/>
            <p:cNvSpPr/>
            <p:nvPr/>
          </p:nvSpPr>
          <p:spPr>
            <a:xfrm>
              <a:off x="6281125" y="1889350"/>
              <a:ext cx="7175" cy="9250"/>
            </a:xfrm>
            <a:custGeom>
              <a:avLst/>
              <a:gdLst/>
              <a:ahLst/>
              <a:cxnLst/>
              <a:rect l="l" t="t" r="r" b="b"/>
              <a:pathLst>
                <a:path w="287" h="370" extrusionOk="0">
                  <a:moveTo>
                    <a:pt x="179" y="334"/>
                  </a:moveTo>
                  <a:cubicBezTo>
                    <a:pt x="179" y="334"/>
                    <a:pt x="191" y="334"/>
                    <a:pt x="203" y="334"/>
                  </a:cubicBezTo>
                  <a:cubicBezTo>
                    <a:pt x="239" y="322"/>
                    <a:pt x="263" y="286"/>
                    <a:pt x="275" y="239"/>
                  </a:cubicBezTo>
                  <a:cubicBezTo>
                    <a:pt x="286" y="191"/>
                    <a:pt x="275" y="131"/>
                    <a:pt x="239" y="96"/>
                  </a:cubicBezTo>
                  <a:cubicBezTo>
                    <a:pt x="132" y="1"/>
                    <a:pt x="48" y="96"/>
                    <a:pt x="25" y="179"/>
                  </a:cubicBezTo>
                  <a:cubicBezTo>
                    <a:pt x="1" y="215"/>
                    <a:pt x="1" y="262"/>
                    <a:pt x="25" y="298"/>
                  </a:cubicBezTo>
                  <a:cubicBezTo>
                    <a:pt x="60" y="346"/>
                    <a:pt x="132"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21"/>
            <p:cNvSpPr/>
            <p:nvPr/>
          </p:nvSpPr>
          <p:spPr>
            <a:xfrm>
              <a:off x="6066525" y="2068825"/>
              <a:ext cx="7175" cy="8975"/>
            </a:xfrm>
            <a:custGeom>
              <a:avLst/>
              <a:gdLst/>
              <a:ahLst/>
              <a:cxnLst/>
              <a:rect l="l" t="t" r="r" b="b"/>
              <a:pathLst>
                <a:path w="287" h="359" extrusionOk="0">
                  <a:moveTo>
                    <a:pt x="167" y="334"/>
                  </a:moveTo>
                  <a:lnTo>
                    <a:pt x="191" y="334"/>
                  </a:lnTo>
                  <a:cubicBezTo>
                    <a:pt x="227" y="311"/>
                    <a:pt x="262" y="275"/>
                    <a:pt x="262" y="239"/>
                  </a:cubicBezTo>
                  <a:cubicBezTo>
                    <a:pt x="286" y="180"/>
                    <a:pt x="274" y="132"/>
                    <a:pt x="238" y="84"/>
                  </a:cubicBezTo>
                  <a:cubicBezTo>
                    <a:pt x="131" y="1"/>
                    <a:pt x="36" y="84"/>
                    <a:pt x="12" y="168"/>
                  </a:cubicBezTo>
                  <a:cubicBezTo>
                    <a:pt x="0" y="215"/>
                    <a:pt x="0" y="263"/>
                    <a:pt x="24" y="299"/>
                  </a:cubicBezTo>
                  <a:cubicBezTo>
                    <a:pt x="60" y="346"/>
                    <a:pt x="119" y="358"/>
                    <a:pt x="167"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21"/>
            <p:cNvSpPr/>
            <p:nvPr/>
          </p:nvSpPr>
          <p:spPr>
            <a:xfrm>
              <a:off x="6171600" y="20917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43"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21"/>
            <p:cNvSpPr/>
            <p:nvPr/>
          </p:nvSpPr>
          <p:spPr>
            <a:xfrm>
              <a:off x="6164750" y="2206050"/>
              <a:ext cx="7475" cy="8950"/>
            </a:xfrm>
            <a:custGeom>
              <a:avLst/>
              <a:gdLst/>
              <a:ahLst/>
              <a:cxnLst/>
              <a:rect l="l" t="t" r="r" b="b"/>
              <a:pathLst>
                <a:path w="299" h="358" extrusionOk="0">
                  <a:moveTo>
                    <a:pt x="179" y="334"/>
                  </a:moveTo>
                  <a:lnTo>
                    <a:pt x="203" y="334"/>
                  </a:lnTo>
                  <a:cubicBezTo>
                    <a:pt x="239" y="322"/>
                    <a:pt x="262" y="286"/>
                    <a:pt x="274" y="239"/>
                  </a:cubicBezTo>
                  <a:cubicBezTo>
                    <a:pt x="298" y="191"/>
                    <a:pt x="286" y="132"/>
                    <a:pt x="239" y="96"/>
                  </a:cubicBezTo>
                  <a:cubicBezTo>
                    <a:pt x="131" y="1"/>
                    <a:pt x="48" y="96"/>
                    <a:pt x="24" y="179"/>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21"/>
            <p:cNvSpPr/>
            <p:nvPr/>
          </p:nvSpPr>
          <p:spPr>
            <a:xfrm>
              <a:off x="6007275" y="2139675"/>
              <a:ext cx="7475" cy="8950"/>
            </a:xfrm>
            <a:custGeom>
              <a:avLst/>
              <a:gdLst/>
              <a:ahLst/>
              <a:cxnLst/>
              <a:rect l="l" t="t" r="r" b="b"/>
              <a:pathLst>
                <a:path w="299" h="358" extrusionOk="0">
                  <a:moveTo>
                    <a:pt x="180" y="334"/>
                  </a:moveTo>
                  <a:lnTo>
                    <a:pt x="203" y="334"/>
                  </a:lnTo>
                  <a:cubicBezTo>
                    <a:pt x="239" y="310"/>
                    <a:pt x="263" y="274"/>
                    <a:pt x="275" y="239"/>
                  </a:cubicBezTo>
                  <a:cubicBezTo>
                    <a:pt x="299" y="191"/>
                    <a:pt x="287" y="132"/>
                    <a:pt x="239" y="84"/>
                  </a:cubicBezTo>
                  <a:cubicBezTo>
                    <a:pt x="144" y="1"/>
                    <a:pt x="49" y="84"/>
                    <a:pt x="25" y="179"/>
                  </a:cubicBezTo>
                  <a:cubicBezTo>
                    <a:pt x="1" y="215"/>
                    <a:pt x="13" y="263"/>
                    <a:pt x="37" y="298"/>
                  </a:cubicBezTo>
                  <a:cubicBezTo>
                    <a:pt x="61" y="346"/>
                    <a:pt x="132" y="358"/>
                    <a:pt x="180"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21"/>
            <p:cNvSpPr/>
            <p:nvPr/>
          </p:nvSpPr>
          <p:spPr>
            <a:xfrm>
              <a:off x="6215350" y="1864350"/>
              <a:ext cx="7175" cy="9250"/>
            </a:xfrm>
            <a:custGeom>
              <a:avLst/>
              <a:gdLst/>
              <a:ahLst/>
              <a:cxnLst/>
              <a:rect l="l" t="t" r="r" b="b"/>
              <a:pathLst>
                <a:path w="287" h="370" extrusionOk="0">
                  <a:moveTo>
                    <a:pt x="179" y="346"/>
                  </a:moveTo>
                  <a:lnTo>
                    <a:pt x="203" y="346"/>
                  </a:lnTo>
                  <a:cubicBezTo>
                    <a:pt x="239" y="322"/>
                    <a:pt x="262" y="286"/>
                    <a:pt x="262" y="250"/>
                  </a:cubicBezTo>
                  <a:cubicBezTo>
                    <a:pt x="286" y="191"/>
                    <a:pt x="274" y="131"/>
                    <a:pt x="239" y="96"/>
                  </a:cubicBezTo>
                  <a:cubicBezTo>
                    <a:pt x="131" y="0"/>
                    <a:pt x="36" y="96"/>
                    <a:pt x="12" y="179"/>
                  </a:cubicBezTo>
                  <a:cubicBezTo>
                    <a:pt x="0" y="215"/>
                    <a:pt x="0" y="262"/>
                    <a:pt x="24" y="310"/>
                  </a:cubicBezTo>
                  <a:cubicBezTo>
                    <a:pt x="60" y="358"/>
                    <a:pt x="120" y="369"/>
                    <a:pt x="17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21"/>
            <p:cNvSpPr/>
            <p:nvPr/>
          </p:nvSpPr>
          <p:spPr>
            <a:xfrm>
              <a:off x="6076050" y="2132825"/>
              <a:ext cx="7175" cy="9250"/>
            </a:xfrm>
            <a:custGeom>
              <a:avLst/>
              <a:gdLst/>
              <a:ahLst/>
              <a:cxnLst/>
              <a:rect l="l" t="t" r="r" b="b"/>
              <a:pathLst>
                <a:path w="287" h="370" extrusionOk="0">
                  <a:moveTo>
                    <a:pt x="179" y="334"/>
                  </a:moveTo>
                  <a:cubicBezTo>
                    <a:pt x="179" y="334"/>
                    <a:pt x="191" y="334"/>
                    <a:pt x="203" y="334"/>
                  </a:cubicBezTo>
                  <a:cubicBezTo>
                    <a:pt x="238" y="322"/>
                    <a:pt x="262" y="287"/>
                    <a:pt x="274" y="239"/>
                  </a:cubicBezTo>
                  <a:cubicBezTo>
                    <a:pt x="286" y="191"/>
                    <a:pt x="274" y="132"/>
                    <a:pt x="238" y="96"/>
                  </a:cubicBezTo>
                  <a:cubicBezTo>
                    <a:pt x="131" y="1"/>
                    <a:pt x="48" y="96"/>
                    <a:pt x="24" y="179"/>
                  </a:cubicBezTo>
                  <a:cubicBezTo>
                    <a:pt x="0" y="215"/>
                    <a:pt x="0" y="263"/>
                    <a:pt x="24" y="298"/>
                  </a:cubicBezTo>
                  <a:cubicBezTo>
                    <a:pt x="60" y="346"/>
                    <a:pt x="119" y="370"/>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21"/>
            <p:cNvSpPr/>
            <p:nvPr/>
          </p:nvSpPr>
          <p:spPr>
            <a:xfrm>
              <a:off x="6047775" y="2231650"/>
              <a:ext cx="7450" cy="8950"/>
            </a:xfrm>
            <a:custGeom>
              <a:avLst/>
              <a:gdLst/>
              <a:ahLst/>
              <a:cxnLst/>
              <a:rect l="l" t="t" r="r" b="b"/>
              <a:pathLst>
                <a:path w="298" h="358" extrusionOk="0">
                  <a:moveTo>
                    <a:pt x="179" y="334"/>
                  </a:moveTo>
                  <a:lnTo>
                    <a:pt x="203" y="334"/>
                  </a:lnTo>
                  <a:cubicBezTo>
                    <a:pt x="238" y="310"/>
                    <a:pt x="262" y="275"/>
                    <a:pt x="274" y="239"/>
                  </a:cubicBezTo>
                  <a:cubicBezTo>
                    <a:pt x="298" y="179"/>
                    <a:pt x="286" y="120"/>
                    <a:pt x="238" y="84"/>
                  </a:cubicBezTo>
                  <a:cubicBezTo>
                    <a:pt x="131" y="1"/>
                    <a:pt x="48" y="84"/>
                    <a:pt x="24" y="167"/>
                  </a:cubicBezTo>
                  <a:cubicBezTo>
                    <a:pt x="0" y="215"/>
                    <a:pt x="12" y="263"/>
                    <a:pt x="36" y="298"/>
                  </a:cubicBezTo>
                  <a:cubicBezTo>
                    <a:pt x="60" y="346"/>
                    <a:pt x="131" y="358"/>
                    <a:pt x="179" y="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22" name="Google Shape;13922;p21"/>
          <p:cNvSpPr txBox="1">
            <a:spLocks noGrp="1"/>
          </p:cNvSpPr>
          <p:nvPr>
            <p:ph type="title"/>
          </p:nvPr>
        </p:nvSpPr>
        <p:spPr>
          <a:xfrm>
            <a:off x="733947" y="1572914"/>
            <a:ext cx="1828500" cy="5730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3923" name="Google Shape;13923;p21"/>
          <p:cNvSpPr txBox="1">
            <a:spLocks noGrp="1"/>
          </p:cNvSpPr>
          <p:nvPr>
            <p:ph type="subTitle" idx="1"/>
          </p:nvPr>
        </p:nvSpPr>
        <p:spPr>
          <a:xfrm>
            <a:off x="623539" y="2199751"/>
            <a:ext cx="3287400" cy="1332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b="0">
                <a:solidFill>
                  <a:schemeClr val="dk1"/>
                </a:solidFill>
              </a:defRPr>
            </a:lvl1pPr>
            <a:lvl2pPr lvl="1" rtl="0">
              <a:lnSpc>
                <a:spcPct val="115000"/>
              </a:lnSpc>
              <a:spcBef>
                <a:spcPts val="0"/>
              </a:spcBef>
              <a:spcAft>
                <a:spcPts val="0"/>
              </a:spcAft>
              <a:buNone/>
              <a:defRPr sz="1400" b="0">
                <a:solidFill>
                  <a:schemeClr val="dk1"/>
                </a:solidFill>
              </a:defRPr>
            </a:lvl2pPr>
            <a:lvl3pPr lvl="2" rtl="0">
              <a:lnSpc>
                <a:spcPct val="115000"/>
              </a:lnSpc>
              <a:spcBef>
                <a:spcPts val="0"/>
              </a:spcBef>
              <a:spcAft>
                <a:spcPts val="0"/>
              </a:spcAft>
              <a:buNone/>
              <a:defRPr sz="1400" b="0">
                <a:solidFill>
                  <a:schemeClr val="dk1"/>
                </a:solidFill>
              </a:defRPr>
            </a:lvl3pPr>
            <a:lvl4pPr lvl="3" rtl="0">
              <a:lnSpc>
                <a:spcPct val="115000"/>
              </a:lnSpc>
              <a:spcBef>
                <a:spcPts val="0"/>
              </a:spcBef>
              <a:spcAft>
                <a:spcPts val="0"/>
              </a:spcAft>
              <a:buNone/>
              <a:defRPr sz="1400" b="0">
                <a:solidFill>
                  <a:schemeClr val="dk1"/>
                </a:solidFill>
              </a:defRPr>
            </a:lvl4pPr>
            <a:lvl5pPr lvl="4" rtl="0">
              <a:lnSpc>
                <a:spcPct val="115000"/>
              </a:lnSpc>
              <a:spcBef>
                <a:spcPts val="0"/>
              </a:spcBef>
              <a:spcAft>
                <a:spcPts val="0"/>
              </a:spcAft>
              <a:buNone/>
              <a:defRPr sz="1400" b="0">
                <a:solidFill>
                  <a:schemeClr val="dk1"/>
                </a:solidFill>
              </a:defRPr>
            </a:lvl5pPr>
            <a:lvl6pPr lvl="5" rtl="0">
              <a:lnSpc>
                <a:spcPct val="115000"/>
              </a:lnSpc>
              <a:spcBef>
                <a:spcPts val="0"/>
              </a:spcBef>
              <a:spcAft>
                <a:spcPts val="0"/>
              </a:spcAft>
              <a:buNone/>
              <a:defRPr sz="1400" b="0">
                <a:solidFill>
                  <a:schemeClr val="dk1"/>
                </a:solidFill>
              </a:defRPr>
            </a:lvl6pPr>
            <a:lvl7pPr lvl="6" rtl="0">
              <a:lnSpc>
                <a:spcPct val="115000"/>
              </a:lnSpc>
              <a:spcBef>
                <a:spcPts val="0"/>
              </a:spcBef>
              <a:spcAft>
                <a:spcPts val="0"/>
              </a:spcAft>
              <a:buNone/>
              <a:defRPr sz="1400" b="0">
                <a:solidFill>
                  <a:schemeClr val="dk1"/>
                </a:solidFill>
              </a:defRPr>
            </a:lvl7pPr>
            <a:lvl8pPr lvl="7" rtl="0">
              <a:lnSpc>
                <a:spcPct val="115000"/>
              </a:lnSpc>
              <a:spcBef>
                <a:spcPts val="0"/>
              </a:spcBef>
              <a:spcAft>
                <a:spcPts val="0"/>
              </a:spcAft>
              <a:buNone/>
              <a:defRPr sz="1400" b="0">
                <a:solidFill>
                  <a:schemeClr val="dk1"/>
                </a:solidFill>
              </a:defRPr>
            </a:lvl8pPr>
            <a:lvl9pPr lvl="8" rtl="0">
              <a:lnSpc>
                <a:spcPct val="115000"/>
              </a:lnSpc>
              <a:spcBef>
                <a:spcPts val="0"/>
              </a:spcBef>
              <a:spcAft>
                <a:spcPts val="0"/>
              </a:spcAft>
              <a:buNone/>
              <a:defRPr sz="1400" b="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8E58-D054-42EC-ACB6-D42DDCB5EE1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0E12CEE-E4C8-4D5F-B7F9-E405B6DDC6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4B1CBE0-9987-4198-BDD1-EA0B9C1585B5}"/>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305840-E316-4E54-BD90-3A14F8C425C9}"/>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E2115E-D580-47A2-8BA6-C5055A865BF9}"/>
              </a:ext>
            </a:extLst>
          </p:cNvPr>
          <p:cNvSpPr>
            <a:spLocks noGrp="1"/>
          </p:cNvSpPr>
          <p:nvPr>
            <p:ph type="sldNum" idx="12"/>
          </p:nvPr>
        </p:nvSpPr>
        <p:spPr/>
        <p:txBody>
          <a:bodyPr/>
          <a:lstStyle>
            <a:lvl1pPr>
              <a:defRPr/>
            </a:lvl1pPr>
          </a:lstStyle>
          <a:p>
            <a:fld id="{2F1C0A48-BD74-4E63-8453-32F314A1DE85}" type="slidenum">
              <a:rPr lang="en-US" altLang="en-US"/>
              <a:pPr/>
              <a:t>‹#›</a:t>
            </a:fld>
            <a:endParaRPr lang="en-US" altLang="en-US"/>
          </a:p>
        </p:txBody>
      </p:sp>
    </p:spTree>
    <p:extLst>
      <p:ext uri="{BB962C8B-B14F-4D97-AF65-F5344CB8AC3E}">
        <p14:creationId xmlns:p14="http://schemas.microsoft.com/office/powerpoint/2010/main" val="2204466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A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Ubuntu"/>
              <a:buNone/>
              <a:defRPr sz="3000" b="1">
                <a:solidFill>
                  <a:schemeClr val="dk1"/>
                </a:solidFill>
                <a:latin typeface="Ubuntu"/>
                <a:ea typeface="Ubuntu"/>
                <a:cs typeface="Ubuntu"/>
                <a:sym typeface="Ubuntu"/>
              </a:defRPr>
            </a:lvl1pPr>
            <a:lvl2pPr lvl="1">
              <a:spcBef>
                <a:spcPts val="0"/>
              </a:spcBef>
              <a:spcAft>
                <a:spcPts val="0"/>
              </a:spcAft>
              <a:buClr>
                <a:schemeClr val="dk1"/>
              </a:buClr>
              <a:buSzPts val="1400"/>
              <a:buFont typeface="Century Gothic"/>
              <a:buNone/>
              <a:defRPr b="1">
                <a:solidFill>
                  <a:schemeClr val="dk1"/>
                </a:solidFill>
                <a:latin typeface="Century Gothic"/>
                <a:ea typeface="Century Gothic"/>
                <a:cs typeface="Century Gothic"/>
                <a:sym typeface="Century Gothic"/>
              </a:defRPr>
            </a:lvl2pPr>
            <a:lvl3pPr lvl="2">
              <a:spcBef>
                <a:spcPts val="0"/>
              </a:spcBef>
              <a:spcAft>
                <a:spcPts val="0"/>
              </a:spcAft>
              <a:buClr>
                <a:schemeClr val="dk1"/>
              </a:buClr>
              <a:buSzPts val="1400"/>
              <a:buFont typeface="Century Gothic"/>
              <a:buNone/>
              <a:defRPr b="1">
                <a:solidFill>
                  <a:schemeClr val="dk1"/>
                </a:solidFill>
                <a:latin typeface="Century Gothic"/>
                <a:ea typeface="Century Gothic"/>
                <a:cs typeface="Century Gothic"/>
                <a:sym typeface="Century Gothic"/>
              </a:defRPr>
            </a:lvl3pPr>
            <a:lvl4pPr lvl="3">
              <a:spcBef>
                <a:spcPts val="0"/>
              </a:spcBef>
              <a:spcAft>
                <a:spcPts val="0"/>
              </a:spcAft>
              <a:buClr>
                <a:schemeClr val="dk1"/>
              </a:buClr>
              <a:buSzPts val="1400"/>
              <a:buFont typeface="Century Gothic"/>
              <a:buNone/>
              <a:defRPr b="1">
                <a:solidFill>
                  <a:schemeClr val="dk1"/>
                </a:solidFill>
                <a:latin typeface="Century Gothic"/>
                <a:ea typeface="Century Gothic"/>
                <a:cs typeface="Century Gothic"/>
                <a:sym typeface="Century Gothic"/>
              </a:defRPr>
            </a:lvl4pPr>
            <a:lvl5pPr lvl="4">
              <a:spcBef>
                <a:spcPts val="0"/>
              </a:spcBef>
              <a:spcAft>
                <a:spcPts val="0"/>
              </a:spcAft>
              <a:buClr>
                <a:schemeClr val="dk1"/>
              </a:buClr>
              <a:buSzPts val="1400"/>
              <a:buFont typeface="Century Gothic"/>
              <a:buNone/>
              <a:defRPr b="1">
                <a:solidFill>
                  <a:schemeClr val="dk1"/>
                </a:solidFill>
                <a:latin typeface="Century Gothic"/>
                <a:ea typeface="Century Gothic"/>
                <a:cs typeface="Century Gothic"/>
                <a:sym typeface="Century Gothic"/>
              </a:defRPr>
            </a:lvl5pPr>
            <a:lvl6pPr lvl="5">
              <a:spcBef>
                <a:spcPts val="0"/>
              </a:spcBef>
              <a:spcAft>
                <a:spcPts val="0"/>
              </a:spcAft>
              <a:buClr>
                <a:schemeClr val="dk1"/>
              </a:buClr>
              <a:buSzPts val="1400"/>
              <a:buFont typeface="Century Gothic"/>
              <a:buNone/>
              <a:defRPr b="1">
                <a:solidFill>
                  <a:schemeClr val="dk1"/>
                </a:solidFill>
                <a:latin typeface="Century Gothic"/>
                <a:ea typeface="Century Gothic"/>
                <a:cs typeface="Century Gothic"/>
                <a:sym typeface="Century Gothic"/>
              </a:defRPr>
            </a:lvl6pPr>
            <a:lvl7pPr lvl="6">
              <a:spcBef>
                <a:spcPts val="0"/>
              </a:spcBef>
              <a:spcAft>
                <a:spcPts val="0"/>
              </a:spcAft>
              <a:buClr>
                <a:schemeClr val="dk1"/>
              </a:buClr>
              <a:buSzPts val="1400"/>
              <a:buFont typeface="Century Gothic"/>
              <a:buNone/>
              <a:defRPr b="1">
                <a:solidFill>
                  <a:schemeClr val="dk1"/>
                </a:solidFill>
                <a:latin typeface="Century Gothic"/>
                <a:ea typeface="Century Gothic"/>
                <a:cs typeface="Century Gothic"/>
                <a:sym typeface="Century Gothic"/>
              </a:defRPr>
            </a:lvl7pPr>
            <a:lvl8pPr lvl="7">
              <a:spcBef>
                <a:spcPts val="0"/>
              </a:spcBef>
              <a:spcAft>
                <a:spcPts val="0"/>
              </a:spcAft>
              <a:buClr>
                <a:schemeClr val="dk1"/>
              </a:buClr>
              <a:buSzPts val="1400"/>
              <a:buFont typeface="Century Gothic"/>
              <a:buNone/>
              <a:defRPr b="1">
                <a:solidFill>
                  <a:schemeClr val="dk1"/>
                </a:solidFill>
                <a:latin typeface="Century Gothic"/>
                <a:ea typeface="Century Gothic"/>
                <a:cs typeface="Century Gothic"/>
                <a:sym typeface="Century Gothic"/>
              </a:defRPr>
            </a:lvl8pPr>
            <a:lvl9pPr lvl="8">
              <a:spcBef>
                <a:spcPts val="0"/>
              </a:spcBef>
              <a:spcAft>
                <a:spcPts val="0"/>
              </a:spcAft>
              <a:buClr>
                <a:schemeClr val="dk1"/>
              </a:buClr>
              <a:buSzPts val="1400"/>
              <a:buFont typeface="Century Gothic"/>
              <a:buNone/>
              <a:defRPr b="1">
                <a:solidFill>
                  <a:schemeClr val="dk1"/>
                </a:solidFill>
                <a:latin typeface="Century Gothic"/>
                <a:ea typeface="Century Gothic"/>
                <a:cs typeface="Century Gothic"/>
                <a:sym typeface="Century Gothic"/>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66" r:id="rId4"/>
    <p:sldLayoutId id="2147483667" r:id="rId5"/>
    <p:sldLayoutId id="214748367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89"/>
        <p:cNvGrpSpPr/>
        <p:nvPr/>
      </p:nvGrpSpPr>
      <p:grpSpPr>
        <a:xfrm>
          <a:off x="0" y="0"/>
          <a:ext cx="0" cy="0"/>
          <a:chOff x="0" y="0"/>
          <a:chExt cx="0" cy="0"/>
        </a:xfrm>
      </p:grpSpPr>
      <p:sp>
        <p:nvSpPr>
          <p:cNvPr id="19090" name="Google Shape;19090;p31"/>
          <p:cNvSpPr txBox="1">
            <a:spLocks noGrp="1"/>
          </p:cNvSpPr>
          <p:nvPr>
            <p:ph type="ctrTitle"/>
          </p:nvPr>
        </p:nvSpPr>
        <p:spPr>
          <a:xfrm>
            <a:off x="1308300" y="1689025"/>
            <a:ext cx="6527400" cy="15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D" sz="3600" dirty="0"/>
              <a:t>MENTORING PENYUSUNAN VISI, MISI, DAN VALUES</a:t>
            </a:r>
            <a:endParaRPr sz="3600" dirty="0">
              <a:latin typeface="Ubuntu"/>
              <a:ea typeface="Ubuntu"/>
              <a:cs typeface="Ubuntu"/>
              <a:sym typeface="Ubuntu"/>
            </a:endParaRPr>
          </a:p>
        </p:txBody>
      </p:sp>
      <p:sp>
        <p:nvSpPr>
          <p:cNvPr id="19091" name="Google Shape;19091;p31"/>
          <p:cNvSpPr txBox="1">
            <a:spLocks noGrp="1"/>
          </p:cNvSpPr>
          <p:nvPr>
            <p:ph type="subTitle" idx="1"/>
          </p:nvPr>
        </p:nvSpPr>
        <p:spPr>
          <a:xfrm>
            <a:off x="2023950" y="3255823"/>
            <a:ext cx="5096100" cy="47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0" dirty="0">
                <a:solidFill>
                  <a:srgbClr val="FF0000"/>
                </a:solidFill>
                <a:latin typeface="Ubuntu Medium"/>
                <a:ea typeface="Ubuntu Medium"/>
                <a:cs typeface="Ubuntu Medium"/>
                <a:sym typeface="Ubuntu Medium"/>
              </a:rPr>
              <a:t>Dr. Zahara Tussoleha Rony, M.M</a:t>
            </a:r>
            <a:endParaRPr sz="1800" b="0" dirty="0">
              <a:solidFill>
                <a:srgbClr val="FF0000"/>
              </a:solidFill>
              <a:latin typeface="Ubuntu Medium"/>
              <a:ea typeface="Ubuntu Medium"/>
              <a:cs typeface="Ubuntu Medium"/>
              <a:sym typeface="Ubuntu Medium"/>
            </a:endParaRPr>
          </a:p>
        </p:txBody>
      </p:sp>
      <p:sp>
        <p:nvSpPr>
          <p:cNvPr id="2" name="TextBox 1">
            <a:extLst>
              <a:ext uri="{FF2B5EF4-FFF2-40B4-BE49-F238E27FC236}">
                <a16:creationId xmlns:a16="http://schemas.microsoft.com/office/drawing/2014/main" id="{137EE636-2A39-47C8-8ED7-876444E292AC}"/>
              </a:ext>
            </a:extLst>
          </p:cNvPr>
          <p:cNvSpPr txBox="1"/>
          <p:nvPr/>
        </p:nvSpPr>
        <p:spPr>
          <a:xfrm>
            <a:off x="1516565" y="4345955"/>
            <a:ext cx="6625687" cy="307777"/>
          </a:xfrm>
          <a:prstGeom prst="rect">
            <a:avLst/>
          </a:prstGeom>
          <a:noFill/>
        </p:spPr>
        <p:txBody>
          <a:bodyPr wrap="square" rtlCol="0">
            <a:spAutoFit/>
          </a:bodyPr>
          <a:lstStyle/>
          <a:p>
            <a:r>
              <a:rPr lang="en-US" dirty="0" err="1"/>
              <a:t>Materi</a:t>
            </a:r>
            <a:r>
              <a:rPr lang="en-US" dirty="0"/>
              <a:t> </a:t>
            </a:r>
            <a:r>
              <a:rPr lang="en-US" dirty="0" err="1"/>
              <a:t>ini</a:t>
            </a:r>
            <a:r>
              <a:rPr lang="en-US" dirty="0"/>
              <a:t> </a:t>
            </a:r>
            <a:r>
              <a:rPr lang="en-US" dirty="0" err="1"/>
              <a:t>dipersiapkan</a:t>
            </a:r>
            <a:r>
              <a:rPr lang="en-US" dirty="0"/>
              <a:t> </a:t>
            </a:r>
            <a:r>
              <a:rPr lang="en-US" dirty="0" err="1"/>
              <a:t>dalam</a:t>
            </a:r>
            <a:r>
              <a:rPr lang="en-US" dirty="0"/>
              <a:t> </a:t>
            </a:r>
            <a:r>
              <a:rPr lang="en-US" dirty="0" err="1"/>
              <a:t>rangka</a:t>
            </a:r>
            <a:r>
              <a:rPr lang="en-US" dirty="0"/>
              <a:t> </a:t>
            </a:r>
            <a:r>
              <a:rPr lang="en-US" dirty="0" err="1"/>
              <a:t>pengabdian</a:t>
            </a:r>
            <a:r>
              <a:rPr lang="en-US" dirty="0"/>
              <a:t> </a:t>
            </a:r>
            <a:r>
              <a:rPr lang="en-US" dirty="0" err="1"/>
              <a:t>masyarakat</a:t>
            </a:r>
            <a:r>
              <a:rPr lang="en-US" dirty="0"/>
              <a:t> di Bekasi Keren</a:t>
            </a:r>
            <a:endParaRPr lang="en-ID" dirty="0"/>
          </a:p>
        </p:txBody>
      </p:sp>
      <p:pic>
        <p:nvPicPr>
          <p:cNvPr id="1026" name="Picture 2" descr="Bekasi Keren (@kotabekasikeren) | Twitter">
            <a:extLst>
              <a:ext uri="{FF2B5EF4-FFF2-40B4-BE49-F238E27FC236}">
                <a16:creationId xmlns:a16="http://schemas.microsoft.com/office/drawing/2014/main" id="{30FB7298-848F-487C-9FF3-AAEB36BD02F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1191" y="11395"/>
            <a:ext cx="1970048" cy="1970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MB UBHARA JAYA">
            <a:extLst>
              <a:ext uri="{FF2B5EF4-FFF2-40B4-BE49-F238E27FC236}">
                <a16:creationId xmlns:a16="http://schemas.microsoft.com/office/drawing/2014/main" id="{C698F916-E278-4124-B934-9B0E7C49C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88" y="423061"/>
            <a:ext cx="1146716" cy="1146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B3F7-BADD-441B-AEE8-ADE798E20CA3}"/>
              </a:ext>
            </a:extLst>
          </p:cNvPr>
          <p:cNvSpPr>
            <a:spLocks noGrp="1"/>
          </p:cNvSpPr>
          <p:nvPr>
            <p:ph type="title"/>
          </p:nvPr>
        </p:nvSpPr>
        <p:spPr/>
        <p:txBody>
          <a:bodyPr/>
          <a:lstStyle/>
          <a:p>
            <a:r>
              <a:rPr lang="en-US" dirty="0"/>
              <a:t>VISI &amp; MISI  BANK MANDIRI</a:t>
            </a:r>
            <a:endParaRPr lang="en-ID" dirty="0"/>
          </a:p>
        </p:txBody>
      </p:sp>
      <p:sp>
        <p:nvSpPr>
          <p:cNvPr id="3" name="Content Placeholder 2">
            <a:extLst>
              <a:ext uri="{FF2B5EF4-FFF2-40B4-BE49-F238E27FC236}">
                <a16:creationId xmlns:a16="http://schemas.microsoft.com/office/drawing/2014/main" id="{CED0DA4F-5B0D-4404-8D6B-A054EEB6FA57}"/>
              </a:ext>
            </a:extLst>
          </p:cNvPr>
          <p:cNvSpPr>
            <a:spLocks noGrp="1"/>
          </p:cNvSpPr>
          <p:nvPr>
            <p:ph idx="1"/>
          </p:nvPr>
        </p:nvSpPr>
        <p:spPr>
          <a:xfrm>
            <a:off x="205741" y="1496401"/>
            <a:ext cx="5410200" cy="2382180"/>
          </a:xfrm>
        </p:spPr>
        <p:txBody>
          <a:bodyPr/>
          <a:lstStyle/>
          <a:p>
            <a:r>
              <a:rPr lang="en-ID" sz="2400" b="1" i="0" dirty="0">
                <a:solidFill>
                  <a:srgbClr val="41454C"/>
                </a:solidFill>
                <a:effectLst/>
                <a:latin typeface="MyriadPro"/>
              </a:rPr>
              <a:t>VISI :</a:t>
            </a:r>
            <a:br>
              <a:rPr lang="en-ID" sz="2400" b="0" i="0" dirty="0">
                <a:solidFill>
                  <a:srgbClr val="41454C"/>
                </a:solidFill>
                <a:effectLst/>
                <a:latin typeface="MyriadPro"/>
              </a:rPr>
            </a:br>
            <a:r>
              <a:rPr lang="en-ID" sz="1600" b="0" i="0" dirty="0" err="1">
                <a:solidFill>
                  <a:srgbClr val="41454C"/>
                </a:solidFill>
                <a:effectLst/>
                <a:highlight>
                  <a:srgbClr val="FFFF00"/>
                </a:highlight>
                <a:latin typeface="MyriadPro"/>
              </a:rPr>
              <a:t>Menjadi</a:t>
            </a:r>
            <a:r>
              <a:rPr lang="en-ID" sz="1600" b="0" i="0" dirty="0">
                <a:solidFill>
                  <a:srgbClr val="41454C"/>
                </a:solidFill>
                <a:effectLst/>
                <a:highlight>
                  <a:srgbClr val="FFFF00"/>
                </a:highlight>
                <a:latin typeface="MyriadPro"/>
              </a:rPr>
              <a:t> partner </a:t>
            </a:r>
            <a:r>
              <a:rPr lang="en-ID" sz="1600" b="0" i="0" dirty="0" err="1">
                <a:solidFill>
                  <a:srgbClr val="41454C"/>
                </a:solidFill>
                <a:effectLst/>
                <a:highlight>
                  <a:srgbClr val="FFFF00"/>
                </a:highlight>
                <a:latin typeface="MyriadPro"/>
              </a:rPr>
              <a:t>finansial</a:t>
            </a:r>
            <a:r>
              <a:rPr lang="en-ID" sz="1600" b="0" i="0" dirty="0">
                <a:solidFill>
                  <a:srgbClr val="41454C"/>
                </a:solidFill>
                <a:effectLst/>
                <a:highlight>
                  <a:srgbClr val="FFFF00"/>
                </a:highlight>
                <a:latin typeface="MyriadPro"/>
              </a:rPr>
              <a:t> </a:t>
            </a:r>
            <a:r>
              <a:rPr lang="en-ID" sz="2400" b="0" i="0" dirty="0" err="1">
                <a:solidFill>
                  <a:srgbClr val="41454C"/>
                </a:solidFill>
                <a:effectLst/>
                <a:highlight>
                  <a:srgbClr val="FFFF00"/>
                </a:highlight>
                <a:latin typeface="MyriadPro"/>
              </a:rPr>
              <a:t>pilihan</a:t>
            </a:r>
            <a:r>
              <a:rPr lang="en-ID" sz="2400" b="0" i="0" dirty="0">
                <a:solidFill>
                  <a:srgbClr val="41454C"/>
                </a:solidFill>
                <a:effectLst/>
                <a:highlight>
                  <a:srgbClr val="FFFF00"/>
                </a:highlight>
                <a:latin typeface="MyriadPro"/>
              </a:rPr>
              <a:t> </a:t>
            </a:r>
            <a:r>
              <a:rPr lang="en-ID" sz="2400" b="0" i="0" dirty="0" err="1">
                <a:solidFill>
                  <a:srgbClr val="41454C"/>
                </a:solidFill>
                <a:effectLst/>
                <a:highlight>
                  <a:srgbClr val="FFFF00"/>
                </a:highlight>
                <a:latin typeface="MyriadPro"/>
              </a:rPr>
              <a:t>utama</a:t>
            </a:r>
            <a:r>
              <a:rPr lang="en-ID" sz="2400" b="0" i="0" dirty="0">
                <a:solidFill>
                  <a:srgbClr val="41454C"/>
                </a:solidFill>
                <a:effectLst/>
                <a:highlight>
                  <a:srgbClr val="FFFF00"/>
                </a:highlight>
                <a:latin typeface="MyriadPro"/>
              </a:rPr>
              <a:t> Anda</a:t>
            </a:r>
            <a:endParaRPr lang="en-ID" sz="1800" b="1" i="0" dirty="0">
              <a:solidFill>
                <a:srgbClr val="41454C"/>
              </a:solidFill>
              <a:effectLst/>
              <a:highlight>
                <a:srgbClr val="FFFF00"/>
              </a:highlight>
              <a:latin typeface="MyriadPro"/>
            </a:endParaRPr>
          </a:p>
          <a:p>
            <a:endParaRPr lang="en-ID" sz="1800" b="1" dirty="0">
              <a:solidFill>
                <a:srgbClr val="41454C"/>
              </a:solidFill>
              <a:highlight>
                <a:srgbClr val="FFFF00"/>
              </a:highlight>
              <a:latin typeface="MyriadPro"/>
            </a:endParaRPr>
          </a:p>
          <a:p>
            <a:r>
              <a:rPr lang="en-ID" sz="2400" b="1" i="0" dirty="0">
                <a:solidFill>
                  <a:srgbClr val="41454C"/>
                </a:solidFill>
                <a:effectLst/>
                <a:latin typeface="MyriadPro"/>
              </a:rPr>
              <a:t>MISI</a:t>
            </a:r>
            <a:br>
              <a:rPr lang="en-ID" sz="1800" b="1" i="0" dirty="0">
                <a:solidFill>
                  <a:srgbClr val="41454C"/>
                </a:solidFill>
                <a:effectLst/>
                <a:latin typeface="MyriadPro"/>
              </a:rPr>
            </a:br>
            <a:r>
              <a:rPr lang="en-ID" sz="1800" b="1" i="0" dirty="0" err="1">
                <a:solidFill>
                  <a:srgbClr val="41454C"/>
                </a:solidFill>
                <a:effectLst/>
                <a:latin typeface="MyriadPro"/>
              </a:rPr>
              <a:t>Menyediakan</a:t>
            </a:r>
            <a:r>
              <a:rPr lang="en-ID" sz="1800" b="1" i="0" dirty="0">
                <a:solidFill>
                  <a:srgbClr val="41454C"/>
                </a:solidFill>
                <a:effectLst/>
                <a:latin typeface="MyriadPro"/>
              </a:rPr>
              <a:t> </a:t>
            </a:r>
            <a:r>
              <a:rPr lang="en-ID" sz="1800" b="1" i="0" dirty="0" err="1">
                <a:solidFill>
                  <a:srgbClr val="41454C"/>
                </a:solidFill>
                <a:effectLst/>
                <a:latin typeface="MyriadPro"/>
              </a:rPr>
              <a:t>solusi</a:t>
            </a:r>
            <a:r>
              <a:rPr lang="en-ID" sz="1800" b="1" i="0" dirty="0">
                <a:solidFill>
                  <a:srgbClr val="41454C"/>
                </a:solidFill>
                <a:effectLst/>
                <a:latin typeface="MyriadPro"/>
              </a:rPr>
              <a:t> </a:t>
            </a:r>
            <a:r>
              <a:rPr lang="en-ID" sz="1800" b="1" i="0" dirty="0" err="1">
                <a:solidFill>
                  <a:srgbClr val="41454C"/>
                </a:solidFill>
                <a:effectLst/>
                <a:latin typeface="MyriadPro"/>
              </a:rPr>
              <a:t>perbankan</a:t>
            </a:r>
            <a:r>
              <a:rPr lang="en-ID" sz="1800" b="1" i="0" dirty="0">
                <a:solidFill>
                  <a:srgbClr val="41454C"/>
                </a:solidFill>
                <a:effectLst/>
                <a:latin typeface="MyriadPro"/>
              </a:rPr>
              <a:t> digital yang </a:t>
            </a:r>
            <a:r>
              <a:rPr lang="en-ID" sz="1800" b="1" i="0" dirty="0" err="1">
                <a:solidFill>
                  <a:srgbClr val="41454C"/>
                </a:solidFill>
                <a:effectLst/>
                <a:latin typeface="MyriadPro"/>
              </a:rPr>
              <a:t>handal</a:t>
            </a:r>
            <a:r>
              <a:rPr lang="en-ID" sz="1800" b="1" i="0" dirty="0">
                <a:solidFill>
                  <a:srgbClr val="41454C"/>
                </a:solidFill>
                <a:effectLst/>
                <a:latin typeface="MyriadPro"/>
              </a:rPr>
              <a:t> dan </a:t>
            </a:r>
            <a:r>
              <a:rPr lang="en-ID" sz="1800" b="1" i="1" dirty="0">
                <a:solidFill>
                  <a:srgbClr val="41454C"/>
                </a:solidFill>
                <a:effectLst/>
                <a:latin typeface="MyriadPro"/>
              </a:rPr>
              <a:t>simple </a:t>
            </a:r>
            <a:r>
              <a:rPr lang="en-ID" sz="1800" b="1" i="0" dirty="0">
                <a:solidFill>
                  <a:srgbClr val="41454C"/>
                </a:solidFill>
                <a:effectLst/>
                <a:latin typeface="MyriadPro"/>
              </a:rPr>
              <a:t>yang </a:t>
            </a:r>
            <a:r>
              <a:rPr lang="en-ID" sz="1800" b="1" i="0" dirty="0" err="1">
                <a:solidFill>
                  <a:srgbClr val="41454C"/>
                </a:solidFill>
                <a:effectLst/>
                <a:latin typeface="MyriadPro"/>
              </a:rPr>
              <a:t>menjadi</a:t>
            </a:r>
            <a:r>
              <a:rPr lang="en-ID" sz="1800" b="1" i="0" dirty="0">
                <a:solidFill>
                  <a:srgbClr val="41454C"/>
                </a:solidFill>
                <a:effectLst/>
                <a:latin typeface="MyriadPro"/>
              </a:rPr>
              <a:t> </a:t>
            </a:r>
            <a:r>
              <a:rPr lang="en-ID" sz="1800" b="1" i="0" dirty="0" err="1">
                <a:solidFill>
                  <a:srgbClr val="41454C"/>
                </a:solidFill>
                <a:effectLst/>
                <a:latin typeface="MyriadPro"/>
              </a:rPr>
              <a:t>bagian</a:t>
            </a:r>
            <a:r>
              <a:rPr lang="en-ID" sz="1800" b="1" i="0" dirty="0">
                <a:solidFill>
                  <a:srgbClr val="41454C"/>
                </a:solidFill>
                <a:effectLst/>
                <a:latin typeface="MyriadPro"/>
              </a:rPr>
              <a:t> </a:t>
            </a:r>
            <a:r>
              <a:rPr lang="en-ID" sz="1800" b="1" i="0" dirty="0" err="1">
                <a:solidFill>
                  <a:srgbClr val="41454C"/>
                </a:solidFill>
                <a:effectLst/>
                <a:latin typeface="MyriadPro"/>
              </a:rPr>
              <a:t>hidup</a:t>
            </a:r>
            <a:r>
              <a:rPr lang="en-ID" sz="1800" b="1" i="0" dirty="0">
                <a:solidFill>
                  <a:srgbClr val="41454C"/>
                </a:solidFill>
                <a:effectLst/>
                <a:latin typeface="MyriadPro"/>
              </a:rPr>
              <a:t> </a:t>
            </a:r>
            <a:r>
              <a:rPr lang="en-ID" sz="1800" b="1" i="0" dirty="0" err="1">
                <a:solidFill>
                  <a:srgbClr val="41454C"/>
                </a:solidFill>
                <a:effectLst/>
                <a:latin typeface="MyriadPro"/>
              </a:rPr>
              <a:t>nasabah</a:t>
            </a:r>
            <a:endParaRPr lang="en-ID" sz="1800" b="1" dirty="0"/>
          </a:p>
        </p:txBody>
      </p:sp>
      <p:sp>
        <p:nvSpPr>
          <p:cNvPr id="4" name="TextBox 3">
            <a:extLst>
              <a:ext uri="{FF2B5EF4-FFF2-40B4-BE49-F238E27FC236}">
                <a16:creationId xmlns:a16="http://schemas.microsoft.com/office/drawing/2014/main" id="{ACA02545-8173-41A4-827A-470CA2BB7429}"/>
              </a:ext>
            </a:extLst>
          </p:cNvPr>
          <p:cNvSpPr txBox="1"/>
          <p:nvPr/>
        </p:nvSpPr>
        <p:spPr>
          <a:xfrm>
            <a:off x="5996940" y="762000"/>
            <a:ext cx="2743200" cy="3600986"/>
          </a:xfrm>
          <a:prstGeom prst="rect">
            <a:avLst/>
          </a:prstGeom>
          <a:noFill/>
        </p:spPr>
        <p:txBody>
          <a:bodyPr wrap="square" rtlCol="0">
            <a:spAutoFit/>
          </a:bodyPr>
          <a:lstStyle/>
          <a:p>
            <a:pPr marL="358775" indent="-358775" algn="l">
              <a:buFont typeface="+mj-lt"/>
              <a:buAutoNum type="arabicPeriod"/>
            </a:pPr>
            <a:r>
              <a:rPr lang="en-ID" sz="1200" b="1" i="0" dirty="0">
                <a:solidFill>
                  <a:srgbClr val="074C90"/>
                </a:solidFill>
                <a:effectLst/>
                <a:latin typeface="MyriadPro"/>
              </a:rPr>
              <a:t>Amanah</a:t>
            </a:r>
            <a:br>
              <a:rPr lang="en-ID" sz="1200" b="0" i="0" dirty="0">
                <a:solidFill>
                  <a:srgbClr val="41454C"/>
                </a:solidFill>
                <a:effectLst/>
                <a:latin typeface="MyriadPro"/>
              </a:rPr>
            </a:br>
            <a:r>
              <a:rPr lang="en-ID" sz="1200" b="0" i="0" dirty="0" err="1">
                <a:solidFill>
                  <a:srgbClr val="41454C"/>
                </a:solidFill>
                <a:effectLst/>
                <a:latin typeface="MyriadPro"/>
              </a:rPr>
              <a:t>Memegang</a:t>
            </a:r>
            <a:r>
              <a:rPr lang="en-ID" sz="1200" b="0" i="0" dirty="0">
                <a:solidFill>
                  <a:srgbClr val="41454C"/>
                </a:solidFill>
                <a:effectLst/>
                <a:latin typeface="MyriadPro"/>
              </a:rPr>
              <a:t> </a:t>
            </a:r>
            <a:r>
              <a:rPr lang="en-ID" sz="1200" b="0" i="0" dirty="0" err="1">
                <a:solidFill>
                  <a:srgbClr val="41454C"/>
                </a:solidFill>
                <a:effectLst/>
                <a:latin typeface="MyriadPro"/>
              </a:rPr>
              <a:t>teguh</a:t>
            </a:r>
            <a:r>
              <a:rPr lang="en-ID" sz="1200" b="0" i="0" dirty="0">
                <a:solidFill>
                  <a:srgbClr val="41454C"/>
                </a:solidFill>
                <a:effectLst/>
                <a:latin typeface="MyriadPro"/>
              </a:rPr>
              <a:t> </a:t>
            </a:r>
            <a:r>
              <a:rPr lang="en-ID" sz="1200" b="0" i="0" dirty="0" err="1">
                <a:solidFill>
                  <a:srgbClr val="41454C"/>
                </a:solidFill>
                <a:effectLst/>
                <a:latin typeface="MyriadPro"/>
              </a:rPr>
              <a:t>kepercayaan</a:t>
            </a:r>
            <a:r>
              <a:rPr lang="en-ID" sz="1200" b="0" i="0" dirty="0">
                <a:solidFill>
                  <a:srgbClr val="41454C"/>
                </a:solidFill>
                <a:effectLst/>
                <a:latin typeface="MyriadPro"/>
              </a:rPr>
              <a:t> yang </a:t>
            </a:r>
            <a:r>
              <a:rPr lang="en-ID" sz="1200" b="0" i="0" dirty="0" err="1">
                <a:solidFill>
                  <a:srgbClr val="41454C"/>
                </a:solidFill>
                <a:effectLst/>
                <a:latin typeface="MyriadPro"/>
              </a:rPr>
              <a:t>diberikan</a:t>
            </a:r>
            <a:r>
              <a:rPr lang="en-ID" sz="1200" b="0" i="0" dirty="0">
                <a:solidFill>
                  <a:srgbClr val="41454C"/>
                </a:solidFill>
                <a:effectLst/>
                <a:latin typeface="MyriadPro"/>
              </a:rPr>
              <a:t>.</a:t>
            </a:r>
          </a:p>
          <a:p>
            <a:pPr marL="358775" indent="-358775" algn="l">
              <a:buFont typeface="+mj-lt"/>
              <a:buAutoNum type="arabicPeriod"/>
            </a:pPr>
            <a:r>
              <a:rPr lang="en-ID" sz="1200" b="1" i="0" dirty="0" err="1">
                <a:solidFill>
                  <a:srgbClr val="074C90"/>
                </a:solidFill>
                <a:effectLst/>
                <a:latin typeface="MyriadPro"/>
              </a:rPr>
              <a:t>Kompeten</a:t>
            </a:r>
            <a:br>
              <a:rPr lang="en-ID" sz="1200" b="0" i="0" dirty="0">
                <a:solidFill>
                  <a:srgbClr val="41454C"/>
                </a:solidFill>
                <a:effectLst/>
                <a:latin typeface="MyriadPro"/>
              </a:rPr>
            </a:br>
            <a:r>
              <a:rPr lang="en-ID" sz="1200" b="0" i="0" dirty="0">
                <a:solidFill>
                  <a:srgbClr val="41454C"/>
                </a:solidFill>
                <a:effectLst/>
                <a:latin typeface="MyriadPro"/>
              </a:rPr>
              <a:t>Terus </a:t>
            </a:r>
            <a:r>
              <a:rPr lang="en-ID" sz="1200" b="0" i="0" dirty="0" err="1">
                <a:solidFill>
                  <a:srgbClr val="41454C"/>
                </a:solidFill>
                <a:effectLst/>
                <a:latin typeface="MyriadPro"/>
              </a:rPr>
              <a:t>belajar</a:t>
            </a:r>
            <a:r>
              <a:rPr lang="en-ID" sz="1200" b="0" i="0" dirty="0">
                <a:solidFill>
                  <a:srgbClr val="41454C"/>
                </a:solidFill>
                <a:effectLst/>
                <a:latin typeface="MyriadPro"/>
              </a:rPr>
              <a:t> dan </a:t>
            </a:r>
            <a:r>
              <a:rPr lang="en-ID" sz="1200" b="0" i="0" dirty="0" err="1">
                <a:solidFill>
                  <a:srgbClr val="41454C"/>
                </a:solidFill>
                <a:effectLst/>
                <a:latin typeface="MyriadPro"/>
              </a:rPr>
              <a:t>mengembangkan</a:t>
            </a:r>
            <a:r>
              <a:rPr lang="en-ID" sz="1200" b="0" i="0" dirty="0">
                <a:solidFill>
                  <a:srgbClr val="41454C"/>
                </a:solidFill>
                <a:effectLst/>
                <a:latin typeface="MyriadPro"/>
              </a:rPr>
              <a:t> </a:t>
            </a:r>
            <a:r>
              <a:rPr lang="en-ID" sz="1200" b="0" i="0" dirty="0" err="1">
                <a:solidFill>
                  <a:srgbClr val="41454C"/>
                </a:solidFill>
                <a:effectLst/>
                <a:latin typeface="MyriadPro"/>
              </a:rPr>
              <a:t>kapabilitas</a:t>
            </a:r>
            <a:r>
              <a:rPr lang="en-ID" sz="1200" b="0" i="0" dirty="0">
                <a:solidFill>
                  <a:srgbClr val="41454C"/>
                </a:solidFill>
                <a:effectLst/>
                <a:latin typeface="MyriadPro"/>
              </a:rPr>
              <a:t>.</a:t>
            </a:r>
          </a:p>
          <a:p>
            <a:pPr marL="358775" indent="-358775" algn="l">
              <a:buFont typeface="+mj-lt"/>
              <a:buAutoNum type="arabicPeriod"/>
            </a:pPr>
            <a:r>
              <a:rPr lang="en-ID" sz="1200" b="1" i="0" dirty="0" err="1">
                <a:solidFill>
                  <a:srgbClr val="074C90"/>
                </a:solidFill>
                <a:effectLst/>
                <a:latin typeface="MyriadPro"/>
              </a:rPr>
              <a:t>Harmonis</a:t>
            </a:r>
            <a:br>
              <a:rPr lang="en-ID" sz="1200" b="0" i="0" dirty="0">
                <a:solidFill>
                  <a:srgbClr val="41454C"/>
                </a:solidFill>
                <a:effectLst/>
                <a:latin typeface="MyriadPro"/>
              </a:rPr>
            </a:br>
            <a:r>
              <a:rPr lang="en-ID" sz="1200" b="0" i="0" dirty="0" err="1">
                <a:solidFill>
                  <a:srgbClr val="41454C"/>
                </a:solidFill>
                <a:effectLst/>
                <a:latin typeface="MyriadPro"/>
              </a:rPr>
              <a:t>Saling</a:t>
            </a:r>
            <a:r>
              <a:rPr lang="en-ID" sz="1200" b="0" i="0" dirty="0">
                <a:solidFill>
                  <a:srgbClr val="41454C"/>
                </a:solidFill>
                <a:effectLst/>
                <a:latin typeface="MyriadPro"/>
              </a:rPr>
              <a:t> </a:t>
            </a:r>
            <a:r>
              <a:rPr lang="en-ID" sz="1200" b="0" i="0" dirty="0" err="1">
                <a:solidFill>
                  <a:srgbClr val="41454C"/>
                </a:solidFill>
                <a:effectLst/>
                <a:latin typeface="MyriadPro"/>
              </a:rPr>
              <a:t>peduli</a:t>
            </a:r>
            <a:r>
              <a:rPr lang="en-ID" sz="1200" b="0" i="0" dirty="0">
                <a:solidFill>
                  <a:srgbClr val="41454C"/>
                </a:solidFill>
                <a:effectLst/>
                <a:latin typeface="MyriadPro"/>
              </a:rPr>
              <a:t> dan </a:t>
            </a:r>
            <a:r>
              <a:rPr lang="en-ID" sz="1200" b="0" i="0" dirty="0" err="1">
                <a:solidFill>
                  <a:srgbClr val="41454C"/>
                </a:solidFill>
                <a:effectLst/>
                <a:latin typeface="MyriadPro"/>
              </a:rPr>
              <a:t>menghargai</a:t>
            </a:r>
            <a:r>
              <a:rPr lang="en-ID" sz="1200" b="0" i="0" dirty="0">
                <a:solidFill>
                  <a:srgbClr val="41454C"/>
                </a:solidFill>
                <a:effectLst/>
                <a:latin typeface="MyriadPro"/>
              </a:rPr>
              <a:t> </a:t>
            </a:r>
            <a:r>
              <a:rPr lang="en-ID" sz="1200" b="0" i="0" dirty="0" err="1">
                <a:solidFill>
                  <a:srgbClr val="41454C"/>
                </a:solidFill>
                <a:effectLst/>
                <a:latin typeface="MyriadPro"/>
              </a:rPr>
              <a:t>perbedaan</a:t>
            </a:r>
            <a:r>
              <a:rPr lang="en-ID" sz="1200" b="0" i="0" dirty="0">
                <a:solidFill>
                  <a:srgbClr val="41454C"/>
                </a:solidFill>
                <a:effectLst/>
                <a:latin typeface="MyriadPro"/>
              </a:rPr>
              <a:t>.</a:t>
            </a:r>
          </a:p>
          <a:p>
            <a:pPr marL="358775" indent="-358775" algn="l">
              <a:buFont typeface="+mj-lt"/>
              <a:buAutoNum type="arabicPeriod"/>
            </a:pPr>
            <a:r>
              <a:rPr lang="en-ID" sz="1200" b="1" i="0" dirty="0">
                <a:solidFill>
                  <a:srgbClr val="074C90"/>
                </a:solidFill>
                <a:effectLst/>
                <a:latin typeface="MyriadPro"/>
              </a:rPr>
              <a:t>Loyal</a:t>
            </a:r>
            <a:br>
              <a:rPr lang="en-ID" sz="1200" b="0" i="0" dirty="0">
                <a:solidFill>
                  <a:srgbClr val="41454C"/>
                </a:solidFill>
                <a:effectLst/>
                <a:latin typeface="MyriadPro"/>
              </a:rPr>
            </a:br>
            <a:r>
              <a:rPr lang="en-ID" sz="1200" b="0" i="0" dirty="0" err="1">
                <a:solidFill>
                  <a:srgbClr val="41454C"/>
                </a:solidFill>
                <a:effectLst/>
                <a:latin typeface="MyriadPro"/>
              </a:rPr>
              <a:t>Berdedikasi</a:t>
            </a:r>
            <a:r>
              <a:rPr lang="en-ID" sz="1200" b="0" i="0" dirty="0">
                <a:solidFill>
                  <a:srgbClr val="41454C"/>
                </a:solidFill>
                <a:effectLst/>
                <a:latin typeface="MyriadPro"/>
              </a:rPr>
              <a:t> dan </a:t>
            </a:r>
            <a:r>
              <a:rPr lang="en-ID" sz="1200" b="0" i="0" dirty="0" err="1">
                <a:solidFill>
                  <a:srgbClr val="41454C"/>
                </a:solidFill>
                <a:effectLst/>
                <a:latin typeface="MyriadPro"/>
              </a:rPr>
              <a:t>mengutamakan</a:t>
            </a:r>
            <a:r>
              <a:rPr lang="en-ID" sz="1200" b="0" i="0" dirty="0">
                <a:solidFill>
                  <a:srgbClr val="41454C"/>
                </a:solidFill>
                <a:effectLst/>
                <a:latin typeface="MyriadPro"/>
              </a:rPr>
              <a:t> </a:t>
            </a:r>
            <a:r>
              <a:rPr lang="en-ID" sz="1200" b="0" i="0" dirty="0" err="1">
                <a:solidFill>
                  <a:srgbClr val="41454C"/>
                </a:solidFill>
                <a:effectLst/>
                <a:latin typeface="MyriadPro"/>
              </a:rPr>
              <a:t>kepentingan</a:t>
            </a:r>
            <a:r>
              <a:rPr lang="en-ID" sz="1200" b="0" i="0" dirty="0">
                <a:solidFill>
                  <a:srgbClr val="41454C"/>
                </a:solidFill>
                <a:effectLst/>
                <a:latin typeface="MyriadPro"/>
              </a:rPr>
              <a:t> </a:t>
            </a:r>
            <a:r>
              <a:rPr lang="en-ID" sz="1200" b="0" i="0" dirty="0" err="1">
                <a:solidFill>
                  <a:srgbClr val="41454C"/>
                </a:solidFill>
                <a:effectLst/>
                <a:latin typeface="MyriadPro"/>
              </a:rPr>
              <a:t>bangsa</a:t>
            </a:r>
            <a:r>
              <a:rPr lang="en-ID" sz="1200" b="0" i="0" dirty="0">
                <a:solidFill>
                  <a:srgbClr val="41454C"/>
                </a:solidFill>
                <a:effectLst/>
                <a:latin typeface="MyriadPro"/>
              </a:rPr>
              <a:t> dan negara.</a:t>
            </a:r>
          </a:p>
          <a:p>
            <a:pPr marL="358775" indent="-358775" algn="l">
              <a:buFont typeface="+mj-lt"/>
              <a:buAutoNum type="arabicPeriod"/>
            </a:pPr>
            <a:r>
              <a:rPr lang="en-ID" sz="1200" b="1" i="0" dirty="0" err="1">
                <a:solidFill>
                  <a:srgbClr val="074C90"/>
                </a:solidFill>
                <a:effectLst/>
                <a:latin typeface="MyriadPro"/>
              </a:rPr>
              <a:t>Adaptif</a:t>
            </a:r>
            <a:br>
              <a:rPr lang="en-ID" sz="1200" b="0" i="0" dirty="0">
                <a:solidFill>
                  <a:srgbClr val="41454C"/>
                </a:solidFill>
                <a:effectLst/>
                <a:latin typeface="MyriadPro"/>
              </a:rPr>
            </a:br>
            <a:r>
              <a:rPr lang="en-ID" sz="1200" b="0" i="0" dirty="0">
                <a:solidFill>
                  <a:srgbClr val="41454C"/>
                </a:solidFill>
                <a:effectLst/>
                <a:latin typeface="MyriadPro"/>
              </a:rPr>
              <a:t>Terus </a:t>
            </a:r>
            <a:r>
              <a:rPr lang="en-ID" sz="1200" b="0" i="0" dirty="0" err="1">
                <a:solidFill>
                  <a:srgbClr val="41454C"/>
                </a:solidFill>
                <a:effectLst/>
                <a:latin typeface="MyriadPro"/>
              </a:rPr>
              <a:t>berinovasi</a:t>
            </a:r>
            <a:r>
              <a:rPr lang="en-ID" sz="1200" b="0" i="0" dirty="0">
                <a:solidFill>
                  <a:srgbClr val="41454C"/>
                </a:solidFill>
                <a:effectLst/>
                <a:latin typeface="MyriadPro"/>
              </a:rPr>
              <a:t> dan </a:t>
            </a:r>
            <a:r>
              <a:rPr lang="en-ID" sz="1200" b="0" i="0" dirty="0" err="1">
                <a:solidFill>
                  <a:srgbClr val="41454C"/>
                </a:solidFill>
                <a:effectLst/>
                <a:latin typeface="MyriadPro"/>
              </a:rPr>
              <a:t>antusias</a:t>
            </a:r>
            <a:r>
              <a:rPr lang="en-ID" sz="1200" b="0" i="0" dirty="0">
                <a:solidFill>
                  <a:srgbClr val="41454C"/>
                </a:solidFill>
                <a:effectLst/>
                <a:latin typeface="MyriadPro"/>
              </a:rPr>
              <a:t> </a:t>
            </a:r>
            <a:r>
              <a:rPr lang="en-ID" sz="1200" b="0" i="0" dirty="0" err="1">
                <a:solidFill>
                  <a:srgbClr val="41454C"/>
                </a:solidFill>
                <a:effectLst/>
                <a:latin typeface="MyriadPro"/>
              </a:rPr>
              <a:t>dalam</a:t>
            </a:r>
            <a:r>
              <a:rPr lang="en-ID" sz="1200" b="0" i="0" dirty="0">
                <a:solidFill>
                  <a:srgbClr val="41454C"/>
                </a:solidFill>
                <a:effectLst/>
                <a:latin typeface="MyriadPro"/>
              </a:rPr>
              <a:t> </a:t>
            </a:r>
            <a:r>
              <a:rPr lang="en-ID" sz="1200" b="0" i="0" dirty="0" err="1">
                <a:solidFill>
                  <a:srgbClr val="41454C"/>
                </a:solidFill>
                <a:effectLst/>
                <a:latin typeface="MyriadPro"/>
              </a:rPr>
              <a:t>menggerakkan</a:t>
            </a:r>
            <a:r>
              <a:rPr lang="en-ID" sz="1200" b="0" i="0" dirty="0">
                <a:solidFill>
                  <a:srgbClr val="41454C"/>
                </a:solidFill>
                <a:effectLst/>
                <a:latin typeface="MyriadPro"/>
              </a:rPr>
              <a:t> </a:t>
            </a:r>
            <a:r>
              <a:rPr lang="en-ID" sz="1200" b="0" i="0" dirty="0" err="1">
                <a:solidFill>
                  <a:srgbClr val="41454C"/>
                </a:solidFill>
                <a:effectLst/>
                <a:latin typeface="MyriadPro"/>
              </a:rPr>
              <a:t>ataupun</a:t>
            </a:r>
            <a:r>
              <a:rPr lang="en-ID" sz="1200" b="0" i="0" dirty="0">
                <a:solidFill>
                  <a:srgbClr val="41454C"/>
                </a:solidFill>
                <a:effectLst/>
                <a:latin typeface="MyriadPro"/>
              </a:rPr>
              <a:t> </a:t>
            </a:r>
            <a:r>
              <a:rPr lang="en-ID" sz="1200" b="0" i="0" dirty="0" err="1">
                <a:solidFill>
                  <a:srgbClr val="41454C"/>
                </a:solidFill>
                <a:effectLst/>
                <a:latin typeface="MyriadPro"/>
              </a:rPr>
              <a:t>menghadapi</a:t>
            </a:r>
            <a:r>
              <a:rPr lang="en-ID" sz="1200" b="0" i="0" dirty="0">
                <a:solidFill>
                  <a:srgbClr val="41454C"/>
                </a:solidFill>
                <a:effectLst/>
                <a:latin typeface="MyriadPro"/>
              </a:rPr>
              <a:t> </a:t>
            </a:r>
            <a:r>
              <a:rPr lang="en-ID" sz="1200" b="0" i="0" dirty="0" err="1">
                <a:solidFill>
                  <a:srgbClr val="41454C"/>
                </a:solidFill>
                <a:effectLst/>
                <a:latin typeface="MyriadPro"/>
              </a:rPr>
              <a:t>perubahan</a:t>
            </a:r>
            <a:r>
              <a:rPr lang="en-ID" sz="1200" b="0" i="0" dirty="0">
                <a:solidFill>
                  <a:srgbClr val="41454C"/>
                </a:solidFill>
                <a:effectLst/>
                <a:latin typeface="MyriadPro"/>
              </a:rPr>
              <a:t>.</a:t>
            </a:r>
          </a:p>
          <a:p>
            <a:pPr marL="358775" indent="-358775" algn="l">
              <a:buFont typeface="+mj-lt"/>
              <a:buAutoNum type="arabicPeriod"/>
            </a:pPr>
            <a:r>
              <a:rPr lang="en-ID" sz="1200" b="1" i="0" dirty="0" err="1">
                <a:solidFill>
                  <a:srgbClr val="074C90"/>
                </a:solidFill>
                <a:effectLst/>
                <a:latin typeface="MyriadPro"/>
              </a:rPr>
              <a:t>Kolaboratif</a:t>
            </a:r>
            <a:br>
              <a:rPr lang="en-ID" sz="1200" b="0" i="0" dirty="0">
                <a:solidFill>
                  <a:srgbClr val="41454C"/>
                </a:solidFill>
                <a:effectLst/>
                <a:latin typeface="MyriadPro"/>
              </a:rPr>
            </a:br>
            <a:r>
              <a:rPr lang="en-ID" sz="1200" b="0" i="0" dirty="0" err="1">
                <a:solidFill>
                  <a:srgbClr val="41454C"/>
                </a:solidFill>
                <a:effectLst/>
                <a:latin typeface="MyriadPro"/>
              </a:rPr>
              <a:t>Membangun</a:t>
            </a:r>
            <a:r>
              <a:rPr lang="en-ID" sz="1200" b="0" i="0" dirty="0">
                <a:solidFill>
                  <a:srgbClr val="41454C"/>
                </a:solidFill>
                <a:effectLst/>
                <a:latin typeface="MyriadPro"/>
              </a:rPr>
              <a:t> </a:t>
            </a:r>
            <a:r>
              <a:rPr lang="en-ID" sz="1200" b="0" i="0" dirty="0" err="1">
                <a:solidFill>
                  <a:srgbClr val="41454C"/>
                </a:solidFill>
                <a:effectLst/>
                <a:latin typeface="MyriadPro"/>
              </a:rPr>
              <a:t>kerja</a:t>
            </a:r>
            <a:r>
              <a:rPr lang="en-ID" sz="1200" b="0" i="0" dirty="0">
                <a:solidFill>
                  <a:srgbClr val="41454C"/>
                </a:solidFill>
                <a:effectLst/>
                <a:latin typeface="MyriadPro"/>
              </a:rPr>
              <a:t> </a:t>
            </a:r>
            <a:r>
              <a:rPr lang="en-ID" sz="1200" b="0" i="0" dirty="0" err="1">
                <a:solidFill>
                  <a:srgbClr val="41454C"/>
                </a:solidFill>
                <a:effectLst/>
                <a:latin typeface="MyriadPro"/>
              </a:rPr>
              <a:t>sama</a:t>
            </a:r>
            <a:r>
              <a:rPr lang="en-ID" sz="1200" b="0" i="0" dirty="0">
                <a:solidFill>
                  <a:srgbClr val="41454C"/>
                </a:solidFill>
                <a:effectLst/>
                <a:latin typeface="MyriadPro"/>
              </a:rPr>
              <a:t> yang </a:t>
            </a:r>
            <a:r>
              <a:rPr lang="en-ID" sz="1200" b="0" i="0" dirty="0" err="1">
                <a:solidFill>
                  <a:srgbClr val="41454C"/>
                </a:solidFill>
                <a:effectLst/>
                <a:latin typeface="MyriadPro"/>
              </a:rPr>
              <a:t>sinergis</a:t>
            </a:r>
            <a:r>
              <a:rPr lang="en-ID" sz="1200" b="0" i="0" dirty="0">
                <a:solidFill>
                  <a:srgbClr val="41454C"/>
                </a:solidFill>
                <a:effectLst/>
                <a:latin typeface="MyriadPro"/>
              </a:rPr>
              <a:t>.</a:t>
            </a:r>
          </a:p>
        </p:txBody>
      </p:sp>
      <p:sp>
        <p:nvSpPr>
          <p:cNvPr id="5" name="TextBox 4">
            <a:extLst>
              <a:ext uri="{FF2B5EF4-FFF2-40B4-BE49-F238E27FC236}">
                <a16:creationId xmlns:a16="http://schemas.microsoft.com/office/drawing/2014/main" id="{2F22C82B-B32B-48C7-931D-B3D330F44B3D}"/>
              </a:ext>
            </a:extLst>
          </p:cNvPr>
          <p:cNvSpPr txBox="1"/>
          <p:nvPr/>
        </p:nvSpPr>
        <p:spPr>
          <a:xfrm>
            <a:off x="6118860" y="373380"/>
            <a:ext cx="2544890" cy="307777"/>
          </a:xfrm>
          <a:prstGeom prst="rect">
            <a:avLst/>
          </a:prstGeom>
          <a:noFill/>
        </p:spPr>
        <p:txBody>
          <a:bodyPr wrap="square" rtlCol="0">
            <a:spAutoFit/>
          </a:bodyPr>
          <a:lstStyle/>
          <a:p>
            <a:r>
              <a:rPr lang="en-US" dirty="0"/>
              <a:t>Nilai-</a:t>
            </a:r>
            <a:r>
              <a:rPr lang="en-US" dirty="0" err="1"/>
              <a:t>nilai</a:t>
            </a:r>
            <a:r>
              <a:rPr lang="en-US" dirty="0"/>
              <a:t> </a:t>
            </a:r>
            <a:endParaRPr lang="en-ID" dirty="0"/>
          </a:p>
        </p:txBody>
      </p:sp>
    </p:spTree>
    <p:extLst>
      <p:ext uri="{BB962C8B-B14F-4D97-AF65-F5344CB8AC3E}">
        <p14:creationId xmlns:p14="http://schemas.microsoft.com/office/powerpoint/2010/main" val="193116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6658D15B-D93B-4004-A425-7A6F6DB43E82}"/>
              </a:ext>
            </a:extLst>
          </p:cNvPr>
          <p:cNvSpPr>
            <a:spLocks noGrp="1" noChangeArrowheads="1"/>
          </p:cNvSpPr>
          <p:nvPr>
            <p:ph type="title" idx="4294967295"/>
          </p:nvPr>
        </p:nvSpPr>
        <p:spPr>
          <a:xfrm>
            <a:off x="1485900" y="205979"/>
            <a:ext cx="6172200" cy="531019"/>
          </a:xfrm>
          <a:ln/>
        </p:spPr>
        <p:txBody>
          <a:bodyPr/>
          <a:lstStyle/>
          <a:p>
            <a:pPr>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id-ID" altLang="en-US" b="1"/>
              <a:t>Tujuan</a:t>
            </a:r>
          </a:p>
        </p:txBody>
      </p:sp>
      <p:sp>
        <p:nvSpPr>
          <p:cNvPr id="15362" name="Rectangle 2">
            <a:extLst>
              <a:ext uri="{FF2B5EF4-FFF2-40B4-BE49-F238E27FC236}">
                <a16:creationId xmlns:a16="http://schemas.microsoft.com/office/drawing/2014/main" id="{ADFE2FFB-0C77-4FD0-A690-08247D364AAC}"/>
              </a:ext>
            </a:extLst>
          </p:cNvPr>
          <p:cNvSpPr>
            <a:spLocks noGrp="1" noChangeArrowheads="1"/>
          </p:cNvSpPr>
          <p:nvPr>
            <p:ph type="body" idx="4294967295"/>
          </p:nvPr>
        </p:nvSpPr>
        <p:spPr>
          <a:xfrm>
            <a:off x="1485900" y="1092820"/>
            <a:ext cx="6172200" cy="2921619"/>
          </a:xfrm>
          <a:ln/>
        </p:spPr>
        <p:txBody>
          <a:bodyPr/>
          <a:lstStyle/>
          <a:p>
            <a:pPr marL="255985" indent="-255985" algn="just">
              <a:lnSpc>
                <a:spcPct val="90000"/>
              </a:lnSpc>
              <a:spcBef>
                <a:spcPts val="450"/>
              </a:spcBef>
              <a:buClr>
                <a:srgbClr val="CCCCFF"/>
              </a:buClr>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id-ID" altLang="en-US" dirty="0"/>
              <a:t>Tujuan merupakan penjabaran dari pernyataan misi, tujuan adalah sesuatu yang akan dicapai atau dihasilkan dalam jangka waktu yang telah ditentukan. Penetapan tujuan pada umumnya didasarkan pada faktor-faktor kunci keberhasilan yang dilakukan setelah penetapan visi dan misi. </a:t>
            </a:r>
            <a:endParaRPr lang="en-US" altLang="en-US" dirty="0"/>
          </a:p>
          <a:p>
            <a:pPr marL="255985" indent="-255985" algn="just">
              <a:lnSpc>
                <a:spcPct val="90000"/>
              </a:lnSpc>
              <a:spcBef>
                <a:spcPts val="450"/>
              </a:spcBef>
              <a:buClr>
                <a:srgbClr val="CCCCFF"/>
              </a:buClr>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id-ID" altLang="en-US" dirty="0"/>
              <a:t>Tujuan tidak harus dinyatakan dalam bentuk kuantitatif, akan tetapi harus dapat menunjukkan kondisi yang ingin dicapai dimasa mendatang (Akdon, 2006:143). </a:t>
            </a:r>
            <a:endParaRPr lang="en-US" altLang="en-US" dirty="0"/>
          </a:p>
          <a:p>
            <a:pPr marL="255985" indent="-255985" algn="just">
              <a:lnSpc>
                <a:spcPct val="90000"/>
              </a:lnSpc>
              <a:spcBef>
                <a:spcPts val="450"/>
              </a:spcBef>
              <a:buClr>
                <a:srgbClr val="CCCCFF"/>
              </a:buClr>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id-ID" altLang="en-US" dirty="0"/>
              <a:t>Tujuan akan mengarahkan perumusan sasaran, kebijaksanaan, program dan kegiatan dalam rangka merealisasikan misi, oleh karena itu tujuan harus dapat menyediakan dasar yang kuat untuk menetapkan indikator. Pencapaian tujuan dapat dijadikan indikator untuk menilai kinerja sebuah organisasi</a:t>
            </a:r>
            <a:r>
              <a:rPr lang="en-US" altLang="en-US" sz="18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4B083A6-C74D-4D28-A81C-0422D6F32FC0}"/>
              </a:ext>
            </a:extLst>
          </p:cNvPr>
          <p:cNvSpPr>
            <a:spLocks noGrp="1" noChangeArrowheads="1"/>
          </p:cNvSpPr>
          <p:nvPr>
            <p:ph type="title" idx="4294967295"/>
          </p:nvPr>
        </p:nvSpPr>
        <p:spPr>
          <a:xfrm>
            <a:off x="1485900" y="205979"/>
            <a:ext cx="6172200" cy="857250"/>
          </a:xfrm>
          <a:ln/>
        </p:spPr>
        <p:txBody>
          <a:bodyPr/>
          <a:lstStyle/>
          <a:p>
            <a:pPr>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id-ID" altLang="en-US" b="1" dirty="0"/>
              <a:t>Tujuan</a:t>
            </a:r>
          </a:p>
        </p:txBody>
      </p:sp>
      <p:sp>
        <p:nvSpPr>
          <p:cNvPr id="17410" name="Rectangle 2">
            <a:extLst>
              <a:ext uri="{FF2B5EF4-FFF2-40B4-BE49-F238E27FC236}">
                <a16:creationId xmlns:a16="http://schemas.microsoft.com/office/drawing/2014/main" id="{EFF86088-61C3-4DD4-A3EF-4D7DE45C2BD1}"/>
              </a:ext>
            </a:extLst>
          </p:cNvPr>
          <p:cNvSpPr>
            <a:spLocks noGrp="1" noChangeArrowheads="1"/>
          </p:cNvSpPr>
          <p:nvPr>
            <p:ph type="body" idx="4294967295"/>
          </p:nvPr>
        </p:nvSpPr>
        <p:spPr>
          <a:xfrm>
            <a:off x="1485900" y="1200150"/>
            <a:ext cx="6172200" cy="3398044"/>
          </a:xfrm>
          <a:ln/>
        </p:spPr>
        <p:txBody>
          <a:bodyPr/>
          <a:lstStyle/>
          <a:p>
            <a:pPr marL="255985" indent="-255985" algn="just">
              <a:buClr>
                <a:srgbClr val="CCCCFF"/>
              </a:buClr>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id-ID" altLang="en-US" sz="1800" dirty="0"/>
              <a:t>Tujuan menggambarkan arahan yang jelas bagi organisasi. Perumusan tujuan akan strategi/perlakuan, arah kebijakan dan program suatu organisasi. Oleh karena itu perumusan tujuan harus memberikan ukuran lebih spesifik dan akuntabel</a:t>
            </a:r>
            <a:r>
              <a:rPr lang="id-ID" altLang="en-US"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5C181B7-1583-4494-9EB2-5016B525EDF0}"/>
              </a:ext>
            </a:extLst>
          </p:cNvPr>
          <p:cNvSpPr>
            <a:spLocks noGrp="1" noChangeArrowheads="1"/>
          </p:cNvSpPr>
          <p:nvPr>
            <p:ph type="title" idx="4294967295"/>
          </p:nvPr>
        </p:nvSpPr>
        <p:spPr>
          <a:xfrm>
            <a:off x="1485900" y="357188"/>
            <a:ext cx="6172200" cy="594122"/>
          </a:xfrm>
          <a:ln/>
        </p:spPr>
        <p:txBody>
          <a:bodyPr/>
          <a:lstStyle/>
          <a:p>
            <a:pPr>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id-ID" altLang="en-US" sz="2550"/>
              <a:t>Beberapa kriteria tujuan antara lain:</a:t>
            </a:r>
          </a:p>
        </p:txBody>
      </p:sp>
      <p:sp>
        <p:nvSpPr>
          <p:cNvPr id="16386" name="Rectangle 2">
            <a:extLst>
              <a:ext uri="{FF2B5EF4-FFF2-40B4-BE49-F238E27FC236}">
                <a16:creationId xmlns:a16="http://schemas.microsoft.com/office/drawing/2014/main" id="{A93DB108-BEF2-4951-9F74-E47BE1D597A0}"/>
              </a:ext>
            </a:extLst>
          </p:cNvPr>
          <p:cNvSpPr>
            <a:spLocks noGrp="1" noChangeArrowheads="1"/>
          </p:cNvSpPr>
          <p:nvPr>
            <p:ph type="body" idx="4294967295"/>
          </p:nvPr>
        </p:nvSpPr>
        <p:spPr>
          <a:xfrm>
            <a:off x="1485900" y="1113235"/>
            <a:ext cx="6172200" cy="3673078"/>
          </a:xfrm>
          <a:ln/>
        </p:spPr>
        <p:txBody>
          <a:bodyPr/>
          <a:lstStyle/>
          <a:p>
            <a:pPr marL="284560" indent="-284560">
              <a:lnSpc>
                <a:spcPct val="80000"/>
              </a:lnSpc>
              <a:spcBef>
                <a:spcPts val="450"/>
              </a:spcBef>
              <a:buClr>
                <a:srgbClr val="CCCCFF"/>
              </a:buClr>
              <a:buSzPct val="80000"/>
              <a:buFont typeface="Times New Roman" panose="02020603050405020304" pitchFamily="18" charset="0"/>
              <a:buAutoNum type="arabicPeriod"/>
              <a:tabLst>
                <a:tab pos="711994" algn="l"/>
                <a:tab pos="1397794" algn="l"/>
                <a:tab pos="2083594" algn="l"/>
                <a:tab pos="2769394" algn="l"/>
                <a:tab pos="3455194" algn="l"/>
                <a:tab pos="4140994" algn="l"/>
                <a:tab pos="4826794" algn="l"/>
                <a:tab pos="5512594" algn="l"/>
                <a:tab pos="6198394" algn="l"/>
                <a:tab pos="6884194" algn="l"/>
                <a:tab pos="7569994" algn="l"/>
              </a:tabLst>
            </a:pPr>
            <a:r>
              <a:rPr lang="id-ID" altLang="en-US" sz="1800" dirty="0"/>
              <a:t>Tujuan harus se</a:t>
            </a:r>
            <a:r>
              <a:rPr lang="en-US" altLang="en-US" sz="1800" dirty="0" err="1"/>
              <a:t>laras</a:t>
            </a:r>
            <a:r>
              <a:rPr lang="id-ID" altLang="en-US" sz="1800" dirty="0"/>
              <a:t> dan mengklarifikasikan misi, visi dan nilai-nilai organisasi.</a:t>
            </a:r>
          </a:p>
          <a:p>
            <a:pPr marL="284560" indent="-284560">
              <a:lnSpc>
                <a:spcPct val="80000"/>
              </a:lnSpc>
              <a:spcBef>
                <a:spcPts val="450"/>
              </a:spcBef>
              <a:buClr>
                <a:srgbClr val="CCCCFF"/>
              </a:buClr>
              <a:buSzPct val="80000"/>
              <a:buFont typeface="Times New Roman" panose="02020603050405020304" pitchFamily="18" charset="0"/>
              <a:buAutoNum type="arabicPeriod"/>
              <a:tabLst>
                <a:tab pos="711994" algn="l"/>
                <a:tab pos="1397794" algn="l"/>
                <a:tab pos="2083594" algn="l"/>
                <a:tab pos="2769394" algn="l"/>
                <a:tab pos="3455194" algn="l"/>
                <a:tab pos="4140994" algn="l"/>
                <a:tab pos="4826794" algn="l"/>
                <a:tab pos="5512594" algn="l"/>
                <a:tab pos="6198394" algn="l"/>
                <a:tab pos="6884194" algn="l"/>
                <a:tab pos="7569994" algn="l"/>
              </a:tabLst>
            </a:pPr>
            <a:r>
              <a:rPr lang="id-ID" altLang="en-US" sz="1800" dirty="0"/>
              <a:t>Pencapaian tujuan akan dapat memenuhi atau berkontribusi memenuhi misi, program dan sub program organisasi.</a:t>
            </a:r>
          </a:p>
          <a:p>
            <a:pPr marL="284560" indent="-284560">
              <a:lnSpc>
                <a:spcPct val="80000"/>
              </a:lnSpc>
              <a:spcBef>
                <a:spcPts val="450"/>
              </a:spcBef>
              <a:buClr>
                <a:srgbClr val="CCCCFF"/>
              </a:buClr>
              <a:buSzPct val="80000"/>
              <a:buFont typeface="Times New Roman" panose="02020603050405020304" pitchFamily="18" charset="0"/>
              <a:buAutoNum type="arabicPeriod"/>
              <a:tabLst>
                <a:tab pos="711994" algn="l"/>
                <a:tab pos="1397794" algn="l"/>
                <a:tab pos="2083594" algn="l"/>
                <a:tab pos="2769394" algn="l"/>
                <a:tab pos="3455194" algn="l"/>
                <a:tab pos="4140994" algn="l"/>
                <a:tab pos="4826794" algn="l"/>
                <a:tab pos="5512594" algn="l"/>
                <a:tab pos="6198394" algn="l"/>
                <a:tab pos="6884194" algn="l"/>
                <a:tab pos="7569994" algn="l"/>
              </a:tabLst>
            </a:pPr>
            <a:r>
              <a:rPr lang="id-ID" altLang="en-US" sz="1800" dirty="0"/>
              <a:t>Tujuan cenderung untuk esensial tidak berubah, kecuali terjadi pergeseran lingkungan, atau dalam hal isu strategik hasil yang diinginkan.</a:t>
            </a:r>
          </a:p>
          <a:p>
            <a:pPr marL="284560" indent="-284560">
              <a:lnSpc>
                <a:spcPct val="80000"/>
              </a:lnSpc>
              <a:spcBef>
                <a:spcPts val="450"/>
              </a:spcBef>
              <a:buClr>
                <a:srgbClr val="CCCCFF"/>
              </a:buClr>
              <a:buSzPct val="80000"/>
              <a:buFont typeface="Times New Roman" panose="02020603050405020304" pitchFamily="18" charset="0"/>
              <a:buAutoNum type="arabicPeriod"/>
              <a:tabLst>
                <a:tab pos="711994" algn="l"/>
                <a:tab pos="1397794" algn="l"/>
                <a:tab pos="2083594" algn="l"/>
                <a:tab pos="2769394" algn="l"/>
                <a:tab pos="3455194" algn="l"/>
                <a:tab pos="4140994" algn="l"/>
                <a:tab pos="4826794" algn="l"/>
                <a:tab pos="5512594" algn="l"/>
                <a:tab pos="6198394" algn="l"/>
                <a:tab pos="6884194" algn="l"/>
                <a:tab pos="7569994" algn="l"/>
              </a:tabLst>
            </a:pPr>
            <a:r>
              <a:rPr lang="id-ID" altLang="en-US" sz="1800" dirty="0"/>
              <a:t>Tujuan biasanya secara re</a:t>
            </a:r>
            <a:r>
              <a:rPr lang="en-US" altLang="en-US" sz="1800" dirty="0"/>
              <a:t>l</a:t>
            </a:r>
            <a:r>
              <a:rPr lang="id-ID" altLang="en-US" sz="1800" dirty="0"/>
              <a:t>atif berjangka panjang</a:t>
            </a:r>
          </a:p>
          <a:p>
            <a:pPr marL="284560" indent="-284560">
              <a:lnSpc>
                <a:spcPct val="80000"/>
              </a:lnSpc>
              <a:spcBef>
                <a:spcPts val="450"/>
              </a:spcBef>
              <a:buClr>
                <a:srgbClr val="CCCCFF"/>
              </a:buClr>
              <a:buSzPct val="80000"/>
              <a:buFont typeface="Times New Roman" panose="02020603050405020304" pitchFamily="18" charset="0"/>
              <a:buAutoNum type="arabicPeriod"/>
              <a:tabLst>
                <a:tab pos="711994" algn="l"/>
                <a:tab pos="1397794" algn="l"/>
                <a:tab pos="2083594" algn="l"/>
                <a:tab pos="2769394" algn="l"/>
                <a:tab pos="3455194" algn="l"/>
                <a:tab pos="4140994" algn="l"/>
                <a:tab pos="4826794" algn="l"/>
                <a:tab pos="5512594" algn="l"/>
                <a:tab pos="6198394" algn="l"/>
                <a:tab pos="6884194" algn="l"/>
                <a:tab pos="7569994" algn="l"/>
              </a:tabLst>
            </a:pPr>
            <a:r>
              <a:rPr lang="id-ID" altLang="en-US" sz="1800" dirty="0"/>
              <a:t>Tujuan menggambarkan hasil program</a:t>
            </a:r>
          </a:p>
          <a:p>
            <a:pPr marL="284560" indent="-284560">
              <a:lnSpc>
                <a:spcPct val="80000"/>
              </a:lnSpc>
              <a:spcBef>
                <a:spcPts val="450"/>
              </a:spcBef>
              <a:buClr>
                <a:srgbClr val="CCCCFF"/>
              </a:buClr>
              <a:buSzPct val="80000"/>
              <a:buFont typeface="Times New Roman" panose="02020603050405020304" pitchFamily="18" charset="0"/>
              <a:buAutoNum type="arabicPeriod"/>
              <a:tabLst>
                <a:tab pos="711994" algn="l"/>
                <a:tab pos="1397794" algn="l"/>
                <a:tab pos="2083594" algn="l"/>
                <a:tab pos="2769394" algn="l"/>
                <a:tab pos="3455194" algn="l"/>
                <a:tab pos="4140994" algn="l"/>
                <a:tab pos="4826794" algn="l"/>
                <a:tab pos="5512594" algn="l"/>
                <a:tab pos="6198394" algn="l"/>
                <a:tab pos="6884194" algn="l"/>
                <a:tab pos="7569994" algn="l"/>
              </a:tabLst>
            </a:pPr>
            <a:r>
              <a:rPr lang="id-ID" altLang="en-US" sz="1800" dirty="0"/>
              <a:t>Tujuan menggambarkan arahan yang jelas dari organisasi. </a:t>
            </a:r>
          </a:p>
          <a:p>
            <a:pPr marL="284560" indent="-284560">
              <a:lnSpc>
                <a:spcPct val="80000"/>
              </a:lnSpc>
              <a:spcBef>
                <a:spcPts val="450"/>
              </a:spcBef>
              <a:buClr>
                <a:srgbClr val="CCCCFF"/>
              </a:buClr>
              <a:buSzPct val="80000"/>
              <a:buFont typeface="Times New Roman" panose="02020603050405020304" pitchFamily="18" charset="0"/>
              <a:buAutoNum type="arabicPeriod"/>
              <a:tabLst>
                <a:tab pos="711994" algn="l"/>
                <a:tab pos="1397794" algn="l"/>
                <a:tab pos="2083594" algn="l"/>
                <a:tab pos="2769394" algn="l"/>
                <a:tab pos="3455194" algn="l"/>
                <a:tab pos="4140994" algn="l"/>
                <a:tab pos="4826794" algn="l"/>
                <a:tab pos="5512594" algn="l"/>
                <a:tab pos="6198394" algn="l"/>
                <a:tab pos="6884194" algn="l"/>
                <a:tab pos="7569994" algn="l"/>
              </a:tabLst>
            </a:pPr>
            <a:r>
              <a:rPr lang="id-ID" altLang="en-US" sz="1800" dirty="0"/>
              <a:t>Tujuan harus menantang, namun realistik dan dapat dicapai.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53D43F1-31FC-406A-8D83-A3DCA494708C}"/>
              </a:ext>
            </a:extLst>
          </p:cNvPr>
          <p:cNvSpPr>
            <a:spLocks noGrp="1" noChangeArrowheads="1"/>
          </p:cNvSpPr>
          <p:nvPr>
            <p:ph type="title" idx="4294967295"/>
          </p:nvPr>
        </p:nvSpPr>
        <p:spPr>
          <a:xfrm>
            <a:off x="1485900" y="411956"/>
            <a:ext cx="6172200" cy="1133475"/>
          </a:xfrm>
          <a:ln/>
        </p:spPr>
        <p:txBody>
          <a:bodyPr/>
          <a:lstStyle/>
          <a:p>
            <a:pPr>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id-ID" altLang="en-US" sz="1800" dirty="0">
                <a:latin typeface="+mn-lt"/>
              </a:rPr>
              <a:t>Beberapa hal yang harus diperhatikan dalam merumuskan tujuan, antara lain:</a:t>
            </a:r>
          </a:p>
        </p:txBody>
      </p:sp>
      <p:sp>
        <p:nvSpPr>
          <p:cNvPr id="18434" name="Rectangle 2">
            <a:extLst>
              <a:ext uri="{FF2B5EF4-FFF2-40B4-BE49-F238E27FC236}">
                <a16:creationId xmlns:a16="http://schemas.microsoft.com/office/drawing/2014/main" id="{3F6A4C6B-0A16-495E-A356-4E7791E7E4E9}"/>
              </a:ext>
            </a:extLst>
          </p:cNvPr>
          <p:cNvSpPr>
            <a:spLocks noGrp="1" noChangeArrowheads="1"/>
          </p:cNvSpPr>
          <p:nvPr>
            <p:ph type="body" idx="4294967295"/>
          </p:nvPr>
        </p:nvSpPr>
        <p:spPr>
          <a:xfrm>
            <a:off x="1485900" y="1926431"/>
            <a:ext cx="6172200" cy="2671763"/>
          </a:xfrm>
          <a:ln/>
        </p:spPr>
        <p:txBody>
          <a:bodyPr/>
          <a:lstStyle/>
          <a:p>
            <a:pPr marL="398860" indent="-398860">
              <a:lnSpc>
                <a:spcPct val="90000"/>
              </a:lnSpc>
              <a:spcBef>
                <a:spcPts val="525"/>
              </a:spcBef>
              <a:buClr>
                <a:srgbClr val="CCCCFF"/>
              </a:buClr>
              <a:buSzPct val="80000"/>
              <a:buFont typeface="Times New Roman" panose="02020603050405020304" pitchFamily="18" charset="0"/>
              <a:buAutoNum type="arabicPeriod"/>
              <a:tabLst>
                <a:tab pos="826294" algn="l"/>
                <a:tab pos="1512094" algn="l"/>
                <a:tab pos="2197894" algn="l"/>
                <a:tab pos="2883694" algn="l"/>
                <a:tab pos="3569494" algn="l"/>
                <a:tab pos="4255294" algn="l"/>
                <a:tab pos="4941094" algn="l"/>
                <a:tab pos="5626894" algn="l"/>
                <a:tab pos="6312694" algn="l"/>
                <a:tab pos="6998494" algn="l"/>
                <a:tab pos="7684294" algn="l"/>
              </a:tabLst>
            </a:pPr>
            <a:r>
              <a:rPr lang="id-ID" altLang="en-US" sz="2100" dirty="0"/>
              <a:t>Tujuan organisasi harus memberikan ukuran  spesifik dan akuntabel (dapat diukur)</a:t>
            </a:r>
          </a:p>
          <a:p>
            <a:pPr marL="398860" indent="-398860">
              <a:lnSpc>
                <a:spcPct val="90000"/>
              </a:lnSpc>
              <a:spcBef>
                <a:spcPts val="525"/>
              </a:spcBef>
              <a:buClr>
                <a:srgbClr val="CCCCFF"/>
              </a:buClr>
              <a:buSzPct val="80000"/>
              <a:buFont typeface="Times New Roman" panose="02020603050405020304" pitchFamily="18" charset="0"/>
              <a:buAutoNum type="arabicPeriod"/>
              <a:tabLst>
                <a:tab pos="826294" algn="l"/>
                <a:tab pos="1512094" algn="l"/>
                <a:tab pos="2197894" algn="l"/>
                <a:tab pos="2883694" algn="l"/>
                <a:tab pos="3569494" algn="l"/>
                <a:tab pos="4255294" algn="l"/>
                <a:tab pos="4941094" algn="l"/>
                <a:tab pos="5626894" algn="l"/>
                <a:tab pos="6312694" algn="l"/>
                <a:tab pos="6998494" algn="l"/>
                <a:tab pos="7684294" algn="l"/>
              </a:tabLst>
            </a:pPr>
            <a:r>
              <a:rPr lang="id-ID" altLang="en-US" sz="2100" dirty="0"/>
              <a:t>Tujuan organisasi merupakan penjabaran dari misi, oleh karena itu tujuan harus selaras dengan visi dan misi.</a:t>
            </a:r>
          </a:p>
          <a:p>
            <a:pPr marL="398860" indent="-398860">
              <a:lnSpc>
                <a:spcPct val="90000"/>
              </a:lnSpc>
              <a:spcBef>
                <a:spcPts val="525"/>
              </a:spcBef>
              <a:buClr>
                <a:srgbClr val="CCCCFF"/>
              </a:buClr>
              <a:buSzPct val="80000"/>
              <a:buFont typeface="Times New Roman" panose="02020603050405020304" pitchFamily="18" charset="0"/>
              <a:buAutoNum type="arabicPeriod"/>
              <a:tabLst>
                <a:tab pos="826294" algn="l"/>
                <a:tab pos="1512094" algn="l"/>
                <a:tab pos="2197894" algn="l"/>
                <a:tab pos="2883694" algn="l"/>
                <a:tab pos="3569494" algn="l"/>
                <a:tab pos="4255294" algn="l"/>
                <a:tab pos="4941094" algn="l"/>
                <a:tab pos="5626894" algn="l"/>
                <a:tab pos="6312694" algn="l"/>
                <a:tab pos="6998494" algn="l"/>
                <a:tab pos="7684294" algn="l"/>
              </a:tabLst>
            </a:pPr>
            <a:r>
              <a:rPr lang="id-ID" altLang="en-US" sz="2100" dirty="0"/>
              <a:t>Tujuan organisasi menyatakan kegiatan khusus apa yang akan diselesaikan dan kapan diselesaikannya?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9A55ACAD-5E9C-4F8F-9906-6F8ACD56C222}"/>
              </a:ext>
            </a:extLst>
          </p:cNvPr>
          <p:cNvSpPr>
            <a:spLocks noGrp="1" noChangeArrowheads="1"/>
          </p:cNvSpPr>
          <p:nvPr>
            <p:ph type="title" idx="4294967295"/>
          </p:nvPr>
        </p:nvSpPr>
        <p:spPr>
          <a:xfrm>
            <a:off x="1485900" y="205979"/>
            <a:ext cx="6172200" cy="857250"/>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id-ID" altLang="en-US"/>
              <a:t>Sasaran</a:t>
            </a:r>
          </a:p>
        </p:txBody>
      </p:sp>
      <p:sp>
        <p:nvSpPr>
          <p:cNvPr id="19458" name="Rectangle 2">
            <a:extLst>
              <a:ext uri="{FF2B5EF4-FFF2-40B4-BE49-F238E27FC236}">
                <a16:creationId xmlns:a16="http://schemas.microsoft.com/office/drawing/2014/main" id="{54AC989B-835B-43F6-B3A8-EA7D949CBC3E}"/>
              </a:ext>
            </a:extLst>
          </p:cNvPr>
          <p:cNvSpPr>
            <a:spLocks noGrp="1" noChangeArrowheads="1"/>
          </p:cNvSpPr>
          <p:nvPr>
            <p:ph type="body" idx="4294967295"/>
          </p:nvPr>
        </p:nvSpPr>
        <p:spPr>
          <a:xfrm>
            <a:off x="1485900" y="1200150"/>
            <a:ext cx="6172200" cy="3398044"/>
          </a:xfrm>
          <a:ln/>
        </p:spPr>
        <p:txBody>
          <a:bodyPr/>
          <a:lstStyle/>
          <a:p>
            <a:pPr>
              <a:buFont typeface="Times New Roman" panose="02020603050405020304" pitchFamily="18" charset="0"/>
              <a:buChar char="•"/>
              <a:tabLst>
                <a:tab pos="427435" algn="l"/>
                <a:tab pos="1113235" algn="l"/>
                <a:tab pos="1799035" algn="l"/>
                <a:tab pos="2484835" algn="l"/>
                <a:tab pos="3170635" algn="l"/>
                <a:tab pos="3856435" algn="l"/>
                <a:tab pos="4542235" algn="l"/>
                <a:tab pos="5228035" algn="l"/>
                <a:tab pos="5913835" algn="l"/>
                <a:tab pos="6599635" algn="l"/>
                <a:tab pos="7285435" algn="l"/>
              </a:tabLst>
            </a:pPr>
            <a:r>
              <a:rPr lang="id-ID" altLang="en-US" sz="2100"/>
              <a:t>Sasaran adalah target yang terukur sebagai indikator tingkat keberhasilan dari tujuan yang telah ditetapkan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39"/>
        <p:cNvGrpSpPr/>
        <p:nvPr/>
      </p:nvGrpSpPr>
      <p:grpSpPr>
        <a:xfrm>
          <a:off x="0" y="0"/>
          <a:ext cx="0" cy="0"/>
          <a:chOff x="0" y="0"/>
          <a:chExt cx="0" cy="0"/>
        </a:xfrm>
      </p:grpSpPr>
      <p:sp>
        <p:nvSpPr>
          <p:cNvPr id="19240" name="Google Shape;19240;p38"/>
          <p:cNvSpPr txBox="1">
            <a:spLocks noGrp="1"/>
          </p:cNvSpPr>
          <p:nvPr>
            <p:ph type="title"/>
          </p:nvPr>
        </p:nvSpPr>
        <p:spPr>
          <a:xfrm>
            <a:off x="937800" y="1528800"/>
            <a:ext cx="7268400" cy="208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PENGERTIAN DAN PERUMUSAN VISI MISI</a:t>
            </a:r>
            <a:endParaRPr sz="2000" dirty="0"/>
          </a:p>
        </p:txBody>
      </p:sp>
    </p:spTree>
    <p:extLst>
      <p:ext uri="{BB962C8B-B14F-4D97-AF65-F5344CB8AC3E}">
        <p14:creationId xmlns:p14="http://schemas.microsoft.com/office/powerpoint/2010/main" val="295855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50"/>
        <p:cNvGrpSpPr/>
        <p:nvPr/>
      </p:nvGrpSpPr>
      <p:grpSpPr>
        <a:xfrm>
          <a:off x="0" y="0"/>
          <a:ext cx="0" cy="0"/>
          <a:chOff x="0" y="0"/>
          <a:chExt cx="0" cy="0"/>
        </a:xfrm>
      </p:grpSpPr>
      <p:sp>
        <p:nvSpPr>
          <p:cNvPr id="19251" name="Google Shape;19251;p40"/>
          <p:cNvSpPr txBox="1">
            <a:spLocks noGrp="1"/>
          </p:cNvSpPr>
          <p:nvPr>
            <p:ph type="title"/>
          </p:nvPr>
        </p:nvSpPr>
        <p:spPr>
          <a:xfrm>
            <a:off x="885130" y="395787"/>
            <a:ext cx="3808789" cy="57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PENGERTIAN VISI</a:t>
            </a:r>
            <a:endParaRPr dirty="0"/>
          </a:p>
        </p:txBody>
      </p:sp>
      <p:sp>
        <p:nvSpPr>
          <p:cNvPr id="19252" name="Google Shape;19252;p40"/>
          <p:cNvSpPr txBox="1">
            <a:spLocks noGrp="1"/>
          </p:cNvSpPr>
          <p:nvPr>
            <p:ph type="subTitle" idx="1"/>
          </p:nvPr>
        </p:nvSpPr>
        <p:spPr>
          <a:xfrm>
            <a:off x="1494090" y="1199549"/>
            <a:ext cx="5973509" cy="13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Visi</a:t>
            </a:r>
            <a:r>
              <a:rPr lang="en-ID" dirty="0"/>
              <a:t> </a:t>
            </a:r>
            <a:r>
              <a:rPr lang="en-ID" dirty="0" err="1"/>
              <a:t>merupakan</a:t>
            </a:r>
            <a:r>
              <a:rPr lang="en-ID" dirty="0"/>
              <a:t> </a:t>
            </a:r>
            <a:r>
              <a:rPr lang="en-ID" dirty="0" err="1"/>
              <a:t>gambaran</a:t>
            </a:r>
            <a:r>
              <a:rPr lang="en-ID" dirty="0"/>
              <a:t> </a:t>
            </a:r>
            <a:r>
              <a:rPr lang="en-ID" dirty="0" err="1"/>
              <a:t>tentang</a:t>
            </a:r>
            <a:r>
              <a:rPr lang="en-ID" dirty="0"/>
              <a:t> masa </a:t>
            </a:r>
            <a:r>
              <a:rPr lang="en-ID" dirty="0" err="1"/>
              <a:t>depan</a:t>
            </a:r>
            <a:r>
              <a:rPr lang="en-ID" dirty="0"/>
              <a:t> (future) yang </a:t>
            </a:r>
            <a:r>
              <a:rPr lang="en-ID" dirty="0" err="1"/>
              <a:t>realistik</a:t>
            </a:r>
            <a:r>
              <a:rPr lang="en-ID" dirty="0"/>
              <a:t> dan </a:t>
            </a:r>
            <a:r>
              <a:rPr lang="en-ID" dirty="0" err="1"/>
              <a:t>ingin</a:t>
            </a:r>
            <a:r>
              <a:rPr lang="en-ID" dirty="0"/>
              <a:t> </a:t>
            </a:r>
            <a:r>
              <a:rPr lang="en-ID" dirty="0" err="1"/>
              <a:t>mewujudkan</a:t>
            </a:r>
            <a:r>
              <a:rPr lang="en-ID" dirty="0"/>
              <a:t> </a:t>
            </a:r>
            <a:r>
              <a:rPr lang="en-ID" dirty="0" err="1"/>
              <a:t>dalam</a:t>
            </a:r>
            <a:r>
              <a:rPr lang="en-ID" dirty="0"/>
              <a:t> </a:t>
            </a:r>
            <a:r>
              <a:rPr lang="en-ID" dirty="0" err="1"/>
              <a:t>kurun</a:t>
            </a:r>
            <a:r>
              <a:rPr lang="en-ID" dirty="0"/>
              <a:t> </a:t>
            </a:r>
            <a:r>
              <a:rPr lang="en-ID" dirty="0" err="1"/>
              <a:t>waktu</a:t>
            </a:r>
            <a:r>
              <a:rPr lang="en-ID" dirty="0"/>
              <a:t> </a:t>
            </a:r>
            <a:r>
              <a:rPr lang="en-ID" dirty="0" err="1"/>
              <a:t>tertentu</a:t>
            </a:r>
            <a:r>
              <a:rPr lang="en-ID" dirty="0"/>
              <a:t>. </a:t>
            </a:r>
            <a:r>
              <a:rPr lang="en-ID" dirty="0" err="1"/>
              <a:t>Visi</a:t>
            </a:r>
            <a:r>
              <a:rPr lang="en-ID" dirty="0"/>
              <a:t> </a:t>
            </a:r>
            <a:r>
              <a:rPr lang="en-ID" dirty="0" err="1"/>
              <a:t>adalah</a:t>
            </a:r>
            <a:r>
              <a:rPr lang="en-ID" dirty="0"/>
              <a:t> </a:t>
            </a:r>
            <a:r>
              <a:rPr lang="en-ID" dirty="0" err="1"/>
              <a:t>pernyataan</a:t>
            </a:r>
            <a:r>
              <a:rPr lang="en-ID" dirty="0"/>
              <a:t> yang </a:t>
            </a:r>
            <a:r>
              <a:rPr lang="en-ID" dirty="0" err="1"/>
              <a:t>diucapkan</a:t>
            </a:r>
            <a:r>
              <a:rPr lang="en-ID" dirty="0"/>
              <a:t> </a:t>
            </a:r>
            <a:r>
              <a:rPr lang="en-ID" dirty="0" err="1"/>
              <a:t>atau</a:t>
            </a:r>
            <a:r>
              <a:rPr lang="en-ID" dirty="0"/>
              <a:t> </a:t>
            </a:r>
            <a:r>
              <a:rPr lang="en-ID" dirty="0" err="1"/>
              <a:t>ditulis</a:t>
            </a:r>
            <a:r>
              <a:rPr lang="en-ID" dirty="0"/>
              <a:t> </a:t>
            </a:r>
            <a:r>
              <a:rPr lang="en-ID" dirty="0" err="1"/>
              <a:t>hari</a:t>
            </a:r>
            <a:r>
              <a:rPr lang="en-ID" dirty="0"/>
              <a:t> </a:t>
            </a:r>
            <a:r>
              <a:rPr lang="en-ID" dirty="0" err="1"/>
              <a:t>ini</a:t>
            </a:r>
            <a:r>
              <a:rPr lang="en-ID" dirty="0"/>
              <a:t>, yang </a:t>
            </a:r>
            <a:r>
              <a:rPr lang="en-ID" dirty="0" err="1"/>
              <a:t>merupakan</a:t>
            </a:r>
            <a:r>
              <a:rPr lang="en-ID" dirty="0"/>
              <a:t> proses </a:t>
            </a:r>
            <a:r>
              <a:rPr lang="en-ID" dirty="0" err="1"/>
              <a:t>manajemen</a:t>
            </a:r>
            <a:r>
              <a:rPr lang="en-ID" dirty="0"/>
              <a:t> </a:t>
            </a:r>
            <a:r>
              <a:rPr lang="en-ID" dirty="0" err="1"/>
              <a:t>saat</a:t>
            </a:r>
            <a:r>
              <a:rPr lang="en-ID" dirty="0"/>
              <a:t> </a:t>
            </a:r>
            <a:r>
              <a:rPr lang="en-ID" dirty="0" err="1"/>
              <a:t>ini</a:t>
            </a:r>
            <a:r>
              <a:rPr lang="en-ID" dirty="0"/>
              <a:t> dan </a:t>
            </a:r>
            <a:r>
              <a:rPr lang="en-ID" dirty="0" err="1"/>
              <a:t>menjangkau</a:t>
            </a:r>
            <a:r>
              <a:rPr lang="en-ID" dirty="0"/>
              <a:t> masa yang </a:t>
            </a:r>
            <a:r>
              <a:rPr lang="en-ID" dirty="0" err="1"/>
              <a:t>akan</a:t>
            </a:r>
            <a:r>
              <a:rPr lang="en-ID" dirty="0"/>
              <a:t> </a:t>
            </a:r>
            <a:r>
              <a:rPr lang="en-ID" dirty="0" err="1"/>
              <a:t>datang</a:t>
            </a:r>
            <a:r>
              <a:rPr lang="en-ID" dirty="0"/>
              <a:t>. </a:t>
            </a:r>
          </a:p>
          <a:p>
            <a:pPr marL="0" lvl="0" indent="0" algn="l" rtl="0">
              <a:spcBef>
                <a:spcPts val="0"/>
              </a:spcBef>
              <a:spcAft>
                <a:spcPts val="0"/>
              </a:spcAft>
              <a:buNone/>
            </a:pPr>
            <a:endParaRPr lang="en-ID" dirty="0"/>
          </a:p>
          <a:p>
            <a:pPr marL="0" lvl="0" indent="0" algn="l" rtl="0">
              <a:spcBef>
                <a:spcPts val="0"/>
              </a:spcBef>
              <a:spcAft>
                <a:spcPts val="0"/>
              </a:spcAft>
              <a:buNone/>
            </a:pPr>
            <a:r>
              <a:rPr lang="en-ID" dirty="0" err="1"/>
              <a:t>Hax</a:t>
            </a:r>
            <a:r>
              <a:rPr lang="en-ID" dirty="0"/>
              <a:t> dan </a:t>
            </a:r>
            <a:r>
              <a:rPr lang="en-ID" dirty="0" err="1"/>
              <a:t>Majluf</a:t>
            </a:r>
            <a:r>
              <a:rPr lang="en-ID" dirty="0"/>
              <a:t> </a:t>
            </a:r>
            <a:r>
              <a:rPr lang="en-ID" dirty="0" err="1"/>
              <a:t>dalam</a:t>
            </a:r>
            <a:r>
              <a:rPr lang="en-ID" dirty="0"/>
              <a:t> </a:t>
            </a:r>
            <a:r>
              <a:rPr lang="en-ID" dirty="0" err="1"/>
              <a:t>Akdon</a:t>
            </a:r>
            <a:r>
              <a:rPr lang="en-ID" dirty="0"/>
              <a:t> (2006) </a:t>
            </a:r>
            <a:r>
              <a:rPr lang="en-ID" dirty="0" err="1"/>
              <a:t>menyatakan</a:t>
            </a:r>
            <a:r>
              <a:rPr lang="en-ID" dirty="0"/>
              <a:t> </a:t>
            </a:r>
            <a:r>
              <a:rPr lang="en-ID" dirty="0" err="1"/>
              <a:t>bahwa</a:t>
            </a:r>
            <a:r>
              <a:rPr lang="en-ID" dirty="0"/>
              <a:t> </a:t>
            </a:r>
            <a:r>
              <a:rPr lang="en-ID" dirty="0" err="1"/>
              <a:t>visi</a:t>
            </a:r>
            <a:r>
              <a:rPr lang="en-ID" dirty="0"/>
              <a:t> </a:t>
            </a:r>
            <a:r>
              <a:rPr lang="en-ID" dirty="0" err="1"/>
              <a:t>adalah</a:t>
            </a:r>
            <a:r>
              <a:rPr lang="en-ID" dirty="0"/>
              <a:t> </a:t>
            </a:r>
            <a:r>
              <a:rPr lang="en-ID" dirty="0" err="1"/>
              <a:t>pernyataan</a:t>
            </a:r>
            <a:r>
              <a:rPr lang="en-ID" dirty="0"/>
              <a:t> yang </a:t>
            </a:r>
            <a:r>
              <a:rPr lang="en-ID" dirty="0" err="1"/>
              <a:t>merupakan</a:t>
            </a:r>
            <a:r>
              <a:rPr lang="en-ID" dirty="0"/>
              <a:t> </a:t>
            </a:r>
            <a:r>
              <a:rPr lang="en-ID" dirty="0" err="1"/>
              <a:t>sarana</a:t>
            </a:r>
            <a:r>
              <a:rPr lang="en-ID" dirty="0"/>
              <a:t> </a:t>
            </a:r>
            <a:r>
              <a:rPr lang="en-ID" dirty="0" err="1"/>
              <a:t>untuk</a:t>
            </a:r>
            <a:r>
              <a:rPr lang="en-ID" dirty="0"/>
              <a:t>: </a:t>
            </a:r>
          </a:p>
          <a:p>
            <a:pPr marL="342900" lvl="0" indent="-342900" algn="l" rtl="0">
              <a:spcBef>
                <a:spcPts val="0"/>
              </a:spcBef>
              <a:spcAft>
                <a:spcPts val="0"/>
              </a:spcAft>
              <a:buAutoNum type="arabicPeriod"/>
            </a:pPr>
            <a:r>
              <a:rPr lang="en-ID" dirty="0" err="1"/>
              <a:t>Mengomunikasikan</a:t>
            </a:r>
            <a:r>
              <a:rPr lang="en-ID" dirty="0"/>
              <a:t> </a:t>
            </a:r>
            <a:r>
              <a:rPr lang="en-ID" dirty="0" err="1"/>
              <a:t>alasan</a:t>
            </a:r>
            <a:r>
              <a:rPr lang="en-ID" dirty="0"/>
              <a:t> </a:t>
            </a:r>
            <a:r>
              <a:rPr lang="en-ID" dirty="0" err="1"/>
              <a:t>keberadaan</a:t>
            </a:r>
            <a:r>
              <a:rPr lang="en-ID" dirty="0"/>
              <a:t> </a:t>
            </a:r>
            <a:r>
              <a:rPr lang="en-ID" dirty="0" err="1"/>
              <a:t>organisasi</a:t>
            </a:r>
            <a:r>
              <a:rPr lang="en-ID" dirty="0"/>
              <a:t> </a:t>
            </a:r>
            <a:r>
              <a:rPr lang="en-ID" dirty="0" err="1"/>
              <a:t>dalam</a:t>
            </a:r>
            <a:r>
              <a:rPr lang="en-ID" dirty="0"/>
              <a:t> arti </a:t>
            </a:r>
            <a:r>
              <a:rPr lang="en-ID" dirty="0" err="1"/>
              <a:t>tujuan</a:t>
            </a:r>
            <a:r>
              <a:rPr lang="en-ID" dirty="0"/>
              <a:t> dan </a:t>
            </a:r>
            <a:r>
              <a:rPr lang="en-ID" dirty="0" err="1"/>
              <a:t>tugas</a:t>
            </a:r>
            <a:r>
              <a:rPr lang="en-ID" dirty="0"/>
              <a:t> </a:t>
            </a:r>
            <a:r>
              <a:rPr lang="en-ID" dirty="0" err="1"/>
              <a:t>pokok</a:t>
            </a:r>
            <a:r>
              <a:rPr lang="en-ID" dirty="0"/>
              <a:t>. </a:t>
            </a:r>
          </a:p>
          <a:p>
            <a:pPr marL="342900" lvl="0" indent="-342900" algn="l" rtl="0">
              <a:spcBef>
                <a:spcPts val="0"/>
              </a:spcBef>
              <a:spcAft>
                <a:spcPts val="0"/>
              </a:spcAft>
              <a:buAutoNum type="arabicPeriod"/>
            </a:pPr>
            <a:r>
              <a:rPr lang="en-ID" dirty="0" err="1"/>
              <a:t>Memperlihatkan</a:t>
            </a:r>
            <a:r>
              <a:rPr lang="en-ID" dirty="0"/>
              <a:t> framework </a:t>
            </a:r>
            <a:r>
              <a:rPr lang="en-ID" dirty="0" err="1"/>
              <a:t>hubungan</a:t>
            </a:r>
            <a:r>
              <a:rPr lang="en-ID" dirty="0"/>
              <a:t> </a:t>
            </a:r>
            <a:r>
              <a:rPr lang="en-ID" dirty="0" err="1"/>
              <a:t>antara</a:t>
            </a:r>
            <a:r>
              <a:rPr lang="en-ID" dirty="0"/>
              <a:t> </a:t>
            </a:r>
            <a:r>
              <a:rPr lang="en-ID" dirty="0" err="1"/>
              <a:t>organisasi</a:t>
            </a:r>
            <a:r>
              <a:rPr lang="en-ID" dirty="0"/>
              <a:t> </a:t>
            </a:r>
            <a:r>
              <a:rPr lang="en-ID" dirty="0" err="1"/>
              <a:t>dengan</a:t>
            </a:r>
            <a:r>
              <a:rPr lang="en-ID" dirty="0"/>
              <a:t> stakeholders (</a:t>
            </a:r>
            <a:r>
              <a:rPr lang="en-ID" dirty="0" err="1"/>
              <a:t>sumber</a:t>
            </a:r>
            <a:r>
              <a:rPr lang="en-ID" dirty="0"/>
              <a:t> </a:t>
            </a:r>
            <a:r>
              <a:rPr lang="en-ID" dirty="0" err="1"/>
              <a:t>daya</a:t>
            </a:r>
            <a:r>
              <a:rPr lang="en-ID" dirty="0"/>
              <a:t> </a:t>
            </a:r>
            <a:r>
              <a:rPr lang="en-ID" dirty="0" err="1"/>
              <a:t>manusia</a:t>
            </a:r>
            <a:r>
              <a:rPr lang="en-ID" dirty="0"/>
              <a:t> </a:t>
            </a:r>
            <a:r>
              <a:rPr lang="en-ID" dirty="0" err="1"/>
              <a:t>organisasi</a:t>
            </a:r>
            <a:r>
              <a:rPr lang="en-ID" dirty="0"/>
              <a:t>, </a:t>
            </a:r>
            <a:r>
              <a:rPr lang="en-ID" dirty="0" err="1"/>
              <a:t>konsumen</a:t>
            </a:r>
            <a:r>
              <a:rPr lang="en-ID" dirty="0"/>
              <a:t>/citizen dan </a:t>
            </a:r>
            <a:r>
              <a:rPr lang="en-ID" dirty="0" err="1"/>
              <a:t>pihak</a:t>
            </a:r>
            <a:r>
              <a:rPr lang="en-ID" dirty="0"/>
              <a:t> lain yang </a:t>
            </a:r>
            <a:r>
              <a:rPr lang="en-ID" dirty="0" err="1"/>
              <a:t>terkait</a:t>
            </a:r>
            <a:r>
              <a:rPr lang="en-ID" dirty="0"/>
              <a:t>). </a:t>
            </a:r>
          </a:p>
          <a:p>
            <a:pPr marL="342900" lvl="0" indent="-342900" algn="l" rtl="0">
              <a:spcBef>
                <a:spcPts val="0"/>
              </a:spcBef>
              <a:spcAft>
                <a:spcPts val="0"/>
              </a:spcAft>
              <a:buAutoNum type="arabicPeriod"/>
            </a:pPr>
            <a:r>
              <a:rPr lang="en-ID" dirty="0" err="1"/>
              <a:t>Menyatakan</a:t>
            </a:r>
            <a:r>
              <a:rPr lang="en-ID" dirty="0"/>
              <a:t> </a:t>
            </a:r>
            <a:r>
              <a:rPr lang="en-ID" dirty="0" err="1"/>
              <a:t>sasaran</a:t>
            </a:r>
            <a:r>
              <a:rPr lang="en-ID" dirty="0"/>
              <a:t> </a:t>
            </a:r>
            <a:r>
              <a:rPr lang="en-ID" dirty="0" err="1"/>
              <a:t>utama</a:t>
            </a:r>
            <a:r>
              <a:rPr lang="en-ID" dirty="0"/>
              <a:t> </a:t>
            </a:r>
            <a:r>
              <a:rPr lang="en-ID" dirty="0" err="1"/>
              <a:t>kinerja</a:t>
            </a:r>
            <a:r>
              <a:rPr lang="en-ID" dirty="0"/>
              <a:t> </a:t>
            </a:r>
            <a:r>
              <a:rPr lang="en-ID" dirty="0" err="1"/>
              <a:t>organisasi</a:t>
            </a:r>
            <a:r>
              <a:rPr lang="en-ID" dirty="0"/>
              <a:t> </a:t>
            </a:r>
            <a:r>
              <a:rPr lang="en-ID" dirty="0" err="1"/>
              <a:t>dalam</a:t>
            </a:r>
            <a:r>
              <a:rPr lang="en-ID" dirty="0"/>
              <a:t> arti </a:t>
            </a:r>
            <a:r>
              <a:rPr lang="en-ID" dirty="0" err="1"/>
              <a:t>pertumbuhan</a:t>
            </a:r>
            <a:r>
              <a:rPr lang="en-ID" dirty="0"/>
              <a:t> dan </a:t>
            </a:r>
            <a:r>
              <a:rPr lang="en-ID" dirty="0" err="1"/>
              <a:t>perkembangan</a:t>
            </a:r>
            <a:r>
              <a:rPr lang="en-ID" dirty="0"/>
              <a:t>.</a:t>
            </a:r>
            <a:endParaRPr dirty="0"/>
          </a:p>
        </p:txBody>
      </p:sp>
    </p:spTree>
    <p:extLst>
      <p:ext uri="{BB962C8B-B14F-4D97-AF65-F5344CB8AC3E}">
        <p14:creationId xmlns:p14="http://schemas.microsoft.com/office/powerpoint/2010/main" val="363732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50"/>
        <p:cNvGrpSpPr/>
        <p:nvPr/>
      </p:nvGrpSpPr>
      <p:grpSpPr>
        <a:xfrm>
          <a:off x="0" y="0"/>
          <a:ext cx="0" cy="0"/>
          <a:chOff x="0" y="0"/>
          <a:chExt cx="0" cy="0"/>
        </a:xfrm>
      </p:grpSpPr>
      <p:sp>
        <p:nvSpPr>
          <p:cNvPr id="19251" name="Google Shape;19251;p40"/>
          <p:cNvSpPr txBox="1">
            <a:spLocks noGrp="1"/>
          </p:cNvSpPr>
          <p:nvPr>
            <p:ph type="title"/>
          </p:nvPr>
        </p:nvSpPr>
        <p:spPr>
          <a:xfrm>
            <a:off x="885130" y="395787"/>
            <a:ext cx="3808789" cy="57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MERUMUSKAN VISI</a:t>
            </a:r>
            <a:endParaRPr dirty="0"/>
          </a:p>
        </p:txBody>
      </p:sp>
      <p:sp>
        <p:nvSpPr>
          <p:cNvPr id="19252" name="Google Shape;19252;p40"/>
          <p:cNvSpPr txBox="1">
            <a:spLocks noGrp="1"/>
          </p:cNvSpPr>
          <p:nvPr>
            <p:ph type="subTitle" idx="1"/>
          </p:nvPr>
        </p:nvSpPr>
        <p:spPr>
          <a:xfrm>
            <a:off x="1707164" y="1176689"/>
            <a:ext cx="5973509" cy="13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Bagi</a:t>
            </a:r>
            <a:r>
              <a:rPr lang="en-ID" dirty="0"/>
              <a:t> </a:t>
            </a:r>
            <a:r>
              <a:rPr lang="en-ID" dirty="0" err="1"/>
              <a:t>suatu</a:t>
            </a:r>
            <a:r>
              <a:rPr lang="en-ID" dirty="0"/>
              <a:t> </a:t>
            </a:r>
            <a:r>
              <a:rPr lang="en-ID" dirty="0" err="1"/>
              <a:t>organisasi</a:t>
            </a:r>
            <a:r>
              <a:rPr lang="en-ID" dirty="0"/>
              <a:t>, </a:t>
            </a:r>
            <a:r>
              <a:rPr lang="en-ID" dirty="0" err="1"/>
              <a:t>visi</a:t>
            </a:r>
            <a:r>
              <a:rPr lang="en-ID" dirty="0"/>
              <a:t> </a:t>
            </a:r>
            <a:r>
              <a:rPr lang="en-ID" dirty="0" err="1"/>
              <a:t>memiliki</a:t>
            </a:r>
            <a:r>
              <a:rPr lang="en-ID" dirty="0"/>
              <a:t> </a:t>
            </a:r>
            <a:r>
              <a:rPr lang="en-ID" dirty="0" err="1"/>
              <a:t>peranan</a:t>
            </a:r>
            <a:r>
              <a:rPr lang="en-ID" dirty="0"/>
              <a:t> yang </a:t>
            </a:r>
            <a:r>
              <a:rPr lang="en-ID" dirty="0" err="1"/>
              <a:t>penting</a:t>
            </a:r>
            <a:r>
              <a:rPr lang="en-ID" dirty="0"/>
              <a:t> </a:t>
            </a:r>
            <a:r>
              <a:rPr lang="en-ID" dirty="0" err="1"/>
              <a:t>dalam</a:t>
            </a:r>
            <a:r>
              <a:rPr lang="en-ID" dirty="0"/>
              <a:t> </a:t>
            </a:r>
            <a:r>
              <a:rPr lang="en-ID" dirty="0" err="1"/>
              <a:t>menentukan</a:t>
            </a:r>
            <a:r>
              <a:rPr lang="en-ID" dirty="0"/>
              <a:t> </a:t>
            </a:r>
            <a:r>
              <a:rPr lang="en-ID" dirty="0" err="1"/>
              <a:t>arah</a:t>
            </a:r>
            <a:r>
              <a:rPr lang="en-ID" dirty="0"/>
              <a:t> </a:t>
            </a:r>
            <a:r>
              <a:rPr lang="en-ID" dirty="0" err="1"/>
              <a:t>kebijakan</a:t>
            </a:r>
            <a:r>
              <a:rPr lang="en-ID" dirty="0"/>
              <a:t> dan </a:t>
            </a:r>
            <a:r>
              <a:rPr lang="en-ID" dirty="0" err="1"/>
              <a:t>karakteristik</a:t>
            </a:r>
            <a:r>
              <a:rPr lang="en-ID" dirty="0"/>
              <a:t> </a:t>
            </a:r>
            <a:r>
              <a:rPr lang="en-ID" dirty="0" err="1"/>
              <a:t>organisasi</a:t>
            </a:r>
            <a:r>
              <a:rPr lang="en-ID" dirty="0"/>
              <a:t> </a:t>
            </a:r>
            <a:r>
              <a:rPr lang="en-ID" dirty="0" err="1"/>
              <a:t>tersebut</a:t>
            </a:r>
            <a:r>
              <a:rPr lang="en-ID" dirty="0"/>
              <a:t>. </a:t>
            </a:r>
            <a:r>
              <a:rPr lang="en-ID" dirty="0" err="1"/>
              <a:t>Rumusan</a:t>
            </a:r>
            <a:r>
              <a:rPr lang="en-ID" dirty="0"/>
              <a:t> </a:t>
            </a:r>
            <a:r>
              <a:rPr lang="en-ID" dirty="0" err="1"/>
              <a:t>visi</a:t>
            </a:r>
            <a:r>
              <a:rPr lang="en-ID" dirty="0"/>
              <a:t> </a:t>
            </a:r>
            <a:r>
              <a:rPr lang="en-ID" dirty="0" err="1"/>
              <a:t>organisasi</a:t>
            </a:r>
            <a:r>
              <a:rPr lang="en-ID" dirty="0"/>
              <a:t> yang </a:t>
            </a:r>
            <a:r>
              <a:rPr lang="en-ID" dirty="0" err="1"/>
              <a:t>baik</a:t>
            </a:r>
            <a:r>
              <a:rPr lang="en-ID" dirty="0"/>
              <a:t> </a:t>
            </a:r>
            <a:r>
              <a:rPr lang="en-ID" dirty="0" err="1"/>
              <a:t>seharusnya</a:t>
            </a:r>
            <a:r>
              <a:rPr lang="en-ID" dirty="0"/>
              <a:t> </a:t>
            </a:r>
            <a:r>
              <a:rPr lang="en-ID" dirty="0" err="1"/>
              <a:t>memberikan</a:t>
            </a:r>
            <a:r>
              <a:rPr lang="en-ID" dirty="0"/>
              <a:t> </a:t>
            </a:r>
            <a:r>
              <a:rPr lang="en-ID" dirty="0" err="1"/>
              <a:t>isyarat</a:t>
            </a:r>
            <a:r>
              <a:rPr lang="en-ID" dirty="0"/>
              <a:t>:</a:t>
            </a:r>
          </a:p>
          <a:p>
            <a:pPr marL="342900" lvl="0" indent="-342900" algn="l" rtl="0">
              <a:spcBef>
                <a:spcPts val="0"/>
              </a:spcBef>
              <a:spcAft>
                <a:spcPts val="0"/>
              </a:spcAft>
              <a:buAutoNum type="arabicPeriod"/>
            </a:pPr>
            <a:r>
              <a:rPr lang="en-ID" dirty="0" err="1"/>
              <a:t>Visi</a:t>
            </a:r>
            <a:r>
              <a:rPr lang="en-ID" dirty="0"/>
              <a:t> </a:t>
            </a:r>
            <a:r>
              <a:rPr lang="en-ID" dirty="0" err="1"/>
              <a:t>organisasi</a:t>
            </a:r>
            <a:r>
              <a:rPr lang="en-ID" dirty="0"/>
              <a:t> </a:t>
            </a:r>
            <a:r>
              <a:rPr lang="en-ID" dirty="0" err="1"/>
              <a:t>berorientasi</a:t>
            </a:r>
            <a:r>
              <a:rPr lang="en-ID" dirty="0"/>
              <a:t> </a:t>
            </a:r>
            <a:r>
              <a:rPr lang="en-ID" dirty="0" err="1"/>
              <a:t>ke</a:t>
            </a:r>
            <a:r>
              <a:rPr lang="en-ID" dirty="0"/>
              <a:t> masa </a:t>
            </a:r>
            <a:r>
              <a:rPr lang="en-ID" dirty="0" err="1"/>
              <a:t>depan</a:t>
            </a:r>
            <a:r>
              <a:rPr lang="en-ID" dirty="0"/>
              <a:t>, </a:t>
            </a:r>
            <a:r>
              <a:rPr lang="en-ID" dirty="0" err="1"/>
              <a:t>untuk</a:t>
            </a:r>
            <a:r>
              <a:rPr lang="en-ID" dirty="0"/>
              <a:t> </a:t>
            </a:r>
            <a:r>
              <a:rPr lang="en-ID" dirty="0" err="1"/>
              <a:t>jangka</a:t>
            </a:r>
            <a:r>
              <a:rPr lang="en-ID" dirty="0"/>
              <a:t> </a:t>
            </a:r>
            <a:r>
              <a:rPr lang="en-ID" dirty="0" err="1"/>
              <a:t>waktu</a:t>
            </a:r>
            <a:r>
              <a:rPr lang="en-ID" dirty="0"/>
              <a:t> yang lama (</a:t>
            </a:r>
            <a:r>
              <a:rPr lang="en-ID" dirty="0" err="1"/>
              <a:t>bila</a:t>
            </a:r>
            <a:r>
              <a:rPr lang="en-ID" dirty="0"/>
              <a:t> </a:t>
            </a:r>
            <a:r>
              <a:rPr lang="en-ID" dirty="0" err="1"/>
              <a:t>perlu</a:t>
            </a:r>
            <a:r>
              <a:rPr lang="en-ID" dirty="0"/>
              <a:t> </a:t>
            </a:r>
            <a:r>
              <a:rPr lang="en-ID" dirty="0" err="1"/>
              <a:t>dibuat</a:t>
            </a:r>
            <a:r>
              <a:rPr lang="en-ID" dirty="0"/>
              <a:t> </a:t>
            </a:r>
            <a:r>
              <a:rPr lang="en-ID" dirty="0" err="1"/>
              <a:t>jangka</a:t>
            </a:r>
            <a:r>
              <a:rPr lang="en-ID" dirty="0"/>
              <a:t> </a:t>
            </a:r>
            <a:r>
              <a:rPr lang="en-ID" dirty="0" err="1"/>
              <a:t>waktunya</a:t>
            </a:r>
            <a:r>
              <a:rPr lang="en-ID" dirty="0"/>
              <a:t>). </a:t>
            </a:r>
          </a:p>
          <a:p>
            <a:pPr marL="342900" lvl="0" indent="-342900" algn="l" rtl="0">
              <a:spcBef>
                <a:spcPts val="0"/>
              </a:spcBef>
              <a:spcAft>
                <a:spcPts val="0"/>
              </a:spcAft>
              <a:buAutoNum type="arabicPeriod"/>
            </a:pPr>
            <a:r>
              <a:rPr lang="en-ID" dirty="0" err="1"/>
              <a:t>Menunjukkan</a:t>
            </a:r>
            <a:r>
              <a:rPr lang="en-ID" dirty="0"/>
              <a:t> </a:t>
            </a:r>
            <a:r>
              <a:rPr lang="en-ID" dirty="0" err="1"/>
              <a:t>keyakinan</a:t>
            </a:r>
            <a:r>
              <a:rPr lang="en-ID" dirty="0"/>
              <a:t> masa </a:t>
            </a:r>
            <a:r>
              <a:rPr lang="en-ID" dirty="0" err="1"/>
              <a:t>depan</a:t>
            </a:r>
            <a:r>
              <a:rPr lang="en-ID" dirty="0"/>
              <a:t> yang </a:t>
            </a:r>
            <a:r>
              <a:rPr lang="en-ID" dirty="0" err="1"/>
              <a:t>jauh</a:t>
            </a:r>
            <a:r>
              <a:rPr lang="en-ID" dirty="0"/>
              <a:t> </a:t>
            </a:r>
            <a:r>
              <a:rPr lang="en-ID" dirty="0" err="1"/>
              <a:t>lebih</a:t>
            </a:r>
            <a:r>
              <a:rPr lang="en-ID" dirty="0"/>
              <a:t> </a:t>
            </a:r>
            <a:r>
              <a:rPr lang="en-ID" dirty="0" err="1"/>
              <a:t>baik</a:t>
            </a:r>
            <a:r>
              <a:rPr lang="en-ID" dirty="0"/>
              <a:t>, </a:t>
            </a:r>
            <a:r>
              <a:rPr lang="en-ID" dirty="0" err="1"/>
              <a:t>sesuai</a:t>
            </a:r>
            <a:r>
              <a:rPr lang="en-ID" dirty="0"/>
              <a:t> </a:t>
            </a:r>
            <a:r>
              <a:rPr lang="en-ID" dirty="0" err="1"/>
              <a:t>dengan</a:t>
            </a:r>
            <a:r>
              <a:rPr lang="en-ID" dirty="0"/>
              <a:t> </a:t>
            </a:r>
            <a:r>
              <a:rPr lang="en-ID" dirty="0" err="1"/>
              <a:t>norma</a:t>
            </a:r>
            <a:r>
              <a:rPr lang="en-ID" dirty="0"/>
              <a:t> dan </a:t>
            </a:r>
            <a:r>
              <a:rPr lang="en-ID" dirty="0" err="1"/>
              <a:t>harapan</a:t>
            </a:r>
            <a:r>
              <a:rPr lang="en-ID" dirty="0"/>
              <a:t> </a:t>
            </a:r>
            <a:r>
              <a:rPr lang="en-ID" dirty="0" err="1"/>
              <a:t>masyarakat</a:t>
            </a:r>
            <a:r>
              <a:rPr lang="en-ID" dirty="0"/>
              <a:t>. </a:t>
            </a:r>
          </a:p>
          <a:p>
            <a:pPr marL="342900" lvl="0" indent="-342900" algn="l" rtl="0">
              <a:spcBef>
                <a:spcPts val="0"/>
              </a:spcBef>
              <a:spcAft>
                <a:spcPts val="0"/>
              </a:spcAft>
              <a:buAutoNum type="arabicPeriod"/>
            </a:pPr>
            <a:r>
              <a:rPr lang="en-ID" dirty="0" err="1"/>
              <a:t>Visi</a:t>
            </a:r>
            <a:r>
              <a:rPr lang="en-ID" dirty="0"/>
              <a:t> </a:t>
            </a:r>
            <a:r>
              <a:rPr lang="en-ID" dirty="0" err="1"/>
              <a:t>organisasi</a:t>
            </a:r>
            <a:r>
              <a:rPr lang="en-ID" dirty="0"/>
              <a:t> </a:t>
            </a:r>
            <a:r>
              <a:rPr lang="en-ID" dirty="0" err="1"/>
              <a:t>harus</a:t>
            </a:r>
            <a:r>
              <a:rPr lang="en-ID" dirty="0"/>
              <a:t> </a:t>
            </a:r>
            <a:r>
              <a:rPr lang="en-ID" dirty="0" err="1"/>
              <a:t>mencerminkan</a:t>
            </a:r>
            <a:r>
              <a:rPr lang="en-ID" dirty="0"/>
              <a:t> </a:t>
            </a:r>
            <a:r>
              <a:rPr lang="en-ID" dirty="0" err="1"/>
              <a:t>standar</a:t>
            </a:r>
            <a:r>
              <a:rPr lang="en-ID" dirty="0"/>
              <a:t> </a:t>
            </a:r>
            <a:r>
              <a:rPr lang="en-ID" dirty="0" err="1"/>
              <a:t>keunggulan</a:t>
            </a:r>
            <a:r>
              <a:rPr lang="en-ID" dirty="0"/>
              <a:t> dan </a:t>
            </a:r>
            <a:r>
              <a:rPr lang="en-ID" dirty="0" err="1"/>
              <a:t>cita-cita</a:t>
            </a:r>
            <a:r>
              <a:rPr lang="en-ID" dirty="0"/>
              <a:t> yang </a:t>
            </a:r>
            <a:r>
              <a:rPr lang="en-ID" dirty="0" err="1"/>
              <a:t>ingin</a:t>
            </a:r>
            <a:r>
              <a:rPr lang="en-ID" dirty="0"/>
              <a:t> di </a:t>
            </a:r>
            <a:r>
              <a:rPr lang="en-ID" dirty="0" err="1"/>
              <a:t>capai</a:t>
            </a:r>
            <a:r>
              <a:rPr lang="en-ID" dirty="0"/>
              <a:t>. </a:t>
            </a:r>
          </a:p>
          <a:p>
            <a:pPr marL="342900" lvl="0" indent="-342900" algn="l" rtl="0">
              <a:spcBef>
                <a:spcPts val="0"/>
              </a:spcBef>
              <a:spcAft>
                <a:spcPts val="0"/>
              </a:spcAft>
              <a:buAutoNum type="arabicPeriod"/>
            </a:pPr>
            <a:r>
              <a:rPr lang="en-ID" dirty="0" err="1"/>
              <a:t>Visi</a:t>
            </a:r>
            <a:r>
              <a:rPr lang="en-ID" dirty="0"/>
              <a:t> </a:t>
            </a:r>
            <a:r>
              <a:rPr lang="en-ID" dirty="0" err="1"/>
              <a:t>organisasi</a:t>
            </a:r>
            <a:r>
              <a:rPr lang="en-ID" dirty="0"/>
              <a:t> </a:t>
            </a:r>
            <a:r>
              <a:rPr lang="en-ID" dirty="0" err="1"/>
              <a:t>harus</a:t>
            </a:r>
            <a:r>
              <a:rPr lang="en-ID" dirty="0"/>
              <a:t> </a:t>
            </a:r>
            <a:r>
              <a:rPr lang="en-ID" dirty="0" err="1"/>
              <a:t>mencerminkan</a:t>
            </a:r>
            <a:r>
              <a:rPr lang="en-ID" dirty="0"/>
              <a:t> </a:t>
            </a:r>
            <a:r>
              <a:rPr lang="en-ID" dirty="0" err="1"/>
              <a:t>dorongan</a:t>
            </a:r>
            <a:r>
              <a:rPr lang="en-ID" dirty="0"/>
              <a:t> yang </a:t>
            </a:r>
            <a:r>
              <a:rPr lang="en-ID" dirty="0" err="1"/>
              <a:t>kuat</a:t>
            </a:r>
            <a:r>
              <a:rPr lang="en-ID" dirty="0"/>
              <a:t> </a:t>
            </a:r>
            <a:r>
              <a:rPr lang="en-ID" dirty="0" err="1"/>
              <a:t>akan</a:t>
            </a:r>
            <a:r>
              <a:rPr lang="en-ID" dirty="0"/>
              <a:t> </a:t>
            </a:r>
            <a:r>
              <a:rPr lang="en-ID" dirty="0" err="1"/>
              <a:t>tumbuhnya</a:t>
            </a:r>
            <a:r>
              <a:rPr lang="en-ID" dirty="0"/>
              <a:t> </a:t>
            </a:r>
            <a:r>
              <a:rPr lang="en-ID" dirty="0" err="1"/>
              <a:t>inspirasi</a:t>
            </a:r>
            <a:r>
              <a:rPr lang="en-ID" dirty="0"/>
              <a:t>, </a:t>
            </a:r>
            <a:r>
              <a:rPr lang="en-ID" dirty="0" err="1"/>
              <a:t>semangat</a:t>
            </a:r>
            <a:r>
              <a:rPr lang="en-ID" dirty="0"/>
              <a:t> dan </a:t>
            </a:r>
            <a:r>
              <a:rPr lang="en-ID" dirty="0" err="1"/>
              <a:t>komitmen</a:t>
            </a:r>
            <a:r>
              <a:rPr lang="en-ID" dirty="0"/>
              <a:t> </a:t>
            </a:r>
            <a:r>
              <a:rPr lang="en-ID" dirty="0" err="1"/>
              <a:t>bagi</a:t>
            </a:r>
            <a:r>
              <a:rPr lang="en-ID" dirty="0"/>
              <a:t> stakeholder.</a:t>
            </a:r>
          </a:p>
          <a:p>
            <a:pPr marL="342900" lvl="0" indent="-342900" algn="l" rtl="0">
              <a:spcBef>
                <a:spcPts val="0"/>
              </a:spcBef>
              <a:spcAft>
                <a:spcPts val="0"/>
              </a:spcAft>
              <a:buAutoNum type="arabicPeriod"/>
            </a:pPr>
            <a:r>
              <a:rPr lang="en-ID" dirty="0"/>
              <a:t>Mampu </a:t>
            </a:r>
            <a:r>
              <a:rPr lang="en-ID" dirty="0" err="1"/>
              <a:t>menjadi</a:t>
            </a:r>
            <a:r>
              <a:rPr lang="en-ID" dirty="0"/>
              <a:t> </a:t>
            </a:r>
            <a:r>
              <a:rPr lang="en-ID" dirty="0" err="1"/>
              <a:t>dasar</a:t>
            </a:r>
            <a:r>
              <a:rPr lang="en-ID" dirty="0"/>
              <a:t> dan </a:t>
            </a:r>
            <a:r>
              <a:rPr lang="en-ID" dirty="0" err="1"/>
              <a:t>mendorong</a:t>
            </a:r>
            <a:r>
              <a:rPr lang="en-ID" dirty="0"/>
              <a:t> </a:t>
            </a:r>
            <a:r>
              <a:rPr lang="en-ID" dirty="0" err="1"/>
              <a:t>terjadinya</a:t>
            </a:r>
            <a:r>
              <a:rPr lang="en-ID" dirty="0"/>
              <a:t> </a:t>
            </a:r>
            <a:r>
              <a:rPr lang="en-ID" dirty="0" err="1"/>
              <a:t>perubahan</a:t>
            </a:r>
            <a:r>
              <a:rPr lang="en-ID" dirty="0"/>
              <a:t> dan </a:t>
            </a:r>
            <a:r>
              <a:rPr lang="en-ID" dirty="0" err="1"/>
              <a:t>pengembangan</a:t>
            </a:r>
            <a:r>
              <a:rPr lang="en-ID" dirty="0"/>
              <a:t> </a:t>
            </a:r>
            <a:r>
              <a:rPr lang="en-ID" dirty="0" err="1"/>
              <a:t>organisasi</a:t>
            </a:r>
            <a:r>
              <a:rPr lang="en-ID" dirty="0"/>
              <a:t> </a:t>
            </a:r>
            <a:r>
              <a:rPr lang="en-ID" dirty="0" err="1"/>
              <a:t>kearah</a:t>
            </a:r>
            <a:r>
              <a:rPr lang="en-ID" dirty="0"/>
              <a:t> yang </a:t>
            </a:r>
            <a:r>
              <a:rPr lang="en-ID" dirty="0" err="1"/>
              <a:t>lebih</a:t>
            </a:r>
            <a:r>
              <a:rPr lang="en-ID" dirty="0"/>
              <a:t> </a:t>
            </a:r>
            <a:r>
              <a:rPr lang="en-ID" dirty="0" err="1"/>
              <a:t>baik</a:t>
            </a:r>
            <a:r>
              <a:rPr lang="en-ID" dirty="0"/>
              <a:t>. </a:t>
            </a:r>
          </a:p>
          <a:p>
            <a:pPr marL="342900" lvl="0" indent="-342900" algn="l" rtl="0">
              <a:spcBef>
                <a:spcPts val="0"/>
              </a:spcBef>
              <a:spcAft>
                <a:spcPts val="0"/>
              </a:spcAft>
              <a:buAutoNum type="arabicPeriod"/>
            </a:pPr>
            <a:r>
              <a:rPr lang="en-ID" dirty="0" err="1"/>
              <a:t>Menjadi</a:t>
            </a:r>
            <a:r>
              <a:rPr lang="en-ID" dirty="0"/>
              <a:t> </a:t>
            </a:r>
            <a:r>
              <a:rPr lang="en-ID" dirty="0" err="1"/>
              <a:t>dasar</a:t>
            </a:r>
            <a:r>
              <a:rPr lang="en-ID" dirty="0"/>
              <a:t> </a:t>
            </a:r>
            <a:r>
              <a:rPr lang="en-ID" dirty="0" err="1"/>
              <a:t>perumusan</a:t>
            </a:r>
            <a:r>
              <a:rPr lang="en-ID" dirty="0"/>
              <a:t> </a:t>
            </a:r>
            <a:r>
              <a:rPr lang="en-ID" dirty="0" err="1"/>
              <a:t>misi</a:t>
            </a:r>
            <a:r>
              <a:rPr lang="en-ID" dirty="0"/>
              <a:t> dan </a:t>
            </a:r>
            <a:r>
              <a:rPr lang="en-ID" dirty="0" err="1"/>
              <a:t>tujuan</a:t>
            </a:r>
            <a:r>
              <a:rPr lang="en-ID" dirty="0"/>
              <a:t> </a:t>
            </a:r>
            <a:r>
              <a:rPr lang="en-ID" dirty="0" err="1"/>
              <a:t>sekolah</a:t>
            </a:r>
            <a:r>
              <a:rPr lang="en-ID" dirty="0"/>
              <a:t>. </a:t>
            </a:r>
          </a:p>
          <a:p>
            <a:pPr marL="342900" lvl="0" indent="-342900" algn="l" rtl="0">
              <a:spcBef>
                <a:spcPts val="0"/>
              </a:spcBef>
              <a:spcAft>
                <a:spcPts val="0"/>
              </a:spcAft>
              <a:buAutoNum type="arabicPeriod"/>
            </a:pPr>
            <a:r>
              <a:rPr lang="en-ID" dirty="0" err="1"/>
              <a:t>Dalam</a:t>
            </a:r>
            <a:r>
              <a:rPr lang="en-ID" dirty="0"/>
              <a:t> </a:t>
            </a:r>
            <a:r>
              <a:rPr lang="en-ID" dirty="0" err="1"/>
              <a:t>merumuskan</a:t>
            </a:r>
            <a:r>
              <a:rPr lang="en-ID" dirty="0"/>
              <a:t> </a:t>
            </a:r>
            <a:r>
              <a:rPr lang="en-ID" dirty="0" err="1"/>
              <a:t>visi</a:t>
            </a:r>
            <a:r>
              <a:rPr lang="en-ID" dirty="0"/>
              <a:t> </a:t>
            </a:r>
            <a:r>
              <a:rPr lang="en-ID" dirty="0" err="1"/>
              <a:t>harus</a:t>
            </a:r>
            <a:r>
              <a:rPr lang="en-ID" dirty="0"/>
              <a:t> </a:t>
            </a:r>
            <a:r>
              <a:rPr lang="en-ID" dirty="0" err="1"/>
              <a:t>disertai</a:t>
            </a:r>
            <a:r>
              <a:rPr lang="en-ID" dirty="0"/>
              <a:t> </a:t>
            </a:r>
            <a:r>
              <a:rPr lang="en-ID" dirty="0" err="1"/>
              <a:t>indikator</a:t>
            </a:r>
            <a:r>
              <a:rPr lang="en-ID" dirty="0"/>
              <a:t> </a:t>
            </a:r>
            <a:r>
              <a:rPr lang="en-ID" dirty="0" err="1"/>
              <a:t>pencapaian</a:t>
            </a:r>
            <a:r>
              <a:rPr lang="en-ID" dirty="0"/>
              <a:t> </a:t>
            </a:r>
            <a:r>
              <a:rPr lang="en-ID" dirty="0" err="1"/>
              <a:t>visi</a:t>
            </a:r>
            <a:r>
              <a:rPr lang="en-ID" dirty="0"/>
              <a:t>.</a:t>
            </a:r>
            <a:endParaRPr dirty="0"/>
          </a:p>
        </p:txBody>
      </p:sp>
    </p:spTree>
    <p:extLst>
      <p:ext uri="{BB962C8B-B14F-4D97-AF65-F5344CB8AC3E}">
        <p14:creationId xmlns:p14="http://schemas.microsoft.com/office/powerpoint/2010/main" val="163841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50"/>
        <p:cNvGrpSpPr/>
        <p:nvPr/>
      </p:nvGrpSpPr>
      <p:grpSpPr>
        <a:xfrm>
          <a:off x="0" y="0"/>
          <a:ext cx="0" cy="0"/>
          <a:chOff x="0" y="0"/>
          <a:chExt cx="0" cy="0"/>
        </a:xfrm>
      </p:grpSpPr>
      <p:sp>
        <p:nvSpPr>
          <p:cNvPr id="19251" name="Google Shape;19251;p40"/>
          <p:cNvSpPr txBox="1">
            <a:spLocks noGrp="1"/>
          </p:cNvSpPr>
          <p:nvPr>
            <p:ph type="title"/>
          </p:nvPr>
        </p:nvSpPr>
        <p:spPr>
          <a:xfrm>
            <a:off x="885130" y="395787"/>
            <a:ext cx="3808789" cy="57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CONTOH VISI</a:t>
            </a:r>
            <a:endParaRPr dirty="0"/>
          </a:p>
        </p:txBody>
      </p:sp>
      <p:sp>
        <p:nvSpPr>
          <p:cNvPr id="19252" name="Google Shape;19252;p40"/>
          <p:cNvSpPr txBox="1">
            <a:spLocks noGrp="1"/>
          </p:cNvSpPr>
          <p:nvPr>
            <p:ph type="subTitle" idx="1"/>
          </p:nvPr>
        </p:nvSpPr>
        <p:spPr>
          <a:xfrm>
            <a:off x="1707164" y="1176689"/>
            <a:ext cx="5973509" cy="13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Contoh</a:t>
            </a:r>
            <a:r>
              <a:rPr lang="en-ID" dirty="0"/>
              <a:t> </a:t>
            </a:r>
            <a:r>
              <a:rPr lang="en-ID" dirty="0" err="1"/>
              <a:t>visi</a:t>
            </a:r>
            <a:r>
              <a:rPr lang="en-ID" dirty="0"/>
              <a:t> </a:t>
            </a:r>
            <a:r>
              <a:rPr lang="en-ID" dirty="0" err="1"/>
              <a:t>sekolah</a:t>
            </a:r>
            <a:r>
              <a:rPr lang="en-ID" dirty="0"/>
              <a:t>:</a:t>
            </a:r>
          </a:p>
          <a:p>
            <a:pPr marL="342900" lvl="0" indent="-342900" algn="l" rtl="0">
              <a:spcBef>
                <a:spcPts val="0"/>
              </a:spcBef>
              <a:spcAft>
                <a:spcPts val="0"/>
              </a:spcAft>
              <a:buFont typeface="+mj-lt"/>
              <a:buAutoNum type="alphaLcPeriod"/>
            </a:pPr>
            <a:r>
              <a:rPr lang="en-ID" dirty="0" err="1"/>
              <a:t>Sekolah</a:t>
            </a:r>
            <a:r>
              <a:rPr lang="en-ID" dirty="0"/>
              <a:t> yang </a:t>
            </a:r>
            <a:r>
              <a:rPr lang="en-ID" dirty="0" err="1"/>
              <a:t>terletak</a:t>
            </a:r>
            <a:r>
              <a:rPr lang="en-ID" dirty="0"/>
              <a:t> </a:t>
            </a:r>
            <a:r>
              <a:rPr lang="en-ID" dirty="0" err="1"/>
              <a:t>dikota</a:t>
            </a:r>
            <a:r>
              <a:rPr lang="en-ID" dirty="0"/>
              <a:t> </a:t>
            </a:r>
            <a:r>
              <a:rPr lang="en-ID" dirty="0" err="1"/>
              <a:t>besar</a:t>
            </a:r>
            <a:r>
              <a:rPr lang="en-ID" dirty="0"/>
              <a:t>, </a:t>
            </a:r>
            <a:r>
              <a:rPr lang="en-ID" dirty="0" err="1"/>
              <a:t>peserta</a:t>
            </a:r>
            <a:r>
              <a:rPr lang="en-ID" dirty="0"/>
              <a:t> </a:t>
            </a:r>
            <a:r>
              <a:rPr lang="en-ID" dirty="0" err="1"/>
              <a:t>didiknya</a:t>
            </a:r>
            <a:r>
              <a:rPr lang="en-ID" dirty="0"/>
              <a:t> </a:t>
            </a:r>
            <a:r>
              <a:rPr lang="en-ID" dirty="0" err="1"/>
              <a:t>berasal</a:t>
            </a:r>
            <a:r>
              <a:rPr lang="en-ID" dirty="0"/>
              <a:t> </a:t>
            </a:r>
            <a:r>
              <a:rPr lang="en-ID" dirty="0" err="1"/>
              <a:t>dari</a:t>
            </a:r>
            <a:r>
              <a:rPr lang="en-ID" dirty="0"/>
              <a:t> </a:t>
            </a:r>
            <a:r>
              <a:rPr lang="en-ID" dirty="0" err="1"/>
              <a:t>keluarga</a:t>
            </a:r>
            <a:r>
              <a:rPr lang="en-ID" dirty="0"/>
              <a:t> </a:t>
            </a:r>
            <a:r>
              <a:rPr lang="en-ID" dirty="0" err="1"/>
              <a:t>mampu</a:t>
            </a:r>
            <a:r>
              <a:rPr lang="en-ID" dirty="0"/>
              <a:t> </a:t>
            </a:r>
            <a:r>
              <a:rPr lang="en-ID" dirty="0" err="1"/>
              <a:t>berpendidikan</a:t>
            </a:r>
            <a:r>
              <a:rPr lang="en-ID" dirty="0"/>
              <a:t> </a:t>
            </a:r>
            <a:r>
              <a:rPr lang="en-ID" dirty="0" err="1"/>
              <a:t>tinggi</a:t>
            </a:r>
            <a:r>
              <a:rPr lang="en-ID" dirty="0"/>
              <a:t> yang </a:t>
            </a:r>
            <a:r>
              <a:rPr lang="en-ID" dirty="0" err="1"/>
              <a:t>memiliki</a:t>
            </a:r>
            <a:r>
              <a:rPr lang="en-ID" dirty="0"/>
              <a:t> </a:t>
            </a:r>
            <a:r>
              <a:rPr lang="en-ID" dirty="0" err="1"/>
              <a:t>harapan</a:t>
            </a:r>
            <a:r>
              <a:rPr lang="en-ID" dirty="0"/>
              <a:t> </a:t>
            </a:r>
            <a:r>
              <a:rPr lang="en-ID" dirty="0" err="1"/>
              <a:t>anaknya</a:t>
            </a:r>
            <a:r>
              <a:rPr lang="en-ID" dirty="0"/>
              <a:t> </a:t>
            </a:r>
            <a:r>
              <a:rPr lang="en-ID" dirty="0" err="1"/>
              <a:t>menjadi</a:t>
            </a:r>
            <a:r>
              <a:rPr lang="en-ID" dirty="0"/>
              <a:t> orang </a:t>
            </a:r>
            <a:r>
              <a:rPr lang="en-ID" dirty="0" err="1"/>
              <a:t>hebat</a:t>
            </a:r>
            <a:r>
              <a:rPr lang="en-ID" dirty="0"/>
              <a:t>, </a:t>
            </a:r>
            <a:r>
              <a:rPr lang="en-ID" dirty="0" err="1"/>
              <a:t>lulusannya</a:t>
            </a:r>
            <a:r>
              <a:rPr lang="en-ID" dirty="0"/>
              <a:t> </a:t>
            </a:r>
            <a:r>
              <a:rPr lang="en-ID" dirty="0" err="1"/>
              <a:t>melanjutkan</a:t>
            </a:r>
            <a:r>
              <a:rPr lang="en-ID" dirty="0"/>
              <a:t> </a:t>
            </a:r>
            <a:r>
              <a:rPr lang="en-ID" dirty="0" err="1"/>
              <a:t>ke</a:t>
            </a:r>
            <a:r>
              <a:rPr lang="en-ID" dirty="0"/>
              <a:t> </a:t>
            </a:r>
            <a:r>
              <a:rPr lang="en-ID" dirty="0" err="1"/>
              <a:t>sekolah</a:t>
            </a:r>
            <a:r>
              <a:rPr lang="en-ID" dirty="0"/>
              <a:t> </a:t>
            </a:r>
            <a:r>
              <a:rPr lang="en-ID" dirty="0" err="1"/>
              <a:t>favorit</a:t>
            </a:r>
            <a:r>
              <a:rPr lang="en-ID" dirty="0"/>
              <a:t> yang </a:t>
            </a:r>
            <a:r>
              <a:rPr lang="en-ID" dirty="0" err="1"/>
              <a:t>lebih</a:t>
            </a:r>
            <a:r>
              <a:rPr lang="en-ID" dirty="0"/>
              <a:t> </a:t>
            </a:r>
            <a:r>
              <a:rPr lang="en-ID" dirty="0" err="1"/>
              <a:t>tinggi</a:t>
            </a:r>
            <a:r>
              <a:rPr lang="en-ID" dirty="0"/>
              <a:t>, </a:t>
            </a:r>
            <a:r>
              <a:rPr lang="en-ID" dirty="0" err="1"/>
              <a:t>dapat</a:t>
            </a:r>
            <a:r>
              <a:rPr lang="en-ID" dirty="0"/>
              <a:t> </a:t>
            </a:r>
            <a:r>
              <a:rPr lang="en-ID" dirty="0" err="1"/>
              <a:t>merumuskan</a:t>
            </a:r>
            <a:r>
              <a:rPr lang="en-ID" dirty="0"/>
              <a:t> </a:t>
            </a:r>
            <a:r>
              <a:rPr lang="en-ID" dirty="0" err="1"/>
              <a:t>visinya</a:t>
            </a:r>
            <a:r>
              <a:rPr lang="en-ID" dirty="0"/>
              <a:t>; “UNGGULAN DALAM PRESTASI, BERAKHLAQUL KARIMAH, TERAMPIL DAN MANDIRI”. </a:t>
            </a:r>
          </a:p>
          <a:p>
            <a:pPr marL="342900" lvl="0" indent="-342900" algn="l" rtl="0">
              <a:spcBef>
                <a:spcPts val="0"/>
              </a:spcBef>
              <a:spcAft>
                <a:spcPts val="0"/>
              </a:spcAft>
              <a:buFont typeface="+mj-lt"/>
              <a:buAutoNum type="alphaLcPeriod"/>
            </a:pPr>
            <a:r>
              <a:rPr lang="en-ID" dirty="0" err="1"/>
              <a:t>Sekolah</a:t>
            </a:r>
            <a:r>
              <a:rPr lang="en-ID" dirty="0"/>
              <a:t> yang </a:t>
            </a:r>
            <a:r>
              <a:rPr lang="en-ID" dirty="0" err="1"/>
              <a:t>terletak</a:t>
            </a:r>
            <a:r>
              <a:rPr lang="en-ID" dirty="0"/>
              <a:t> di </a:t>
            </a:r>
            <a:r>
              <a:rPr lang="en-ID" dirty="0" err="1"/>
              <a:t>perkotaan</a:t>
            </a:r>
            <a:r>
              <a:rPr lang="en-ID" dirty="0"/>
              <a:t>, </a:t>
            </a:r>
            <a:r>
              <a:rPr lang="en-ID" dirty="0" err="1"/>
              <a:t>mayoritas</a:t>
            </a:r>
            <a:r>
              <a:rPr lang="en-ID" dirty="0"/>
              <a:t> </a:t>
            </a:r>
            <a:r>
              <a:rPr lang="en-ID" dirty="0" err="1"/>
              <a:t>peserta</a:t>
            </a:r>
            <a:r>
              <a:rPr lang="en-ID" dirty="0"/>
              <a:t> </a:t>
            </a:r>
            <a:r>
              <a:rPr lang="en-ID" dirty="0" err="1"/>
              <a:t>didiknya</a:t>
            </a:r>
            <a:r>
              <a:rPr lang="en-ID" dirty="0"/>
              <a:t> </a:t>
            </a:r>
            <a:r>
              <a:rPr lang="en-ID" dirty="0" err="1"/>
              <a:t>berasal</a:t>
            </a:r>
            <a:r>
              <a:rPr lang="en-ID" dirty="0"/>
              <a:t> </a:t>
            </a:r>
            <a:r>
              <a:rPr lang="en-ID" dirty="0" err="1"/>
              <a:t>dari</a:t>
            </a:r>
            <a:r>
              <a:rPr lang="en-ID" dirty="0"/>
              <a:t> </a:t>
            </a:r>
            <a:r>
              <a:rPr lang="en-ID" dirty="0" err="1"/>
              <a:t>keluarga</a:t>
            </a:r>
            <a:r>
              <a:rPr lang="en-ID" dirty="0"/>
              <a:t> </a:t>
            </a:r>
            <a:r>
              <a:rPr lang="en-ID" dirty="0" err="1"/>
              <a:t>mampu</a:t>
            </a:r>
            <a:r>
              <a:rPr lang="en-ID" dirty="0"/>
              <a:t> dan </a:t>
            </a:r>
            <a:r>
              <a:rPr lang="en-ID" dirty="0" err="1"/>
              <a:t>hampir</a:t>
            </a:r>
            <a:r>
              <a:rPr lang="en-ID" dirty="0"/>
              <a:t> </a:t>
            </a:r>
            <a:r>
              <a:rPr lang="en-ID" dirty="0" err="1"/>
              <a:t>seluruh</a:t>
            </a:r>
            <a:r>
              <a:rPr lang="en-ID" dirty="0"/>
              <a:t> </a:t>
            </a:r>
            <a:r>
              <a:rPr lang="en-ID" dirty="0" err="1"/>
              <a:t>lulusannya</a:t>
            </a:r>
            <a:r>
              <a:rPr lang="en-ID" dirty="0"/>
              <a:t> </a:t>
            </a:r>
            <a:r>
              <a:rPr lang="en-ID" dirty="0" err="1"/>
              <a:t>ingin</a:t>
            </a:r>
            <a:r>
              <a:rPr lang="en-ID" dirty="0"/>
              <a:t> </a:t>
            </a:r>
            <a:r>
              <a:rPr lang="en-ID" dirty="0" err="1"/>
              <a:t>melanjutkan</a:t>
            </a:r>
            <a:r>
              <a:rPr lang="en-ID" dirty="0"/>
              <a:t> </a:t>
            </a:r>
            <a:r>
              <a:rPr lang="en-ID" dirty="0" err="1"/>
              <a:t>kesekolah</a:t>
            </a:r>
            <a:r>
              <a:rPr lang="en-ID" dirty="0"/>
              <a:t> yang </a:t>
            </a:r>
            <a:r>
              <a:rPr lang="en-ID" dirty="0" err="1"/>
              <a:t>lebih</a:t>
            </a:r>
            <a:r>
              <a:rPr lang="en-ID" dirty="0"/>
              <a:t> </a:t>
            </a:r>
            <a:r>
              <a:rPr lang="en-ID" dirty="0" err="1"/>
              <a:t>tinggi</a:t>
            </a:r>
            <a:r>
              <a:rPr lang="en-ID" dirty="0"/>
              <a:t>, </a:t>
            </a:r>
            <a:r>
              <a:rPr lang="en-ID" dirty="0" err="1"/>
              <a:t>dapat</a:t>
            </a:r>
            <a:r>
              <a:rPr lang="en-ID" dirty="0"/>
              <a:t> </a:t>
            </a:r>
            <a:r>
              <a:rPr lang="en-ID" dirty="0" err="1"/>
              <a:t>merumuskan</a:t>
            </a:r>
            <a:r>
              <a:rPr lang="en-ID" dirty="0"/>
              <a:t> </a:t>
            </a:r>
            <a:r>
              <a:rPr lang="en-ID" dirty="0" err="1"/>
              <a:t>visinya</a:t>
            </a:r>
            <a:r>
              <a:rPr lang="en-ID" dirty="0"/>
              <a:t>: “UNGGUL DALAM PRESTRASI BERDASARKAN IMTAQ,TERAMPIL DAN MANDIRI”</a:t>
            </a:r>
            <a:endParaRPr dirty="0"/>
          </a:p>
        </p:txBody>
      </p:sp>
    </p:spTree>
    <p:extLst>
      <p:ext uri="{BB962C8B-B14F-4D97-AF65-F5344CB8AC3E}">
        <p14:creationId xmlns:p14="http://schemas.microsoft.com/office/powerpoint/2010/main" val="20670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50"/>
        <p:cNvGrpSpPr/>
        <p:nvPr/>
      </p:nvGrpSpPr>
      <p:grpSpPr>
        <a:xfrm>
          <a:off x="0" y="0"/>
          <a:ext cx="0" cy="0"/>
          <a:chOff x="0" y="0"/>
          <a:chExt cx="0" cy="0"/>
        </a:xfrm>
      </p:grpSpPr>
      <p:sp>
        <p:nvSpPr>
          <p:cNvPr id="19251" name="Google Shape;19251;p40"/>
          <p:cNvSpPr txBox="1">
            <a:spLocks noGrp="1"/>
          </p:cNvSpPr>
          <p:nvPr>
            <p:ph type="title"/>
          </p:nvPr>
        </p:nvSpPr>
        <p:spPr>
          <a:xfrm>
            <a:off x="885130" y="395787"/>
            <a:ext cx="3808789" cy="57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CONTOH VISI</a:t>
            </a:r>
            <a:endParaRPr dirty="0"/>
          </a:p>
        </p:txBody>
      </p:sp>
      <p:sp>
        <p:nvSpPr>
          <p:cNvPr id="19252" name="Google Shape;19252;p40"/>
          <p:cNvSpPr txBox="1">
            <a:spLocks noGrp="1"/>
          </p:cNvSpPr>
          <p:nvPr>
            <p:ph type="subTitle" idx="1"/>
          </p:nvPr>
        </p:nvSpPr>
        <p:spPr>
          <a:xfrm>
            <a:off x="1707164" y="1176689"/>
            <a:ext cx="5973509" cy="13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Contoh</a:t>
            </a:r>
            <a:r>
              <a:rPr lang="en-ID" dirty="0"/>
              <a:t> </a:t>
            </a:r>
            <a:r>
              <a:rPr lang="en-ID" dirty="0" err="1"/>
              <a:t>penjelasan</a:t>
            </a:r>
            <a:r>
              <a:rPr lang="en-ID" dirty="0"/>
              <a:t> </a:t>
            </a:r>
            <a:r>
              <a:rPr lang="en-ID" dirty="0" err="1"/>
              <a:t>indikator-indikator</a:t>
            </a:r>
            <a:r>
              <a:rPr lang="en-ID" dirty="0"/>
              <a:t> </a:t>
            </a:r>
            <a:r>
              <a:rPr lang="en-ID" dirty="0" err="1"/>
              <a:t>visi</a:t>
            </a:r>
            <a:r>
              <a:rPr lang="en-ID" dirty="0"/>
              <a:t>:</a:t>
            </a:r>
          </a:p>
          <a:p>
            <a:pPr marL="0" lvl="0" indent="0" algn="l" rtl="0">
              <a:spcBef>
                <a:spcPts val="0"/>
              </a:spcBef>
              <a:spcAft>
                <a:spcPts val="0"/>
              </a:spcAft>
              <a:buNone/>
            </a:pPr>
            <a:endParaRPr lang="en-ID" dirty="0"/>
          </a:p>
        </p:txBody>
      </p:sp>
      <p:graphicFrame>
        <p:nvGraphicFramePr>
          <p:cNvPr id="2" name="Table 2">
            <a:extLst>
              <a:ext uri="{FF2B5EF4-FFF2-40B4-BE49-F238E27FC236}">
                <a16:creationId xmlns:a16="http://schemas.microsoft.com/office/drawing/2014/main" id="{0BCE99AA-1CF9-4079-97C3-FD257044B782}"/>
              </a:ext>
            </a:extLst>
          </p:cNvPr>
          <p:cNvGraphicFramePr>
            <a:graphicFrameLocks noGrp="1"/>
          </p:cNvGraphicFramePr>
          <p:nvPr>
            <p:extLst>
              <p:ext uri="{D42A27DB-BD31-4B8C-83A1-F6EECF244321}">
                <p14:modId xmlns:p14="http://schemas.microsoft.com/office/powerpoint/2010/main" val="1050718696"/>
              </p:ext>
            </p:extLst>
          </p:nvPr>
        </p:nvGraphicFramePr>
        <p:xfrm>
          <a:off x="1249680" y="1607820"/>
          <a:ext cx="6370320" cy="3478529"/>
        </p:xfrm>
        <a:graphic>
          <a:graphicData uri="http://schemas.openxmlformats.org/drawingml/2006/table">
            <a:tbl>
              <a:tblPr firstRow="1" bandRow="1">
                <a:tableStyleId>{52310FDA-A2F8-4A25-8B53-B3F435F43C3F}</a:tableStyleId>
              </a:tblPr>
              <a:tblGrid>
                <a:gridCol w="3185160">
                  <a:extLst>
                    <a:ext uri="{9D8B030D-6E8A-4147-A177-3AD203B41FA5}">
                      <a16:colId xmlns:a16="http://schemas.microsoft.com/office/drawing/2014/main" val="1972294727"/>
                    </a:ext>
                  </a:extLst>
                </a:gridCol>
                <a:gridCol w="3185160">
                  <a:extLst>
                    <a:ext uri="{9D8B030D-6E8A-4147-A177-3AD203B41FA5}">
                      <a16:colId xmlns:a16="http://schemas.microsoft.com/office/drawing/2014/main" val="2307930615"/>
                    </a:ext>
                  </a:extLst>
                </a:gridCol>
              </a:tblGrid>
              <a:tr h="387683">
                <a:tc>
                  <a:txBody>
                    <a:bodyPr/>
                    <a:lstStyle/>
                    <a:p>
                      <a:r>
                        <a:rPr lang="en-US" sz="1400" b="1" dirty="0" err="1">
                          <a:solidFill>
                            <a:srgbClr val="695D45"/>
                          </a:solidFill>
                          <a:latin typeface="Ubuntu" panose="020B0604020202020204" charset="0"/>
                        </a:rPr>
                        <a:t>Visi</a:t>
                      </a:r>
                      <a:endParaRPr lang="en-ID" sz="1400" b="1" dirty="0">
                        <a:solidFill>
                          <a:srgbClr val="695D45"/>
                        </a:solidFill>
                        <a:latin typeface="Ubuntu" panose="020B0604020202020204" charset="0"/>
                      </a:endParaRPr>
                    </a:p>
                  </a:txBody>
                  <a:tcPr/>
                </a:tc>
                <a:tc>
                  <a:txBody>
                    <a:bodyPr/>
                    <a:lstStyle/>
                    <a:p>
                      <a:r>
                        <a:rPr lang="en-US" sz="1400" b="1" dirty="0" err="1">
                          <a:solidFill>
                            <a:srgbClr val="695D45"/>
                          </a:solidFill>
                          <a:latin typeface="Ubuntu" panose="020B0604020202020204" charset="0"/>
                        </a:rPr>
                        <a:t>Indikator</a:t>
                      </a:r>
                      <a:endParaRPr lang="en-ID" sz="1400" b="1" dirty="0">
                        <a:solidFill>
                          <a:srgbClr val="695D45"/>
                        </a:solidFill>
                        <a:latin typeface="Ubuntu" panose="020B0604020202020204" charset="0"/>
                      </a:endParaRPr>
                    </a:p>
                  </a:txBody>
                  <a:tcPr/>
                </a:tc>
                <a:extLst>
                  <a:ext uri="{0D108BD9-81ED-4DB2-BD59-A6C34878D82A}">
                    <a16:rowId xmlns:a16="http://schemas.microsoft.com/office/drawing/2014/main" val="4134819943"/>
                  </a:ext>
                </a:extLst>
              </a:tr>
              <a:tr h="1879999">
                <a:tc>
                  <a:txBody>
                    <a:bodyPr/>
                    <a:lstStyle/>
                    <a:p>
                      <a:r>
                        <a:rPr lang="en-ID" sz="1400" dirty="0" err="1">
                          <a:solidFill>
                            <a:srgbClr val="695D45"/>
                          </a:solidFill>
                          <a:latin typeface="Ubuntu" panose="020B0604020202020204" charset="0"/>
                        </a:rPr>
                        <a:t>Unggul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dalam</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prestasi</a:t>
                      </a:r>
                      <a:endParaRPr lang="en-ID" sz="1400" dirty="0">
                        <a:solidFill>
                          <a:srgbClr val="695D45"/>
                        </a:solidFill>
                        <a:latin typeface="Ubuntu" panose="020B0604020202020204" charset="0"/>
                      </a:endParaRPr>
                    </a:p>
                  </a:txBody>
                  <a:tcPr/>
                </a:tc>
                <a:tc>
                  <a:txBody>
                    <a:bodyPr/>
                    <a:lstStyle/>
                    <a:p>
                      <a:r>
                        <a:rPr lang="en-ID" sz="1400" dirty="0" err="1">
                          <a:solidFill>
                            <a:srgbClr val="695D45"/>
                          </a:solidFill>
                          <a:latin typeface="Ubuntu" panose="020B0604020202020204" charset="0"/>
                        </a:rPr>
                        <a:t>Unggul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dalam</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perolehan</a:t>
                      </a:r>
                      <a:r>
                        <a:rPr lang="en-ID" sz="1400" dirty="0">
                          <a:solidFill>
                            <a:srgbClr val="695D45"/>
                          </a:solidFill>
                          <a:latin typeface="Ubuntu" panose="020B0604020202020204" charset="0"/>
                        </a:rPr>
                        <a:t> UN </a:t>
                      </a:r>
                    </a:p>
                    <a:p>
                      <a:r>
                        <a:rPr lang="en-ID" sz="1400" dirty="0" err="1">
                          <a:solidFill>
                            <a:srgbClr val="695D45"/>
                          </a:solidFill>
                          <a:latin typeface="Ubuntu" panose="020B0604020202020204" charset="0"/>
                        </a:rPr>
                        <a:t>Unggul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dalam</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persaingan</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melanjutkan</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ke</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jenjang</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pendidikan</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diatasnya</a:t>
                      </a:r>
                      <a:endParaRPr lang="en-ID" sz="1400" dirty="0">
                        <a:solidFill>
                          <a:srgbClr val="695D45"/>
                        </a:solidFill>
                        <a:latin typeface="Ubuntu" panose="020B0604020202020204" charset="0"/>
                      </a:endParaRPr>
                    </a:p>
                    <a:p>
                      <a:r>
                        <a:rPr lang="en-ID" sz="1400" dirty="0" err="1">
                          <a:solidFill>
                            <a:srgbClr val="695D45"/>
                          </a:solidFill>
                          <a:latin typeface="Ubuntu" panose="020B0604020202020204" charset="0"/>
                        </a:rPr>
                        <a:t>Unggul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dalam</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karya</a:t>
                      </a:r>
                      <a:r>
                        <a:rPr lang="en-ID" sz="1400" dirty="0">
                          <a:solidFill>
                            <a:srgbClr val="695D45"/>
                          </a:solidFill>
                          <a:latin typeface="Ubuntu" panose="020B0604020202020204" charset="0"/>
                        </a:rPr>
                        <a:t> ilmiah </a:t>
                      </a:r>
                      <a:r>
                        <a:rPr lang="en-ID" sz="1400" dirty="0" err="1">
                          <a:solidFill>
                            <a:srgbClr val="695D45"/>
                          </a:solidFill>
                          <a:latin typeface="Ubuntu" panose="020B0604020202020204" charset="0"/>
                        </a:rPr>
                        <a:t>remaja</a:t>
                      </a:r>
                      <a:endParaRPr lang="en-ID" sz="1400" dirty="0">
                        <a:solidFill>
                          <a:srgbClr val="695D45"/>
                        </a:solidFill>
                        <a:latin typeface="Ubuntu" panose="020B0604020202020204" charset="0"/>
                      </a:endParaRPr>
                    </a:p>
                    <a:p>
                      <a:r>
                        <a:rPr lang="en-ID" sz="1400" dirty="0" err="1">
                          <a:solidFill>
                            <a:srgbClr val="695D45"/>
                          </a:solidFill>
                          <a:latin typeface="Ubuntu" panose="020B0604020202020204" charset="0"/>
                        </a:rPr>
                        <a:t>Unggul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dalam</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lomba</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kreatifitas</a:t>
                      </a:r>
                      <a:r>
                        <a:rPr lang="en-ID" sz="1400" dirty="0">
                          <a:solidFill>
                            <a:srgbClr val="695D45"/>
                          </a:solidFill>
                          <a:latin typeface="Ubuntu" panose="020B0604020202020204" charset="0"/>
                        </a:rPr>
                        <a:t> </a:t>
                      </a:r>
                    </a:p>
                    <a:p>
                      <a:r>
                        <a:rPr lang="en-ID" sz="1400" dirty="0" err="1">
                          <a:solidFill>
                            <a:srgbClr val="695D45"/>
                          </a:solidFill>
                          <a:latin typeface="Ubuntu" panose="020B0604020202020204" charset="0"/>
                        </a:rPr>
                        <a:t>Unggul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dalam</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lomba</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kesenian</a:t>
                      </a:r>
                      <a:r>
                        <a:rPr lang="en-ID" sz="1400" dirty="0">
                          <a:solidFill>
                            <a:srgbClr val="695D45"/>
                          </a:solidFill>
                          <a:latin typeface="Ubuntu" panose="020B0604020202020204" charset="0"/>
                        </a:rPr>
                        <a:t> </a:t>
                      </a:r>
                    </a:p>
                    <a:p>
                      <a:r>
                        <a:rPr lang="en-ID" sz="1400" dirty="0" err="1">
                          <a:solidFill>
                            <a:srgbClr val="695D45"/>
                          </a:solidFill>
                          <a:latin typeface="Ubuntu" panose="020B0604020202020204" charset="0"/>
                        </a:rPr>
                        <a:t>Unggul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dalam</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lomba</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olahraga</a:t>
                      </a:r>
                      <a:r>
                        <a:rPr lang="en-ID" sz="1400" dirty="0">
                          <a:solidFill>
                            <a:srgbClr val="695D45"/>
                          </a:solidFill>
                          <a:latin typeface="Ubuntu" panose="020B0604020202020204" charset="0"/>
                        </a:rPr>
                        <a:t> </a:t>
                      </a:r>
                    </a:p>
                  </a:txBody>
                  <a:tcPr/>
                </a:tc>
                <a:extLst>
                  <a:ext uri="{0D108BD9-81ED-4DB2-BD59-A6C34878D82A}">
                    <a16:rowId xmlns:a16="http://schemas.microsoft.com/office/drawing/2014/main" val="311734199"/>
                  </a:ext>
                </a:extLst>
              </a:tr>
              <a:tr h="1210847">
                <a:tc>
                  <a:txBody>
                    <a:bodyPr/>
                    <a:lstStyle/>
                    <a:p>
                      <a:r>
                        <a:rPr lang="en-ID" sz="1400" dirty="0" err="1">
                          <a:solidFill>
                            <a:srgbClr val="695D45"/>
                          </a:solidFill>
                          <a:latin typeface="Ubuntu" panose="020B0604020202020204" charset="0"/>
                        </a:rPr>
                        <a:t>Unggul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dalam</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berakhlaqul</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karimah</a:t>
                      </a:r>
                      <a:r>
                        <a:rPr lang="en-ID" sz="1400" dirty="0">
                          <a:solidFill>
                            <a:srgbClr val="695D45"/>
                          </a:solidFill>
                          <a:latin typeface="Ubuntu" panose="020B0604020202020204" charset="0"/>
                        </a:rPr>
                        <a:t> </a:t>
                      </a:r>
                    </a:p>
                  </a:txBody>
                  <a:tcPr/>
                </a:tc>
                <a:tc>
                  <a:txBody>
                    <a:bodyPr/>
                    <a:lstStyle/>
                    <a:p>
                      <a:r>
                        <a:rPr lang="en-ID" sz="1400" dirty="0" err="1">
                          <a:solidFill>
                            <a:srgbClr val="695D45"/>
                          </a:solidFill>
                          <a:latin typeface="Ubuntu" panose="020B0604020202020204" charset="0"/>
                        </a:rPr>
                        <a:t>Jujur</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Amanah</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Sidiq</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Fatonah</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Disiplin</a:t>
                      </a:r>
                      <a:r>
                        <a:rPr lang="en-ID" sz="1400" dirty="0">
                          <a:solidFill>
                            <a:srgbClr val="695D45"/>
                          </a:solidFill>
                          <a:latin typeface="Ubuntu" panose="020B0604020202020204" charset="0"/>
                        </a:rPr>
                        <a:t>, Sportif, </a:t>
                      </a:r>
                      <a:r>
                        <a:rPr lang="en-ID" sz="1400" dirty="0" err="1">
                          <a:solidFill>
                            <a:srgbClr val="695D45"/>
                          </a:solidFill>
                          <a:latin typeface="Ubuntu" panose="020B0604020202020204" charset="0"/>
                        </a:rPr>
                        <a:t>Tanggung</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jawab</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Percaya</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diri</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Hormat</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kepada</a:t>
                      </a:r>
                      <a:r>
                        <a:rPr lang="en-ID" sz="1400" dirty="0">
                          <a:solidFill>
                            <a:srgbClr val="695D45"/>
                          </a:solidFill>
                          <a:latin typeface="Ubuntu" panose="020B0604020202020204" charset="0"/>
                        </a:rPr>
                        <a:t> orang </a:t>
                      </a:r>
                      <a:r>
                        <a:rPr lang="en-ID" sz="1400" dirty="0" err="1">
                          <a:solidFill>
                            <a:srgbClr val="695D45"/>
                          </a:solidFill>
                          <a:latin typeface="Ubuntu" panose="020B0604020202020204" charset="0"/>
                        </a:rPr>
                        <a:t>tua</a:t>
                      </a:r>
                      <a:r>
                        <a:rPr lang="en-ID" sz="1400" dirty="0">
                          <a:solidFill>
                            <a:srgbClr val="695D45"/>
                          </a:solidFill>
                          <a:latin typeface="Ubuntu" panose="020B0604020202020204" charset="0"/>
                        </a:rPr>
                        <a:t> dan guru, </a:t>
                      </a:r>
                      <a:r>
                        <a:rPr lang="en-ID" sz="1400" dirty="0" err="1">
                          <a:solidFill>
                            <a:srgbClr val="695D45"/>
                          </a:solidFill>
                          <a:latin typeface="Ubuntu" panose="020B0604020202020204" charset="0"/>
                        </a:rPr>
                        <a:t>Menyayangi</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sesama</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Suka</a:t>
                      </a:r>
                      <a:r>
                        <a:rPr lang="en-ID" sz="1400" dirty="0">
                          <a:solidFill>
                            <a:srgbClr val="695D45"/>
                          </a:solidFill>
                          <a:latin typeface="Ubuntu" panose="020B0604020202020204" charset="0"/>
                        </a:rPr>
                        <a:t> </a:t>
                      </a:r>
                      <a:r>
                        <a:rPr lang="en-ID" sz="1400" dirty="0" err="1">
                          <a:solidFill>
                            <a:srgbClr val="695D45"/>
                          </a:solidFill>
                          <a:latin typeface="Ubuntu" panose="020B0604020202020204" charset="0"/>
                        </a:rPr>
                        <a:t>menolong</a:t>
                      </a:r>
                      <a:endParaRPr lang="en-ID" sz="1400" dirty="0">
                        <a:solidFill>
                          <a:srgbClr val="695D45"/>
                        </a:solidFill>
                        <a:latin typeface="Ubuntu" panose="020B0604020202020204" charset="0"/>
                      </a:endParaRPr>
                    </a:p>
                  </a:txBody>
                  <a:tcPr/>
                </a:tc>
                <a:extLst>
                  <a:ext uri="{0D108BD9-81ED-4DB2-BD59-A6C34878D82A}">
                    <a16:rowId xmlns:a16="http://schemas.microsoft.com/office/drawing/2014/main" val="148778574"/>
                  </a:ext>
                </a:extLst>
              </a:tr>
            </a:tbl>
          </a:graphicData>
        </a:graphic>
      </p:graphicFrame>
    </p:spTree>
    <p:extLst>
      <p:ext uri="{BB962C8B-B14F-4D97-AF65-F5344CB8AC3E}">
        <p14:creationId xmlns:p14="http://schemas.microsoft.com/office/powerpoint/2010/main" val="171004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57"/>
        <p:cNvGrpSpPr/>
        <p:nvPr/>
      </p:nvGrpSpPr>
      <p:grpSpPr>
        <a:xfrm>
          <a:off x="0" y="0"/>
          <a:ext cx="0" cy="0"/>
          <a:chOff x="0" y="0"/>
          <a:chExt cx="0" cy="0"/>
        </a:xfrm>
      </p:grpSpPr>
      <p:sp>
        <p:nvSpPr>
          <p:cNvPr id="19258" name="Google Shape;19258;p41"/>
          <p:cNvSpPr txBox="1">
            <a:spLocks noGrp="1"/>
          </p:cNvSpPr>
          <p:nvPr>
            <p:ph type="title"/>
          </p:nvPr>
        </p:nvSpPr>
        <p:spPr>
          <a:xfrm>
            <a:off x="833007" y="407054"/>
            <a:ext cx="3738993" cy="57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PENGERTIAN MISI</a:t>
            </a:r>
            <a:endParaRPr dirty="0"/>
          </a:p>
        </p:txBody>
      </p:sp>
      <p:sp>
        <p:nvSpPr>
          <p:cNvPr id="19259" name="Google Shape;19259;p41"/>
          <p:cNvSpPr txBox="1">
            <a:spLocks noGrp="1"/>
          </p:cNvSpPr>
          <p:nvPr>
            <p:ph type="subTitle" idx="1"/>
          </p:nvPr>
        </p:nvSpPr>
        <p:spPr>
          <a:xfrm>
            <a:off x="521325" y="1430130"/>
            <a:ext cx="8101350" cy="133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Misi</a:t>
            </a:r>
            <a:r>
              <a:rPr lang="en-ID" dirty="0"/>
              <a:t> </a:t>
            </a:r>
            <a:r>
              <a:rPr lang="en-ID" dirty="0" err="1"/>
              <a:t>adalah</a:t>
            </a:r>
            <a:r>
              <a:rPr lang="en-ID" dirty="0"/>
              <a:t> </a:t>
            </a:r>
            <a:r>
              <a:rPr lang="en-ID" dirty="0" err="1"/>
              <a:t>pernyataan</a:t>
            </a:r>
            <a:r>
              <a:rPr lang="en-ID" dirty="0"/>
              <a:t> </a:t>
            </a:r>
            <a:r>
              <a:rPr lang="en-ID" dirty="0" err="1"/>
              <a:t>mengenai</a:t>
            </a:r>
            <a:r>
              <a:rPr lang="en-ID" dirty="0"/>
              <a:t> </a:t>
            </a:r>
            <a:r>
              <a:rPr lang="en-ID" dirty="0" err="1"/>
              <a:t>hal-hal</a:t>
            </a:r>
            <a:r>
              <a:rPr lang="en-ID" dirty="0"/>
              <a:t> yang </a:t>
            </a:r>
            <a:r>
              <a:rPr lang="en-ID" dirty="0" err="1"/>
              <a:t>harus</a:t>
            </a:r>
            <a:r>
              <a:rPr lang="en-ID" dirty="0"/>
              <a:t> </a:t>
            </a:r>
            <a:r>
              <a:rPr lang="en-ID" dirty="0" err="1"/>
              <a:t>dicapai</a:t>
            </a:r>
            <a:r>
              <a:rPr lang="en-ID" dirty="0"/>
              <a:t> </a:t>
            </a:r>
            <a:r>
              <a:rPr lang="en-ID" dirty="0" err="1"/>
              <a:t>organisasi</a:t>
            </a:r>
            <a:r>
              <a:rPr lang="en-ID" dirty="0"/>
              <a:t> </a:t>
            </a:r>
            <a:r>
              <a:rPr lang="en-ID" dirty="0" err="1"/>
              <a:t>bagi</a:t>
            </a:r>
            <a:r>
              <a:rPr lang="en-ID" dirty="0"/>
              <a:t> </a:t>
            </a:r>
            <a:r>
              <a:rPr lang="en-ID" dirty="0" err="1"/>
              <a:t>pihak</a:t>
            </a:r>
            <a:r>
              <a:rPr lang="en-ID" dirty="0"/>
              <a:t> yang </a:t>
            </a:r>
            <a:r>
              <a:rPr lang="en-ID" dirty="0" err="1"/>
              <a:t>berkepentingan</a:t>
            </a:r>
            <a:r>
              <a:rPr lang="en-ID" dirty="0"/>
              <a:t> di masa </a:t>
            </a:r>
            <a:r>
              <a:rPr lang="en-ID" dirty="0" err="1"/>
              <a:t>datang</a:t>
            </a:r>
            <a:r>
              <a:rPr lang="en-ID" dirty="0"/>
              <a:t> </a:t>
            </a:r>
            <a:r>
              <a:rPr lang="en-ID" dirty="0" err="1"/>
              <a:t>menurut</a:t>
            </a:r>
            <a:r>
              <a:rPr lang="en-ID" dirty="0"/>
              <a:t> </a:t>
            </a:r>
            <a:r>
              <a:rPr lang="en-ID" dirty="0" err="1"/>
              <a:t>Akdon</a:t>
            </a:r>
            <a:r>
              <a:rPr lang="en-ID" dirty="0"/>
              <a:t> (2007). </a:t>
            </a:r>
          </a:p>
          <a:p>
            <a:pPr marL="0" lvl="0" indent="0" algn="l" rtl="0">
              <a:spcBef>
                <a:spcPts val="0"/>
              </a:spcBef>
              <a:spcAft>
                <a:spcPts val="0"/>
              </a:spcAft>
              <a:buNone/>
            </a:pPr>
            <a:endParaRPr lang="en-ID" dirty="0"/>
          </a:p>
          <a:p>
            <a:pPr marL="0" lvl="0" indent="0" algn="l" rtl="0">
              <a:spcBef>
                <a:spcPts val="0"/>
              </a:spcBef>
              <a:spcAft>
                <a:spcPts val="0"/>
              </a:spcAft>
              <a:buNone/>
            </a:pPr>
            <a:r>
              <a:rPr lang="en-ID" dirty="0" err="1"/>
              <a:t>Pernyataan</a:t>
            </a:r>
            <a:r>
              <a:rPr lang="en-ID" dirty="0"/>
              <a:t> </a:t>
            </a:r>
            <a:r>
              <a:rPr lang="en-ID" dirty="0" err="1"/>
              <a:t>misi</a:t>
            </a:r>
            <a:r>
              <a:rPr lang="en-ID" dirty="0"/>
              <a:t> </a:t>
            </a:r>
            <a:r>
              <a:rPr lang="en-ID" dirty="0" err="1"/>
              <a:t>mencerminkan</a:t>
            </a:r>
            <a:r>
              <a:rPr lang="en-ID" dirty="0"/>
              <a:t> </a:t>
            </a:r>
            <a:r>
              <a:rPr lang="en-ID" dirty="0" err="1"/>
              <a:t>tentang</a:t>
            </a:r>
            <a:r>
              <a:rPr lang="en-ID" dirty="0"/>
              <a:t> </a:t>
            </a:r>
            <a:r>
              <a:rPr lang="en-ID" dirty="0" err="1"/>
              <a:t>penjelasan</a:t>
            </a:r>
            <a:r>
              <a:rPr lang="en-ID" dirty="0"/>
              <a:t> </a:t>
            </a:r>
            <a:r>
              <a:rPr lang="en-ID" dirty="0" err="1"/>
              <a:t>produk</a:t>
            </a:r>
            <a:r>
              <a:rPr lang="en-ID" dirty="0"/>
              <a:t> </a:t>
            </a:r>
            <a:r>
              <a:rPr lang="en-ID" dirty="0" err="1"/>
              <a:t>atau</a:t>
            </a:r>
            <a:r>
              <a:rPr lang="en-ID" dirty="0"/>
              <a:t> </a:t>
            </a:r>
            <a:r>
              <a:rPr lang="en-ID" dirty="0" err="1"/>
              <a:t>pelayanan</a:t>
            </a:r>
            <a:r>
              <a:rPr lang="en-ID" dirty="0"/>
              <a:t> yang </a:t>
            </a:r>
            <a:r>
              <a:rPr lang="en-ID" dirty="0" err="1"/>
              <a:t>ditawarkan</a:t>
            </a:r>
            <a:r>
              <a:rPr lang="en-ID" dirty="0"/>
              <a:t>. </a:t>
            </a:r>
            <a:r>
              <a:rPr lang="en-ID" dirty="0" err="1"/>
              <a:t>Pernyataan</a:t>
            </a:r>
            <a:r>
              <a:rPr lang="en-ID" dirty="0"/>
              <a:t> </a:t>
            </a:r>
            <a:r>
              <a:rPr lang="en-ID" dirty="0" err="1"/>
              <a:t>misi</a:t>
            </a:r>
            <a:r>
              <a:rPr lang="en-ID" dirty="0"/>
              <a:t> </a:t>
            </a:r>
            <a:r>
              <a:rPr lang="en-ID" dirty="0" err="1"/>
              <a:t>harus</a:t>
            </a:r>
            <a:r>
              <a:rPr lang="en-ID" dirty="0"/>
              <a:t>:</a:t>
            </a:r>
          </a:p>
          <a:p>
            <a:pPr marL="342900" lvl="0" indent="-342900" algn="l" rtl="0">
              <a:spcBef>
                <a:spcPts val="0"/>
              </a:spcBef>
              <a:spcAft>
                <a:spcPts val="0"/>
              </a:spcAft>
              <a:buAutoNum type="arabicPeriod"/>
            </a:pPr>
            <a:r>
              <a:rPr lang="en-ID" dirty="0" err="1"/>
              <a:t>Menunjukkan</a:t>
            </a:r>
            <a:r>
              <a:rPr lang="en-ID" dirty="0"/>
              <a:t> </a:t>
            </a:r>
            <a:r>
              <a:rPr lang="en-ID" dirty="0" err="1"/>
              <a:t>secara</a:t>
            </a:r>
            <a:r>
              <a:rPr lang="en-ID" dirty="0"/>
              <a:t> </a:t>
            </a:r>
            <a:r>
              <a:rPr lang="en-ID" dirty="0" err="1"/>
              <a:t>jelas</a:t>
            </a:r>
            <a:r>
              <a:rPr lang="en-ID" dirty="0"/>
              <a:t> </a:t>
            </a:r>
            <a:r>
              <a:rPr lang="en-ID" dirty="0" err="1"/>
              <a:t>mengenai</a:t>
            </a:r>
            <a:r>
              <a:rPr lang="en-ID" dirty="0"/>
              <a:t> </a:t>
            </a:r>
            <a:r>
              <a:rPr lang="en-ID" dirty="0" err="1"/>
              <a:t>apa</a:t>
            </a:r>
            <a:r>
              <a:rPr lang="en-ID" dirty="0"/>
              <a:t> yang </a:t>
            </a:r>
            <a:r>
              <a:rPr lang="en-ID" dirty="0" err="1"/>
              <a:t>hendak</a:t>
            </a:r>
            <a:r>
              <a:rPr lang="en-ID" dirty="0"/>
              <a:t> </a:t>
            </a:r>
            <a:r>
              <a:rPr lang="en-ID" dirty="0" err="1"/>
              <a:t>dicapai</a:t>
            </a:r>
            <a:r>
              <a:rPr lang="en-ID" dirty="0"/>
              <a:t> oleh </a:t>
            </a:r>
            <a:r>
              <a:rPr lang="en-ID" dirty="0" err="1"/>
              <a:t>organisasi</a:t>
            </a:r>
            <a:r>
              <a:rPr lang="en-ID" dirty="0"/>
              <a:t> dan </a:t>
            </a:r>
            <a:r>
              <a:rPr lang="en-ID" dirty="0" err="1"/>
              <a:t>bidang</a:t>
            </a:r>
            <a:r>
              <a:rPr lang="en-ID" dirty="0"/>
              <a:t> </a:t>
            </a:r>
            <a:r>
              <a:rPr lang="en-ID" dirty="0" err="1"/>
              <a:t>kegiatan</a:t>
            </a:r>
            <a:r>
              <a:rPr lang="en-ID" dirty="0"/>
              <a:t> </a:t>
            </a:r>
            <a:r>
              <a:rPr lang="en-ID" dirty="0" err="1"/>
              <a:t>utama</a:t>
            </a:r>
            <a:r>
              <a:rPr lang="en-ID" dirty="0"/>
              <a:t> </a:t>
            </a:r>
            <a:r>
              <a:rPr lang="en-ID" dirty="0" err="1"/>
              <a:t>dari</a:t>
            </a:r>
            <a:r>
              <a:rPr lang="en-ID" dirty="0"/>
              <a:t> </a:t>
            </a:r>
            <a:r>
              <a:rPr lang="en-ID" dirty="0" err="1"/>
              <a:t>organisasi</a:t>
            </a:r>
            <a:r>
              <a:rPr lang="en-ID" dirty="0"/>
              <a:t> yang </a:t>
            </a:r>
            <a:r>
              <a:rPr lang="en-ID" dirty="0" err="1"/>
              <a:t>bersangkutan</a:t>
            </a:r>
            <a:r>
              <a:rPr lang="en-ID" dirty="0"/>
              <a:t>.</a:t>
            </a:r>
          </a:p>
          <a:p>
            <a:pPr marL="342900" lvl="0" indent="-342900" algn="l" rtl="0">
              <a:spcBef>
                <a:spcPts val="0"/>
              </a:spcBef>
              <a:spcAft>
                <a:spcPts val="0"/>
              </a:spcAft>
              <a:buAutoNum type="arabicPeriod"/>
            </a:pPr>
            <a:r>
              <a:rPr lang="en-ID" dirty="0" err="1"/>
              <a:t>Secara</a:t>
            </a:r>
            <a:r>
              <a:rPr lang="en-ID" dirty="0"/>
              <a:t> </a:t>
            </a:r>
            <a:r>
              <a:rPr lang="en-ID" dirty="0" err="1"/>
              <a:t>eksplisit</a:t>
            </a:r>
            <a:r>
              <a:rPr lang="en-ID" dirty="0"/>
              <a:t> </a:t>
            </a:r>
            <a:r>
              <a:rPr lang="en-ID" dirty="0" err="1"/>
              <a:t>mengandung</a:t>
            </a:r>
            <a:r>
              <a:rPr lang="en-ID" dirty="0"/>
              <a:t> </a:t>
            </a:r>
            <a:r>
              <a:rPr lang="en-ID" dirty="0" err="1"/>
              <a:t>apa</a:t>
            </a:r>
            <a:r>
              <a:rPr lang="en-ID" dirty="0"/>
              <a:t> yang </a:t>
            </a:r>
            <a:r>
              <a:rPr lang="en-ID" dirty="0" err="1"/>
              <a:t>harus</a:t>
            </a:r>
            <a:r>
              <a:rPr lang="en-ID" dirty="0"/>
              <a:t> </a:t>
            </a:r>
            <a:r>
              <a:rPr lang="en-ID" dirty="0" err="1"/>
              <a:t>dilakukan</a:t>
            </a:r>
            <a:r>
              <a:rPr lang="en-ID" dirty="0"/>
              <a:t> </a:t>
            </a:r>
            <a:r>
              <a:rPr lang="en-ID" dirty="0" err="1"/>
              <a:t>untuk</a:t>
            </a:r>
            <a:r>
              <a:rPr lang="en-ID" dirty="0"/>
              <a:t> </a:t>
            </a:r>
            <a:r>
              <a:rPr lang="en-ID" dirty="0" err="1"/>
              <a:t>mencapainya</a:t>
            </a:r>
            <a:r>
              <a:rPr lang="en-ID" dirty="0"/>
              <a:t>. </a:t>
            </a:r>
          </a:p>
          <a:p>
            <a:pPr marL="342900" lvl="0" indent="-342900" algn="l" rtl="0">
              <a:spcBef>
                <a:spcPts val="0"/>
              </a:spcBef>
              <a:spcAft>
                <a:spcPts val="0"/>
              </a:spcAft>
              <a:buAutoNum type="arabicPeriod"/>
            </a:pPr>
            <a:r>
              <a:rPr lang="en-ID" dirty="0" err="1"/>
              <a:t>Mengundang</a:t>
            </a:r>
            <a:r>
              <a:rPr lang="en-ID" dirty="0"/>
              <a:t> </a:t>
            </a:r>
            <a:r>
              <a:rPr lang="en-ID" dirty="0" err="1"/>
              <a:t>partisipasi</a:t>
            </a:r>
            <a:r>
              <a:rPr lang="en-ID" dirty="0"/>
              <a:t> </a:t>
            </a:r>
            <a:r>
              <a:rPr lang="en-ID" dirty="0" err="1"/>
              <a:t>masyarakat</a:t>
            </a:r>
            <a:r>
              <a:rPr lang="en-ID" dirty="0"/>
              <a:t> </a:t>
            </a:r>
            <a:r>
              <a:rPr lang="en-ID" dirty="0" err="1"/>
              <a:t>luas</a:t>
            </a:r>
            <a:r>
              <a:rPr lang="en-ID" dirty="0"/>
              <a:t> </a:t>
            </a:r>
            <a:r>
              <a:rPr lang="en-ID" dirty="0" err="1"/>
              <a:t>terhadap</a:t>
            </a:r>
            <a:r>
              <a:rPr lang="en-ID" dirty="0"/>
              <a:t> </a:t>
            </a:r>
            <a:r>
              <a:rPr lang="en-ID" dirty="0" err="1"/>
              <a:t>perkembangan</a:t>
            </a:r>
            <a:r>
              <a:rPr lang="en-ID" dirty="0"/>
              <a:t> </a:t>
            </a:r>
            <a:r>
              <a:rPr lang="en-ID" dirty="0" err="1"/>
              <a:t>bidang</a:t>
            </a:r>
            <a:r>
              <a:rPr lang="en-ID" dirty="0"/>
              <a:t> </a:t>
            </a:r>
            <a:r>
              <a:rPr lang="en-ID" dirty="0" err="1"/>
              <a:t>utama</a:t>
            </a:r>
            <a:r>
              <a:rPr lang="en-ID" dirty="0"/>
              <a:t> yang </a:t>
            </a:r>
            <a:r>
              <a:rPr lang="en-ID" dirty="0" err="1"/>
              <a:t>digeluti</a:t>
            </a:r>
            <a:r>
              <a:rPr lang="en-ID" dirty="0"/>
              <a:t> </a:t>
            </a:r>
            <a:r>
              <a:rPr lang="en-ID" dirty="0" err="1"/>
              <a:t>organisasi</a:t>
            </a:r>
            <a:r>
              <a:rPr lang="en-ID" dirty="0"/>
              <a:t>.</a:t>
            </a:r>
            <a:endParaRPr dirty="0">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80CA76F6-AC6B-4002-9DE4-E7DC4FEDA712}"/>
              </a:ext>
            </a:extLst>
          </p:cNvPr>
          <p:cNvSpPr>
            <a:spLocks noGrp="1" noChangeArrowheads="1"/>
          </p:cNvSpPr>
          <p:nvPr>
            <p:ph type="title" idx="4294967295"/>
          </p:nvPr>
        </p:nvSpPr>
        <p:spPr>
          <a:xfrm>
            <a:off x="1485900" y="519113"/>
            <a:ext cx="6172200" cy="864394"/>
          </a:xfrm>
          <a:ln/>
        </p:spPr>
        <p:txBody>
          <a:bodyPr/>
          <a:lstStyle/>
          <a:p>
            <a:pPr>
              <a:buClrTx/>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2550" dirty="0"/>
              <a:t>K</a:t>
            </a:r>
            <a:r>
              <a:rPr lang="id-ID" altLang="en-US" sz="2550" dirty="0"/>
              <a:t>riteria dalam pembuatan misi</a:t>
            </a:r>
            <a:r>
              <a:rPr lang="en-US" altLang="en-US" sz="2550" dirty="0"/>
              <a:t> :</a:t>
            </a:r>
            <a:endParaRPr lang="id-ID" altLang="en-US" sz="2550" dirty="0"/>
          </a:p>
        </p:txBody>
      </p:sp>
      <p:sp>
        <p:nvSpPr>
          <p:cNvPr id="13314" name="Rectangle 2">
            <a:extLst>
              <a:ext uri="{FF2B5EF4-FFF2-40B4-BE49-F238E27FC236}">
                <a16:creationId xmlns:a16="http://schemas.microsoft.com/office/drawing/2014/main" id="{862600D3-3B02-4401-97B8-78454F538866}"/>
              </a:ext>
            </a:extLst>
          </p:cNvPr>
          <p:cNvSpPr>
            <a:spLocks noGrp="1" noChangeArrowheads="1"/>
          </p:cNvSpPr>
          <p:nvPr>
            <p:ph type="body" idx="4294967295"/>
          </p:nvPr>
        </p:nvSpPr>
        <p:spPr>
          <a:xfrm>
            <a:off x="1485900" y="1599010"/>
            <a:ext cx="6172200" cy="2703909"/>
          </a:xfrm>
          <a:ln/>
        </p:spPr>
        <p:txBody>
          <a:bodyPr/>
          <a:lstStyle/>
          <a:p>
            <a:pPr marL="398860" indent="-398860" algn="just">
              <a:lnSpc>
                <a:spcPct val="90000"/>
              </a:lnSpc>
              <a:spcBef>
                <a:spcPts val="450"/>
              </a:spcBef>
              <a:buClr>
                <a:srgbClr val="CCCCFF"/>
              </a:buClr>
              <a:buSzPct val="80000"/>
              <a:buFont typeface="Times New Roman" panose="02020603050405020304" pitchFamily="18" charset="0"/>
              <a:buAutoNum type="arabicPeriod"/>
              <a:tabLst>
                <a:tab pos="826294" algn="l"/>
                <a:tab pos="1512094" algn="l"/>
                <a:tab pos="2197894" algn="l"/>
                <a:tab pos="2883694" algn="l"/>
                <a:tab pos="3569494" algn="l"/>
                <a:tab pos="4255294" algn="l"/>
                <a:tab pos="4941094" algn="l"/>
                <a:tab pos="5626894" algn="l"/>
                <a:tab pos="6312694" algn="l"/>
                <a:tab pos="6998494" algn="l"/>
                <a:tab pos="7684294" algn="l"/>
              </a:tabLst>
            </a:pPr>
            <a:r>
              <a:rPr lang="id-ID" altLang="en-US" sz="1800" dirty="0"/>
              <a:t>Penjelasan tentang produk atau pelayanan yang ditawarkan yang sangat diperlukan oleh masyarakat.</a:t>
            </a:r>
          </a:p>
          <a:p>
            <a:pPr marL="398860" indent="-398860" algn="just">
              <a:lnSpc>
                <a:spcPct val="90000"/>
              </a:lnSpc>
              <a:spcBef>
                <a:spcPts val="450"/>
              </a:spcBef>
              <a:buClr>
                <a:srgbClr val="CCCCFF"/>
              </a:buClr>
              <a:buSzPct val="80000"/>
              <a:buFont typeface="Times New Roman" panose="02020603050405020304" pitchFamily="18" charset="0"/>
              <a:buAutoNum type="arabicPeriod"/>
              <a:tabLst>
                <a:tab pos="826294" algn="l"/>
                <a:tab pos="1512094" algn="l"/>
                <a:tab pos="2197894" algn="l"/>
                <a:tab pos="2883694" algn="l"/>
                <a:tab pos="3569494" algn="l"/>
                <a:tab pos="4255294" algn="l"/>
                <a:tab pos="4941094" algn="l"/>
                <a:tab pos="5626894" algn="l"/>
                <a:tab pos="6312694" algn="l"/>
                <a:tab pos="6998494" algn="l"/>
                <a:tab pos="7684294" algn="l"/>
              </a:tabLst>
            </a:pPr>
            <a:r>
              <a:rPr lang="id-ID" altLang="en-US" sz="1800" dirty="0"/>
              <a:t>Harus jelas memiliki sasaran publik yang akan dilayani.</a:t>
            </a:r>
          </a:p>
          <a:p>
            <a:pPr marL="398860" indent="-398860" algn="just">
              <a:lnSpc>
                <a:spcPct val="90000"/>
              </a:lnSpc>
              <a:spcBef>
                <a:spcPts val="450"/>
              </a:spcBef>
              <a:buClr>
                <a:srgbClr val="CCCCFF"/>
              </a:buClr>
              <a:buSzPct val="80000"/>
              <a:buFont typeface="Times New Roman" panose="02020603050405020304" pitchFamily="18" charset="0"/>
              <a:buAutoNum type="arabicPeriod"/>
              <a:tabLst>
                <a:tab pos="826294" algn="l"/>
                <a:tab pos="1512094" algn="l"/>
                <a:tab pos="2197894" algn="l"/>
                <a:tab pos="2883694" algn="l"/>
                <a:tab pos="3569494" algn="l"/>
                <a:tab pos="4255294" algn="l"/>
                <a:tab pos="4941094" algn="l"/>
                <a:tab pos="5626894" algn="l"/>
                <a:tab pos="6312694" algn="l"/>
                <a:tab pos="6998494" algn="l"/>
                <a:tab pos="7684294" algn="l"/>
              </a:tabLst>
            </a:pPr>
            <a:r>
              <a:rPr lang="id-ID" altLang="en-US" sz="1800" dirty="0"/>
              <a:t>Kualitas produk dan pelayanan yang ditawarkan memiliki daya saing yang meyakinkan masyarakat.</a:t>
            </a:r>
          </a:p>
          <a:p>
            <a:pPr marL="398860" indent="-398860" algn="just">
              <a:lnSpc>
                <a:spcPct val="90000"/>
              </a:lnSpc>
              <a:spcBef>
                <a:spcPts val="450"/>
              </a:spcBef>
              <a:buClr>
                <a:srgbClr val="CCCCFF"/>
              </a:buClr>
              <a:buSzPct val="80000"/>
              <a:buFont typeface="Times New Roman" panose="02020603050405020304" pitchFamily="18" charset="0"/>
              <a:buAutoNum type="arabicPeriod"/>
              <a:tabLst>
                <a:tab pos="826294" algn="l"/>
                <a:tab pos="1512094" algn="l"/>
                <a:tab pos="2197894" algn="l"/>
                <a:tab pos="2883694" algn="l"/>
                <a:tab pos="3569494" algn="l"/>
                <a:tab pos="4255294" algn="l"/>
                <a:tab pos="4941094" algn="l"/>
                <a:tab pos="5626894" algn="l"/>
                <a:tab pos="6312694" algn="l"/>
                <a:tab pos="6998494" algn="l"/>
                <a:tab pos="7684294" algn="l"/>
              </a:tabLst>
            </a:pPr>
            <a:r>
              <a:rPr lang="id-ID" altLang="en-US" sz="1800" dirty="0"/>
              <a:t>Penjelasan aspirasi bisinis yang diinginkan pada masa mendatang juga bermanfaat dan keuntungannya bagi masyarakat dengan produk dan pelayanan yang tersedia (Akdon, 2006:99).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7F69-51B0-4325-A7C4-26AAF92605B2}"/>
              </a:ext>
            </a:extLst>
          </p:cNvPr>
          <p:cNvSpPr>
            <a:spLocks noGrp="1"/>
          </p:cNvSpPr>
          <p:nvPr>
            <p:ph type="title"/>
          </p:nvPr>
        </p:nvSpPr>
        <p:spPr/>
        <p:txBody>
          <a:bodyPr/>
          <a:lstStyle/>
          <a:p>
            <a:r>
              <a:rPr lang="en-ID" sz="1600" dirty="0"/>
              <a:t>Beberapa </a:t>
            </a:r>
            <a:r>
              <a:rPr lang="en-ID" sz="1600" dirty="0" err="1"/>
              <a:t>hal</a:t>
            </a:r>
            <a:r>
              <a:rPr lang="en-ID" sz="1600" dirty="0"/>
              <a:t> yang </a:t>
            </a:r>
            <a:r>
              <a:rPr lang="en-ID" sz="1600" dirty="0" err="1"/>
              <a:t>harus</a:t>
            </a:r>
            <a:r>
              <a:rPr lang="en-ID" sz="1600" dirty="0"/>
              <a:t> </a:t>
            </a:r>
            <a:r>
              <a:rPr lang="en-ID" sz="1600" dirty="0" err="1"/>
              <a:t>diperhatikan</a:t>
            </a:r>
            <a:r>
              <a:rPr lang="en-ID" sz="1600" dirty="0"/>
              <a:t> </a:t>
            </a:r>
            <a:r>
              <a:rPr lang="en-ID" sz="1600" dirty="0" err="1"/>
              <a:t>dalam</a:t>
            </a:r>
            <a:r>
              <a:rPr lang="en-ID" sz="1600" dirty="0"/>
              <a:t> </a:t>
            </a:r>
            <a:r>
              <a:rPr lang="en-ID" sz="1600" dirty="0" err="1"/>
              <a:t>merumuskan</a:t>
            </a:r>
            <a:r>
              <a:rPr lang="en-ID" sz="1600" dirty="0"/>
              <a:t> </a:t>
            </a:r>
            <a:r>
              <a:rPr lang="en-ID" sz="1600" dirty="0" err="1"/>
              <a:t>misi</a:t>
            </a:r>
            <a:r>
              <a:rPr lang="en-ID" sz="1600" dirty="0"/>
              <a:t> </a:t>
            </a:r>
            <a:r>
              <a:rPr lang="en-ID" sz="1600" dirty="0" err="1"/>
              <a:t>organisasi</a:t>
            </a:r>
            <a:r>
              <a:rPr lang="en-ID" sz="1600" dirty="0"/>
              <a:t> </a:t>
            </a:r>
            <a:r>
              <a:rPr lang="en-ID" sz="1600" dirty="0" err="1"/>
              <a:t>antara</a:t>
            </a:r>
            <a:r>
              <a:rPr lang="en-ID" sz="1600" dirty="0"/>
              <a:t> lain: </a:t>
            </a:r>
            <a:br>
              <a:rPr lang="en-ID" sz="1600" dirty="0"/>
            </a:br>
            <a:endParaRPr lang="en-ID" sz="1600" dirty="0"/>
          </a:p>
        </p:txBody>
      </p:sp>
      <p:sp>
        <p:nvSpPr>
          <p:cNvPr id="3" name="Content Placeholder 2">
            <a:extLst>
              <a:ext uri="{FF2B5EF4-FFF2-40B4-BE49-F238E27FC236}">
                <a16:creationId xmlns:a16="http://schemas.microsoft.com/office/drawing/2014/main" id="{D62B793C-D640-403C-B11E-D080F24DF29C}"/>
              </a:ext>
            </a:extLst>
          </p:cNvPr>
          <p:cNvSpPr>
            <a:spLocks noGrp="1"/>
          </p:cNvSpPr>
          <p:nvPr>
            <p:ph idx="1"/>
          </p:nvPr>
        </p:nvSpPr>
        <p:spPr>
          <a:xfrm>
            <a:off x="566325" y="1615440"/>
            <a:ext cx="6897300" cy="3047885"/>
          </a:xfrm>
        </p:spPr>
        <p:txBody>
          <a:bodyPr/>
          <a:lstStyle/>
          <a:p>
            <a:pPr marL="342900" indent="-342900">
              <a:buFont typeface="Ubuntu"/>
              <a:buAutoNum type="arabicPeriod"/>
            </a:pPr>
            <a:r>
              <a:rPr lang="en-ID" dirty="0" err="1"/>
              <a:t>Pernyataan</a:t>
            </a:r>
            <a:r>
              <a:rPr lang="en-ID" dirty="0"/>
              <a:t> </a:t>
            </a:r>
            <a:r>
              <a:rPr lang="en-ID" dirty="0" err="1"/>
              <a:t>misi</a:t>
            </a:r>
            <a:r>
              <a:rPr lang="en-ID" dirty="0"/>
              <a:t> </a:t>
            </a:r>
            <a:r>
              <a:rPr lang="en-ID" dirty="0" err="1"/>
              <a:t>organisasi</a:t>
            </a:r>
            <a:r>
              <a:rPr lang="en-ID" dirty="0"/>
              <a:t> </a:t>
            </a:r>
            <a:r>
              <a:rPr lang="en-ID" dirty="0" err="1"/>
              <a:t>harus</a:t>
            </a:r>
            <a:r>
              <a:rPr lang="en-ID" dirty="0"/>
              <a:t> </a:t>
            </a:r>
            <a:r>
              <a:rPr lang="en-ID" dirty="0" err="1"/>
              <a:t>menunjukan</a:t>
            </a:r>
            <a:r>
              <a:rPr lang="en-ID" dirty="0"/>
              <a:t> </a:t>
            </a:r>
            <a:r>
              <a:rPr lang="en-ID" dirty="0" err="1"/>
              <a:t>secara</a:t>
            </a:r>
            <a:r>
              <a:rPr lang="en-ID" dirty="0"/>
              <a:t> </a:t>
            </a:r>
            <a:r>
              <a:rPr lang="en-ID" dirty="0" err="1"/>
              <a:t>jelas</a:t>
            </a:r>
            <a:r>
              <a:rPr lang="en-ID" dirty="0"/>
              <a:t> </a:t>
            </a:r>
            <a:r>
              <a:rPr lang="en-ID" dirty="0" err="1"/>
              <a:t>mengenai</a:t>
            </a:r>
            <a:r>
              <a:rPr lang="en-ID" dirty="0"/>
              <a:t> </a:t>
            </a:r>
            <a:r>
              <a:rPr lang="en-ID" dirty="0" err="1"/>
              <a:t>apa</a:t>
            </a:r>
            <a:r>
              <a:rPr lang="en-ID" dirty="0"/>
              <a:t> yang </a:t>
            </a:r>
            <a:r>
              <a:rPr lang="en-ID" dirty="0" err="1"/>
              <a:t>hendak</a:t>
            </a:r>
            <a:r>
              <a:rPr lang="en-ID" dirty="0"/>
              <a:t> </a:t>
            </a:r>
            <a:r>
              <a:rPr lang="en-ID" dirty="0" err="1"/>
              <a:t>dicapai</a:t>
            </a:r>
            <a:r>
              <a:rPr lang="en-ID" dirty="0"/>
              <a:t>.</a:t>
            </a:r>
          </a:p>
          <a:p>
            <a:pPr marL="342900" indent="-342900">
              <a:buFont typeface="Ubuntu"/>
              <a:buAutoNum type="arabicPeriod"/>
            </a:pPr>
            <a:r>
              <a:rPr lang="en-ID" dirty="0" err="1"/>
              <a:t>Rumusan</a:t>
            </a:r>
            <a:r>
              <a:rPr lang="en-ID" dirty="0"/>
              <a:t> </a:t>
            </a:r>
            <a:r>
              <a:rPr lang="en-ID" dirty="0" err="1"/>
              <a:t>misi</a:t>
            </a:r>
            <a:r>
              <a:rPr lang="en-ID" dirty="0"/>
              <a:t> </a:t>
            </a:r>
            <a:r>
              <a:rPr lang="en-ID" dirty="0" err="1"/>
              <a:t>organisasi</a:t>
            </a:r>
            <a:r>
              <a:rPr lang="en-ID" dirty="0"/>
              <a:t> </a:t>
            </a:r>
            <a:r>
              <a:rPr lang="en-ID" dirty="0" err="1"/>
              <a:t>selalu</a:t>
            </a:r>
            <a:r>
              <a:rPr lang="en-ID" dirty="0"/>
              <a:t> </a:t>
            </a:r>
            <a:r>
              <a:rPr lang="en-ID" dirty="0" err="1"/>
              <a:t>dalam</a:t>
            </a:r>
            <a:r>
              <a:rPr lang="en-ID" dirty="0"/>
              <a:t> </a:t>
            </a:r>
            <a:r>
              <a:rPr lang="en-ID" dirty="0" err="1"/>
              <a:t>bentuk</a:t>
            </a:r>
            <a:r>
              <a:rPr lang="en-ID" dirty="0"/>
              <a:t> </a:t>
            </a:r>
            <a:r>
              <a:rPr lang="en-ID" dirty="0" err="1"/>
              <a:t>kalimat</a:t>
            </a:r>
            <a:r>
              <a:rPr lang="en-ID" dirty="0"/>
              <a:t> yang </a:t>
            </a:r>
            <a:r>
              <a:rPr lang="en-ID" dirty="0" err="1"/>
              <a:t>menunjukkan</a:t>
            </a:r>
            <a:r>
              <a:rPr lang="en-ID" dirty="0"/>
              <a:t> “</a:t>
            </a:r>
            <a:r>
              <a:rPr lang="en-ID" dirty="0" err="1"/>
              <a:t>tindakan</a:t>
            </a:r>
            <a:r>
              <a:rPr lang="en-ID" dirty="0"/>
              <a:t>” dan </a:t>
            </a:r>
            <a:r>
              <a:rPr lang="en-ID" dirty="0" err="1"/>
              <a:t>bukan</a:t>
            </a:r>
            <a:r>
              <a:rPr lang="en-ID" dirty="0"/>
              <a:t> </a:t>
            </a:r>
            <a:r>
              <a:rPr lang="en-ID" dirty="0" err="1"/>
              <a:t>kalimat</a:t>
            </a:r>
            <a:r>
              <a:rPr lang="en-ID" dirty="0"/>
              <a:t> yang </a:t>
            </a:r>
            <a:r>
              <a:rPr lang="en-ID" dirty="0" err="1"/>
              <a:t>menunjukkan</a:t>
            </a:r>
            <a:r>
              <a:rPr lang="en-ID" dirty="0"/>
              <a:t> “</a:t>
            </a:r>
            <a:r>
              <a:rPr lang="en-ID" dirty="0" err="1"/>
              <a:t>keadaan</a:t>
            </a:r>
            <a:r>
              <a:rPr lang="en-ID" dirty="0"/>
              <a:t>” </a:t>
            </a:r>
            <a:r>
              <a:rPr lang="en-ID" dirty="0" err="1"/>
              <a:t>sebagai</a:t>
            </a:r>
            <a:r>
              <a:rPr lang="en-ID" dirty="0"/>
              <a:t> mana pada </a:t>
            </a:r>
            <a:r>
              <a:rPr lang="en-ID" dirty="0" err="1"/>
              <a:t>rumusan</a:t>
            </a:r>
            <a:r>
              <a:rPr lang="en-ID" dirty="0"/>
              <a:t> </a:t>
            </a:r>
            <a:r>
              <a:rPr lang="en-ID" dirty="0" err="1"/>
              <a:t>visi</a:t>
            </a:r>
            <a:r>
              <a:rPr lang="en-ID" dirty="0"/>
              <a:t>. </a:t>
            </a:r>
          </a:p>
          <a:p>
            <a:pPr marL="342900" indent="-342900">
              <a:buFont typeface="Ubuntu"/>
              <a:buAutoNum type="arabicPeriod"/>
            </a:pPr>
            <a:r>
              <a:rPr lang="en-ID" dirty="0"/>
              <a:t>Satu </a:t>
            </a:r>
            <a:r>
              <a:rPr lang="en-ID" dirty="0" err="1"/>
              <a:t>indikator</a:t>
            </a:r>
            <a:r>
              <a:rPr lang="en-ID" dirty="0"/>
              <a:t> </a:t>
            </a:r>
            <a:r>
              <a:rPr lang="en-ID" dirty="0" err="1"/>
              <a:t>visi</a:t>
            </a:r>
            <a:r>
              <a:rPr lang="en-ID" dirty="0"/>
              <a:t> </a:t>
            </a:r>
            <a:r>
              <a:rPr lang="en-ID" dirty="0" err="1"/>
              <a:t>dapat</a:t>
            </a:r>
            <a:r>
              <a:rPr lang="en-ID" dirty="0"/>
              <a:t> </a:t>
            </a:r>
            <a:r>
              <a:rPr lang="en-ID" dirty="0" err="1"/>
              <a:t>dirumuskan</a:t>
            </a:r>
            <a:r>
              <a:rPr lang="en-ID" dirty="0"/>
              <a:t> </a:t>
            </a:r>
            <a:r>
              <a:rPr lang="en-ID" dirty="0" err="1"/>
              <a:t>lebih</a:t>
            </a:r>
            <a:r>
              <a:rPr lang="en-ID" dirty="0"/>
              <a:t> </a:t>
            </a:r>
            <a:r>
              <a:rPr lang="en-ID" dirty="0" err="1"/>
              <a:t>dari</a:t>
            </a:r>
            <a:r>
              <a:rPr lang="en-ID" dirty="0"/>
              <a:t> </a:t>
            </a:r>
            <a:r>
              <a:rPr lang="en-ID" dirty="0" err="1"/>
              <a:t>satu</a:t>
            </a:r>
            <a:r>
              <a:rPr lang="en-ID" dirty="0"/>
              <a:t> </a:t>
            </a:r>
            <a:r>
              <a:rPr lang="en-ID" dirty="0" err="1"/>
              <a:t>rumusan</a:t>
            </a:r>
            <a:r>
              <a:rPr lang="en-ID" dirty="0"/>
              <a:t> </a:t>
            </a:r>
            <a:r>
              <a:rPr lang="en-ID" dirty="0" err="1"/>
              <a:t>misi</a:t>
            </a:r>
            <a:r>
              <a:rPr lang="en-ID" dirty="0"/>
              <a:t>. Antara indicator </a:t>
            </a:r>
            <a:r>
              <a:rPr lang="en-ID" dirty="0" err="1"/>
              <a:t>visi</a:t>
            </a:r>
            <a:r>
              <a:rPr lang="en-ID" dirty="0"/>
              <a:t> </a:t>
            </a:r>
            <a:r>
              <a:rPr lang="en-ID" dirty="0" err="1"/>
              <a:t>dengan</a:t>
            </a:r>
            <a:r>
              <a:rPr lang="en-ID" dirty="0"/>
              <a:t> </a:t>
            </a:r>
            <a:r>
              <a:rPr lang="en-ID" dirty="0" err="1"/>
              <a:t>rumusan</a:t>
            </a:r>
            <a:r>
              <a:rPr lang="en-ID" dirty="0"/>
              <a:t> </a:t>
            </a:r>
            <a:r>
              <a:rPr lang="en-ID" dirty="0" err="1"/>
              <a:t>misi</a:t>
            </a:r>
            <a:r>
              <a:rPr lang="en-ID" dirty="0"/>
              <a:t>.</a:t>
            </a:r>
          </a:p>
          <a:p>
            <a:endParaRPr lang="en-ID" dirty="0"/>
          </a:p>
        </p:txBody>
      </p:sp>
    </p:spTree>
    <p:extLst>
      <p:ext uri="{BB962C8B-B14F-4D97-AF65-F5344CB8AC3E}">
        <p14:creationId xmlns:p14="http://schemas.microsoft.com/office/powerpoint/2010/main" val="1914785311"/>
      </p:ext>
    </p:extLst>
  </p:cSld>
  <p:clrMapOvr>
    <a:masterClrMapping/>
  </p:clrMapOvr>
</p:sld>
</file>

<file path=ppt/theme/theme1.xml><?xml version="1.0" encoding="utf-8"?>
<a:theme xmlns:a="http://schemas.openxmlformats.org/drawingml/2006/main" name="Energy Saving Project Proposal by Slidesgo">
  <a:themeElements>
    <a:clrScheme name="Simple Light">
      <a:dk1>
        <a:srgbClr val="695D45"/>
      </a:dk1>
      <a:lt1>
        <a:srgbClr val="FFFFFF"/>
      </a:lt1>
      <a:dk2>
        <a:srgbClr val="E4E4E4"/>
      </a:dk2>
      <a:lt2>
        <a:srgbClr val="FFF7DF"/>
      </a:lt2>
      <a:accent1>
        <a:srgbClr val="FAFAFA"/>
      </a:accent1>
      <a:accent2>
        <a:srgbClr val="695D45"/>
      </a:accent2>
      <a:accent3>
        <a:srgbClr val="ECD29C"/>
      </a:accent3>
      <a:accent4>
        <a:srgbClr val="DFAD42"/>
      </a:accent4>
      <a:accent5>
        <a:srgbClr val="B59041"/>
      </a:accent5>
      <a:accent6>
        <a:srgbClr val="C43300"/>
      </a:accent6>
      <a:hlink>
        <a:srgbClr val="695D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8213</TotalTime>
  <Words>1027</Words>
  <Application>Microsoft Office PowerPoint</Application>
  <PresentationFormat>On-screen Show (16:9)</PresentationFormat>
  <Paragraphs>84</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Ubuntu</vt:lpstr>
      <vt:lpstr>Century Gothic</vt:lpstr>
      <vt:lpstr>Arial</vt:lpstr>
      <vt:lpstr>Times New Roman</vt:lpstr>
      <vt:lpstr>Ubuntu Medium</vt:lpstr>
      <vt:lpstr>MyriadPro</vt:lpstr>
      <vt:lpstr>Wingdings</vt:lpstr>
      <vt:lpstr>Energy Saving Project Proposal by Slidesgo</vt:lpstr>
      <vt:lpstr>MENTORING PENYUSUNAN VISI, MISI, DAN VALUES</vt:lpstr>
      <vt:lpstr>PENGERTIAN DAN PERUMUSAN VISI MISI</vt:lpstr>
      <vt:lpstr>PENGERTIAN VISI</vt:lpstr>
      <vt:lpstr>MERUMUSKAN VISI</vt:lpstr>
      <vt:lpstr>CONTOH VISI</vt:lpstr>
      <vt:lpstr>CONTOH VISI</vt:lpstr>
      <vt:lpstr>PENGERTIAN MISI</vt:lpstr>
      <vt:lpstr>Kriteria dalam pembuatan misi :</vt:lpstr>
      <vt:lpstr>Beberapa hal yang harus diperhatikan dalam merumuskan misi organisasi antara lain:  </vt:lpstr>
      <vt:lpstr>VISI &amp; MISI  BANK MANDIRI</vt:lpstr>
      <vt:lpstr>Tujuan</vt:lpstr>
      <vt:lpstr>Tujuan</vt:lpstr>
      <vt:lpstr>Beberapa kriteria tujuan antara lain:</vt:lpstr>
      <vt:lpstr>Beberapa hal yang harus diperhatikan dalam merumuskan tujuan, antara lain:</vt:lpstr>
      <vt:lpstr>Sasaran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MEKANISME PENYUSUNAN VISI MISI</dc:title>
  <dc:creator>Zahara Rony</dc:creator>
  <cp:lastModifiedBy>Zahara Rony</cp:lastModifiedBy>
  <cp:revision>54</cp:revision>
  <dcterms:modified xsi:type="dcterms:W3CDTF">2021-07-24T09:56:32Z</dcterms:modified>
</cp:coreProperties>
</file>