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0A25-0720-4DE7-B673-BD4A9AF3789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C8A5-493A-44A2-BA62-DF677FC5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69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0A25-0720-4DE7-B673-BD4A9AF3789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C8A5-493A-44A2-BA62-DF677FC5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5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0A25-0720-4DE7-B673-BD4A9AF3789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C8A5-493A-44A2-BA62-DF677FC5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33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0A25-0720-4DE7-B673-BD4A9AF3789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C8A5-493A-44A2-BA62-DF677FC5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57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0A25-0720-4DE7-B673-BD4A9AF3789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C8A5-493A-44A2-BA62-DF677FC5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91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0A25-0720-4DE7-B673-BD4A9AF3789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C8A5-493A-44A2-BA62-DF677FC5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54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0A25-0720-4DE7-B673-BD4A9AF3789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C8A5-493A-44A2-BA62-DF677FC5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1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0A25-0720-4DE7-B673-BD4A9AF3789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C8A5-493A-44A2-BA62-DF677FC5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0A25-0720-4DE7-B673-BD4A9AF3789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C8A5-493A-44A2-BA62-DF677FC5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09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0A25-0720-4DE7-B673-BD4A9AF3789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C8A5-493A-44A2-BA62-DF677FC5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4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0A25-0720-4DE7-B673-BD4A9AF3789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C8A5-493A-44A2-BA62-DF677FC5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27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F0A25-0720-4DE7-B673-BD4A9AF3789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6C8A5-493A-44A2-BA62-DF677FC5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0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2" t="37500" r="3956" b="29449"/>
          <a:stretch/>
        </p:blipFill>
        <p:spPr bwMode="auto">
          <a:xfrm>
            <a:off x="381000" y="152400"/>
            <a:ext cx="84582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3604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</cp:revision>
  <dcterms:created xsi:type="dcterms:W3CDTF">2020-12-04T09:43:45Z</dcterms:created>
  <dcterms:modified xsi:type="dcterms:W3CDTF">2020-12-04T09:47:51Z</dcterms:modified>
</cp:coreProperties>
</file>