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320" r:id="rId6"/>
    <p:sldId id="321" r:id="rId7"/>
    <p:sldId id="322" r:id="rId8"/>
    <p:sldId id="269" r:id="rId9"/>
    <p:sldId id="260" r:id="rId10"/>
    <p:sldId id="323" r:id="rId11"/>
    <p:sldId id="324" r:id="rId12"/>
    <p:sldId id="330" r:id="rId13"/>
    <p:sldId id="331" r:id="rId14"/>
    <p:sldId id="332" r:id="rId15"/>
    <p:sldId id="333" r:id="rId16"/>
    <p:sldId id="335" r:id="rId17"/>
    <p:sldId id="334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284" r:id="rId28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8B8FB8-259E-4513-9D68-86B7E6FFB6F7}">
  <a:tblStyle styleId="{078B8FB8-259E-4513-9D68-86B7E6FFB6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26" autoAdjust="0"/>
  </p:normalViewPr>
  <p:slideViewPr>
    <p:cSldViewPr snapToGrid="0">
      <p:cViewPr varScale="1">
        <p:scale>
          <a:sx n="82" d="100"/>
          <a:sy n="82" d="100"/>
        </p:scale>
        <p:origin x="7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565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46;p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3" name="Google Shape;147;p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4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273;gab5bfae178_0_21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7411" name="Google Shape;274;gab5bfae178_0_21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0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283;gacae539fd4_4_33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9" name="Google Shape;284;gacae539fd4_4_33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8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319;gab5bfae178_0_22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7" name="Google Shape;320;gab5bfae178_0_22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5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760;ga24d75da4c_1_31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761;ga24d75da4c_1_31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50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356;gacae539fd4_4_608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357;gacae539fd4_4_60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0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1580;gac839c9b35_0_115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8131" name="Google Shape;1581;gac839c9b35_0_115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53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763" y="1544638"/>
            <a:ext cx="9147176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1624774"/>
            <a:ext cx="8603674" cy="1304510"/>
          </a:xfrm>
        </p:spPr>
        <p:txBody>
          <a:bodyPr/>
          <a:lstStyle>
            <a:lvl1pPr algn="ctr">
              <a:lnSpc>
                <a:spcPct val="80000"/>
              </a:lnSpc>
              <a:defRPr sz="4500" spc="113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7188"/>
            <a:ext cx="6858000" cy="981941"/>
          </a:xfrm>
        </p:spPr>
        <p:txBody>
          <a:bodyPr/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11978-04F5-48DB-A471-FD66F425E3DD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C093C-3AE4-4FDE-A6B4-7A0D0C339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62788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9CDBE-8CEE-404B-9E11-A40002FEBF36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36047-28AF-4153-9E66-2D732BD57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2593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64338" y="0"/>
            <a:ext cx="20574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205978"/>
            <a:ext cx="1801785" cy="4423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05978"/>
            <a:ext cx="5979968" cy="44231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16475"/>
            <a:ext cx="20574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B2081-5038-41F9-970A-8371EC3BBEC3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0" y="4816475"/>
            <a:ext cx="3209925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25" y="4816475"/>
            <a:ext cx="660400" cy="274638"/>
          </a:xfrm>
        </p:spPr>
        <p:txBody>
          <a:bodyPr/>
          <a:lstStyle>
            <a:lvl1pPr>
              <a:defRPr/>
            </a:lvl1pPr>
          </a:lstStyle>
          <a:p>
            <a:fld id="{65ECDA5D-3780-43A1-BF10-AE329B4AB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51204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324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87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0594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292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680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054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16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60E1B-149E-4AB6-87A0-082B10076EE7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AA945-8007-44AB-92FF-A1E5F005F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0410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763" y="1544638"/>
            <a:ext cx="91471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1656659"/>
            <a:ext cx="7886700" cy="1257300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4500" b="0" spc="113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007751"/>
            <a:ext cx="7886700" cy="880979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45F0373-2A03-4C14-ACEA-5B17CB4FA0E4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9002AB-A76E-46CA-9636-F51388769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983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1508760"/>
            <a:ext cx="3566160" cy="31546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1508760"/>
            <a:ext cx="3566160" cy="31546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C5C37-1681-46F0-8B2C-B0DCC1C65B59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F3F04A-2554-4BC9-9B08-B0F89E1144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57275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435102"/>
            <a:ext cx="3566160" cy="557321"/>
          </a:xfrm>
        </p:spPr>
        <p:txBody>
          <a:bodyPr anchor="ctr"/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1992425"/>
            <a:ext cx="3566160" cy="26746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3423" y="1435102"/>
            <a:ext cx="3566160" cy="557321"/>
          </a:xfrm>
        </p:spPr>
        <p:txBody>
          <a:bodyPr anchor="ctr"/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423" y="1992423"/>
            <a:ext cx="3566160" cy="26746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568E1-FA5D-4C12-9EB7-5EA75D92C92D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C8A8B-50E1-4AF7-9BF2-D8E5DF0FF7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5850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CAB41-8F0F-4A17-A2F4-61CFD094F213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39AC-E262-4CC3-AD4D-FFB4DD0FE9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3931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0B9DF-4680-4F65-9D42-77469092FC6B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A0C11-4A3D-4656-B755-13B98DE1E1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03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1590041"/>
            <a:ext cx="4594860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1767" y="1610615"/>
            <a:ext cx="2400300" cy="2574239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DC259-F12C-46A8-952A-9F8BE99F8CA8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989F8-CBA7-4053-B37C-4B44166D8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6147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0120" y="1658621"/>
            <a:ext cx="4594860" cy="294894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3016" y="1612966"/>
            <a:ext cx="2400300" cy="2571750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301BD-6FB0-46D6-848D-9C395C164265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55E22-EADB-48D1-B004-10CEE9C94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95684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1763"/>
            <a:ext cx="9142413" cy="1235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1700" y="212725"/>
            <a:ext cx="7339013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700" y="1508125"/>
            <a:ext cx="7339013" cy="315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700" y="4816475"/>
            <a:ext cx="2251075" cy="274638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88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ADEB4E6C-BEC6-4916-BD2A-7021F676A876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350" y="4816475"/>
            <a:ext cx="3783013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88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994650" y="4816475"/>
            <a:ext cx="709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fld id="{020359B7-7DA3-442C-849C-C242A25150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19" r:id="rId2"/>
    <p:sldLayoutId id="2147483727" r:id="rId3"/>
    <p:sldLayoutId id="2147483720" r:id="rId4"/>
    <p:sldLayoutId id="2147483721" r:id="rId5"/>
    <p:sldLayoutId id="2147483722" r:id="rId6"/>
    <p:sldLayoutId id="2147483728" r:id="rId7"/>
    <p:sldLayoutId id="2147483723" r:id="rId8"/>
    <p:sldLayoutId id="2147483724" r:id="rId9"/>
    <p:sldLayoutId id="2147483725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p:hf sldNum="0" hdr="0" ftr="0" dt="0"/>
  <p:txStyles>
    <p:titleStyle>
      <a:lvl1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000" kern="1200" cap="all">
          <a:solidFill>
            <a:schemeClr val="bg2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Corbel" panose="020B0503020204020204" pitchFamily="34" charset="0"/>
        </a:defRPr>
      </a:lvl2pPr>
      <a:lvl3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Corbel" panose="020B0503020204020204" pitchFamily="34" charset="0"/>
        </a:defRPr>
      </a:lvl3pPr>
      <a:lvl4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Corbel" panose="020B0503020204020204" pitchFamily="34" charset="0"/>
        </a:defRPr>
      </a:lvl4pPr>
      <a:lvl5pPr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Corbel" panose="020B0503020204020204" pitchFamily="34" charset="0"/>
        </a:defRPr>
      </a:lvl9pPr>
    </p:titleStyle>
    <p:bodyStyle>
      <a:lvl1pPr marL="136525" indent="-136525" algn="l" defTabSz="685800" rtl="0" fontAlgn="base">
        <a:lnSpc>
          <a:spcPct val="90000"/>
        </a:lnSpc>
        <a:spcBef>
          <a:spcPts val="900"/>
        </a:spcBef>
        <a:spcAft>
          <a:spcPts val="15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07975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79425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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650875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325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038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17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546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274638" y="1624013"/>
            <a:ext cx="8602662" cy="936625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D" dirty="0" err="1"/>
              <a:t>Penulisan</a:t>
            </a:r>
            <a:r>
              <a:rPr lang="en-ID" dirty="0"/>
              <a:t> </a:t>
            </a:r>
            <a:r>
              <a:rPr lang="en-ID" dirty="0" err="1"/>
              <a:t>kreatif</a:t>
            </a:r>
            <a:endParaRPr dirty="0"/>
          </a:p>
        </p:txBody>
      </p:sp>
      <p:sp>
        <p:nvSpPr>
          <p:cNvPr id="14339" name="Google Shape;150;p33"/>
          <p:cNvSpPr>
            <a:spLocks noGrp="1"/>
          </p:cNvSpPr>
          <p:nvPr>
            <p:ph type="subTitle" idx="1"/>
          </p:nvPr>
        </p:nvSpPr>
        <p:spPr bwMode="auto">
          <a:xfrm>
            <a:off x="2378075" y="3024188"/>
            <a:ext cx="3876675" cy="4937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2C2C2C"/>
              </a:buClr>
              <a:buSzPts val="1100"/>
              <a:buFont typeface="Arial" panose="020B0604020202020204" pitchFamily="34" charset="0"/>
              <a:buNone/>
            </a:pPr>
            <a:r>
              <a:rPr lang="en-GB" altLang="en-US" sz="2000" b="1" smtClean="0"/>
              <a:t>Nita Komala Dewi, S.I.Kom.,M.M</a:t>
            </a:r>
            <a:endParaRPr lang="en-US" altLang="en-US" sz="2000" b="1" smtClean="0"/>
          </a:p>
        </p:txBody>
      </p:sp>
      <p:sp>
        <p:nvSpPr>
          <p:cNvPr id="14340" name="Google Shape;151;p33"/>
          <p:cNvSpPr>
            <a:spLocks/>
          </p:cNvSpPr>
          <p:nvPr/>
        </p:nvSpPr>
        <p:spPr bwMode="auto">
          <a:xfrm>
            <a:off x="8267700" y="2674938"/>
            <a:ext cx="314325" cy="325437"/>
          </a:xfrm>
          <a:custGeom>
            <a:avLst/>
            <a:gdLst>
              <a:gd name="T0" fmla="*/ 2742 w 12555"/>
              <a:gd name="T1" fmla="*/ 11634 h 12995"/>
              <a:gd name="T2" fmla="*/ 3369 w 12555"/>
              <a:gd name="T3" fmla="*/ 11509 h 12995"/>
              <a:gd name="T4" fmla="*/ 4897 w 12555"/>
              <a:gd name="T5" fmla="*/ 11593 h 12995"/>
              <a:gd name="T6" fmla="*/ 5148 w 12555"/>
              <a:gd name="T7" fmla="*/ 11467 h 12995"/>
              <a:gd name="T8" fmla="*/ 3369 w 12555"/>
              <a:gd name="T9" fmla="*/ 7826 h 12995"/>
              <a:gd name="T10" fmla="*/ 2784 w 12555"/>
              <a:gd name="T11" fmla="*/ 7826 h 12995"/>
              <a:gd name="T12" fmla="*/ 2261 w 12555"/>
              <a:gd name="T13" fmla="*/ 7429 h 12995"/>
              <a:gd name="T14" fmla="*/ 2470 w 12555"/>
              <a:gd name="T15" fmla="*/ 6801 h 12995"/>
              <a:gd name="T16" fmla="*/ 2888 w 12555"/>
              <a:gd name="T17" fmla="*/ 6508 h 12995"/>
              <a:gd name="T18" fmla="*/ 1968 w 12555"/>
              <a:gd name="T19" fmla="*/ 3328 h 12995"/>
              <a:gd name="T20" fmla="*/ 1570 w 12555"/>
              <a:gd name="T21" fmla="*/ 3558 h 12995"/>
              <a:gd name="T22" fmla="*/ 900 w 12555"/>
              <a:gd name="T23" fmla="*/ 4311 h 12995"/>
              <a:gd name="T24" fmla="*/ 419 w 12555"/>
              <a:gd name="T25" fmla="*/ 4499 h 12995"/>
              <a:gd name="T26" fmla="*/ 1 w 12555"/>
              <a:gd name="T27" fmla="*/ 4311 h 12995"/>
              <a:gd name="T28" fmla="*/ 817 w 12555"/>
              <a:gd name="T29" fmla="*/ 3223 h 12995"/>
              <a:gd name="T30" fmla="*/ 1633 w 12555"/>
              <a:gd name="T31" fmla="*/ 2282 h 12995"/>
              <a:gd name="T32" fmla="*/ 1570 w 12555"/>
              <a:gd name="T33" fmla="*/ 1486 h 12995"/>
              <a:gd name="T34" fmla="*/ 1842 w 12555"/>
              <a:gd name="T35" fmla="*/ 1068 h 12995"/>
              <a:gd name="T36" fmla="*/ 2386 w 12555"/>
              <a:gd name="T37" fmla="*/ 1173 h 12995"/>
              <a:gd name="T38" fmla="*/ 2616 w 12555"/>
              <a:gd name="T39" fmla="*/ 1486 h 12995"/>
              <a:gd name="T40" fmla="*/ 2846 w 12555"/>
              <a:gd name="T41" fmla="*/ 1466 h 12995"/>
              <a:gd name="T42" fmla="*/ 4918 w 12555"/>
              <a:gd name="T43" fmla="*/ 649 h 12995"/>
              <a:gd name="T44" fmla="*/ 7659 w 12555"/>
              <a:gd name="T45" fmla="*/ 189 h 12995"/>
              <a:gd name="T46" fmla="*/ 9835 w 12555"/>
              <a:gd name="T47" fmla="*/ 922 h 12995"/>
              <a:gd name="T48" fmla="*/ 10065 w 12555"/>
              <a:gd name="T49" fmla="*/ 2742 h 12995"/>
              <a:gd name="T50" fmla="*/ 8914 w 12555"/>
              <a:gd name="T51" fmla="*/ 4332 h 12995"/>
              <a:gd name="T52" fmla="*/ 8475 w 12555"/>
              <a:gd name="T53" fmla="*/ 4897 h 12995"/>
              <a:gd name="T54" fmla="*/ 9019 w 12555"/>
              <a:gd name="T55" fmla="*/ 5023 h 12995"/>
              <a:gd name="T56" fmla="*/ 11069 w 12555"/>
              <a:gd name="T57" fmla="*/ 5357 h 12995"/>
              <a:gd name="T58" fmla="*/ 12408 w 12555"/>
              <a:gd name="T59" fmla="*/ 7408 h 12995"/>
              <a:gd name="T60" fmla="*/ 11279 w 12555"/>
              <a:gd name="T61" fmla="*/ 9793 h 12995"/>
              <a:gd name="T62" fmla="*/ 8642 w 12555"/>
              <a:gd name="T63" fmla="*/ 11718 h 12995"/>
              <a:gd name="T64" fmla="*/ 8559 w 12555"/>
              <a:gd name="T65" fmla="*/ 11760 h 12995"/>
              <a:gd name="T66" fmla="*/ 4813 w 12555"/>
              <a:gd name="T67" fmla="*/ 12869 h 12995"/>
              <a:gd name="T68" fmla="*/ 2742 w 12555"/>
              <a:gd name="T69" fmla="*/ 11634 h 12995"/>
              <a:gd name="T70" fmla="*/ 6759 w 12555"/>
              <a:gd name="T71" fmla="*/ 11258 h 12995"/>
              <a:gd name="T72" fmla="*/ 8035 w 12555"/>
              <a:gd name="T73" fmla="*/ 10651 h 12995"/>
              <a:gd name="T74" fmla="*/ 10358 w 12555"/>
              <a:gd name="T75" fmla="*/ 8998 h 12995"/>
              <a:gd name="T76" fmla="*/ 11195 w 12555"/>
              <a:gd name="T77" fmla="*/ 7261 h 12995"/>
              <a:gd name="T78" fmla="*/ 10776 w 12555"/>
              <a:gd name="T79" fmla="*/ 6529 h 12995"/>
              <a:gd name="T80" fmla="*/ 10484 w 12555"/>
              <a:gd name="T81" fmla="*/ 6466 h 12995"/>
              <a:gd name="T82" fmla="*/ 7533 w 12555"/>
              <a:gd name="T83" fmla="*/ 6383 h 12995"/>
              <a:gd name="T84" fmla="*/ 6613 w 12555"/>
              <a:gd name="T85" fmla="*/ 6529 h 12995"/>
              <a:gd name="T86" fmla="*/ 4646 w 12555"/>
              <a:gd name="T87" fmla="*/ 7345 h 12995"/>
              <a:gd name="T88" fmla="*/ 6759 w 12555"/>
              <a:gd name="T89" fmla="*/ 11258 h 12995"/>
              <a:gd name="T90" fmla="*/ 4144 w 12555"/>
              <a:gd name="T91" fmla="*/ 6090 h 12995"/>
              <a:gd name="T92" fmla="*/ 5294 w 12555"/>
              <a:gd name="T93" fmla="*/ 5525 h 12995"/>
              <a:gd name="T94" fmla="*/ 8747 w 12555"/>
              <a:gd name="T95" fmla="*/ 2595 h 12995"/>
              <a:gd name="T96" fmla="*/ 8266 w 12555"/>
              <a:gd name="T97" fmla="*/ 1277 h 12995"/>
              <a:gd name="T98" fmla="*/ 7554 w 12555"/>
              <a:gd name="T99" fmla="*/ 1277 h 12995"/>
              <a:gd name="T100" fmla="*/ 4918 w 12555"/>
              <a:gd name="T101" fmla="*/ 1738 h 12995"/>
              <a:gd name="T102" fmla="*/ 3097 w 12555"/>
              <a:gd name="T103" fmla="*/ 2700 h 12995"/>
              <a:gd name="T104" fmla="*/ 3704 w 12555"/>
              <a:gd name="T105" fmla="*/ 4290 h 12995"/>
              <a:gd name="T106" fmla="*/ 4144 w 12555"/>
              <a:gd name="T107" fmla="*/ 6090 h 12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14341" name="Google Shape;152;p33"/>
          <p:cNvSpPr>
            <a:spLocks/>
          </p:cNvSpPr>
          <p:nvPr/>
        </p:nvSpPr>
        <p:spPr bwMode="auto">
          <a:xfrm>
            <a:off x="557213" y="4070350"/>
            <a:ext cx="284162" cy="431800"/>
          </a:xfrm>
          <a:custGeom>
            <a:avLst/>
            <a:gdLst>
              <a:gd name="T0" fmla="*/ 7826 w 11342"/>
              <a:gd name="T1" fmla="*/ 9709 h 17263"/>
              <a:gd name="T2" fmla="*/ 6110 w 11342"/>
              <a:gd name="T3" fmla="*/ 10399 h 17263"/>
              <a:gd name="T4" fmla="*/ 5169 w 11342"/>
              <a:gd name="T5" fmla="*/ 10630 h 17263"/>
              <a:gd name="T6" fmla="*/ 3976 w 11342"/>
              <a:gd name="T7" fmla="*/ 11195 h 17263"/>
              <a:gd name="T8" fmla="*/ 2261 w 11342"/>
              <a:gd name="T9" fmla="*/ 11822 h 17263"/>
              <a:gd name="T10" fmla="*/ 1549 w 11342"/>
              <a:gd name="T11" fmla="*/ 12136 h 17263"/>
              <a:gd name="T12" fmla="*/ 1382 w 11342"/>
              <a:gd name="T13" fmla="*/ 14312 h 17263"/>
              <a:gd name="T14" fmla="*/ 1319 w 11342"/>
              <a:gd name="T15" fmla="*/ 16153 h 17263"/>
              <a:gd name="T16" fmla="*/ 1193 w 11342"/>
              <a:gd name="T17" fmla="*/ 16844 h 17263"/>
              <a:gd name="T18" fmla="*/ 775 w 11342"/>
              <a:gd name="T19" fmla="*/ 17221 h 17263"/>
              <a:gd name="T20" fmla="*/ 336 w 11342"/>
              <a:gd name="T21" fmla="*/ 16907 h 17263"/>
              <a:gd name="T22" fmla="*/ 147 w 11342"/>
              <a:gd name="T23" fmla="*/ 15840 h 17263"/>
              <a:gd name="T24" fmla="*/ 629 w 11342"/>
              <a:gd name="T25" fmla="*/ 8788 h 17263"/>
              <a:gd name="T26" fmla="*/ 1737 w 11342"/>
              <a:gd name="T27" fmla="*/ 3662 h 17263"/>
              <a:gd name="T28" fmla="*/ 2365 w 11342"/>
              <a:gd name="T29" fmla="*/ 1319 h 17263"/>
              <a:gd name="T30" fmla="*/ 2825 w 11342"/>
              <a:gd name="T31" fmla="*/ 461 h 17263"/>
              <a:gd name="T32" fmla="*/ 4227 w 11342"/>
              <a:gd name="T33" fmla="*/ 419 h 17263"/>
              <a:gd name="T34" fmla="*/ 4646 w 11342"/>
              <a:gd name="T35" fmla="*/ 1005 h 17263"/>
              <a:gd name="T36" fmla="*/ 8935 w 11342"/>
              <a:gd name="T37" fmla="*/ 8516 h 17263"/>
              <a:gd name="T38" fmla="*/ 10170 w 11342"/>
              <a:gd name="T39" fmla="*/ 10755 h 17263"/>
              <a:gd name="T40" fmla="*/ 11132 w 11342"/>
              <a:gd name="T41" fmla="*/ 12722 h 17263"/>
              <a:gd name="T42" fmla="*/ 11300 w 11342"/>
              <a:gd name="T43" fmla="*/ 13182 h 17263"/>
              <a:gd name="T44" fmla="*/ 10295 w 11342"/>
              <a:gd name="T45" fmla="*/ 13894 h 17263"/>
              <a:gd name="T46" fmla="*/ 9563 w 11342"/>
              <a:gd name="T47" fmla="*/ 13140 h 17263"/>
              <a:gd name="T48" fmla="*/ 7826 w 11342"/>
              <a:gd name="T49" fmla="*/ 9709 h 17263"/>
              <a:gd name="T50" fmla="*/ 3600 w 11342"/>
              <a:gd name="T51" fmla="*/ 2386 h 17263"/>
              <a:gd name="T52" fmla="*/ 1821 w 11342"/>
              <a:gd name="T53" fmla="*/ 9416 h 17263"/>
              <a:gd name="T54" fmla="*/ 1821 w 11342"/>
              <a:gd name="T55" fmla="*/ 10420 h 17263"/>
              <a:gd name="T56" fmla="*/ 2553 w 11342"/>
              <a:gd name="T57" fmla="*/ 10316 h 17263"/>
              <a:gd name="T58" fmla="*/ 3662 w 11342"/>
              <a:gd name="T59" fmla="*/ 9772 h 17263"/>
              <a:gd name="T60" fmla="*/ 7010 w 11342"/>
              <a:gd name="T61" fmla="*/ 8935 h 17263"/>
              <a:gd name="T62" fmla="*/ 7324 w 11342"/>
              <a:gd name="T63" fmla="*/ 8830 h 17263"/>
              <a:gd name="T64" fmla="*/ 3600 w 11342"/>
              <a:gd name="T65" fmla="*/ 2386 h 17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14342" name="Google Shape;153;p33"/>
          <p:cNvSpPr>
            <a:spLocks/>
          </p:cNvSpPr>
          <p:nvPr/>
        </p:nvSpPr>
        <p:spPr bwMode="auto">
          <a:xfrm>
            <a:off x="8596313" y="4578350"/>
            <a:ext cx="296862" cy="327025"/>
          </a:xfrm>
          <a:custGeom>
            <a:avLst/>
            <a:gdLst>
              <a:gd name="T0" fmla="*/ 11195 w 11886"/>
              <a:gd name="T1" fmla="*/ 8181 h 13078"/>
              <a:gd name="T2" fmla="*/ 11509 w 11886"/>
              <a:gd name="T3" fmla="*/ 9772 h 13078"/>
              <a:gd name="T4" fmla="*/ 9521 w 11886"/>
              <a:gd name="T5" fmla="*/ 11843 h 13078"/>
              <a:gd name="T6" fmla="*/ 7952 w 11886"/>
              <a:gd name="T7" fmla="*/ 12680 h 13078"/>
              <a:gd name="T8" fmla="*/ 5190 w 11886"/>
              <a:gd name="T9" fmla="*/ 12806 h 13078"/>
              <a:gd name="T10" fmla="*/ 3934 w 11886"/>
              <a:gd name="T11" fmla="*/ 12596 h 13078"/>
              <a:gd name="T12" fmla="*/ 2512 w 11886"/>
              <a:gd name="T13" fmla="*/ 11906 h 13078"/>
              <a:gd name="T14" fmla="*/ 1068 w 11886"/>
              <a:gd name="T15" fmla="*/ 10462 h 13078"/>
              <a:gd name="T16" fmla="*/ 105 w 11886"/>
              <a:gd name="T17" fmla="*/ 8181 h 13078"/>
              <a:gd name="T18" fmla="*/ 126 w 11886"/>
              <a:gd name="T19" fmla="*/ 5880 h 13078"/>
              <a:gd name="T20" fmla="*/ 2240 w 11886"/>
              <a:gd name="T21" fmla="*/ 1360 h 13078"/>
              <a:gd name="T22" fmla="*/ 3411 w 11886"/>
              <a:gd name="T23" fmla="*/ 649 h 13078"/>
              <a:gd name="T24" fmla="*/ 7533 w 11886"/>
              <a:gd name="T25" fmla="*/ 210 h 13078"/>
              <a:gd name="T26" fmla="*/ 8391 w 11886"/>
              <a:gd name="T27" fmla="*/ 1716 h 13078"/>
              <a:gd name="T28" fmla="*/ 8077 w 11886"/>
              <a:gd name="T29" fmla="*/ 1967 h 13078"/>
              <a:gd name="T30" fmla="*/ 7324 w 11886"/>
              <a:gd name="T31" fmla="*/ 1256 h 13078"/>
              <a:gd name="T32" fmla="*/ 4332 w 11886"/>
              <a:gd name="T33" fmla="*/ 1695 h 13078"/>
              <a:gd name="T34" fmla="*/ 2219 w 11886"/>
              <a:gd name="T35" fmla="*/ 3913 h 13078"/>
              <a:gd name="T36" fmla="*/ 1675 w 11886"/>
              <a:gd name="T37" fmla="*/ 8035 h 13078"/>
              <a:gd name="T38" fmla="*/ 2051 w 11886"/>
              <a:gd name="T39" fmla="*/ 9081 h 13078"/>
              <a:gd name="T40" fmla="*/ 3683 w 11886"/>
              <a:gd name="T41" fmla="*/ 10692 h 13078"/>
              <a:gd name="T42" fmla="*/ 4248 w 11886"/>
              <a:gd name="T43" fmla="*/ 10902 h 13078"/>
              <a:gd name="T44" fmla="*/ 5483 w 11886"/>
              <a:gd name="T45" fmla="*/ 11174 h 13078"/>
              <a:gd name="T46" fmla="*/ 8056 w 11886"/>
              <a:gd name="T47" fmla="*/ 10818 h 13078"/>
              <a:gd name="T48" fmla="*/ 10818 w 11886"/>
              <a:gd name="T49" fmla="*/ 8453 h 13078"/>
              <a:gd name="T50" fmla="*/ 11195 w 11886"/>
              <a:gd name="T51" fmla="*/ 8181 h 13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grpSp>
        <p:nvGrpSpPr>
          <p:cNvPr id="14343" name="Google Shape;154;p33"/>
          <p:cNvGrpSpPr>
            <a:grpSpLocks/>
          </p:cNvGrpSpPr>
          <p:nvPr/>
        </p:nvGrpSpPr>
        <p:grpSpPr bwMode="auto">
          <a:xfrm>
            <a:off x="7840663" y="325438"/>
            <a:ext cx="741362" cy="792162"/>
            <a:chOff x="-3118700" y="2365900"/>
            <a:chExt cx="741250" cy="792000"/>
          </a:xfrm>
        </p:grpSpPr>
        <p:sp>
          <p:nvSpPr>
            <p:cNvPr id="14451" name="Google Shape;155;p33"/>
            <p:cNvSpPr>
              <a:spLocks/>
            </p:cNvSpPr>
            <p:nvPr/>
          </p:nvSpPr>
          <p:spPr bwMode="auto">
            <a:xfrm>
              <a:off x="-2848250" y="2598675"/>
              <a:ext cx="266800" cy="290350"/>
            </a:xfrm>
            <a:custGeom>
              <a:avLst/>
              <a:gdLst>
                <a:gd name="T0" fmla="*/ 3139 w 10672"/>
                <a:gd name="T1" fmla="*/ 1005 h 11614"/>
                <a:gd name="T2" fmla="*/ 2846 w 10672"/>
                <a:gd name="T3" fmla="*/ 503 h 11614"/>
                <a:gd name="T4" fmla="*/ 3139 w 10672"/>
                <a:gd name="T5" fmla="*/ 294 h 11614"/>
                <a:gd name="T6" fmla="*/ 6779 w 10672"/>
                <a:gd name="T7" fmla="*/ 817 h 11614"/>
                <a:gd name="T8" fmla="*/ 7553 w 10672"/>
                <a:gd name="T9" fmla="*/ 1340 h 11614"/>
                <a:gd name="T10" fmla="*/ 8872 w 10672"/>
                <a:gd name="T11" fmla="*/ 2679 h 11614"/>
                <a:gd name="T12" fmla="*/ 10022 w 10672"/>
                <a:gd name="T13" fmla="*/ 4457 h 11614"/>
                <a:gd name="T14" fmla="*/ 10650 w 10672"/>
                <a:gd name="T15" fmla="*/ 6571 h 11614"/>
                <a:gd name="T16" fmla="*/ 10587 w 10672"/>
                <a:gd name="T17" fmla="*/ 8224 h 11614"/>
                <a:gd name="T18" fmla="*/ 9813 w 10672"/>
                <a:gd name="T19" fmla="*/ 9898 h 11614"/>
                <a:gd name="T20" fmla="*/ 7470 w 10672"/>
                <a:gd name="T21" fmla="*/ 11237 h 11614"/>
                <a:gd name="T22" fmla="*/ 5859 w 10672"/>
                <a:gd name="T23" fmla="*/ 11551 h 11614"/>
                <a:gd name="T24" fmla="*/ 3787 w 10672"/>
                <a:gd name="T25" fmla="*/ 11258 h 11614"/>
                <a:gd name="T26" fmla="*/ 942 w 10672"/>
                <a:gd name="T27" fmla="*/ 9207 h 11614"/>
                <a:gd name="T28" fmla="*/ 439 w 10672"/>
                <a:gd name="T29" fmla="*/ 8056 h 11614"/>
                <a:gd name="T30" fmla="*/ 377 w 10672"/>
                <a:gd name="T31" fmla="*/ 7261 h 11614"/>
                <a:gd name="T32" fmla="*/ 544 w 10672"/>
                <a:gd name="T33" fmla="*/ 4353 h 11614"/>
                <a:gd name="T34" fmla="*/ 2323 w 10672"/>
                <a:gd name="T35" fmla="*/ 1758 h 11614"/>
                <a:gd name="T36" fmla="*/ 3139 w 10672"/>
                <a:gd name="T37" fmla="*/ 1005 h 1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52" name="Google Shape;156;p33"/>
            <p:cNvSpPr>
              <a:spLocks/>
            </p:cNvSpPr>
            <p:nvPr/>
          </p:nvSpPr>
          <p:spPr bwMode="auto">
            <a:xfrm>
              <a:off x="-2877550" y="2577750"/>
              <a:ext cx="325375" cy="344750"/>
            </a:xfrm>
            <a:custGeom>
              <a:avLst/>
              <a:gdLst>
                <a:gd name="T0" fmla="*/ 12868 w 13015"/>
                <a:gd name="T1" fmla="*/ 7889 h 13790"/>
                <a:gd name="T2" fmla="*/ 12701 w 13015"/>
                <a:gd name="T3" fmla="*/ 10253 h 13790"/>
                <a:gd name="T4" fmla="*/ 12262 w 13015"/>
                <a:gd name="T5" fmla="*/ 11090 h 13790"/>
                <a:gd name="T6" fmla="*/ 9081 w 13015"/>
                <a:gd name="T7" fmla="*/ 13245 h 13790"/>
                <a:gd name="T8" fmla="*/ 7345 w 13015"/>
                <a:gd name="T9" fmla="*/ 13643 h 13790"/>
                <a:gd name="T10" fmla="*/ 4227 w 13015"/>
                <a:gd name="T11" fmla="*/ 13245 h 13790"/>
                <a:gd name="T12" fmla="*/ 963 w 13015"/>
                <a:gd name="T13" fmla="*/ 10776 h 13790"/>
                <a:gd name="T14" fmla="*/ 523 w 13015"/>
                <a:gd name="T15" fmla="*/ 10086 h 13790"/>
                <a:gd name="T16" fmla="*/ 21 w 13015"/>
                <a:gd name="T17" fmla="*/ 6947 h 13790"/>
                <a:gd name="T18" fmla="*/ 1047 w 13015"/>
                <a:gd name="T19" fmla="*/ 3307 h 13790"/>
                <a:gd name="T20" fmla="*/ 1298 w 13015"/>
                <a:gd name="T21" fmla="*/ 2909 h 13790"/>
                <a:gd name="T22" fmla="*/ 2511 w 13015"/>
                <a:gd name="T23" fmla="*/ 1779 h 13790"/>
                <a:gd name="T24" fmla="*/ 3578 w 13015"/>
                <a:gd name="T25" fmla="*/ 712 h 13790"/>
                <a:gd name="T26" fmla="*/ 5001 w 13015"/>
                <a:gd name="T27" fmla="*/ 168 h 13790"/>
                <a:gd name="T28" fmla="*/ 8914 w 13015"/>
                <a:gd name="T29" fmla="*/ 1152 h 13790"/>
                <a:gd name="T30" fmla="*/ 11090 w 13015"/>
                <a:gd name="T31" fmla="*/ 3307 h 13790"/>
                <a:gd name="T32" fmla="*/ 12031 w 13015"/>
                <a:gd name="T33" fmla="*/ 4667 h 13790"/>
                <a:gd name="T34" fmla="*/ 12889 w 13015"/>
                <a:gd name="T35" fmla="*/ 7429 h 13790"/>
                <a:gd name="T36" fmla="*/ 12868 w 13015"/>
                <a:gd name="T37" fmla="*/ 7889 h 13790"/>
                <a:gd name="T38" fmla="*/ 4311 w 13015"/>
                <a:gd name="T39" fmla="*/ 1842 h 13790"/>
                <a:gd name="T40" fmla="*/ 3474 w 13015"/>
                <a:gd name="T41" fmla="*/ 2616 h 13790"/>
                <a:gd name="T42" fmla="*/ 1695 w 13015"/>
                <a:gd name="T43" fmla="*/ 5211 h 13790"/>
                <a:gd name="T44" fmla="*/ 1507 w 13015"/>
                <a:gd name="T45" fmla="*/ 8119 h 13790"/>
                <a:gd name="T46" fmla="*/ 1591 w 13015"/>
                <a:gd name="T47" fmla="*/ 8935 h 13790"/>
                <a:gd name="T48" fmla="*/ 2093 w 13015"/>
                <a:gd name="T49" fmla="*/ 10086 h 13790"/>
                <a:gd name="T50" fmla="*/ 4938 w 13015"/>
                <a:gd name="T51" fmla="*/ 12116 h 13790"/>
                <a:gd name="T52" fmla="*/ 7010 w 13015"/>
                <a:gd name="T53" fmla="*/ 12409 h 13790"/>
                <a:gd name="T54" fmla="*/ 8621 w 13015"/>
                <a:gd name="T55" fmla="*/ 12095 h 13790"/>
                <a:gd name="T56" fmla="*/ 10943 w 13015"/>
                <a:gd name="T57" fmla="*/ 10756 h 13790"/>
                <a:gd name="T58" fmla="*/ 11738 w 13015"/>
                <a:gd name="T59" fmla="*/ 9082 h 13790"/>
                <a:gd name="T60" fmla="*/ 11780 w 13015"/>
                <a:gd name="T61" fmla="*/ 7429 h 13790"/>
                <a:gd name="T62" fmla="*/ 11153 w 13015"/>
                <a:gd name="T63" fmla="*/ 5315 h 13790"/>
                <a:gd name="T64" fmla="*/ 10002 w 13015"/>
                <a:gd name="T65" fmla="*/ 3537 h 13790"/>
                <a:gd name="T66" fmla="*/ 8705 w 13015"/>
                <a:gd name="T67" fmla="*/ 2198 h 13790"/>
                <a:gd name="T68" fmla="*/ 7909 w 13015"/>
                <a:gd name="T69" fmla="*/ 1675 h 13790"/>
                <a:gd name="T70" fmla="*/ 4290 w 13015"/>
                <a:gd name="T71" fmla="*/ 1152 h 13790"/>
                <a:gd name="T72" fmla="*/ 3997 w 13015"/>
                <a:gd name="T73" fmla="*/ 1361 h 13790"/>
                <a:gd name="T74" fmla="*/ 4311 w 13015"/>
                <a:gd name="T75" fmla="*/ 1842 h 13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53" name="Google Shape;157;p33"/>
            <p:cNvSpPr>
              <a:spLocks/>
            </p:cNvSpPr>
            <p:nvPr/>
          </p:nvSpPr>
          <p:spPr bwMode="auto">
            <a:xfrm>
              <a:off x="-3102475" y="2877500"/>
              <a:ext cx="144400" cy="69050"/>
            </a:xfrm>
            <a:custGeom>
              <a:avLst/>
              <a:gdLst>
                <a:gd name="T0" fmla="*/ 1256 w 5776"/>
                <a:gd name="T1" fmla="*/ 2762 h 2762"/>
                <a:gd name="T2" fmla="*/ 628 w 5776"/>
                <a:gd name="T3" fmla="*/ 2636 h 2762"/>
                <a:gd name="T4" fmla="*/ 293 w 5776"/>
                <a:gd name="T5" fmla="*/ 1569 h 2762"/>
                <a:gd name="T6" fmla="*/ 774 w 5776"/>
                <a:gd name="T7" fmla="*/ 1339 h 2762"/>
                <a:gd name="T8" fmla="*/ 3181 w 5776"/>
                <a:gd name="T9" fmla="*/ 732 h 2762"/>
                <a:gd name="T10" fmla="*/ 5147 w 5776"/>
                <a:gd name="T11" fmla="*/ 21 h 2762"/>
                <a:gd name="T12" fmla="*/ 5629 w 5776"/>
                <a:gd name="T13" fmla="*/ 732 h 2762"/>
                <a:gd name="T14" fmla="*/ 5022 w 5776"/>
                <a:gd name="T15" fmla="*/ 1255 h 2762"/>
                <a:gd name="T16" fmla="*/ 3557 w 5776"/>
                <a:gd name="T17" fmla="*/ 1988 h 2762"/>
                <a:gd name="T18" fmla="*/ 1256 w 5776"/>
                <a:gd name="T19" fmla="*/ 2762 h 2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54" name="Google Shape;158;p33"/>
            <p:cNvSpPr>
              <a:spLocks/>
            </p:cNvSpPr>
            <p:nvPr/>
          </p:nvSpPr>
          <p:spPr bwMode="auto">
            <a:xfrm>
              <a:off x="-2830475" y="2365900"/>
              <a:ext cx="54950" cy="134475"/>
            </a:xfrm>
            <a:custGeom>
              <a:avLst/>
              <a:gdLst>
                <a:gd name="T0" fmla="*/ 837 w 2198"/>
                <a:gd name="T1" fmla="*/ 5127 h 5379"/>
                <a:gd name="T2" fmla="*/ 231 w 2198"/>
                <a:gd name="T3" fmla="*/ 2051 h 5379"/>
                <a:gd name="T4" fmla="*/ 105 w 2198"/>
                <a:gd name="T5" fmla="*/ 1005 h 5379"/>
                <a:gd name="T6" fmla="*/ 0 w 2198"/>
                <a:gd name="T7" fmla="*/ 566 h 5379"/>
                <a:gd name="T8" fmla="*/ 356 w 2198"/>
                <a:gd name="T9" fmla="*/ 43 h 5379"/>
                <a:gd name="T10" fmla="*/ 879 w 2198"/>
                <a:gd name="T11" fmla="*/ 189 h 5379"/>
                <a:gd name="T12" fmla="*/ 1402 w 2198"/>
                <a:gd name="T13" fmla="*/ 1340 h 5379"/>
                <a:gd name="T14" fmla="*/ 1444 w 2198"/>
                <a:gd name="T15" fmla="*/ 1947 h 5379"/>
                <a:gd name="T16" fmla="*/ 2009 w 2198"/>
                <a:gd name="T17" fmla="*/ 4541 h 5379"/>
                <a:gd name="T18" fmla="*/ 1695 w 2198"/>
                <a:gd name="T19" fmla="*/ 5273 h 5379"/>
                <a:gd name="T20" fmla="*/ 837 w 2198"/>
                <a:gd name="T21" fmla="*/ 5127 h 5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55" name="Google Shape;159;p33"/>
            <p:cNvSpPr>
              <a:spLocks/>
            </p:cNvSpPr>
            <p:nvPr/>
          </p:nvSpPr>
          <p:spPr bwMode="auto">
            <a:xfrm>
              <a:off x="-3118700" y="2615950"/>
              <a:ext cx="139700" cy="50750"/>
            </a:xfrm>
            <a:custGeom>
              <a:avLst/>
              <a:gdLst>
                <a:gd name="T0" fmla="*/ 3662 w 5588"/>
                <a:gd name="T1" fmla="*/ 1862 h 2030"/>
                <a:gd name="T2" fmla="*/ 273 w 5588"/>
                <a:gd name="T3" fmla="*/ 879 h 2030"/>
                <a:gd name="T4" fmla="*/ 21 w 5588"/>
                <a:gd name="T5" fmla="*/ 440 h 2030"/>
                <a:gd name="T6" fmla="*/ 419 w 5588"/>
                <a:gd name="T7" fmla="*/ 42 h 2030"/>
                <a:gd name="T8" fmla="*/ 879 w 5588"/>
                <a:gd name="T9" fmla="*/ 21 h 2030"/>
                <a:gd name="T10" fmla="*/ 1674 w 5588"/>
                <a:gd name="T11" fmla="*/ 251 h 2030"/>
                <a:gd name="T12" fmla="*/ 4081 w 5588"/>
                <a:gd name="T13" fmla="*/ 649 h 2030"/>
                <a:gd name="T14" fmla="*/ 5127 w 5588"/>
                <a:gd name="T15" fmla="*/ 733 h 2030"/>
                <a:gd name="T16" fmla="*/ 5503 w 5588"/>
                <a:gd name="T17" fmla="*/ 1214 h 2030"/>
                <a:gd name="T18" fmla="*/ 5148 w 5588"/>
                <a:gd name="T19" fmla="*/ 1653 h 2030"/>
                <a:gd name="T20" fmla="*/ 3662 w 5588"/>
                <a:gd name="T21" fmla="*/ 1862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56" name="Google Shape;160;p33"/>
            <p:cNvSpPr>
              <a:spLocks/>
            </p:cNvSpPr>
            <p:nvPr/>
          </p:nvSpPr>
          <p:spPr bwMode="auto">
            <a:xfrm>
              <a:off x="-2646875" y="2412450"/>
              <a:ext cx="59150" cy="106225"/>
            </a:xfrm>
            <a:custGeom>
              <a:avLst/>
              <a:gdLst>
                <a:gd name="T0" fmla="*/ 2365 w 2366"/>
                <a:gd name="T1" fmla="*/ 1256 h 4249"/>
                <a:gd name="T2" fmla="*/ 942 w 2366"/>
                <a:gd name="T3" fmla="*/ 3997 h 4249"/>
                <a:gd name="T4" fmla="*/ 126 w 2366"/>
                <a:gd name="T5" fmla="*/ 3830 h 4249"/>
                <a:gd name="T6" fmla="*/ 63 w 2366"/>
                <a:gd name="T7" fmla="*/ 3139 h 4249"/>
                <a:gd name="T8" fmla="*/ 419 w 2366"/>
                <a:gd name="T9" fmla="*/ 2282 h 4249"/>
                <a:gd name="T10" fmla="*/ 1172 w 2366"/>
                <a:gd name="T11" fmla="*/ 440 h 4249"/>
                <a:gd name="T12" fmla="*/ 1675 w 2366"/>
                <a:gd name="T13" fmla="*/ 64 h 4249"/>
                <a:gd name="T14" fmla="*/ 2093 w 2366"/>
                <a:gd name="T15" fmla="*/ 398 h 4249"/>
                <a:gd name="T16" fmla="*/ 2365 w 2366"/>
                <a:gd name="T17" fmla="*/ 1256 h 4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57" name="Google Shape;161;p33"/>
            <p:cNvSpPr>
              <a:spLocks/>
            </p:cNvSpPr>
            <p:nvPr/>
          </p:nvSpPr>
          <p:spPr bwMode="auto">
            <a:xfrm>
              <a:off x="-2480525" y="2633725"/>
              <a:ext cx="103075" cy="53375"/>
            </a:xfrm>
            <a:custGeom>
              <a:avLst/>
              <a:gdLst>
                <a:gd name="T0" fmla="*/ 1151 w 4123"/>
                <a:gd name="T1" fmla="*/ 2135 h 2135"/>
                <a:gd name="T2" fmla="*/ 335 w 4123"/>
                <a:gd name="T3" fmla="*/ 1947 h 2135"/>
                <a:gd name="T4" fmla="*/ 42 w 4123"/>
                <a:gd name="T5" fmla="*/ 1507 h 2135"/>
                <a:gd name="T6" fmla="*/ 335 w 4123"/>
                <a:gd name="T7" fmla="*/ 1172 h 2135"/>
                <a:gd name="T8" fmla="*/ 2909 w 4123"/>
                <a:gd name="T9" fmla="*/ 105 h 2135"/>
                <a:gd name="T10" fmla="*/ 3704 w 4123"/>
                <a:gd name="T11" fmla="*/ 42 h 2135"/>
                <a:gd name="T12" fmla="*/ 3871 w 4123"/>
                <a:gd name="T13" fmla="*/ 796 h 2135"/>
                <a:gd name="T14" fmla="*/ 3264 w 4123"/>
                <a:gd name="T15" fmla="*/ 1193 h 2135"/>
                <a:gd name="T16" fmla="*/ 1800 w 4123"/>
                <a:gd name="T17" fmla="*/ 1926 h 2135"/>
                <a:gd name="T18" fmla="*/ 1151 w 4123"/>
                <a:gd name="T19" fmla="*/ 2135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58" name="Google Shape;162;p33"/>
            <p:cNvSpPr>
              <a:spLocks/>
            </p:cNvSpPr>
            <p:nvPr/>
          </p:nvSpPr>
          <p:spPr bwMode="auto">
            <a:xfrm>
              <a:off x="-2797525" y="3065275"/>
              <a:ext cx="46050" cy="92625"/>
            </a:xfrm>
            <a:custGeom>
              <a:avLst/>
              <a:gdLst>
                <a:gd name="T0" fmla="*/ 1842 w 1842"/>
                <a:gd name="T1" fmla="*/ 963 h 3705"/>
                <a:gd name="T2" fmla="*/ 1821 w 1842"/>
                <a:gd name="T3" fmla="*/ 1256 h 3705"/>
                <a:gd name="T4" fmla="*/ 1528 w 1842"/>
                <a:gd name="T5" fmla="*/ 3244 h 3705"/>
                <a:gd name="T6" fmla="*/ 1047 w 1842"/>
                <a:gd name="T7" fmla="*/ 3683 h 3705"/>
                <a:gd name="T8" fmla="*/ 419 w 1842"/>
                <a:gd name="T9" fmla="*/ 3453 h 3705"/>
                <a:gd name="T10" fmla="*/ 189 w 1842"/>
                <a:gd name="T11" fmla="*/ 2344 h 3705"/>
                <a:gd name="T12" fmla="*/ 900 w 1842"/>
                <a:gd name="T13" fmla="*/ 335 h 3705"/>
                <a:gd name="T14" fmla="*/ 1340 w 1842"/>
                <a:gd name="T15" fmla="*/ 22 h 3705"/>
                <a:gd name="T16" fmla="*/ 1737 w 1842"/>
                <a:gd name="T17" fmla="*/ 377 h 3705"/>
                <a:gd name="T18" fmla="*/ 1842 w 1842"/>
                <a:gd name="T19" fmla="*/ 963 h 3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59" name="Google Shape;163;p33"/>
            <p:cNvSpPr>
              <a:spLocks/>
            </p:cNvSpPr>
            <p:nvPr/>
          </p:nvSpPr>
          <p:spPr bwMode="auto">
            <a:xfrm>
              <a:off x="-2633800" y="3047500"/>
              <a:ext cx="65950" cy="71675"/>
            </a:xfrm>
            <a:custGeom>
              <a:avLst/>
              <a:gdLst>
                <a:gd name="T0" fmla="*/ 1 w 2638"/>
                <a:gd name="T1" fmla="*/ 670 h 2867"/>
                <a:gd name="T2" fmla="*/ 1528 w 2638"/>
                <a:gd name="T3" fmla="*/ 628 h 2867"/>
                <a:gd name="T4" fmla="*/ 2491 w 2638"/>
                <a:gd name="T5" fmla="*/ 1967 h 2867"/>
                <a:gd name="T6" fmla="*/ 2616 w 2638"/>
                <a:gd name="T7" fmla="*/ 2281 h 2867"/>
                <a:gd name="T8" fmla="*/ 2407 w 2638"/>
                <a:gd name="T9" fmla="*/ 2762 h 2867"/>
                <a:gd name="T10" fmla="*/ 1968 w 2638"/>
                <a:gd name="T11" fmla="*/ 2804 h 2867"/>
                <a:gd name="T12" fmla="*/ 900 w 2638"/>
                <a:gd name="T13" fmla="*/ 1862 h 2867"/>
                <a:gd name="T14" fmla="*/ 1 w 2638"/>
                <a:gd name="T15" fmla="*/ 67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60" name="Google Shape;164;p33"/>
            <p:cNvSpPr>
              <a:spLocks/>
            </p:cNvSpPr>
            <p:nvPr/>
          </p:nvSpPr>
          <p:spPr bwMode="auto">
            <a:xfrm>
              <a:off x="-2507725" y="2909400"/>
              <a:ext cx="75350" cy="59650"/>
            </a:xfrm>
            <a:custGeom>
              <a:avLst/>
              <a:gdLst>
                <a:gd name="T0" fmla="*/ 2992 w 3014"/>
                <a:gd name="T1" fmla="*/ 1842 h 2386"/>
                <a:gd name="T2" fmla="*/ 2469 w 3014"/>
                <a:gd name="T3" fmla="*/ 2323 h 2386"/>
                <a:gd name="T4" fmla="*/ 2051 w 3014"/>
                <a:gd name="T5" fmla="*/ 2176 h 2386"/>
                <a:gd name="T6" fmla="*/ 440 w 3014"/>
                <a:gd name="T7" fmla="*/ 984 h 2386"/>
                <a:gd name="T8" fmla="*/ 105 w 3014"/>
                <a:gd name="T9" fmla="*/ 670 h 2386"/>
                <a:gd name="T10" fmla="*/ 231 w 3014"/>
                <a:gd name="T11" fmla="*/ 147 h 2386"/>
                <a:gd name="T12" fmla="*/ 691 w 3014"/>
                <a:gd name="T13" fmla="*/ 21 h 2386"/>
                <a:gd name="T14" fmla="*/ 2909 w 3014"/>
                <a:gd name="T15" fmla="*/ 1591 h 2386"/>
                <a:gd name="T16" fmla="*/ 2992 w 3014"/>
                <a:gd name="T17" fmla="*/ 1842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14344" name="Google Shape;165;p33"/>
          <p:cNvGrpSpPr>
            <a:grpSpLocks/>
          </p:cNvGrpSpPr>
          <p:nvPr/>
        </p:nvGrpSpPr>
        <p:grpSpPr bwMode="auto">
          <a:xfrm>
            <a:off x="2292350" y="4237038"/>
            <a:ext cx="955675" cy="554037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492" y="2678960"/>
              <a:ext cx="872517" cy="388894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0" name="Google Shape;167;p33"/>
            <p:cNvSpPr>
              <a:spLocks/>
            </p:cNvSpPr>
            <p:nvPr/>
          </p:nvSpPr>
          <p:spPr bwMode="auto">
            <a:xfrm>
              <a:off x="-1173850" y="2814725"/>
              <a:ext cx="870975" cy="335325"/>
            </a:xfrm>
            <a:custGeom>
              <a:avLst/>
              <a:gdLst>
                <a:gd name="T0" fmla="*/ 13601 w 34839"/>
                <a:gd name="T1" fmla="*/ 11236 h 13413"/>
                <a:gd name="T2" fmla="*/ 13706 w 34839"/>
                <a:gd name="T3" fmla="*/ 10713 h 13413"/>
                <a:gd name="T4" fmla="*/ 14626 w 34839"/>
                <a:gd name="T5" fmla="*/ 10818 h 13413"/>
                <a:gd name="T6" fmla="*/ 16405 w 34839"/>
                <a:gd name="T7" fmla="*/ 10776 h 13413"/>
                <a:gd name="T8" fmla="*/ 17283 w 34839"/>
                <a:gd name="T9" fmla="*/ 10692 h 13413"/>
                <a:gd name="T10" fmla="*/ 19418 w 34839"/>
                <a:gd name="T11" fmla="*/ 10274 h 13413"/>
                <a:gd name="T12" fmla="*/ 20715 w 34839"/>
                <a:gd name="T13" fmla="*/ 9960 h 13413"/>
                <a:gd name="T14" fmla="*/ 20987 w 34839"/>
                <a:gd name="T15" fmla="*/ 9918 h 13413"/>
                <a:gd name="T16" fmla="*/ 24586 w 34839"/>
                <a:gd name="T17" fmla="*/ 9102 h 13413"/>
                <a:gd name="T18" fmla="*/ 25109 w 34839"/>
                <a:gd name="T19" fmla="*/ 8956 h 13413"/>
                <a:gd name="T20" fmla="*/ 28771 w 34839"/>
                <a:gd name="T21" fmla="*/ 8391 h 13413"/>
                <a:gd name="T22" fmla="*/ 29398 w 34839"/>
                <a:gd name="T23" fmla="*/ 8370 h 13413"/>
                <a:gd name="T24" fmla="*/ 30361 w 34839"/>
                <a:gd name="T25" fmla="*/ 8307 h 13413"/>
                <a:gd name="T26" fmla="*/ 34838 w 34839"/>
                <a:gd name="T27" fmla="*/ 8474 h 13413"/>
                <a:gd name="T28" fmla="*/ 34797 w 34839"/>
                <a:gd name="T29" fmla="*/ 9039 h 13413"/>
                <a:gd name="T30" fmla="*/ 34692 w 34839"/>
                <a:gd name="T31" fmla="*/ 9123 h 13413"/>
                <a:gd name="T32" fmla="*/ 30403 w 34839"/>
                <a:gd name="T33" fmla="*/ 9562 h 13413"/>
                <a:gd name="T34" fmla="*/ 24251 w 34839"/>
                <a:gd name="T35" fmla="*/ 10378 h 13413"/>
                <a:gd name="T36" fmla="*/ 18560 w 34839"/>
                <a:gd name="T37" fmla="*/ 11132 h 13413"/>
                <a:gd name="T38" fmla="*/ 15672 w 34839"/>
                <a:gd name="T39" fmla="*/ 11404 h 13413"/>
                <a:gd name="T40" fmla="*/ 15442 w 34839"/>
                <a:gd name="T41" fmla="*/ 11508 h 13413"/>
                <a:gd name="T42" fmla="*/ 16802 w 34839"/>
                <a:gd name="T43" fmla="*/ 11989 h 13413"/>
                <a:gd name="T44" fmla="*/ 18309 w 34839"/>
                <a:gd name="T45" fmla="*/ 11864 h 13413"/>
                <a:gd name="T46" fmla="*/ 18037 w 34839"/>
                <a:gd name="T47" fmla="*/ 12094 h 13413"/>
                <a:gd name="T48" fmla="*/ 14438 w 34839"/>
                <a:gd name="T49" fmla="*/ 12722 h 13413"/>
                <a:gd name="T50" fmla="*/ 13538 w 34839"/>
                <a:gd name="T51" fmla="*/ 12073 h 13413"/>
                <a:gd name="T52" fmla="*/ 13329 w 34839"/>
                <a:gd name="T53" fmla="*/ 11927 h 13413"/>
                <a:gd name="T54" fmla="*/ 12178 w 34839"/>
                <a:gd name="T55" fmla="*/ 11571 h 13413"/>
                <a:gd name="T56" fmla="*/ 7261 w 34839"/>
                <a:gd name="T57" fmla="*/ 6968 h 13413"/>
                <a:gd name="T58" fmla="*/ 7115 w 34839"/>
                <a:gd name="T59" fmla="*/ 6842 h 13413"/>
                <a:gd name="T60" fmla="*/ 4143 w 34839"/>
                <a:gd name="T61" fmla="*/ 4227 h 13413"/>
                <a:gd name="T62" fmla="*/ 2490 w 34839"/>
                <a:gd name="T63" fmla="*/ 2825 h 13413"/>
                <a:gd name="T64" fmla="*/ 1612 w 34839"/>
                <a:gd name="T65" fmla="*/ 2678 h 13413"/>
                <a:gd name="T66" fmla="*/ 2239 w 34839"/>
                <a:gd name="T67" fmla="*/ 3285 h 13413"/>
                <a:gd name="T68" fmla="*/ 2825 w 34839"/>
                <a:gd name="T69" fmla="*/ 3934 h 13413"/>
                <a:gd name="T70" fmla="*/ 4374 w 34839"/>
                <a:gd name="T71" fmla="*/ 5461 h 13413"/>
                <a:gd name="T72" fmla="*/ 6257 w 34839"/>
                <a:gd name="T73" fmla="*/ 7135 h 13413"/>
                <a:gd name="T74" fmla="*/ 7115 w 34839"/>
                <a:gd name="T75" fmla="*/ 7909 h 13413"/>
                <a:gd name="T76" fmla="*/ 10839 w 34839"/>
                <a:gd name="T77" fmla="*/ 11341 h 13413"/>
                <a:gd name="T78" fmla="*/ 11592 w 34839"/>
                <a:gd name="T79" fmla="*/ 12094 h 13413"/>
                <a:gd name="T80" fmla="*/ 12492 w 34839"/>
                <a:gd name="T81" fmla="*/ 12659 h 13413"/>
                <a:gd name="T82" fmla="*/ 13141 w 34839"/>
                <a:gd name="T83" fmla="*/ 12868 h 13413"/>
                <a:gd name="T84" fmla="*/ 12743 w 34839"/>
                <a:gd name="T85" fmla="*/ 13412 h 13413"/>
                <a:gd name="T86" fmla="*/ 11362 w 34839"/>
                <a:gd name="T87" fmla="*/ 12492 h 13413"/>
                <a:gd name="T88" fmla="*/ 9688 w 34839"/>
                <a:gd name="T89" fmla="*/ 11299 h 13413"/>
                <a:gd name="T90" fmla="*/ 8998 w 34839"/>
                <a:gd name="T91" fmla="*/ 10839 h 13413"/>
                <a:gd name="T92" fmla="*/ 4813 w 34839"/>
                <a:gd name="T93" fmla="*/ 7428 h 13413"/>
                <a:gd name="T94" fmla="*/ 2679 w 34839"/>
                <a:gd name="T95" fmla="*/ 5482 h 13413"/>
                <a:gd name="T96" fmla="*/ 1779 w 34839"/>
                <a:gd name="T97" fmla="*/ 4729 h 13413"/>
                <a:gd name="T98" fmla="*/ 63 w 34839"/>
                <a:gd name="T99" fmla="*/ 3097 h 13413"/>
                <a:gd name="T100" fmla="*/ 293 w 34839"/>
                <a:gd name="T101" fmla="*/ 2009 h 13413"/>
                <a:gd name="T102" fmla="*/ 691 w 34839"/>
                <a:gd name="T103" fmla="*/ 335 h 13413"/>
                <a:gd name="T104" fmla="*/ 733 w 34839"/>
                <a:gd name="T105" fmla="*/ 0 h 13413"/>
                <a:gd name="T106" fmla="*/ 3034 w 34839"/>
                <a:gd name="T107" fmla="*/ 1946 h 13413"/>
                <a:gd name="T108" fmla="*/ 5169 w 34839"/>
                <a:gd name="T109" fmla="*/ 3620 h 13413"/>
                <a:gd name="T110" fmla="*/ 5650 w 34839"/>
                <a:gd name="T111" fmla="*/ 4018 h 13413"/>
                <a:gd name="T112" fmla="*/ 10567 w 34839"/>
                <a:gd name="T113" fmla="*/ 8516 h 13413"/>
                <a:gd name="T114" fmla="*/ 11885 w 34839"/>
                <a:gd name="T115" fmla="*/ 9897 h 13413"/>
                <a:gd name="T116" fmla="*/ 13015 w 34839"/>
                <a:gd name="T117" fmla="*/ 11194 h 13413"/>
                <a:gd name="T118" fmla="*/ 13601 w 34839"/>
                <a:gd name="T119" fmla="*/ 11236 h 13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41" name="Google Shape;168;p33"/>
            <p:cNvSpPr>
              <a:spLocks/>
            </p:cNvSpPr>
            <p:nvPr/>
          </p:nvSpPr>
          <p:spPr bwMode="auto">
            <a:xfrm>
              <a:off x="-831225" y="3061100"/>
              <a:ext cx="516325" cy="128175"/>
            </a:xfrm>
            <a:custGeom>
              <a:avLst/>
              <a:gdLst>
                <a:gd name="T0" fmla="*/ 879 w 20653"/>
                <a:gd name="T1" fmla="*/ 4310 h 5127"/>
                <a:gd name="T2" fmla="*/ 2449 w 20653"/>
                <a:gd name="T3" fmla="*/ 4938 h 5127"/>
                <a:gd name="T4" fmla="*/ 1946 w 20653"/>
                <a:gd name="T5" fmla="*/ 5127 h 5127"/>
                <a:gd name="T6" fmla="*/ 691 w 20653"/>
                <a:gd name="T7" fmla="*/ 5001 h 5127"/>
                <a:gd name="T8" fmla="*/ 1 w 20653"/>
                <a:gd name="T9" fmla="*/ 4080 h 5127"/>
                <a:gd name="T10" fmla="*/ 273 w 20653"/>
                <a:gd name="T11" fmla="*/ 3536 h 5127"/>
                <a:gd name="T12" fmla="*/ 3641 w 20653"/>
                <a:gd name="T13" fmla="*/ 3013 h 5127"/>
                <a:gd name="T14" fmla="*/ 4018 w 20653"/>
                <a:gd name="T15" fmla="*/ 2971 h 5127"/>
                <a:gd name="T16" fmla="*/ 10023 w 20653"/>
                <a:gd name="T17" fmla="*/ 1904 h 5127"/>
                <a:gd name="T18" fmla="*/ 13141 w 20653"/>
                <a:gd name="T19" fmla="*/ 1507 h 5127"/>
                <a:gd name="T20" fmla="*/ 16279 w 20653"/>
                <a:gd name="T21" fmla="*/ 1151 h 5127"/>
                <a:gd name="T22" fmla="*/ 17786 w 20653"/>
                <a:gd name="T23" fmla="*/ 1067 h 5127"/>
                <a:gd name="T24" fmla="*/ 18497 w 20653"/>
                <a:gd name="T25" fmla="*/ 984 h 5127"/>
                <a:gd name="T26" fmla="*/ 19857 w 20653"/>
                <a:gd name="T27" fmla="*/ 774 h 5127"/>
                <a:gd name="T28" fmla="*/ 19313 w 20653"/>
                <a:gd name="T29" fmla="*/ 335 h 5127"/>
                <a:gd name="T30" fmla="*/ 19397 w 20653"/>
                <a:gd name="T31" fmla="*/ 230 h 5127"/>
                <a:gd name="T32" fmla="*/ 20652 w 20653"/>
                <a:gd name="T33" fmla="*/ 230 h 5127"/>
                <a:gd name="T34" fmla="*/ 20506 w 20653"/>
                <a:gd name="T35" fmla="*/ 1277 h 5127"/>
                <a:gd name="T36" fmla="*/ 20024 w 20653"/>
                <a:gd name="T37" fmla="*/ 1674 h 5127"/>
                <a:gd name="T38" fmla="*/ 18246 w 20653"/>
                <a:gd name="T39" fmla="*/ 1821 h 5127"/>
                <a:gd name="T40" fmla="*/ 16614 w 20653"/>
                <a:gd name="T41" fmla="*/ 1883 h 5127"/>
                <a:gd name="T42" fmla="*/ 15798 w 20653"/>
                <a:gd name="T43" fmla="*/ 1988 h 5127"/>
                <a:gd name="T44" fmla="*/ 10128 w 20653"/>
                <a:gd name="T45" fmla="*/ 3034 h 5127"/>
                <a:gd name="T46" fmla="*/ 8893 w 20653"/>
                <a:gd name="T47" fmla="*/ 3264 h 5127"/>
                <a:gd name="T48" fmla="*/ 4729 w 20653"/>
                <a:gd name="T49" fmla="*/ 3955 h 5127"/>
                <a:gd name="T50" fmla="*/ 3223 w 20653"/>
                <a:gd name="T51" fmla="*/ 4122 h 5127"/>
                <a:gd name="T52" fmla="*/ 2051 w 20653"/>
                <a:gd name="T53" fmla="*/ 4101 h 5127"/>
                <a:gd name="T54" fmla="*/ 879 w 20653"/>
                <a:gd name="T55" fmla="*/ 4310 h 5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42" name="Google Shape;169;p33"/>
            <p:cNvSpPr>
              <a:spLocks/>
            </p:cNvSpPr>
            <p:nvPr/>
          </p:nvSpPr>
          <p:spPr bwMode="auto">
            <a:xfrm>
              <a:off x="-1156575" y="2763450"/>
              <a:ext cx="254225" cy="244825"/>
            </a:xfrm>
            <a:custGeom>
              <a:avLst/>
              <a:gdLst>
                <a:gd name="T0" fmla="*/ 126 w 10169"/>
                <a:gd name="T1" fmla="*/ 1256 h 9793"/>
                <a:gd name="T2" fmla="*/ 105 w 10169"/>
                <a:gd name="T3" fmla="*/ 503 h 9793"/>
                <a:gd name="T4" fmla="*/ 209 w 10169"/>
                <a:gd name="T5" fmla="*/ 43 h 9793"/>
                <a:gd name="T6" fmla="*/ 670 w 10169"/>
                <a:gd name="T7" fmla="*/ 189 h 9793"/>
                <a:gd name="T8" fmla="*/ 2888 w 10169"/>
                <a:gd name="T9" fmla="*/ 2135 h 9793"/>
                <a:gd name="T10" fmla="*/ 4310 w 10169"/>
                <a:gd name="T11" fmla="*/ 3516 h 9793"/>
                <a:gd name="T12" fmla="*/ 7386 w 10169"/>
                <a:gd name="T13" fmla="*/ 6780 h 9793"/>
                <a:gd name="T14" fmla="*/ 9165 w 10169"/>
                <a:gd name="T15" fmla="*/ 8558 h 9793"/>
                <a:gd name="T16" fmla="*/ 10169 w 10169"/>
                <a:gd name="T17" fmla="*/ 9605 h 9793"/>
                <a:gd name="T18" fmla="*/ 9771 w 10169"/>
                <a:gd name="T19" fmla="*/ 9521 h 9793"/>
                <a:gd name="T20" fmla="*/ 5503 w 10169"/>
                <a:gd name="T21" fmla="*/ 5629 h 9793"/>
                <a:gd name="T22" fmla="*/ 4017 w 10169"/>
                <a:gd name="T23" fmla="*/ 4457 h 9793"/>
                <a:gd name="T24" fmla="*/ 1276 w 10169"/>
                <a:gd name="T25" fmla="*/ 2407 h 9793"/>
                <a:gd name="T26" fmla="*/ 126 w 10169"/>
                <a:gd name="T27" fmla="*/ 1256 h 9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43" name="Google Shape;170;p33"/>
            <p:cNvSpPr>
              <a:spLocks/>
            </p:cNvSpPr>
            <p:nvPr/>
          </p:nvSpPr>
          <p:spPr bwMode="auto">
            <a:xfrm>
              <a:off x="-1171750" y="2927700"/>
              <a:ext cx="148050" cy="129750"/>
            </a:xfrm>
            <a:custGeom>
              <a:avLst/>
              <a:gdLst>
                <a:gd name="T0" fmla="*/ 5838 w 5922"/>
                <a:gd name="T1" fmla="*/ 5190 h 5190"/>
                <a:gd name="T2" fmla="*/ 4896 w 5922"/>
                <a:gd name="T3" fmla="*/ 4499 h 5190"/>
                <a:gd name="T4" fmla="*/ 3327 w 5922"/>
                <a:gd name="T5" fmla="*/ 3160 h 5190"/>
                <a:gd name="T6" fmla="*/ 1528 w 5922"/>
                <a:gd name="T7" fmla="*/ 1444 h 5190"/>
                <a:gd name="T8" fmla="*/ 189 w 5922"/>
                <a:gd name="T9" fmla="*/ 398 h 5190"/>
                <a:gd name="T10" fmla="*/ 209 w 5922"/>
                <a:gd name="T11" fmla="*/ 1 h 5190"/>
                <a:gd name="T12" fmla="*/ 2302 w 5922"/>
                <a:gd name="T13" fmla="*/ 1800 h 5190"/>
                <a:gd name="T14" fmla="*/ 5294 w 5922"/>
                <a:gd name="T15" fmla="*/ 4416 h 5190"/>
                <a:gd name="T16" fmla="*/ 5880 w 5922"/>
                <a:gd name="T17" fmla="*/ 4960 h 5190"/>
                <a:gd name="T18" fmla="*/ 5838 w 5922"/>
                <a:gd name="T19" fmla="*/ 5190 h 5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44" name="Google Shape;171;p33"/>
            <p:cNvSpPr>
              <a:spLocks/>
            </p:cNvSpPr>
            <p:nvPr/>
          </p:nvSpPr>
          <p:spPr bwMode="auto">
            <a:xfrm>
              <a:off x="-572300" y="3140075"/>
              <a:ext cx="156950" cy="27225"/>
            </a:xfrm>
            <a:custGeom>
              <a:avLst/>
              <a:gdLst>
                <a:gd name="T0" fmla="*/ 1 w 6278"/>
                <a:gd name="T1" fmla="*/ 900 h 1089"/>
                <a:gd name="T2" fmla="*/ 6278 w 6278"/>
                <a:gd name="T3" fmla="*/ 1 h 1089"/>
                <a:gd name="T4" fmla="*/ 5085 w 6278"/>
                <a:gd name="T5" fmla="*/ 419 h 1089"/>
                <a:gd name="T6" fmla="*/ 3662 w 6278"/>
                <a:gd name="T7" fmla="*/ 587 h 1089"/>
                <a:gd name="T8" fmla="*/ 3035 w 6278"/>
                <a:gd name="T9" fmla="*/ 628 h 1089"/>
                <a:gd name="T10" fmla="*/ 1005 w 6278"/>
                <a:gd name="T11" fmla="*/ 921 h 1089"/>
                <a:gd name="T12" fmla="*/ 1 w 6278"/>
                <a:gd name="T13" fmla="*/ 900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45" name="Google Shape;172;p33"/>
            <p:cNvSpPr>
              <a:spLocks/>
            </p:cNvSpPr>
            <p:nvPr/>
          </p:nvSpPr>
          <p:spPr bwMode="auto">
            <a:xfrm>
              <a:off x="-1012725" y="3059000"/>
              <a:ext cx="52850" cy="46575"/>
            </a:xfrm>
            <a:custGeom>
              <a:avLst/>
              <a:gdLst>
                <a:gd name="T0" fmla="*/ 0 w 2114"/>
                <a:gd name="T1" fmla="*/ 1 h 1863"/>
                <a:gd name="T2" fmla="*/ 2113 w 2114"/>
                <a:gd name="T3" fmla="*/ 1863 h 1863"/>
                <a:gd name="T4" fmla="*/ 1758 w 2114"/>
                <a:gd name="T5" fmla="*/ 1737 h 1863"/>
                <a:gd name="T6" fmla="*/ 126 w 2114"/>
                <a:gd name="T7" fmla="*/ 314 h 1863"/>
                <a:gd name="T8" fmla="*/ 21 w 2114"/>
                <a:gd name="T9" fmla="*/ 1 h 1863"/>
                <a:gd name="T10" fmla="*/ 0 w 2114"/>
                <a:gd name="T11" fmla="*/ 1 h 1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46" name="Google Shape;173;p33"/>
            <p:cNvSpPr>
              <a:spLocks/>
            </p:cNvSpPr>
            <p:nvPr/>
          </p:nvSpPr>
          <p:spPr bwMode="auto">
            <a:xfrm>
              <a:off x="-1025825" y="3053775"/>
              <a:ext cx="13625" cy="5250"/>
            </a:xfrm>
            <a:custGeom>
              <a:avLst/>
              <a:gdLst>
                <a:gd name="T0" fmla="*/ 1 w 545"/>
                <a:gd name="T1" fmla="*/ 147 h 210"/>
                <a:gd name="T2" fmla="*/ 524 w 545"/>
                <a:gd name="T3" fmla="*/ 210 h 210"/>
                <a:gd name="T4" fmla="*/ 545 w 545"/>
                <a:gd name="T5" fmla="*/ 189 h 210"/>
                <a:gd name="T6" fmla="*/ 1 w 545"/>
                <a:gd name="T7" fmla="*/ 14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47" name="Google Shape;174;p33"/>
            <p:cNvSpPr>
              <a:spLocks/>
            </p:cNvSpPr>
            <p:nvPr/>
          </p:nvSpPr>
          <p:spPr bwMode="auto">
            <a:xfrm>
              <a:off x="-922775" y="2765025"/>
              <a:ext cx="278850" cy="100450"/>
            </a:xfrm>
            <a:custGeom>
              <a:avLst/>
              <a:gdLst>
                <a:gd name="T0" fmla="*/ 1 w 11154"/>
                <a:gd name="T1" fmla="*/ 1653 h 4018"/>
                <a:gd name="T2" fmla="*/ 2198 w 11154"/>
                <a:gd name="T3" fmla="*/ 1486 h 4018"/>
                <a:gd name="T4" fmla="*/ 4771 w 11154"/>
                <a:gd name="T5" fmla="*/ 1005 h 4018"/>
                <a:gd name="T6" fmla="*/ 6027 w 11154"/>
                <a:gd name="T7" fmla="*/ 565 h 4018"/>
                <a:gd name="T8" fmla="*/ 7324 w 11154"/>
                <a:gd name="T9" fmla="*/ 272 h 4018"/>
                <a:gd name="T10" fmla="*/ 7701 w 11154"/>
                <a:gd name="T11" fmla="*/ 252 h 4018"/>
                <a:gd name="T12" fmla="*/ 9647 w 11154"/>
                <a:gd name="T13" fmla="*/ 231 h 4018"/>
                <a:gd name="T14" fmla="*/ 10693 w 11154"/>
                <a:gd name="T15" fmla="*/ 963 h 4018"/>
                <a:gd name="T16" fmla="*/ 11153 w 11154"/>
                <a:gd name="T17" fmla="*/ 2009 h 4018"/>
                <a:gd name="T18" fmla="*/ 10484 w 11154"/>
                <a:gd name="T19" fmla="*/ 2093 h 4018"/>
                <a:gd name="T20" fmla="*/ 8475 w 11154"/>
                <a:gd name="T21" fmla="*/ 2469 h 4018"/>
                <a:gd name="T22" fmla="*/ 8140 w 11154"/>
                <a:gd name="T23" fmla="*/ 2532 h 4018"/>
                <a:gd name="T24" fmla="*/ 5860 w 11154"/>
                <a:gd name="T25" fmla="*/ 2867 h 4018"/>
                <a:gd name="T26" fmla="*/ 4813 w 11154"/>
                <a:gd name="T27" fmla="*/ 3055 h 4018"/>
                <a:gd name="T28" fmla="*/ 3537 w 11154"/>
                <a:gd name="T29" fmla="*/ 3390 h 4018"/>
                <a:gd name="T30" fmla="*/ 1696 w 11154"/>
                <a:gd name="T31" fmla="*/ 4018 h 4018"/>
                <a:gd name="T32" fmla="*/ 1 w 11154"/>
                <a:gd name="T33" fmla="*/ 1653 h 4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48" name="Google Shape;175;p33"/>
            <p:cNvSpPr>
              <a:spLocks/>
            </p:cNvSpPr>
            <p:nvPr/>
          </p:nvSpPr>
          <p:spPr bwMode="auto">
            <a:xfrm>
              <a:off x="-1199475" y="2658325"/>
              <a:ext cx="956750" cy="553975"/>
            </a:xfrm>
            <a:custGeom>
              <a:avLst/>
              <a:gdLst>
                <a:gd name="T0" fmla="*/ 31741 w 38270"/>
                <a:gd name="T1" fmla="*/ 20170 h 22159"/>
                <a:gd name="T2" fmla="*/ 24878 w 38270"/>
                <a:gd name="T3" fmla="*/ 21112 h 22159"/>
                <a:gd name="T4" fmla="*/ 18811 w 38270"/>
                <a:gd name="T5" fmla="*/ 21677 h 22159"/>
                <a:gd name="T6" fmla="*/ 14187 w 38270"/>
                <a:gd name="T7" fmla="*/ 21300 h 22159"/>
                <a:gd name="T8" fmla="*/ 7303 w 38270"/>
                <a:gd name="T9" fmla="*/ 17283 h 22159"/>
                <a:gd name="T10" fmla="*/ 1005 w 38270"/>
                <a:gd name="T11" fmla="*/ 11989 h 22159"/>
                <a:gd name="T12" fmla="*/ 942 w 38270"/>
                <a:gd name="T13" fmla="*/ 7846 h 22159"/>
                <a:gd name="T14" fmla="*/ 1298 w 38270"/>
                <a:gd name="T15" fmla="*/ 3536 h 22159"/>
                <a:gd name="T16" fmla="*/ 10441 w 38270"/>
                <a:gd name="T17" fmla="*/ 1486 h 22159"/>
                <a:gd name="T18" fmla="*/ 22682 w 38270"/>
                <a:gd name="T19" fmla="*/ 167 h 22159"/>
                <a:gd name="T20" fmla="*/ 25715 w 38270"/>
                <a:gd name="T21" fmla="*/ 2615 h 22159"/>
                <a:gd name="T22" fmla="*/ 30235 w 38270"/>
                <a:gd name="T23" fmla="*/ 6717 h 22159"/>
                <a:gd name="T24" fmla="*/ 36658 w 38270"/>
                <a:gd name="T25" fmla="*/ 11634 h 22159"/>
                <a:gd name="T26" fmla="*/ 37412 w 38270"/>
                <a:gd name="T27" fmla="*/ 16174 h 22159"/>
                <a:gd name="T28" fmla="*/ 36156 w 38270"/>
                <a:gd name="T29" fmla="*/ 19647 h 22159"/>
                <a:gd name="T30" fmla="*/ 6403 w 38270"/>
                <a:gd name="T31" fmla="*/ 15170 h 22159"/>
                <a:gd name="T32" fmla="*/ 2637 w 38270"/>
                <a:gd name="T33" fmla="*/ 12199 h 22159"/>
                <a:gd name="T34" fmla="*/ 7512 w 38270"/>
                <a:gd name="T35" fmla="*/ 15986 h 22159"/>
                <a:gd name="T36" fmla="*/ 7470 w 38270"/>
                <a:gd name="T37" fmla="*/ 16028 h 22159"/>
                <a:gd name="T38" fmla="*/ 20987 w 38270"/>
                <a:gd name="T39" fmla="*/ 1653 h 22159"/>
                <a:gd name="T40" fmla="*/ 6361 w 38270"/>
                <a:gd name="T41" fmla="*/ 2699 h 22159"/>
                <a:gd name="T42" fmla="*/ 2490 w 38270"/>
                <a:gd name="T43" fmla="*/ 3557 h 22159"/>
                <a:gd name="T44" fmla="*/ 8956 w 38270"/>
                <a:gd name="T45" fmla="*/ 9437 h 22159"/>
                <a:gd name="T46" fmla="*/ 15254 w 38270"/>
                <a:gd name="T47" fmla="*/ 16216 h 22159"/>
                <a:gd name="T48" fmla="*/ 21405 w 38270"/>
                <a:gd name="T49" fmla="*/ 15442 h 22159"/>
                <a:gd name="T50" fmla="*/ 30319 w 38270"/>
                <a:gd name="T51" fmla="*/ 13789 h 22159"/>
                <a:gd name="T52" fmla="*/ 36261 w 38270"/>
                <a:gd name="T53" fmla="*/ 14437 h 22159"/>
                <a:gd name="T54" fmla="*/ 37202 w 38270"/>
                <a:gd name="T55" fmla="*/ 13663 h 22159"/>
                <a:gd name="T56" fmla="*/ 32829 w 38270"/>
                <a:gd name="T57" fmla="*/ 9604 h 22159"/>
                <a:gd name="T58" fmla="*/ 25402 w 38270"/>
                <a:gd name="T59" fmla="*/ 3473 h 22159"/>
                <a:gd name="T60" fmla="*/ 14061 w 38270"/>
                <a:gd name="T61" fmla="*/ 17471 h 22159"/>
                <a:gd name="T62" fmla="*/ 6215 w 38270"/>
                <a:gd name="T63" fmla="*/ 9918 h 22159"/>
                <a:gd name="T64" fmla="*/ 1339 w 38270"/>
                <a:gd name="T65" fmla="*/ 8286 h 22159"/>
                <a:gd name="T66" fmla="*/ 5880 w 38270"/>
                <a:gd name="T67" fmla="*/ 13705 h 22159"/>
                <a:gd name="T68" fmla="*/ 13789 w 38270"/>
                <a:gd name="T69" fmla="*/ 19689 h 22159"/>
                <a:gd name="T70" fmla="*/ 11885 w 38270"/>
                <a:gd name="T71" fmla="*/ 17618 h 22159"/>
                <a:gd name="T72" fmla="*/ 3892 w 38270"/>
                <a:gd name="T73" fmla="*/ 10232 h 22159"/>
                <a:gd name="T74" fmla="*/ 5189 w 38270"/>
                <a:gd name="T75" fmla="*/ 10504 h 22159"/>
                <a:gd name="T76" fmla="*/ 14375 w 38270"/>
                <a:gd name="T77" fmla="*/ 18204 h 22159"/>
                <a:gd name="T78" fmla="*/ 19376 w 38270"/>
                <a:gd name="T79" fmla="*/ 18162 h 22159"/>
                <a:gd name="T80" fmla="*/ 19606 w 38270"/>
                <a:gd name="T81" fmla="*/ 17429 h 22159"/>
                <a:gd name="T82" fmla="*/ 35842 w 38270"/>
                <a:gd name="T83" fmla="*/ 15337 h 22159"/>
                <a:gd name="T84" fmla="*/ 29816 w 38270"/>
                <a:gd name="T85" fmla="*/ 14667 h 22159"/>
                <a:gd name="T86" fmla="*/ 21782 w 38270"/>
                <a:gd name="T87" fmla="*/ 16237 h 22159"/>
                <a:gd name="T88" fmla="*/ 15672 w 38270"/>
                <a:gd name="T89" fmla="*/ 17116 h 22159"/>
                <a:gd name="T90" fmla="*/ 16823 w 38270"/>
                <a:gd name="T91" fmla="*/ 20191 h 22159"/>
                <a:gd name="T92" fmla="*/ 24920 w 38270"/>
                <a:gd name="T93" fmla="*/ 19124 h 22159"/>
                <a:gd name="T94" fmla="*/ 34796 w 38270"/>
                <a:gd name="T95" fmla="*/ 17764 h 22159"/>
                <a:gd name="T96" fmla="*/ 34085 w 38270"/>
                <a:gd name="T97" fmla="*/ 16425 h 22159"/>
                <a:gd name="T98" fmla="*/ 31051 w 38270"/>
                <a:gd name="T99" fmla="*/ 17241 h 22159"/>
                <a:gd name="T100" fmla="*/ 18434 w 38270"/>
                <a:gd name="T101" fmla="*/ 19103 h 22159"/>
                <a:gd name="T102" fmla="*/ 16718 w 38270"/>
                <a:gd name="T103" fmla="*/ 21217 h 22159"/>
                <a:gd name="T104" fmla="*/ 3013 w 38270"/>
                <a:gd name="T105" fmla="*/ 6654 h 22159"/>
                <a:gd name="T106" fmla="*/ 11906 w 38270"/>
                <a:gd name="T107" fmla="*/ 13831 h 22159"/>
                <a:gd name="T108" fmla="*/ 4645 w 38270"/>
                <a:gd name="T109" fmla="*/ 6361 h 22159"/>
                <a:gd name="T110" fmla="*/ 1842 w 38270"/>
                <a:gd name="T111" fmla="*/ 5461 h 22159"/>
                <a:gd name="T112" fmla="*/ 28749 w 38270"/>
                <a:gd name="T113" fmla="*/ 19877 h 22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lnTo>
                    <a:pt x="1842" y="5461"/>
                  </a:ln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49" name="Google Shape;176;p33"/>
            <p:cNvSpPr>
              <a:spLocks/>
            </p:cNvSpPr>
            <p:nvPr/>
          </p:nvSpPr>
          <p:spPr bwMode="auto">
            <a:xfrm>
              <a:off x="-956775" y="2745150"/>
              <a:ext cx="339000" cy="142825"/>
            </a:xfrm>
            <a:custGeom>
              <a:avLst/>
              <a:gdLst>
                <a:gd name="T0" fmla="*/ 1 w 13560"/>
                <a:gd name="T1" fmla="*/ 1863 h 5713"/>
                <a:gd name="T2" fmla="*/ 922 w 13560"/>
                <a:gd name="T3" fmla="*/ 1716 h 5713"/>
                <a:gd name="T4" fmla="*/ 3600 w 13560"/>
                <a:gd name="T5" fmla="*/ 1465 h 5713"/>
                <a:gd name="T6" fmla="*/ 5964 w 13560"/>
                <a:gd name="T7" fmla="*/ 1026 h 5713"/>
                <a:gd name="T8" fmla="*/ 7073 w 13560"/>
                <a:gd name="T9" fmla="*/ 670 h 5713"/>
                <a:gd name="T10" fmla="*/ 8538 w 13560"/>
                <a:gd name="T11" fmla="*/ 293 h 5713"/>
                <a:gd name="T12" fmla="*/ 8789 w 13560"/>
                <a:gd name="T13" fmla="*/ 293 h 5713"/>
                <a:gd name="T14" fmla="*/ 11279 w 13560"/>
                <a:gd name="T15" fmla="*/ 314 h 5713"/>
                <a:gd name="T16" fmla="*/ 12827 w 13560"/>
                <a:gd name="T17" fmla="*/ 1611 h 5713"/>
                <a:gd name="T18" fmla="*/ 13141 w 13560"/>
                <a:gd name="T19" fmla="*/ 2239 h 5713"/>
                <a:gd name="T20" fmla="*/ 13350 w 13560"/>
                <a:gd name="T21" fmla="*/ 2511 h 5713"/>
                <a:gd name="T22" fmla="*/ 13015 w 13560"/>
                <a:gd name="T23" fmla="*/ 3453 h 5713"/>
                <a:gd name="T24" fmla="*/ 12304 w 13560"/>
                <a:gd name="T25" fmla="*/ 3620 h 5713"/>
                <a:gd name="T26" fmla="*/ 11676 w 13560"/>
                <a:gd name="T27" fmla="*/ 3704 h 5713"/>
                <a:gd name="T28" fmla="*/ 9814 w 13560"/>
                <a:gd name="T29" fmla="*/ 4039 h 5713"/>
                <a:gd name="T30" fmla="*/ 9458 w 13560"/>
                <a:gd name="T31" fmla="*/ 4080 h 5713"/>
                <a:gd name="T32" fmla="*/ 7512 w 13560"/>
                <a:gd name="T33" fmla="*/ 4373 h 5713"/>
                <a:gd name="T34" fmla="*/ 6027 w 13560"/>
                <a:gd name="T35" fmla="*/ 4645 h 5713"/>
                <a:gd name="T36" fmla="*/ 4688 w 13560"/>
                <a:gd name="T37" fmla="*/ 5106 h 5713"/>
                <a:gd name="T38" fmla="*/ 3725 w 13560"/>
                <a:gd name="T39" fmla="*/ 5545 h 5713"/>
                <a:gd name="T40" fmla="*/ 2177 w 13560"/>
                <a:gd name="T41" fmla="*/ 5168 h 5713"/>
                <a:gd name="T42" fmla="*/ 1047 w 13560"/>
                <a:gd name="T43" fmla="*/ 3808 h 5713"/>
                <a:gd name="T44" fmla="*/ 524 w 13560"/>
                <a:gd name="T45" fmla="*/ 2679 h 5713"/>
                <a:gd name="T46" fmla="*/ 85 w 13560"/>
                <a:gd name="T47" fmla="*/ 2093 h 5713"/>
                <a:gd name="T48" fmla="*/ 1 w 13560"/>
                <a:gd name="T49" fmla="*/ 1863 h 5713"/>
                <a:gd name="T50" fmla="*/ 1361 w 13560"/>
                <a:gd name="T51" fmla="*/ 2448 h 5713"/>
                <a:gd name="T52" fmla="*/ 3014 w 13560"/>
                <a:gd name="T53" fmla="*/ 4855 h 5713"/>
                <a:gd name="T54" fmla="*/ 4855 w 13560"/>
                <a:gd name="T55" fmla="*/ 4227 h 5713"/>
                <a:gd name="T56" fmla="*/ 6131 w 13560"/>
                <a:gd name="T57" fmla="*/ 3871 h 5713"/>
                <a:gd name="T58" fmla="*/ 7178 w 13560"/>
                <a:gd name="T59" fmla="*/ 3704 h 5713"/>
                <a:gd name="T60" fmla="*/ 9458 w 13560"/>
                <a:gd name="T61" fmla="*/ 3348 h 5713"/>
                <a:gd name="T62" fmla="*/ 9793 w 13560"/>
                <a:gd name="T63" fmla="*/ 3306 h 5713"/>
                <a:gd name="T64" fmla="*/ 11802 w 13560"/>
                <a:gd name="T65" fmla="*/ 2909 h 5713"/>
                <a:gd name="T66" fmla="*/ 12450 w 13560"/>
                <a:gd name="T67" fmla="*/ 2825 h 5713"/>
                <a:gd name="T68" fmla="*/ 12011 w 13560"/>
                <a:gd name="T69" fmla="*/ 1779 h 5713"/>
                <a:gd name="T70" fmla="*/ 10965 w 13560"/>
                <a:gd name="T71" fmla="*/ 1047 h 5713"/>
                <a:gd name="T72" fmla="*/ 8998 w 13560"/>
                <a:gd name="T73" fmla="*/ 1088 h 5713"/>
                <a:gd name="T74" fmla="*/ 8642 w 13560"/>
                <a:gd name="T75" fmla="*/ 1109 h 5713"/>
                <a:gd name="T76" fmla="*/ 7324 w 13560"/>
                <a:gd name="T77" fmla="*/ 1402 h 5713"/>
                <a:gd name="T78" fmla="*/ 6069 w 13560"/>
                <a:gd name="T79" fmla="*/ 1842 h 5713"/>
                <a:gd name="T80" fmla="*/ 3516 w 13560"/>
                <a:gd name="T81" fmla="*/ 2302 h 5713"/>
                <a:gd name="T82" fmla="*/ 1361 w 13560"/>
                <a:gd name="T83" fmla="*/ 2448 h 5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50" name="Google Shape;177;p33"/>
            <p:cNvSpPr>
              <a:spLocks/>
            </p:cNvSpPr>
            <p:nvPr/>
          </p:nvSpPr>
          <p:spPr bwMode="auto">
            <a:xfrm>
              <a:off x="-604200" y="2736250"/>
              <a:ext cx="263125" cy="239075"/>
            </a:xfrm>
            <a:custGeom>
              <a:avLst/>
              <a:gdLst>
                <a:gd name="T0" fmla="*/ 10525 w 10525"/>
                <a:gd name="T1" fmla="*/ 9500 h 9563"/>
                <a:gd name="T2" fmla="*/ 10358 w 10525"/>
                <a:gd name="T3" fmla="*/ 9563 h 9563"/>
                <a:gd name="T4" fmla="*/ 8056 w 10525"/>
                <a:gd name="T5" fmla="*/ 8454 h 9563"/>
                <a:gd name="T6" fmla="*/ 5880 w 10525"/>
                <a:gd name="T7" fmla="*/ 6717 h 9563"/>
                <a:gd name="T8" fmla="*/ 5420 w 10525"/>
                <a:gd name="T9" fmla="*/ 6299 h 9563"/>
                <a:gd name="T10" fmla="*/ 3369 w 10525"/>
                <a:gd name="T11" fmla="*/ 4248 h 9563"/>
                <a:gd name="T12" fmla="*/ 2846 w 10525"/>
                <a:gd name="T13" fmla="*/ 3662 h 9563"/>
                <a:gd name="T14" fmla="*/ 1235 w 10525"/>
                <a:gd name="T15" fmla="*/ 1842 h 9563"/>
                <a:gd name="T16" fmla="*/ 189 w 10525"/>
                <a:gd name="T17" fmla="*/ 524 h 9563"/>
                <a:gd name="T18" fmla="*/ 189 w 10525"/>
                <a:gd name="T19" fmla="*/ 22 h 9563"/>
                <a:gd name="T20" fmla="*/ 754 w 10525"/>
                <a:gd name="T21" fmla="*/ 335 h 9563"/>
                <a:gd name="T22" fmla="*/ 3536 w 10525"/>
                <a:gd name="T23" fmla="*/ 3390 h 9563"/>
                <a:gd name="T24" fmla="*/ 3892 w 10525"/>
                <a:gd name="T25" fmla="*/ 3788 h 9563"/>
                <a:gd name="T26" fmla="*/ 5859 w 10525"/>
                <a:gd name="T27" fmla="*/ 5755 h 9563"/>
                <a:gd name="T28" fmla="*/ 6382 w 10525"/>
                <a:gd name="T29" fmla="*/ 6215 h 9563"/>
                <a:gd name="T30" fmla="*/ 8182 w 10525"/>
                <a:gd name="T31" fmla="*/ 7680 h 9563"/>
                <a:gd name="T32" fmla="*/ 9416 w 10525"/>
                <a:gd name="T33" fmla="*/ 8579 h 9563"/>
                <a:gd name="T34" fmla="*/ 10525 w 10525"/>
                <a:gd name="T35" fmla="*/ 9500 h 9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14345" name="Google Shape;178;p33"/>
          <p:cNvGrpSpPr>
            <a:grpSpLocks/>
          </p:cNvGrpSpPr>
          <p:nvPr/>
        </p:nvGrpSpPr>
        <p:grpSpPr bwMode="auto">
          <a:xfrm>
            <a:off x="576263" y="2571750"/>
            <a:ext cx="1766887" cy="2473325"/>
            <a:chOff x="347000" y="2571750"/>
            <a:chExt cx="1767550" cy="2473200"/>
          </a:xfrm>
        </p:grpSpPr>
        <p:sp>
          <p:nvSpPr>
            <p:cNvPr id="14391" name="Google Shape;179;p33"/>
            <p:cNvSpPr>
              <a:spLocks/>
            </p:cNvSpPr>
            <p:nvPr/>
          </p:nvSpPr>
          <p:spPr bwMode="auto">
            <a:xfrm>
              <a:off x="824075" y="3416025"/>
              <a:ext cx="940525" cy="719275"/>
            </a:xfrm>
            <a:custGeom>
              <a:avLst/>
              <a:gdLst>
                <a:gd name="T0" fmla="*/ 36135 w 37621"/>
                <a:gd name="T1" fmla="*/ 14731 h 28771"/>
                <a:gd name="T2" fmla="*/ 32432 w 37621"/>
                <a:gd name="T3" fmla="*/ 11237 h 28771"/>
                <a:gd name="T4" fmla="*/ 30088 w 37621"/>
                <a:gd name="T5" fmla="*/ 10504 h 28771"/>
                <a:gd name="T6" fmla="*/ 30088 w 37621"/>
                <a:gd name="T7" fmla="*/ 11216 h 28771"/>
                <a:gd name="T8" fmla="*/ 35068 w 37621"/>
                <a:gd name="T9" fmla="*/ 14982 h 28771"/>
                <a:gd name="T10" fmla="*/ 34838 w 37621"/>
                <a:gd name="T11" fmla="*/ 16154 h 28771"/>
                <a:gd name="T12" fmla="*/ 32997 w 37621"/>
                <a:gd name="T13" fmla="*/ 16760 h 28771"/>
                <a:gd name="T14" fmla="*/ 30863 w 37621"/>
                <a:gd name="T15" fmla="*/ 17723 h 28771"/>
                <a:gd name="T16" fmla="*/ 28352 w 37621"/>
                <a:gd name="T17" fmla="*/ 16028 h 28771"/>
                <a:gd name="T18" fmla="*/ 26678 w 37621"/>
                <a:gd name="T19" fmla="*/ 14270 h 28771"/>
                <a:gd name="T20" fmla="*/ 27054 w 37621"/>
                <a:gd name="T21" fmla="*/ 16447 h 28771"/>
                <a:gd name="T22" fmla="*/ 24209 w 37621"/>
                <a:gd name="T23" fmla="*/ 16237 h 28771"/>
                <a:gd name="T24" fmla="*/ 21614 w 37621"/>
                <a:gd name="T25" fmla="*/ 15400 h 28771"/>
                <a:gd name="T26" fmla="*/ 18308 w 37621"/>
                <a:gd name="T27" fmla="*/ 11613 h 28771"/>
                <a:gd name="T28" fmla="*/ 18036 w 37621"/>
                <a:gd name="T29" fmla="*/ 11529 h 28771"/>
                <a:gd name="T30" fmla="*/ 17785 w 37621"/>
                <a:gd name="T31" fmla="*/ 14982 h 28771"/>
                <a:gd name="T32" fmla="*/ 15337 w 37621"/>
                <a:gd name="T33" fmla="*/ 19773 h 28771"/>
                <a:gd name="T34" fmla="*/ 13119 w 37621"/>
                <a:gd name="T35" fmla="*/ 21761 h 28771"/>
                <a:gd name="T36" fmla="*/ 7261 w 37621"/>
                <a:gd name="T37" fmla="*/ 24398 h 28771"/>
                <a:gd name="T38" fmla="*/ 6696 w 37621"/>
                <a:gd name="T39" fmla="*/ 23372 h 28771"/>
                <a:gd name="T40" fmla="*/ 6277 w 37621"/>
                <a:gd name="T41" fmla="*/ 22640 h 28771"/>
                <a:gd name="T42" fmla="*/ 5963 w 37621"/>
                <a:gd name="T43" fmla="*/ 23268 h 28771"/>
                <a:gd name="T44" fmla="*/ 6194 w 37621"/>
                <a:gd name="T45" fmla="*/ 25758 h 28771"/>
                <a:gd name="T46" fmla="*/ 3557 w 37621"/>
                <a:gd name="T47" fmla="*/ 27327 h 28771"/>
                <a:gd name="T48" fmla="*/ 2971 w 37621"/>
                <a:gd name="T49" fmla="*/ 28499 h 28771"/>
                <a:gd name="T50" fmla="*/ 2302 w 37621"/>
                <a:gd name="T51" fmla="*/ 22242 h 28771"/>
                <a:gd name="T52" fmla="*/ 3285 w 37621"/>
                <a:gd name="T53" fmla="*/ 20401 h 28771"/>
                <a:gd name="T54" fmla="*/ 2992 w 37621"/>
                <a:gd name="T55" fmla="*/ 19062 h 28771"/>
                <a:gd name="T56" fmla="*/ 126 w 37621"/>
                <a:gd name="T57" fmla="*/ 18434 h 28771"/>
                <a:gd name="T58" fmla="*/ 1988 w 37621"/>
                <a:gd name="T59" fmla="*/ 14250 h 28771"/>
                <a:gd name="T60" fmla="*/ 4562 w 37621"/>
                <a:gd name="T61" fmla="*/ 11822 h 28771"/>
                <a:gd name="T62" fmla="*/ 5671 w 37621"/>
                <a:gd name="T63" fmla="*/ 10483 h 28771"/>
                <a:gd name="T64" fmla="*/ 3662 w 37621"/>
                <a:gd name="T65" fmla="*/ 9751 h 28771"/>
                <a:gd name="T66" fmla="*/ 2658 w 37621"/>
                <a:gd name="T67" fmla="*/ 8998 h 28771"/>
                <a:gd name="T68" fmla="*/ 4938 w 37621"/>
                <a:gd name="T69" fmla="*/ 6571 h 28771"/>
                <a:gd name="T70" fmla="*/ 6633 w 37621"/>
                <a:gd name="T71" fmla="*/ 6089 h 28771"/>
                <a:gd name="T72" fmla="*/ 10588 w 37621"/>
                <a:gd name="T73" fmla="*/ 6173 h 28771"/>
                <a:gd name="T74" fmla="*/ 11341 w 37621"/>
                <a:gd name="T75" fmla="*/ 5859 h 28771"/>
                <a:gd name="T76" fmla="*/ 12994 w 37621"/>
                <a:gd name="T77" fmla="*/ 3286 h 28771"/>
                <a:gd name="T78" fmla="*/ 15400 w 37621"/>
                <a:gd name="T79" fmla="*/ 1570 h 28771"/>
                <a:gd name="T80" fmla="*/ 20610 w 37621"/>
                <a:gd name="T81" fmla="*/ 22 h 28771"/>
                <a:gd name="T82" fmla="*/ 24000 w 37621"/>
                <a:gd name="T83" fmla="*/ 189 h 28771"/>
                <a:gd name="T84" fmla="*/ 25841 w 37621"/>
                <a:gd name="T85" fmla="*/ 879 h 28771"/>
                <a:gd name="T86" fmla="*/ 26113 w 37621"/>
                <a:gd name="T87" fmla="*/ 2616 h 28771"/>
                <a:gd name="T88" fmla="*/ 26113 w 37621"/>
                <a:gd name="T89" fmla="*/ 4123 h 28771"/>
                <a:gd name="T90" fmla="*/ 27264 w 37621"/>
                <a:gd name="T91" fmla="*/ 3348 h 28771"/>
                <a:gd name="T92" fmla="*/ 32160 w 37621"/>
                <a:gd name="T93" fmla="*/ 2218 h 28771"/>
                <a:gd name="T94" fmla="*/ 35173 w 37621"/>
                <a:gd name="T95" fmla="*/ 4436 h 28771"/>
                <a:gd name="T96" fmla="*/ 36784 w 37621"/>
                <a:gd name="T97" fmla="*/ 8391 h 28771"/>
                <a:gd name="T98" fmla="*/ 37119 w 37621"/>
                <a:gd name="T99" fmla="*/ 11404 h 28771"/>
                <a:gd name="T100" fmla="*/ 36930 w 37621"/>
                <a:gd name="T101" fmla="*/ 14689 h 28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286" y="4395696"/>
              <a:ext cx="471664" cy="398442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3" name="Google Shape;181;p33"/>
            <p:cNvSpPr>
              <a:spLocks/>
            </p:cNvSpPr>
            <p:nvPr/>
          </p:nvSpPr>
          <p:spPr bwMode="auto">
            <a:xfrm>
              <a:off x="1008200" y="4033275"/>
              <a:ext cx="744900" cy="288250"/>
            </a:xfrm>
            <a:custGeom>
              <a:avLst/>
              <a:gdLst>
                <a:gd name="T0" fmla="*/ 18915 w 29796"/>
                <a:gd name="T1" fmla="*/ 670 h 11530"/>
                <a:gd name="T2" fmla="*/ 21447 w 29796"/>
                <a:gd name="T3" fmla="*/ 0 h 11530"/>
                <a:gd name="T4" fmla="*/ 22138 w 29796"/>
                <a:gd name="T5" fmla="*/ 1904 h 11530"/>
                <a:gd name="T6" fmla="*/ 24544 w 29796"/>
                <a:gd name="T7" fmla="*/ 4101 h 11530"/>
                <a:gd name="T8" fmla="*/ 27180 w 29796"/>
                <a:gd name="T9" fmla="*/ 4081 h 11530"/>
                <a:gd name="T10" fmla="*/ 29628 w 29796"/>
                <a:gd name="T11" fmla="*/ 3223 h 11530"/>
                <a:gd name="T12" fmla="*/ 27201 w 29796"/>
                <a:gd name="T13" fmla="*/ 6822 h 11530"/>
                <a:gd name="T14" fmla="*/ 20464 w 29796"/>
                <a:gd name="T15" fmla="*/ 11090 h 11530"/>
                <a:gd name="T16" fmla="*/ 18413 w 29796"/>
                <a:gd name="T17" fmla="*/ 11341 h 11530"/>
                <a:gd name="T18" fmla="*/ 16551 w 29796"/>
                <a:gd name="T19" fmla="*/ 10797 h 11530"/>
                <a:gd name="T20" fmla="*/ 10734 w 29796"/>
                <a:gd name="T21" fmla="*/ 10379 h 11530"/>
                <a:gd name="T22" fmla="*/ 7596 w 29796"/>
                <a:gd name="T23" fmla="*/ 11027 h 11530"/>
                <a:gd name="T24" fmla="*/ 5210 w 29796"/>
                <a:gd name="T25" fmla="*/ 9772 h 11530"/>
                <a:gd name="T26" fmla="*/ 1172 w 29796"/>
                <a:gd name="T27" fmla="*/ 5378 h 11530"/>
                <a:gd name="T28" fmla="*/ 189 w 29796"/>
                <a:gd name="T29" fmla="*/ 1904 h 11530"/>
                <a:gd name="T30" fmla="*/ 3055 w 29796"/>
                <a:gd name="T31" fmla="*/ 1381 h 11530"/>
                <a:gd name="T32" fmla="*/ 4604 w 29796"/>
                <a:gd name="T33" fmla="*/ 1486 h 11530"/>
                <a:gd name="T34" fmla="*/ 6382 w 29796"/>
                <a:gd name="T35" fmla="*/ 5148 h 11530"/>
                <a:gd name="T36" fmla="*/ 9562 w 29796"/>
                <a:gd name="T37" fmla="*/ 7219 h 11530"/>
                <a:gd name="T38" fmla="*/ 15777 w 29796"/>
                <a:gd name="T39" fmla="*/ 5943 h 11530"/>
                <a:gd name="T40" fmla="*/ 18120 w 29796"/>
                <a:gd name="T41" fmla="*/ 1486 h 11530"/>
                <a:gd name="T42" fmla="*/ 18811 w 29796"/>
                <a:gd name="T43" fmla="*/ 10776 h 11530"/>
                <a:gd name="T44" fmla="*/ 21154 w 29796"/>
                <a:gd name="T45" fmla="*/ 10211 h 11530"/>
                <a:gd name="T46" fmla="*/ 22410 w 29796"/>
                <a:gd name="T47" fmla="*/ 9019 h 11530"/>
                <a:gd name="T48" fmla="*/ 23644 w 29796"/>
                <a:gd name="T49" fmla="*/ 6403 h 11530"/>
                <a:gd name="T50" fmla="*/ 23205 w 29796"/>
                <a:gd name="T51" fmla="*/ 4855 h 11530"/>
                <a:gd name="T52" fmla="*/ 20966 w 29796"/>
                <a:gd name="T53" fmla="*/ 5838 h 11530"/>
                <a:gd name="T54" fmla="*/ 19376 w 29796"/>
                <a:gd name="T55" fmla="*/ 6047 h 11530"/>
                <a:gd name="T56" fmla="*/ 17137 w 29796"/>
                <a:gd name="T57" fmla="*/ 5859 h 11530"/>
                <a:gd name="T58" fmla="*/ 15798 w 29796"/>
                <a:gd name="T59" fmla="*/ 6717 h 11530"/>
                <a:gd name="T60" fmla="*/ 15400 w 29796"/>
                <a:gd name="T61" fmla="*/ 8767 h 11530"/>
                <a:gd name="T62" fmla="*/ 18476 w 29796"/>
                <a:gd name="T63" fmla="*/ 10713 h 11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421" y="4252828"/>
              <a:ext cx="268389" cy="490512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5" name="Google Shape;183;p33"/>
            <p:cNvSpPr>
              <a:spLocks/>
            </p:cNvSpPr>
            <p:nvPr/>
          </p:nvSpPr>
          <p:spPr bwMode="auto">
            <a:xfrm>
              <a:off x="1147350" y="3938600"/>
              <a:ext cx="297650" cy="264175"/>
            </a:xfrm>
            <a:custGeom>
              <a:avLst/>
              <a:gdLst>
                <a:gd name="T0" fmla="*/ 105 w 11906"/>
                <a:gd name="T1" fmla="*/ 4122 h 10567"/>
                <a:gd name="T2" fmla="*/ 2281 w 11906"/>
                <a:gd name="T3" fmla="*/ 1611 h 10567"/>
                <a:gd name="T4" fmla="*/ 2720 w 11906"/>
                <a:gd name="T5" fmla="*/ 1214 h 10567"/>
                <a:gd name="T6" fmla="*/ 3034 w 11906"/>
                <a:gd name="T7" fmla="*/ 461 h 10567"/>
                <a:gd name="T8" fmla="*/ 5022 w 11906"/>
                <a:gd name="T9" fmla="*/ 42 h 10567"/>
                <a:gd name="T10" fmla="*/ 6905 w 11906"/>
                <a:gd name="T11" fmla="*/ 63 h 10567"/>
                <a:gd name="T12" fmla="*/ 10211 w 11906"/>
                <a:gd name="T13" fmla="*/ 1277 h 10567"/>
                <a:gd name="T14" fmla="*/ 10546 w 11906"/>
                <a:gd name="T15" fmla="*/ 1632 h 10567"/>
                <a:gd name="T16" fmla="*/ 11592 w 11906"/>
                <a:gd name="T17" fmla="*/ 4080 h 10567"/>
                <a:gd name="T18" fmla="*/ 9771 w 11906"/>
                <a:gd name="T19" fmla="*/ 8935 h 10567"/>
                <a:gd name="T20" fmla="*/ 9416 w 11906"/>
                <a:gd name="T21" fmla="*/ 9207 h 10567"/>
                <a:gd name="T22" fmla="*/ 6654 w 11906"/>
                <a:gd name="T23" fmla="*/ 10420 h 10567"/>
                <a:gd name="T24" fmla="*/ 4624 w 11906"/>
                <a:gd name="T25" fmla="*/ 10253 h 10567"/>
                <a:gd name="T26" fmla="*/ 2071 w 11906"/>
                <a:gd name="T27" fmla="*/ 8851 h 10567"/>
                <a:gd name="T28" fmla="*/ 1423 w 11906"/>
                <a:gd name="T29" fmla="*/ 8181 h 10567"/>
                <a:gd name="T30" fmla="*/ 293 w 11906"/>
                <a:gd name="T31" fmla="*/ 6277 h 10567"/>
                <a:gd name="T32" fmla="*/ 21 w 11906"/>
                <a:gd name="T33" fmla="*/ 5461 h 10567"/>
                <a:gd name="T34" fmla="*/ 105 w 11906"/>
                <a:gd name="T35" fmla="*/ 4875 h 10567"/>
                <a:gd name="T36" fmla="*/ 105 w 11906"/>
                <a:gd name="T37" fmla="*/ 4122 h 10567"/>
                <a:gd name="T38" fmla="*/ 6214 w 11906"/>
                <a:gd name="T39" fmla="*/ 4980 h 10567"/>
                <a:gd name="T40" fmla="*/ 6047 w 11906"/>
                <a:gd name="T41" fmla="*/ 5733 h 10567"/>
                <a:gd name="T42" fmla="*/ 6256 w 11906"/>
                <a:gd name="T43" fmla="*/ 6194 h 10567"/>
                <a:gd name="T44" fmla="*/ 7533 w 11906"/>
                <a:gd name="T45" fmla="*/ 5796 h 10567"/>
                <a:gd name="T46" fmla="*/ 7470 w 11906"/>
                <a:gd name="T47" fmla="*/ 4980 h 10567"/>
                <a:gd name="T48" fmla="*/ 6863 w 11906"/>
                <a:gd name="T49" fmla="*/ 4834 h 10567"/>
                <a:gd name="T50" fmla="*/ 6214 w 11906"/>
                <a:gd name="T51" fmla="*/ 4980 h 10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396" name="Google Shape;184;p33"/>
            <p:cNvSpPr>
              <a:spLocks/>
            </p:cNvSpPr>
            <p:nvPr/>
          </p:nvSpPr>
          <p:spPr bwMode="auto">
            <a:xfrm>
              <a:off x="1018125" y="4731600"/>
              <a:ext cx="379800" cy="176300"/>
            </a:xfrm>
            <a:custGeom>
              <a:avLst/>
              <a:gdLst>
                <a:gd name="T0" fmla="*/ 4374 w 15192"/>
                <a:gd name="T1" fmla="*/ 1779 h 7052"/>
                <a:gd name="T2" fmla="*/ 5525 w 15192"/>
                <a:gd name="T3" fmla="*/ 1088 h 7052"/>
                <a:gd name="T4" fmla="*/ 6613 w 15192"/>
                <a:gd name="T5" fmla="*/ 1005 h 7052"/>
                <a:gd name="T6" fmla="*/ 10295 w 15192"/>
                <a:gd name="T7" fmla="*/ 1005 h 7052"/>
                <a:gd name="T8" fmla="*/ 12430 w 15192"/>
                <a:gd name="T9" fmla="*/ 1277 h 7052"/>
                <a:gd name="T10" fmla="*/ 14208 w 15192"/>
                <a:gd name="T11" fmla="*/ 1528 h 7052"/>
                <a:gd name="T12" fmla="*/ 15191 w 15192"/>
                <a:gd name="T13" fmla="*/ 1821 h 7052"/>
                <a:gd name="T14" fmla="*/ 14940 w 15192"/>
                <a:gd name="T15" fmla="*/ 2177 h 7052"/>
                <a:gd name="T16" fmla="*/ 14208 w 15192"/>
                <a:gd name="T17" fmla="*/ 3369 h 7052"/>
                <a:gd name="T18" fmla="*/ 14166 w 15192"/>
                <a:gd name="T19" fmla="*/ 4227 h 7052"/>
                <a:gd name="T20" fmla="*/ 14166 w 15192"/>
                <a:gd name="T21" fmla="*/ 5001 h 7052"/>
                <a:gd name="T22" fmla="*/ 13538 w 15192"/>
                <a:gd name="T23" fmla="*/ 6110 h 7052"/>
                <a:gd name="T24" fmla="*/ 10672 w 15192"/>
                <a:gd name="T25" fmla="*/ 7052 h 7052"/>
                <a:gd name="T26" fmla="*/ 8873 w 15192"/>
                <a:gd name="T27" fmla="*/ 7031 h 7052"/>
                <a:gd name="T28" fmla="*/ 7680 w 15192"/>
                <a:gd name="T29" fmla="*/ 6884 h 7052"/>
                <a:gd name="T30" fmla="*/ 7178 w 15192"/>
                <a:gd name="T31" fmla="*/ 6801 h 7052"/>
                <a:gd name="T32" fmla="*/ 4541 w 15192"/>
                <a:gd name="T33" fmla="*/ 5922 h 7052"/>
                <a:gd name="T34" fmla="*/ 2700 w 15192"/>
                <a:gd name="T35" fmla="*/ 4708 h 7052"/>
                <a:gd name="T36" fmla="*/ 880 w 15192"/>
                <a:gd name="T37" fmla="*/ 3013 h 7052"/>
                <a:gd name="T38" fmla="*/ 712 w 15192"/>
                <a:gd name="T39" fmla="*/ 2721 h 7052"/>
                <a:gd name="T40" fmla="*/ 1 w 15192"/>
                <a:gd name="T41" fmla="*/ 252 h 7052"/>
                <a:gd name="T42" fmla="*/ 43 w 15192"/>
                <a:gd name="T43" fmla="*/ 105 h 7052"/>
                <a:gd name="T44" fmla="*/ 2637 w 15192"/>
                <a:gd name="T45" fmla="*/ 105 h 7052"/>
                <a:gd name="T46" fmla="*/ 2679 w 15192"/>
                <a:gd name="T47" fmla="*/ 921 h 7052"/>
                <a:gd name="T48" fmla="*/ 3077 w 15192"/>
                <a:gd name="T49" fmla="*/ 1507 h 7052"/>
                <a:gd name="T50" fmla="*/ 4374 w 15192"/>
                <a:gd name="T51" fmla="*/ 1779 h 7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397" name="Google Shape;185;p33"/>
            <p:cNvSpPr>
              <a:spLocks/>
            </p:cNvSpPr>
            <p:nvPr/>
          </p:nvSpPr>
          <p:spPr bwMode="auto">
            <a:xfrm>
              <a:off x="1573125" y="3836600"/>
              <a:ext cx="210850" cy="275675"/>
            </a:xfrm>
            <a:custGeom>
              <a:avLst/>
              <a:gdLst>
                <a:gd name="T0" fmla="*/ 126 w 8434"/>
                <a:gd name="T1" fmla="*/ 7072 h 11027"/>
                <a:gd name="T2" fmla="*/ 817 w 8434"/>
                <a:gd name="T3" fmla="*/ 4310 h 11027"/>
                <a:gd name="T4" fmla="*/ 1047 w 8434"/>
                <a:gd name="T5" fmla="*/ 3829 h 11027"/>
                <a:gd name="T6" fmla="*/ 3537 w 8434"/>
                <a:gd name="T7" fmla="*/ 963 h 11027"/>
                <a:gd name="T8" fmla="*/ 5190 w 8434"/>
                <a:gd name="T9" fmla="*/ 335 h 11027"/>
                <a:gd name="T10" fmla="*/ 5922 w 8434"/>
                <a:gd name="T11" fmla="*/ 126 h 11027"/>
                <a:gd name="T12" fmla="*/ 6759 w 8434"/>
                <a:gd name="T13" fmla="*/ 460 h 11027"/>
                <a:gd name="T14" fmla="*/ 8056 w 8434"/>
                <a:gd name="T15" fmla="*/ 4436 h 11027"/>
                <a:gd name="T16" fmla="*/ 8370 w 8434"/>
                <a:gd name="T17" fmla="*/ 6884 h 11027"/>
                <a:gd name="T18" fmla="*/ 8391 w 8434"/>
                <a:gd name="T19" fmla="*/ 8098 h 11027"/>
                <a:gd name="T20" fmla="*/ 7826 w 8434"/>
                <a:gd name="T21" fmla="*/ 9311 h 11027"/>
                <a:gd name="T22" fmla="*/ 6550 w 8434"/>
                <a:gd name="T23" fmla="*/ 10148 h 11027"/>
                <a:gd name="T24" fmla="*/ 2156 w 8434"/>
                <a:gd name="T25" fmla="*/ 10943 h 11027"/>
                <a:gd name="T26" fmla="*/ 1403 w 8434"/>
                <a:gd name="T27" fmla="*/ 10608 h 11027"/>
                <a:gd name="T28" fmla="*/ 336 w 8434"/>
                <a:gd name="T29" fmla="*/ 9060 h 11027"/>
                <a:gd name="T30" fmla="*/ 168 w 8434"/>
                <a:gd name="T31" fmla="*/ 8265 h 11027"/>
                <a:gd name="T32" fmla="*/ 126 w 8434"/>
                <a:gd name="T33" fmla="*/ 7072 h 11027"/>
                <a:gd name="T34" fmla="*/ 5023 w 8434"/>
                <a:gd name="T35" fmla="*/ 6235 h 11027"/>
                <a:gd name="T36" fmla="*/ 4939 w 8434"/>
                <a:gd name="T37" fmla="*/ 5650 h 11027"/>
                <a:gd name="T38" fmla="*/ 4625 w 8434"/>
                <a:gd name="T39" fmla="*/ 5294 h 11027"/>
                <a:gd name="T40" fmla="*/ 4186 w 8434"/>
                <a:gd name="T41" fmla="*/ 5482 h 11027"/>
                <a:gd name="T42" fmla="*/ 3872 w 8434"/>
                <a:gd name="T43" fmla="*/ 5984 h 11027"/>
                <a:gd name="T44" fmla="*/ 4102 w 8434"/>
                <a:gd name="T45" fmla="*/ 6926 h 11027"/>
                <a:gd name="T46" fmla="*/ 5023 w 8434"/>
                <a:gd name="T47" fmla="*/ 6486 h 11027"/>
                <a:gd name="T48" fmla="*/ 5023 w 8434"/>
                <a:gd name="T49" fmla="*/ 6235 h 1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lnTo>
                    <a:pt x="5023" y="62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398" name="Google Shape;186;p33"/>
            <p:cNvSpPr>
              <a:spLocks/>
            </p:cNvSpPr>
            <p:nvPr/>
          </p:nvSpPr>
          <p:spPr bwMode="auto">
            <a:xfrm>
              <a:off x="1225275" y="3765450"/>
              <a:ext cx="374050" cy="265225"/>
            </a:xfrm>
            <a:custGeom>
              <a:avLst/>
              <a:gdLst>
                <a:gd name="T0" fmla="*/ 1 w 14962"/>
                <a:gd name="T1" fmla="*/ 6633 h 10609"/>
                <a:gd name="T2" fmla="*/ 231 w 14962"/>
                <a:gd name="T3" fmla="*/ 6110 h 10609"/>
                <a:gd name="T4" fmla="*/ 1591 w 14962"/>
                <a:gd name="T5" fmla="*/ 4018 h 10609"/>
                <a:gd name="T6" fmla="*/ 2386 w 14962"/>
                <a:gd name="T7" fmla="*/ 2323 h 10609"/>
                <a:gd name="T8" fmla="*/ 2470 w 14962"/>
                <a:gd name="T9" fmla="*/ 1633 h 10609"/>
                <a:gd name="T10" fmla="*/ 2470 w 14962"/>
                <a:gd name="T11" fmla="*/ 84 h 10609"/>
                <a:gd name="T12" fmla="*/ 2804 w 14962"/>
                <a:gd name="T13" fmla="*/ 273 h 10609"/>
                <a:gd name="T14" fmla="*/ 3558 w 14962"/>
                <a:gd name="T15" fmla="*/ 1089 h 10609"/>
                <a:gd name="T16" fmla="*/ 5106 w 14962"/>
                <a:gd name="T17" fmla="*/ 2156 h 10609"/>
                <a:gd name="T18" fmla="*/ 7596 w 14962"/>
                <a:gd name="T19" fmla="*/ 3034 h 10609"/>
                <a:gd name="T20" fmla="*/ 10965 w 14962"/>
                <a:gd name="T21" fmla="*/ 3453 h 10609"/>
                <a:gd name="T22" fmla="*/ 12053 w 14962"/>
                <a:gd name="T23" fmla="*/ 3390 h 10609"/>
                <a:gd name="T24" fmla="*/ 14961 w 14962"/>
                <a:gd name="T25" fmla="*/ 4855 h 10609"/>
                <a:gd name="T26" fmla="*/ 13664 w 14962"/>
                <a:gd name="T27" fmla="*/ 7428 h 10609"/>
                <a:gd name="T28" fmla="*/ 13245 w 14962"/>
                <a:gd name="T29" fmla="*/ 9165 h 10609"/>
                <a:gd name="T30" fmla="*/ 13203 w 14962"/>
                <a:gd name="T31" fmla="*/ 10002 h 10609"/>
                <a:gd name="T32" fmla="*/ 11006 w 14962"/>
                <a:gd name="T33" fmla="*/ 10400 h 10609"/>
                <a:gd name="T34" fmla="*/ 10442 w 14962"/>
                <a:gd name="T35" fmla="*/ 10525 h 10609"/>
                <a:gd name="T36" fmla="*/ 9416 w 14962"/>
                <a:gd name="T37" fmla="*/ 10609 h 10609"/>
                <a:gd name="T38" fmla="*/ 8286 w 14962"/>
                <a:gd name="T39" fmla="*/ 8328 h 10609"/>
                <a:gd name="T40" fmla="*/ 7638 w 14962"/>
                <a:gd name="T41" fmla="*/ 7554 h 10609"/>
                <a:gd name="T42" fmla="*/ 3683 w 14962"/>
                <a:gd name="T43" fmla="*/ 6215 h 10609"/>
                <a:gd name="T44" fmla="*/ 1800 w 14962"/>
                <a:gd name="T45" fmla="*/ 6236 h 10609"/>
                <a:gd name="T46" fmla="*/ 398 w 14962"/>
                <a:gd name="T47" fmla="*/ 6529 h 10609"/>
                <a:gd name="T48" fmla="*/ 1 w 14962"/>
                <a:gd name="T49" fmla="*/ 6633 h 10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640" y="4748103"/>
              <a:ext cx="90522" cy="153979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0" name="Google Shape;188;p33"/>
            <p:cNvSpPr>
              <a:spLocks/>
            </p:cNvSpPr>
            <p:nvPr/>
          </p:nvSpPr>
          <p:spPr bwMode="auto">
            <a:xfrm>
              <a:off x="1188675" y="4342425"/>
              <a:ext cx="319100" cy="60700"/>
            </a:xfrm>
            <a:custGeom>
              <a:avLst/>
              <a:gdLst>
                <a:gd name="T0" fmla="*/ 0 w 12764"/>
                <a:gd name="T1" fmla="*/ 1360 h 2428"/>
                <a:gd name="T2" fmla="*/ 230 w 12764"/>
                <a:gd name="T3" fmla="*/ 1172 h 2428"/>
                <a:gd name="T4" fmla="*/ 2825 w 12764"/>
                <a:gd name="T5" fmla="*/ 377 h 2428"/>
                <a:gd name="T6" fmla="*/ 4080 w 12764"/>
                <a:gd name="T7" fmla="*/ 126 h 2428"/>
                <a:gd name="T8" fmla="*/ 7240 w 12764"/>
                <a:gd name="T9" fmla="*/ 63 h 2428"/>
                <a:gd name="T10" fmla="*/ 10253 w 12764"/>
                <a:gd name="T11" fmla="*/ 649 h 2428"/>
                <a:gd name="T12" fmla="*/ 9939 w 12764"/>
                <a:gd name="T13" fmla="*/ 1005 h 2428"/>
                <a:gd name="T14" fmla="*/ 10253 w 12764"/>
                <a:gd name="T15" fmla="*/ 1130 h 2428"/>
                <a:gd name="T16" fmla="*/ 12470 w 12764"/>
                <a:gd name="T17" fmla="*/ 2093 h 2428"/>
                <a:gd name="T18" fmla="*/ 12763 w 12764"/>
                <a:gd name="T19" fmla="*/ 2260 h 2428"/>
                <a:gd name="T20" fmla="*/ 11926 w 12764"/>
                <a:gd name="T21" fmla="*/ 2281 h 2428"/>
                <a:gd name="T22" fmla="*/ 8683 w 12764"/>
                <a:gd name="T23" fmla="*/ 1674 h 2428"/>
                <a:gd name="T24" fmla="*/ 335 w 12764"/>
                <a:gd name="T25" fmla="*/ 1360 h 2428"/>
                <a:gd name="T26" fmla="*/ 0 w 12764"/>
                <a:gd name="T27" fmla="*/ 1360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lnTo>
                    <a:pt x="0" y="13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786" y="4889383"/>
              <a:ext cx="107991" cy="128582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2" name="Google Shape;190;p33"/>
            <p:cNvSpPr>
              <a:spLocks/>
            </p:cNvSpPr>
            <p:nvPr/>
          </p:nvSpPr>
          <p:spPr bwMode="auto">
            <a:xfrm>
              <a:off x="934975" y="4076700"/>
              <a:ext cx="94700" cy="113525"/>
            </a:xfrm>
            <a:custGeom>
              <a:avLst/>
              <a:gdLst>
                <a:gd name="T0" fmla="*/ 3787 w 3788"/>
                <a:gd name="T1" fmla="*/ 4478 h 4541"/>
                <a:gd name="T2" fmla="*/ 1632 w 3788"/>
                <a:gd name="T3" fmla="*/ 4269 h 4541"/>
                <a:gd name="T4" fmla="*/ 1025 w 3788"/>
                <a:gd name="T5" fmla="*/ 3997 h 4541"/>
                <a:gd name="T6" fmla="*/ 753 w 3788"/>
                <a:gd name="T7" fmla="*/ 3766 h 4541"/>
                <a:gd name="T8" fmla="*/ 21 w 3788"/>
                <a:gd name="T9" fmla="*/ 2469 h 4541"/>
                <a:gd name="T10" fmla="*/ 21 w 3788"/>
                <a:gd name="T11" fmla="*/ 1256 h 4541"/>
                <a:gd name="T12" fmla="*/ 1444 w 3788"/>
                <a:gd name="T13" fmla="*/ 293 h 4541"/>
                <a:gd name="T14" fmla="*/ 2051 w 3788"/>
                <a:gd name="T15" fmla="*/ 377 h 4541"/>
                <a:gd name="T16" fmla="*/ 3787 w 3788"/>
                <a:gd name="T17" fmla="*/ 4478 h 4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03" name="Google Shape;191;p33"/>
            <p:cNvSpPr>
              <a:spLocks/>
            </p:cNvSpPr>
            <p:nvPr/>
          </p:nvSpPr>
          <p:spPr bwMode="auto">
            <a:xfrm>
              <a:off x="1133750" y="4310500"/>
              <a:ext cx="408550" cy="83200"/>
            </a:xfrm>
            <a:custGeom>
              <a:avLst/>
              <a:gdLst>
                <a:gd name="T0" fmla="*/ 2197 w 16342"/>
                <a:gd name="T1" fmla="*/ 2637 h 3328"/>
                <a:gd name="T2" fmla="*/ 0 w 16342"/>
                <a:gd name="T3" fmla="*/ 3181 h 3328"/>
                <a:gd name="T4" fmla="*/ 377 w 16342"/>
                <a:gd name="T5" fmla="*/ 2700 h 3328"/>
                <a:gd name="T6" fmla="*/ 439 w 16342"/>
                <a:gd name="T7" fmla="*/ 2072 h 3328"/>
                <a:gd name="T8" fmla="*/ 2992 w 16342"/>
                <a:gd name="T9" fmla="*/ 754 h 3328"/>
                <a:gd name="T10" fmla="*/ 7240 w 16342"/>
                <a:gd name="T11" fmla="*/ 85 h 3328"/>
                <a:gd name="T12" fmla="*/ 10002 w 16342"/>
                <a:gd name="T13" fmla="*/ 85 h 3328"/>
                <a:gd name="T14" fmla="*/ 10985 w 16342"/>
                <a:gd name="T15" fmla="*/ 315 h 3328"/>
                <a:gd name="T16" fmla="*/ 12847 w 16342"/>
                <a:gd name="T17" fmla="*/ 922 h 3328"/>
                <a:gd name="T18" fmla="*/ 13391 w 16342"/>
                <a:gd name="T19" fmla="*/ 1131 h 3328"/>
                <a:gd name="T20" fmla="*/ 15923 w 16342"/>
                <a:gd name="T21" fmla="*/ 2533 h 3328"/>
                <a:gd name="T22" fmla="*/ 16341 w 16342"/>
                <a:gd name="T23" fmla="*/ 2867 h 3328"/>
                <a:gd name="T24" fmla="*/ 16007 w 16342"/>
                <a:gd name="T25" fmla="*/ 2867 h 3328"/>
                <a:gd name="T26" fmla="*/ 14877 w 16342"/>
                <a:gd name="T27" fmla="*/ 2449 h 3328"/>
                <a:gd name="T28" fmla="*/ 14270 w 16342"/>
                <a:gd name="T29" fmla="*/ 2135 h 3328"/>
                <a:gd name="T30" fmla="*/ 13621 w 16342"/>
                <a:gd name="T31" fmla="*/ 1717 h 3328"/>
                <a:gd name="T32" fmla="*/ 8997 w 16342"/>
                <a:gd name="T33" fmla="*/ 671 h 3328"/>
                <a:gd name="T34" fmla="*/ 6361 w 16342"/>
                <a:gd name="T35" fmla="*/ 671 h 3328"/>
                <a:gd name="T36" fmla="*/ 5105 w 16342"/>
                <a:gd name="T37" fmla="*/ 859 h 3328"/>
                <a:gd name="T38" fmla="*/ 2343 w 16342"/>
                <a:gd name="T39" fmla="*/ 1779 h 3328"/>
                <a:gd name="T40" fmla="*/ 1695 w 16342"/>
                <a:gd name="T41" fmla="*/ 1968 h 3328"/>
                <a:gd name="T42" fmla="*/ 816 w 16342"/>
                <a:gd name="T43" fmla="*/ 2533 h 3328"/>
                <a:gd name="T44" fmla="*/ 1297 w 16342"/>
                <a:gd name="T45" fmla="*/ 2763 h 3328"/>
                <a:gd name="T46" fmla="*/ 2197 w 16342"/>
                <a:gd name="T47" fmla="*/ 2637 h 3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04" name="Google Shape;192;p33"/>
            <p:cNvSpPr>
              <a:spLocks/>
            </p:cNvSpPr>
            <p:nvPr/>
          </p:nvSpPr>
          <p:spPr bwMode="auto">
            <a:xfrm>
              <a:off x="1594050" y="4696025"/>
              <a:ext cx="104125" cy="91050"/>
            </a:xfrm>
            <a:custGeom>
              <a:avLst/>
              <a:gdLst>
                <a:gd name="T0" fmla="*/ 1005 w 4165"/>
                <a:gd name="T1" fmla="*/ 3641 h 3642"/>
                <a:gd name="T2" fmla="*/ 1 w 4165"/>
                <a:gd name="T3" fmla="*/ 2407 h 3642"/>
                <a:gd name="T4" fmla="*/ 3474 w 4165"/>
                <a:gd name="T5" fmla="*/ 1 h 3642"/>
                <a:gd name="T6" fmla="*/ 3621 w 4165"/>
                <a:gd name="T7" fmla="*/ 356 h 3642"/>
                <a:gd name="T8" fmla="*/ 3976 w 4165"/>
                <a:gd name="T9" fmla="*/ 1988 h 3642"/>
                <a:gd name="T10" fmla="*/ 4102 w 4165"/>
                <a:gd name="T11" fmla="*/ 2386 h 3642"/>
                <a:gd name="T12" fmla="*/ 3328 w 4165"/>
                <a:gd name="T13" fmla="*/ 3328 h 3642"/>
                <a:gd name="T14" fmla="*/ 2407 w 4165"/>
                <a:gd name="T15" fmla="*/ 3495 h 3642"/>
                <a:gd name="T16" fmla="*/ 1005 w 4165"/>
                <a:gd name="T17" fmla="*/ 3641 h 3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05" name="Google Shape;193;p33"/>
            <p:cNvSpPr>
              <a:spLocks/>
            </p:cNvSpPr>
            <p:nvPr/>
          </p:nvSpPr>
          <p:spPr bwMode="auto">
            <a:xfrm>
              <a:off x="1647425" y="4220025"/>
              <a:ext cx="195125" cy="114050"/>
            </a:xfrm>
            <a:custGeom>
              <a:avLst/>
              <a:gdLst>
                <a:gd name="T0" fmla="*/ 7449 w 7805"/>
                <a:gd name="T1" fmla="*/ 63 h 4562"/>
                <a:gd name="T2" fmla="*/ 7805 w 7805"/>
                <a:gd name="T3" fmla="*/ 670 h 4562"/>
                <a:gd name="T4" fmla="*/ 7679 w 7805"/>
                <a:gd name="T5" fmla="*/ 774 h 4562"/>
                <a:gd name="T6" fmla="*/ 6026 w 7805"/>
                <a:gd name="T7" fmla="*/ 879 h 4562"/>
                <a:gd name="T8" fmla="*/ 5294 w 7805"/>
                <a:gd name="T9" fmla="*/ 1109 h 4562"/>
                <a:gd name="T10" fmla="*/ 4645 w 7805"/>
                <a:gd name="T11" fmla="*/ 1339 h 4562"/>
                <a:gd name="T12" fmla="*/ 1946 w 7805"/>
                <a:gd name="T13" fmla="*/ 2783 h 4562"/>
                <a:gd name="T14" fmla="*/ 1151 w 7805"/>
                <a:gd name="T15" fmla="*/ 3411 h 4562"/>
                <a:gd name="T16" fmla="*/ 0 w 7805"/>
                <a:gd name="T17" fmla="*/ 4562 h 4562"/>
                <a:gd name="T18" fmla="*/ 983 w 7805"/>
                <a:gd name="T19" fmla="*/ 2888 h 4562"/>
                <a:gd name="T20" fmla="*/ 2595 w 7805"/>
                <a:gd name="T21" fmla="*/ 1256 h 4562"/>
                <a:gd name="T22" fmla="*/ 3390 w 7805"/>
                <a:gd name="T23" fmla="*/ 753 h 4562"/>
                <a:gd name="T24" fmla="*/ 4080 w 7805"/>
                <a:gd name="T25" fmla="*/ 502 h 4562"/>
                <a:gd name="T26" fmla="*/ 6214 w 7805"/>
                <a:gd name="T27" fmla="*/ 63 h 4562"/>
                <a:gd name="T28" fmla="*/ 7449 w 7805"/>
                <a:gd name="T29" fmla="*/ 63 h 4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06" name="Google Shape;194;p33"/>
            <p:cNvSpPr>
              <a:spLocks/>
            </p:cNvSpPr>
            <p:nvPr/>
          </p:nvSpPr>
          <p:spPr bwMode="auto">
            <a:xfrm>
              <a:off x="994600" y="3994575"/>
              <a:ext cx="156425" cy="68025"/>
            </a:xfrm>
            <a:custGeom>
              <a:avLst/>
              <a:gdLst>
                <a:gd name="T0" fmla="*/ 6257 w 6257"/>
                <a:gd name="T1" fmla="*/ 0 h 2721"/>
                <a:gd name="T2" fmla="*/ 5022 w 6257"/>
                <a:gd name="T3" fmla="*/ 1967 h 2721"/>
                <a:gd name="T4" fmla="*/ 3871 w 6257"/>
                <a:gd name="T5" fmla="*/ 2218 h 2721"/>
                <a:gd name="T6" fmla="*/ 1507 w 6257"/>
                <a:gd name="T7" fmla="*/ 2490 h 2721"/>
                <a:gd name="T8" fmla="*/ 942 w 6257"/>
                <a:gd name="T9" fmla="*/ 2636 h 2721"/>
                <a:gd name="T10" fmla="*/ 335 w 6257"/>
                <a:gd name="T11" fmla="*/ 2720 h 2721"/>
                <a:gd name="T12" fmla="*/ 84 w 6257"/>
                <a:gd name="T13" fmla="*/ 2595 h 2721"/>
                <a:gd name="T14" fmla="*/ 314 w 6257"/>
                <a:gd name="T15" fmla="*/ 2323 h 2721"/>
                <a:gd name="T16" fmla="*/ 2762 w 6257"/>
                <a:gd name="T17" fmla="*/ 1632 h 2721"/>
                <a:gd name="T18" fmla="*/ 3076 w 6257"/>
                <a:gd name="T19" fmla="*/ 1528 h 2721"/>
                <a:gd name="T20" fmla="*/ 5838 w 6257"/>
                <a:gd name="T21" fmla="*/ 188 h 2721"/>
                <a:gd name="T22" fmla="*/ 6257 w 6257"/>
                <a:gd name="T23" fmla="*/ 0 h 2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07" name="Google Shape;195;p33"/>
            <p:cNvSpPr>
              <a:spLocks/>
            </p:cNvSpPr>
            <p:nvPr/>
          </p:nvSpPr>
          <p:spPr bwMode="auto">
            <a:xfrm>
              <a:off x="1588825" y="4246700"/>
              <a:ext cx="101500" cy="139150"/>
            </a:xfrm>
            <a:custGeom>
              <a:avLst/>
              <a:gdLst>
                <a:gd name="T0" fmla="*/ 4060 w 4060"/>
                <a:gd name="T1" fmla="*/ 84 h 5566"/>
                <a:gd name="T2" fmla="*/ 3202 w 4060"/>
                <a:gd name="T3" fmla="*/ 1005 h 5566"/>
                <a:gd name="T4" fmla="*/ 1444 w 4060"/>
                <a:gd name="T5" fmla="*/ 3683 h 5566"/>
                <a:gd name="T6" fmla="*/ 1256 w 4060"/>
                <a:gd name="T7" fmla="*/ 4059 h 5566"/>
                <a:gd name="T8" fmla="*/ 628 w 4060"/>
                <a:gd name="T9" fmla="*/ 5336 h 5566"/>
                <a:gd name="T10" fmla="*/ 440 w 4060"/>
                <a:gd name="T11" fmla="*/ 5566 h 5566"/>
                <a:gd name="T12" fmla="*/ 231 w 4060"/>
                <a:gd name="T13" fmla="*/ 4227 h 5566"/>
                <a:gd name="T14" fmla="*/ 1654 w 4060"/>
                <a:gd name="T15" fmla="*/ 2093 h 5566"/>
                <a:gd name="T16" fmla="*/ 3746 w 4060"/>
                <a:gd name="T17" fmla="*/ 105 h 5566"/>
                <a:gd name="T18" fmla="*/ 3976 w 4060"/>
                <a:gd name="T19" fmla="*/ 0 h 5566"/>
                <a:gd name="T20" fmla="*/ 4060 w 4060"/>
                <a:gd name="T21" fmla="*/ 84 h 5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999707" y="4305212"/>
              <a:ext cx="158810" cy="314309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943" y="4619522"/>
              <a:ext cx="85757" cy="93658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719" y="4316325"/>
              <a:ext cx="58759" cy="36510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1" name="Google Shape;199;p33"/>
            <p:cNvSpPr>
              <a:spLocks/>
            </p:cNvSpPr>
            <p:nvPr/>
          </p:nvSpPr>
          <p:spPr bwMode="auto">
            <a:xfrm>
              <a:off x="1089800" y="4279650"/>
              <a:ext cx="18325" cy="19900"/>
            </a:xfrm>
            <a:custGeom>
              <a:avLst/>
              <a:gdLst>
                <a:gd name="T0" fmla="*/ 314 w 733"/>
                <a:gd name="T1" fmla="*/ 0 h 796"/>
                <a:gd name="T2" fmla="*/ 733 w 733"/>
                <a:gd name="T3" fmla="*/ 503 h 796"/>
                <a:gd name="T4" fmla="*/ 42 w 733"/>
                <a:gd name="T5" fmla="*/ 796 h 796"/>
                <a:gd name="T6" fmla="*/ 314 w 733"/>
                <a:gd name="T7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12" name="Google Shape;200;p33"/>
            <p:cNvSpPr>
              <a:spLocks/>
            </p:cNvSpPr>
            <p:nvPr/>
          </p:nvSpPr>
          <p:spPr bwMode="auto">
            <a:xfrm>
              <a:off x="1766150" y="4493600"/>
              <a:ext cx="1075" cy="3150"/>
            </a:xfrm>
            <a:custGeom>
              <a:avLst/>
              <a:gdLst>
                <a:gd name="T0" fmla="*/ 22 w 43"/>
                <a:gd name="T1" fmla="*/ 126 h 126"/>
                <a:gd name="T2" fmla="*/ 43 w 43"/>
                <a:gd name="T3" fmla="*/ 0 h 126"/>
                <a:gd name="T4" fmla="*/ 22 w 43"/>
                <a:gd name="T5" fmla="*/ 126 h 126"/>
                <a:gd name="T6" fmla="*/ 22 w 43"/>
                <a:gd name="T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200" y="4184568"/>
              <a:ext cx="168338" cy="9524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20402" y="4146470"/>
              <a:ext cx="179455" cy="16668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7824" y="4027414"/>
              <a:ext cx="114343" cy="144455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6" name="Google Shape;204;p33"/>
            <p:cNvSpPr>
              <a:spLocks/>
            </p:cNvSpPr>
            <p:nvPr/>
          </p:nvSpPr>
          <p:spPr bwMode="auto">
            <a:xfrm>
              <a:off x="1835200" y="3337050"/>
              <a:ext cx="64900" cy="154325"/>
            </a:xfrm>
            <a:custGeom>
              <a:avLst/>
              <a:gdLst>
                <a:gd name="T0" fmla="*/ 2595 w 2596"/>
                <a:gd name="T1" fmla="*/ 795 h 6173"/>
                <a:gd name="T2" fmla="*/ 2449 w 2596"/>
                <a:gd name="T3" fmla="*/ 1381 h 6173"/>
                <a:gd name="T4" fmla="*/ 1967 w 2596"/>
                <a:gd name="T5" fmla="*/ 3034 h 6173"/>
                <a:gd name="T6" fmla="*/ 1361 w 2596"/>
                <a:gd name="T7" fmla="*/ 4729 h 6173"/>
                <a:gd name="T8" fmla="*/ 1130 w 2596"/>
                <a:gd name="T9" fmla="*/ 5461 h 6173"/>
                <a:gd name="T10" fmla="*/ 1047 w 2596"/>
                <a:gd name="T11" fmla="*/ 5796 h 6173"/>
                <a:gd name="T12" fmla="*/ 607 w 2596"/>
                <a:gd name="T13" fmla="*/ 6173 h 6173"/>
                <a:gd name="T14" fmla="*/ 168 w 2596"/>
                <a:gd name="T15" fmla="*/ 5859 h 6173"/>
                <a:gd name="T16" fmla="*/ 105 w 2596"/>
                <a:gd name="T17" fmla="*/ 4938 h 6173"/>
                <a:gd name="T18" fmla="*/ 314 w 2596"/>
                <a:gd name="T19" fmla="*/ 4457 h 6173"/>
                <a:gd name="T20" fmla="*/ 1026 w 2596"/>
                <a:gd name="T21" fmla="*/ 2532 h 6173"/>
                <a:gd name="T22" fmla="*/ 1528 w 2596"/>
                <a:gd name="T23" fmla="*/ 1088 h 6173"/>
                <a:gd name="T24" fmla="*/ 1737 w 2596"/>
                <a:gd name="T25" fmla="*/ 356 h 6173"/>
                <a:gd name="T26" fmla="*/ 2177 w 2596"/>
                <a:gd name="T27" fmla="*/ 21 h 6173"/>
                <a:gd name="T28" fmla="*/ 2532 w 2596"/>
                <a:gd name="T29" fmla="*/ 440 h 6173"/>
                <a:gd name="T30" fmla="*/ 2595 w 2596"/>
                <a:gd name="T31" fmla="*/ 795 h 6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17" name="Google Shape;205;p33"/>
            <p:cNvSpPr>
              <a:spLocks/>
            </p:cNvSpPr>
            <p:nvPr/>
          </p:nvSpPr>
          <p:spPr bwMode="auto">
            <a:xfrm>
              <a:off x="1948725" y="3612700"/>
              <a:ext cx="165825" cy="37175"/>
            </a:xfrm>
            <a:custGeom>
              <a:avLst/>
              <a:gdLst>
                <a:gd name="T0" fmla="*/ 2260 w 6633"/>
                <a:gd name="T1" fmla="*/ 1466 h 1487"/>
                <a:gd name="T2" fmla="*/ 481 w 6633"/>
                <a:gd name="T3" fmla="*/ 1256 h 1487"/>
                <a:gd name="T4" fmla="*/ 167 w 6633"/>
                <a:gd name="T5" fmla="*/ 1152 h 1487"/>
                <a:gd name="T6" fmla="*/ 146 w 6633"/>
                <a:gd name="T7" fmla="*/ 733 h 1487"/>
                <a:gd name="T8" fmla="*/ 544 w 6633"/>
                <a:gd name="T9" fmla="*/ 587 h 1487"/>
                <a:gd name="T10" fmla="*/ 2239 w 6633"/>
                <a:gd name="T11" fmla="*/ 419 h 1487"/>
                <a:gd name="T12" fmla="*/ 4017 w 6633"/>
                <a:gd name="T13" fmla="*/ 273 h 1487"/>
                <a:gd name="T14" fmla="*/ 5796 w 6633"/>
                <a:gd name="T15" fmla="*/ 22 h 1487"/>
                <a:gd name="T16" fmla="*/ 6361 w 6633"/>
                <a:gd name="T17" fmla="*/ 105 h 1487"/>
                <a:gd name="T18" fmla="*/ 6445 w 6633"/>
                <a:gd name="T19" fmla="*/ 691 h 1487"/>
                <a:gd name="T20" fmla="*/ 6152 w 6633"/>
                <a:gd name="T21" fmla="*/ 859 h 1487"/>
                <a:gd name="T22" fmla="*/ 5356 w 6633"/>
                <a:gd name="T23" fmla="*/ 1110 h 1487"/>
                <a:gd name="T24" fmla="*/ 2260 w 6633"/>
                <a:gd name="T25" fmla="*/ 1466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18" name="Google Shape;206;p33"/>
            <p:cNvSpPr>
              <a:spLocks/>
            </p:cNvSpPr>
            <p:nvPr/>
          </p:nvSpPr>
          <p:spPr bwMode="auto">
            <a:xfrm>
              <a:off x="1926750" y="3445325"/>
              <a:ext cx="122425" cy="81100"/>
            </a:xfrm>
            <a:custGeom>
              <a:avLst/>
              <a:gdLst>
                <a:gd name="T0" fmla="*/ 4373 w 4897"/>
                <a:gd name="T1" fmla="*/ 0 h 3244"/>
                <a:gd name="T2" fmla="*/ 4624 w 4897"/>
                <a:gd name="T3" fmla="*/ 84 h 3244"/>
                <a:gd name="T4" fmla="*/ 4729 w 4897"/>
                <a:gd name="T5" fmla="*/ 649 h 3244"/>
                <a:gd name="T6" fmla="*/ 4603 w 4897"/>
                <a:gd name="T7" fmla="*/ 754 h 3244"/>
                <a:gd name="T8" fmla="*/ 1235 w 4897"/>
                <a:gd name="T9" fmla="*/ 2909 h 3244"/>
                <a:gd name="T10" fmla="*/ 523 w 4897"/>
                <a:gd name="T11" fmla="*/ 3202 h 3244"/>
                <a:gd name="T12" fmla="*/ 84 w 4897"/>
                <a:gd name="T13" fmla="*/ 3034 h 3244"/>
                <a:gd name="T14" fmla="*/ 63 w 4897"/>
                <a:gd name="T15" fmla="*/ 2574 h 3244"/>
                <a:gd name="T16" fmla="*/ 481 w 4897"/>
                <a:gd name="T17" fmla="*/ 2176 h 3244"/>
                <a:gd name="T18" fmla="*/ 1946 w 4897"/>
                <a:gd name="T19" fmla="*/ 1298 h 3244"/>
                <a:gd name="T20" fmla="*/ 3306 w 4897"/>
                <a:gd name="T21" fmla="*/ 419 h 3244"/>
                <a:gd name="T22" fmla="*/ 4373 w 4897"/>
                <a:gd name="T23" fmla="*/ 0 h 3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19" name="Google Shape;207;p33"/>
            <p:cNvSpPr>
              <a:spLocks/>
            </p:cNvSpPr>
            <p:nvPr/>
          </p:nvSpPr>
          <p:spPr bwMode="auto">
            <a:xfrm>
              <a:off x="802100" y="3392500"/>
              <a:ext cx="1071825" cy="1652450"/>
            </a:xfrm>
            <a:custGeom>
              <a:avLst/>
              <a:gdLst>
                <a:gd name="T0" fmla="*/ 8454 w 42873"/>
                <a:gd name="T1" fmla="*/ 56494 h 66098"/>
                <a:gd name="T2" fmla="*/ 7679 w 42873"/>
                <a:gd name="T3" fmla="*/ 40487 h 66098"/>
                <a:gd name="T4" fmla="*/ 3034 w 42873"/>
                <a:gd name="T5" fmla="*/ 30130 h 66098"/>
                <a:gd name="T6" fmla="*/ 2156 w 42873"/>
                <a:gd name="T7" fmla="*/ 14647 h 66098"/>
                <a:gd name="T8" fmla="*/ 7847 w 42873"/>
                <a:gd name="T9" fmla="*/ 6047 h 66098"/>
                <a:gd name="T10" fmla="*/ 27117 w 42873"/>
                <a:gd name="T11" fmla="*/ 900 h 66098"/>
                <a:gd name="T12" fmla="*/ 38835 w 42873"/>
                <a:gd name="T13" fmla="*/ 10169 h 66098"/>
                <a:gd name="T14" fmla="*/ 40467 w 42873"/>
                <a:gd name="T15" fmla="*/ 26489 h 66098"/>
                <a:gd name="T16" fmla="*/ 40509 w 42873"/>
                <a:gd name="T17" fmla="*/ 41575 h 66098"/>
                <a:gd name="T18" fmla="*/ 36680 w 42873"/>
                <a:gd name="T19" fmla="*/ 55657 h 66098"/>
                <a:gd name="T20" fmla="*/ 40258 w 42873"/>
                <a:gd name="T21" fmla="*/ 60909 h 66098"/>
                <a:gd name="T22" fmla="*/ 33541 w 42873"/>
                <a:gd name="T23" fmla="*/ 56619 h 66098"/>
                <a:gd name="T24" fmla="*/ 24063 w 42873"/>
                <a:gd name="T25" fmla="*/ 56933 h 66098"/>
                <a:gd name="T26" fmla="*/ 26155 w 42873"/>
                <a:gd name="T27" fmla="*/ 60595 h 66098"/>
                <a:gd name="T28" fmla="*/ 24858 w 42873"/>
                <a:gd name="T29" fmla="*/ 65575 h 66098"/>
                <a:gd name="T30" fmla="*/ 27933 w 42873"/>
                <a:gd name="T31" fmla="*/ 40090 h 66098"/>
                <a:gd name="T32" fmla="*/ 14961 w 42873"/>
                <a:gd name="T33" fmla="*/ 38688 h 66098"/>
                <a:gd name="T34" fmla="*/ 26657 w 42873"/>
                <a:gd name="T35" fmla="*/ 37851 h 66098"/>
                <a:gd name="T36" fmla="*/ 37747 w 42873"/>
                <a:gd name="T37" fmla="*/ 44065 h 66098"/>
                <a:gd name="T38" fmla="*/ 40885 w 42873"/>
                <a:gd name="T39" fmla="*/ 34524 h 66098"/>
                <a:gd name="T40" fmla="*/ 31239 w 42873"/>
                <a:gd name="T41" fmla="*/ 51179 h 66098"/>
                <a:gd name="T42" fmla="*/ 38395 w 42873"/>
                <a:gd name="T43" fmla="*/ 47518 h 66098"/>
                <a:gd name="T44" fmla="*/ 37391 w 42873"/>
                <a:gd name="T45" fmla="*/ 16048 h 66098"/>
                <a:gd name="T46" fmla="*/ 28205 w 42873"/>
                <a:gd name="T47" fmla="*/ 4289 h 66098"/>
                <a:gd name="T48" fmla="*/ 18832 w 42873"/>
                <a:gd name="T49" fmla="*/ 1402 h 66098"/>
                <a:gd name="T50" fmla="*/ 5859 w 42873"/>
                <a:gd name="T51" fmla="*/ 7512 h 66098"/>
                <a:gd name="T52" fmla="*/ 1821 w 42873"/>
                <a:gd name="T53" fmla="*/ 16509 h 66098"/>
                <a:gd name="T54" fmla="*/ 4478 w 42873"/>
                <a:gd name="T55" fmla="*/ 28268 h 66098"/>
                <a:gd name="T56" fmla="*/ 9270 w 42873"/>
                <a:gd name="T57" fmla="*/ 25067 h 66098"/>
                <a:gd name="T58" fmla="*/ 22556 w 42873"/>
                <a:gd name="T59" fmla="*/ 16341 h 66098"/>
                <a:gd name="T60" fmla="*/ 33374 w 42873"/>
                <a:gd name="T61" fmla="*/ 18329 h 66098"/>
                <a:gd name="T62" fmla="*/ 33353 w 42873"/>
                <a:gd name="T63" fmla="*/ 12178 h 66098"/>
                <a:gd name="T64" fmla="*/ 14103 w 42873"/>
                <a:gd name="T65" fmla="*/ 50614 h 66098"/>
                <a:gd name="T66" fmla="*/ 16405 w 42873"/>
                <a:gd name="T67" fmla="*/ 53690 h 66098"/>
                <a:gd name="T68" fmla="*/ 30842 w 42873"/>
                <a:gd name="T69" fmla="*/ 45467 h 66098"/>
                <a:gd name="T70" fmla="*/ 15045 w 42873"/>
                <a:gd name="T71" fmla="*/ 40320 h 66098"/>
                <a:gd name="T72" fmla="*/ 17848 w 42873"/>
                <a:gd name="T73" fmla="*/ 32913 h 66098"/>
                <a:gd name="T74" fmla="*/ 10211 w 42873"/>
                <a:gd name="T75" fmla="*/ 32222 h 66098"/>
                <a:gd name="T76" fmla="*/ 28729 w 42873"/>
                <a:gd name="T77" fmla="*/ 36784 h 66098"/>
                <a:gd name="T78" fmla="*/ 29984 w 42873"/>
                <a:gd name="T79" fmla="*/ 26594 h 66098"/>
                <a:gd name="T80" fmla="*/ 18476 w 42873"/>
                <a:gd name="T81" fmla="*/ 32118 h 66098"/>
                <a:gd name="T82" fmla="*/ 16112 w 42873"/>
                <a:gd name="T83" fmla="*/ 23476 h 66098"/>
                <a:gd name="T84" fmla="*/ 13203 w 42873"/>
                <a:gd name="T85" fmla="*/ 59486 h 66098"/>
                <a:gd name="T86" fmla="*/ 22870 w 42873"/>
                <a:gd name="T87" fmla="*/ 55092 h 66098"/>
                <a:gd name="T88" fmla="*/ 37349 w 42873"/>
                <a:gd name="T89" fmla="*/ 27933 h 66098"/>
                <a:gd name="T90" fmla="*/ 30967 w 42873"/>
                <a:gd name="T91" fmla="*/ 24836 h 66098"/>
                <a:gd name="T92" fmla="*/ 30172 w 42873"/>
                <a:gd name="T93" fmla="*/ 24104 h 66098"/>
                <a:gd name="T94" fmla="*/ 19313 w 42873"/>
                <a:gd name="T95" fmla="*/ 17262 h 66098"/>
                <a:gd name="T96" fmla="*/ 11718 w 42873"/>
                <a:gd name="T97" fmla="*/ 40843 h 66098"/>
                <a:gd name="T98" fmla="*/ 8977 w 42873"/>
                <a:gd name="T99" fmla="*/ 43940 h 66098"/>
                <a:gd name="T100" fmla="*/ 38270 w 42873"/>
                <a:gd name="T101" fmla="*/ 60406 h 66098"/>
                <a:gd name="T102" fmla="*/ 25820 w 42873"/>
                <a:gd name="T103" fmla="*/ 63022 h 66098"/>
                <a:gd name="T104" fmla="*/ 9102 w 42873"/>
                <a:gd name="T105" fmla="*/ 31846 h 66098"/>
                <a:gd name="T106" fmla="*/ 7700 w 42873"/>
                <a:gd name="T107" fmla="*/ 49903 h 66098"/>
                <a:gd name="T108" fmla="*/ 5922 w 42873"/>
                <a:gd name="T109" fmla="*/ 45425 h 66098"/>
                <a:gd name="T110" fmla="*/ 35027 w 42873"/>
                <a:gd name="T111" fmla="*/ 36512 h 66098"/>
                <a:gd name="T112" fmla="*/ 40739 w 42873"/>
                <a:gd name="T113" fmla="*/ 23853 h 66098"/>
                <a:gd name="T114" fmla="*/ 8056 w 42873"/>
                <a:gd name="T115" fmla="*/ 26782 h 66098"/>
                <a:gd name="T116" fmla="*/ 31888 w 42873"/>
                <a:gd name="T117" fmla="*/ 39755 h 66098"/>
                <a:gd name="T118" fmla="*/ 11550 w 42873"/>
                <a:gd name="T119" fmla="*/ 36282 h 66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0" name="Google Shape;208;p33"/>
            <p:cNvSpPr>
              <a:spLocks/>
            </p:cNvSpPr>
            <p:nvPr/>
          </p:nvSpPr>
          <p:spPr bwMode="auto">
            <a:xfrm>
              <a:off x="1392675" y="4151500"/>
              <a:ext cx="215000" cy="153275"/>
            </a:xfrm>
            <a:custGeom>
              <a:avLst/>
              <a:gdLst>
                <a:gd name="T0" fmla="*/ 3432 w 8600"/>
                <a:gd name="T1" fmla="*/ 6047 h 6131"/>
                <a:gd name="T2" fmla="*/ 3097 w 8600"/>
                <a:gd name="T3" fmla="*/ 6047 h 6131"/>
                <a:gd name="T4" fmla="*/ 251 w 8600"/>
                <a:gd name="T5" fmla="*/ 4708 h 6131"/>
                <a:gd name="T6" fmla="*/ 21 w 8600"/>
                <a:gd name="T7" fmla="*/ 4080 h 6131"/>
                <a:gd name="T8" fmla="*/ 21 w 8600"/>
                <a:gd name="T9" fmla="*/ 3139 h 6131"/>
                <a:gd name="T10" fmla="*/ 419 w 8600"/>
                <a:gd name="T11" fmla="*/ 2051 h 6131"/>
                <a:gd name="T12" fmla="*/ 1277 w 8600"/>
                <a:gd name="T13" fmla="*/ 1235 h 6131"/>
                <a:gd name="T14" fmla="*/ 1758 w 8600"/>
                <a:gd name="T15" fmla="*/ 1172 h 6131"/>
                <a:gd name="T16" fmla="*/ 2637 w 8600"/>
                <a:gd name="T17" fmla="*/ 1360 h 6131"/>
                <a:gd name="T18" fmla="*/ 3997 w 8600"/>
                <a:gd name="T19" fmla="*/ 1360 h 6131"/>
                <a:gd name="T20" fmla="*/ 5022 w 8600"/>
                <a:gd name="T21" fmla="*/ 1235 h 6131"/>
                <a:gd name="T22" fmla="*/ 5587 w 8600"/>
                <a:gd name="T23" fmla="*/ 1151 h 6131"/>
                <a:gd name="T24" fmla="*/ 7010 w 8600"/>
                <a:gd name="T25" fmla="*/ 649 h 6131"/>
                <a:gd name="T26" fmla="*/ 7826 w 8600"/>
                <a:gd name="T27" fmla="*/ 188 h 6131"/>
                <a:gd name="T28" fmla="*/ 8579 w 8600"/>
                <a:gd name="T29" fmla="*/ 670 h 6131"/>
                <a:gd name="T30" fmla="*/ 8265 w 8600"/>
                <a:gd name="T31" fmla="*/ 1716 h 6131"/>
                <a:gd name="T32" fmla="*/ 7637 w 8600"/>
                <a:gd name="T33" fmla="*/ 3222 h 6131"/>
                <a:gd name="T34" fmla="*/ 7031 w 8600"/>
                <a:gd name="T35" fmla="*/ 4331 h 6131"/>
                <a:gd name="T36" fmla="*/ 6591 w 8600"/>
                <a:gd name="T37" fmla="*/ 4959 h 6131"/>
                <a:gd name="T38" fmla="*/ 5775 w 8600"/>
                <a:gd name="T39" fmla="*/ 5545 h 6131"/>
                <a:gd name="T40" fmla="*/ 5545 w 8600"/>
                <a:gd name="T41" fmla="*/ 5629 h 6131"/>
                <a:gd name="T42" fmla="*/ 3432 w 8600"/>
                <a:gd name="T43" fmla="*/ 6047 h 6131"/>
                <a:gd name="T44" fmla="*/ 5859 w 8600"/>
                <a:gd name="T45" fmla="*/ 4415 h 6131"/>
                <a:gd name="T46" fmla="*/ 6507 w 8600"/>
                <a:gd name="T47" fmla="*/ 3536 h 6131"/>
                <a:gd name="T48" fmla="*/ 6759 w 8600"/>
                <a:gd name="T49" fmla="*/ 3097 h 6131"/>
                <a:gd name="T50" fmla="*/ 7407 w 8600"/>
                <a:gd name="T51" fmla="*/ 1904 h 6131"/>
                <a:gd name="T52" fmla="*/ 7449 w 8600"/>
                <a:gd name="T53" fmla="*/ 1318 h 6131"/>
                <a:gd name="T54" fmla="*/ 5608 w 8600"/>
                <a:gd name="T55" fmla="*/ 1841 h 6131"/>
                <a:gd name="T56" fmla="*/ 5336 w 8600"/>
                <a:gd name="T57" fmla="*/ 1883 h 6131"/>
                <a:gd name="T58" fmla="*/ 3578 w 8600"/>
                <a:gd name="T59" fmla="*/ 2093 h 6131"/>
                <a:gd name="T60" fmla="*/ 1465 w 8600"/>
                <a:gd name="T61" fmla="*/ 2093 h 6131"/>
                <a:gd name="T62" fmla="*/ 1130 w 8600"/>
                <a:gd name="T63" fmla="*/ 2825 h 6131"/>
                <a:gd name="T64" fmla="*/ 1800 w 8600"/>
                <a:gd name="T65" fmla="*/ 4687 h 6131"/>
                <a:gd name="T66" fmla="*/ 2093 w 8600"/>
                <a:gd name="T67" fmla="*/ 4875 h 6131"/>
                <a:gd name="T68" fmla="*/ 2720 w 8600"/>
                <a:gd name="T69" fmla="*/ 5085 h 6131"/>
                <a:gd name="T70" fmla="*/ 4269 w 8600"/>
                <a:gd name="T71" fmla="*/ 5085 h 6131"/>
                <a:gd name="T72" fmla="*/ 4917 w 8600"/>
                <a:gd name="T73" fmla="*/ 4896 h 6131"/>
                <a:gd name="T74" fmla="*/ 5859 w 8600"/>
                <a:gd name="T75" fmla="*/ 4415 h 6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1" name="Google Shape;209;p33"/>
            <p:cNvSpPr>
              <a:spLocks/>
            </p:cNvSpPr>
            <p:nvPr/>
          </p:nvSpPr>
          <p:spPr bwMode="auto">
            <a:xfrm>
              <a:off x="1298000" y="4057325"/>
              <a:ext cx="41350" cy="42400"/>
            </a:xfrm>
            <a:custGeom>
              <a:avLst/>
              <a:gdLst>
                <a:gd name="T0" fmla="*/ 188 w 1654"/>
                <a:gd name="T1" fmla="*/ 231 h 1696"/>
                <a:gd name="T2" fmla="*/ 837 w 1654"/>
                <a:gd name="T3" fmla="*/ 85 h 1696"/>
                <a:gd name="T4" fmla="*/ 1444 w 1654"/>
                <a:gd name="T5" fmla="*/ 231 h 1696"/>
                <a:gd name="T6" fmla="*/ 1507 w 1654"/>
                <a:gd name="T7" fmla="*/ 1047 h 1696"/>
                <a:gd name="T8" fmla="*/ 230 w 1654"/>
                <a:gd name="T9" fmla="*/ 1445 h 1696"/>
                <a:gd name="T10" fmla="*/ 21 w 1654"/>
                <a:gd name="T11" fmla="*/ 1005 h 1696"/>
                <a:gd name="T12" fmla="*/ 188 w 1654"/>
                <a:gd name="T13" fmla="*/ 231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2" name="Google Shape;210;p33"/>
            <p:cNvSpPr>
              <a:spLocks/>
            </p:cNvSpPr>
            <p:nvPr/>
          </p:nvSpPr>
          <p:spPr bwMode="auto">
            <a:xfrm>
              <a:off x="1664675" y="3968400"/>
              <a:ext cx="34025" cy="48675"/>
            </a:xfrm>
            <a:custGeom>
              <a:avLst/>
              <a:gdLst>
                <a:gd name="T0" fmla="*/ 1361 w 1361"/>
                <a:gd name="T1" fmla="*/ 963 h 1947"/>
                <a:gd name="T2" fmla="*/ 1361 w 1361"/>
                <a:gd name="T3" fmla="*/ 1214 h 1947"/>
                <a:gd name="T4" fmla="*/ 440 w 1361"/>
                <a:gd name="T5" fmla="*/ 1654 h 1947"/>
                <a:gd name="T6" fmla="*/ 210 w 1361"/>
                <a:gd name="T7" fmla="*/ 712 h 1947"/>
                <a:gd name="T8" fmla="*/ 524 w 1361"/>
                <a:gd name="T9" fmla="*/ 210 h 1947"/>
                <a:gd name="T10" fmla="*/ 963 w 1361"/>
                <a:gd name="T11" fmla="*/ 22 h 1947"/>
                <a:gd name="T12" fmla="*/ 1277 w 1361"/>
                <a:gd name="T13" fmla="*/ 378 h 1947"/>
                <a:gd name="T14" fmla="*/ 1361 w 1361"/>
                <a:gd name="T15" fmla="*/ 963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3" name="Google Shape;211;p33"/>
            <p:cNvSpPr>
              <a:spLocks/>
            </p:cNvSpPr>
            <p:nvPr/>
          </p:nvSpPr>
          <p:spPr bwMode="auto">
            <a:xfrm>
              <a:off x="526950" y="2756925"/>
              <a:ext cx="379275" cy="405425"/>
            </a:xfrm>
            <a:custGeom>
              <a:avLst/>
              <a:gdLst>
                <a:gd name="T0" fmla="*/ 12722 w 15171"/>
                <a:gd name="T1" fmla="*/ 14543 h 16217"/>
                <a:gd name="T2" fmla="*/ 13203 w 15171"/>
                <a:gd name="T3" fmla="*/ 12576 h 16217"/>
                <a:gd name="T4" fmla="*/ 13936 w 15171"/>
                <a:gd name="T5" fmla="*/ 10609 h 16217"/>
                <a:gd name="T6" fmla="*/ 14019 w 15171"/>
                <a:gd name="T7" fmla="*/ 10044 h 16217"/>
                <a:gd name="T8" fmla="*/ 14019 w 15171"/>
                <a:gd name="T9" fmla="*/ 9040 h 16217"/>
                <a:gd name="T10" fmla="*/ 13078 w 15171"/>
                <a:gd name="T11" fmla="*/ 6717 h 16217"/>
                <a:gd name="T12" fmla="*/ 12659 w 15171"/>
                <a:gd name="T13" fmla="*/ 6299 h 16217"/>
                <a:gd name="T14" fmla="*/ 11697 w 15171"/>
                <a:gd name="T15" fmla="*/ 5901 h 16217"/>
                <a:gd name="T16" fmla="*/ 10881 w 15171"/>
                <a:gd name="T17" fmla="*/ 5567 h 16217"/>
                <a:gd name="T18" fmla="*/ 9918 w 15171"/>
                <a:gd name="T19" fmla="*/ 5169 h 16217"/>
                <a:gd name="T20" fmla="*/ 9165 w 15171"/>
                <a:gd name="T21" fmla="*/ 5169 h 16217"/>
                <a:gd name="T22" fmla="*/ 7805 w 15171"/>
                <a:gd name="T23" fmla="*/ 5734 h 16217"/>
                <a:gd name="T24" fmla="*/ 5964 w 15171"/>
                <a:gd name="T25" fmla="*/ 6466 h 16217"/>
                <a:gd name="T26" fmla="*/ 5148 w 15171"/>
                <a:gd name="T27" fmla="*/ 6592 h 16217"/>
                <a:gd name="T28" fmla="*/ 4604 w 15171"/>
                <a:gd name="T29" fmla="*/ 7345 h 16217"/>
                <a:gd name="T30" fmla="*/ 4897 w 15171"/>
                <a:gd name="T31" fmla="*/ 9500 h 16217"/>
                <a:gd name="T32" fmla="*/ 5943 w 15171"/>
                <a:gd name="T33" fmla="*/ 12471 h 16217"/>
                <a:gd name="T34" fmla="*/ 6801 w 15171"/>
                <a:gd name="T35" fmla="*/ 13999 h 16217"/>
                <a:gd name="T36" fmla="*/ 7115 w 15171"/>
                <a:gd name="T37" fmla="*/ 14459 h 16217"/>
                <a:gd name="T38" fmla="*/ 8224 w 15171"/>
                <a:gd name="T39" fmla="*/ 15945 h 16217"/>
                <a:gd name="T40" fmla="*/ 7910 w 15171"/>
                <a:gd name="T41" fmla="*/ 16028 h 16217"/>
                <a:gd name="T42" fmla="*/ 7533 w 15171"/>
                <a:gd name="T43" fmla="*/ 16217 h 16217"/>
                <a:gd name="T44" fmla="*/ 6027 w 15171"/>
                <a:gd name="T45" fmla="*/ 15191 h 16217"/>
                <a:gd name="T46" fmla="*/ 5629 w 15171"/>
                <a:gd name="T47" fmla="*/ 14898 h 16217"/>
                <a:gd name="T48" fmla="*/ 3892 w 15171"/>
                <a:gd name="T49" fmla="*/ 13266 h 16217"/>
                <a:gd name="T50" fmla="*/ 2511 w 15171"/>
                <a:gd name="T51" fmla="*/ 11613 h 16217"/>
                <a:gd name="T52" fmla="*/ 2051 w 15171"/>
                <a:gd name="T53" fmla="*/ 10860 h 16217"/>
                <a:gd name="T54" fmla="*/ 1277 w 15171"/>
                <a:gd name="T55" fmla="*/ 9458 h 16217"/>
                <a:gd name="T56" fmla="*/ 440 w 15171"/>
                <a:gd name="T57" fmla="*/ 7554 h 16217"/>
                <a:gd name="T58" fmla="*/ 314 w 15171"/>
                <a:gd name="T59" fmla="*/ 6906 h 16217"/>
                <a:gd name="T60" fmla="*/ 63 w 15171"/>
                <a:gd name="T61" fmla="*/ 3914 h 16217"/>
                <a:gd name="T62" fmla="*/ 587 w 15171"/>
                <a:gd name="T63" fmla="*/ 2742 h 16217"/>
                <a:gd name="T64" fmla="*/ 2679 w 15171"/>
                <a:gd name="T65" fmla="*/ 1361 h 16217"/>
                <a:gd name="T66" fmla="*/ 4290 w 15171"/>
                <a:gd name="T67" fmla="*/ 712 h 16217"/>
                <a:gd name="T68" fmla="*/ 5190 w 15171"/>
                <a:gd name="T69" fmla="*/ 461 h 16217"/>
                <a:gd name="T70" fmla="*/ 7324 w 15171"/>
                <a:gd name="T71" fmla="*/ 105 h 16217"/>
                <a:gd name="T72" fmla="*/ 9081 w 15171"/>
                <a:gd name="T73" fmla="*/ 105 h 16217"/>
                <a:gd name="T74" fmla="*/ 10379 w 15171"/>
                <a:gd name="T75" fmla="*/ 315 h 16217"/>
                <a:gd name="T76" fmla="*/ 12032 w 15171"/>
                <a:gd name="T77" fmla="*/ 1026 h 16217"/>
                <a:gd name="T78" fmla="*/ 12367 w 15171"/>
                <a:gd name="T79" fmla="*/ 1256 h 16217"/>
                <a:gd name="T80" fmla="*/ 13392 w 15171"/>
                <a:gd name="T81" fmla="*/ 1926 h 16217"/>
                <a:gd name="T82" fmla="*/ 14647 w 15171"/>
                <a:gd name="T83" fmla="*/ 4269 h 16217"/>
                <a:gd name="T84" fmla="*/ 15024 w 15171"/>
                <a:gd name="T85" fmla="*/ 8663 h 16217"/>
                <a:gd name="T86" fmla="*/ 13287 w 15171"/>
                <a:gd name="T87" fmla="*/ 13936 h 16217"/>
                <a:gd name="T88" fmla="*/ 12722 w 15171"/>
                <a:gd name="T89" fmla="*/ 14543 h 16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4" name="Google Shape;212;p33"/>
            <p:cNvSpPr>
              <a:spLocks/>
            </p:cNvSpPr>
            <p:nvPr/>
          </p:nvSpPr>
          <p:spPr bwMode="auto">
            <a:xfrm>
              <a:off x="660875" y="2904450"/>
              <a:ext cx="195650" cy="249000"/>
            </a:xfrm>
            <a:custGeom>
              <a:avLst/>
              <a:gdLst>
                <a:gd name="T0" fmla="*/ 6486 w 7826"/>
                <a:gd name="T1" fmla="*/ 1005 h 9960"/>
                <a:gd name="T2" fmla="*/ 7198 w 7826"/>
                <a:gd name="T3" fmla="*/ 1549 h 9960"/>
                <a:gd name="T4" fmla="*/ 7805 w 7826"/>
                <a:gd name="T5" fmla="*/ 3076 h 9960"/>
                <a:gd name="T6" fmla="*/ 7805 w 7826"/>
                <a:gd name="T7" fmla="*/ 3746 h 9960"/>
                <a:gd name="T8" fmla="*/ 7595 w 7826"/>
                <a:gd name="T9" fmla="*/ 4792 h 9960"/>
                <a:gd name="T10" fmla="*/ 6340 w 7826"/>
                <a:gd name="T11" fmla="*/ 8328 h 9960"/>
                <a:gd name="T12" fmla="*/ 6235 w 7826"/>
                <a:gd name="T13" fmla="*/ 8977 h 9960"/>
                <a:gd name="T14" fmla="*/ 4248 w 7826"/>
                <a:gd name="T15" fmla="*/ 9960 h 9960"/>
                <a:gd name="T16" fmla="*/ 2553 w 7826"/>
                <a:gd name="T17" fmla="*/ 8160 h 9960"/>
                <a:gd name="T18" fmla="*/ 2176 w 7826"/>
                <a:gd name="T19" fmla="*/ 7616 h 9960"/>
                <a:gd name="T20" fmla="*/ 1423 w 7826"/>
                <a:gd name="T21" fmla="*/ 6256 h 9960"/>
                <a:gd name="T22" fmla="*/ 356 w 7826"/>
                <a:gd name="T23" fmla="*/ 3264 h 9960"/>
                <a:gd name="T24" fmla="*/ 188 w 7826"/>
                <a:gd name="T25" fmla="*/ 1465 h 9960"/>
                <a:gd name="T26" fmla="*/ 1444 w 7826"/>
                <a:gd name="T27" fmla="*/ 1381 h 9960"/>
                <a:gd name="T28" fmla="*/ 1548 w 7826"/>
                <a:gd name="T29" fmla="*/ 1842 h 9960"/>
                <a:gd name="T30" fmla="*/ 1548 w 7826"/>
                <a:gd name="T31" fmla="*/ 2930 h 9960"/>
                <a:gd name="T32" fmla="*/ 1925 w 7826"/>
                <a:gd name="T33" fmla="*/ 4562 h 9960"/>
                <a:gd name="T34" fmla="*/ 2344 w 7826"/>
                <a:gd name="T35" fmla="*/ 5189 h 9960"/>
                <a:gd name="T36" fmla="*/ 3097 w 7826"/>
                <a:gd name="T37" fmla="*/ 5336 h 9960"/>
                <a:gd name="T38" fmla="*/ 3871 w 7826"/>
                <a:gd name="T39" fmla="*/ 4415 h 9960"/>
                <a:gd name="T40" fmla="*/ 3766 w 7826"/>
                <a:gd name="T41" fmla="*/ 2930 h 9960"/>
                <a:gd name="T42" fmla="*/ 3641 w 7826"/>
                <a:gd name="T43" fmla="*/ 2616 h 9960"/>
                <a:gd name="T44" fmla="*/ 2804 w 7826"/>
                <a:gd name="T45" fmla="*/ 1235 h 9960"/>
                <a:gd name="T46" fmla="*/ 2616 w 7826"/>
                <a:gd name="T47" fmla="*/ 1109 h 9960"/>
                <a:gd name="T48" fmla="*/ 4771 w 7826"/>
                <a:gd name="T49" fmla="*/ 189 h 9960"/>
                <a:gd name="T50" fmla="*/ 4750 w 7826"/>
                <a:gd name="T51" fmla="*/ 335 h 9960"/>
                <a:gd name="T52" fmla="*/ 4269 w 7826"/>
                <a:gd name="T53" fmla="*/ 2574 h 9960"/>
                <a:gd name="T54" fmla="*/ 4813 w 7826"/>
                <a:gd name="T55" fmla="*/ 4562 h 9960"/>
                <a:gd name="T56" fmla="*/ 5189 w 7826"/>
                <a:gd name="T57" fmla="*/ 5001 h 9960"/>
                <a:gd name="T58" fmla="*/ 6131 w 7826"/>
                <a:gd name="T59" fmla="*/ 4834 h 9960"/>
                <a:gd name="T60" fmla="*/ 6424 w 7826"/>
                <a:gd name="T61" fmla="*/ 4415 h 9960"/>
                <a:gd name="T62" fmla="*/ 6675 w 7826"/>
                <a:gd name="T63" fmla="*/ 3662 h 9960"/>
                <a:gd name="T64" fmla="*/ 6486 w 7826"/>
                <a:gd name="T65" fmla="*/ 1172 h 9960"/>
                <a:gd name="T66" fmla="*/ 6486 w 7826"/>
                <a:gd name="T67" fmla="*/ 1005 h 9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5" name="Google Shape;213;p33"/>
            <p:cNvSpPr>
              <a:spLocks/>
            </p:cNvSpPr>
            <p:nvPr/>
          </p:nvSpPr>
          <p:spPr bwMode="auto">
            <a:xfrm>
              <a:off x="743525" y="3150300"/>
              <a:ext cx="118750" cy="51275"/>
            </a:xfrm>
            <a:custGeom>
              <a:avLst/>
              <a:gdLst>
                <a:gd name="T0" fmla="*/ 4394 w 4750"/>
                <a:gd name="T1" fmla="*/ 0 h 2051"/>
                <a:gd name="T2" fmla="*/ 4729 w 4750"/>
                <a:gd name="T3" fmla="*/ 628 h 2051"/>
                <a:gd name="T4" fmla="*/ 4708 w 4750"/>
                <a:gd name="T5" fmla="*/ 879 h 2051"/>
                <a:gd name="T6" fmla="*/ 3494 w 4750"/>
                <a:gd name="T7" fmla="*/ 1402 h 2051"/>
                <a:gd name="T8" fmla="*/ 2846 w 4750"/>
                <a:gd name="T9" fmla="*/ 1549 h 2051"/>
                <a:gd name="T10" fmla="*/ 2113 w 4750"/>
                <a:gd name="T11" fmla="*/ 1695 h 2051"/>
                <a:gd name="T12" fmla="*/ 1151 w 4750"/>
                <a:gd name="T13" fmla="*/ 1884 h 2051"/>
                <a:gd name="T14" fmla="*/ 21 w 4750"/>
                <a:gd name="T15" fmla="*/ 1863 h 2051"/>
                <a:gd name="T16" fmla="*/ 418 w 4750"/>
                <a:gd name="T17" fmla="*/ 1277 h 2051"/>
                <a:gd name="T18" fmla="*/ 2846 w 4750"/>
                <a:gd name="T19" fmla="*/ 210 h 2051"/>
                <a:gd name="T20" fmla="*/ 3243 w 4750"/>
                <a:gd name="T21" fmla="*/ 105 h 2051"/>
                <a:gd name="T22" fmla="*/ 4394 w 4750"/>
                <a:gd name="T23" fmla="*/ 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6" name="Google Shape;214;p33"/>
            <p:cNvSpPr>
              <a:spLocks/>
            </p:cNvSpPr>
            <p:nvPr/>
          </p:nvSpPr>
          <p:spPr bwMode="auto">
            <a:xfrm>
              <a:off x="769150" y="3232950"/>
              <a:ext cx="110400" cy="34550"/>
            </a:xfrm>
            <a:custGeom>
              <a:avLst/>
              <a:gdLst>
                <a:gd name="T0" fmla="*/ 21 w 4416"/>
                <a:gd name="T1" fmla="*/ 1381 h 1382"/>
                <a:gd name="T2" fmla="*/ 0 w 4416"/>
                <a:gd name="T3" fmla="*/ 900 h 1382"/>
                <a:gd name="T4" fmla="*/ 147 w 4416"/>
                <a:gd name="T5" fmla="*/ 795 h 1382"/>
                <a:gd name="T6" fmla="*/ 858 w 4416"/>
                <a:gd name="T7" fmla="*/ 586 h 1382"/>
                <a:gd name="T8" fmla="*/ 1632 w 4416"/>
                <a:gd name="T9" fmla="*/ 356 h 1382"/>
                <a:gd name="T10" fmla="*/ 4248 w 4416"/>
                <a:gd name="T11" fmla="*/ 0 h 1382"/>
                <a:gd name="T12" fmla="*/ 4415 w 4416"/>
                <a:gd name="T13" fmla="*/ 105 h 1382"/>
                <a:gd name="T14" fmla="*/ 3076 w 4416"/>
                <a:gd name="T15" fmla="*/ 649 h 1382"/>
                <a:gd name="T16" fmla="*/ 1590 w 4416"/>
                <a:gd name="T17" fmla="*/ 1088 h 1382"/>
                <a:gd name="T18" fmla="*/ 21 w 4416"/>
                <a:gd name="T19" fmla="*/ 1381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7" name="Google Shape;215;p33"/>
            <p:cNvSpPr>
              <a:spLocks/>
            </p:cNvSpPr>
            <p:nvPr/>
          </p:nvSpPr>
          <p:spPr bwMode="auto">
            <a:xfrm>
              <a:off x="754500" y="3196850"/>
              <a:ext cx="112475" cy="35600"/>
            </a:xfrm>
            <a:custGeom>
              <a:avLst/>
              <a:gdLst>
                <a:gd name="T0" fmla="*/ 0 w 4499"/>
                <a:gd name="T1" fmla="*/ 1256 h 1424"/>
                <a:gd name="T2" fmla="*/ 231 w 4499"/>
                <a:gd name="T3" fmla="*/ 1026 h 1424"/>
                <a:gd name="T4" fmla="*/ 2093 w 4499"/>
                <a:gd name="T5" fmla="*/ 670 h 1424"/>
                <a:gd name="T6" fmla="*/ 2407 w 4499"/>
                <a:gd name="T7" fmla="*/ 628 h 1424"/>
                <a:gd name="T8" fmla="*/ 4499 w 4499"/>
                <a:gd name="T9" fmla="*/ 1 h 1424"/>
                <a:gd name="T10" fmla="*/ 4499 w 4499"/>
                <a:gd name="T11" fmla="*/ 566 h 1424"/>
                <a:gd name="T12" fmla="*/ 2428 w 4499"/>
                <a:gd name="T13" fmla="*/ 879 h 1424"/>
                <a:gd name="T14" fmla="*/ 1068 w 4499"/>
                <a:gd name="T15" fmla="*/ 1256 h 1424"/>
                <a:gd name="T16" fmla="*/ 0 w 4499"/>
                <a:gd name="T17" fmla="*/ 1256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8" name="Google Shape;216;p33"/>
            <p:cNvSpPr>
              <a:spLocks/>
            </p:cNvSpPr>
            <p:nvPr/>
          </p:nvSpPr>
          <p:spPr bwMode="auto">
            <a:xfrm>
              <a:off x="787450" y="2933225"/>
              <a:ext cx="20950" cy="67500"/>
            </a:xfrm>
            <a:custGeom>
              <a:avLst/>
              <a:gdLst>
                <a:gd name="T0" fmla="*/ 419 w 838"/>
                <a:gd name="T1" fmla="*/ 84 h 2700"/>
                <a:gd name="T2" fmla="*/ 670 w 838"/>
                <a:gd name="T3" fmla="*/ 2574 h 2700"/>
                <a:gd name="T4" fmla="*/ 273 w 838"/>
                <a:gd name="T5" fmla="*/ 2490 h 2700"/>
                <a:gd name="T6" fmla="*/ 105 w 838"/>
                <a:gd name="T7" fmla="*/ 272 h 2700"/>
                <a:gd name="T8" fmla="*/ 419 w 838"/>
                <a:gd name="T9" fmla="*/ 84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29" name="Google Shape;217;p33"/>
            <p:cNvSpPr>
              <a:spLocks/>
            </p:cNvSpPr>
            <p:nvPr/>
          </p:nvSpPr>
          <p:spPr bwMode="auto">
            <a:xfrm>
              <a:off x="809950" y="3270075"/>
              <a:ext cx="46575" cy="23575"/>
            </a:xfrm>
            <a:custGeom>
              <a:avLst/>
              <a:gdLst>
                <a:gd name="T0" fmla="*/ 1863 w 1863"/>
                <a:gd name="T1" fmla="*/ 1 h 943"/>
                <a:gd name="T2" fmla="*/ 1005 w 1863"/>
                <a:gd name="T3" fmla="*/ 942 h 943"/>
                <a:gd name="T4" fmla="*/ 0 w 1863"/>
                <a:gd name="T5" fmla="*/ 566 h 943"/>
                <a:gd name="T6" fmla="*/ 1863 w 1863"/>
                <a:gd name="T7" fmla="*/ 1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30" name="Google Shape;218;p33"/>
            <p:cNvSpPr>
              <a:spLocks/>
            </p:cNvSpPr>
            <p:nvPr/>
          </p:nvSpPr>
          <p:spPr bwMode="auto">
            <a:xfrm>
              <a:off x="719975" y="2958325"/>
              <a:ext cx="18325" cy="57575"/>
            </a:xfrm>
            <a:custGeom>
              <a:avLst/>
              <a:gdLst>
                <a:gd name="T0" fmla="*/ 524 w 733"/>
                <a:gd name="T1" fmla="*/ 2302 h 2303"/>
                <a:gd name="T2" fmla="*/ 63 w 733"/>
                <a:gd name="T3" fmla="*/ 0 h 2303"/>
                <a:gd name="T4" fmla="*/ 356 w 733"/>
                <a:gd name="T5" fmla="*/ 314 h 2303"/>
                <a:gd name="T6" fmla="*/ 628 w 733"/>
                <a:gd name="T7" fmla="*/ 1277 h 2303"/>
                <a:gd name="T8" fmla="*/ 524 w 733"/>
                <a:gd name="T9" fmla="*/ 2302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31" name="Google Shape;219;p33"/>
            <p:cNvSpPr>
              <a:spLocks/>
            </p:cNvSpPr>
            <p:nvPr/>
          </p:nvSpPr>
          <p:spPr bwMode="auto">
            <a:xfrm>
              <a:off x="611700" y="2870450"/>
              <a:ext cx="264700" cy="305500"/>
            </a:xfrm>
            <a:custGeom>
              <a:avLst/>
              <a:gdLst>
                <a:gd name="T0" fmla="*/ 10525 w 10588"/>
                <a:gd name="T1" fmla="*/ 3243 h 12220"/>
                <a:gd name="T2" fmla="*/ 8558 w 10588"/>
                <a:gd name="T3" fmla="*/ 774 h 12220"/>
                <a:gd name="T4" fmla="*/ 7491 w 10588"/>
                <a:gd name="T5" fmla="*/ 942 h 12220"/>
                <a:gd name="T6" fmla="*/ 3997 w 10588"/>
                <a:gd name="T7" fmla="*/ 1402 h 12220"/>
                <a:gd name="T8" fmla="*/ 670 w 10588"/>
                <a:gd name="T9" fmla="*/ 2553 h 12220"/>
                <a:gd name="T10" fmla="*/ 1402 w 10588"/>
                <a:gd name="T11" fmla="*/ 7826 h 12220"/>
                <a:gd name="T12" fmla="*/ 5691 w 10588"/>
                <a:gd name="T13" fmla="*/ 12136 h 12220"/>
                <a:gd name="T14" fmla="*/ 6047 w 10588"/>
                <a:gd name="T15" fmla="*/ 11676 h 12220"/>
                <a:gd name="T16" fmla="*/ 4855 w 10588"/>
                <a:gd name="T17" fmla="*/ 10211 h 12220"/>
                <a:gd name="T18" fmla="*/ 3202 w 10588"/>
                <a:gd name="T19" fmla="*/ 7805 h 12220"/>
                <a:gd name="T20" fmla="*/ 3097 w 10588"/>
                <a:gd name="T21" fmla="*/ 2888 h 12220"/>
                <a:gd name="T22" fmla="*/ 3432 w 10588"/>
                <a:gd name="T23" fmla="*/ 5691 h 12220"/>
                <a:gd name="T24" fmla="*/ 6340 w 10588"/>
                <a:gd name="T25" fmla="*/ 5503 h 12220"/>
                <a:gd name="T26" fmla="*/ 5315 w 10588"/>
                <a:gd name="T27" fmla="*/ 2406 h 12220"/>
                <a:gd name="T28" fmla="*/ 6256 w 10588"/>
                <a:gd name="T29" fmla="*/ 2093 h 12220"/>
                <a:gd name="T30" fmla="*/ 6110 w 10588"/>
                <a:gd name="T31" fmla="*/ 2783 h 12220"/>
                <a:gd name="T32" fmla="*/ 7637 w 10588"/>
                <a:gd name="T33" fmla="*/ 5817 h 12220"/>
                <a:gd name="T34" fmla="*/ 8558 w 10588"/>
                <a:gd name="T35" fmla="*/ 5482 h 12220"/>
                <a:gd name="T36" fmla="*/ 8160 w 10588"/>
                <a:gd name="T37" fmla="*/ 8119 h 12220"/>
                <a:gd name="T38" fmla="*/ 8035 w 10588"/>
                <a:gd name="T39" fmla="*/ 8474 h 12220"/>
                <a:gd name="T40" fmla="*/ 8119 w 10588"/>
                <a:gd name="T41" fmla="*/ 10420 h 12220"/>
                <a:gd name="T42" fmla="*/ 9395 w 10588"/>
                <a:gd name="T43" fmla="*/ 10420 h 12220"/>
                <a:gd name="T44" fmla="*/ 9521 w 10588"/>
                <a:gd name="T45" fmla="*/ 8830 h 12220"/>
                <a:gd name="T46" fmla="*/ 9667 w 10588"/>
                <a:gd name="T47" fmla="*/ 8537 h 12220"/>
                <a:gd name="T48" fmla="*/ 10169 w 10588"/>
                <a:gd name="T49" fmla="*/ 5754 h 12220"/>
                <a:gd name="T50" fmla="*/ 10525 w 10588"/>
                <a:gd name="T51" fmla="*/ 3243 h 12220"/>
                <a:gd name="T52" fmla="*/ 8349 w 10588"/>
                <a:gd name="T53" fmla="*/ 2281 h 12220"/>
                <a:gd name="T54" fmla="*/ 8935 w 10588"/>
                <a:gd name="T55" fmla="*/ 2658 h 12220"/>
                <a:gd name="T56" fmla="*/ 8956 w 10588"/>
                <a:gd name="T57" fmla="*/ 4248 h 12220"/>
                <a:gd name="T58" fmla="*/ 8746 w 10588"/>
                <a:gd name="T59" fmla="*/ 5001 h 12220"/>
                <a:gd name="T60" fmla="*/ 8349 w 10588"/>
                <a:gd name="T61" fmla="*/ 2281 h 1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32" name="Google Shape;220;p33"/>
            <p:cNvSpPr>
              <a:spLocks/>
            </p:cNvSpPr>
            <p:nvPr/>
          </p:nvSpPr>
          <p:spPr bwMode="auto">
            <a:xfrm>
              <a:off x="504450" y="2734450"/>
              <a:ext cx="428450" cy="582225"/>
            </a:xfrm>
            <a:custGeom>
              <a:avLst/>
              <a:gdLst>
                <a:gd name="T0" fmla="*/ 15735 w 17138"/>
                <a:gd name="T1" fmla="*/ 19229 h 23289"/>
                <a:gd name="T2" fmla="*/ 15171 w 17138"/>
                <a:gd name="T3" fmla="*/ 21028 h 23289"/>
                <a:gd name="T4" fmla="*/ 12890 w 17138"/>
                <a:gd name="T5" fmla="*/ 23183 h 23289"/>
                <a:gd name="T6" fmla="*/ 10358 w 17138"/>
                <a:gd name="T7" fmla="*/ 22179 h 23289"/>
                <a:gd name="T8" fmla="*/ 9396 w 17138"/>
                <a:gd name="T9" fmla="*/ 20484 h 23289"/>
                <a:gd name="T10" fmla="*/ 8998 w 17138"/>
                <a:gd name="T11" fmla="*/ 17869 h 23289"/>
                <a:gd name="T12" fmla="*/ 5420 w 17138"/>
                <a:gd name="T13" fmla="*/ 16237 h 23289"/>
                <a:gd name="T14" fmla="*/ 2135 w 17138"/>
                <a:gd name="T15" fmla="*/ 12240 h 23289"/>
                <a:gd name="T16" fmla="*/ 147 w 17138"/>
                <a:gd name="T17" fmla="*/ 7344 h 23289"/>
                <a:gd name="T18" fmla="*/ 796 w 17138"/>
                <a:gd name="T19" fmla="*/ 3055 h 23289"/>
                <a:gd name="T20" fmla="*/ 8517 w 17138"/>
                <a:gd name="T21" fmla="*/ 63 h 23289"/>
                <a:gd name="T22" fmla="*/ 13225 w 17138"/>
                <a:gd name="T23" fmla="*/ 900 h 23289"/>
                <a:gd name="T24" fmla="*/ 15756 w 17138"/>
                <a:gd name="T25" fmla="*/ 3097 h 23289"/>
                <a:gd name="T26" fmla="*/ 16698 w 17138"/>
                <a:gd name="T27" fmla="*/ 11780 h 23289"/>
                <a:gd name="T28" fmla="*/ 13622 w 17138"/>
                <a:gd name="T29" fmla="*/ 15442 h 23289"/>
                <a:gd name="T30" fmla="*/ 15547 w 17138"/>
                <a:gd name="T31" fmla="*/ 5189 h 23289"/>
                <a:gd name="T32" fmla="*/ 12932 w 17138"/>
                <a:gd name="T33" fmla="*/ 1946 h 23289"/>
                <a:gd name="T34" fmla="*/ 8224 w 17138"/>
                <a:gd name="T35" fmla="*/ 1025 h 23289"/>
                <a:gd name="T36" fmla="*/ 3558 w 17138"/>
                <a:gd name="T37" fmla="*/ 2281 h 23289"/>
                <a:gd name="T38" fmla="*/ 1214 w 17138"/>
                <a:gd name="T39" fmla="*/ 7826 h 23289"/>
                <a:gd name="T40" fmla="*/ 2930 w 17138"/>
                <a:gd name="T41" fmla="*/ 11780 h 23289"/>
                <a:gd name="T42" fmla="*/ 6529 w 17138"/>
                <a:gd name="T43" fmla="*/ 15839 h 23289"/>
                <a:gd name="T44" fmla="*/ 8789 w 17138"/>
                <a:gd name="T45" fmla="*/ 16948 h 23289"/>
                <a:gd name="T46" fmla="*/ 7701 w 17138"/>
                <a:gd name="T47" fmla="*/ 14919 h 23289"/>
                <a:gd name="T48" fmla="*/ 5504 w 17138"/>
                <a:gd name="T49" fmla="*/ 8265 h 23289"/>
                <a:gd name="T50" fmla="*/ 8684 w 17138"/>
                <a:gd name="T51" fmla="*/ 6654 h 23289"/>
                <a:gd name="T52" fmla="*/ 11781 w 17138"/>
                <a:gd name="T53" fmla="*/ 6486 h 23289"/>
                <a:gd name="T54" fmla="*/ 13978 w 17138"/>
                <a:gd name="T55" fmla="*/ 7637 h 23289"/>
                <a:gd name="T56" fmla="*/ 14836 w 17138"/>
                <a:gd name="T57" fmla="*/ 11550 h 23289"/>
                <a:gd name="T58" fmla="*/ 12743 w 17138"/>
                <a:gd name="T59" fmla="*/ 7805 h 23289"/>
                <a:gd name="T60" fmla="*/ 12639 w 17138"/>
                <a:gd name="T61" fmla="*/ 11236 h 23289"/>
                <a:gd name="T62" fmla="*/ 11049 w 17138"/>
                <a:gd name="T63" fmla="*/ 11362 h 23289"/>
                <a:gd name="T64" fmla="*/ 11007 w 17138"/>
                <a:gd name="T65" fmla="*/ 6989 h 23289"/>
                <a:gd name="T66" fmla="*/ 9877 w 17138"/>
                <a:gd name="T67" fmla="*/ 9416 h 23289"/>
                <a:gd name="T68" fmla="*/ 9333 w 17138"/>
                <a:gd name="T69" fmla="*/ 12136 h 23289"/>
                <a:gd name="T70" fmla="*/ 7785 w 17138"/>
                <a:gd name="T71" fmla="*/ 9730 h 23289"/>
                <a:gd name="T72" fmla="*/ 6424 w 17138"/>
                <a:gd name="T73" fmla="*/ 8265 h 23289"/>
                <a:gd name="T74" fmla="*/ 8412 w 17138"/>
                <a:gd name="T75" fmla="*/ 14416 h 23289"/>
                <a:gd name="T76" fmla="*/ 12471 w 17138"/>
                <a:gd name="T77" fmla="*/ 15777 h 23289"/>
                <a:gd name="T78" fmla="*/ 14041 w 17138"/>
                <a:gd name="T79" fmla="*/ 10546 h 23289"/>
                <a:gd name="T80" fmla="*/ 12743 w 17138"/>
                <a:gd name="T81" fmla="*/ 7805 h 23289"/>
                <a:gd name="T82" fmla="*/ 12430 w 17138"/>
                <a:gd name="T83" fmla="*/ 16885 h 23289"/>
                <a:gd name="T84" fmla="*/ 10735 w 17138"/>
                <a:gd name="T85" fmla="*/ 18559 h 23289"/>
                <a:gd name="T86" fmla="*/ 13099 w 17138"/>
                <a:gd name="T87" fmla="*/ 18057 h 23289"/>
                <a:gd name="T88" fmla="*/ 13957 w 17138"/>
                <a:gd name="T89" fmla="*/ 16634 h 23289"/>
                <a:gd name="T90" fmla="*/ 13664 w 17138"/>
                <a:gd name="T91" fmla="*/ 20568 h 23289"/>
                <a:gd name="T92" fmla="*/ 12220 w 17138"/>
                <a:gd name="T93" fmla="*/ 20275 h 23289"/>
                <a:gd name="T94" fmla="*/ 10588 w 17138"/>
                <a:gd name="T95" fmla="*/ 20819 h 23289"/>
                <a:gd name="T96" fmla="*/ 11111 w 17138"/>
                <a:gd name="T97" fmla="*/ 19773 h 23289"/>
                <a:gd name="T98" fmla="*/ 14522 w 17138"/>
                <a:gd name="T99" fmla="*/ 18518 h 23289"/>
                <a:gd name="T100" fmla="*/ 10274 w 17138"/>
                <a:gd name="T101" fmla="*/ 19543 h 23289"/>
                <a:gd name="T102" fmla="*/ 11446 w 17138"/>
                <a:gd name="T103" fmla="*/ 8223 h 23289"/>
                <a:gd name="T104" fmla="*/ 11739 w 17138"/>
                <a:gd name="T105" fmla="*/ 8035 h 23289"/>
                <a:gd name="T106" fmla="*/ 13225 w 17138"/>
                <a:gd name="T107" fmla="*/ 22367 h 23289"/>
                <a:gd name="T108" fmla="*/ 9249 w 17138"/>
                <a:gd name="T109" fmla="*/ 10232 h 23289"/>
                <a:gd name="T110" fmla="*/ 9145 w 17138"/>
                <a:gd name="T111" fmla="*/ 11257 h 23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33" name="Google Shape;221;p33"/>
            <p:cNvSpPr>
              <a:spLocks/>
            </p:cNvSpPr>
            <p:nvPr/>
          </p:nvSpPr>
          <p:spPr bwMode="auto">
            <a:xfrm>
              <a:off x="437500" y="2678475"/>
              <a:ext cx="84775" cy="66450"/>
            </a:xfrm>
            <a:custGeom>
              <a:avLst/>
              <a:gdLst>
                <a:gd name="T0" fmla="*/ 712 w 3391"/>
                <a:gd name="T1" fmla="*/ 0 h 2658"/>
                <a:gd name="T2" fmla="*/ 1675 w 3391"/>
                <a:gd name="T3" fmla="*/ 461 h 2658"/>
                <a:gd name="T4" fmla="*/ 2637 w 3391"/>
                <a:gd name="T5" fmla="*/ 1381 h 2658"/>
                <a:gd name="T6" fmla="*/ 3181 w 3391"/>
                <a:gd name="T7" fmla="*/ 1904 h 2658"/>
                <a:gd name="T8" fmla="*/ 3286 w 3391"/>
                <a:gd name="T9" fmla="*/ 2427 h 2658"/>
                <a:gd name="T10" fmla="*/ 2700 w 3391"/>
                <a:gd name="T11" fmla="*/ 2595 h 2658"/>
                <a:gd name="T12" fmla="*/ 2491 w 3391"/>
                <a:gd name="T13" fmla="*/ 2448 h 2658"/>
                <a:gd name="T14" fmla="*/ 1444 w 3391"/>
                <a:gd name="T15" fmla="*/ 1653 h 2658"/>
                <a:gd name="T16" fmla="*/ 1193 w 3391"/>
                <a:gd name="T17" fmla="*/ 1402 h 2658"/>
                <a:gd name="T18" fmla="*/ 356 w 3391"/>
                <a:gd name="T19" fmla="*/ 816 h 2658"/>
                <a:gd name="T20" fmla="*/ 210 w 3391"/>
                <a:gd name="T21" fmla="*/ 733 h 2658"/>
                <a:gd name="T22" fmla="*/ 210 w 3391"/>
                <a:gd name="T23" fmla="*/ 189 h 2658"/>
                <a:gd name="T24" fmla="*/ 712 w 3391"/>
                <a:gd name="T25" fmla="*/ 0 h 2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34" name="Google Shape;222;p33"/>
            <p:cNvSpPr>
              <a:spLocks/>
            </p:cNvSpPr>
            <p:nvPr/>
          </p:nvSpPr>
          <p:spPr bwMode="auto">
            <a:xfrm>
              <a:off x="853350" y="3366325"/>
              <a:ext cx="72750" cy="94200"/>
            </a:xfrm>
            <a:custGeom>
              <a:avLst/>
              <a:gdLst>
                <a:gd name="T0" fmla="*/ 2909 w 2910"/>
                <a:gd name="T1" fmla="*/ 3265 h 3768"/>
                <a:gd name="T2" fmla="*/ 2784 w 2910"/>
                <a:gd name="T3" fmla="*/ 3537 h 3768"/>
                <a:gd name="T4" fmla="*/ 2303 w 2910"/>
                <a:gd name="T5" fmla="*/ 3600 h 3768"/>
                <a:gd name="T6" fmla="*/ 2198 w 2910"/>
                <a:gd name="T7" fmla="*/ 3474 h 3768"/>
                <a:gd name="T8" fmla="*/ 252 w 2910"/>
                <a:gd name="T9" fmla="*/ 775 h 3768"/>
                <a:gd name="T10" fmla="*/ 147 w 2910"/>
                <a:gd name="T11" fmla="*/ 126 h 3768"/>
                <a:gd name="T12" fmla="*/ 754 w 2910"/>
                <a:gd name="T13" fmla="*/ 294 h 3768"/>
                <a:gd name="T14" fmla="*/ 943 w 2910"/>
                <a:gd name="T15" fmla="*/ 440 h 3768"/>
                <a:gd name="T16" fmla="*/ 2679 w 2910"/>
                <a:gd name="T17" fmla="*/ 2763 h 3768"/>
                <a:gd name="T18" fmla="*/ 2909 w 2910"/>
                <a:gd name="T19" fmla="*/ 3265 h 3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35" name="Google Shape;223;p33"/>
            <p:cNvSpPr>
              <a:spLocks/>
            </p:cNvSpPr>
            <p:nvPr/>
          </p:nvSpPr>
          <p:spPr bwMode="auto">
            <a:xfrm>
              <a:off x="347000" y="2867825"/>
              <a:ext cx="103600" cy="43975"/>
            </a:xfrm>
            <a:custGeom>
              <a:avLst/>
              <a:gdLst>
                <a:gd name="T0" fmla="*/ 106 w 4144"/>
                <a:gd name="T1" fmla="*/ 1 h 1759"/>
                <a:gd name="T2" fmla="*/ 1403 w 4144"/>
                <a:gd name="T3" fmla="*/ 252 h 1759"/>
                <a:gd name="T4" fmla="*/ 3642 w 4144"/>
                <a:gd name="T5" fmla="*/ 796 h 1759"/>
                <a:gd name="T6" fmla="*/ 4060 w 4144"/>
                <a:gd name="T7" fmla="*/ 1193 h 1759"/>
                <a:gd name="T8" fmla="*/ 4123 w 4144"/>
                <a:gd name="T9" fmla="*/ 1507 h 1759"/>
                <a:gd name="T10" fmla="*/ 3809 w 4144"/>
                <a:gd name="T11" fmla="*/ 1737 h 1759"/>
                <a:gd name="T12" fmla="*/ 3558 w 4144"/>
                <a:gd name="T13" fmla="*/ 1716 h 1759"/>
                <a:gd name="T14" fmla="*/ 1110 w 4144"/>
                <a:gd name="T15" fmla="*/ 984 h 1759"/>
                <a:gd name="T16" fmla="*/ 189 w 4144"/>
                <a:gd name="T17" fmla="*/ 586 h 1759"/>
                <a:gd name="T18" fmla="*/ 43 w 4144"/>
                <a:gd name="T19" fmla="*/ 314 h 1759"/>
                <a:gd name="T20" fmla="*/ 106 w 4144"/>
                <a:gd name="T21" fmla="*/ 1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36" name="Google Shape;224;p33"/>
            <p:cNvSpPr>
              <a:spLocks/>
            </p:cNvSpPr>
            <p:nvPr/>
          </p:nvSpPr>
          <p:spPr bwMode="auto">
            <a:xfrm>
              <a:off x="617450" y="2571750"/>
              <a:ext cx="30350" cy="88950"/>
            </a:xfrm>
            <a:custGeom>
              <a:avLst/>
              <a:gdLst>
                <a:gd name="T0" fmla="*/ 628 w 1214"/>
                <a:gd name="T1" fmla="*/ 1 h 3558"/>
                <a:gd name="T2" fmla="*/ 1151 w 1214"/>
                <a:gd name="T3" fmla="*/ 1047 h 3558"/>
                <a:gd name="T4" fmla="*/ 1151 w 1214"/>
                <a:gd name="T5" fmla="*/ 1884 h 3558"/>
                <a:gd name="T6" fmla="*/ 1193 w 1214"/>
                <a:gd name="T7" fmla="*/ 3035 h 3558"/>
                <a:gd name="T8" fmla="*/ 1005 w 1214"/>
                <a:gd name="T9" fmla="*/ 3453 h 3558"/>
                <a:gd name="T10" fmla="*/ 544 w 1214"/>
                <a:gd name="T11" fmla="*/ 3411 h 3558"/>
                <a:gd name="T12" fmla="*/ 210 w 1214"/>
                <a:gd name="T13" fmla="*/ 2951 h 3558"/>
                <a:gd name="T14" fmla="*/ 356 w 1214"/>
                <a:gd name="T15" fmla="*/ 336 h 3558"/>
                <a:gd name="T16" fmla="*/ 628 w 1214"/>
                <a:gd name="T17" fmla="*/ 1 h 3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37" name="Google Shape;225;p33"/>
            <p:cNvSpPr>
              <a:spLocks/>
            </p:cNvSpPr>
            <p:nvPr/>
          </p:nvSpPr>
          <p:spPr bwMode="auto">
            <a:xfrm>
              <a:off x="772275" y="2583800"/>
              <a:ext cx="44500" cy="72200"/>
            </a:xfrm>
            <a:custGeom>
              <a:avLst/>
              <a:gdLst>
                <a:gd name="T0" fmla="*/ 1 w 1780"/>
                <a:gd name="T1" fmla="*/ 2092 h 2888"/>
                <a:gd name="T2" fmla="*/ 754 w 1780"/>
                <a:gd name="T3" fmla="*/ 272 h 2888"/>
                <a:gd name="T4" fmla="*/ 963 w 1780"/>
                <a:gd name="T5" fmla="*/ 126 h 2888"/>
                <a:gd name="T6" fmla="*/ 1591 w 1780"/>
                <a:gd name="T7" fmla="*/ 126 h 2888"/>
                <a:gd name="T8" fmla="*/ 1612 w 1780"/>
                <a:gd name="T9" fmla="*/ 753 h 2888"/>
                <a:gd name="T10" fmla="*/ 963 w 1780"/>
                <a:gd name="T11" fmla="*/ 2344 h 2888"/>
                <a:gd name="T12" fmla="*/ 880 w 1780"/>
                <a:gd name="T13" fmla="*/ 2574 h 2888"/>
                <a:gd name="T14" fmla="*/ 524 w 1780"/>
                <a:gd name="T15" fmla="*/ 2867 h 2888"/>
                <a:gd name="T16" fmla="*/ 147 w 1780"/>
                <a:gd name="T17" fmla="*/ 2574 h 2888"/>
                <a:gd name="T18" fmla="*/ 1 w 1780"/>
                <a:gd name="T19" fmla="*/ 2092 h 2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438" name="Google Shape;226;p33"/>
            <p:cNvSpPr>
              <a:spLocks/>
            </p:cNvSpPr>
            <p:nvPr/>
          </p:nvSpPr>
          <p:spPr bwMode="auto">
            <a:xfrm>
              <a:off x="373175" y="3021100"/>
              <a:ext cx="71675" cy="30875"/>
            </a:xfrm>
            <a:custGeom>
              <a:avLst/>
              <a:gdLst>
                <a:gd name="T0" fmla="*/ 900 w 2867"/>
                <a:gd name="T1" fmla="*/ 1235 h 1235"/>
                <a:gd name="T2" fmla="*/ 314 w 2867"/>
                <a:gd name="T3" fmla="*/ 1130 h 1235"/>
                <a:gd name="T4" fmla="*/ 63 w 2867"/>
                <a:gd name="T5" fmla="*/ 837 h 1235"/>
                <a:gd name="T6" fmla="*/ 293 w 2867"/>
                <a:gd name="T7" fmla="*/ 440 h 1235"/>
                <a:gd name="T8" fmla="*/ 460 w 2867"/>
                <a:gd name="T9" fmla="*/ 398 h 1235"/>
                <a:gd name="T10" fmla="*/ 2490 w 2867"/>
                <a:gd name="T11" fmla="*/ 21 h 1235"/>
                <a:gd name="T12" fmla="*/ 2804 w 2867"/>
                <a:gd name="T13" fmla="*/ 209 h 1235"/>
                <a:gd name="T14" fmla="*/ 2720 w 2867"/>
                <a:gd name="T15" fmla="*/ 565 h 1235"/>
                <a:gd name="T16" fmla="*/ 2344 w 2867"/>
                <a:gd name="T17" fmla="*/ 858 h 1235"/>
                <a:gd name="T18" fmla="*/ 900 w 2867"/>
                <a:gd name="T19" fmla="*/ 1235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14346" name="Google Shape;227;p33"/>
          <p:cNvGrpSpPr>
            <a:grpSpLocks/>
          </p:cNvGrpSpPr>
          <p:nvPr/>
        </p:nvGrpSpPr>
        <p:grpSpPr bwMode="auto">
          <a:xfrm>
            <a:off x="6369050" y="3178175"/>
            <a:ext cx="2371725" cy="1808163"/>
            <a:chOff x="6368425" y="3177488"/>
            <a:chExt cx="2372800" cy="1808625"/>
          </a:xfrm>
        </p:grpSpPr>
        <p:sp>
          <p:nvSpPr>
            <p:cNvPr id="14357" name="Google Shape;228;p33"/>
            <p:cNvSpPr>
              <a:spLocks/>
            </p:cNvSpPr>
            <p:nvPr/>
          </p:nvSpPr>
          <p:spPr bwMode="auto">
            <a:xfrm>
              <a:off x="6790225" y="4710413"/>
              <a:ext cx="177350" cy="192000"/>
            </a:xfrm>
            <a:custGeom>
              <a:avLst/>
              <a:gdLst>
                <a:gd name="T0" fmla="*/ 1423 w 7094"/>
                <a:gd name="T1" fmla="*/ 1 h 7680"/>
                <a:gd name="T2" fmla="*/ 2490 w 7094"/>
                <a:gd name="T3" fmla="*/ 1361 h 7680"/>
                <a:gd name="T4" fmla="*/ 2888 w 7094"/>
                <a:gd name="T5" fmla="*/ 1988 h 7680"/>
                <a:gd name="T6" fmla="*/ 4520 w 7094"/>
                <a:gd name="T7" fmla="*/ 3955 h 7680"/>
                <a:gd name="T8" fmla="*/ 5231 w 7094"/>
                <a:gd name="T9" fmla="*/ 4918 h 7680"/>
                <a:gd name="T10" fmla="*/ 6173 w 7094"/>
                <a:gd name="T11" fmla="*/ 6027 h 7680"/>
                <a:gd name="T12" fmla="*/ 7093 w 7094"/>
                <a:gd name="T13" fmla="*/ 7115 h 7680"/>
                <a:gd name="T14" fmla="*/ 4938 w 7094"/>
                <a:gd name="T15" fmla="*/ 7596 h 7680"/>
                <a:gd name="T16" fmla="*/ 3034 w 7094"/>
                <a:gd name="T17" fmla="*/ 5441 h 7680"/>
                <a:gd name="T18" fmla="*/ 816 w 7094"/>
                <a:gd name="T19" fmla="*/ 2302 h 7680"/>
                <a:gd name="T20" fmla="*/ 398 w 7094"/>
                <a:gd name="T21" fmla="*/ 1821 h 7680"/>
                <a:gd name="T22" fmla="*/ 230 w 7094"/>
                <a:gd name="T23" fmla="*/ 775 h 7680"/>
                <a:gd name="T24" fmla="*/ 1235 w 7094"/>
                <a:gd name="T25" fmla="*/ 210 h 7680"/>
                <a:gd name="T26" fmla="*/ 1423 w 7094"/>
                <a:gd name="T27" fmla="*/ 1 h 7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358" name="Google Shape;229;p33"/>
            <p:cNvSpPr>
              <a:spLocks/>
            </p:cNvSpPr>
            <p:nvPr/>
          </p:nvSpPr>
          <p:spPr bwMode="auto">
            <a:xfrm>
              <a:off x="6928825" y="4913388"/>
              <a:ext cx="55475" cy="45525"/>
            </a:xfrm>
            <a:custGeom>
              <a:avLst/>
              <a:gdLst>
                <a:gd name="T0" fmla="*/ 1863 w 2219"/>
                <a:gd name="T1" fmla="*/ 1820 h 1821"/>
                <a:gd name="T2" fmla="*/ 1 w 2219"/>
                <a:gd name="T3" fmla="*/ 314 h 1821"/>
                <a:gd name="T4" fmla="*/ 1737 w 2219"/>
                <a:gd name="T5" fmla="*/ 0 h 1821"/>
                <a:gd name="T6" fmla="*/ 1800 w 2219"/>
                <a:gd name="T7" fmla="*/ 21 h 1821"/>
                <a:gd name="T8" fmla="*/ 2156 w 2219"/>
                <a:gd name="T9" fmla="*/ 1046 h 1821"/>
                <a:gd name="T10" fmla="*/ 1863 w 2219"/>
                <a:gd name="T11" fmla="*/ 1820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359" name="Google Shape;230;p33"/>
            <p:cNvSpPr>
              <a:spLocks/>
            </p:cNvSpPr>
            <p:nvPr/>
          </p:nvSpPr>
          <p:spPr bwMode="auto">
            <a:xfrm>
              <a:off x="6763025" y="4681638"/>
              <a:ext cx="244825" cy="304475"/>
            </a:xfrm>
            <a:custGeom>
              <a:avLst/>
              <a:gdLst>
                <a:gd name="T0" fmla="*/ 1883 w 9793"/>
                <a:gd name="T1" fmla="*/ 1 h 12179"/>
                <a:gd name="T2" fmla="*/ 3976 w 9793"/>
                <a:gd name="T3" fmla="*/ 1884 h 12179"/>
                <a:gd name="T4" fmla="*/ 5126 w 9793"/>
                <a:gd name="T5" fmla="*/ 3286 h 12179"/>
                <a:gd name="T6" fmla="*/ 6905 w 9793"/>
                <a:gd name="T7" fmla="*/ 5483 h 12179"/>
                <a:gd name="T8" fmla="*/ 7805 w 9793"/>
                <a:gd name="T9" fmla="*/ 6466 h 12179"/>
                <a:gd name="T10" fmla="*/ 8077 w 9793"/>
                <a:gd name="T11" fmla="*/ 6696 h 12179"/>
                <a:gd name="T12" fmla="*/ 9458 w 9793"/>
                <a:gd name="T13" fmla="*/ 8580 h 12179"/>
                <a:gd name="T14" fmla="*/ 9625 w 9793"/>
                <a:gd name="T15" fmla="*/ 10421 h 12179"/>
                <a:gd name="T16" fmla="*/ 9750 w 9793"/>
                <a:gd name="T17" fmla="*/ 11676 h 12179"/>
                <a:gd name="T18" fmla="*/ 9165 w 9793"/>
                <a:gd name="T19" fmla="*/ 12116 h 12179"/>
                <a:gd name="T20" fmla="*/ 8621 w 9793"/>
                <a:gd name="T21" fmla="*/ 11823 h 12179"/>
                <a:gd name="T22" fmla="*/ 7867 w 9793"/>
                <a:gd name="T23" fmla="*/ 11362 h 12179"/>
                <a:gd name="T24" fmla="*/ 5461 w 9793"/>
                <a:gd name="T25" fmla="*/ 9458 h 12179"/>
                <a:gd name="T26" fmla="*/ 5231 w 9793"/>
                <a:gd name="T27" fmla="*/ 9061 h 12179"/>
                <a:gd name="T28" fmla="*/ 5022 w 9793"/>
                <a:gd name="T29" fmla="*/ 8768 h 12179"/>
                <a:gd name="T30" fmla="*/ 3620 w 9793"/>
                <a:gd name="T31" fmla="*/ 7220 h 12179"/>
                <a:gd name="T32" fmla="*/ 2846 w 9793"/>
                <a:gd name="T33" fmla="*/ 6111 h 12179"/>
                <a:gd name="T34" fmla="*/ 1988 w 9793"/>
                <a:gd name="T35" fmla="*/ 5064 h 12179"/>
                <a:gd name="T36" fmla="*/ 460 w 9793"/>
                <a:gd name="T37" fmla="*/ 3223 h 12179"/>
                <a:gd name="T38" fmla="*/ 167 w 9793"/>
                <a:gd name="T39" fmla="*/ 1654 h 12179"/>
                <a:gd name="T40" fmla="*/ 1067 w 9793"/>
                <a:gd name="T41" fmla="*/ 461 h 12179"/>
                <a:gd name="T42" fmla="*/ 1883 w 9793"/>
                <a:gd name="T43" fmla="*/ 1 h 12179"/>
                <a:gd name="T44" fmla="*/ 2511 w 9793"/>
                <a:gd name="T45" fmla="*/ 1152 h 12179"/>
                <a:gd name="T46" fmla="*/ 2260 w 9793"/>
                <a:gd name="T47" fmla="*/ 1340 h 12179"/>
                <a:gd name="T48" fmla="*/ 1276 w 9793"/>
                <a:gd name="T49" fmla="*/ 1884 h 12179"/>
                <a:gd name="T50" fmla="*/ 1423 w 9793"/>
                <a:gd name="T51" fmla="*/ 2930 h 12179"/>
                <a:gd name="T52" fmla="*/ 1841 w 9793"/>
                <a:gd name="T53" fmla="*/ 3432 h 12179"/>
                <a:gd name="T54" fmla="*/ 4080 w 9793"/>
                <a:gd name="T55" fmla="*/ 6571 h 12179"/>
                <a:gd name="T56" fmla="*/ 5984 w 9793"/>
                <a:gd name="T57" fmla="*/ 8726 h 12179"/>
                <a:gd name="T58" fmla="*/ 8118 w 9793"/>
                <a:gd name="T59" fmla="*/ 8245 h 12179"/>
                <a:gd name="T60" fmla="*/ 7198 w 9793"/>
                <a:gd name="T61" fmla="*/ 7157 h 12179"/>
                <a:gd name="T62" fmla="*/ 6256 w 9793"/>
                <a:gd name="T63" fmla="*/ 6048 h 12179"/>
                <a:gd name="T64" fmla="*/ 5566 w 9793"/>
                <a:gd name="T65" fmla="*/ 5085 h 12179"/>
                <a:gd name="T66" fmla="*/ 3913 w 9793"/>
                <a:gd name="T67" fmla="*/ 3119 h 12179"/>
                <a:gd name="T68" fmla="*/ 3515 w 9793"/>
                <a:gd name="T69" fmla="*/ 2491 h 12179"/>
                <a:gd name="T70" fmla="*/ 2511 w 9793"/>
                <a:gd name="T71" fmla="*/ 1152 h 12179"/>
                <a:gd name="T72" fmla="*/ 8495 w 9793"/>
                <a:gd name="T73" fmla="*/ 11090 h 12179"/>
                <a:gd name="T74" fmla="*/ 8788 w 9793"/>
                <a:gd name="T75" fmla="*/ 10316 h 12179"/>
                <a:gd name="T76" fmla="*/ 8432 w 9793"/>
                <a:gd name="T77" fmla="*/ 9291 h 12179"/>
                <a:gd name="T78" fmla="*/ 8349 w 9793"/>
                <a:gd name="T79" fmla="*/ 9270 h 12179"/>
                <a:gd name="T80" fmla="*/ 6633 w 9793"/>
                <a:gd name="T81" fmla="*/ 9584 h 12179"/>
                <a:gd name="T82" fmla="*/ 8495 w 9793"/>
                <a:gd name="T83" fmla="*/ 11090 h 12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grpSp>
          <p:nvGrpSpPr>
            <p:cNvPr id="14360" name="Google Shape;231;p33"/>
            <p:cNvGrpSpPr>
              <a:grpSpLocks/>
            </p:cNvGrpSpPr>
            <p:nvPr/>
          </p:nvGrpSpPr>
          <p:grpSpPr bwMode="auto"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4361" name="Google Shape;232;p33"/>
              <p:cNvGrpSpPr>
                <a:grpSpLocks/>
              </p:cNvGrpSpPr>
              <p:nvPr/>
            </p:nvGrpSpPr>
            <p:grpSpPr bwMode="auto"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4365" name="Google Shape;233;p33"/>
                <p:cNvSpPr>
                  <a:spLocks/>
                </p:cNvSpPr>
                <p:nvPr/>
              </p:nvSpPr>
              <p:spPr bwMode="auto">
                <a:xfrm rot="2382685">
                  <a:off x="6973189" y="4291753"/>
                  <a:ext cx="79967" cy="65613"/>
                </a:xfrm>
                <a:custGeom>
                  <a:avLst/>
                  <a:gdLst>
                    <a:gd name="T0" fmla="*/ 1863 w 2219"/>
                    <a:gd name="T1" fmla="*/ 1820 h 1821"/>
                    <a:gd name="T2" fmla="*/ 1 w 2219"/>
                    <a:gd name="T3" fmla="*/ 314 h 1821"/>
                    <a:gd name="T4" fmla="*/ 1737 w 2219"/>
                    <a:gd name="T5" fmla="*/ 0 h 1821"/>
                    <a:gd name="T6" fmla="*/ 1800 w 2219"/>
                    <a:gd name="T7" fmla="*/ 21 h 1821"/>
                    <a:gd name="T8" fmla="*/ 2156 w 2219"/>
                    <a:gd name="T9" fmla="*/ 1046 h 1821"/>
                    <a:gd name="T10" fmla="*/ 1863 w 2219"/>
                    <a:gd name="T11" fmla="*/ 1820 h 1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ID"/>
                </a:p>
              </p:txBody>
            </p:sp>
            <p:grpSp>
              <p:nvGrpSpPr>
                <p:cNvPr id="14366" name="Google Shape;234;p33"/>
                <p:cNvGrpSpPr>
                  <a:grpSpLocks/>
                </p:cNvGrpSpPr>
                <p:nvPr/>
              </p:nvGrpSpPr>
              <p:grpSpPr bwMode="auto"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276" y="3926012"/>
                    <a:ext cx="95293" cy="3191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lIns="91425" tIns="91425" rIns="91425" bIns="91425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buNone/>
                      <a:defRPr/>
                    </a:pPr>
                    <a:endParaRPr kern="0"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4368" name="Google Shape;236;p33"/>
                  <p:cNvGrpSpPr>
                    <a:grpSpLocks/>
                  </p:cNvGrpSpPr>
                  <p:nvPr/>
                </p:nvGrpSpPr>
                <p:grpSpPr bwMode="auto"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4369" name="Google Shape;237;p33"/>
                    <p:cNvSpPr>
                      <a:spLocks/>
                    </p:cNvSpPr>
                    <p:nvPr/>
                  </p:nvSpPr>
                  <p:spPr bwMode="auto">
                    <a:xfrm>
                      <a:off x="-2119075" y="3352450"/>
                      <a:ext cx="874625" cy="674300"/>
                    </a:xfrm>
                    <a:custGeom>
                      <a:avLst/>
                      <a:gdLst>
                        <a:gd name="T0" fmla="*/ 3035 w 34985"/>
                        <a:gd name="T1" fmla="*/ 18246 h 26972"/>
                        <a:gd name="T2" fmla="*/ 4918 w 34985"/>
                        <a:gd name="T3" fmla="*/ 15338 h 26972"/>
                        <a:gd name="T4" fmla="*/ 7554 w 34985"/>
                        <a:gd name="T5" fmla="*/ 13894 h 26972"/>
                        <a:gd name="T6" fmla="*/ 10086 w 34985"/>
                        <a:gd name="T7" fmla="*/ 9626 h 26972"/>
                        <a:gd name="T8" fmla="*/ 13726 w 34985"/>
                        <a:gd name="T9" fmla="*/ 7931 h 26972"/>
                        <a:gd name="T10" fmla="*/ 17472 w 34985"/>
                        <a:gd name="T11" fmla="*/ 315 h 26972"/>
                        <a:gd name="T12" fmla="*/ 17807 w 34985"/>
                        <a:gd name="T13" fmla="*/ 252 h 26972"/>
                        <a:gd name="T14" fmla="*/ 20004 w 34985"/>
                        <a:gd name="T15" fmla="*/ 2491 h 26972"/>
                        <a:gd name="T16" fmla="*/ 23247 w 34985"/>
                        <a:gd name="T17" fmla="*/ 3809 h 26972"/>
                        <a:gd name="T18" fmla="*/ 25297 w 34985"/>
                        <a:gd name="T19" fmla="*/ 2428 h 26972"/>
                        <a:gd name="T20" fmla="*/ 27243 w 34985"/>
                        <a:gd name="T21" fmla="*/ 4583 h 26972"/>
                        <a:gd name="T22" fmla="*/ 32767 w 34985"/>
                        <a:gd name="T23" fmla="*/ 6006 h 26972"/>
                        <a:gd name="T24" fmla="*/ 34734 w 34985"/>
                        <a:gd name="T25" fmla="*/ 7805 h 26972"/>
                        <a:gd name="T26" fmla="*/ 34859 w 34985"/>
                        <a:gd name="T27" fmla="*/ 10944 h 26972"/>
                        <a:gd name="T28" fmla="*/ 34817 w 34985"/>
                        <a:gd name="T29" fmla="*/ 13099 h 26972"/>
                        <a:gd name="T30" fmla="*/ 33918 w 34985"/>
                        <a:gd name="T31" fmla="*/ 16342 h 26972"/>
                        <a:gd name="T32" fmla="*/ 30319 w 34985"/>
                        <a:gd name="T33" fmla="*/ 21929 h 26972"/>
                        <a:gd name="T34" fmla="*/ 28561 w 34985"/>
                        <a:gd name="T35" fmla="*/ 23540 h 26972"/>
                        <a:gd name="T36" fmla="*/ 26176 w 34985"/>
                        <a:gd name="T37" fmla="*/ 25193 h 26972"/>
                        <a:gd name="T38" fmla="*/ 23854 w 34985"/>
                        <a:gd name="T39" fmla="*/ 26197 h 26972"/>
                        <a:gd name="T40" fmla="*/ 22368 w 34985"/>
                        <a:gd name="T41" fmla="*/ 26490 h 26972"/>
                        <a:gd name="T42" fmla="*/ 17974 w 34985"/>
                        <a:gd name="T43" fmla="*/ 26636 h 26972"/>
                        <a:gd name="T44" fmla="*/ 12387 w 34985"/>
                        <a:gd name="T45" fmla="*/ 26636 h 26972"/>
                        <a:gd name="T46" fmla="*/ 8663 w 34985"/>
                        <a:gd name="T47" fmla="*/ 26344 h 26972"/>
                        <a:gd name="T48" fmla="*/ 2804 w 34985"/>
                        <a:gd name="T49" fmla="*/ 22891 h 26972"/>
                        <a:gd name="T50" fmla="*/ 1 w 34985"/>
                        <a:gd name="T51" fmla="*/ 19439 h 26972"/>
                        <a:gd name="T52" fmla="*/ 18037 w 34985"/>
                        <a:gd name="T53" fmla="*/ 25046 h 26972"/>
                        <a:gd name="T54" fmla="*/ 23142 w 34985"/>
                        <a:gd name="T55" fmla="*/ 23477 h 26972"/>
                        <a:gd name="T56" fmla="*/ 24837 w 34985"/>
                        <a:gd name="T57" fmla="*/ 21908 h 26972"/>
                        <a:gd name="T58" fmla="*/ 25569 w 34985"/>
                        <a:gd name="T59" fmla="*/ 18978 h 26972"/>
                        <a:gd name="T60" fmla="*/ 25632 w 34985"/>
                        <a:gd name="T61" fmla="*/ 15944 h 26972"/>
                        <a:gd name="T62" fmla="*/ 24021 w 34985"/>
                        <a:gd name="T63" fmla="*/ 16070 h 26972"/>
                        <a:gd name="T64" fmla="*/ 20882 w 34985"/>
                        <a:gd name="T65" fmla="*/ 17033 h 26972"/>
                        <a:gd name="T66" fmla="*/ 18748 w 34985"/>
                        <a:gd name="T67" fmla="*/ 17242 h 26972"/>
                        <a:gd name="T68" fmla="*/ 15087 w 34985"/>
                        <a:gd name="T69" fmla="*/ 17639 h 26972"/>
                        <a:gd name="T70" fmla="*/ 13434 w 34985"/>
                        <a:gd name="T71" fmla="*/ 18162 h 26972"/>
                        <a:gd name="T72" fmla="*/ 13224 w 34985"/>
                        <a:gd name="T73" fmla="*/ 20945 h 26972"/>
                        <a:gd name="T74" fmla="*/ 15107 w 34985"/>
                        <a:gd name="T75" fmla="*/ 24188 h 26972"/>
                        <a:gd name="T76" fmla="*/ 18037 w 34985"/>
                        <a:gd name="T77" fmla="*/ 24983 h 26972"/>
                        <a:gd name="T78" fmla="*/ 13831 w 34985"/>
                        <a:gd name="T79" fmla="*/ 12743 h 26972"/>
                        <a:gd name="T80" fmla="*/ 13936 w 34985"/>
                        <a:gd name="T81" fmla="*/ 14375 h 26972"/>
                        <a:gd name="T82" fmla="*/ 26699 w 34985"/>
                        <a:gd name="T83" fmla="*/ 10902 h 26972"/>
                        <a:gd name="T84" fmla="*/ 25883 w 34985"/>
                        <a:gd name="T85" fmla="*/ 10107 h 26972"/>
                        <a:gd name="T86" fmla="*/ 26155 w 34985"/>
                        <a:gd name="T87" fmla="*/ 11571 h 26972"/>
                        <a:gd name="T88" fmla="*/ 26699 w 34985"/>
                        <a:gd name="T89" fmla="*/ 10902 h 269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1337" y="3166993"/>
                      <a:ext cx="913227" cy="6446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lIns="91425" tIns="91425" rIns="91425" bIns="91425"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defRPr/>
                      </a:pPr>
                      <a:endParaRPr ker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371" name="Google Shape;239;p33"/>
                    <p:cNvSpPr>
                      <a:spLocks/>
                    </p:cNvSpPr>
                    <p:nvPr/>
                  </p:nvSpPr>
                  <p:spPr bwMode="auto">
                    <a:xfrm>
                      <a:off x="-1988300" y="4020975"/>
                      <a:ext cx="536725" cy="507925"/>
                    </a:xfrm>
                    <a:custGeom>
                      <a:avLst/>
                      <a:gdLst>
                        <a:gd name="T0" fmla="*/ 21405 w 21469"/>
                        <a:gd name="T1" fmla="*/ 19250 h 20317"/>
                        <a:gd name="T2" fmla="*/ 19376 w 21469"/>
                        <a:gd name="T3" fmla="*/ 19710 h 20317"/>
                        <a:gd name="T4" fmla="*/ 15986 w 21469"/>
                        <a:gd name="T5" fmla="*/ 20275 h 20317"/>
                        <a:gd name="T6" fmla="*/ 14982 w 21469"/>
                        <a:gd name="T7" fmla="*/ 20296 h 20317"/>
                        <a:gd name="T8" fmla="*/ 12806 w 21469"/>
                        <a:gd name="T9" fmla="*/ 20296 h 20317"/>
                        <a:gd name="T10" fmla="*/ 10023 w 21469"/>
                        <a:gd name="T11" fmla="*/ 20170 h 20317"/>
                        <a:gd name="T12" fmla="*/ 7219 w 21469"/>
                        <a:gd name="T13" fmla="*/ 20045 h 20317"/>
                        <a:gd name="T14" fmla="*/ 628 w 21469"/>
                        <a:gd name="T15" fmla="*/ 19480 h 20317"/>
                        <a:gd name="T16" fmla="*/ 356 w 21469"/>
                        <a:gd name="T17" fmla="*/ 19438 h 20317"/>
                        <a:gd name="T18" fmla="*/ 42 w 21469"/>
                        <a:gd name="T19" fmla="*/ 18957 h 20317"/>
                        <a:gd name="T20" fmla="*/ 440 w 21469"/>
                        <a:gd name="T21" fmla="*/ 17283 h 20317"/>
                        <a:gd name="T22" fmla="*/ 1800 w 21469"/>
                        <a:gd name="T23" fmla="*/ 13831 h 20317"/>
                        <a:gd name="T24" fmla="*/ 2197 w 21469"/>
                        <a:gd name="T25" fmla="*/ 12910 h 20317"/>
                        <a:gd name="T26" fmla="*/ 6947 w 21469"/>
                        <a:gd name="T27" fmla="*/ 1674 h 20317"/>
                        <a:gd name="T28" fmla="*/ 7135 w 21469"/>
                        <a:gd name="T29" fmla="*/ 1276 h 20317"/>
                        <a:gd name="T30" fmla="*/ 7428 w 21469"/>
                        <a:gd name="T31" fmla="*/ 1193 h 20317"/>
                        <a:gd name="T32" fmla="*/ 10797 w 21469"/>
                        <a:gd name="T33" fmla="*/ 1276 h 20317"/>
                        <a:gd name="T34" fmla="*/ 11488 w 21469"/>
                        <a:gd name="T35" fmla="*/ 2427 h 20317"/>
                        <a:gd name="T36" fmla="*/ 13182 w 21469"/>
                        <a:gd name="T37" fmla="*/ 3871 h 20317"/>
                        <a:gd name="T38" fmla="*/ 14626 w 21469"/>
                        <a:gd name="T39" fmla="*/ 3683 h 20317"/>
                        <a:gd name="T40" fmla="*/ 16028 w 21469"/>
                        <a:gd name="T41" fmla="*/ 2427 h 20317"/>
                        <a:gd name="T42" fmla="*/ 16446 w 21469"/>
                        <a:gd name="T43" fmla="*/ 1276 h 20317"/>
                        <a:gd name="T44" fmla="*/ 16342 w 21469"/>
                        <a:gd name="T45" fmla="*/ 649 h 20317"/>
                        <a:gd name="T46" fmla="*/ 18978 w 21469"/>
                        <a:gd name="T47" fmla="*/ 0 h 20317"/>
                        <a:gd name="T48" fmla="*/ 19167 w 21469"/>
                        <a:gd name="T49" fmla="*/ 230 h 20317"/>
                        <a:gd name="T50" fmla="*/ 20024 w 21469"/>
                        <a:gd name="T51" fmla="*/ 4750 h 20317"/>
                        <a:gd name="T52" fmla="*/ 20694 w 21469"/>
                        <a:gd name="T53" fmla="*/ 9771 h 20317"/>
                        <a:gd name="T54" fmla="*/ 20694 w 21469"/>
                        <a:gd name="T55" fmla="*/ 9960 h 20317"/>
                        <a:gd name="T56" fmla="*/ 21112 w 21469"/>
                        <a:gd name="T57" fmla="*/ 15567 h 20317"/>
                        <a:gd name="T58" fmla="*/ 21175 w 21469"/>
                        <a:gd name="T59" fmla="*/ 17283 h 20317"/>
                        <a:gd name="T60" fmla="*/ 21384 w 21469"/>
                        <a:gd name="T61" fmla="*/ 18706 h 20317"/>
                        <a:gd name="T62" fmla="*/ 21405 w 21469"/>
                        <a:gd name="T63" fmla="*/ 19250 h 203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229" y="3486162"/>
                      <a:ext cx="505054" cy="608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lIns="91425" tIns="91425" rIns="91425" bIns="91425"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defRPr/>
                      </a:pPr>
                      <a:endParaRPr ker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920" y="3214630"/>
                      <a:ext cx="476466" cy="4525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lIns="91425" tIns="91425" rIns="91425" bIns="91425"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defRPr/>
                      </a:pPr>
                      <a:endParaRPr ker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6338" y="4526240"/>
                      <a:ext cx="636875" cy="1302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lIns="91425" tIns="91425" rIns="91425" bIns="91425"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defRPr/>
                      </a:pPr>
                      <a:endParaRPr ker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375" name="Google Shape;243;p33"/>
                    <p:cNvSpPr>
                      <a:spLocks/>
                    </p:cNvSpPr>
                    <p:nvPr/>
                  </p:nvSpPr>
                  <p:spPr bwMode="auto">
                    <a:xfrm>
                      <a:off x="-2194925" y="3244175"/>
                      <a:ext cx="177875" cy="202975"/>
                    </a:xfrm>
                    <a:custGeom>
                      <a:avLst/>
                      <a:gdLst>
                        <a:gd name="T0" fmla="*/ 7115 w 7115"/>
                        <a:gd name="T1" fmla="*/ 691 h 8119"/>
                        <a:gd name="T2" fmla="*/ 4604 w 7115"/>
                        <a:gd name="T3" fmla="*/ 2386 h 8119"/>
                        <a:gd name="T4" fmla="*/ 1988 w 7115"/>
                        <a:gd name="T5" fmla="*/ 5022 h 8119"/>
                        <a:gd name="T6" fmla="*/ 1905 w 7115"/>
                        <a:gd name="T7" fmla="*/ 5294 h 8119"/>
                        <a:gd name="T8" fmla="*/ 1905 w 7115"/>
                        <a:gd name="T9" fmla="*/ 5399 h 8119"/>
                        <a:gd name="T10" fmla="*/ 2532 w 7115"/>
                        <a:gd name="T11" fmla="*/ 5880 h 8119"/>
                        <a:gd name="T12" fmla="*/ 1319 w 7115"/>
                        <a:gd name="T13" fmla="*/ 7910 h 8119"/>
                        <a:gd name="T14" fmla="*/ 419 w 7115"/>
                        <a:gd name="T15" fmla="*/ 7721 h 8119"/>
                        <a:gd name="T16" fmla="*/ 63 w 7115"/>
                        <a:gd name="T17" fmla="*/ 7010 h 8119"/>
                        <a:gd name="T18" fmla="*/ 566 w 7115"/>
                        <a:gd name="T19" fmla="*/ 4081 h 8119"/>
                        <a:gd name="T20" fmla="*/ 796 w 7115"/>
                        <a:gd name="T21" fmla="*/ 3683 h 8119"/>
                        <a:gd name="T22" fmla="*/ 1737 w 7115"/>
                        <a:gd name="T23" fmla="*/ 2156 h 8119"/>
                        <a:gd name="T24" fmla="*/ 2114 w 7115"/>
                        <a:gd name="T25" fmla="*/ 1653 h 8119"/>
                        <a:gd name="T26" fmla="*/ 2763 w 7115"/>
                        <a:gd name="T27" fmla="*/ 1026 h 8119"/>
                        <a:gd name="T28" fmla="*/ 4918 w 7115"/>
                        <a:gd name="T29" fmla="*/ 84 h 8119"/>
                        <a:gd name="T30" fmla="*/ 6529 w 7115"/>
                        <a:gd name="T31" fmla="*/ 105 h 8119"/>
                        <a:gd name="T32" fmla="*/ 7115 w 7115"/>
                        <a:gd name="T33" fmla="*/ 691 h 81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14376" name="Google Shape;244;p33"/>
                    <p:cNvSpPr>
                      <a:spLocks/>
                    </p:cNvSpPr>
                    <p:nvPr/>
                  </p:nvSpPr>
                  <p:spPr bwMode="auto">
                    <a:xfrm>
                      <a:off x="-2217425" y="3823750"/>
                      <a:ext cx="135000" cy="116150"/>
                    </a:xfrm>
                    <a:custGeom>
                      <a:avLst/>
                      <a:gdLst>
                        <a:gd name="T0" fmla="*/ 1110 w 5400"/>
                        <a:gd name="T1" fmla="*/ 1 h 4646"/>
                        <a:gd name="T2" fmla="*/ 2240 w 5400"/>
                        <a:gd name="T3" fmla="*/ 649 h 4646"/>
                        <a:gd name="T4" fmla="*/ 2784 w 5400"/>
                        <a:gd name="T5" fmla="*/ 1089 h 4646"/>
                        <a:gd name="T6" fmla="*/ 3412 w 5400"/>
                        <a:gd name="T7" fmla="*/ 1989 h 4646"/>
                        <a:gd name="T8" fmla="*/ 5190 w 5400"/>
                        <a:gd name="T9" fmla="*/ 4144 h 4646"/>
                        <a:gd name="T10" fmla="*/ 5399 w 5400"/>
                        <a:gd name="T11" fmla="*/ 4437 h 4646"/>
                        <a:gd name="T12" fmla="*/ 3976 w 5400"/>
                        <a:gd name="T13" fmla="*/ 4437 h 4646"/>
                        <a:gd name="T14" fmla="*/ 1779 w 5400"/>
                        <a:gd name="T15" fmla="*/ 3621 h 4646"/>
                        <a:gd name="T16" fmla="*/ 671 w 5400"/>
                        <a:gd name="T17" fmla="*/ 2616 h 4646"/>
                        <a:gd name="T18" fmla="*/ 168 w 5400"/>
                        <a:gd name="T19" fmla="*/ 1361 h 4646"/>
                        <a:gd name="T20" fmla="*/ 1110 w 5400"/>
                        <a:gd name="T21" fmla="*/ 1 h 46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0990" y="4840645"/>
                      <a:ext cx="160411" cy="651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lIns="91425" tIns="91425" rIns="91425" bIns="91425"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defRPr/>
                      </a:pPr>
                      <a:endParaRPr ker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378" name="Google Shape;246;p33"/>
                    <p:cNvSpPr>
                      <a:spLocks/>
                    </p:cNvSpPr>
                    <p:nvPr/>
                  </p:nvSpPr>
                  <p:spPr bwMode="auto">
                    <a:xfrm>
                      <a:off x="-1245000" y="3450275"/>
                      <a:ext cx="70125" cy="143875"/>
                    </a:xfrm>
                    <a:custGeom>
                      <a:avLst/>
                      <a:gdLst>
                        <a:gd name="T0" fmla="*/ 963 w 2805"/>
                        <a:gd name="T1" fmla="*/ 5754 h 5755"/>
                        <a:gd name="T2" fmla="*/ 733 w 2805"/>
                        <a:gd name="T3" fmla="*/ 4666 h 5755"/>
                        <a:gd name="T4" fmla="*/ 189 w 2805"/>
                        <a:gd name="T5" fmla="*/ 1925 h 5755"/>
                        <a:gd name="T6" fmla="*/ 294 w 2805"/>
                        <a:gd name="T7" fmla="*/ 335 h 5755"/>
                        <a:gd name="T8" fmla="*/ 775 w 2805"/>
                        <a:gd name="T9" fmla="*/ 0 h 5755"/>
                        <a:gd name="T10" fmla="*/ 1675 w 2805"/>
                        <a:gd name="T11" fmla="*/ 63 h 5755"/>
                        <a:gd name="T12" fmla="*/ 2198 w 2805"/>
                        <a:gd name="T13" fmla="*/ 398 h 5755"/>
                        <a:gd name="T14" fmla="*/ 2742 w 2805"/>
                        <a:gd name="T15" fmla="*/ 1800 h 5755"/>
                        <a:gd name="T16" fmla="*/ 2093 w 2805"/>
                        <a:gd name="T17" fmla="*/ 4248 h 5755"/>
                        <a:gd name="T18" fmla="*/ 963 w 2805"/>
                        <a:gd name="T19" fmla="*/ 5754 h 57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70161" y="4842233"/>
                      <a:ext cx="150881" cy="492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lIns="91425" tIns="91425" rIns="91425" bIns="91425"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defRPr/>
                      </a:pPr>
                      <a:endParaRPr ker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380" name="Google Shape;248;p33"/>
                    <p:cNvSpPr>
                      <a:spLocks/>
                    </p:cNvSpPr>
                    <p:nvPr/>
                  </p:nvSpPr>
                  <p:spPr bwMode="auto">
                    <a:xfrm>
                      <a:off x="-1689100" y="4037175"/>
                      <a:ext cx="95225" cy="58625"/>
                    </a:xfrm>
                    <a:custGeom>
                      <a:avLst/>
                      <a:gdLst>
                        <a:gd name="T0" fmla="*/ 3809 w 3809"/>
                        <a:gd name="T1" fmla="*/ 1 h 2345"/>
                        <a:gd name="T2" fmla="*/ 2072 w 3809"/>
                        <a:gd name="T3" fmla="*/ 2177 h 2345"/>
                        <a:gd name="T4" fmla="*/ 1507 w 3809"/>
                        <a:gd name="T5" fmla="*/ 2240 h 2345"/>
                        <a:gd name="T6" fmla="*/ 1 w 3809"/>
                        <a:gd name="T7" fmla="*/ 670 h 2345"/>
                        <a:gd name="T8" fmla="*/ 126 w 3809"/>
                        <a:gd name="T9" fmla="*/ 524 h 2345"/>
                        <a:gd name="T10" fmla="*/ 2512 w 3809"/>
                        <a:gd name="T11" fmla="*/ 84 h 2345"/>
                        <a:gd name="T12" fmla="*/ 3809 w 3809"/>
                        <a:gd name="T13" fmla="*/ 1 h 23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3634" y="3768809"/>
                      <a:ext cx="269997" cy="1841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lIns="91425" tIns="91425" rIns="91425" bIns="91425"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defRPr/>
                      </a:pPr>
                      <a:endParaRPr ker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382" name="Google Shape;250;p33"/>
                    <p:cNvSpPr>
                      <a:spLocks/>
                    </p:cNvSpPr>
                    <p:nvPr/>
                  </p:nvSpPr>
                  <p:spPr bwMode="auto">
                    <a:xfrm>
                      <a:off x="-1010125" y="3598825"/>
                      <a:ext cx="223400" cy="131325"/>
                    </a:xfrm>
                    <a:custGeom>
                      <a:avLst/>
                      <a:gdLst>
                        <a:gd name="T0" fmla="*/ 43 w 8936"/>
                        <a:gd name="T1" fmla="*/ 2323 h 5253"/>
                        <a:gd name="T2" fmla="*/ 1967 w 8936"/>
                        <a:gd name="T3" fmla="*/ 2093 h 5253"/>
                        <a:gd name="T4" fmla="*/ 4164 w 8936"/>
                        <a:gd name="T5" fmla="*/ 1277 h 5253"/>
                        <a:gd name="T6" fmla="*/ 6633 w 8936"/>
                        <a:gd name="T7" fmla="*/ 419 h 5253"/>
                        <a:gd name="T8" fmla="*/ 8203 w 8936"/>
                        <a:gd name="T9" fmla="*/ 1 h 5253"/>
                        <a:gd name="T10" fmla="*/ 8579 w 8936"/>
                        <a:gd name="T11" fmla="*/ 566 h 5253"/>
                        <a:gd name="T12" fmla="*/ 8893 w 8936"/>
                        <a:gd name="T13" fmla="*/ 2051 h 5253"/>
                        <a:gd name="T14" fmla="*/ 8935 w 8936"/>
                        <a:gd name="T15" fmla="*/ 2742 h 5253"/>
                        <a:gd name="T16" fmla="*/ 7554 w 8936"/>
                        <a:gd name="T17" fmla="*/ 3160 h 5253"/>
                        <a:gd name="T18" fmla="*/ 6947 w 8936"/>
                        <a:gd name="T19" fmla="*/ 3348 h 5253"/>
                        <a:gd name="T20" fmla="*/ 3139 w 8936"/>
                        <a:gd name="T21" fmla="*/ 4729 h 5253"/>
                        <a:gd name="T22" fmla="*/ 1068 w 8936"/>
                        <a:gd name="T23" fmla="*/ 5253 h 5253"/>
                        <a:gd name="T24" fmla="*/ 963 w 8936"/>
                        <a:gd name="T25" fmla="*/ 5064 h 5253"/>
                        <a:gd name="T26" fmla="*/ 419 w 8936"/>
                        <a:gd name="T27" fmla="*/ 3600 h 5253"/>
                        <a:gd name="T28" fmla="*/ 43 w 8936"/>
                        <a:gd name="T29" fmla="*/ 2323 h 5253"/>
                        <a:gd name="T30" fmla="*/ 43 w 8936"/>
                        <a:gd name="T31" fmla="*/ 2323 h 52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14383" name="Google Shape;251;p33"/>
                    <p:cNvSpPr>
                      <a:spLocks/>
                    </p:cNvSpPr>
                    <p:nvPr/>
                  </p:nvSpPr>
                  <p:spPr bwMode="auto">
                    <a:xfrm>
                      <a:off x="-1069750" y="3418875"/>
                      <a:ext cx="313350" cy="183650"/>
                    </a:xfrm>
                    <a:custGeom>
                      <a:avLst/>
                      <a:gdLst>
                        <a:gd name="T0" fmla="*/ 12303 w 12534"/>
                        <a:gd name="T1" fmla="*/ 963 h 7346"/>
                        <a:gd name="T2" fmla="*/ 12052 w 12534"/>
                        <a:gd name="T3" fmla="*/ 880 h 7346"/>
                        <a:gd name="T4" fmla="*/ 12157 w 12534"/>
                        <a:gd name="T5" fmla="*/ 733 h 7346"/>
                        <a:gd name="T6" fmla="*/ 11634 w 12534"/>
                        <a:gd name="T7" fmla="*/ 43 h 7346"/>
                        <a:gd name="T8" fmla="*/ 9542 w 12534"/>
                        <a:gd name="T9" fmla="*/ 943 h 7346"/>
                        <a:gd name="T10" fmla="*/ 9228 w 12534"/>
                        <a:gd name="T11" fmla="*/ 1131 h 7346"/>
                        <a:gd name="T12" fmla="*/ 9290 w 12534"/>
                        <a:gd name="T13" fmla="*/ 1047 h 7346"/>
                        <a:gd name="T14" fmla="*/ 8851 w 12534"/>
                        <a:gd name="T15" fmla="*/ 461 h 7346"/>
                        <a:gd name="T16" fmla="*/ 5985 w 12534"/>
                        <a:gd name="T17" fmla="*/ 1905 h 7346"/>
                        <a:gd name="T18" fmla="*/ 2720 w 12534"/>
                        <a:gd name="T19" fmla="*/ 4060 h 7346"/>
                        <a:gd name="T20" fmla="*/ 440 w 12534"/>
                        <a:gd name="T21" fmla="*/ 6111 h 7346"/>
                        <a:gd name="T22" fmla="*/ 628 w 12534"/>
                        <a:gd name="T23" fmla="*/ 7303 h 7346"/>
                        <a:gd name="T24" fmla="*/ 1172 w 12534"/>
                        <a:gd name="T25" fmla="*/ 6843 h 7346"/>
                        <a:gd name="T26" fmla="*/ 1319 w 12534"/>
                        <a:gd name="T27" fmla="*/ 6697 h 7346"/>
                        <a:gd name="T28" fmla="*/ 1339 w 12534"/>
                        <a:gd name="T29" fmla="*/ 6655 h 7346"/>
                        <a:gd name="T30" fmla="*/ 2951 w 12534"/>
                        <a:gd name="T31" fmla="*/ 6194 h 7346"/>
                        <a:gd name="T32" fmla="*/ 3264 w 12534"/>
                        <a:gd name="T33" fmla="*/ 6090 h 7346"/>
                        <a:gd name="T34" fmla="*/ 3327 w 12534"/>
                        <a:gd name="T35" fmla="*/ 6027 h 7346"/>
                        <a:gd name="T36" fmla="*/ 6570 w 12534"/>
                        <a:gd name="T37" fmla="*/ 4437 h 7346"/>
                        <a:gd name="T38" fmla="*/ 9625 w 12534"/>
                        <a:gd name="T39" fmla="*/ 2826 h 7346"/>
                        <a:gd name="T40" fmla="*/ 12366 w 12534"/>
                        <a:gd name="T41" fmla="*/ 1570 h 7346"/>
                        <a:gd name="T42" fmla="*/ 12303 w 12534"/>
                        <a:gd name="T43" fmla="*/ 963 h 73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990" y="3660831"/>
                      <a:ext cx="246174" cy="1857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lIns="91425" tIns="91425" rIns="91425" bIns="91425"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defRPr/>
                      </a:pPr>
                      <a:endParaRPr ker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3161" y="3748167"/>
                      <a:ext cx="233468" cy="2143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lIns="91425" tIns="91425" rIns="91425" bIns="91425"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defRPr/>
                      </a:pPr>
                      <a:endParaRPr ker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386" name="Google Shape;254;p33"/>
                    <p:cNvSpPr>
                      <a:spLocks/>
                    </p:cNvSpPr>
                    <p:nvPr/>
                  </p:nvSpPr>
                  <p:spPr bwMode="auto">
                    <a:xfrm>
                      <a:off x="-2749400" y="3146350"/>
                      <a:ext cx="2194400" cy="1786375"/>
                    </a:xfrm>
                    <a:custGeom>
                      <a:avLst/>
                      <a:gdLst>
                        <a:gd name="T0" fmla="*/ 59110 w 87776"/>
                        <a:gd name="T1" fmla="*/ 26783 h 71455"/>
                        <a:gd name="T2" fmla="*/ 58566 w 87776"/>
                        <a:gd name="T3" fmla="*/ 36512 h 71455"/>
                        <a:gd name="T4" fmla="*/ 65701 w 87776"/>
                        <a:gd name="T5" fmla="*/ 18455 h 71455"/>
                        <a:gd name="T6" fmla="*/ 69488 w 87776"/>
                        <a:gd name="T7" fmla="*/ 15526 h 71455"/>
                        <a:gd name="T8" fmla="*/ 71204 w 87776"/>
                        <a:gd name="T9" fmla="*/ 15798 h 71455"/>
                        <a:gd name="T10" fmla="*/ 84051 w 87776"/>
                        <a:gd name="T11" fmla="*/ 21678 h 71455"/>
                        <a:gd name="T12" fmla="*/ 79448 w 87776"/>
                        <a:gd name="T13" fmla="*/ 36136 h 71455"/>
                        <a:gd name="T14" fmla="*/ 69509 w 87776"/>
                        <a:gd name="T15" fmla="*/ 32579 h 71455"/>
                        <a:gd name="T16" fmla="*/ 50719 w 87776"/>
                        <a:gd name="T17" fmla="*/ 36366 h 71455"/>
                        <a:gd name="T18" fmla="*/ 54109 w 87776"/>
                        <a:gd name="T19" fmla="*/ 56285 h 71455"/>
                        <a:gd name="T20" fmla="*/ 46493 w 87776"/>
                        <a:gd name="T21" fmla="*/ 60386 h 71455"/>
                        <a:gd name="T22" fmla="*/ 52038 w 87776"/>
                        <a:gd name="T23" fmla="*/ 71099 h 71455"/>
                        <a:gd name="T24" fmla="*/ 45802 w 87776"/>
                        <a:gd name="T25" fmla="*/ 59445 h 71455"/>
                        <a:gd name="T26" fmla="*/ 36115 w 87776"/>
                        <a:gd name="T27" fmla="*/ 61265 h 71455"/>
                        <a:gd name="T28" fmla="*/ 28059 w 87776"/>
                        <a:gd name="T29" fmla="*/ 70869 h 71455"/>
                        <a:gd name="T30" fmla="*/ 35236 w 87776"/>
                        <a:gd name="T31" fmla="*/ 61433 h 71455"/>
                        <a:gd name="T32" fmla="*/ 27515 w 87776"/>
                        <a:gd name="T33" fmla="*/ 57541 h 71455"/>
                        <a:gd name="T34" fmla="*/ 27118 w 87776"/>
                        <a:gd name="T35" fmla="*/ 40948 h 71455"/>
                        <a:gd name="T36" fmla="*/ 18978 w 87776"/>
                        <a:gd name="T37" fmla="*/ 48711 h 71455"/>
                        <a:gd name="T38" fmla="*/ 16216 w 87776"/>
                        <a:gd name="T39" fmla="*/ 38124 h 71455"/>
                        <a:gd name="T40" fmla="*/ 21698 w 87776"/>
                        <a:gd name="T41" fmla="*/ 37977 h 71455"/>
                        <a:gd name="T42" fmla="*/ 27536 w 87776"/>
                        <a:gd name="T43" fmla="*/ 32453 h 71455"/>
                        <a:gd name="T44" fmla="*/ 22494 w 87776"/>
                        <a:gd name="T45" fmla="*/ 14271 h 71455"/>
                        <a:gd name="T46" fmla="*/ 2428 w 87776"/>
                        <a:gd name="T47" fmla="*/ 20025 h 71455"/>
                        <a:gd name="T48" fmla="*/ 7366 w 87776"/>
                        <a:gd name="T49" fmla="*/ 13183 h 71455"/>
                        <a:gd name="T50" fmla="*/ 23498 w 87776"/>
                        <a:gd name="T51" fmla="*/ 4834 h 71455"/>
                        <a:gd name="T52" fmla="*/ 41053 w 87776"/>
                        <a:gd name="T53" fmla="*/ 1 h 71455"/>
                        <a:gd name="T54" fmla="*/ 57080 w 87776"/>
                        <a:gd name="T55" fmla="*/ 6717 h 71455"/>
                        <a:gd name="T56" fmla="*/ 43145 w 87776"/>
                        <a:gd name="T57" fmla="*/ 34839 h 71455"/>
                        <a:gd name="T58" fmla="*/ 58587 w 87776"/>
                        <a:gd name="T59" fmla="*/ 25569 h 71455"/>
                        <a:gd name="T60" fmla="*/ 52435 w 87776"/>
                        <a:gd name="T61" fmla="*/ 12785 h 71455"/>
                        <a:gd name="T62" fmla="*/ 41660 w 87776"/>
                        <a:gd name="T63" fmla="*/ 12325 h 71455"/>
                        <a:gd name="T64" fmla="*/ 34420 w 87776"/>
                        <a:gd name="T65" fmla="*/ 17618 h 71455"/>
                        <a:gd name="T66" fmla="*/ 42120 w 87776"/>
                        <a:gd name="T67" fmla="*/ 8182 h 71455"/>
                        <a:gd name="T68" fmla="*/ 49548 w 87776"/>
                        <a:gd name="T69" fmla="*/ 9751 h 71455"/>
                        <a:gd name="T70" fmla="*/ 57813 w 87776"/>
                        <a:gd name="T71" fmla="*/ 9416 h 71455"/>
                        <a:gd name="T72" fmla="*/ 46786 w 87776"/>
                        <a:gd name="T73" fmla="*/ 1298 h 71455"/>
                        <a:gd name="T74" fmla="*/ 27473 w 87776"/>
                        <a:gd name="T75" fmla="*/ 6947 h 71455"/>
                        <a:gd name="T76" fmla="*/ 26532 w 87776"/>
                        <a:gd name="T77" fmla="*/ 26113 h 71455"/>
                        <a:gd name="T78" fmla="*/ 51849 w 87776"/>
                        <a:gd name="T79" fmla="*/ 54235 h 71455"/>
                        <a:gd name="T80" fmla="*/ 46493 w 87776"/>
                        <a:gd name="T81" fmla="*/ 37391 h 71455"/>
                        <a:gd name="T82" fmla="*/ 30507 w 87776"/>
                        <a:gd name="T83" fmla="*/ 53921 h 71455"/>
                        <a:gd name="T84" fmla="*/ 69718 w 87776"/>
                        <a:gd name="T85" fmla="*/ 30194 h 71455"/>
                        <a:gd name="T86" fmla="*/ 83611 w 87776"/>
                        <a:gd name="T87" fmla="*/ 33834 h 71455"/>
                        <a:gd name="T88" fmla="*/ 76686 w 87776"/>
                        <a:gd name="T89" fmla="*/ 14292 h 71455"/>
                        <a:gd name="T90" fmla="*/ 69090 w 87776"/>
                        <a:gd name="T91" fmla="*/ 24879 h 71455"/>
                        <a:gd name="T92" fmla="*/ 70116 w 87776"/>
                        <a:gd name="T93" fmla="*/ 29064 h 71455"/>
                        <a:gd name="T94" fmla="*/ 16112 w 87776"/>
                        <a:gd name="T95" fmla="*/ 18874 h 71455"/>
                        <a:gd name="T96" fmla="*/ 12262 w 87776"/>
                        <a:gd name="T97" fmla="*/ 4416 h 71455"/>
                        <a:gd name="T98" fmla="*/ 4311 w 87776"/>
                        <a:gd name="T99" fmla="*/ 19271 h 71455"/>
                        <a:gd name="T100" fmla="*/ 28289 w 87776"/>
                        <a:gd name="T101" fmla="*/ 58838 h 71455"/>
                        <a:gd name="T102" fmla="*/ 40258 w 87776"/>
                        <a:gd name="T103" fmla="*/ 58315 h 71455"/>
                        <a:gd name="T104" fmla="*/ 51912 w 87776"/>
                        <a:gd name="T105" fmla="*/ 59340 h 71455"/>
                        <a:gd name="T106" fmla="*/ 20694 w 87776"/>
                        <a:gd name="T107" fmla="*/ 35968 h 71455"/>
                        <a:gd name="T108" fmla="*/ 18288 w 87776"/>
                        <a:gd name="T109" fmla="*/ 39149 h 71455"/>
                        <a:gd name="T110" fmla="*/ 20652 w 87776"/>
                        <a:gd name="T111" fmla="*/ 43899 h 71455"/>
                        <a:gd name="T112" fmla="*/ 23477 w 87776"/>
                        <a:gd name="T113" fmla="*/ 11844 h 71455"/>
                        <a:gd name="T114" fmla="*/ 25255 w 87776"/>
                        <a:gd name="T115" fmla="*/ 31533 h 71455"/>
                        <a:gd name="T116" fmla="*/ 48983 w 87776"/>
                        <a:gd name="T117" fmla="*/ 67835 h 71455"/>
                        <a:gd name="T118" fmla="*/ 62353 w 87776"/>
                        <a:gd name="T119" fmla="*/ 12576 h 71455"/>
                        <a:gd name="T120" fmla="*/ 27180 w 87776"/>
                        <a:gd name="T121" fmla="*/ 69049 h 71455"/>
                        <a:gd name="T122" fmla="*/ 46221 w 87776"/>
                        <a:gd name="T123" fmla="*/ 35634 h 714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14387" name="Google Shape;255;p33"/>
                    <p:cNvSpPr>
                      <a:spLocks/>
                    </p:cNvSpPr>
                    <p:nvPr/>
                  </p:nvSpPr>
                  <p:spPr bwMode="auto">
                    <a:xfrm>
                      <a:off x="-1791625" y="3746875"/>
                      <a:ext cx="319125" cy="232275"/>
                    </a:xfrm>
                    <a:custGeom>
                      <a:avLst/>
                      <a:gdLst>
                        <a:gd name="T0" fmla="*/ 4939 w 12765"/>
                        <a:gd name="T1" fmla="*/ 9206 h 9291"/>
                        <a:gd name="T2" fmla="*/ 3767 w 12765"/>
                        <a:gd name="T3" fmla="*/ 9206 h 9291"/>
                        <a:gd name="T4" fmla="*/ 1989 w 12765"/>
                        <a:gd name="T5" fmla="*/ 8432 h 9291"/>
                        <a:gd name="T6" fmla="*/ 1235 w 12765"/>
                        <a:gd name="T7" fmla="*/ 7679 h 9291"/>
                        <a:gd name="T8" fmla="*/ 105 w 12765"/>
                        <a:gd name="T9" fmla="*/ 5189 h 9291"/>
                        <a:gd name="T10" fmla="*/ 273 w 12765"/>
                        <a:gd name="T11" fmla="*/ 3222 h 9291"/>
                        <a:gd name="T12" fmla="*/ 315 w 12765"/>
                        <a:gd name="T13" fmla="*/ 2406 h 9291"/>
                        <a:gd name="T14" fmla="*/ 1256 w 12765"/>
                        <a:gd name="T15" fmla="*/ 1820 h 9291"/>
                        <a:gd name="T16" fmla="*/ 1968 w 12765"/>
                        <a:gd name="T17" fmla="*/ 1883 h 9291"/>
                        <a:gd name="T18" fmla="*/ 3872 w 12765"/>
                        <a:gd name="T19" fmla="*/ 1841 h 9291"/>
                        <a:gd name="T20" fmla="*/ 5629 w 12765"/>
                        <a:gd name="T21" fmla="*/ 1507 h 9291"/>
                        <a:gd name="T22" fmla="*/ 6864 w 12765"/>
                        <a:gd name="T23" fmla="*/ 1297 h 9291"/>
                        <a:gd name="T24" fmla="*/ 7763 w 12765"/>
                        <a:gd name="T25" fmla="*/ 1297 h 9291"/>
                        <a:gd name="T26" fmla="*/ 8810 w 12765"/>
                        <a:gd name="T27" fmla="*/ 1109 h 9291"/>
                        <a:gd name="T28" fmla="*/ 10902 w 12765"/>
                        <a:gd name="T29" fmla="*/ 314 h 9291"/>
                        <a:gd name="T30" fmla="*/ 12220 w 12765"/>
                        <a:gd name="T31" fmla="*/ 42 h 9291"/>
                        <a:gd name="T32" fmla="*/ 12513 w 12765"/>
                        <a:gd name="T33" fmla="*/ 188 h 9291"/>
                        <a:gd name="T34" fmla="*/ 12576 w 12765"/>
                        <a:gd name="T35" fmla="*/ 356 h 9291"/>
                        <a:gd name="T36" fmla="*/ 12450 w 12765"/>
                        <a:gd name="T37" fmla="*/ 3222 h 9291"/>
                        <a:gd name="T38" fmla="*/ 12367 w 12765"/>
                        <a:gd name="T39" fmla="*/ 3850 h 9291"/>
                        <a:gd name="T40" fmla="*/ 11718 w 12765"/>
                        <a:gd name="T41" fmla="*/ 6152 h 9291"/>
                        <a:gd name="T42" fmla="*/ 10546 w 12765"/>
                        <a:gd name="T43" fmla="*/ 7386 h 9291"/>
                        <a:gd name="T44" fmla="*/ 10023 w 12765"/>
                        <a:gd name="T45" fmla="*/ 7721 h 9291"/>
                        <a:gd name="T46" fmla="*/ 6989 w 12765"/>
                        <a:gd name="T47" fmla="*/ 9060 h 9291"/>
                        <a:gd name="T48" fmla="*/ 4918 w 12765"/>
                        <a:gd name="T49" fmla="*/ 9290 h 9291"/>
                        <a:gd name="T50" fmla="*/ 4939 w 12765"/>
                        <a:gd name="T51" fmla="*/ 9206 h 9291"/>
                        <a:gd name="T52" fmla="*/ 11802 w 12765"/>
                        <a:gd name="T53" fmla="*/ 1025 h 9291"/>
                        <a:gd name="T54" fmla="*/ 11174 w 12765"/>
                        <a:gd name="T55" fmla="*/ 1025 h 9291"/>
                        <a:gd name="T56" fmla="*/ 9919 w 12765"/>
                        <a:gd name="T57" fmla="*/ 1548 h 9291"/>
                        <a:gd name="T58" fmla="*/ 8015 w 12765"/>
                        <a:gd name="T59" fmla="*/ 1988 h 9291"/>
                        <a:gd name="T60" fmla="*/ 6236 w 12765"/>
                        <a:gd name="T61" fmla="*/ 2239 h 9291"/>
                        <a:gd name="T62" fmla="*/ 3893 w 12765"/>
                        <a:gd name="T63" fmla="*/ 2553 h 9291"/>
                        <a:gd name="T64" fmla="*/ 1905 w 12765"/>
                        <a:gd name="T65" fmla="*/ 2490 h 9291"/>
                        <a:gd name="T66" fmla="*/ 1382 w 12765"/>
                        <a:gd name="T67" fmla="*/ 2553 h 9291"/>
                        <a:gd name="T68" fmla="*/ 1214 w 12765"/>
                        <a:gd name="T69" fmla="*/ 3745 h 9291"/>
                        <a:gd name="T70" fmla="*/ 1277 w 12765"/>
                        <a:gd name="T71" fmla="*/ 4813 h 9291"/>
                        <a:gd name="T72" fmla="*/ 1340 w 12765"/>
                        <a:gd name="T73" fmla="*/ 5817 h 9291"/>
                        <a:gd name="T74" fmla="*/ 1675 w 12765"/>
                        <a:gd name="T75" fmla="*/ 6633 h 9291"/>
                        <a:gd name="T76" fmla="*/ 2574 w 12765"/>
                        <a:gd name="T77" fmla="*/ 7512 h 9291"/>
                        <a:gd name="T78" fmla="*/ 4185 w 12765"/>
                        <a:gd name="T79" fmla="*/ 8160 h 9291"/>
                        <a:gd name="T80" fmla="*/ 5734 w 12765"/>
                        <a:gd name="T81" fmla="*/ 8160 h 9291"/>
                        <a:gd name="T82" fmla="*/ 6717 w 12765"/>
                        <a:gd name="T83" fmla="*/ 8035 h 9291"/>
                        <a:gd name="T84" fmla="*/ 9605 w 12765"/>
                        <a:gd name="T85" fmla="*/ 6779 h 9291"/>
                        <a:gd name="T86" fmla="*/ 10128 w 12765"/>
                        <a:gd name="T87" fmla="*/ 6445 h 9291"/>
                        <a:gd name="T88" fmla="*/ 11111 w 12765"/>
                        <a:gd name="T89" fmla="*/ 5189 h 9291"/>
                        <a:gd name="T90" fmla="*/ 11613 w 12765"/>
                        <a:gd name="T91" fmla="*/ 3285 h 9291"/>
                        <a:gd name="T92" fmla="*/ 11718 w 12765"/>
                        <a:gd name="T93" fmla="*/ 2929 h 9291"/>
                        <a:gd name="T94" fmla="*/ 11802 w 12765"/>
                        <a:gd name="T95" fmla="*/ 1025 h 92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14388" name="Google Shape;256;p33"/>
                    <p:cNvSpPr>
                      <a:spLocks/>
                    </p:cNvSpPr>
                    <p:nvPr/>
                  </p:nvSpPr>
                  <p:spPr bwMode="auto">
                    <a:xfrm>
                      <a:off x="-1790050" y="3670500"/>
                      <a:ext cx="37700" cy="41350"/>
                    </a:xfrm>
                    <a:custGeom>
                      <a:avLst/>
                      <a:gdLst>
                        <a:gd name="T0" fmla="*/ 1507 w 1508"/>
                        <a:gd name="T1" fmla="*/ 900 h 1654"/>
                        <a:gd name="T2" fmla="*/ 775 w 1508"/>
                        <a:gd name="T3" fmla="*/ 1653 h 1654"/>
                        <a:gd name="T4" fmla="*/ 1 w 1508"/>
                        <a:gd name="T5" fmla="*/ 921 h 1654"/>
                        <a:gd name="T6" fmla="*/ 670 w 1508"/>
                        <a:gd name="T7" fmla="*/ 21 h 1654"/>
                        <a:gd name="T8" fmla="*/ 1507 w 1508"/>
                        <a:gd name="T9" fmla="*/ 900 h 16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14389" name="Google Shape;257;p33"/>
                    <p:cNvSpPr>
                      <a:spLocks/>
                    </p:cNvSpPr>
                    <p:nvPr/>
                  </p:nvSpPr>
                  <p:spPr bwMode="auto">
                    <a:xfrm>
                      <a:off x="-1485075" y="3602500"/>
                      <a:ext cx="33500" cy="39775"/>
                    </a:xfrm>
                    <a:custGeom>
                      <a:avLst/>
                      <a:gdLst>
                        <a:gd name="T0" fmla="*/ 1339 w 1340"/>
                        <a:gd name="T1" fmla="*/ 900 h 1591"/>
                        <a:gd name="T2" fmla="*/ 1235 w 1340"/>
                        <a:gd name="T3" fmla="*/ 1318 h 1591"/>
                        <a:gd name="T4" fmla="*/ 816 w 1340"/>
                        <a:gd name="T5" fmla="*/ 1569 h 1591"/>
                        <a:gd name="T6" fmla="*/ 42 w 1340"/>
                        <a:gd name="T7" fmla="*/ 837 h 1591"/>
                        <a:gd name="T8" fmla="*/ 565 w 1340"/>
                        <a:gd name="T9" fmla="*/ 105 h 1591"/>
                        <a:gd name="T10" fmla="*/ 1276 w 1340"/>
                        <a:gd name="T11" fmla="*/ 440 h 1591"/>
                        <a:gd name="T12" fmla="*/ 1339 w 1340"/>
                        <a:gd name="T13" fmla="*/ 900 h 15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  <p:sp>
                  <p:nvSpPr>
                    <p:cNvPr id="14390" name="Google Shape;258;p33"/>
                    <p:cNvSpPr>
                      <a:spLocks/>
                    </p:cNvSpPr>
                    <p:nvPr/>
                  </p:nvSpPr>
                  <p:spPr bwMode="auto">
                    <a:xfrm>
                      <a:off x="-1023725" y="3575300"/>
                      <a:ext cx="262100" cy="173675"/>
                    </a:xfrm>
                    <a:custGeom>
                      <a:avLst/>
                      <a:gdLst>
                        <a:gd name="T0" fmla="*/ 587 w 10484"/>
                        <a:gd name="T1" fmla="*/ 3264 h 6947"/>
                        <a:gd name="T2" fmla="*/ 1047 w 10484"/>
                        <a:gd name="T3" fmla="*/ 2762 h 6947"/>
                        <a:gd name="T4" fmla="*/ 2323 w 10484"/>
                        <a:gd name="T5" fmla="*/ 2344 h 6947"/>
                        <a:gd name="T6" fmla="*/ 3411 w 10484"/>
                        <a:gd name="T7" fmla="*/ 1925 h 6947"/>
                        <a:gd name="T8" fmla="*/ 7115 w 10484"/>
                        <a:gd name="T9" fmla="*/ 649 h 6947"/>
                        <a:gd name="T10" fmla="*/ 7554 w 10484"/>
                        <a:gd name="T11" fmla="*/ 544 h 6947"/>
                        <a:gd name="T12" fmla="*/ 8475 w 10484"/>
                        <a:gd name="T13" fmla="*/ 209 h 6947"/>
                        <a:gd name="T14" fmla="*/ 9040 w 10484"/>
                        <a:gd name="T15" fmla="*/ 0 h 6947"/>
                        <a:gd name="T16" fmla="*/ 9626 w 10484"/>
                        <a:gd name="T17" fmla="*/ 440 h 6947"/>
                        <a:gd name="T18" fmla="*/ 9939 w 10484"/>
                        <a:gd name="T19" fmla="*/ 1925 h 6947"/>
                        <a:gd name="T20" fmla="*/ 10295 w 10484"/>
                        <a:gd name="T21" fmla="*/ 3034 h 6947"/>
                        <a:gd name="T22" fmla="*/ 10379 w 10484"/>
                        <a:gd name="T23" fmla="*/ 4017 h 6947"/>
                        <a:gd name="T24" fmla="*/ 8496 w 10484"/>
                        <a:gd name="T25" fmla="*/ 4750 h 6947"/>
                        <a:gd name="T26" fmla="*/ 7638 w 10484"/>
                        <a:gd name="T27" fmla="*/ 4980 h 6947"/>
                        <a:gd name="T28" fmla="*/ 4395 w 10484"/>
                        <a:gd name="T29" fmla="*/ 6131 h 6947"/>
                        <a:gd name="T30" fmla="*/ 3704 w 10484"/>
                        <a:gd name="T31" fmla="*/ 6382 h 6947"/>
                        <a:gd name="T32" fmla="*/ 1695 w 10484"/>
                        <a:gd name="T33" fmla="*/ 6905 h 6947"/>
                        <a:gd name="T34" fmla="*/ 1151 w 10484"/>
                        <a:gd name="T35" fmla="*/ 6905 h 6947"/>
                        <a:gd name="T36" fmla="*/ 796 w 10484"/>
                        <a:gd name="T37" fmla="*/ 6528 h 6947"/>
                        <a:gd name="T38" fmla="*/ 775 w 10484"/>
                        <a:gd name="T39" fmla="*/ 6173 h 6947"/>
                        <a:gd name="T40" fmla="*/ 377 w 10484"/>
                        <a:gd name="T41" fmla="*/ 4938 h 6947"/>
                        <a:gd name="T42" fmla="*/ 1 w 10484"/>
                        <a:gd name="T43" fmla="*/ 3766 h 6947"/>
                        <a:gd name="T44" fmla="*/ 210 w 10484"/>
                        <a:gd name="T45" fmla="*/ 3285 h 6947"/>
                        <a:gd name="T46" fmla="*/ 587 w 10484"/>
                        <a:gd name="T47" fmla="*/ 3264 h 6947"/>
                        <a:gd name="T48" fmla="*/ 963 w 10484"/>
                        <a:gd name="T49" fmla="*/ 4520 h 6947"/>
                        <a:gd name="T50" fmla="*/ 1507 w 10484"/>
                        <a:gd name="T51" fmla="*/ 5984 h 6947"/>
                        <a:gd name="T52" fmla="*/ 1612 w 10484"/>
                        <a:gd name="T53" fmla="*/ 6173 h 6947"/>
                        <a:gd name="T54" fmla="*/ 3683 w 10484"/>
                        <a:gd name="T55" fmla="*/ 5650 h 6947"/>
                        <a:gd name="T56" fmla="*/ 7491 w 10484"/>
                        <a:gd name="T57" fmla="*/ 4248 h 6947"/>
                        <a:gd name="T58" fmla="*/ 8098 w 10484"/>
                        <a:gd name="T59" fmla="*/ 4080 h 6947"/>
                        <a:gd name="T60" fmla="*/ 9479 w 10484"/>
                        <a:gd name="T61" fmla="*/ 3662 h 6947"/>
                        <a:gd name="T62" fmla="*/ 9437 w 10484"/>
                        <a:gd name="T63" fmla="*/ 2971 h 6947"/>
                        <a:gd name="T64" fmla="*/ 9123 w 10484"/>
                        <a:gd name="T65" fmla="*/ 1486 h 6947"/>
                        <a:gd name="T66" fmla="*/ 8747 w 10484"/>
                        <a:gd name="T67" fmla="*/ 900 h 6947"/>
                        <a:gd name="T68" fmla="*/ 7177 w 10484"/>
                        <a:gd name="T69" fmla="*/ 1318 h 6947"/>
                        <a:gd name="T70" fmla="*/ 4688 w 10484"/>
                        <a:gd name="T71" fmla="*/ 2176 h 6947"/>
                        <a:gd name="T72" fmla="*/ 2491 w 10484"/>
                        <a:gd name="T73" fmla="*/ 2992 h 6947"/>
                        <a:gd name="T74" fmla="*/ 587 w 10484"/>
                        <a:gd name="T75" fmla="*/ 3264 h 69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ID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9072" y="4581196"/>
                <a:ext cx="131822" cy="225483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3" name="Google Shape;260;p33"/>
              <p:cNvSpPr>
                <a:spLocks/>
              </p:cNvSpPr>
              <p:nvPr/>
            </p:nvSpPr>
            <p:spPr bwMode="auto">
              <a:xfrm>
                <a:off x="6501800" y="4539363"/>
                <a:ext cx="29325" cy="35075"/>
              </a:xfrm>
              <a:custGeom>
                <a:avLst/>
                <a:gdLst>
                  <a:gd name="T0" fmla="*/ 942 w 1173"/>
                  <a:gd name="T1" fmla="*/ 1403 h 1403"/>
                  <a:gd name="T2" fmla="*/ 1 w 1173"/>
                  <a:gd name="T3" fmla="*/ 1047 h 1403"/>
                  <a:gd name="T4" fmla="*/ 1068 w 1173"/>
                  <a:gd name="T5" fmla="*/ 1 h 1403"/>
                  <a:gd name="T6" fmla="*/ 942 w 1173"/>
                  <a:gd name="T7" fmla="*/ 1403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ID"/>
              </a:p>
            </p:txBody>
          </p:sp>
          <p:sp>
            <p:nvSpPr>
              <p:cNvPr id="14364" name="Google Shape;261;p33"/>
              <p:cNvSpPr>
                <a:spLocks/>
              </p:cNvSpPr>
              <p:nvPr/>
            </p:nvSpPr>
            <p:spPr bwMode="auto">
              <a:xfrm>
                <a:off x="6368425" y="4496988"/>
                <a:ext cx="182575" cy="327500"/>
              </a:xfrm>
              <a:custGeom>
                <a:avLst/>
                <a:gdLst>
                  <a:gd name="T0" fmla="*/ 7240 w 7303"/>
                  <a:gd name="T1" fmla="*/ 1173 h 13100"/>
                  <a:gd name="T2" fmla="*/ 6968 w 7303"/>
                  <a:gd name="T3" fmla="*/ 3809 h 13100"/>
                  <a:gd name="T4" fmla="*/ 6654 w 7303"/>
                  <a:gd name="T5" fmla="*/ 4646 h 13100"/>
                  <a:gd name="T6" fmla="*/ 6466 w 7303"/>
                  <a:gd name="T7" fmla="*/ 5253 h 13100"/>
                  <a:gd name="T8" fmla="*/ 5754 w 7303"/>
                  <a:gd name="T9" fmla="*/ 7387 h 13100"/>
                  <a:gd name="T10" fmla="*/ 5671 w 7303"/>
                  <a:gd name="T11" fmla="*/ 7743 h 13100"/>
                  <a:gd name="T12" fmla="*/ 5148 w 7303"/>
                  <a:gd name="T13" fmla="*/ 9647 h 13100"/>
                  <a:gd name="T14" fmla="*/ 4917 w 7303"/>
                  <a:gd name="T15" fmla="*/ 10044 h 13100"/>
                  <a:gd name="T16" fmla="*/ 4457 w 7303"/>
                  <a:gd name="T17" fmla="*/ 11111 h 13100"/>
                  <a:gd name="T18" fmla="*/ 2804 w 7303"/>
                  <a:gd name="T19" fmla="*/ 12994 h 13100"/>
                  <a:gd name="T20" fmla="*/ 2281 w 7303"/>
                  <a:gd name="T21" fmla="*/ 13099 h 13100"/>
                  <a:gd name="T22" fmla="*/ 816 w 7303"/>
                  <a:gd name="T23" fmla="*/ 12974 h 13100"/>
                  <a:gd name="T24" fmla="*/ 168 w 7303"/>
                  <a:gd name="T25" fmla="*/ 12304 h 13100"/>
                  <a:gd name="T26" fmla="*/ 272 w 7303"/>
                  <a:gd name="T27" fmla="*/ 10986 h 13100"/>
                  <a:gd name="T28" fmla="*/ 419 w 7303"/>
                  <a:gd name="T29" fmla="*/ 10567 h 13100"/>
                  <a:gd name="T30" fmla="*/ 1047 w 7303"/>
                  <a:gd name="T31" fmla="*/ 8747 h 13100"/>
                  <a:gd name="T32" fmla="*/ 2197 w 7303"/>
                  <a:gd name="T33" fmla="*/ 6069 h 13100"/>
                  <a:gd name="T34" fmla="*/ 3013 w 7303"/>
                  <a:gd name="T35" fmla="*/ 4311 h 13100"/>
                  <a:gd name="T36" fmla="*/ 3641 w 7303"/>
                  <a:gd name="T37" fmla="*/ 3411 h 13100"/>
                  <a:gd name="T38" fmla="*/ 4206 w 7303"/>
                  <a:gd name="T39" fmla="*/ 2616 h 13100"/>
                  <a:gd name="T40" fmla="*/ 4625 w 7303"/>
                  <a:gd name="T41" fmla="*/ 2135 h 13100"/>
                  <a:gd name="T42" fmla="*/ 5399 w 7303"/>
                  <a:gd name="T43" fmla="*/ 1214 h 13100"/>
                  <a:gd name="T44" fmla="*/ 6466 w 7303"/>
                  <a:gd name="T45" fmla="*/ 252 h 13100"/>
                  <a:gd name="T46" fmla="*/ 7282 w 7303"/>
                  <a:gd name="T47" fmla="*/ 775 h 13100"/>
                  <a:gd name="T48" fmla="*/ 7240 w 7303"/>
                  <a:gd name="T49" fmla="*/ 1173 h 13100"/>
                  <a:gd name="T50" fmla="*/ 4792 w 7303"/>
                  <a:gd name="T51" fmla="*/ 3349 h 13100"/>
                  <a:gd name="T52" fmla="*/ 3495 w 7303"/>
                  <a:gd name="T53" fmla="*/ 4960 h 13100"/>
                  <a:gd name="T54" fmla="*/ 1444 w 7303"/>
                  <a:gd name="T55" fmla="*/ 9940 h 13100"/>
                  <a:gd name="T56" fmla="*/ 1340 w 7303"/>
                  <a:gd name="T57" fmla="*/ 10274 h 13100"/>
                  <a:gd name="T58" fmla="*/ 879 w 7303"/>
                  <a:gd name="T59" fmla="*/ 11551 h 13100"/>
                  <a:gd name="T60" fmla="*/ 1068 w 7303"/>
                  <a:gd name="T61" fmla="*/ 12074 h 13100"/>
                  <a:gd name="T62" fmla="*/ 2030 w 7303"/>
                  <a:gd name="T63" fmla="*/ 12262 h 13100"/>
                  <a:gd name="T64" fmla="*/ 2867 w 7303"/>
                  <a:gd name="T65" fmla="*/ 11990 h 13100"/>
                  <a:gd name="T66" fmla="*/ 3746 w 7303"/>
                  <a:gd name="T67" fmla="*/ 10567 h 13100"/>
                  <a:gd name="T68" fmla="*/ 4185 w 7303"/>
                  <a:gd name="T69" fmla="*/ 9563 h 13100"/>
                  <a:gd name="T70" fmla="*/ 4834 w 7303"/>
                  <a:gd name="T71" fmla="*/ 8182 h 13100"/>
                  <a:gd name="T72" fmla="*/ 5315 w 7303"/>
                  <a:gd name="T73" fmla="*/ 6424 h 13100"/>
                  <a:gd name="T74" fmla="*/ 5754 w 7303"/>
                  <a:gd name="T75" fmla="*/ 5064 h 13100"/>
                  <a:gd name="T76" fmla="*/ 5629 w 7303"/>
                  <a:gd name="T77" fmla="*/ 3621 h 13100"/>
                  <a:gd name="T78" fmla="*/ 4792 w 7303"/>
                  <a:gd name="T79" fmla="*/ 3349 h 13100"/>
                  <a:gd name="T80" fmla="*/ 6277 w 7303"/>
                  <a:gd name="T81" fmla="*/ 3098 h 13100"/>
                  <a:gd name="T82" fmla="*/ 6403 w 7303"/>
                  <a:gd name="T83" fmla="*/ 1696 h 13100"/>
                  <a:gd name="T84" fmla="*/ 5336 w 7303"/>
                  <a:gd name="T85" fmla="*/ 2742 h 13100"/>
                  <a:gd name="T86" fmla="*/ 6277 w 7303"/>
                  <a:gd name="T87" fmla="*/ 3098 h 13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ID"/>
              </a:p>
            </p:txBody>
          </p:sp>
        </p:grpSp>
      </p:grpSp>
      <p:sp>
        <p:nvSpPr>
          <p:cNvPr id="14347" name="Google Shape;262;p33"/>
          <p:cNvSpPr>
            <a:spLocks/>
          </p:cNvSpPr>
          <p:nvPr/>
        </p:nvSpPr>
        <p:spPr bwMode="auto">
          <a:xfrm>
            <a:off x="2444750" y="2459038"/>
            <a:ext cx="4010025" cy="128587"/>
          </a:xfrm>
          <a:custGeom>
            <a:avLst/>
            <a:gdLst>
              <a:gd name="T0" fmla="*/ 54672 w 285612"/>
              <a:gd name="T1" fmla="*/ 1 h 7061"/>
              <a:gd name="T2" fmla="*/ 327 w 285612"/>
              <a:gd name="T3" fmla="*/ 3448 h 7061"/>
              <a:gd name="T4" fmla="*/ 1866 w 285612"/>
              <a:gd name="T5" fmla="*/ 5428 h 7061"/>
              <a:gd name="T6" fmla="*/ 1923 w 285612"/>
              <a:gd name="T7" fmla="*/ 5423 h 7061"/>
              <a:gd name="T8" fmla="*/ 56077 w 285612"/>
              <a:gd name="T9" fmla="*/ 2014 h 7061"/>
              <a:gd name="T10" fmla="*/ 111989 w 285612"/>
              <a:gd name="T11" fmla="*/ 3995 h 7061"/>
              <a:gd name="T12" fmla="*/ 167316 w 285612"/>
              <a:gd name="T13" fmla="*/ 6641 h 7061"/>
              <a:gd name="T14" fmla="*/ 198468 w 285612"/>
              <a:gd name="T15" fmla="*/ 7060 h 7061"/>
              <a:gd name="T16" fmla="*/ 222978 w 285612"/>
              <a:gd name="T17" fmla="*/ 6809 h 7061"/>
              <a:gd name="T18" fmla="*/ 285321 w 285612"/>
              <a:gd name="T19" fmla="*/ 3742 h 7061"/>
              <a:gd name="T20" fmla="*/ 283745 w 285612"/>
              <a:gd name="T21" fmla="*/ 1726 h 7061"/>
              <a:gd name="T22" fmla="*/ 283724 w 285612"/>
              <a:gd name="T23" fmla="*/ 1726 h 7061"/>
              <a:gd name="T24" fmla="*/ 196692 w 285612"/>
              <a:gd name="T25" fmla="*/ 5052 h 7061"/>
              <a:gd name="T26" fmla="*/ 172525 w 285612"/>
              <a:gd name="T27" fmla="*/ 4793 h 7061"/>
              <a:gd name="T28" fmla="*/ 61913 w 285612"/>
              <a:gd name="T29" fmla="*/ 46 h 7061"/>
              <a:gd name="T30" fmla="*/ 54672 w 285612"/>
              <a:gd name="T31" fmla="*/ 1 h 7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endParaRPr lang="en-ID"/>
          </a:p>
        </p:txBody>
      </p:sp>
      <p:grpSp>
        <p:nvGrpSpPr>
          <p:cNvPr id="14348" name="Google Shape;263;p33"/>
          <p:cNvGrpSpPr>
            <a:grpSpLocks/>
          </p:cNvGrpSpPr>
          <p:nvPr/>
        </p:nvGrpSpPr>
        <p:grpSpPr bwMode="auto">
          <a:xfrm>
            <a:off x="41275" y="249238"/>
            <a:ext cx="609600" cy="407987"/>
            <a:chOff x="4137713" y="525925"/>
            <a:chExt cx="608900" cy="407500"/>
          </a:xfrm>
        </p:grpSpPr>
        <p:sp>
          <p:nvSpPr>
            <p:cNvPr id="14355" name="Google Shape;264;p33"/>
            <p:cNvSpPr>
              <a:spLocks/>
            </p:cNvSpPr>
            <p:nvPr/>
          </p:nvSpPr>
          <p:spPr bwMode="auto">
            <a:xfrm>
              <a:off x="4168063" y="559925"/>
              <a:ext cx="556575" cy="353625"/>
            </a:xfrm>
            <a:custGeom>
              <a:avLst/>
              <a:gdLst>
                <a:gd name="T0" fmla="*/ 8913 w 22263"/>
                <a:gd name="T1" fmla="*/ 11257 h 14145"/>
                <a:gd name="T2" fmla="*/ 7825 w 22263"/>
                <a:gd name="T3" fmla="*/ 11487 h 14145"/>
                <a:gd name="T4" fmla="*/ 6110 w 22263"/>
                <a:gd name="T5" fmla="*/ 12764 h 14145"/>
                <a:gd name="T6" fmla="*/ 4603 w 22263"/>
                <a:gd name="T7" fmla="*/ 13057 h 14145"/>
                <a:gd name="T8" fmla="*/ 3118 w 22263"/>
                <a:gd name="T9" fmla="*/ 12827 h 14145"/>
                <a:gd name="T10" fmla="*/ 2657 w 22263"/>
                <a:gd name="T11" fmla="*/ 12345 h 14145"/>
                <a:gd name="T12" fmla="*/ 2678 w 22263"/>
                <a:gd name="T13" fmla="*/ 11739 h 14145"/>
                <a:gd name="T14" fmla="*/ 3724 w 22263"/>
                <a:gd name="T15" fmla="*/ 9228 h 14145"/>
                <a:gd name="T16" fmla="*/ 3996 w 22263"/>
                <a:gd name="T17" fmla="*/ 8788 h 14145"/>
                <a:gd name="T18" fmla="*/ 3996 w 22263"/>
                <a:gd name="T19" fmla="*/ 8684 h 14145"/>
                <a:gd name="T20" fmla="*/ 3766 w 22263"/>
                <a:gd name="T21" fmla="*/ 8642 h 14145"/>
                <a:gd name="T22" fmla="*/ 3201 w 22263"/>
                <a:gd name="T23" fmla="*/ 8893 h 14145"/>
                <a:gd name="T24" fmla="*/ 1799 w 22263"/>
                <a:gd name="T25" fmla="*/ 9165 h 14145"/>
                <a:gd name="T26" fmla="*/ 251 w 22263"/>
                <a:gd name="T27" fmla="*/ 8349 h 14145"/>
                <a:gd name="T28" fmla="*/ 21 w 22263"/>
                <a:gd name="T29" fmla="*/ 7805 h 14145"/>
                <a:gd name="T30" fmla="*/ 21 w 22263"/>
                <a:gd name="T31" fmla="*/ 7282 h 14145"/>
                <a:gd name="T32" fmla="*/ 983 w 22263"/>
                <a:gd name="T33" fmla="*/ 5671 h 14145"/>
                <a:gd name="T34" fmla="*/ 3013 w 22263"/>
                <a:gd name="T35" fmla="*/ 6236 h 14145"/>
                <a:gd name="T36" fmla="*/ 3160 w 22263"/>
                <a:gd name="T37" fmla="*/ 6403 h 14145"/>
                <a:gd name="T38" fmla="*/ 3452 w 22263"/>
                <a:gd name="T39" fmla="*/ 6361 h 14145"/>
                <a:gd name="T40" fmla="*/ 3536 w 22263"/>
                <a:gd name="T41" fmla="*/ 6026 h 14145"/>
                <a:gd name="T42" fmla="*/ 3557 w 22263"/>
                <a:gd name="T43" fmla="*/ 4687 h 14145"/>
                <a:gd name="T44" fmla="*/ 5754 w 22263"/>
                <a:gd name="T45" fmla="*/ 523 h 14145"/>
                <a:gd name="T46" fmla="*/ 7323 w 22263"/>
                <a:gd name="T47" fmla="*/ 0 h 14145"/>
                <a:gd name="T48" fmla="*/ 9541 w 22263"/>
                <a:gd name="T49" fmla="*/ 2156 h 14145"/>
                <a:gd name="T50" fmla="*/ 9541 w 22263"/>
                <a:gd name="T51" fmla="*/ 3118 h 14145"/>
                <a:gd name="T52" fmla="*/ 9834 w 22263"/>
                <a:gd name="T53" fmla="*/ 3620 h 14145"/>
                <a:gd name="T54" fmla="*/ 10441 w 22263"/>
                <a:gd name="T55" fmla="*/ 3390 h 14145"/>
                <a:gd name="T56" fmla="*/ 10608 w 22263"/>
                <a:gd name="T57" fmla="*/ 3097 h 14145"/>
                <a:gd name="T58" fmla="*/ 11424 w 22263"/>
                <a:gd name="T59" fmla="*/ 2428 h 14145"/>
                <a:gd name="T60" fmla="*/ 14228 w 22263"/>
                <a:gd name="T61" fmla="*/ 2783 h 14145"/>
                <a:gd name="T62" fmla="*/ 15044 w 22263"/>
                <a:gd name="T63" fmla="*/ 4269 h 14145"/>
                <a:gd name="T64" fmla="*/ 15044 w 22263"/>
                <a:gd name="T65" fmla="*/ 5336 h 14145"/>
                <a:gd name="T66" fmla="*/ 15735 w 22263"/>
                <a:gd name="T67" fmla="*/ 5943 h 14145"/>
                <a:gd name="T68" fmla="*/ 16258 w 22263"/>
                <a:gd name="T69" fmla="*/ 5817 h 14145"/>
                <a:gd name="T70" fmla="*/ 18538 w 22263"/>
                <a:gd name="T71" fmla="*/ 5587 h 14145"/>
                <a:gd name="T72" fmla="*/ 21761 w 22263"/>
                <a:gd name="T73" fmla="*/ 7554 h 14145"/>
                <a:gd name="T74" fmla="*/ 21593 w 22263"/>
                <a:gd name="T75" fmla="*/ 9855 h 14145"/>
                <a:gd name="T76" fmla="*/ 18204 w 22263"/>
                <a:gd name="T77" fmla="*/ 11780 h 14145"/>
                <a:gd name="T78" fmla="*/ 17408 w 22263"/>
                <a:gd name="T79" fmla="*/ 11906 h 14145"/>
                <a:gd name="T80" fmla="*/ 15881 w 22263"/>
                <a:gd name="T81" fmla="*/ 11195 h 14145"/>
                <a:gd name="T82" fmla="*/ 14835 w 22263"/>
                <a:gd name="T83" fmla="*/ 11195 h 14145"/>
                <a:gd name="T84" fmla="*/ 13914 w 22263"/>
                <a:gd name="T85" fmla="*/ 12513 h 14145"/>
                <a:gd name="T86" fmla="*/ 12889 w 22263"/>
                <a:gd name="T87" fmla="*/ 13475 h 14145"/>
                <a:gd name="T88" fmla="*/ 10127 w 22263"/>
                <a:gd name="T89" fmla="*/ 13308 h 14145"/>
                <a:gd name="T90" fmla="*/ 8913 w 22263"/>
                <a:gd name="T91" fmla="*/ 11257 h 14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356" name="Google Shape;265;p33"/>
            <p:cNvSpPr>
              <a:spLocks/>
            </p:cNvSpPr>
            <p:nvPr/>
          </p:nvSpPr>
          <p:spPr bwMode="auto">
            <a:xfrm>
              <a:off x="4137713" y="525925"/>
              <a:ext cx="608900" cy="407500"/>
            </a:xfrm>
            <a:custGeom>
              <a:avLst/>
              <a:gdLst>
                <a:gd name="T0" fmla="*/ 5001 w 24356"/>
                <a:gd name="T1" fmla="*/ 2741 h 16300"/>
                <a:gd name="T2" fmla="*/ 7261 w 24356"/>
                <a:gd name="T3" fmla="*/ 712 h 16300"/>
                <a:gd name="T4" fmla="*/ 11780 w 24356"/>
                <a:gd name="T5" fmla="*/ 2992 h 16300"/>
                <a:gd name="T6" fmla="*/ 14542 w 24356"/>
                <a:gd name="T7" fmla="*/ 2720 h 16300"/>
                <a:gd name="T8" fmla="*/ 17304 w 24356"/>
                <a:gd name="T9" fmla="*/ 6089 h 16300"/>
                <a:gd name="T10" fmla="*/ 23435 w 24356"/>
                <a:gd name="T11" fmla="*/ 7868 h 16300"/>
                <a:gd name="T12" fmla="*/ 23581 w 24356"/>
                <a:gd name="T13" fmla="*/ 11843 h 16300"/>
                <a:gd name="T14" fmla="*/ 18832 w 24356"/>
                <a:gd name="T15" fmla="*/ 14354 h 16300"/>
                <a:gd name="T16" fmla="*/ 16614 w 24356"/>
                <a:gd name="T17" fmla="*/ 13601 h 16300"/>
                <a:gd name="T18" fmla="*/ 15526 w 24356"/>
                <a:gd name="T19" fmla="*/ 14961 h 16300"/>
                <a:gd name="T20" fmla="*/ 12073 w 24356"/>
                <a:gd name="T21" fmla="*/ 16112 h 16300"/>
                <a:gd name="T22" fmla="*/ 9876 w 24356"/>
                <a:gd name="T23" fmla="*/ 14459 h 16300"/>
                <a:gd name="T24" fmla="*/ 8977 w 24356"/>
                <a:gd name="T25" fmla="*/ 14040 h 16300"/>
                <a:gd name="T26" fmla="*/ 3599 w 24356"/>
                <a:gd name="T27" fmla="*/ 14940 h 16300"/>
                <a:gd name="T28" fmla="*/ 2595 w 24356"/>
                <a:gd name="T29" fmla="*/ 13726 h 16300"/>
                <a:gd name="T30" fmla="*/ 2972 w 24356"/>
                <a:gd name="T31" fmla="*/ 11718 h 16300"/>
                <a:gd name="T32" fmla="*/ 628 w 24356"/>
                <a:gd name="T33" fmla="*/ 10441 h 16300"/>
                <a:gd name="T34" fmla="*/ 1026 w 24356"/>
                <a:gd name="T35" fmla="*/ 6612 h 16300"/>
                <a:gd name="T36" fmla="*/ 3976 w 24356"/>
                <a:gd name="T37" fmla="*/ 6194 h 16300"/>
                <a:gd name="T38" fmla="*/ 11383 w 24356"/>
                <a:gd name="T39" fmla="*/ 14668 h 16300"/>
                <a:gd name="T40" fmla="*/ 15170 w 24356"/>
                <a:gd name="T41" fmla="*/ 13873 h 16300"/>
                <a:gd name="T42" fmla="*/ 17137 w 24356"/>
                <a:gd name="T43" fmla="*/ 12555 h 16300"/>
                <a:gd name="T44" fmla="*/ 19459 w 24356"/>
                <a:gd name="T45" fmla="*/ 13140 h 16300"/>
                <a:gd name="T46" fmla="*/ 23016 w 24356"/>
                <a:gd name="T47" fmla="*/ 8914 h 16300"/>
                <a:gd name="T48" fmla="*/ 17534 w 24356"/>
                <a:gd name="T49" fmla="*/ 7177 h 16300"/>
                <a:gd name="T50" fmla="*/ 16300 w 24356"/>
                <a:gd name="T51" fmla="*/ 6696 h 16300"/>
                <a:gd name="T52" fmla="*/ 15484 w 24356"/>
                <a:gd name="T53" fmla="*/ 4143 h 16300"/>
                <a:gd name="T54" fmla="*/ 11885 w 24356"/>
                <a:gd name="T55" fmla="*/ 4457 h 16300"/>
                <a:gd name="T56" fmla="*/ 11090 w 24356"/>
                <a:gd name="T57" fmla="*/ 4980 h 16300"/>
                <a:gd name="T58" fmla="*/ 10797 w 24356"/>
                <a:gd name="T59" fmla="*/ 3516 h 16300"/>
                <a:gd name="T60" fmla="*/ 7010 w 24356"/>
                <a:gd name="T61" fmla="*/ 1883 h 16300"/>
                <a:gd name="T62" fmla="*/ 4792 w 24356"/>
                <a:gd name="T63" fmla="*/ 7386 h 16300"/>
                <a:gd name="T64" fmla="*/ 4415 w 24356"/>
                <a:gd name="T65" fmla="*/ 7763 h 16300"/>
                <a:gd name="T66" fmla="*/ 2260 w 24356"/>
                <a:gd name="T67" fmla="*/ 7031 h 16300"/>
                <a:gd name="T68" fmla="*/ 1277 w 24356"/>
                <a:gd name="T69" fmla="*/ 9165 h 16300"/>
                <a:gd name="T70" fmla="*/ 3055 w 24356"/>
                <a:gd name="T71" fmla="*/ 10525 h 16300"/>
                <a:gd name="T72" fmla="*/ 5022 w 24356"/>
                <a:gd name="T73" fmla="*/ 10002 h 16300"/>
                <a:gd name="T74" fmla="*/ 5252 w 24356"/>
                <a:gd name="T75" fmla="*/ 10148 h 16300"/>
                <a:gd name="T76" fmla="*/ 3955 w 24356"/>
                <a:gd name="T77" fmla="*/ 13099 h 16300"/>
                <a:gd name="T78" fmla="*/ 4374 w 24356"/>
                <a:gd name="T79" fmla="*/ 14187 h 16300"/>
                <a:gd name="T80" fmla="*/ 7387 w 24356"/>
                <a:gd name="T81" fmla="*/ 14124 h 16300"/>
                <a:gd name="T82" fmla="*/ 10127 w 24356"/>
                <a:gd name="T83" fmla="*/ 12617 h 16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14349" name="Google Shape;266;p33"/>
          <p:cNvGrpSpPr>
            <a:grpSpLocks/>
          </p:cNvGrpSpPr>
          <p:nvPr/>
        </p:nvGrpSpPr>
        <p:grpSpPr bwMode="auto">
          <a:xfrm>
            <a:off x="482600" y="720725"/>
            <a:ext cx="474663" cy="287338"/>
            <a:chOff x="622013" y="907250"/>
            <a:chExt cx="475525" cy="287725"/>
          </a:xfrm>
        </p:grpSpPr>
        <p:sp>
          <p:nvSpPr>
            <p:cNvPr id="14353" name="Google Shape;267;p33"/>
            <p:cNvSpPr>
              <a:spLocks/>
            </p:cNvSpPr>
            <p:nvPr/>
          </p:nvSpPr>
          <p:spPr bwMode="auto">
            <a:xfrm>
              <a:off x="650263" y="929225"/>
              <a:ext cx="423725" cy="240125"/>
            </a:xfrm>
            <a:custGeom>
              <a:avLst/>
              <a:gdLst>
                <a:gd name="T0" fmla="*/ 14459 w 16949"/>
                <a:gd name="T1" fmla="*/ 7261 h 9605"/>
                <a:gd name="T2" fmla="*/ 14877 w 16949"/>
                <a:gd name="T3" fmla="*/ 9081 h 9605"/>
                <a:gd name="T4" fmla="*/ 14459 w 16949"/>
                <a:gd name="T5" fmla="*/ 9311 h 9605"/>
                <a:gd name="T6" fmla="*/ 12450 w 16949"/>
                <a:gd name="T7" fmla="*/ 9563 h 9605"/>
                <a:gd name="T8" fmla="*/ 9312 w 16949"/>
                <a:gd name="T9" fmla="*/ 8244 h 9605"/>
                <a:gd name="T10" fmla="*/ 9249 w 16949"/>
                <a:gd name="T11" fmla="*/ 7303 h 9605"/>
                <a:gd name="T12" fmla="*/ 8893 w 16949"/>
                <a:gd name="T13" fmla="*/ 6989 h 9605"/>
                <a:gd name="T14" fmla="*/ 8558 w 16949"/>
                <a:gd name="T15" fmla="*/ 7219 h 9605"/>
                <a:gd name="T16" fmla="*/ 5106 w 16949"/>
                <a:gd name="T17" fmla="*/ 9249 h 9605"/>
                <a:gd name="T18" fmla="*/ 3160 w 16949"/>
                <a:gd name="T19" fmla="*/ 9102 h 9605"/>
                <a:gd name="T20" fmla="*/ 2281 w 16949"/>
                <a:gd name="T21" fmla="*/ 8244 h 9605"/>
                <a:gd name="T22" fmla="*/ 2323 w 16949"/>
                <a:gd name="T23" fmla="*/ 6152 h 9605"/>
                <a:gd name="T24" fmla="*/ 2616 w 16949"/>
                <a:gd name="T25" fmla="*/ 5608 h 9605"/>
                <a:gd name="T26" fmla="*/ 2930 w 16949"/>
                <a:gd name="T27" fmla="*/ 5106 h 9605"/>
                <a:gd name="T28" fmla="*/ 1821 w 16949"/>
                <a:gd name="T29" fmla="*/ 5022 h 9605"/>
                <a:gd name="T30" fmla="*/ 880 w 16949"/>
                <a:gd name="T31" fmla="*/ 4792 h 9605"/>
                <a:gd name="T32" fmla="*/ 1 w 16949"/>
                <a:gd name="T33" fmla="*/ 4164 h 9605"/>
                <a:gd name="T34" fmla="*/ 1821 w 16949"/>
                <a:gd name="T35" fmla="*/ 3160 h 9605"/>
                <a:gd name="T36" fmla="*/ 4123 w 16949"/>
                <a:gd name="T37" fmla="*/ 3306 h 9605"/>
                <a:gd name="T38" fmla="*/ 4646 w 16949"/>
                <a:gd name="T39" fmla="*/ 3348 h 9605"/>
                <a:gd name="T40" fmla="*/ 5169 w 16949"/>
                <a:gd name="T41" fmla="*/ 3118 h 9605"/>
                <a:gd name="T42" fmla="*/ 4855 w 16949"/>
                <a:gd name="T43" fmla="*/ 2741 h 9605"/>
                <a:gd name="T44" fmla="*/ 4604 w 16949"/>
                <a:gd name="T45" fmla="*/ 1946 h 9605"/>
                <a:gd name="T46" fmla="*/ 4897 w 16949"/>
                <a:gd name="T47" fmla="*/ 1486 h 9605"/>
                <a:gd name="T48" fmla="*/ 8245 w 16949"/>
                <a:gd name="T49" fmla="*/ 147 h 9605"/>
                <a:gd name="T50" fmla="*/ 9667 w 16949"/>
                <a:gd name="T51" fmla="*/ 1737 h 9605"/>
                <a:gd name="T52" fmla="*/ 9521 w 16949"/>
                <a:gd name="T53" fmla="*/ 2783 h 9605"/>
                <a:gd name="T54" fmla="*/ 9626 w 16949"/>
                <a:gd name="T55" fmla="*/ 3348 h 9605"/>
                <a:gd name="T56" fmla="*/ 10274 w 16949"/>
                <a:gd name="T57" fmla="*/ 3348 h 9605"/>
                <a:gd name="T58" fmla="*/ 10923 w 16949"/>
                <a:gd name="T59" fmla="*/ 2888 h 9605"/>
                <a:gd name="T60" fmla="*/ 14794 w 16949"/>
                <a:gd name="T61" fmla="*/ 2888 h 9605"/>
                <a:gd name="T62" fmla="*/ 16405 w 16949"/>
                <a:gd name="T63" fmla="*/ 4269 h 9605"/>
                <a:gd name="T64" fmla="*/ 16886 w 16949"/>
                <a:gd name="T65" fmla="*/ 5294 h 9605"/>
                <a:gd name="T66" fmla="*/ 16614 w 16949"/>
                <a:gd name="T67" fmla="*/ 6152 h 9605"/>
                <a:gd name="T68" fmla="*/ 15945 w 16949"/>
                <a:gd name="T69" fmla="*/ 6633 h 9605"/>
                <a:gd name="T70" fmla="*/ 14459 w 16949"/>
                <a:gd name="T71" fmla="*/ 7261 h 9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4354" name="Google Shape;268;p33"/>
            <p:cNvSpPr>
              <a:spLocks/>
            </p:cNvSpPr>
            <p:nvPr/>
          </p:nvSpPr>
          <p:spPr bwMode="auto">
            <a:xfrm>
              <a:off x="622013" y="907250"/>
              <a:ext cx="475525" cy="287725"/>
            </a:xfrm>
            <a:custGeom>
              <a:avLst/>
              <a:gdLst>
                <a:gd name="T0" fmla="*/ 16970 w 19021"/>
                <a:gd name="T1" fmla="*/ 9019 h 11509"/>
                <a:gd name="T2" fmla="*/ 13790 w 19021"/>
                <a:gd name="T3" fmla="*/ 11404 h 11509"/>
                <a:gd name="T4" fmla="*/ 9793 w 19021"/>
                <a:gd name="T5" fmla="*/ 9960 h 11509"/>
                <a:gd name="T6" fmla="*/ 7512 w 19021"/>
                <a:gd name="T7" fmla="*/ 10965 h 11509"/>
                <a:gd name="T8" fmla="*/ 2491 w 19021"/>
                <a:gd name="T9" fmla="*/ 9918 h 11509"/>
                <a:gd name="T10" fmla="*/ 2491 w 19021"/>
                <a:gd name="T11" fmla="*/ 6905 h 11509"/>
                <a:gd name="T12" fmla="*/ 629 w 19021"/>
                <a:gd name="T13" fmla="*/ 5901 h 11509"/>
                <a:gd name="T14" fmla="*/ 2805 w 19021"/>
                <a:gd name="T15" fmla="*/ 3139 h 11509"/>
                <a:gd name="T16" fmla="*/ 4771 w 19021"/>
                <a:gd name="T17" fmla="*/ 3160 h 11509"/>
                <a:gd name="T18" fmla="*/ 8580 w 19021"/>
                <a:gd name="T19" fmla="*/ 1 h 11509"/>
                <a:gd name="T20" fmla="*/ 11739 w 19021"/>
                <a:gd name="T21" fmla="*/ 2135 h 11509"/>
                <a:gd name="T22" fmla="*/ 12367 w 19021"/>
                <a:gd name="T23" fmla="*/ 2428 h 11509"/>
                <a:gd name="T24" fmla="*/ 15568 w 19021"/>
                <a:gd name="T25" fmla="*/ 2449 h 11509"/>
                <a:gd name="T26" fmla="*/ 18958 w 19021"/>
                <a:gd name="T27" fmla="*/ 6257 h 11509"/>
                <a:gd name="T28" fmla="*/ 17158 w 19021"/>
                <a:gd name="T29" fmla="*/ 8496 h 11509"/>
                <a:gd name="T30" fmla="*/ 15589 w 19021"/>
                <a:gd name="T31" fmla="*/ 8140 h 11509"/>
                <a:gd name="T32" fmla="*/ 17786 w 19021"/>
                <a:gd name="T33" fmla="*/ 6926 h 11509"/>
                <a:gd name="T34" fmla="*/ 17577 w 19021"/>
                <a:gd name="T35" fmla="*/ 5043 h 11509"/>
                <a:gd name="T36" fmla="*/ 12116 w 19021"/>
                <a:gd name="T37" fmla="*/ 3662 h 11509"/>
                <a:gd name="T38" fmla="*/ 10797 w 19021"/>
                <a:gd name="T39" fmla="*/ 4123 h 11509"/>
                <a:gd name="T40" fmla="*/ 10860 w 19021"/>
                <a:gd name="T41" fmla="*/ 2511 h 11509"/>
                <a:gd name="T42" fmla="*/ 6069 w 19021"/>
                <a:gd name="T43" fmla="*/ 2260 h 11509"/>
                <a:gd name="T44" fmla="*/ 6048 w 19021"/>
                <a:gd name="T45" fmla="*/ 3516 h 11509"/>
                <a:gd name="T46" fmla="*/ 5839 w 19021"/>
                <a:gd name="T47" fmla="*/ 4123 h 11509"/>
                <a:gd name="T48" fmla="*/ 3014 w 19021"/>
                <a:gd name="T49" fmla="*/ 3934 h 11509"/>
                <a:gd name="T50" fmla="*/ 2072 w 19021"/>
                <a:gd name="T51" fmla="*/ 5566 h 11509"/>
                <a:gd name="T52" fmla="*/ 4102 w 19021"/>
                <a:gd name="T53" fmla="*/ 5880 h 11509"/>
                <a:gd name="T54" fmla="*/ 3495 w 19021"/>
                <a:gd name="T55" fmla="*/ 6926 h 11509"/>
                <a:gd name="T56" fmla="*/ 4332 w 19021"/>
                <a:gd name="T57" fmla="*/ 9877 h 11509"/>
                <a:gd name="T58" fmla="*/ 9730 w 19021"/>
                <a:gd name="T59" fmla="*/ 7993 h 11509"/>
                <a:gd name="T60" fmla="*/ 10442 w 19021"/>
                <a:gd name="T61" fmla="*/ 8077 h 11509"/>
                <a:gd name="T62" fmla="*/ 13622 w 19021"/>
                <a:gd name="T63" fmla="*/ 10337 h 11509"/>
                <a:gd name="T64" fmla="*/ 16049 w 19021"/>
                <a:gd name="T65" fmla="*/ 9856 h 1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14350" name="Google Shape;269;p33"/>
          <p:cNvGrpSpPr>
            <a:grpSpLocks/>
          </p:cNvGrpSpPr>
          <p:nvPr/>
        </p:nvGrpSpPr>
        <p:grpSpPr bwMode="auto">
          <a:xfrm>
            <a:off x="4249738" y="4710113"/>
            <a:ext cx="644525" cy="195262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49" y="3263547"/>
              <a:ext cx="599540" cy="173403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2" name="Google Shape;271;p33"/>
            <p:cNvSpPr>
              <a:spLocks/>
            </p:cNvSpPr>
            <p:nvPr/>
          </p:nvSpPr>
          <p:spPr bwMode="auto">
            <a:xfrm>
              <a:off x="806663" y="3241275"/>
              <a:ext cx="643950" cy="188350"/>
            </a:xfrm>
            <a:custGeom>
              <a:avLst/>
              <a:gdLst>
                <a:gd name="T0" fmla="*/ 4144 w 25758"/>
                <a:gd name="T1" fmla="*/ 4060 h 7534"/>
                <a:gd name="T2" fmla="*/ 3767 w 25758"/>
                <a:gd name="T3" fmla="*/ 2261 h 7534"/>
                <a:gd name="T4" fmla="*/ 6822 w 25758"/>
                <a:gd name="T5" fmla="*/ 2051 h 7534"/>
                <a:gd name="T6" fmla="*/ 9417 w 25758"/>
                <a:gd name="T7" fmla="*/ 3328 h 7534"/>
                <a:gd name="T8" fmla="*/ 10672 w 25758"/>
                <a:gd name="T9" fmla="*/ 859 h 7534"/>
                <a:gd name="T10" fmla="*/ 12681 w 25758"/>
                <a:gd name="T11" fmla="*/ 817 h 7534"/>
                <a:gd name="T12" fmla="*/ 13664 w 25758"/>
                <a:gd name="T13" fmla="*/ 2512 h 7534"/>
                <a:gd name="T14" fmla="*/ 16133 w 25758"/>
                <a:gd name="T15" fmla="*/ 315 h 7534"/>
                <a:gd name="T16" fmla="*/ 18330 w 25758"/>
                <a:gd name="T17" fmla="*/ 629 h 7534"/>
                <a:gd name="T18" fmla="*/ 18435 w 25758"/>
                <a:gd name="T19" fmla="*/ 2177 h 7534"/>
                <a:gd name="T20" fmla="*/ 22285 w 25758"/>
                <a:gd name="T21" fmla="*/ 1214 h 7534"/>
                <a:gd name="T22" fmla="*/ 24858 w 25758"/>
                <a:gd name="T23" fmla="*/ 1256 h 7534"/>
                <a:gd name="T24" fmla="*/ 25339 w 25758"/>
                <a:gd name="T25" fmla="*/ 3495 h 7534"/>
                <a:gd name="T26" fmla="*/ 23707 w 25758"/>
                <a:gd name="T27" fmla="*/ 5797 h 7534"/>
                <a:gd name="T28" fmla="*/ 22933 w 25758"/>
                <a:gd name="T29" fmla="*/ 6152 h 7534"/>
                <a:gd name="T30" fmla="*/ 22954 w 25758"/>
                <a:gd name="T31" fmla="*/ 5043 h 7534"/>
                <a:gd name="T32" fmla="*/ 24419 w 25758"/>
                <a:gd name="T33" fmla="*/ 2951 h 7534"/>
                <a:gd name="T34" fmla="*/ 23289 w 25758"/>
                <a:gd name="T35" fmla="*/ 2010 h 7534"/>
                <a:gd name="T36" fmla="*/ 17912 w 25758"/>
                <a:gd name="T37" fmla="*/ 3160 h 7534"/>
                <a:gd name="T38" fmla="*/ 17305 w 25758"/>
                <a:gd name="T39" fmla="*/ 1549 h 7534"/>
                <a:gd name="T40" fmla="*/ 15903 w 25758"/>
                <a:gd name="T41" fmla="*/ 1675 h 7534"/>
                <a:gd name="T42" fmla="*/ 14082 w 25758"/>
                <a:gd name="T43" fmla="*/ 3474 h 7534"/>
                <a:gd name="T44" fmla="*/ 12095 w 25758"/>
                <a:gd name="T45" fmla="*/ 1884 h 7534"/>
                <a:gd name="T46" fmla="*/ 11404 w 25758"/>
                <a:gd name="T47" fmla="*/ 1570 h 7534"/>
                <a:gd name="T48" fmla="*/ 10358 w 25758"/>
                <a:gd name="T49" fmla="*/ 3830 h 7534"/>
                <a:gd name="T50" fmla="*/ 8077 w 25758"/>
                <a:gd name="T51" fmla="*/ 3872 h 7534"/>
                <a:gd name="T52" fmla="*/ 4667 w 25758"/>
                <a:gd name="T53" fmla="*/ 2219 h 7534"/>
                <a:gd name="T54" fmla="*/ 6278 w 25758"/>
                <a:gd name="T55" fmla="*/ 5357 h 7534"/>
                <a:gd name="T56" fmla="*/ 7847 w 25758"/>
                <a:gd name="T57" fmla="*/ 6571 h 7534"/>
                <a:gd name="T58" fmla="*/ 7282 w 25758"/>
                <a:gd name="T59" fmla="*/ 7324 h 7534"/>
                <a:gd name="T60" fmla="*/ 3265 w 25758"/>
                <a:gd name="T61" fmla="*/ 5336 h 7534"/>
                <a:gd name="T62" fmla="*/ 2470 w 25758"/>
                <a:gd name="T63" fmla="*/ 5922 h 7534"/>
                <a:gd name="T64" fmla="*/ 2930 w 25758"/>
                <a:gd name="T65" fmla="*/ 6885 h 7534"/>
                <a:gd name="T66" fmla="*/ 1947 w 25758"/>
                <a:gd name="T67" fmla="*/ 6550 h 7534"/>
                <a:gd name="T68" fmla="*/ 252 w 25758"/>
                <a:gd name="T69" fmla="*/ 5127 h 7534"/>
                <a:gd name="T70" fmla="*/ 3872 w 25758"/>
                <a:gd name="T71" fmla="*/ 4771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0" y="3398838"/>
            <a:ext cx="3713163" cy="573087"/>
          </a:xfrm>
        </p:spPr>
        <p:txBody>
          <a:bodyPr/>
          <a:lstStyle/>
          <a:p>
            <a:pPr fontAlgn="auto">
              <a:defRPr/>
            </a:pPr>
            <a:r>
              <a:rPr lang="en-US" dirty="0">
                <a:solidFill>
                  <a:schemeClr val="bg1"/>
                </a:solidFill>
              </a:rPr>
              <a:t>S.T. </a:t>
            </a:r>
            <a:r>
              <a:rPr lang="en-US" dirty="0" smtClean="0">
                <a:solidFill>
                  <a:schemeClr val="bg1"/>
                </a:solidFill>
              </a:rPr>
              <a:t>Coleridge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9699" name="Subtitle 2"/>
          <p:cNvSpPr>
            <a:spLocks noGrp="1"/>
          </p:cNvSpPr>
          <p:nvPr>
            <p:ph type="subTitle" idx="1"/>
          </p:nvPr>
        </p:nvSpPr>
        <p:spPr bwMode="auto">
          <a:xfrm>
            <a:off x="-334963" y="1616075"/>
            <a:ext cx="7902576" cy="1917700"/>
          </a:xfrm>
        </p:spPr>
        <p:txBody>
          <a:bodyPr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chemeClr val="bg1"/>
                </a:solidFill>
              </a:rPr>
              <a:t>“The best words in the best order”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b="1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chemeClr val="bg1"/>
                </a:solidFill>
              </a:rPr>
              <a:t>“Kata-kata terbaik dalam susunan terbaik“</a:t>
            </a:r>
            <a:r>
              <a:rPr lang="en-US" altLang="en-US" smtClean="0">
                <a:solidFill>
                  <a:schemeClr val="bg1"/>
                </a:solidFill>
              </a:rPr>
              <a:t/>
            </a:r>
            <a:br>
              <a:rPr lang="en-US" altLang="en-US" smtClean="0">
                <a:solidFill>
                  <a:schemeClr val="bg1"/>
                </a:solidFill>
              </a:rPr>
            </a:br>
            <a:endParaRPr lang="en-ID" altLang="en-US" smtClean="0">
              <a:solidFill>
                <a:schemeClr val="bg1"/>
              </a:solidFill>
            </a:endParaRPr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2459038"/>
            <a:ext cx="2182812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875" y="3244850"/>
            <a:ext cx="3713163" cy="571500"/>
          </a:xfrm>
        </p:spPr>
        <p:txBody>
          <a:bodyPr/>
          <a:lstStyle/>
          <a:p>
            <a:pPr fontAlgn="auto">
              <a:defRPr/>
            </a:pPr>
            <a:r>
              <a:rPr lang="en-ID" dirty="0" err="1">
                <a:solidFill>
                  <a:schemeClr val="bg1"/>
                </a:solidFill>
              </a:rPr>
              <a:t>Pendita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Za’ba</a:t>
            </a:r>
            <a:r>
              <a:rPr lang="en-ID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0723" name="Subtitle 2"/>
          <p:cNvSpPr>
            <a:spLocks noGrp="1"/>
          </p:cNvSpPr>
          <p:nvPr>
            <p:ph type="subTitle" idx="1"/>
          </p:nvPr>
        </p:nvSpPr>
        <p:spPr bwMode="auto">
          <a:xfrm>
            <a:off x="1911350" y="1533525"/>
            <a:ext cx="6894513" cy="1919288"/>
          </a:xfrm>
        </p:spPr>
        <p:txBody>
          <a:bodyPr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ID" altLang="en-US" smtClean="0">
                <a:solidFill>
                  <a:schemeClr val="bg1"/>
                </a:solidFill>
              </a:rPr>
              <a:t>“Karangan yang digunakan untuk melafazkan fikiran yang cantik dengan bahasa yang indah, dan melukiskan kemanisan dan kecantikan bahasa.”</a:t>
            </a:r>
          </a:p>
        </p:txBody>
      </p:sp>
      <p:pic>
        <p:nvPicPr>
          <p:cNvPr id="307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446338"/>
            <a:ext cx="19177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539750"/>
            <a:ext cx="44926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2919413"/>
            <a:ext cx="324326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25463"/>
            <a:ext cx="5730875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519488"/>
            <a:ext cx="1439862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449263"/>
            <a:ext cx="5937250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82575"/>
            <a:ext cx="634682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42900"/>
            <a:ext cx="6142037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328613"/>
            <a:ext cx="668337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42900"/>
            <a:ext cx="391953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741488"/>
            <a:ext cx="46037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22250"/>
            <a:ext cx="4322763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874838"/>
            <a:ext cx="440372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723900" y="320675"/>
            <a:ext cx="7704138" cy="571500"/>
          </a:xfrm>
        </p:spPr>
        <p:txBody>
          <a:bodyPr/>
          <a:lstStyle/>
          <a:p>
            <a:pPr fontAlgn="auto">
              <a:defRPr/>
            </a:pPr>
            <a:r>
              <a:rPr lang="en-GB" dirty="0" err="1"/>
              <a:t>Apa</a:t>
            </a:r>
            <a:r>
              <a:rPr lang="en-GB" dirty="0"/>
              <a:t> </a:t>
            </a:r>
            <a:r>
              <a:rPr lang="en-GB" dirty="0" err="1"/>
              <a:t>itu</a:t>
            </a:r>
            <a:r>
              <a:rPr lang="en-GB" dirty="0"/>
              <a:t> </a:t>
            </a:r>
            <a:r>
              <a:rPr lang="en-GB" dirty="0" err="1"/>
              <a:t>penulisan</a:t>
            </a:r>
            <a:r>
              <a:rPr lang="en-GB" dirty="0"/>
              <a:t> </a:t>
            </a:r>
            <a:r>
              <a:rPr lang="en-GB" dirty="0" err="1"/>
              <a:t>kreatif</a:t>
            </a:r>
            <a:r>
              <a:rPr lang="en-GB" dirty="0"/>
              <a:t>?</a:t>
            </a:r>
            <a:endParaRPr dirty="0"/>
          </a:p>
        </p:txBody>
      </p:sp>
      <p:sp>
        <p:nvSpPr>
          <p:cNvPr id="16387" name="Google Shape;277;p34"/>
          <p:cNvSpPr>
            <a:spLocks noGrp="1"/>
          </p:cNvSpPr>
          <p:nvPr>
            <p:ph type="body" idx="1"/>
          </p:nvPr>
        </p:nvSpPr>
        <p:spPr bwMode="auto">
          <a:xfrm>
            <a:off x="346075" y="1017588"/>
            <a:ext cx="8535988" cy="38973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GB" altLang="en-US" sz="2000" smtClean="0">
                <a:solidFill>
                  <a:schemeClr val="bg1"/>
                </a:solidFill>
              </a:rPr>
              <a:t>Penulisan kreatif adalah apa saja, di mana penulisnya menggambarkan buah fikir, gejolak perasaan, daya imaginasi dan daya kreaviti yang tentunya unik apabila penulis menceritakan dari pengalamannya yg tersendiri - bukan sebaliknya hanya melaporkan peristiwa ataupun berita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en-GB" altLang="en-US" sz="2000" smtClean="0">
              <a:solidFill>
                <a:schemeClr val="bg1"/>
              </a:solidFill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ID" altLang="en-US" sz="2000" smtClean="0">
                <a:solidFill>
                  <a:schemeClr val="bg1"/>
                </a:solidFill>
              </a:rPr>
              <a:t>Penulisan kreatif digarap dengan bahasa yang segar, menyusunan ayat yang indah lagi mencabar, dan berunsur murni.</a:t>
            </a:r>
            <a:endParaRPr lang="en-US" altLang="en-US" sz="2000" smtClean="0">
              <a:solidFill>
                <a:schemeClr val="bg1"/>
              </a:solidFill>
            </a:endParaRPr>
          </a:p>
        </p:txBody>
      </p:sp>
      <p:grpSp>
        <p:nvGrpSpPr>
          <p:cNvPr id="16388" name="Google Shape;278;p34"/>
          <p:cNvGrpSpPr>
            <a:grpSpLocks/>
          </p:cNvGrpSpPr>
          <p:nvPr/>
        </p:nvGrpSpPr>
        <p:grpSpPr bwMode="auto">
          <a:xfrm>
            <a:off x="7900988" y="274638"/>
            <a:ext cx="776287" cy="620712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194" y="275350"/>
              <a:ext cx="314629" cy="32479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4877"/>
              <a:ext cx="282848" cy="430949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2" y="568458"/>
              <a:ext cx="297149" cy="32638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69888"/>
            <a:ext cx="591820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2500313"/>
            <a:ext cx="25733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9738"/>
            <a:ext cx="89154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717800"/>
            <a:ext cx="2182813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98438"/>
            <a:ext cx="41497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2481263"/>
            <a:ext cx="4681538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36525"/>
            <a:ext cx="49784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2644775"/>
            <a:ext cx="5080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33413"/>
            <a:ext cx="8604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3836">
            <a:off x="1581944" y="3294857"/>
            <a:ext cx="86042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nilah Saatnya - Puisi Kemerdekaan - Karya Bangun Luh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8502" y="464949"/>
            <a:ext cx="6032285" cy="3393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089400"/>
            <a:ext cx="3841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725738"/>
            <a:ext cx="3841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3444875"/>
            <a:ext cx="3841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3444875"/>
            <a:ext cx="3841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3388"/>
            <a:ext cx="3841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309688"/>
            <a:ext cx="3841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4003675"/>
            <a:ext cx="22907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uis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6549" y="439738"/>
            <a:ext cx="4064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9693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2708275"/>
            <a:ext cx="6286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7609">
            <a:off x="7937500" y="1763713"/>
            <a:ext cx="627063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522288"/>
            <a:ext cx="62865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05213"/>
            <a:ext cx="1528763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uisi Untuk Orang Tua __ Puisi Wisu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608" y="522288"/>
            <a:ext cx="5272868" cy="2965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61"/>
          <p:cNvSpPr txBox="1">
            <a:spLocks noGrp="1"/>
          </p:cNvSpPr>
          <p:nvPr>
            <p:ph type="title"/>
          </p:nvPr>
        </p:nvSpPr>
        <p:spPr>
          <a:xfrm>
            <a:off x="1719263" y="2081213"/>
            <a:ext cx="5219700" cy="1292225"/>
          </a:xfrm>
        </p:spPr>
        <p:txBody>
          <a:bodyPr/>
          <a:lstStyle/>
          <a:p>
            <a:pPr fontAlgn="auto"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GB" b="1" dirty="0" smtClean="0">
                <a:solidFill>
                  <a:schemeClr val="bg1"/>
                </a:solidFill>
              </a:rPr>
              <a:t>SEKIAN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DAN 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TERIMA KASIH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585" name="Google Shape;1585;p61"/>
          <p:cNvSpPr txBox="1">
            <a:spLocks noGrp="1"/>
          </p:cNvSpPr>
          <p:nvPr>
            <p:ph type="title" idx="2"/>
          </p:nvPr>
        </p:nvSpPr>
        <p:spPr>
          <a:xfrm>
            <a:off x="1962150" y="1384300"/>
            <a:ext cx="5219700" cy="438150"/>
          </a:xfrm>
        </p:spPr>
        <p:txBody>
          <a:bodyPr/>
          <a:lstStyle/>
          <a:p>
            <a:pPr fontAlgn="auto">
              <a:defRPr/>
            </a:pPr>
            <a:r>
              <a:rPr lang="en-GB"/>
              <a:t>N = Narrator  S= Speaker</a:t>
            </a:r>
            <a:endParaRPr/>
          </a:p>
        </p:txBody>
      </p:sp>
      <p:sp>
        <p:nvSpPr>
          <p:cNvPr id="47108" name="Google Shape;1586;p61"/>
          <p:cNvSpPr>
            <a:spLocks/>
          </p:cNvSpPr>
          <p:nvPr/>
        </p:nvSpPr>
        <p:spPr bwMode="auto">
          <a:xfrm>
            <a:off x="1082675" y="2716213"/>
            <a:ext cx="863600" cy="573087"/>
          </a:xfrm>
          <a:custGeom>
            <a:avLst/>
            <a:gdLst>
              <a:gd name="T0" fmla="*/ 33803 w 34586"/>
              <a:gd name="T1" fmla="*/ 5006 h 22939"/>
              <a:gd name="T2" fmla="*/ 34538 w 34586"/>
              <a:gd name="T3" fmla="*/ 7022 h 22939"/>
              <a:gd name="T4" fmla="*/ 34420 w 34586"/>
              <a:gd name="T5" fmla="*/ 9679 h 22939"/>
              <a:gd name="T6" fmla="*/ 30814 w 34586"/>
              <a:gd name="T7" fmla="*/ 16226 h 22939"/>
              <a:gd name="T8" fmla="*/ 25880 w 34586"/>
              <a:gd name="T9" fmla="*/ 19784 h 22939"/>
              <a:gd name="T10" fmla="*/ 20164 w 34586"/>
              <a:gd name="T11" fmla="*/ 22085 h 22939"/>
              <a:gd name="T12" fmla="*/ 15372 w 34586"/>
              <a:gd name="T13" fmla="*/ 22678 h 22939"/>
              <a:gd name="T14" fmla="*/ 14044 w 34586"/>
              <a:gd name="T15" fmla="*/ 22891 h 22939"/>
              <a:gd name="T16" fmla="*/ 10438 w 34586"/>
              <a:gd name="T17" fmla="*/ 22607 h 22939"/>
              <a:gd name="T18" fmla="*/ 9537 w 34586"/>
              <a:gd name="T19" fmla="*/ 22180 h 22939"/>
              <a:gd name="T20" fmla="*/ 8374 w 34586"/>
              <a:gd name="T21" fmla="*/ 22109 h 22939"/>
              <a:gd name="T22" fmla="*/ 6073 w 34586"/>
              <a:gd name="T23" fmla="*/ 21397 h 22939"/>
              <a:gd name="T24" fmla="*/ 3132 w 34586"/>
              <a:gd name="T25" fmla="*/ 19072 h 22939"/>
              <a:gd name="T26" fmla="*/ 1092 w 34586"/>
              <a:gd name="T27" fmla="*/ 16202 h 22939"/>
              <a:gd name="T28" fmla="*/ 475 w 34586"/>
              <a:gd name="T29" fmla="*/ 14186 h 22939"/>
              <a:gd name="T30" fmla="*/ 333 w 34586"/>
              <a:gd name="T31" fmla="*/ 9181 h 22939"/>
              <a:gd name="T32" fmla="*/ 784 w 34586"/>
              <a:gd name="T33" fmla="*/ 7734 h 22939"/>
              <a:gd name="T34" fmla="*/ 5860 w 34586"/>
              <a:gd name="T35" fmla="*/ 7402 h 22939"/>
              <a:gd name="T36" fmla="*/ 8113 w 34586"/>
              <a:gd name="T37" fmla="*/ 6548 h 22939"/>
              <a:gd name="T38" fmla="*/ 11838 w 34586"/>
              <a:gd name="T39" fmla="*/ 4294 h 22939"/>
              <a:gd name="T40" fmla="*/ 14542 w 34586"/>
              <a:gd name="T41" fmla="*/ 357 h 22939"/>
              <a:gd name="T42" fmla="*/ 15182 w 34586"/>
              <a:gd name="T43" fmla="*/ 618 h 22939"/>
              <a:gd name="T44" fmla="*/ 17863 w 34586"/>
              <a:gd name="T45" fmla="*/ 2397 h 22939"/>
              <a:gd name="T46" fmla="*/ 24267 w 34586"/>
              <a:gd name="T47" fmla="*/ 3274 h 22939"/>
              <a:gd name="T48" fmla="*/ 29130 w 34586"/>
              <a:gd name="T49" fmla="*/ 712 h 22939"/>
              <a:gd name="T50" fmla="*/ 30198 w 34586"/>
              <a:gd name="T51" fmla="*/ 286 h 22939"/>
              <a:gd name="T52" fmla="*/ 31858 w 34586"/>
              <a:gd name="T53" fmla="*/ 2397 h 22939"/>
              <a:gd name="T54" fmla="*/ 32522 w 34586"/>
              <a:gd name="T55" fmla="*/ 3156 h 22939"/>
              <a:gd name="T56" fmla="*/ 18574 w 34586"/>
              <a:gd name="T57" fmla="*/ 19499 h 22939"/>
              <a:gd name="T58" fmla="*/ 21753 w 34586"/>
              <a:gd name="T59" fmla="*/ 18740 h 22939"/>
              <a:gd name="T60" fmla="*/ 26236 w 34586"/>
              <a:gd name="T61" fmla="*/ 14803 h 22939"/>
              <a:gd name="T62" fmla="*/ 27422 w 34586"/>
              <a:gd name="T63" fmla="*/ 10296 h 22939"/>
              <a:gd name="T64" fmla="*/ 26900 w 34586"/>
              <a:gd name="T65" fmla="*/ 10225 h 22939"/>
              <a:gd name="T66" fmla="*/ 26473 w 34586"/>
              <a:gd name="T67" fmla="*/ 11672 h 22939"/>
              <a:gd name="T68" fmla="*/ 23864 w 34586"/>
              <a:gd name="T69" fmla="*/ 15775 h 22939"/>
              <a:gd name="T70" fmla="*/ 18598 w 34586"/>
              <a:gd name="T71" fmla="*/ 18266 h 22939"/>
              <a:gd name="T72" fmla="*/ 14115 w 34586"/>
              <a:gd name="T73" fmla="*/ 17198 h 22939"/>
              <a:gd name="T74" fmla="*/ 12431 w 34586"/>
              <a:gd name="T75" fmla="*/ 15657 h 22939"/>
              <a:gd name="T76" fmla="*/ 11245 w 34586"/>
              <a:gd name="T77" fmla="*/ 14115 h 22939"/>
              <a:gd name="T78" fmla="*/ 10604 w 34586"/>
              <a:gd name="T79" fmla="*/ 14447 h 22939"/>
              <a:gd name="T80" fmla="*/ 11458 w 34586"/>
              <a:gd name="T81" fmla="*/ 16178 h 22939"/>
              <a:gd name="T82" fmla="*/ 13403 w 34586"/>
              <a:gd name="T83" fmla="*/ 18100 h 22939"/>
              <a:gd name="T84" fmla="*/ 18574 w 34586"/>
              <a:gd name="T85" fmla="*/ 19499 h 22939"/>
              <a:gd name="T86" fmla="*/ 23959 w 34586"/>
              <a:gd name="T87" fmla="*/ 8256 h 22939"/>
              <a:gd name="T88" fmla="*/ 22488 w 34586"/>
              <a:gd name="T89" fmla="*/ 7710 h 22939"/>
              <a:gd name="T90" fmla="*/ 23532 w 34586"/>
              <a:gd name="T91" fmla="*/ 9394 h 22939"/>
              <a:gd name="T92" fmla="*/ 23959 w 34586"/>
              <a:gd name="T93" fmla="*/ 8493 h 22939"/>
              <a:gd name="T94" fmla="*/ 13712 w 34586"/>
              <a:gd name="T95" fmla="*/ 10509 h 22939"/>
              <a:gd name="T96" fmla="*/ 14826 w 34586"/>
              <a:gd name="T97" fmla="*/ 9655 h 22939"/>
              <a:gd name="T98" fmla="*/ 14162 w 34586"/>
              <a:gd name="T99" fmla="*/ 9133 h 22939"/>
              <a:gd name="T100" fmla="*/ 13664 w 34586"/>
              <a:gd name="T101" fmla="*/ 10058 h 22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4586" h="22939" extrusionOk="0">
                <a:moveTo>
                  <a:pt x="32664" y="3061"/>
                </a:moveTo>
                <a:cubicBezTo>
                  <a:pt x="33163" y="3630"/>
                  <a:pt x="33542" y="4294"/>
                  <a:pt x="33803" y="5006"/>
                </a:cubicBezTo>
                <a:lnTo>
                  <a:pt x="34088" y="5836"/>
                </a:lnTo>
                <a:cubicBezTo>
                  <a:pt x="34278" y="6192"/>
                  <a:pt x="34420" y="6595"/>
                  <a:pt x="34538" y="7022"/>
                </a:cubicBezTo>
                <a:cubicBezTo>
                  <a:pt x="34586" y="7568"/>
                  <a:pt x="34586" y="8137"/>
                  <a:pt x="34538" y="8683"/>
                </a:cubicBezTo>
                <a:cubicBezTo>
                  <a:pt x="34538" y="9015"/>
                  <a:pt x="34444" y="9347"/>
                  <a:pt x="34420" y="9679"/>
                </a:cubicBezTo>
                <a:cubicBezTo>
                  <a:pt x="34183" y="11814"/>
                  <a:pt x="33210" y="13806"/>
                  <a:pt x="31716" y="15325"/>
                </a:cubicBezTo>
                <a:cubicBezTo>
                  <a:pt x="31407" y="15609"/>
                  <a:pt x="31123" y="15918"/>
                  <a:pt x="30814" y="16226"/>
                </a:cubicBezTo>
                <a:cubicBezTo>
                  <a:pt x="30031" y="17080"/>
                  <a:pt x="29106" y="17815"/>
                  <a:pt x="28110" y="18408"/>
                </a:cubicBezTo>
                <a:cubicBezTo>
                  <a:pt x="27351" y="18859"/>
                  <a:pt x="26616" y="19310"/>
                  <a:pt x="25880" y="19784"/>
                </a:cubicBezTo>
                <a:cubicBezTo>
                  <a:pt x="24979" y="20306"/>
                  <a:pt x="24054" y="20733"/>
                  <a:pt x="23081" y="21112"/>
                </a:cubicBezTo>
                <a:cubicBezTo>
                  <a:pt x="22132" y="21492"/>
                  <a:pt x="21160" y="21824"/>
                  <a:pt x="20164" y="22085"/>
                </a:cubicBezTo>
                <a:cubicBezTo>
                  <a:pt x="18788" y="22441"/>
                  <a:pt x="17365" y="22678"/>
                  <a:pt x="15941" y="22820"/>
                </a:cubicBezTo>
                <a:cubicBezTo>
                  <a:pt x="15752" y="22844"/>
                  <a:pt x="15538" y="22797"/>
                  <a:pt x="15372" y="22678"/>
                </a:cubicBezTo>
                <a:cubicBezTo>
                  <a:pt x="15182" y="22464"/>
                  <a:pt x="14850" y="22488"/>
                  <a:pt x="14660" y="22702"/>
                </a:cubicBezTo>
                <a:cubicBezTo>
                  <a:pt x="14494" y="22868"/>
                  <a:pt x="14257" y="22939"/>
                  <a:pt x="14044" y="22891"/>
                </a:cubicBezTo>
                <a:cubicBezTo>
                  <a:pt x="13379" y="22868"/>
                  <a:pt x="12739" y="22844"/>
                  <a:pt x="12099" y="22797"/>
                </a:cubicBezTo>
                <a:cubicBezTo>
                  <a:pt x="11529" y="22749"/>
                  <a:pt x="10984" y="22678"/>
                  <a:pt x="10438" y="22607"/>
                </a:cubicBezTo>
                <a:cubicBezTo>
                  <a:pt x="10177" y="22559"/>
                  <a:pt x="9916" y="22488"/>
                  <a:pt x="9655" y="22417"/>
                </a:cubicBezTo>
                <a:cubicBezTo>
                  <a:pt x="9608" y="22322"/>
                  <a:pt x="9584" y="22251"/>
                  <a:pt x="9537" y="22180"/>
                </a:cubicBezTo>
                <a:cubicBezTo>
                  <a:pt x="9489" y="22085"/>
                  <a:pt x="9371" y="21990"/>
                  <a:pt x="9276" y="22061"/>
                </a:cubicBezTo>
                <a:cubicBezTo>
                  <a:pt x="8991" y="22227"/>
                  <a:pt x="8659" y="22251"/>
                  <a:pt x="8374" y="22109"/>
                </a:cubicBezTo>
                <a:cubicBezTo>
                  <a:pt x="7829" y="21966"/>
                  <a:pt x="7307" y="21824"/>
                  <a:pt x="6761" y="21682"/>
                </a:cubicBezTo>
                <a:cubicBezTo>
                  <a:pt x="6500" y="21634"/>
                  <a:pt x="6287" y="21539"/>
                  <a:pt x="6073" y="21397"/>
                </a:cubicBezTo>
                <a:cubicBezTo>
                  <a:pt x="5765" y="21184"/>
                  <a:pt x="5433" y="20994"/>
                  <a:pt x="5101" y="20780"/>
                </a:cubicBezTo>
                <a:cubicBezTo>
                  <a:pt x="4389" y="20282"/>
                  <a:pt x="3725" y="19713"/>
                  <a:pt x="3132" y="19072"/>
                </a:cubicBezTo>
                <a:cubicBezTo>
                  <a:pt x="3037" y="18978"/>
                  <a:pt x="2966" y="18883"/>
                  <a:pt x="2847" y="18788"/>
                </a:cubicBezTo>
                <a:cubicBezTo>
                  <a:pt x="2017" y="18100"/>
                  <a:pt x="1543" y="17151"/>
                  <a:pt x="1092" y="16202"/>
                </a:cubicBezTo>
                <a:cubicBezTo>
                  <a:pt x="879" y="15846"/>
                  <a:pt x="760" y="15419"/>
                  <a:pt x="784" y="14992"/>
                </a:cubicBezTo>
                <a:cubicBezTo>
                  <a:pt x="784" y="14684"/>
                  <a:pt x="665" y="14399"/>
                  <a:pt x="475" y="14186"/>
                </a:cubicBezTo>
                <a:cubicBezTo>
                  <a:pt x="357" y="14044"/>
                  <a:pt x="262" y="13854"/>
                  <a:pt x="238" y="13640"/>
                </a:cubicBezTo>
                <a:cubicBezTo>
                  <a:pt x="1" y="12170"/>
                  <a:pt x="25" y="10652"/>
                  <a:pt x="333" y="9181"/>
                </a:cubicBezTo>
                <a:cubicBezTo>
                  <a:pt x="380" y="8896"/>
                  <a:pt x="547" y="8659"/>
                  <a:pt x="784" y="8540"/>
                </a:cubicBezTo>
                <a:lnTo>
                  <a:pt x="784" y="7734"/>
                </a:lnTo>
                <a:cubicBezTo>
                  <a:pt x="2231" y="7710"/>
                  <a:pt x="3630" y="7686"/>
                  <a:pt x="5030" y="7663"/>
                </a:cubicBezTo>
                <a:cubicBezTo>
                  <a:pt x="5338" y="7663"/>
                  <a:pt x="5623" y="7568"/>
                  <a:pt x="5860" y="7402"/>
                </a:cubicBezTo>
                <a:cubicBezTo>
                  <a:pt x="5979" y="7307"/>
                  <a:pt x="6121" y="7236"/>
                  <a:pt x="6287" y="7188"/>
                </a:cubicBezTo>
                <a:cubicBezTo>
                  <a:pt x="6904" y="7046"/>
                  <a:pt x="7520" y="6832"/>
                  <a:pt x="8113" y="6548"/>
                </a:cubicBezTo>
                <a:cubicBezTo>
                  <a:pt x="8825" y="6192"/>
                  <a:pt x="9537" y="5812"/>
                  <a:pt x="10225" y="5409"/>
                </a:cubicBezTo>
                <a:cubicBezTo>
                  <a:pt x="10794" y="5077"/>
                  <a:pt x="11316" y="4721"/>
                  <a:pt x="11838" y="4294"/>
                </a:cubicBezTo>
                <a:cubicBezTo>
                  <a:pt x="12502" y="3749"/>
                  <a:pt x="13071" y="3061"/>
                  <a:pt x="13498" y="2302"/>
                </a:cubicBezTo>
                <a:cubicBezTo>
                  <a:pt x="13925" y="1685"/>
                  <a:pt x="14257" y="1045"/>
                  <a:pt x="14542" y="357"/>
                </a:cubicBezTo>
                <a:cubicBezTo>
                  <a:pt x="14542" y="309"/>
                  <a:pt x="14613" y="286"/>
                  <a:pt x="14684" y="238"/>
                </a:cubicBezTo>
                <a:cubicBezTo>
                  <a:pt x="14826" y="357"/>
                  <a:pt x="15016" y="499"/>
                  <a:pt x="15182" y="618"/>
                </a:cubicBezTo>
                <a:cubicBezTo>
                  <a:pt x="15348" y="760"/>
                  <a:pt x="15538" y="879"/>
                  <a:pt x="15728" y="1021"/>
                </a:cubicBezTo>
                <a:cubicBezTo>
                  <a:pt x="16392" y="1543"/>
                  <a:pt x="17104" y="1993"/>
                  <a:pt x="17863" y="2397"/>
                </a:cubicBezTo>
                <a:cubicBezTo>
                  <a:pt x="18906" y="2990"/>
                  <a:pt x="20069" y="3345"/>
                  <a:pt x="21255" y="3417"/>
                </a:cubicBezTo>
                <a:cubicBezTo>
                  <a:pt x="22275" y="3488"/>
                  <a:pt x="23271" y="3440"/>
                  <a:pt x="24267" y="3274"/>
                </a:cubicBezTo>
                <a:cubicBezTo>
                  <a:pt x="25619" y="2942"/>
                  <a:pt x="26900" y="2373"/>
                  <a:pt x="28063" y="1614"/>
                </a:cubicBezTo>
                <a:cubicBezTo>
                  <a:pt x="28442" y="1353"/>
                  <a:pt x="28798" y="1045"/>
                  <a:pt x="29130" y="712"/>
                </a:cubicBezTo>
                <a:cubicBezTo>
                  <a:pt x="29391" y="475"/>
                  <a:pt x="29628" y="238"/>
                  <a:pt x="29889" y="1"/>
                </a:cubicBezTo>
                <a:cubicBezTo>
                  <a:pt x="30008" y="96"/>
                  <a:pt x="30103" y="191"/>
                  <a:pt x="30198" y="286"/>
                </a:cubicBezTo>
                <a:cubicBezTo>
                  <a:pt x="30672" y="784"/>
                  <a:pt x="31146" y="1306"/>
                  <a:pt x="31644" y="1804"/>
                </a:cubicBezTo>
                <a:cubicBezTo>
                  <a:pt x="31811" y="1946"/>
                  <a:pt x="31882" y="2159"/>
                  <a:pt x="31858" y="2397"/>
                </a:cubicBezTo>
                <a:cubicBezTo>
                  <a:pt x="31858" y="2563"/>
                  <a:pt x="31858" y="2752"/>
                  <a:pt x="31905" y="2919"/>
                </a:cubicBezTo>
                <a:cubicBezTo>
                  <a:pt x="31977" y="3227"/>
                  <a:pt x="32190" y="3298"/>
                  <a:pt x="32522" y="3156"/>
                </a:cubicBezTo>
                <a:lnTo>
                  <a:pt x="32664" y="3061"/>
                </a:lnTo>
                <a:close/>
                <a:moveTo>
                  <a:pt x="18574" y="19499"/>
                </a:moveTo>
                <a:cubicBezTo>
                  <a:pt x="19120" y="19547"/>
                  <a:pt x="19832" y="19333"/>
                  <a:pt x="20567" y="19167"/>
                </a:cubicBezTo>
                <a:cubicBezTo>
                  <a:pt x="20970" y="19096"/>
                  <a:pt x="21373" y="18954"/>
                  <a:pt x="21753" y="18740"/>
                </a:cubicBezTo>
                <a:cubicBezTo>
                  <a:pt x="22844" y="18100"/>
                  <a:pt x="23888" y="17365"/>
                  <a:pt x="24860" y="16511"/>
                </a:cubicBezTo>
                <a:cubicBezTo>
                  <a:pt x="25406" y="16036"/>
                  <a:pt x="25880" y="15443"/>
                  <a:pt x="26236" y="14803"/>
                </a:cubicBezTo>
                <a:cubicBezTo>
                  <a:pt x="26687" y="13901"/>
                  <a:pt x="27066" y="12976"/>
                  <a:pt x="27422" y="12027"/>
                </a:cubicBezTo>
                <a:cubicBezTo>
                  <a:pt x="27636" y="11434"/>
                  <a:pt x="27470" y="10865"/>
                  <a:pt x="27422" y="10296"/>
                </a:cubicBezTo>
                <a:cubicBezTo>
                  <a:pt x="27422" y="10225"/>
                  <a:pt x="27280" y="10130"/>
                  <a:pt x="27185" y="10106"/>
                </a:cubicBezTo>
                <a:cubicBezTo>
                  <a:pt x="27066" y="10106"/>
                  <a:pt x="26971" y="10153"/>
                  <a:pt x="26900" y="10225"/>
                </a:cubicBezTo>
                <a:cubicBezTo>
                  <a:pt x="26829" y="10319"/>
                  <a:pt x="26782" y="10414"/>
                  <a:pt x="26782" y="10533"/>
                </a:cubicBezTo>
                <a:cubicBezTo>
                  <a:pt x="26782" y="10936"/>
                  <a:pt x="26687" y="11316"/>
                  <a:pt x="26473" y="11672"/>
                </a:cubicBezTo>
                <a:cubicBezTo>
                  <a:pt x="26212" y="12217"/>
                  <a:pt x="25928" y="12763"/>
                  <a:pt x="25691" y="13308"/>
                </a:cubicBezTo>
                <a:cubicBezTo>
                  <a:pt x="25264" y="14257"/>
                  <a:pt x="24647" y="15087"/>
                  <a:pt x="23864" y="15775"/>
                </a:cubicBezTo>
                <a:cubicBezTo>
                  <a:pt x="23152" y="16345"/>
                  <a:pt x="22417" y="16890"/>
                  <a:pt x="21634" y="17388"/>
                </a:cubicBezTo>
                <a:cubicBezTo>
                  <a:pt x="20709" y="18005"/>
                  <a:pt x="19665" y="18195"/>
                  <a:pt x="18598" y="18266"/>
                </a:cubicBezTo>
                <a:cubicBezTo>
                  <a:pt x="17768" y="18290"/>
                  <a:pt x="16938" y="18218"/>
                  <a:pt x="16131" y="18052"/>
                </a:cubicBezTo>
                <a:cubicBezTo>
                  <a:pt x="15396" y="17958"/>
                  <a:pt x="14684" y="17649"/>
                  <a:pt x="14115" y="17198"/>
                </a:cubicBezTo>
                <a:cubicBezTo>
                  <a:pt x="13806" y="16961"/>
                  <a:pt x="13498" y="16724"/>
                  <a:pt x="13213" y="16487"/>
                </a:cubicBezTo>
                <a:cubicBezTo>
                  <a:pt x="12952" y="16226"/>
                  <a:pt x="12692" y="15941"/>
                  <a:pt x="12431" y="15657"/>
                </a:cubicBezTo>
                <a:cubicBezTo>
                  <a:pt x="12122" y="15253"/>
                  <a:pt x="11814" y="14826"/>
                  <a:pt x="11506" y="14423"/>
                </a:cubicBezTo>
                <a:cubicBezTo>
                  <a:pt x="11434" y="14305"/>
                  <a:pt x="11339" y="14210"/>
                  <a:pt x="11245" y="14115"/>
                </a:cubicBezTo>
                <a:cubicBezTo>
                  <a:pt x="11150" y="13996"/>
                  <a:pt x="10960" y="13972"/>
                  <a:pt x="10818" y="14067"/>
                </a:cubicBezTo>
                <a:cubicBezTo>
                  <a:pt x="10675" y="14115"/>
                  <a:pt x="10580" y="14281"/>
                  <a:pt x="10604" y="14447"/>
                </a:cubicBezTo>
                <a:cubicBezTo>
                  <a:pt x="10628" y="14565"/>
                  <a:pt x="10675" y="14708"/>
                  <a:pt x="10723" y="14826"/>
                </a:cubicBezTo>
                <a:cubicBezTo>
                  <a:pt x="10960" y="15277"/>
                  <a:pt x="11197" y="15751"/>
                  <a:pt x="11458" y="16178"/>
                </a:cubicBezTo>
                <a:cubicBezTo>
                  <a:pt x="11719" y="16629"/>
                  <a:pt x="12051" y="17009"/>
                  <a:pt x="12454" y="17341"/>
                </a:cubicBezTo>
                <a:cubicBezTo>
                  <a:pt x="12786" y="17602"/>
                  <a:pt x="13095" y="17863"/>
                  <a:pt x="13403" y="18100"/>
                </a:cubicBezTo>
                <a:cubicBezTo>
                  <a:pt x="13949" y="18574"/>
                  <a:pt x="14589" y="18906"/>
                  <a:pt x="15301" y="19096"/>
                </a:cubicBezTo>
                <a:cubicBezTo>
                  <a:pt x="16368" y="19357"/>
                  <a:pt x="17459" y="19499"/>
                  <a:pt x="18574" y="19499"/>
                </a:cubicBezTo>
                <a:close/>
                <a:moveTo>
                  <a:pt x="23959" y="8493"/>
                </a:moveTo>
                <a:lnTo>
                  <a:pt x="23959" y="8256"/>
                </a:lnTo>
                <a:cubicBezTo>
                  <a:pt x="23959" y="7710"/>
                  <a:pt x="23532" y="7283"/>
                  <a:pt x="22986" y="7283"/>
                </a:cubicBezTo>
                <a:cubicBezTo>
                  <a:pt x="22725" y="7259"/>
                  <a:pt x="22512" y="7449"/>
                  <a:pt x="22488" y="7710"/>
                </a:cubicBezTo>
                <a:cubicBezTo>
                  <a:pt x="22488" y="8113"/>
                  <a:pt x="22536" y="8517"/>
                  <a:pt x="22607" y="8896"/>
                </a:cubicBezTo>
                <a:cubicBezTo>
                  <a:pt x="22749" y="9276"/>
                  <a:pt x="23129" y="9489"/>
                  <a:pt x="23532" y="9394"/>
                </a:cubicBezTo>
                <a:cubicBezTo>
                  <a:pt x="23745" y="9347"/>
                  <a:pt x="23912" y="9157"/>
                  <a:pt x="23935" y="8920"/>
                </a:cubicBezTo>
                <a:cubicBezTo>
                  <a:pt x="23935" y="8778"/>
                  <a:pt x="23959" y="8635"/>
                  <a:pt x="23959" y="8493"/>
                </a:cubicBezTo>
                <a:close/>
                <a:moveTo>
                  <a:pt x="13664" y="10058"/>
                </a:moveTo>
                <a:cubicBezTo>
                  <a:pt x="13664" y="10201"/>
                  <a:pt x="13688" y="10367"/>
                  <a:pt x="13712" y="10509"/>
                </a:cubicBezTo>
                <a:cubicBezTo>
                  <a:pt x="13783" y="10936"/>
                  <a:pt x="14328" y="11102"/>
                  <a:pt x="14637" y="10794"/>
                </a:cubicBezTo>
                <a:cubicBezTo>
                  <a:pt x="15087" y="10391"/>
                  <a:pt x="15135" y="10225"/>
                  <a:pt x="14826" y="9655"/>
                </a:cubicBezTo>
                <a:cubicBezTo>
                  <a:pt x="14779" y="9584"/>
                  <a:pt x="14755" y="9489"/>
                  <a:pt x="14732" y="9394"/>
                </a:cubicBezTo>
                <a:cubicBezTo>
                  <a:pt x="14613" y="9205"/>
                  <a:pt x="14376" y="9086"/>
                  <a:pt x="14162" y="9133"/>
                </a:cubicBezTo>
                <a:cubicBezTo>
                  <a:pt x="13901" y="9181"/>
                  <a:pt x="13712" y="9371"/>
                  <a:pt x="13688" y="9632"/>
                </a:cubicBezTo>
                <a:cubicBezTo>
                  <a:pt x="13688" y="9774"/>
                  <a:pt x="13688" y="9892"/>
                  <a:pt x="13664" y="100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1587" name="Google Shape;1587;p61"/>
          <p:cNvSpPr/>
          <p:nvPr/>
        </p:nvSpPr>
        <p:spPr>
          <a:xfrm>
            <a:off x="1122363" y="3248025"/>
            <a:ext cx="735012" cy="568325"/>
          </a:xfrm>
          <a:custGeom>
            <a:avLst/>
            <a:gdLst/>
            <a:ahLst/>
            <a:cxnLst/>
            <a:rect l="l" t="t" r="r" b="b"/>
            <a:pathLst>
              <a:path w="29368" h="22773" extrusionOk="0">
                <a:moveTo>
                  <a:pt x="1" y="12643"/>
                </a:moveTo>
                <a:cubicBezTo>
                  <a:pt x="309" y="12477"/>
                  <a:pt x="523" y="12359"/>
                  <a:pt x="736" y="12264"/>
                </a:cubicBezTo>
                <a:cubicBezTo>
                  <a:pt x="2515" y="11362"/>
                  <a:pt x="4318" y="10508"/>
                  <a:pt x="6097" y="9583"/>
                </a:cubicBezTo>
                <a:cubicBezTo>
                  <a:pt x="8019" y="8634"/>
                  <a:pt x="9774" y="7377"/>
                  <a:pt x="11339" y="5907"/>
                </a:cubicBezTo>
                <a:cubicBezTo>
                  <a:pt x="11956" y="5313"/>
                  <a:pt x="12502" y="4649"/>
                  <a:pt x="12953" y="3938"/>
                </a:cubicBezTo>
                <a:cubicBezTo>
                  <a:pt x="13190" y="3606"/>
                  <a:pt x="13403" y="3273"/>
                  <a:pt x="13617" y="2989"/>
                </a:cubicBezTo>
                <a:lnTo>
                  <a:pt x="17910" y="2420"/>
                </a:lnTo>
                <a:cubicBezTo>
                  <a:pt x="17958" y="2514"/>
                  <a:pt x="17981" y="2633"/>
                  <a:pt x="18005" y="2752"/>
                </a:cubicBezTo>
                <a:cubicBezTo>
                  <a:pt x="18100" y="3273"/>
                  <a:pt x="18385" y="3748"/>
                  <a:pt x="18812" y="4104"/>
                </a:cubicBezTo>
                <a:cubicBezTo>
                  <a:pt x="19357" y="4602"/>
                  <a:pt x="20211" y="4626"/>
                  <a:pt x="20780" y="4127"/>
                </a:cubicBezTo>
                <a:cubicBezTo>
                  <a:pt x="21445" y="3558"/>
                  <a:pt x="21966" y="2823"/>
                  <a:pt x="22251" y="1993"/>
                </a:cubicBezTo>
                <a:cubicBezTo>
                  <a:pt x="22322" y="1660"/>
                  <a:pt x="22346" y="1305"/>
                  <a:pt x="22346" y="949"/>
                </a:cubicBezTo>
                <a:lnTo>
                  <a:pt x="24457" y="0"/>
                </a:lnTo>
                <a:cubicBezTo>
                  <a:pt x="24528" y="71"/>
                  <a:pt x="24576" y="166"/>
                  <a:pt x="24623" y="261"/>
                </a:cubicBezTo>
                <a:cubicBezTo>
                  <a:pt x="25026" y="1233"/>
                  <a:pt x="25406" y="2230"/>
                  <a:pt x="25809" y="3250"/>
                </a:cubicBezTo>
                <a:cubicBezTo>
                  <a:pt x="26426" y="4839"/>
                  <a:pt x="27043" y="6405"/>
                  <a:pt x="27659" y="7994"/>
                </a:cubicBezTo>
                <a:cubicBezTo>
                  <a:pt x="27920" y="8706"/>
                  <a:pt x="28086" y="9441"/>
                  <a:pt x="28158" y="10200"/>
                </a:cubicBezTo>
                <a:cubicBezTo>
                  <a:pt x="28324" y="11410"/>
                  <a:pt x="28561" y="12596"/>
                  <a:pt x="28845" y="13758"/>
                </a:cubicBezTo>
                <a:cubicBezTo>
                  <a:pt x="28964" y="14304"/>
                  <a:pt x="29106" y="14802"/>
                  <a:pt x="29225" y="15347"/>
                </a:cubicBezTo>
                <a:cubicBezTo>
                  <a:pt x="29320" y="15679"/>
                  <a:pt x="29367" y="16035"/>
                  <a:pt x="29367" y="16391"/>
                </a:cubicBezTo>
                <a:cubicBezTo>
                  <a:pt x="29367" y="17482"/>
                  <a:pt x="29367" y="18573"/>
                  <a:pt x="29320" y="19688"/>
                </a:cubicBezTo>
                <a:cubicBezTo>
                  <a:pt x="29320" y="19973"/>
                  <a:pt x="29249" y="20258"/>
                  <a:pt x="29225" y="20542"/>
                </a:cubicBezTo>
                <a:cubicBezTo>
                  <a:pt x="29201" y="21064"/>
                  <a:pt x="28869" y="21539"/>
                  <a:pt x="28371" y="21728"/>
                </a:cubicBezTo>
                <a:cubicBezTo>
                  <a:pt x="27968" y="21894"/>
                  <a:pt x="27588" y="22060"/>
                  <a:pt x="27185" y="22203"/>
                </a:cubicBezTo>
                <a:cubicBezTo>
                  <a:pt x="26782" y="22345"/>
                  <a:pt x="26402" y="22440"/>
                  <a:pt x="26023" y="22559"/>
                </a:cubicBezTo>
                <a:cubicBezTo>
                  <a:pt x="25525" y="22701"/>
                  <a:pt x="25003" y="22772"/>
                  <a:pt x="24505" y="22772"/>
                </a:cubicBezTo>
                <a:cubicBezTo>
                  <a:pt x="23769" y="22772"/>
                  <a:pt x="23058" y="22748"/>
                  <a:pt x="22346" y="22772"/>
                </a:cubicBezTo>
                <a:cubicBezTo>
                  <a:pt x="21160" y="22772"/>
                  <a:pt x="19974" y="22677"/>
                  <a:pt x="18812" y="22464"/>
                </a:cubicBezTo>
                <a:cubicBezTo>
                  <a:pt x="17649" y="22298"/>
                  <a:pt x="16511" y="22037"/>
                  <a:pt x="15419" y="21681"/>
                </a:cubicBezTo>
                <a:cubicBezTo>
                  <a:pt x="14162" y="21301"/>
                  <a:pt x="12953" y="20827"/>
                  <a:pt x="11790" y="20281"/>
                </a:cubicBezTo>
                <a:cubicBezTo>
                  <a:pt x="10201" y="19475"/>
                  <a:pt x="8659" y="18645"/>
                  <a:pt x="7141" y="17743"/>
                </a:cubicBezTo>
                <a:cubicBezTo>
                  <a:pt x="5979" y="17055"/>
                  <a:pt x="4864" y="16296"/>
                  <a:pt x="3773" y="15513"/>
                </a:cubicBezTo>
                <a:cubicBezTo>
                  <a:pt x="2634" y="14707"/>
                  <a:pt x="1519" y="13829"/>
                  <a:pt x="380" y="12999"/>
                </a:cubicBezTo>
                <a:cubicBezTo>
                  <a:pt x="262" y="12928"/>
                  <a:pt x="191" y="12809"/>
                  <a:pt x="1" y="126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61"/>
          <p:cNvSpPr/>
          <p:nvPr/>
        </p:nvSpPr>
        <p:spPr>
          <a:xfrm>
            <a:off x="973138" y="2532063"/>
            <a:ext cx="850900" cy="493712"/>
          </a:xfrm>
          <a:custGeom>
            <a:avLst/>
            <a:gdLst/>
            <a:ahLst/>
            <a:cxnLst/>
            <a:rect l="l" t="t" r="r" b="b"/>
            <a:pathLst>
              <a:path w="34064" h="19785" extrusionOk="0">
                <a:moveTo>
                  <a:pt x="4673" y="14755"/>
                </a:moveTo>
                <a:cubicBezTo>
                  <a:pt x="4578" y="14779"/>
                  <a:pt x="4531" y="14826"/>
                  <a:pt x="4484" y="14826"/>
                </a:cubicBezTo>
                <a:cubicBezTo>
                  <a:pt x="4270" y="14803"/>
                  <a:pt x="4104" y="14945"/>
                  <a:pt x="4057" y="15135"/>
                </a:cubicBezTo>
                <a:cubicBezTo>
                  <a:pt x="3891" y="15609"/>
                  <a:pt x="3701" y="16084"/>
                  <a:pt x="3535" y="16582"/>
                </a:cubicBezTo>
                <a:cubicBezTo>
                  <a:pt x="3321" y="17365"/>
                  <a:pt x="3226" y="18171"/>
                  <a:pt x="3250" y="18978"/>
                </a:cubicBezTo>
                <a:cubicBezTo>
                  <a:pt x="3250" y="19215"/>
                  <a:pt x="3226" y="19452"/>
                  <a:pt x="3226" y="19689"/>
                </a:cubicBezTo>
                <a:cubicBezTo>
                  <a:pt x="3060" y="19784"/>
                  <a:pt x="2989" y="19689"/>
                  <a:pt x="2894" y="19642"/>
                </a:cubicBezTo>
                <a:cubicBezTo>
                  <a:pt x="2657" y="19523"/>
                  <a:pt x="2396" y="19405"/>
                  <a:pt x="2183" y="19286"/>
                </a:cubicBezTo>
                <a:cubicBezTo>
                  <a:pt x="1566" y="18930"/>
                  <a:pt x="831" y="18859"/>
                  <a:pt x="166" y="19049"/>
                </a:cubicBezTo>
                <a:cubicBezTo>
                  <a:pt x="119" y="19049"/>
                  <a:pt x="95" y="19025"/>
                  <a:pt x="0" y="18978"/>
                </a:cubicBezTo>
                <a:cubicBezTo>
                  <a:pt x="71" y="18859"/>
                  <a:pt x="143" y="18764"/>
                  <a:pt x="214" y="18646"/>
                </a:cubicBezTo>
                <a:cubicBezTo>
                  <a:pt x="617" y="18053"/>
                  <a:pt x="1020" y="17459"/>
                  <a:pt x="1447" y="16890"/>
                </a:cubicBezTo>
                <a:cubicBezTo>
                  <a:pt x="1637" y="16653"/>
                  <a:pt x="1590" y="16345"/>
                  <a:pt x="1851" y="16131"/>
                </a:cubicBezTo>
                <a:cubicBezTo>
                  <a:pt x="2040" y="15941"/>
                  <a:pt x="2183" y="15728"/>
                  <a:pt x="2301" y="15491"/>
                </a:cubicBezTo>
                <a:cubicBezTo>
                  <a:pt x="3203" y="14091"/>
                  <a:pt x="3891" y="12573"/>
                  <a:pt x="4863" y="11221"/>
                </a:cubicBezTo>
                <a:cubicBezTo>
                  <a:pt x="5432" y="10438"/>
                  <a:pt x="5954" y="9632"/>
                  <a:pt x="6476" y="8825"/>
                </a:cubicBezTo>
                <a:cubicBezTo>
                  <a:pt x="6784" y="8351"/>
                  <a:pt x="7164" y="7900"/>
                  <a:pt x="7354" y="7331"/>
                </a:cubicBezTo>
                <a:cubicBezTo>
                  <a:pt x="7425" y="7165"/>
                  <a:pt x="7544" y="7022"/>
                  <a:pt x="7710" y="6904"/>
                </a:cubicBezTo>
                <a:cubicBezTo>
                  <a:pt x="7947" y="6690"/>
                  <a:pt x="8160" y="6429"/>
                  <a:pt x="8350" y="6121"/>
                </a:cubicBezTo>
                <a:cubicBezTo>
                  <a:pt x="8374" y="6073"/>
                  <a:pt x="8397" y="6026"/>
                  <a:pt x="8469" y="5979"/>
                </a:cubicBezTo>
                <a:cubicBezTo>
                  <a:pt x="8896" y="5694"/>
                  <a:pt x="9133" y="5220"/>
                  <a:pt x="9536" y="4887"/>
                </a:cubicBezTo>
                <a:cubicBezTo>
                  <a:pt x="9916" y="4579"/>
                  <a:pt x="10271" y="4247"/>
                  <a:pt x="10675" y="3962"/>
                </a:cubicBezTo>
                <a:cubicBezTo>
                  <a:pt x="11339" y="3464"/>
                  <a:pt x="12027" y="2990"/>
                  <a:pt x="12762" y="2587"/>
                </a:cubicBezTo>
                <a:cubicBezTo>
                  <a:pt x="14233" y="1756"/>
                  <a:pt x="15798" y="1092"/>
                  <a:pt x="17459" y="641"/>
                </a:cubicBezTo>
                <a:cubicBezTo>
                  <a:pt x="17649" y="594"/>
                  <a:pt x="17838" y="499"/>
                  <a:pt x="18028" y="452"/>
                </a:cubicBezTo>
                <a:cubicBezTo>
                  <a:pt x="19285" y="120"/>
                  <a:pt x="20590" y="1"/>
                  <a:pt x="21871" y="120"/>
                </a:cubicBezTo>
                <a:cubicBezTo>
                  <a:pt x="22250" y="143"/>
                  <a:pt x="22630" y="143"/>
                  <a:pt x="23033" y="143"/>
                </a:cubicBezTo>
                <a:cubicBezTo>
                  <a:pt x="23626" y="167"/>
                  <a:pt x="24219" y="262"/>
                  <a:pt x="24812" y="404"/>
                </a:cubicBezTo>
                <a:cubicBezTo>
                  <a:pt x="25903" y="641"/>
                  <a:pt x="26971" y="974"/>
                  <a:pt x="27991" y="1400"/>
                </a:cubicBezTo>
                <a:cubicBezTo>
                  <a:pt x="29058" y="1875"/>
                  <a:pt x="30078" y="2468"/>
                  <a:pt x="30980" y="3203"/>
                </a:cubicBezTo>
                <a:cubicBezTo>
                  <a:pt x="31644" y="3678"/>
                  <a:pt x="32284" y="4223"/>
                  <a:pt x="32877" y="4793"/>
                </a:cubicBezTo>
                <a:cubicBezTo>
                  <a:pt x="32972" y="4864"/>
                  <a:pt x="33043" y="4935"/>
                  <a:pt x="33138" y="4982"/>
                </a:cubicBezTo>
                <a:cubicBezTo>
                  <a:pt x="33233" y="5053"/>
                  <a:pt x="33328" y="5125"/>
                  <a:pt x="33375" y="5220"/>
                </a:cubicBezTo>
                <a:cubicBezTo>
                  <a:pt x="33494" y="5504"/>
                  <a:pt x="33708" y="5741"/>
                  <a:pt x="33992" y="5884"/>
                </a:cubicBezTo>
                <a:cubicBezTo>
                  <a:pt x="34063" y="6311"/>
                  <a:pt x="33802" y="6714"/>
                  <a:pt x="33399" y="6856"/>
                </a:cubicBezTo>
                <a:cubicBezTo>
                  <a:pt x="33138" y="6999"/>
                  <a:pt x="32901" y="7141"/>
                  <a:pt x="32688" y="7354"/>
                </a:cubicBezTo>
                <a:cubicBezTo>
                  <a:pt x="31407" y="8398"/>
                  <a:pt x="29889" y="9133"/>
                  <a:pt x="28276" y="9513"/>
                </a:cubicBezTo>
                <a:cubicBezTo>
                  <a:pt x="27611" y="9632"/>
                  <a:pt x="26923" y="9679"/>
                  <a:pt x="26259" y="9632"/>
                </a:cubicBezTo>
                <a:cubicBezTo>
                  <a:pt x="25571" y="9655"/>
                  <a:pt x="24860" y="9584"/>
                  <a:pt x="24196" y="9394"/>
                </a:cubicBezTo>
                <a:cubicBezTo>
                  <a:pt x="23365" y="9181"/>
                  <a:pt x="22583" y="8825"/>
                  <a:pt x="21871" y="8351"/>
                </a:cubicBezTo>
                <a:cubicBezTo>
                  <a:pt x="20970" y="7758"/>
                  <a:pt x="20068" y="7093"/>
                  <a:pt x="19190" y="6453"/>
                </a:cubicBezTo>
                <a:cubicBezTo>
                  <a:pt x="19096" y="6382"/>
                  <a:pt x="19048" y="6287"/>
                  <a:pt x="19001" y="6192"/>
                </a:cubicBezTo>
                <a:cubicBezTo>
                  <a:pt x="18977" y="6097"/>
                  <a:pt x="18977" y="5979"/>
                  <a:pt x="18930" y="5860"/>
                </a:cubicBezTo>
                <a:cubicBezTo>
                  <a:pt x="18882" y="5718"/>
                  <a:pt x="18716" y="5623"/>
                  <a:pt x="18574" y="5623"/>
                </a:cubicBezTo>
                <a:cubicBezTo>
                  <a:pt x="18384" y="5647"/>
                  <a:pt x="18265" y="5765"/>
                  <a:pt x="18242" y="5931"/>
                </a:cubicBezTo>
                <a:cubicBezTo>
                  <a:pt x="18170" y="6168"/>
                  <a:pt x="18123" y="6406"/>
                  <a:pt x="18099" y="6667"/>
                </a:cubicBezTo>
                <a:cubicBezTo>
                  <a:pt x="18076" y="7046"/>
                  <a:pt x="17957" y="7402"/>
                  <a:pt x="17743" y="7734"/>
                </a:cubicBezTo>
                <a:cubicBezTo>
                  <a:pt x="17364" y="8351"/>
                  <a:pt x="16937" y="8967"/>
                  <a:pt x="16534" y="9584"/>
                </a:cubicBezTo>
                <a:cubicBezTo>
                  <a:pt x="15917" y="10438"/>
                  <a:pt x="15110" y="11150"/>
                  <a:pt x="14185" y="11672"/>
                </a:cubicBezTo>
                <a:cubicBezTo>
                  <a:pt x="13806" y="11909"/>
                  <a:pt x="13403" y="12099"/>
                  <a:pt x="13023" y="12312"/>
                </a:cubicBezTo>
                <a:cubicBezTo>
                  <a:pt x="11790" y="13024"/>
                  <a:pt x="10461" y="13498"/>
                  <a:pt x="9062" y="13712"/>
                </a:cubicBezTo>
                <a:cubicBezTo>
                  <a:pt x="8753" y="13759"/>
                  <a:pt x="8421" y="13783"/>
                  <a:pt x="8113" y="13759"/>
                </a:cubicBezTo>
                <a:cubicBezTo>
                  <a:pt x="7757" y="13712"/>
                  <a:pt x="7401" y="13759"/>
                  <a:pt x="7069" y="13878"/>
                </a:cubicBezTo>
                <a:cubicBezTo>
                  <a:pt x="6666" y="14067"/>
                  <a:pt x="6215" y="14044"/>
                  <a:pt x="5836" y="13854"/>
                </a:cubicBezTo>
                <a:cubicBezTo>
                  <a:pt x="5527" y="13688"/>
                  <a:pt x="5148" y="13735"/>
                  <a:pt x="4816" y="13522"/>
                </a:cubicBezTo>
                <a:cubicBezTo>
                  <a:pt x="4602" y="13403"/>
                  <a:pt x="4365" y="13522"/>
                  <a:pt x="4199" y="13783"/>
                </a:cubicBezTo>
                <a:cubicBezTo>
                  <a:pt x="4033" y="13949"/>
                  <a:pt x="4057" y="14233"/>
                  <a:pt x="4246" y="14400"/>
                </a:cubicBezTo>
                <a:cubicBezTo>
                  <a:pt x="4389" y="14518"/>
                  <a:pt x="4531" y="14637"/>
                  <a:pt x="4673" y="147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61"/>
          <p:cNvSpPr/>
          <p:nvPr/>
        </p:nvSpPr>
        <p:spPr>
          <a:xfrm>
            <a:off x="755650" y="3055938"/>
            <a:ext cx="522288" cy="303212"/>
          </a:xfrm>
          <a:custGeom>
            <a:avLst/>
            <a:gdLst/>
            <a:ahLst/>
            <a:cxnLst/>
            <a:rect l="l" t="t" r="r" b="b"/>
            <a:pathLst>
              <a:path w="20899" h="12122" extrusionOk="0">
                <a:moveTo>
                  <a:pt x="7259" y="0"/>
                </a:moveTo>
                <a:cubicBezTo>
                  <a:pt x="7235" y="190"/>
                  <a:pt x="7212" y="380"/>
                  <a:pt x="7164" y="593"/>
                </a:cubicBezTo>
                <a:cubicBezTo>
                  <a:pt x="7046" y="1281"/>
                  <a:pt x="7212" y="1993"/>
                  <a:pt x="7639" y="2562"/>
                </a:cubicBezTo>
                <a:cubicBezTo>
                  <a:pt x="7781" y="2752"/>
                  <a:pt x="7947" y="2942"/>
                  <a:pt x="8160" y="3060"/>
                </a:cubicBezTo>
                <a:cubicBezTo>
                  <a:pt x="8682" y="3392"/>
                  <a:pt x="9275" y="3629"/>
                  <a:pt x="9892" y="3772"/>
                </a:cubicBezTo>
                <a:cubicBezTo>
                  <a:pt x="10272" y="3843"/>
                  <a:pt x="10651" y="3867"/>
                  <a:pt x="11031" y="3843"/>
                </a:cubicBezTo>
                <a:cubicBezTo>
                  <a:pt x="11719" y="3819"/>
                  <a:pt x="12406" y="3890"/>
                  <a:pt x="13094" y="3677"/>
                </a:cubicBezTo>
                <a:cubicBezTo>
                  <a:pt x="13142" y="3677"/>
                  <a:pt x="13189" y="3701"/>
                  <a:pt x="13260" y="3701"/>
                </a:cubicBezTo>
                <a:cubicBezTo>
                  <a:pt x="13474" y="4080"/>
                  <a:pt x="13735" y="4483"/>
                  <a:pt x="13948" y="4887"/>
                </a:cubicBezTo>
                <a:cubicBezTo>
                  <a:pt x="14114" y="5171"/>
                  <a:pt x="14304" y="5409"/>
                  <a:pt x="14518" y="5622"/>
                </a:cubicBezTo>
                <a:cubicBezTo>
                  <a:pt x="15111" y="6191"/>
                  <a:pt x="15704" y="6784"/>
                  <a:pt x="16297" y="7377"/>
                </a:cubicBezTo>
                <a:cubicBezTo>
                  <a:pt x="16724" y="7757"/>
                  <a:pt x="17198" y="8113"/>
                  <a:pt x="17696" y="8421"/>
                </a:cubicBezTo>
                <a:cubicBezTo>
                  <a:pt x="17767" y="8469"/>
                  <a:pt x="17862" y="8492"/>
                  <a:pt x="17910" y="8563"/>
                </a:cubicBezTo>
                <a:cubicBezTo>
                  <a:pt x="18669" y="9133"/>
                  <a:pt x="19570" y="9489"/>
                  <a:pt x="20495" y="9607"/>
                </a:cubicBezTo>
                <a:cubicBezTo>
                  <a:pt x="20590" y="9631"/>
                  <a:pt x="20661" y="9655"/>
                  <a:pt x="20756" y="9678"/>
                </a:cubicBezTo>
                <a:cubicBezTo>
                  <a:pt x="20804" y="9702"/>
                  <a:pt x="20851" y="9749"/>
                  <a:pt x="20899" y="9773"/>
                </a:cubicBezTo>
                <a:cubicBezTo>
                  <a:pt x="20804" y="10058"/>
                  <a:pt x="20638" y="10319"/>
                  <a:pt x="20448" y="10556"/>
                </a:cubicBezTo>
                <a:cubicBezTo>
                  <a:pt x="20400" y="10651"/>
                  <a:pt x="20306" y="10698"/>
                  <a:pt x="20187" y="10746"/>
                </a:cubicBezTo>
                <a:cubicBezTo>
                  <a:pt x="19784" y="10841"/>
                  <a:pt x="19380" y="10935"/>
                  <a:pt x="18953" y="11030"/>
                </a:cubicBezTo>
                <a:cubicBezTo>
                  <a:pt x="18811" y="11078"/>
                  <a:pt x="18645" y="11054"/>
                  <a:pt x="18479" y="11102"/>
                </a:cubicBezTo>
                <a:cubicBezTo>
                  <a:pt x="17625" y="11362"/>
                  <a:pt x="16747" y="11647"/>
                  <a:pt x="15870" y="11932"/>
                </a:cubicBezTo>
                <a:cubicBezTo>
                  <a:pt x="15466" y="12050"/>
                  <a:pt x="15039" y="12098"/>
                  <a:pt x="14613" y="12098"/>
                </a:cubicBezTo>
                <a:cubicBezTo>
                  <a:pt x="14304" y="12122"/>
                  <a:pt x="13996" y="12074"/>
                  <a:pt x="13735" y="11908"/>
                </a:cubicBezTo>
                <a:cubicBezTo>
                  <a:pt x="13687" y="11766"/>
                  <a:pt x="13687" y="11623"/>
                  <a:pt x="13687" y="11481"/>
                </a:cubicBezTo>
                <a:cubicBezTo>
                  <a:pt x="13759" y="10935"/>
                  <a:pt x="13853" y="10366"/>
                  <a:pt x="13972" y="9821"/>
                </a:cubicBezTo>
                <a:cubicBezTo>
                  <a:pt x="14043" y="9536"/>
                  <a:pt x="14138" y="9275"/>
                  <a:pt x="14186" y="8990"/>
                </a:cubicBezTo>
                <a:cubicBezTo>
                  <a:pt x="14209" y="8824"/>
                  <a:pt x="14186" y="8682"/>
                  <a:pt x="14138" y="8540"/>
                </a:cubicBezTo>
                <a:cubicBezTo>
                  <a:pt x="14019" y="8136"/>
                  <a:pt x="13545" y="7970"/>
                  <a:pt x="13213" y="8184"/>
                </a:cubicBezTo>
                <a:cubicBezTo>
                  <a:pt x="12976" y="8302"/>
                  <a:pt x="12739" y="8445"/>
                  <a:pt x="12525" y="8635"/>
                </a:cubicBezTo>
                <a:cubicBezTo>
                  <a:pt x="11695" y="9275"/>
                  <a:pt x="10675" y="9631"/>
                  <a:pt x="9607" y="9655"/>
                </a:cubicBezTo>
                <a:lnTo>
                  <a:pt x="8943" y="9655"/>
                </a:lnTo>
                <a:cubicBezTo>
                  <a:pt x="8137" y="9726"/>
                  <a:pt x="7330" y="9536"/>
                  <a:pt x="6619" y="9133"/>
                </a:cubicBezTo>
                <a:cubicBezTo>
                  <a:pt x="6453" y="9062"/>
                  <a:pt x="6286" y="8990"/>
                  <a:pt x="6120" y="8943"/>
                </a:cubicBezTo>
                <a:cubicBezTo>
                  <a:pt x="5029" y="8563"/>
                  <a:pt x="4009" y="7970"/>
                  <a:pt x="3132" y="7188"/>
                </a:cubicBezTo>
                <a:cubicBezTo>
                  <a:pt x="2444" y="6595"/>
                  <a:pt x="1708" y="6049"/>
                  <a:pt x="1020" y="5432"/>
                </a:cubicBezTo>
                <a:cubicBezTo>
                  <a:pt x="665" y="5148"/>
                  <a:pt x="356" y="4768"/>
                  <a:pt x="0" y="4389"/>
                </a:cubicBezTo>
                <a:cubicBezTo>
                  <a:pt x="475" y="4128"/>
                  <a:pt x="878" y="3867"/>
                  <a:pt x="1329" y="3653"/>
                </a:cubicBezTo>
                <a:cubicBezTo>
                  <a:pt x="2017" y="3321"/>
                  <a:pt x="2752" y="3013"/>
                  <a:pt x="3464" y="2657"/>
                </a:cubicBezTo>
                <a:cubicBezTo>
                  <a:pt x="4175" y="2325"/>
                  <a:pt x="4863" y="1898"/>
                  <a:pt x="5504" y="1400"/>
                </a:cubicBezTo>
                <a:cubicBezTo>
                  <a:pt x="6026" y="949"/>
                  <a:pt x="6571" y="498"/>
                  <a:pt x="7093" y="48"/>
                </a:cubicBezTo>
                <a:cubicBezTo>
                  <a:pt x="7140" y="24"/>
                  <a:pt x="7188" y="0"/>
                  <a:pt x="7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61"/>
          <p:cNvSpPr/>
          <p:nvPr/>
        </p:nvSpPr>
        <p:spPr>
          <a:xfrm>
            <a:off x="1871663" y="2908300"/>
            <a:ext cx="284162" cy="287338"/>
          </a:xfrm>
          <a:custGeom>
            <a:avLst/>
            <a:gdLst/>
            <a:ahLst/>
            <a:cxnLst/>
            <a:rect l="l" t="t" r="r" b="b"/>
            <a:pathLst>
              <a:path w="11387" h="11530" extrusionOk="0">
                <a:moveTo>
                  <a:pt x="1" y="9750"/>
                </a:moveTo>
                <a:cubicBezTo>
                  <a:pt x="404" y="9323"/>
                  <a:pt x="760" y="8943"/>
                  <a:pt x="1115" y="8588"/>
                </a:cubicBezTo>
                <a:cubicBezTo>
                  <a:pt x="2159" y="7520"/>
                  <a:pt x="2989" y="6239"/>
                  <a:pt x="3535" y="4840"/>
                </a:cubicBezTo>
                <a:cubicBezTo>
                  <a:pt x="3701" y="4365"/>
                  <a:pt x="3843" y="3891"/>
                  <a:pt x="3938" y="3416"/>
                </a:cubicBezTo>
                <a:cubicBezTo>
                  <a:pt x="4081" y="2752"/>
                  <a:pt x="4199" y="2088"/>
                  <a:pt x="4294" y="1448"/>
                </a:cubicBezTo>
                <a:cubicBezTo>
                  <a:pt x="4318" y="1234"/>
                  <a:pt x="4342" y="1044"/>
                  <a:pt x="4342" y="855"/>
                </a:cubicBezTo>
                <a:cubicBezTo>
                  <a:pt x="4342" y="594"/>
                  <a:pt x="4365" y="357"/>
                  <a:pt x="4365" y="119"/>
                </a:cubicBezTo>
                <a:cubicBezTo>
                  <a:pt x="4626" y="1"/>
                  <a:pt x="4935" y="96"/>
                  <a:pt x="5101" y="333"/>
                </a:cubicBezTo>
                <a:cubicBezTo>
                  <a:pt x="5694" y="1092"/>
                  <a:pt x="6524" y="1566"/>
                  <a:pt x="7235" y="2159"/>
                </a:cubicBezTo>
                <a:cubicBezTo>
                  <a:pt x="8469" y="3132"/>
                  <a:pt x="9868" y="3677"/>
                  <a:pt x="11339" y="4104"/>
                </a:cubicBezTo>
                <a:cubicBezTo>
                  <a:pt x="11339" y="4104"/>
                  <a:pt x="11363" y="4128"/>
                  <a:pt x="11387" y="4176"/>
                </a:cubicBezTo>
                <a:cubicBezTo>
                  <a:pt x="11149" y="4460"/>
                  <a:pt x="10841" y="4697"/>
                  <a:pt x="10533" y="4887"/>
                </a:cubicBezTo>
                <a:cubicBezTo>
                  <a:pt x="10177" y="5077"/>
                  <a:pt x="9868" y="5338"/>
                  <a:pt x="9631" y="5670"/>
                </a:cubicBezTo>
                <a:cubicBezTo>
                  <a:pt x="9370" y="6026"/>
                  <a:pt x="8967" y="6287"/>
                  <a:pt x="8516" y="6358"/>
                </a:cubicBezTo>
                <a:cubicBezTo>
                  <a:pt x="8255" y="6405"/>
                  <a:pt x="7995" y="6453"/>
                  <a:pt x="7734" y="6429"/>
                </a:cubicBezTo>
                <a:lnTo>
                  <a:pt x="6785" y="6429"/>
                </a:lnTo>
                <a:cubicBezTo>
                  <a:pt x="6429" y="6429"/>
                  <a:pt x="6121" y="6666"/>
                  <a:pt x="6026" y="6998"/>
                </a:cubicBezTo>
                <a:cubicBezTo>
                  <a:pt x="5955" y="7141"/>
                  <a:pt x="5955" y="7307"/>
                  <a:pt x="6049" y="7449"/>
                </a:cubicBezTo>
                <a:cubicBezTo>
                  <a:pt x="6168" y="7615"/>
                  <a:pt x="6287" y="7781"/>
                  <a:pt x="6429" y="7923"/>
                </a:cubicBezTo>
                <a:cubicBezTo>
                  <a:pt x="6666" y="8208"/>
                  <a:pt x="6951" y="8469"/>
                  <a:pt x="7188" y="8754"/>
                </a:cubicBezTo>
                <a:cubicBezTo>
                  <a:pt x="7449" y="8967"/>
                  <a:pt x="7591" y="9276"/>
                  <a:pt x="7615" y="9608"/>
                </a:cubicBezTo>
                <a:cubicBezTo>
                  <a:pt x="7212" y="9821"/>
                  <a:pt x="6785" y="9940"/>
                  <a:pt x="6334" y="9916"/>
                </a:cubicBezTo>
                <a:lnTo>
                  <a:pt x="5338" y="9916"/>
                </a:lnTo>
                <a:cubicBezTo>
                  <a:pt x="5148" y="9916"/>
                  <a:pt x="4935" y="9940"/>
                  <a:pt x="4745" y="9963"/>
                </a:cubicBezTo>
                <a:cubicBezTo>
                  <a:pt x="4342" y="10035"/>
                  <a:pt x="4199" y="10153"/>
                  <a:pt x="4128" y="10628"/>
                </a:cubicBezTo>
                <a:cubicBezTo>
                  <a:pt x="4104" y="10912"/>
                  <a:pt x="3938" y="11126"/>
                  <a:pt x="3677" y="11221"/>
                </a:cubicBezTo>
                <a:cubicBezTo>
                  <a:pt x="3155" y="11434"/>
                  <a:pt x="2586" y="11529"/>
                  <a:pt x="2041" y="11529"/>
                </a:cubicBezTo>
                <a:cubicBezTo>
                  <a:pt x="1614" y="11529"/>
                  <a:pt x="1187" y="11316"/>
                  <a:pt x="926" y="10983"/>
                </a:cubicBezTo>
                <a:cubicBezTo>
                  <a:pt x="617" y="10580"/>
                  <a:pt x="333" y="10177"/>
                  <a:pt x="1" y="97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13" name="Google Shape;1591;p61"/>
          <p:cNvSpPr>
            <a:spLocks/>
          </p:cNvSpPr>
          <p:nvPr/>
        </p:nvSpPr>
        <p:spPr bwMode="auto">
          <a:xfrm>
            <a:off x="1911350" y="2719388"/>
            <a:ext cx="136525" cy="163512"/>
          </a:xfrm>
          <a:custGeom>
            <a:avLst/>
            <a:gdLst>
              <a:gd name="T0" fmla="*/ 2681 w 5481"/>
              <a:gd name="T1" fmla="*/ 6477 h 6572"/>
              <a:gd name="T2" fmla="*/ 2017 w 5481"/>
              <a:gd name="T3" fmla="*/ 4816 h 6572"/>
              <a:gd name="T4" fmla="*/ 262 w 5481"/>
              <a:gd name="T5" fmla="*/ 1756 h 6572"/>
              <a:gd name="T6" fmla="*/ 1 w 5481"/>
              <a:gd name="T7" fmla="*/ 1353 h 6572"/>
              <a:gd name="T8" fmla="*/ 807 w 5481"/>
              <a:gd name="T9" fmla="*/ 475 h 6572"/>
              <a:gd name="T10" fmla="*/ 2041 w 5481"/>
              <a:gd name="T11" fmla="*/ 72 h 6572"/>
              <a:gd name="T12" fmla="*/ 4294 w 5481"/>
              <a:gd name="T13" fmla="*/ 878 h 6572"/>
              <a:gd name="T14" fmla="*/ 4698 w 5481"/>
              <a:gd name="T15" fmla="*/ 1234 h 6572"/>
              <a:gd name="T16" fmla="*/ 5172 w 5481"/>
              <a:gd name="T17" fmla="*/ 3772 h 6572"/>
              <a:gd name="T18" fmla="*/ 4366 w 5481"/>
              <a:gd name="T19" fmla="*/ 5457 h 6572"/>
              <a:gd name="T20" fmla="*/ 3346 w 5481"/>
              <a:gd name="T21" fmla="*/ 6405 h 6572"/>
              <a:gd name="T22" fmla="*/ 2681 w 5481"/>
              <a:gd name="T23" fmla="*/ 6477 h 6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481" h="6572" extrusionOk="0">
                <a:moveTo>
                  <a:pt x="2681" y="6477"/>
                </a:moveTo>
                <a:cubicBezTo>
                  <a:pt x="2444" y="5931"/>
                  <a:pt x="2207" y="5385"/>
                  <a:pt x="2017" y="4816"/>
                </a:cubicBezTo>
                <a:cubicBezTo>
                  <a:pt x="1614" y="3701"/>
                  <a:pt x="1021" y="2657"/>
                  <a:pt x="262" y="1756"/>
                </a:cubicBezTo>
                <a:cubicBezTo>
                  <a:pt x="167" y="1614"/>
                  <a:pt x="72" y="1495"/>
                  <a:pt x="1" y="1353"/>
                </a:cubicBezTo>
                <a:cubicBezTo>
                  <a:pt x="238" y="1021"/>
                  <a:pt x="499" y="736"/>
                  <a:pt x="807" y="475"/>
                </a:cubicBezTo>
                <a:cubicBezTo>
                  <a:pt x="1140" y="143"/>
                  <a:pt x="1590" y="1"/>
                  <a:pt x="2041" y="72"/>
                </a:cubicBezTo>
                <a:cubicBezTo>
                  <a:pt x="2847" y="167"/>
                  <a:pt x="3630" y="451"/>
                  <a:pt x="4294" y="878"/>
                </a:cubicBezTo>
                <a:cubicBezTo>
                  <a:pt x="4437" y="973"/>
                  <a:pt x="4579" y="1092"/>
                  <a:pt x="4698" y="1234"/>
                </a:cubicBezTo>
                <a:cubicBezTo>
                  <a:pt x="5219" y="2017"/>
                  <a:pt x="5480" y="2824"/>
                  <a:pt x="5172" y="3772"/>
                </a:cubicBezTo>
                <a:cubicBezTo>
                  <a:pt x="4959" y="4365"/>
                  <a:pt x="4698" y="4911"/>
                  <a:pt x="4366" y="5457"/>
                </a:cubicBezTo>
                <a:cubicBezTo>
                  <a:pt x="4081" y="5836"/>
                  <a:pt x="3749" y="6168"/>
                  <a:pt x="3346" y="6405"/>
                </a:cubicBezTo>
                <a:cubicBezTo>
                  <a:pt x="3132" y="6524"/>
                  <a:pt x="2895" y="6571"/>
                  <a:pt x="2681" y="64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47114" name="Google Shape;1592;p61"/>
          <p:cNvSpPr>
            <a:spLocks/>
          </p:cNvSpPr>
          <p:nvPr/>
        </p:nvSpPr>
        <p:spPr bwMode="auto">
          <a:xfrm>
            <a:off x="960438" y="3030538"/>
            <a:ext cx="114300" cy="93662"/>
          </a:xfrm>
          <a:custGeom>
            <a:avLst/>
            <a:gdLst>
              <a:gd name="T0" fmla="*/ 4579 w 4603"/>
              <a:gd name="T1" fmla="*/ 3724 h 3749"/>
              <a:gd name="T2" fmla="*/ 4389 w 4603"/>
              <a:gd name="T3" fmla="*/ 3748 h 3749"/>
              <a:gd name="T4" fmla="*/ 2586 w 4603"/>
              <a:gd name="T5" fmla="*/ 3724 h 3749"/>
              <a:gd name="T6" fmla="*/ 617 w 4603"/>
              <a:gd name="T7" fmla="*/ 3131 h 3749"/>
              <a:gd name="T8" fmla="*/ 72 w 4603"/>
              <a:gd name="T9" fmla="*/ 1922 h 3749"/>
              <a:gd name="T10" fmla="*/ 736 w 4603"/>
              <a:gd name="T11" fmla="*/ 332 h 3749"/>
              <a:gd name="T12" fmla="*/ 1376 w 4603"/>
              <a:gd name="T13" fmla="*/ 48 h 3749"/>
              <a:gd name="T14" fmla="*/ 3772 w 4603"/>
              <a:gd name="T15" fmla="*/ 1163 h 3749"/>
              <a:gd name="T16" fmla="*/ 3962 w 4603"/>
              <a:gd name="T17" fmla="*/ 1589 h 3749"/>
              <a:gd name="T18" fmla="*/ 4579 w 4603"/>
              <a:gd name="T19" fmla="*/ 3558 h 3749"/>
              <a:gd name="T20" fmla="*/ 4579 w 4603"/>
              <a:gd name="T21" fmla="*/ 3724 h 3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603" h="3749" extrusionOk="0">
                <a:moveTo>
                  <a:pt x="4579" y="3724"/>
                </a:moveTo>
                <a:cubicBezTo>
                  <a:pt x="4507" y="3748"/>
                  <a:pt x="4460" y="3748"/>
                  <a:pt x="4389" y="3748"/>
                </a:cubicBezTo>
                <a:cubicBezTo>
                  <a:pt x="3796" y="3748"/>
                  <a:pt x="3179" y="3724"/>
                  <a:pt x="2586" y="3724"/>
                </a:cubicBezTo>
                <a:cubicBezTo>
                  <a:pt x="1898" y="3724"/>
                  <a:pt x="1210" y="3535"/>
                  <a:pt x="617" y="3131"/>
                </a:cubicBezTo>
                <a:cubicBezTo>
                  <a:pt x="214" y="2870"/>
                  <a:pt x="0" y="2396"/>
                  <a:pt x="72" y="1922"/>
                </a:cubicBezTo>
                <a:cubicBezTo>
                  <a:pt x="119" y="1329"/>
                  <a:pt x="356" y="783"/>
                  <a:pt x="736" y="332"/>
                </a:cubicBezTo>
                <a:cubicBezTo>
                  <a:pt x="878" y="143"/>
                  <a:pt x="1139" y="24"/>
                  <a:pt x="1376" y="48"/>
                </a:cubicBezTo>
                <a:cubicBezTo>
                  <a:pt x="2325" y="0"/>
                  <a:pt x="3203" y="427"/>
                  <a:pt x="3772" y="1163"/>
                </a:cubicBezTo>
                <a:cubicBezTo>
                  <a:pt x="3867" y="1305"/>
                  <a:pt x="3938" y="1447"/>
                  <a:pt x="3962" y="1589"/>
                </a:cubicBezTo>
                <a:cubicBezTo>
                  <a:pt x="4104" y="2277"/>
                  <a:pt x="4318" y="2942"/>
                  <a:pt x="4579" y="3558"/>
                </a:cubicBezTo>
                <a:cubicBezTo>
                  <a:pt x="4602" y="3629"/>
                  <a:pt x="4579" y="3653"/>
                  <a:pt x="4579" y="37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1593" name="Google Shape;1593;p61"/>
          <p:cNvSpPr/>
          <p:nvPr/>
        </p:nvSpPr>
        <p:spPr>
          <a:xfrm>
            <a:off x="1554163" y="4033838"/>
            <a:ext cx="38100" cy="157162"/>
          </a:xfrm>
          <a:custGeom>
            <a:avLst/>
            <a:gdLst/>
            <a:ahLst/>
            <a:cxnLst/>
            <a:rect l="l" t="t" r="r" b="b"/>
            <a:pathLst>
              <a:path w="1543" h="6287" extrusionOk="0">
                <a:moveTo>
                  <a:pt x="1092" y="6286"/>
                </a:moveTo>
                <a:lnTo>
                  <a:pt x="357" y="6286"/>
                </a:lnTo>
                <a:cubicBezTo>
                  <a:pt x="143" y="5835"/>
                  <a:pt x="25" y="5337"/>
                  <a:pt x="1" y="4863"/>
                </a:cubicBezTo>
                <a:lnTo>
                  <a:pt x="1" y="309"/>
                </a:lnTo>
                <a:cubicBezTo>
                  <a:pt x="25" y="214"/>
                  <a:pt x="25" y="142"/>
                  <a:pt x="48" y="71"/>
                </a:cubicBezTo>
                <a:cubicBezTo>
                  <a:pt x="191" y="0"/>
                  <a:pt x="214" y="119"/>
                  <a:pt x="262" y="166"/>
                </a:cubicBezTo>
                <a:cubicBezTo>
                  <a:pt x="713" y="878"/>
                  <a:pt x="1068" y="1613"/>
                  <a:pt x="1329" y="2396"/>
                </a:cubicBezTo>
                <a:cubicBezTo>
                  <a:pt x="1424" y="2657"/>
                  <a:pt x="1495" y="2942"/>
                  <a:pt x="1519" y="3226"/>
                </a:cubicBezTo>
                <a:cubicBezTo>
                  <a:pt x="1543" y="3819"/>
                  <a:pt x="1519" y="4412"/>
                  <a:pt x="1519" y="5029"/>
                </a:cubicBezTo>
                <a:cubicBezTo>
                  <a:pt x="1543" y="5480"/>
                  <a:pt x="1401" y="5930"/>
                  <a:pt x="1092" y="628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1"/>
          <p:cNvSpPr/>
          <p:nvPr/>
        </p:nvSpPr>
        <p:spPr>
          <a:xfrm>
            <a:off x="1111250" y="3832225"/>
            <a:ext cx="50800" cy="130175"/>
          </a:xfrm>
          <a:custGeom>
            <a:avLst/>
            <a:gdLst/>
            <a:ahLst/>
            <a:cxnLst/>
            <a:rect l="l" t="t" r="r" b="b"/>
            <a:pathLst>
              <a:path w="2017" h="5219" extrusionOk="0">
                <a:moveTo>
                  <a:pt x="0" y="5219"/>
                </a:moveTo>
                <a:lnTo>
                  <a:pt x="0" y="3179"/>
                </a:lnTo>
                <a:cubicBezTo>
                  <a:pt x="24" y="2799"/>
                  <a:pt x="95" y="2443"/>
                  <a:pt x="237" y="2087"/>
                </a:cubicBezTo>
                <a:cubicBezTo>
                  <a:pt x="332" y="1732"/>
                  <a:pt x="451" y="1400"/>
                  <a:pt x="522" y="1044"/>
                </a:cubicBezTo>
                <a:cubicBezTo>
                  <a:pt x="641" y="712"/>
                  <a:pt x="830" y="403"/>
                  <a:pt x="1091" y="166"/>
                </a:cubicBezTo>
                <a:cubicBezTo>
                  <a:pt x="1163" y="95"/>
                  <a:pt x="1234" y="47"/>
                  <a:pt x="1329" y="47"/>
                </a:cubicBezTo>
                <a:cubicBezTo>
                  <a:pt x="1566" y="0"/>
                  <a:pt x="1803" y="24"/>
                  <a:pt x="2017" y="95"/>
                </a:cubicBezTo>
                <a:cubicBezTo>
                  <a:pt x="1803" y="546"/>
                  <a:pt x="1708" y="1067"/>
                  <a:pt x="1732" y="1566"/>
                </a:cubicBezTo>
                <a:cubicBezTo>
                  <a:pt x="1708" y="1827"/>
                  <a:pt x="1661" y="2064"/>
                  <a:pt x="1590" y="2301"/>
                </a:cubicBezTo>
                <a:cubicBezTo>
                  <a:pt x="1471" y="2728"/>
                  <a:pt x="1352" y="3155"/>
                  <a:pt x="1234" y="3582"/>
                </a:cubicBezTo>
                <a:cubicBezTo>
                  <a:pt x="1210" y="3724"/>
                  <a:pt x="1186" y="3843"/>
                  <a:pt x="1115" y="3961"/>
                </a:cubicBezTo>
                <a:cubicBezTo>
                  <a:pt x="854" y="4341"/>
                  <a:pt x="570" y="4721"/>
                  <a:pt x="285" y="5100"/>
                </a:cubicBezTo>
                <a:cubicBezTo>
                  <a:pt x="237" y="5147"/>
                  <a:pt x="166" y="5147"/>
                  <a:pt x="0" y="5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17" name="Google Shape;1595;p61"/>
          <p:cNvSpPr>
            <a:spLocks/>
          </p:cNvSpPr>
          <p:nvPr/>
        </p:nvSpPr>
        <p:spPr bwMode="auto">
          <a:xfrm>
            <a:off x="1597025" y="3282950"/>
            <a:ext cx="55563" cy="50800"/>
          </a:xfrm>
          <a:custGeom>
            <a:avLst/>
            <a:gdLst>
              <a:gd name="T0" fmla="*/ 2206 w 2207"/>
              <a:gd name="T1" fmla="*/ 1 h 2041"/>
              <a:gd name="T2" fmla="*/ 2183 w 2207"/>
              <a:gd name="T3" fmla="*/ 285 h 2041"/>
              <a:gd name="T4" fmla="*/ 1186 w 2207"/>
              <a:gd name="T5" fmla="*/ 1756 h 2041"/>
              <a:gd name="T6" fmla="*/ 380 w 2207"/>
              <a:gd name="T7" fmla="*/ 1732 h 2041"/>
              <a:gd name="T8" fmla="*/ 0 w 2207"/>
              <a:gd name="T9" fmla="*/ 736 h 2041"/>
              <a:gd name="T10" fmla="*/ 2206 w 2207"/>
              <a:gd name="T11" fmla="*/ 1 h 2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7" h="2041" extrusionOk="0">
                <a:moveTo>
                  <a:pt x="2206" y="1"/>
                </a:moveTo>
                <a:cubicBezTo>
                  <a:pt x="2206" y="95"/>
                  <a:pt x="2206" y="190"/>
                  <a:pt x="2183" y="285"/>
                </a:cubicBezTo>
                <a:cubicBezTo>
                  <a:pt x="1945" y="831"/>
                  <a:pt x="1613" y="1329"/>
                  <a:pt x="1186" y="1756"/>
                </a:cubicBezTo>
                <a:cubicBezTo>
                  <a:pt x="973" y="2041"/>
                  <a:pt x="546" y="2041"/>
                  <a:pt x="380" y="1732"/>
                </a:cubicBezTo>
                <a:cubicBezTo>
                  <a:pt x="119" y="1448"/>
                  <a:pt x="71" y="1376"/>
                  <a:pt x="0" y="736"/>
                </a:cubicBezTo>
                <a:lnTo>
                  <a:pt x="22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1596" name="Google Shape;1596;p61"/>
          <p:cNvSpPr/>
          <p:nvPr/>
        </p:nvSpPr>
        <p:spPr>
          <a:xfrm>
            <a:off x="1144588" y="3011488"/>
            <a:ext cx="171450" cy="177800"/>
          </a:xfrm>
          <a:custGeom>
            <a:avLst/>
            <a:gdLst/>
            <a:ahLst/>
            <a:cxnLst/>
            <a:rect l="l" t="t" r="r" b="b"/>
            <a:pathLst>
              <a:path w="6880" h="7117" extrusionOk="0">
                <a:moveTo>
                  <a:pt x="6761" y="3345"/>
                </a:moveTo>
                <a:lnTo>
                  <a:pt x="6761" y="3274"/>
                </a:lnTo>
                <a:cubicBezTo>
                  <a:pt x="6761" y="2515"/>
                  <a:pt x="6429" y="1779"/>
                  <a:pt x="5860" y="1305"/>
                </a:cubicBezTo>
                <a:cubicBezTo>
                  <a:pt x="5172" y="403"/>
                  <a:pt x="4033" y="0"/>
                  <a:pt x="2919" y="237"/>
                </a:cubicBezTo>
                <a:cubicBezTo>
                  <a:pt x="997" y="593"/>
                  <a:pt x="1" y="2609"/>
                  <a:pt x="167" y="4388"/>
                </a:cubicBezTo>
                <a:cubicBezTo>
                  <a:pt x="262" y="5408"/>
                  <a:pt x="665" y="6357"/>
                  <a:pt x="1638" y="6808"/>
                </a:cubicBezTo>
                <a:cubicBezTo>
                  <a:pt x="2207" y="7045"/>
                  <a:pt x="2824" y="7116"/>
                  <a:pt x="3417" y="7021"/>
                </a:cubicBezTo>
                <a:cubicBezTo>
                  <a:pt x="3606" y="6998"/>
                  <a:pt x="3773" y="6950"/>
                  <a:pt x="3939" y="6903"/>
                </a:cubicBezTo>
                <a:cubicBezTo>
                  <a:pt x="4057" y="6855"/>
                  <a:pt x="4793" y="6595"/>
                  <a:pt x="4342" y="6737"/>
                </a:cubicBezTo>
                <a:cubicBezTo>
                  <a:pt x="4769" y="6618"/>
                  <a:pt x="5172" y="6381"/>
                  <a:pt x="5528" y="6096"/>
                </a:cubicBezTo>
                <a:cubicBezTo>
                  <a:pt x="5931" y="5907"/>
                  <a:pt x="6263" y="5622"/>
                  <a:pt x="6477" y="5219"/>
                </a:cubicBezTo>
                <a:cubicBezTo>
                  <a:pt x="6785" y="4649"/>
                  <a:pt x="6880" y="3985"/>
                  <a:pt x="6761" y="33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61"/>
          <p:cNvSpPr/>
          <p:nvPr/>
        </p:nvSpPr>
        <p:spPr>
          <a:xfrm>
            <a:off x="1758950" y="2844800"/>
            <a:ext cx="176213" cy="168275"/>
          </a:xfrm>
          <a:custGeom>
            <a:avLst/>
            <a:gdLst/>
            <a:ahLst/>
            <a:cxnLst/>
            <a:rect l="l" t="t" r="r" b="b"/>
            <a:pathLst>
              <a:path w="7070" h="6738" extrusionOk="0">
                <a:moveTo>
                  <a:pt x="5172" y="546"/>
                </a:moveTo>
                <a:cubicBezTo>
                  <a:pt x="4934" y="428"/>
                  <a:pt x="4697" y="309"/>
                  <a:pt x="4460" y="214"/>
                </a:cubicBezTo>
                <a:cubicBezTo>
                  <a:pt x="4721" y="285"/>
                  <a:pt x="4650" y="262"/>
                  <a:pt x="4199" y="96"/>
                </a:cubicBezTo>
                <a:cubicBezTo>
                  <a:pt x="3914" y="25"/>
                  <a:pt x="3606" y="1"/>
                  <a:pt x="3321" y="1"/>
                </a:cubicBezTo>
                <a:cubicBezTo>
                  <a:pt x="2586" y="72"/>
                  <a:pt x="1874" y="380"/>
                  <a:pt x="1329" y="855"/>
                </a:cubicBezTo>
                <a:cubicBezTo>
                  <a:pt x="380" y="1709"/>
                  <a:pt x="0" y="3037"/>
                  <a:pt x="356" y="4271"/>
                </a:cubicBezTo>
                <a:cubicBezTo>
                  <a:pt x="688" y="5314"/>
                  <a:pt x="1519" y="6121"/>
                  <a:pt x="2586" y="6429"/>
                </a:cubicBezTo>
                <a:cubicBezTo>
                  <a:pt x="3653" y="6738"/>
                  <a:pt x="4745" y="6382"/>
                  <a:pt x="5575" y="5694"/>
                </a:cubicBezTo>
                <a:cubicBezTo>
                  <a:pt x="7069" y="4460"/>
                  <a:pt x="6785" y="1543"/>
                  <a:pt x="5172" y="54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20" name="Google Shape;1598;p61"/>
          <p:cNvSpPr>
            <a:spLocks/>
          </p:cNvSpPr>
          <p:nvPr/>
        </p:nvSpPr>
        <p:spPr bwMode="auto">
          <a:xfrm>
            <a:off x="720725" y="2505075"/>
            <a:ext cx="1573213" cy="1716088"/>
          </a:xfrm>
          <a:custGeom>
            <a:avLst/>
            <a:gdLst>
              <a:gd name="T0" fmla="*/ 10556 w 62980"/>
              <a:gd name="T1" fmla="*/ 37337 h 68625"/>
              <a:gd name="T2" fmla="*/ 5978 w 62980"/>
              <a:gd name="T3" fmla="*/ 37456 h 68625"/>
              <a:gd name="T4" fmla="*/ 8089 w 62980"/>
              <a:gd name="T5" fmla="*/ 34348 h 68625"/>
              <a:gd name="T6" fmla="*/ 24765 w 62980"/>
              <a:gd name="T7" fmla="*/ 34372 h 68625"/>
              <a:gd name="T8" fmla="*/ 20661 w 62980"/>
              <a:gd name="T9" fmla="*/ 34230 h 68625"/>
              <a:gd name="T10" fmla="*/ 13023 w 62980"/>
              <a:gd name="T11" fmla="*/ 32522 h 68625"/>
              <a:gd name="T12" fmla="*/ 451 w 62980"/>
              <a:gd name="T13" fmla="*/ 25572 h 68625"/>
              <a:gd name="T14" fmla="*/ 13023 w 62980"/>
              <a:gd name="T15" fmla="*/ 13260 h 68625"/>
              <a:gd name="T16" fmla="*/ 30790 w 62980"/>
              <a:gd name="T17" fmla="*/ 24 h 68625"/>
              <a:gd name="T18" fmla="*/ 45544 w 62980"/>
              <a:gd name="T19" fmla="*/ 7544 h 68625"/>
              <a:gd name="T20" fmla="*/ 51973 w 62980"/>
              <a:gd name="T21" fmla="*/ 15704 h 68625"/>
              <a:gd name="T22" fmla="*/ 58520 w 62980"/>
              <a:gd name="T23" fmla="*/ 20970 h 68625"/>
              <a:gd name="T24" fmla="*/ 54819 w 62980"/>
              <a:gd name="T25" fmla="*/ 26117 h 68625"/>
              <a:gd name="T26" fmla="*/ 45734 w 62980"/>
              <a:gd name="T27" fmla="*/ 26283 h 68625"/>
              <a:gd name="T28" fmla="*/ 57666 w 62980"/>
              <a:gd name="T29" fmla="*/ 36649 h 68625"/>
              <a:gd name="T30" fmla="*/ 60560 w 62980"/>
              <a:gd name="T31" fmla="*/ 37954 h 68625"/>
              <a:gd name="T32" fmla="*/ 58994 w 62980"/>
              <a:gd name="T33" fmla="*/ 40207 h 68625"/>
              <a:gd name="T34" fmla="*/ 47157 w 62980"/>
              <a:gd name="T35" fmla="*/ 33518 h 68625"/>
              <a:gd name="T36" fmla="*/ 46754 w 62980"/>
              <a:gd name="T37" fmla="*/ 48676 h 68625"/>
              <a:gd name="T38" fmla="*/ 41132 w 62980"/>
              <a:gd name="T39" fmla="*/ 59753 h 68625"/>
              <a:gd name="T40" fmla="*/ 33399 w 62980"/>
              <a:gd name="T41" fmla="*/ 68577 h 68625"/>
              <a:gd name="T42" fmla="*/ 35297 w 62980"/>
              <a:gd name="T43" fmla="*/ 58567 h 68625"/>
              <a:gd name="T44" fmla="*/ 34585 w 62980"/>
              <a:gd name="T45" fmla="*/ 53372 h 68625"/>
              <a:gd name="T46" fmla="*/ 24860 w 62980"/>
              <a:gd name="T47" fmla="*/ 56100 h 68625"/>
              <a:gd name="T48" fmla="*/ 17174 w 62980"/>
              <a:gd name="T49" fmla="*/ 58638 h 68625"/>
              <a:gd name="T50" fmla="*/ 18384 w 62980"/>
              <a:gd name="T51" fmla="*/ 51854 h 68625"/>
              <a:gd name="T52" fmla="*/ 27849 w 62980"/>
              <a:gd name="T53" fmla="*/ 53965 h 68625"/>
              <a:gd name="T54" fmla="*/ 21634 w 62980"/>
              <a:gd name="T55" fmla="*/ 38191 h 68625"/>
              <a:gd name="T56" fmla="*/ 44691 w 62980"/>
              <a:gd name="T57" fmla="*/ 8730 h 68625"/>
              <a:gd name="T58" fmla="*/ 29177 w 62980"/>
              <a:gd name="T59" fmla="*/ 8730 h 68625"/>
              <a:gd name="T60" fmla="*/ 15277 w 62980"/>
              <a:gd name="T61" fmla="*/ 16226 h 68625"/>
              <a:gd name="T62" fmla="*/ 19594 w 62980"/>
              <a:gd name="T63" fmla="*/ 29296 h 68625"/>
              <a:gd name="T64" fmla="*/ 28537 w 62980"/>
              <a:gd name="T65" fmla="*/ 31407 h 68625"/>
              <a:gd name="T66" fmla="*/ 46209 w 62980"/>
              <a:gd name="T67" fmla="*/ 23793 h 68625"/>
              <a:gd name="T68" fmla="*/ 19879 w 62980"/>
              <a:gd name="T69" fmla="*/ 45212 h 68625"/>
              <a:gd name="T70" fmla="*/ 44477 w 62980"/>
              <a:gd name="T71" fmla="*/ 51427 h 68625"/>
              <a:gd name="T72" fmla="*/ 40729 w 62980"/>
              <a:gd name="T73" fmla="*/ 29960 h 68625"/>
              <a:gd name="T74" fmla="*/ 29059 w 62980"/>
              <a:gd name="T75" fmla="*/ 33637 h 68625"/>
              <a:gd name="T76" fmla="*/ 15988 w 62980"/>
              <a:gd name="T77" fmla="*/ 14921 h 68625"/>
              <a:gd name="T78" fmla="*/ 28371 w 62980"/>
              <a:gd name="T79" fmla="*/ 6998 h 68625"/>
              <a:gd name="T80" fmla="*/ 42840 w 62980"/>
              <a:gd name="T81" fmla="*/ 8398 h 68625"/>
              <a:gd name="T82" fmla="*/ 33162 w 62980"/>
              <a:gd name="T83" fmla="*/ 1210 h 68625"/>
              <a:gd name="T84" fmla="*/ 17815 w 62980"/>
              <a:gd name="T85" fmla="*/ 7971 h 68625"/>
              <a:gd name="T86" fmla="*/ 10295 w 62980"/>
              <a:gd name="T87" fmla="*/ 20092 h 68625"/>
              <a:gd name="T88" fmla="*/ 8706 w 62980"/>
              <a:gd name="T89" fmla="*/ 22037 h 68625"/>
              <a:gd name="T90" fmla="*/ 8066 w 62980"/>
              <a:gd name="T91" fmla="*/ 31193 h 68625"/>
              <a:gd name="T92" fmla="*/ 15158 w 62980"/>
              <a:gd name="T93" fmla="*/ 33945 h 68625"/>
              <a:gd name="T94" fmla="*/ 21942 w 62980"/>
              <a:gd name="T95" fmla="*/ 31668 h 68625"/>
              <a:gd name="T96" fmla="*/ 11315 w 62980"/>
              <a:gd name="T97" fmla="*/ 25809 h 68625"/>
              <a:gd name="T98" fmla="*/ 50170 w 62980"/>
              <a:gd name="T99" fmla="*/ 26781 h 68625"/>
              <a:gd name="T100" fmla="*/ 52827 w 62980"/>
              <a:gd name="T101" fmla="*/ 22583 h 68625"/>
              <a:gd name="T102" fmla="*/ 50407 w 62980"/>
              <a:gd name="T103" fmla="*/ 16273 h 68625"/>
              <a:gd name="T104" fmla="*/ 50977 w 62980"/>
              <a:gd name="T105" fmla="*/ 14992 h 68625"/>
              <a:gd name="T106" fmla="*/ 49648 w 62980"/>
              <a:gd name="T107" fmla="*/ 13379 h 68625"/>
              <a:gd name="T108" fmla="*/ 9679 w 62980"/>
              <a:gd name="T109" fmla="*/ 22939 h 68625"/>
              <a:gd name="T110" fmla="*/ 33613 w 62980"/>
              <a:gd name="T111" fmla="*/ 61295 h 68625"/>
              <a:gd name="T112" fmla="*/ 16890 w 62980"/>
              <a:gd name="T113" fmla="*/ 56670 h 68625"/>
              <a:gd name="T114" fmla="*/ 15656 w 62980"/>
              <a:gd name="T115" fmla="*/ 58283 h 68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2980" h="68625" extrusionOk="0">
                <a:moveTo>
                  <a:pt x="25832" y="35273"/>
                </a:moveTo>
                <a:cubicBezTo>
                  <a:pt x="25500" y="35345"/>
                  <a:pt x="25192" y="35487"/>
                  <a:pt x="24955" y="35700"/>
                </a:cubicBezTo>
                <a:cubicBezTo>
                  <a:pt x="24433" y="36127"/>
                  <a:pt x="23840" y="36459"/>
                  <a:pt x="23199" y="36697"/>
                </a:cubicBezTo>
                <a:cubicBezTo>
                  <a:pt x="22488" y="36958"/>
                  <a:pt x="21800" y="37242"/>
                  <a:pt x="21065" y="37479"/>
                </a:cubicBezTo>
                <a:cubicBezTo>
                  <a:pt x="20187" y="37764"/>
                  <a:pt x="19286" y="37906"/>
                  <a:pt x="18360" y="37954"/>
                </a:cubicBezTo>
                <a:cubicBezTo>
                  <a:pt x="17530" y="38025"/>
                  <a:pt x="16700" y="38025"/>
                  <a:pt x="15893" y="37954"/>
                </a:cubicBezTo>
                <a:cubicBezTo>
                  <a:pt x="15372" y="37883"/>
                  <a:pt x="14873" y="37835"/>
                  <a:pt x="14352" y="37764"/>
                </a:cubicBezTo>
                <a:cubicBezTo>
                  <a:pt x="14091" y="37740"/>
                  <a:pt x="13806" y="37740"/>
                  <a:pt x="13545" y="37717"/>
                </a:cubicBezTo>
                <a:cubicBezTo>
                  <a:pt x="12549" y="37693"/>
                  <a:pt x="11529" y="37551"/>
                  <a:pt x="10556" y="37337"/>
                </a:cubicBezTo>
                <a:cubicBezTo>
                  <a:pt x="10129" y="37242"/>
                  <a:pt x="9655" y="37171"/>
                  <a:pt x="9204" y="37076"/>
                </a:cubicBezTo>
                <a:cubicBezTo>
                  <a:pt x="9157" y="37219"/>
                  <a:pt x="9086" y="37337"/>
                  <a:pt x="8991" y="37456"/>
                </a:cubicBezTo>
                <a:cubicBezTo>
                  <a:pt x="8374" y="38072"/>
                  <a:pt x="7971" y="38855"/>
                  <a:pt x="7378" y="39496"/>
                </a:cubicBezTo>
                <a:cubicBezTo>
                  <a:pt x="7330" y="39543"/>
                  <a:pt x="7283" y="39591"/>
                  <a:pt x="7235" y="39638"/>
                </a:cubicBezTo>
                <a:cubicBezTo>
                  <a:pt x="6974" y="39828"/>
                  <a:pt x="6619" y="39685"/>
                  <a:pt x="6571" y="39377"/>
                </a:cubicBezTo>
                <a:cubicBezTo>
                  <a:pt x="6500" y="39045"/>
                  <a:pt x="6595" y="38689"/>
                  <a:pt x="6832" y="38452"/>
                </a:cubicBezTo>
                <a:cubicBezTo>
                  <a:pt x="7093" y="38191"/>
                  <a:pt x="7283" y="37883"/>
                  <a:pt x="7378" y="37527"/>
                </a:cubicBezTo>
                <a:cubicBezTo>
                  <a:pt x="7330" y="37385"/>
                  <a:pt x="7212" y="37432"/>
                  <a:pt x="7117" y="37432"/>
                </a:cubicBezTo>
                <a:cubicBezTo>
                  <a:pt x="6737" y="37432"/>
                  <a:pt x="6358" y="37456"/>
                  <a:pt x="5978" y="37456"/>
                </a:cubicBezTo>
                <a:cubicBezTo>
                  <a:pt x="5527" y="37479"/>
                  <a:pt x="5314" y="36958"/>
                  <a:pt x="5622" y="36649"/>
                </a:cubicBezTo>
                <a:cubicBezTo>
                  <a:pt x="5812" y="36459"/>
                  <a:pt x="6073" y="36341"/>
                  <a:pt x="6358" y="36341"/>
                </a:cubicBezTo>
                <a:lnTo>
                  <a:pt x="7923" y="36341"/>
                </a:lnTo>
                <a:cubicBezTo>
                  <a:pt x="7805" y="36104"/>
                  <a:pt x="7710" y="35914"/>
                  <a:pt x="7591" y="35700"/>
                </a:cubicBezTo>
                <a:cubicBezTo>
                  <a:pt x="7473" y="35487"/>
                  <a:pt x="7330" y="35321"/>
                  <a:pt x="7235" y="35131"/>
                </a:cubicBezTo>
                <a:cubicBezTo>
                  <a:pt x="7140" y="34989"/>
                  <a:pt x="7093" y="34846"/>
                  <a:pt x="7022" y="34704"/>
                </a:cubicBezTo>
                <a:cubicBezTo>
                  <a:pt x="6974" y="34491"/>
                  <a:pt x="7046" y="34253"/>
                  <a:pt x="7235" y="34111"/>
                </a:cubicBezTo>
                <a:cubicBezTo>
                  <a:pt x="7449" y="33992"/>
                  <a:pt x="7733" y="33992"/>
                  <a:pt x="7923" y="34159"/>
                </a:cubicBezTo>
                <a:cubicBezTo>
                  <a:pt x="7994" y="34206"/>
                  <a:pt x="8042" y="34301"/>
                  <a:pt x="8089" y="34348"/>
                </a:cubicBezTo>
                <a:cubicBezTo>
                  <a:pt x="8540" y="34870"/>
                  <a:pt x="8991" y="35416"/>
                  <a:pt x="9465" y="35914"/>
                </a:cubicBezTo>
                <a:cubicBezTo>
                  <a:pt x="9584" y="36032"/>
                  <a:pt x="9726" y="36104"/>
                  <a:pt x="9868" y="36127"/>
                </a:cubicBezTo>
                <a:cubicBezTo>
                  <a:pt x="11268" y="36317"/>
                  <a:pt x="12644" y="36602"/>
                  <a:pt x="14067" y="36578"/>
                </a:cubicBezTo>
                <a:cubicBezTo>
                  <a:pt x="14541" y="36578"/>
                  <a:pt x="15016" y="36626"/>
                  <a:pt x="15466" y="36697"/>
                </a:cubicBezTo>
                <a:cubicBezTo>
                  <a:pt x="16202" y="36792"/>
                  <a:pt x="16937" y="36839"/>
                  <a:pt x="17696" y="36792"/>
                </a:cubicBezTo>
                <a:cubicBezTo>
                  <a:pt x="18194" y="36720"/>
                  <a:pt x="18716" y="36720"/>
                  <a:pt x="19214" y="36649"/>
                </a:cubicBezTo>
                <a:cubicBezTo>
                  <a:pt x="20400" y="36459"/>
                  <a:pt x="21539" y="36104"/>
                  <a:pt x="22606" y="35606"/>
                </a:cubicBezTo>
                <a:cubicBezTo>
                  <a:pt x="23294" y="35368"/>
                  <a:pt x="23911" y="34989"/>
                  <a:pt x="24457" y="34538"/>
                </a:cubicBezTo>
                <a:cubicBezTo>
                  <a:pt x="24552" y="34467"/>
                  <a:pt x="24646" y="34396"/>
                  <a:pt x="24765" y="34372"/>
                </a:cubicBezTo>
                <a:cubicBezTo>
                  <a:pt x="25666" y="34016"/>
                  <a:pt x="26378" y="33328"/>
                  <a:pt x="27208" y="32878"/>
                </a:cubicBezTo>
                <a:cubicBezTo>
                  <a:pt x="27279" y="32830"/>
                  <a:pt x="27327" y="32783"/>
                  <a:pt x="27445" y="32712"/>
                </a:cubicBezTo>
                <a:cubicBezTo>
                  <a:pt x="27303" y="32664"/>
                  <a:pt x="27161" y="32617"/>
                  <a:pt x="27019" y="32593"/>
                </a:cubicBezTo>
                <a:cubicBezTo>
                  <a:pt x="26639" y="32546"/>
                  <a:pt x="26259" y="32522"/>
                  <a:pt x="25880" y="32498"/>
                </a:cubicBezTo>
                <a:cubicBezTo>
                  <a:pt x="25073" y="32403"/>
                  <a:pt x="24267" y="32261"/>
                  <a:pt x="23508" y="32024"/>
                </a:cubicBezTo>
                <a:cubicBezTo>
                  <a:pt x="23294" y="32166"/>
                  <a:pt x="23247" y="32379"/>
                  <a:pt x="23152" y="32569"/>
                </a:cubicBezTo>
                <a:cubicBezTo>
                  <a:pt x="23057" y="32783"/>
                  <a:pt x="22986" y="32949"/>
                  <a:pt x="22915" y="33139"/>
                </a:cubicBezTo>
                <a:cubicBezTo>
                  <a:pt x="22725" y="33518"/>
                  <a:pt x="22369" y="33803"/>
                  <a:pt x="21966" y="33921"/>
                </a:cubicBezTo>
                <a:cubicBezTo>
                  <a:pt x="21539" y="34087"/>
                  <a:pt x="21088" y="34182"/>
                  <a:pt x="20661" y="34230"/>
                </a:cubicBezTo>
                <a:cubicBezTo>
                  <a:pt x="20566" y="34253"/>
                  <a:pt x="20472" y="34253"/>
                  <a:pt x="20400" y="34277"/>
                </a:cubicBezTo>
                <a:cubicBezTo>
                  <a:pt x="19570" y="34538"/>
                  <a:pt x="18764" y="34752"/>
                  <a:pt x="17957" y="35036"/>
                </a:cubicBezTo>
                <a:cubicBezTo>
                  <a:pt x="17554" y="35179"/>
                  <a:pt x="17127" y="35273"/>
                  <a:pt x="16724" y="35297"/>
                </a:cubicBezTo>
                <a:lnTo>
                  <a:pt x="15561" y="35297"/>
                </a:lnTo>
                <a:cubicBezTo>
                  <a:pt x="15182" y="35297"/>
                  <a:pt x="14802" y="35179"/>
                  <a:pt x="14518" y="34941"/>
                </a:cubicBezTo>
                <a:cubicBezTo>
                  <a:pt x="14091" y="34680"/>
                  <a:pt x="13877" y="34206"/>
                  <a:pt x="13925" y="33732"/>
                </a:cubicBezTo>
                <a:cubicBezTo>
                  <a:pt x="13972" y="33305"/>
                  <a:pt x="14020" y="32878"/>
                  <a:pt x="14067" y="32451"/>
                </a:cubicBezTo>
                <a:lnTo>
                  <a:pt x="14067" y="32166"/>
                </a:lnTo>
                <a:cubicBezTo>
                  <a:pt x="13687" y="32285"/>
                  <a:pt x="13355" y="32403"/>
                  <a:pt x="13023" y="32522"/>
                </a:cubicBezTo>
                <a:cubicBezTo>
                  <a:pt x="12478" y="32759"/>
                  <a:pt x="11885" y="32878"/>
                  <a:pt x="11315" y="32878"/>
                </a:cubicBezTo>
                <a:cubicBezTo>
                  <a:pt x="10746" y="32901"/>
                  <a:pt x="10177" y="32901"/>
                  <a:pt x="9631" y="32878"/>
                </a:cubicBezTo>
                <a:cubicBezTo>
                  <a:pt x="8991" y="32854"/>
                  <a:pt x="8374" y="32688"/>
                  <a:pt x="7828" y="32403"/>
                </a:cubicBezTo>
                <a:cubicBezTo>
                  <a:pt x="7567" y="32261"/>
                  <a:pt x="7307" y="32142"/>
                  <a:pt x="7022" y="32047"/>
                </a:cubicBezTo>
                <a:cubicBezTo>
                  <a:pt x="5860" y="31644"/>
                  <a:pt x="4768" y="31027"/>
                  <a:pt x="3843" y="30197"/>
                </a:cubicBezTo>
                <a:cubicBezTo>
                  <a:pt x="3132" y="29604"/>
                  <a:pt x="2396" y="29011"/>
                  <a:pt x="1685" y="28394"/>
                </a:cubicBezTo>
                <a:cubicBezTo>
                  <a:pt x="1258" y="27991"/>
                  <a:pt x="854" y="27588"/>
                  <a:pt x="475" y="27137"/>
                </a:cubicBezTo>
                <a:cubicBezTo>
                  <a:pt x="380" y="27019"/>
                  <a:pt x="285" y="26900"/>
                  <a:pt x="214" y="26758"/>
                </a:cubicBezTo>
                <a:cubicBezTo>
                  <a:pt x="1" y="26236"/>
                  <a:pt x="24" y="25856"/>
                  <a:pt x="451" y="25572"/>
                </a:cubicBezTo>
                <a:cubicBezTo>
                  <a:pt x="594" y="25477"/>
                  <a:pt x="712" y="25406"/>
                  <a:pt x="854" y="25334"/>
                </a:cubicBezTo>
                <a:cubicBezTo>
                  <a:pt x="1922" y="24718"/>
                  <a:pt x="3037" y="24172"/>
                  <a:pt x="4152" y="23674"/>
                </a:cubicBezTo>
                <a:cubicBezTo>
                  <a:pt x="5243" y="23176"/>
                  <a:pt x="6239" y="22512"/>
                  <a:pt x="7117" y="21729"/>
                </a:cubicBezTo>
                <a:cubicBezTo>
                  <a:pt x="7805" y="21112"/>
                  <a:pt x="8421" y="20400"/>
                  <a:pt x="8943" y="19641"/>
                </a:cubicBezTo>
                <a:cubicBezTo>
                  <a:pt x="9299" y="19143"/>
                  <a:pt x="9702" y="18645"/>
                  <a:pt x="10034" y="18123"/>
                </a:cubicBezTo>
                <a:cubicBezTo>
                  <a:pt x="10390" y="17601"/>
                  <a:pt x="10627" y="17080"/>
                  <a:pt x="10912" y="16534"/>
                </a:cubicBezTo>
                <a:cubicBezTo>
                  <a:pt x="11054" y="16202"/>
                  <a:pt x="11292" y="15941"/>
                  <a:pt x="11600" y="15751"/>
                </a:cubicBezTo>
                <a:cubicBezTo>
                  <a:pt x="11813" y="15585"/>
                  <a:pt x="11956" y="15372"/>
                  <a:pt x="12074" y="15111"/>
                </a:cubicBezTo>
                <a:cubicBezTo>
                  <a:pt x="12407" y="14494"/>
                  <a:pt x="12691" y="13877"/>
                  <a:pt x="13023" y="13260"/>
                </a:cubicBezTo>
                <a:cubicBezTo>
                  <a:pt x="13189" y="12952"/>
                  <a:pt x="13403" y="12644"/>
                  <a:pt x="13593" y="12359"/>
                </a:cubicBezTo>
                <a:cubicBezTo>
                  <a:pt x="13972" y="11766"/>
                  <a:pt x="14375" y="11149"/>
                  <a:pt x="14779" y="10556"/>
                </a:cubicBezTo>
                <a:cubicBezTo>
                  <a:pt x="15182" y="9963"/>
                  <a:pt x="15538" y="9394"/>
                  <a:pt x="15988" y="8848"/>
                </a:cubicBezTo>
                <a:cubicBezTo>
                  <a:pt x="16320" y="8421"/>
                  <a:pt x="16676" y="7994"/>
                  <a:pt x="16795" y="7425"/>
                </a:cubicBezTo>
                <a:cubicBezTo>
                  <a:pt x="16866" y="7188"/>
                  <a:pt x="16985" y="6974"/>
                  <a:pt x="17198" y="6808"/>
                </a:cubicBezTo>
                <a:cubicBezTo>
                  <a:pt x="17720" y="6263"/>
                  <a:pt x="18242" y="5717"/>
                  <a:pt x="18811" y="5219"/>
                </a:cubicBezTo>
                <a:cubicBezTo>
                  <a:pt x="19879" y="4247"/>
                  <a:pt x="21041" y="3393"/>
                  <a:pt x="22274" y="2705"/>
                </a:cubicBezTo>
                <a:cubicBezTo>
                  <a:pt x="24267" y="1566"/>
                  <a:pt x="26426" y="760"/>
                  <a:pt x="28655" y="261"/>
                </a:cubicBezTo>
                <a:cubicBezTo>
                  <a:pt x="29343" y="119"/>
                  <a:pt x="30055" y="48"/>
                  <a:pt x="30790" y="24"/>
                </a:cubicBezTo>
                <a:cubicBezTo>
                  <a:pt x="31858" y="1"/>
                  <a:pt x="32925" y="48"/>
                  <a:pt x="33992" y="167"/>
                </a:cubicBezTo>
                <a:cubicBezTo>
                  <a:pt x="34325" y="190"/>
                  <a:pt x="34633" y="238"/>
                  <a:pt x="34941" y="309"/>
                </a:cubicBezTo>
                <a:cubicBezTo>
                  <a:pt x="36483" y="617"/>
                  <a:pt x="38001" y="1139"/>
                  <a:pt x="39425" y="1803"/>
                </a:cubicBezTo>
                <a:cubicBezTo>
                  <a:pt x="40445" y="2349"/>
                  <a:pt x="41393" y="2966"/>
                  <a:pt x="42295" y="3701"/>
                </a:cubicBezTo>
                <a:cubicBezTo>
                  <a:pt x="43054" y="4247"/>
                  <a:pt x="43765" y="4934"/>
                  <a:pt x="44358" y="5694"/>
                </a:cubicBezTo>
                <a:cubicBezTo>
                  <a:pt x="44453" y="5812"/>
                  <a:pt x="44572" y="5907"/>
                  <a:pt x="44691" y="6026"/>
                </a:cubicBezTo>
                <a:cubicBezTo>
                  <a:pt x="44785" y="6144"/>
                  <a:pt x="44928" y="6215"/>
                  <a:pt x="45094" y="6215"/>
                </a:cubicBezTo>
                <a:cubicBezTo>
                  <a:pt x="45450" y="6263"/>
                  <a:pt x="45568" y="6405"/>
                  <a:pt x="45497" y="6761"/>
                </a:cubicBezTo>
                <a:cubicBezTo>
                  <a:pt x="45473" y="7022"/>
                  <a:pt x="45473" y="7283"/>
                  <a:pt x="45544" y="7544"/>
                </a:cubicBezTo>
                <a:cubicBezTo>
                  <a:pt x="45544" y="7639"/>
                  <a:pt x="45568" y="7734"/>
                  <a:pt x="45616" y="7805"/>
                </a:cubicBezTo>
                <a:cubicBezTo>
                  <a:pt x="46019" y="8303"/>
                  <a:pt x="46446" y="8754"/>
                  <a:pt x="46920" y="9180"/>
                </a:cubicBezTo>
                <a:cubicBezTo>
                  <a:pt x="47252" y="8848"/>
                  <a:pt x="47537" y="8587"/>
                  <a:pt x="47845" y="8255"/>
                </a:cubicBezTo>
                <a:cubicBezTo>
                  <a:pt x="48272" y="7805"/>
                  <a:pt x="48913" y="7567"/>
                  <a:pt x="49553" y="7615"/>
                </a:cubicBezTo>
                <a:cubicBezTo>
                  <a:pt x="50621" y="7639"/>
                  <a:pt x="51664" y="7971"/>
                  <a:pt x="52566" y="8564"/>
                </a:cubicBezTo>
                <a:cubicBezTo>
                  <a:pt x="52874" y="8777"/>
                  <a:pt x="53135" y="9038"/>
                  <a:pt x="53325" y="9347"/>
                </a:cubicBezTo>
                <a:cubicBezTo>
                  <a:pt x="53870" y="10106"/>
                  <a:pt x="54131" y="11054"/>
                  <a:pt x="54037" y="12003"/>
                </a:cubicBezTo>
                <a:cubicBezTo>
                  <a:pt x="53918" y="12620"/>
                  <a:pt x="53728" y="13237"/>
                  <a:pt x="53444" y="13782"/>
                </a:cubicBezTo>
                <a:cubicBezTo>
                  <a:pt x="53088" y="14518"/>
                  <a:pt x="52590" y="15182"/>
                  <a:pt x="51973" y="15704"/>
                </a:cubicBezTo>
                <a:cubicBezTo>
                  <a:pt x="52186" y="16060"/>
                  <a:pt x="52471" y="16344"/>
                  <a:pt x="52803" y="16581"/>
                </a:cubicBezTo>
                <a:cubicBezTo>
                  <a:pt x="53420" y="17032"/>
                  <a:pt x="54037" y="17459"/>
                  <a:pt x="54677" y="17910"/>
                </a:cubicBezTo>
                <a:cubicBezTo>
                  <a:pt x="54867" y="18028"/>
                  <a:pt x="55057" y="18123"/>
                  <a:pt x="55270" y="18218"/>
                </a:cubicBezTo>
                <a:cubicBezTo>
                  <a:pt x="55910" y="18479"/>
                  <a:pt x="56551" y="18764"/>
                  <a:pt x="57191" y="18977"/>
                </a:cubicBezTo>
                <a:cubicBezTo>
                  <a:pt x="57571" y="19048"/>
                  <a:pt x="57950" y="19096"/>
                  <a:pt x="58330" y="19120"/>
                </a:cubicBezTo>
                <a:cubicBezTo>
                  <a:pt x="58449" y="19120"/>
                  <a:pt x="58567" y="19120"/>
                  <a:pt x="58662" y="19120"/>
                </a:cubicBezTo>
                <a:cubicBezTo>
                  <a:pt x="58970" y="19072"/>
                  <a:pt x="59255" y="19238"/>
                  <a:pt x="59374" y="19523"/>
                </a:cubicBezTo>
                <a:cubicBezTo>
                  <a:pt x="59492" y="19807"/>
                  <a:pt x="59421" y="20116"/>
                  <a:pt x="59208" y="20329"/>
                </a:cubicBezTo>
                <a:cubicBezTo>
                  <a:pt x="58994" y="20566"/>
                  <a:pt x="58757" y="20756"/>
                  <a:pt x="58520" y="20970"/>
                </a:cubicBezTo>
                <a:cubicBezTo>
                  <a:pt x="58283" y="21183"/>
                  <a:pt x="57998" y="21397"/>
                  <a:pt x="57737" y="21610"/>
                </a:cubicBezTo>
                <a:cubicBezTo>
                  <a:pt x="57666" y="21705"/>
                  <a:pt x="57547" y="21800"/>
                  <a:pt x="57452" y="21871"/>
                </a:cubicBezTo>
                <a:cubicBezTo>
                  <a:pt x="56978" y="22108"/>
                  <a:pt x="56598" y="22464"/>
                  <a:pt x="56337" y="22915"/>
                </a:cubicBezTo>
                <a:cubicBezTo>
                  <a:pt x="56266" y="22986"/>
                  <a:pt x="56171" y="23057"/>
                  <a:pt x="56077" y="23105"/>
                </a:cubicBezTo>
                <a:cubicBezTo>
                  <a:pt x="55602" y="23413"/>
                  <a:pt x="55080" y="23626"/>
                  <a:pt x="54511" y="23698"/>
                </a:cubicBezTo>
                <a:cubicBezTo>
                  <a:pt x="54345" y="23745"/>
                  <a:pt x="54179" y="23769"/>
                  <a:pt x="53918" y="23816"/>
                </a:cubicBezTo>
                <a:cubicBezTo>
                  <a:pt x="54013" y="23935"/>
                  <a:pt x="54060" y="24030"/>
                  <a:pt x="54131" y="24125"/>
                </a:cubicBezTo>
                <a:cubicBezTo>
                  <a:pt x="54297" y="24362"/>
                  <a:pt x="54487" y="24623"/>
                  <a:pt x="54653" y="24884"/>
                </a:cubicBezTo>
                <a:cubicBezTo>
                  <a:pt x="54890" y="25263"/>
                  <a:pt x="54938" y="25690"/>
                  <a:pt x="54819" y="26117"/>
                </a:cubicBezTo>
                <a:cubicBezTo>
                  <a:pt x="54748" y="26473"/>
                  <a:pt x="54464" y="26758"/>
                  <a:pt x="54131" y="26876"/>
                </a:cubicBezTo>
                <a:cubicBezTo>
                  <a:pt x="53562" y="27113"/>
                  <a:pt x="52945" y="27232"/>
                  <a:pt x="52352" y="27256"/>
                </a:cubicBezTo>
                <a:lnTo>
                  <a:pt x="51404" y="27256"/>
                </a:lnTo>
                <a:cubicBezTo>
                  <a:pt x="51237" y="27493"/>
                  <a:pt x="51071" y="27683"/>
                  <a:pt x="50905" y="27896"/>
                </a:cubicBezTo>
                <a:cubicBezTo>
                  <a:pt x="50716" y="28181"/>
                  <a:pt x="50431" y="28394"/>
                  <a:pt x="50099" y="28489"/>
                </a:cubicBezTo>
                <a:cubicBezTo>
                  <a:pt x="49316" y="28821"/>
                  <a:pt x="48438" y="28916"/>
                  <a:pt x="47608" y="28798"/>
                </a:cubicBezTo>
                <a:cubicBezTo>
                  <a:pt x="46802" y="28655"/>
                  <a:pt x="46137" y="28133"/>
                  <a:pt x="45829" y="27398"/>
                </a:cubicBezTo>
                <a:cubicBezTo>
                  <a:pt x="45758" y="27256"/>
                  <a:pt x="45734" y="27090"/>
                  <a:pt x="45734" y="26947"/>
                </a:cubicBezTo>
                <a:cubicBezTo>
                  <a:pt x="45711" y="26734"/>
                  <a:pt x="45734" y="26544"/>
                  <a:pt x="45734" y="26283"/>
                </a:cubicBezTo>
                <a:cubicBezTo>
                  <a:pt x="45616" y="26331"/>
                  <a:pt x="45521" y="26331"/>
                  <a:pt x="45473" y="26402"/>
                </a:cubicBezTo>
                <a:cubicBezTo>
                  <a:pt x="44904" y="26924"/>
                  <a:pt x="44264" y="27398"/>
                  <a:pt x="43599" y="27801"/>
                </a:cubicBezTo>
                <a:cubicBezTo>
                  <a:pt x="43054" y="28157"/>
                  <a:pt x="42508" y="28513"/>
                  <a:pt x="41963" y="28869"/>
                </a:cubicBezTo>
                <a:cubicBezTo>
                  <a:pt x="41891" y="28916"/>
                  <a:pt x="41820" y="28964"/>
                  <a:pt x="41773" y="29035"/>
                </a:cubicBezTo>
                <a:cubicBezTo>
                  <a:pt x="42081" y="29414"/>
                  <a:pt x="42461" y="29746"/>
                  <a:pt x="42888" y="29984"/>
                </a:cubicBezTo>
                <a:cubicBezTo>
                  <a:pt x="45829" y="31668"/>
                  <a:pt x="48818" y="33210"/>
                  <a:pt x="51854" y="34704"/>
                </a:cubicBezTo>
                <a:cubicBezTo>
                  <a:pt x="52827" y="35179"/>
                  <a:pt x="53823" y="35582"/>
                  <a:pt x="54796" y="36009"/>
                </a:cubicBezTo>
                <a:cubicBezTo>
                  <a:pt x="55341" y="36222"/>
                  <a:pt x="55910" y="36412"/>
                  <a:pt x="56480" y="36531"/>
                </a:cubicBezTo>
                <a:cubicBezTo>
                  <a:pt x="56859" y="36626"/>
                  <a:pt x="57263" y="36673"/>
                  <a:pt x="57666" y="36649"/>
                </a:cubicBezTo>
                <a:cubicBezTo>
                  <a:pt x="58259" y="36578"/>
                  <a:pt x="58852" y="36602"/>
                  <a:pt x="59469" y="36578"/>
                </a:cubicBezTo>
                <a:cubicBezTo>
                  <a:pt x="59658" y="36578"/>
                  <a:pt x="59872" y="36531"/>
                  <a:pt x="60062" y="36459"/>
                </a:cubicBezTo>
                <a:cubicBezTo>
                  <a:pt x="60346" y="36341"/>
                  <a:pt x="60655" y="36293"/>
                  <a:pt x="60963" y="36293"/>
                </a:cubicBezTo>
                <a:cubicBezTo>
                  <a:pt x="61224" y="36293"/>
                  <a:pt x="61461" y="36222"/>
                  <a:pt x="61675" y="36104"/>
                </a:cubicBezTo>
                <a:cubicBezTo>
                  <a:pt x="62363" y="35700"/>
                  <a:pt x="62979" y="36720"/>
                  <a:pt x="62315" y="37147"/>
                </a:cubicBezTo>
                <a:cubicBezTo>
                  <a:pt x="62078" y="37361"/>
                  <a:pt x="61793" y="37456"/>
                  <a:pt x="61509" y="37456"/>
                </a:cubicBezTo>
                <a:cubicBezTo>
                  <a:pt x="61271" y="37432"/>
                  <a:pt x="61010" y="37456"/>
                  <a:pt x="60773" y="37479"/>
                </a:cubicBezTo>
                <a:cubicBezTo>
                  <a:pt x="60631" y="37503"/>
                  <a:pt x="60489" y="37551"/>
                  <a:pt x="60346" y="37598"/>
                </a:cubicBezTo>
                <a:cubicBezTo>
                  <a:pt x="60394" y="37740"/>
                  <a:pt x="60465" y="37859"/>
                  <a:pt x="60560" y="37954"/>
                </a:cubicBezTo>
                <a:cubicBezTo>
                  <a:pt x="61058" y="38405"/>
                  <a:pt x="61509" y="38926"/>
                  <a:pt x="62125" y="39211"/>
                </a:cubicBezTo>
                <a:cubicBezTo>
                  <a:pt x="62196" y="39235"/>
                  <a:pt x="62244" y="39282"/>
                  <a:pt x="62291" y="39306"/>
                </a:cubicBezTo>
                <a:cubicBezTo>
                  <a:pt x="62529" y="39472"/>
                  <a:pt x="62600" y="39638"/>
                  <a:pt x="62552" y="39828"/>
                </a:cubicBezTo>
                <a:cubicBezTo>
                  <a:pt x="62434" y="40207"/>
                  <a:pt x="61983" y="40397"/>
                  <a:pt x="61627" y="40184"/>
                </a:cubicBezTo>
                <a:cubicBezTo>
                  <a:pt x="61295" y="39994"/>
                  <a:pt x="60963" y="39804"/>
                  <a:pt x="60678" y="39567"/>
                </a:cubicBezTo>
                <a:cubicBezTo>
                  <a:pt x="60228" y="39187"/>
                  <a:pt x="59824" y="38760"/>
                  <a:pt x="59421" y="38357"/>
                </a:cubicBezTo>
                <a:lnTo>
                  <a:pt x="59137" y="38096"/>
                </a:lnTo>
                <a:cubicBezTo>
                  <a:pt x="58970" y="38144"/>
                  <a:pt x="58994" y="38262"/>
                  <a:pt x="58994" y="38381"/>
                </a:cubicBezTo>
                <a:lnTo>
                  <a:pt x="58994" y="40207"/>
                </a:lnTo>
                <a:cubicBezTo>
                  <a:pt x="58994" y="40397"/>
                  <a:pt x="58994" y="40587"/>
                  <a:pt x="58947" y="40800"/>
                </a:cubicBezTo>
                <a:cubicBezTo>
                  <a:pt x="58899" y="41014"/>
                  <a:pt x="58686" y="41180"/>
                  <a:pt x="58472" y="41180"/>
                </a:cubicBezTo>
                <a:cubicBezTo>
                  <a:pt x="58211" y="41227"/>
                  <a:pt x="57974" y="41061"/>
                  <a:pt x="57903" y="40800"/>
                </a:cubicBezTo>
                <a:cubicBezTo>
                  <a:pt x="57856" y="40587"/>
                  <a:pt x="57832" y="40373"/>
                  <a:pt x="57832" y="40136"/>
                </a:cubicBezTo>
                <a:lnTo>
                  <a:pt x="57832" y="38333"/>
                </a:lnTo>
                <a:cubicBezTo>
                  <a:pt x="57832" y="38191"/>
                  <a:pt x="57808" y="38025"/>
                  <a:pt x="57784" y="37906"/>
                </a:cubicBezTo>
                <a:cubicBezTo>
                  <a:pt x="57713" y="37859"/>
                  <a:pt x="57666" y="37835"/>
                  <a:pt x="57642" y="37835"/>
                </a:cubicBezTo>
                <a:cubicBezTo>
                  <a:pt x="56385" y="37835"/>
                  <a:pt x="55270" y="37408"/>
                  <a:pt x="54131" y="36934"/>
                </a:cubicBezTo>
                <a:cubicBezTo>
                  <a:pt x="51759" y="35938"/>
                  <a:pt x="49435" y="34728"/>
                  <a:pt x="47157" y="33518"/>
                </a:cubicBezTo>
                <a:cubicBezTo>
                  <a:pt x="45663" y="32735"/>
                  <a:pt x="44192" y="31929"/>
                  <a:pt x="42769" y="31051"/>
                </a:cubicBezTo>
                <a:cubicBezTo>
                  <a:pt x="42698" y="31027"/>
                  <a:pt x="42627" y="31004"/>
                  <a:pt x="42556" y="30980"/>
                </a:cubicBezTo>
                <a:cubicBezTo>
                  <a:pt x="42532" y="31170"/>
                  <a:pt x="42579" y="31359"/>
                  <a:pt x="42674" y="31502"/>
                </a:cubicBezTo>
                <a:cubicBezTo>
                  <a:pt x="43315" y="33139"/>
                  <a:pt x="43979" y="34775"/>
                  <a:pt x="44643" y="36436"/>
                </a:cubicBezTo>
                <a:cubicBezTo>
                  <a:pt x="45094" y="37598"/>
                  <a:pt x="45402" y="38832"/>
                  <a:pt x="45544" y="40065"/>
                </a:cubicBezTo>
                <a:cubicBezTo>
                  <a:pt x="45687" y="41109"/>
                  <a:pt x="45948" y="42129"/>
                  <a:pt x="46161" y="43149"/>
                </a:cubicBezTo>
                <a:cubicBezTo>
                  <a:pt x="46327" y="43955"/>
                  <a:pt x="46517" y="44762"/>
                  <a:pt x="46707" y="45592"/>
                </a:cubicBezTo>
                <a:cubicBezTo>
                  <a:pt x="46731" y="45734"/>
                  <a:pt x="46754" y="45900"/>
                  <a:pt x="46754" y="46043"/>
                </a:cubicBezTo>
                <a:cubicBezTo>
                  <a:pt x="46754" y="46944"/>
                  <a:pt x="46778" y="47798"/>
                  <a:pt x="46754" y="48676"/>
                </a:cubicBezTo>
                <a:cubicBezTo>
                  <a:pt x="46731" y="49269"/>
                  <a:pt x="46659" y="49838"/>
                  <a:pt x="46588" y="50407"/>
                </a:cubicBezTo>
                <a:cubicBezTo>
                  <a:pt x="46446" y="51404"/>
                  <a:pt x="45782" y="52258"/>
                  <a:pt x="44833" y="52613"/>
                </a:cubicBezTo>
                <a:cubicBezTo>
                  <a:pt x="43931" y="53017"/>
                  <a:pt x="43006" y="53325"/>
                  <a:pt x="42034" y="53538"/>
                </a:cubicBezTo>
                <a:lnTo>
                  <a:pt x="41702" y="53633"/>
                </a:lnTo>
                <a:cubicBezTo>
                  <a:pt x="41607" y="53918"/>
                  <a:pt x="41631" y="54226"/>
                  <a:pt x="41749" y="54487"/>
                </a:cubicBezTo>
                <a:cubicBezTo>
                  <a:pt x="41986" y="55080"/>
                  <a:pt x="42200" y="55673"/>
                  <a:pt x="42437" y="56243"/>
                </a:cubicBezTo>
                <a:cubicBezTo>
                  <a:pt x="42722" y="57025"/>
                  <a:pt x="42840" y="57856"/>
                  <a:pt x="42769" y="58686"/>
                </a:cubicBezTo>
                <a:cubicBezTo>
                  <a:pt x="42769" y="59279"/>
                  <a:pt x="42271" y="59753"/>
                  <a:pt x="41678" y="59753"/>
                </a:cubicBezTo>
                <a:lnTo>
                  <a:pt x="41132" y="59753"/>
                </a:lnTo>
                <a:lnTo>
                  <a:pt x="35368" y="59753"/>
                </a:lnTo>
                <a:cubicBezTo>
                  <a:pt x="35036" y="59706"/>
                  <a:pt x="34728" y="59824"/>
                  <a:pt x="34514" y="60062"/>
                </a:cubicBezTo>
                <a:cubicBezTo>
                  <a:pt x="34657" y="60631"/>
                  <a:pt x="34870" y="61153"/>
                  <a:pt x="35155" y="61651"/>
                </a:cubicBezTo>
                <a:cubicBezTo>
                  <a:pt x="35463" y="62268"/>
                  <a:pt x="35724" y="62908"/>
                  <a:pt x="35961" y="63572"/>
                </a:cubicBezTo>
                <a:cubicBezTo>
                  <a:pt x="36009" y="63738"/>
                  <a:pt x="36032" y="63928"/>
                  <a:pt x="36032" y="64094"/>
                </a:cubicBezTo>
                <a:lnTo>
                  <a:pt x="36032" y="66443"/>
                </a:lnTo>
                <a:cubicBezTo>
                  <a:pt x="36009" y="66988"/>
                  <a:pt x="35843" y="67510"/>
                  <a:pt x="35534" y="67961"/>
                </a:cubicBezTo>
                <a:cubicBezTo>
                  <a:pt x="35345" y="68269"/>
                  <a:pt x="35036" y="68483"/>
                  <a:pt x="34680" y="68554"/>
                </a:cubicBezTo>
                <a:cubicBezTo>
                  <a:pt x="34253" y="68601"/>
                  <a:pt x="33826" y="68625"/>
                  <a:pt x="33399" y="68577"/>
                </a:cubicBezTo>
                <a:cubicBezTo>
                  <a:pt x="32996" y="68530"/>
                  <a:pt x="32664" y="68222"/>
                  <a:pt x="32545" y="67818"/>
                </a:cubicBezTo>
                <a:cubicBezTo>
                  <a:pt x="32308" y="67178"/>
                  <a:pt x="32166" y="66514"/>
                  <a:pt x="32166" y="65850"/>
                </a:cubicBezTo>
                <a:cubicBezTo>
                  <a:pt x="32190" y="64403"/>
                  <a:pt x="32166" y="62956"/>
                  <a:pt x="32166" y="61509"/>
                </a:cubicBezTo>
                <a:cubicBezTo>
                  <a:pt x="32142" y="61177"/>
                  <a:pt x="32190" y="60844"/>
                  <a:pt x="32308" y="60512"/>
                </a:cubicBezTo>
                <a:cubicBezTo>
                  <a:pt x="32356" y="60418"/>
                  <a:pt x="32379" y="60299"/>
                  <a:pt x="32403" y="60204"/>
                </a:cubicBezTo>
                <a:cubicBezTo>
                  <a:pt x="32427" y="59848"/>
                  <a:pt x="32617" y="59516"/>
                  <a:pt x="32901" y="59303"/>
                </a:cubicBezTo>
                <a:cubicBezTo>
                  <a:pt x="33020" y="59208"/>
                  <a:pt x="33162" y="59137"/>
                  <a:pt x="33305" y="59113"/>
                </a:cubicBezTo>
                <a:cubicBezTo>
                  <a:pt x="33637" y="59065"/>
                  <a:pt x="33921" y="58971"/>
                  <a:pt x="34206" y="58804"/>
                </a:cubicBezTo>
                <a:cubicBezTo>
                  <a:pt x="34538" y="58638"/>
                  <a:pt x="34918" y="58544"/>
                  <a:pt x="35297" y="58567"/>
                </a:cubicBezTo>
                <a:lnTo>
                  <a:pt x="40800" y="58567"/>
                </a:lnTo>
                <a:lnTo>
                  <a:pt x="41488" y="58567"/>
                </a:lnTo>
                <a:cubicBezTo>
                  <a:pt x="41631" y="58283"/>
                  <a:pt x="41654" y="57951"/>
                  <a:pt x="41607" y="57642"/>
                </a:cubicBezTo>
                <a:cubicBezTo>
                  <a:pt x="41559" y="57358"/>
                  <a:pt x="41488" y="57097"/>
                  <a:pt x="41417" y="56859"/>
                </a:cubicBezTo>
                <a:cubicBezTo>
                  <a:pt x="41322" y="56527"/>
                  <a:pt x="41204" y="56219"/>
                  <a:pt x="41085" y="55887"/>
                </a:cubicBezTo>
                <a:cubicBezTo>
                  <a:pt x="40824" y="55223"/>
                  <a:pt x="40516" y="54535"/>
                  <a:pt x="40563" y="53752"/>
                </a:cubicBezTo>
                <a:lnTo>
                  <a:pt x="38523" y="53705"/>
                </a:lnTo>
                <a:cubicBezTo>
                  <a:pt x="37883" y="53705"/>
                  <a:pt x="37218" y="53705"/>
                  <a:pt x="36578" y="53657"/>
                </a:cubicBezTo>
                <a:cubicBezTo>
                  <a:pt x="35938" y="53586"/>
                  <a:pt x="35250" y="53491"/>
                  <a:pt x="34585" y="53372"/>
                </a:cubicBezTo>
                <a:cubicBezTo>
                  <a:pt x="33921" y="53278"/>
                  <a:pt x="33257" y="53135"/>
                  <a:pt x="32617" y="52969"/>
                </a:cubicBezTo>
                <a:cubicBezTo>
                  <a:pt x="31952" y="52827"/>
                  <a:pt x="31359" y="52661"/>
                  <a:pt x="30743" y="52447"/>
                </a:cubicBezTo>
                <a:cubicBezTo>
                  <a:pt x="30126" y="52234"/>
                  <a:pt x="29485" y="51973"/>
                  <a:pt x="28798" y="51807"/>
                </a:cubicBezTo>
                <a:cubicBezTo>
                  <a:pt x="28726" y="52163"/>
                  <a:pt x="28726" y="52542"/>
                  <a:pt x="28821" y="52898"/>
                </a:cubicBezTo>
                <a:cubicBezTo>
                  <a:pt x="29130" y="53894"/>
                  <a:pt x="29059" y="54938"/>
                  <a:pt x="29059" y="55958"/>
                </a:cubicBezTo>
                <a:cubicBezTo>
                  <a:pt x="29106" y="56504"/>
                  <a:pt x="28632" y="56931"/>
                  <a:pt x="28110" y="56836"/>
                </a:cubicBezTo>
                <a:cubicBezTo>
                  <a:pt x="27706" y="56788"/>
                  <a:pt x="27327" y="56717"/>
                  <a:pt x="26924" y="56646"/>
                </a:cubicBezTo>
                <a:cubicBezTo>
                  <a:pt x="26781" y="56622"/>
                  <a:pt x="26615" y="56575"/>
                  <a:pt x="26473" y="56551"/>
                </a:cubicBezTo>
                <a:cubicBezTo>
                  <a:pt x="25904" y="56504"/>
                  <a:pt x="25358" y="56361"/>
                  <a:pt x="24860" y="56100"/>
                </a:cubicBezTo>
                <a:cubicBezTo>
                  <a:pt x="23792" y="55602"/>
                  <a:pt x="22701" y="55104"/>
                  <a:pt x="21634" y="54582"/>
                </a:cubicBezTo>
                <a:cubicBezTo>
                  <a:pt x="21254" y="54392"/>
                  <a:pt x="20899" y="54108"/>
                  <a:pt x="20519" y="53871"/>
                </a:cubicBezTo>
                <a:cubicBezTo>
                  <a:pt x="19926" y="53491"/>
                  <a:pt x="19238" y="53301"/>
                  <a:pt x="18550" y="53325"/>
                </a:cubicBezTo>
                <a:cubicBezTo>
                  <a:pt x="18526" y="53325"/>
                  <a:pt x="18503" y="53349"/>
                  <a:pt x="18455" y="53396"/>
                </a:cubicBezTo>
                <a:cubicBezTo>
                  <a:pt x="18455" y="53491"/>
                  <a:pt x="18479" y="53610"/>
                  <a:pt x="18503" y="53728"/>
                </a:cubicBezTo>
                <a:cubicBezTo>
                  <a:pt x="18693" y="54511"/>
                  <a:pt x="18621" y="55318"/>
                  <a:pt x="18313" y="56029"/>
                </a:cubicBezTo>
                <a:cubicBezTo>
                  <a:pt x="18171" y="56385"/>
                  <a:pt x="18099" y="56717"/>
                  <a:pt x="18052" y="57073"/>
                </a:cubicBezTo>
                <a:cubicBezTo>
                  <a:pt x="17981" y="57405"/>
                  <a:pt x="17839" y="57713"/>
                  <a:pt x="17649" y="57974"/>
                </a:cubicBezTo>
                <a:cubicBezTo>
                  <a:pt x="17459" y="58188"/>
                  <a:pt x="17340" y="58425"/>
                  <a:pt x="17174" y="58638"/>
                </a:cubicBezTo>
                <a:cubicBezTo>
                  <a:pt x="16771" y="59231"/>
                  <a:pt x="16249" y="59587"/>
                  <a:pt x="15490" y="59492"/>
                </a:cubicBezTo>
                <a:cubicBezTo>
                  <a:pt x="14921" y="59469"/>
                  <a:pt x="14470" y="58994"/>
                  <a:pt x="14470" y="58449"/>
                </a:cubicBezTo>
                <a:cubicBezTo>
                  <a:pt x="14470" y="57666"/>
                  <a:pt x="14375" y="56883"/>
                  <a:pt x="14446" y="56100"/>
                </a:cubicBezTo>
                <a:cubicBezTo>
                  <a:pt x="14470" y="55721"/>
                  <a:pt x="14541" y="55341"/>
                  <a:pt x="14660" y="54985"/>
                </a:cubicBezTo>
                <a:cubicBezTo>
                  <a:pt x="14779" y="54535"/>
                  <a:pt x="14921" y="54131"/>
                  <a:pt x="15040" y="53681"/>
                </a:cubicBezTo>
                <a:cubicBezTo>
                  <a:pt x="15229" y="53064"/>
                  <a:pt x="15633" y="52518"/>
                  <a:pt x="16154" y="52139"/>
                </a:cubicBezTo>
                <a:cubicBezTo>
                  <a:pt x="16368" y="51949"/>
                  <a:pt x="16676" y="51831"/>
                  <a:pt x="16961" y="51854"/>
                </a:cubicBezTo>
                <a:cubicBezTo>
                  <a:pt x="17340" y="51878"/>
                  <a:pt x="17720" y="51854"/>
                  <a:pt x="18099" y="51854"/>
                </a:cubicBezTo>
                <a:cubicBezTo>
                  <a:pt x="18194" y="51854"/>
                  <a:pt x="18289" y="51854"/>
                  <a:pt x="18384" y="51854"/>
                </a:cubicBezTo>
                <a:cubicBezTo>
                  <a:pt x="18906" y="51997"/>
                  <a:pt x="19452" y="52115"/>
                  <a:pt x="19997" y="52281"/>
                </a:cubicBezTo>
                <a:cubicBezTo>
                  <a:pt x="20495" y="52447"/>
                  <a:pt x="20993" y="52685"/>
                  <a:pt x="21420" y="52993"/>
                </a:cubicBezTo>
                <a:cubicBezTo>
                  <a:pt x="22346" y="53586"/>
                  <a:pt x="23318" y="54084"/>
                  <a:pt x="24338" y="54511"/>
                </a:cubicBezTo>
                <a:cubicBezTo>
                  <a:pt x="24670" y="54653"/>
                  <a:pt x="25002" y="54796"/>
                  <a:pt x="25311" y="54938"/>
                </a:cubicBezTo>
                <a:cubicBezTo>
                  <a:pt x="25738" y="55151"/>
                  <a:pt x="26188" y="55270"/>
                  <a:pt x="26663" y="55318"/>
                </a:cubicBezTo>
                <a:cubicBezTo>
                  <a:pt x="27042" y="55389"/>
                  <a:pt x="27422" y="55460"/>
                  <a:pt x="27778" y="55578"/>
                </a:cubicBezTo>
                <a:cubicBezTo>
                  <a:pt x="27944" y="55341"/>
                  <a:pt x="27849" y="55128"/>
                  <a:pt x="27872" y="54914"/>
                </a:cubicBezTo>
                <a:cubicBezTo>
                  <a:pt x="27896" y="54701"/>
                  <a:pt x="27872" y="54511"/>
                  <a:pt x="27872" y="54321"/>
                </a:cubicBezTo>
                <a:cubicBezTo>
                  <a:pt x="27872" y="54203"/>
                  <a:pt x="27849" y="54084"/>
                  <a:pt x="27849" y="53965"/>
                </a:cubicBezTo>
                <a:cubicBezTo>
                  <a:pt x="27659" y="53088"/>
                  <a:pt x="27612" y="52163"/>
                  <a:pt x="27659" y="51261"/>
                </a:cubicBezTo>
                <a:cubicBezTo>
                  <a:pt x="27493" y="51166"/>
                  <a:pt x="27327" y="51048"/>
                  <a:pt x="27137" y="50977"/>
                </a:cubicBezTo>
                <a:cubicBezTo>
                  <a:pt x="25761" y="50312"/>
                  <a:pt x="24409" y="49553"/>
                  <a:pt x="23081" y="48747"/>
                </a:cubicBezTo>
                <a:cubicBezTo>
                  <a:pt x="21990" y="48106"/>
                  <a:pt x="20946" y="47418"/>
                  <a:pt x="19902" y="46731"/>
                </a:cubicBezTo>
                <a:cubicBezTo>
                  <a:pt x="18289" y="45639"/>
                  <a:pt x="16747" y="44453"/>
                  <a:pt x="15206" y="43244"/>
                </a:cubicBezTo>
                <a:cubicBezTo>
                  <a:pt x="14992" y="43101"/>
                  <a:pt x="14826" y="42888"/>
                  <a:pt x="14731" y="42627"/>
                </a:cubicBezTo>
                <a:cubicBezTo>
                  <a:pt x="14541" y="42271"/>
                  <a:pt x="14684" y="41820"/>
                  <a:pt x="15016" y="41631"/>
                </a:cubicBezTo>
                <a:cubicBezTo>
                  <a:pt x="15395" y="41370"/>
                  <a:pt x="15775" y="41132"/>
                  <a:pt x="16178" y="40919"/>
                </a:cubicBezTo>
                <a:cubicBezTo>
                  <a:pt x="17981" y="39994"/>
                  <a:pt x="19831" y="39140"/>
                  <a:pt x="21634" y="38191"/>
                </a:cubicBezTo>
                <a:cubicBezTo>
                  <a:pt x="23057" y="37479"/>
                  <a:pt x="24409" y="36602"/>
                  <a:pt x="25643" y="35629"/>
                </a:cubicBezTo>
                <a:cubicBezTo>
                  <a:pt x="25761" y="35534"/>
                  <a:pt x="25856" y="35463"/>
                  <a:pt x="25975" y="35392"/>
                </a:cubicBezTo>
                <a:lnTo>
                  <a:pt x="25832" y="35273"/>
                </a:lnTo>
                <a:close/>
                <a:moveTo>
                  <a:pt x="47157" y="11529"/>
                </a:moveTo>
                <a:lnTo>
                  <a:pt x="46991" y="11600"/>
                </a:lnTo>
                <a:cubicBezTo>
                  <a:pt x="46659" y="11742"/>
                  <a:pt x="46470" y="11671"/>
                  <a:pt x="46398" y="11363"/>
                </a:cubicBezTo>
                <a:cubicBezTo>
                  <a:pt x="46351" y="11197"/>
                  <a:pt x="46327" y="11007"/>
                  <a:pt x="46351" y="10841"/>
                </a:cubicBezTo>
                <a:cubicBezTo>
                  <a:pt x="46375" y="10604"/>
                  <a:pt x="46280" y="10390"/>
                  <a:pt x="46114" y="10248"/>
                </a:cubicBezTo>
                <a:cubicBezTo>
                  <a:pt x="45639" y="9750"/>
                  <a:pt x="45165" y="9228"/>
                  <a:pt x="44691" y="8730"/>
                </a:cubicBezTo>
                <a:cubicBezTo>
                  <a:pt x="44596" y="8635"/>
                  <a:pt x="44501" y="8564"/>
                  <a:pt x="44382" y="8421"/>
                </a:cubicBezTo>
                <a:cubicBezTo>
                  <a:pt x="44098" y="8682"/>
                  <a:pt x="43860" y="8920"/>
                  <a:pt x="43623" y="9133"/>
                </a:cubicBezTo>
                <a:cubicBezTo>
                  <a:pt x="43291" y="9489"/>
                  <a:pt x="42935" y="9774"/>
                  <a:pt x="42556" y="10058"/>
                </a:cubicBezTo>
                <a:cubicBezTo>
                  <a:pt x="41393" y="10817"/>
                  <a:pt x="40112" y="11363"/>
                  <a:pt x="38760" y="11719"/>
                </a:cubicBezTo>
                <a:cubicBezTo>
                  <a:pt x="37764" y="11885"/>
                  <a:pt x="36744" y="11932"/>
                  <a:pt x="35748" y="11861"/>
                </a:cubicBezTo>
                <a:cubicBezTo>
                  <a:pt x="34562" y="11790"/>
                  <a:pt x="33399" y="11481"/>
                  <a:pt x="32356" y="10888"/>
                </a:cubicBezTo>
                <a:cubicBezTo>
                  <a:pt x="31597" y="10509"/>
                  <a:pt x="30885" y="10034"/>
                  <a:pt x="30221" y="9513"/>
                </a:cubicBezTo>
                <a:cubicBezTo>
                  <a:pt x="30031" y="9370"/>
                  <a:pt x="29841" y="9252"/>
                  <a:pt x="29675" y="9109"/>
                </a:cubicBezTo>
                <a:cubicBezTo>
                  <a:pt x="29485" y="8991"/>
                  <a:pt x="29319" y="8848"/>
                  <a:pt x="29177" y="8730"/>
                </a:cubicBezTo>
                <a:cubicBezTo>
                  <a:pt x="29106" y="8801"/>
                  <a:pt x="29059" y="8825"/>
                  <a:pt x="29035" y="8848"/>
                </a:cubicBezTo>
                <a:cubicBezTo>
                  <a:pt x="28750" y="9536"/>
                  <a:pt x="28418" y="10177"/>
                  <a:pt x="27991" y="10793"/>
                </a:cubicBezTo>
                <a:cubicBezTo>
                  <a:pt x="27564" y="11553"/>
                  <a:pt x="26995" y="12240"/>
                  <a:pt x="26331" y="12810"/>
                </a:cubicBezTo>
                <a:cubicBezTo>
                  <a:pt x="25809" y="13213"/>
                  <a:pt x="25287" y="13569"/>
                  <a:pt x="24718" y="13901"/>
                </a:cubicBezTo>
                <a:cubicBezTo>
                  <a:pt x="24030" y="14328"/>
                  <a:pt x="23318" y="14707"/>
                  <a:pt x="22606" y="15040"/>
                </a:cubicBezTo>
                <a:cubicBezTo>
                  <a:pt x="22013" y="15324"/>
                  <a:pt x="21397" y="15538"/>
                  <a:pt x="20756" y="15704"/>
                </a:cubicBezTo>
                <a:cubicBezTo>
                  <a:pt x="20614" y="15751"/>
                  <a:pt x="20472" y="15822"/>
                  <a:pt x="20353" y="15917"/>
                </a:cubicBezTo>
                <a:cubicBezTo>
                  <a:pt x="20116" y="16060"/>
                  <a:pt x="19831" y="16154"/>
                  <a:pt x="19523" y="16154"/>
                </a:cubicBezTo>
                <a:cubicBezTo>
                  <a:pt x="18123" y="16178"/>
                  <a:pt x="16724" y="16202"/>
                  <a:pt x="15277" y="16226"/>
                </a:cubicBezTo>
                <a:lnTo>
                  <a:pt x="15277" y="17032"/>
                </a:lnTo>
                <a:cubicBezTo>
                  <a:pt x="15040" y="17174"/>
                  <a:pt x="14873" y="17412"/>
                  <a:pt x="14826" y="17673"/>
                </a:cubicBezTo>
                <a:cubicBezTo>
                  <a:pt x="14518" y="19143"/>
                  <a:pt x="14494" y="20661"/>
                  <a:pt x="14731" y="22156"/>
                </a:cubicBezTo>
                <a:cubicBezTo>
                  <a:pt x="14755" y="22346"/>
                  <a:pt x="14850" y="22535"/>
                  <a:pt x="14968" y="22678"/>
                </a:cubicBezTo>
                <a:cubicBezTo>
                  <a:pt x="15158" y="22915"/>
                  <a:pt x="15277" y="23200"/>
                  <a:pt x="15277" y="23484"/>
                </a:cubicBezTo>
                <a:cubicBezTo>
                  <a:pt x="15253" y="23911"/>
                  <a:pt x="15372" y="24338"/>
                  <a:pt x="15585" y="24694"/>
                </a:cubicBezTo>
                <a:cubicBezTo>
                  <a:pt x="16036" y="25666"/>
                  <a:pt x="16510" y="26592"/>
                  <a:pt x="17340" y="27279"/>
                </a:cubicBezTo>
                <a:cubicBezTo>
                  <a:pt x="17459" y="27374"/>
                  <a:pt x="17530" y="27493"/>
                  <a:pt x="17625" y="27588"/>
                </a:cubicBezTo>
                <a:cubicBezTo>
                  <a:pt x="18218" y="28205"/>
                  <a:pt x="18882" y="28774"/>
                  <a:pt x="19594" y="29296"/>
                </a:cubicBezTo>
                <a:cubicBezTo>
                  <a:pt x="19926" y="29486"/>
                  <a:pt x="20258" y="29675"/>
                  <a:pt x="20566" y="29889"/>
                </a:cubicBezTo>
                <a:cubicBezTo>
                  <a:pt x="20780" y="30031"/>
                  <a:pt x="20993" y="30126"/>
                  <a:pt x="21254" y="30197"/>
                </a:cubicBezTo>
                <a:cubicBezTo>
                  <a:pt x="21800" y="30316"/>
                  <a:pt x="22322" y="30458"/>
                  <a:pt x="22867" y="30600"/>
                </a:cubicBezTo>
                <a:cubicBezTo>
                  <a:pt x="23152" y="30743"/>
                  <a:pt x="23484" y="30719"/>
                  <a:pt x="23769" y="30553"/>
                </a:cubicBezTo>
                <a:cubicBezTo>
                  <a:pt x="23864" y="30482"/>
                  <a:pt x="23982" y="30553"/>
                  <a:pt x="24030" y="30672"/>
                </a:cubicBezTo>
                <a:cubicBezTo>
                  <a:pt x="24077" y="30766"/>
                  <a:pt x="24101" y="30838"/>
                  <a:pt x="24148" y="30932"/>
                </a:cubicBezTo>
                <a:cubicBezTo>
                  <a:pt x="24409" y="30980"/>
                  <a:pt x="24670" y="31075"/>
                  <a:pt x="24931" y="31099"/>
                </a:cubicBezTo>
                <a:cubicBezTo>
                  <a:pt x="25477" y="31170"/>
                  <a:pt x="26022" y="31241"/>
                  <a:pt x="26592" y="31288"/>
                </a:cubicBezTo>
                <a:cubicBezTo>
                  <a:pt x="27232" y="31336"/>
                  <a:pt x="27872" y="31359"/>
                  <a:pt x="28537" y="31407"/>
                </a:cubicBezTo>
                <a:cubicBezTo>
                  <a:pt x="28750" y="31431"/>
                  <a:pt x="28987" y="31359"/>
                  <a:pt x="29153" y="31193"/>
                </a:cubicBezTo>
                <a:cubicBezTo>
                  <a:pt x="29343" y="30980"/>
                  <a:pt x="29675" y="30980"/>
                  <a:pt x="29865" y="31170"/>
                </a:cubicBezTo>
                <a:cubicBezTo>
                  <a:pt x="30031" y="31288"/>
                  <a:pt x="30245" y="31336"/>
                  <a:pt x="30434" y="31312"/>
                </a:cubicBezTo>
                <a:cubicBezTo>
                  <a:pt x="31858" y="31170"/>
                  <a:pt x="33281" y="30932"/>
                  <a:pt x="34680" y="30577"/>
                </a:cubicBezTo>
                <a:cubicBezTo>
                  <a:pt x="35677" y="30316"/>
                  <a:pt x="36649" y="29984"/>
                  <a:pt x="37598" y="29580"/>
                </a:cubicBezTo>
                <a:cubicBezTo>
                  <a:pt x="38571" y="29225"/>
                  <a:pt x="39496" y="28774"/>
                  <a:pt x="40397" y="28252"/>
                </a:cubicBezTo>
                <a:cubicBezTo>
                  <a:pt x="41132" y="27801"/>
                  <a:pt x="41868" y="27351"/>
                  <a:pt x="42627" y="26900"/>
                </a:cubicBezTo>
                <a:cubicBezTo>
                  <a:pt x="43623" y="26307"/>
                  <a:pt x="44524" y="25572"/>
                  <a:pt x="45331" y="24718"/>
                </a:cubicBezTo>
                <a:cubicBezTo>
                  <a:pt x="45616" y="24409"/>
                  <a:pt x="45924" y="24101"/>
                  <a:pt x="46209" y="23793"/>
                </a:cubicBezTo>
                <a:cubicBezTo>
                  <a:pt x="47727" y="22274"/>
                  <a:pt x="48676" y="20306"/>
                  <a:pt x="48913" y="18171"/>
                </a:cubicBezTo>
                <a:cubicBezTo>
                  <a:pt x="48960" y="17839"/>
                  <a:pt x="49055" y="17506"/>
                  <a:pt x="49055" y="17174"/>
                </a:cubicBezTo>
                <a:cubicBezTo>
                  <a:pt x="49103" y="16605"/>
                  <a:pt x="49103" y="16060"/>
                  <a:pt x="49031" y="15490"/>
                </a:cubicBezTo>
                <a:cubicBezTo>
                  <a:pt x="48937" y="15087"/>
                  <a:pt x="48794" y="14684"/>
                  <a:pt x="48604" y="14304"/>
                </a:cubicBezTo>
                <a:lnTo>
                  <a:pt x="48296" y="13498"/>
                </a:lnTo>
                <a:cubicBezTo>
                  <a:pt x="48035" y="12786"/>
                  <a:pt x="47656" y="12122"/>
                  <a:pt x="47157" y="11529"/>
                </a:cubicBezTo>
                <a:close/>
                <a:moveTo>
                  <a:pt x="16107" y="42342"/>
                </a:moveTo>
                <a:cubicBezTo>
                  <a:pt x="16297" y="42508"/>
                  <a:pt x="16368" y="42627"/>
                  <a:pt x="16486" y="42698"/>
                </a:cubicBezTo>
                <a:cubicBezTo>
                  <a:pt x="17601" y="43528"/>
                  <a:pt x="18716" y="44406"/>
                  <a:pt x="19879" y="45212"/>
                </a:cubicBezTo>
                <a:cubicBezTo>
                  <a:pt x="20970" y="45995"/>
                  <a:pt x="22085" y="46754"/>
                  <a:pt x="23223" y="47442"/>
                </a:cubicBezTo>
                <a:cubicBezTo>
                  <a:pt x="24741" y="48344"/>
                  <a:pt x="26307" y="49174"/>
                  <a:pt x="27896" y="49980"/>
                </a:cubicBezTo>
                <a:cubicBezTo>
                  <a:pt x="29059" y="50526"/>
                  <a:pt x="30268" y="51000"/>
                  <a:pt x="31502" y="51380"/>
                </a:cubicBezTo>
                <a:cubicBezTo>
                  <a:pt x="32617" y="51736"/>
                  <a:pt x="33755" y="51997"/>
                  <a:pt x="34894" y="52163"/>
                </a:cubicBezTo>
                <a:cubicBezTo>
                  <a:pt x="36080" y="52376"/>
                  <a:pt x="37266" y="52495"/>
                  <a:pt x="38452" y="52471"/>
                </a:cubicBezTo>
                <a:cubicBezTo>
                  <a:pt x="39164" y="52447"/>
                  <a:pt x="39875" y="52471"/>
                  <a:pt x="40587" y="52471"/>
                </a:cubicBezTo>
                <a:cubicBezTo>
                  <a:pt x="41109" y="52471"/>
                  <a:pt x="41631" y="52400"/>
                  <a:pt x="42129" y="52258"/>
                </a:cubicBezTo>
                <a:cubicBezTo>
                  <a:pt x="42508" y="52139"/>
                  <a:pt x="42888" y="52044"/>
                  <a:pt x="43291" y="51902"/>
                </a:cubicBezTo>
                <a:cubicBezTo>
                  <a:pt x="43671" y="51783"/>
                  <a:pt x="44074" y="51617"/>
                  <a:pt x="44477" y="51427"/>
                </a:cubicBezTo>
                <a:cubicBezTo>
                  <a:pt x="44951" y="51238"/>
                  <a:pt x="45307" y="50763"/>
                  <a:pt x="45331" y="50241"/>
                </a:cubicBezTo>
                <a:cubicBezTo>
                  <a:pt x="45355" y="49957"/>
                  <a:pt x="45426" y="49672"/>
                  <a:pt x="45426" y="49387"/>
                </a:cubicBezTo>
                <a:cubicBezTo>
                  <a:pt x="45450" y="48272"/>
                  <a:pt x="45473" y="47181"/>
                  <a:pt x="45473" y="46090"/>
                </a:cubicBezTo>
                <a:cubicBezTo>
                  <a:pt x="45473" y="45734"/>
                  <a:pt x="45402" y="45378"/>
                  <a:pt x="45331" y="45046"/>
                </a:cubicBezTo>
                <a:cubicBezTo>
                  <a:pt x="45212" y="44501"/>
                  <a:pt x="45070" y="44003"/>
                  <a:pt x="44951" y="43457"/>
                </a:cubicBezTo>
                <a:cubicBezTo>
                  <a:pt x="44667" y="42295"/>
                  <a:pt x="44430" y="41109"/>
                  <a:pt x="44264" y="39899"/>
                </a:cubicBezTo>
                <a:cubicBezTo>
                  <a:pt x="44192" y="39164"/>
                  <a:pt x="44026" y="38405"/>
                  <a:pt x="43765" y="37693"/>
                </a:cubicBezTo>
                <a:cubicBezTo>
                  <a:pt x="43172" y="36104"/>
                  <a:pt x="42532" y="34514"/>
                  <a:pt x="41915" y="32949"/>
                </a:cubicBezTo>
                <a:cubicBezTo>
                  <a:pt x="41512" y="31952"/>
                  <a:pt x="41132" y="30956"/>
                  <a:pt x="40729" y="29960"/>
                </a:cubicBezTo>
                <a:cubicBezTo>
                  <a:pt x="40682" y="29865"/>
                  <a:pt x="40611" y="29770"/>
                  <a:pt x="40539" y="29699"/>
                </a:cubicBezTo>
                <a:lnTo>
                  <a:pt x="38452" y="30648"/>
                </a:lnTo>
                <a:cubicBezTo>
                  <a:pt x="38452" y="31004"/>
                  <a:pt x="38428" y="31359"/>
                  <a:pt x="38357" y="31692"/>
                </a:cubicBezTo>
                <a:cubicBezTo>
                  <a:pt x="38072" y="32522"/>
                  <a:pt x="37551" y="33281"/>
                  <a:pt x="36886" y="33826"/>
                </a:cubicBezTo>
                <a:cubicBezTo>
                  <a:pt x="36317" y="34325"/>
                  <a:pt x="35463" y="34325"/>
                  <a:pt x="34918" y="33803"/>
                </a:cubicBezTo>
                <a:cubicBezTo>
                  <a:pt x="34491" y="33447"/>
                  <a:pt x="34206" y="32972"/>
                  <a:pt x="34111" y="32451"/>
                </a:cubicBezTo>
                <a:cubicBezTo>
                  <a:pt x="34087" y="32332"/>
                  <a:pt x="34040" y="32213"/>
                  <a:pt x="34016" y="32119"/>
                </a:cubicBezTo>
                <a:lnTo>
                  <a:pt x="29723" y="32688"/>
                </a:lnTo>
                <a:cubicBezTo>
                  <a:pt x="29509" y="32972"/>
                  <a:pt x="29272" y="33305"/>
                  <a:pt x="29059" y="33637"/>
                </a:cubicBezTo>
                <a:cubicBezTo>
                  <a:pt x="28608" y="34348"/>
                  <a:pt x="28062" y="35012"/>
                  <a:pt x="27445" y="35606"/>
                </a:cubicBezTo>
                <a:cubicBezTo>
                  <a:pt x="25880" y="37100"/>
                  <a:pt x="24125" y="38333"/>
                  <a:pt x="22179" y="39306"/>
                </a:cubicBezTo>
                <a:cubicBezTo>
                  <a:pt x="20400" y="40207"/>
                  <a:pt x="18621" y="41085"/>
                  <a:pt x="16842" y="41963"/>
                </a:cubicBezTo>
                <a:cubicBezTo>
                  <a:pt x="16653" y="42058"/>
                  <a:pt x="16415" y="42176"/>
                  <a:pt x="16107" y="42342"/>
                </a:cubicBezTo>
                <a:close/>
                <a:moveTo>
                  <a:pt x="14802" y="15822"/>
                </a:moveTo>
                <a:cubicBezTo>
                  <a:pt x="14660" y="15704"/>
                  <a:pt x="14518" y="15585"/>
                  <a:pt x="14399" y="15443"/>
                </a:cubicBezTo>
                <a:cubicBezTo>
                  <a:pt x="14209" y="15300"/>
                  <a:pt x="14186" y="15016"/>
                  <a:pt x="14352" y="14826"/>
                </a:cubicBezTo>
                <a:cubicBezTo>
                  <a:pt x="14518" y="14589"/>
                  <a:pt x="14755" y="14470"/>
                  <a:pt x="14968" y="14589"/>
                </a:cubicBezTo>
                <a:cubicBezTo>
                  <a:pt x="15300" y="14779"/>
                  <a:pt x="15680" y="14755"/>
                  <a:pt x="15988" y="14921"/>
                </a:cubicBezTo>
                <a:cubicBezTo>
                  <a:pt x="16368" y="15111"/>
                  <a:pt x="16819" y="15111"/>
                  <a:pt x="17222" y="14945"/>
                </a:cubicBezTo>
                <a:cubicBezTo>
                  <a:pt x="17554" y="14826"/>
                  <a:pt x="17910" y="14779"/>
                  <a:pt x="18266" y="14826"/>
                </a:cubicBezTo>
                <a:cubicBezTo>
                  <a:pt x="18574" y="14850"/>
                  <a:pt x="18906" y="14826"/>
                  <a:pt x="19214" y="14779"/>
                </a:cubicBezTo>
                <a:cubicBezTo>
                  <a:pt x="20590" y="14565"/>
                  <a:pt x="21942" y="14091"/>
                  <a:pt x="23176" y="13379"/>
                </a:cubicBezTo>
                <a:cubicBezTo>
                  <a:pt x="23555" y="13166"/>
                  <a:pt x="23959" y="12952"/>
                  <a:pt x="24338" y="12715"/>
                </a:cubicBezTo>
                <a:cubicBezTo>
                  <a:pt x="25263" y="12217"/>
                  <a:pt x="26046" y="11505"/>
                  <a:pt x="26686" y="10651"/>
                </a:cubicBezTo>
                <a:cubicBezTo>
                  <a:pt x="27090" y="10034"/>
                  <a:pt x="27493" y="9418"/>
                  <a:pt x="27872" y="8777"/>
                </a:cubicBezTo>
                <a:cubicBezTo>
                  <a:pt x="28086" y="8469"/>
                  <a:pt x="28205" y="8089"/>
                  <a:pt x="28252" y="7710"/>
                </a:cubicBezTo>
                <a:cubicBezTo>
                  <a:pt x="28276" y="7473"/>
                  <a:pt x="28299" y="7235"/>
                  <a:pt x="28371" y="6998"/>
                </a:cubicBezTo>
                <a:cubicBezTo>
                  <a:pt x="28394" y="6832"/>
                  <a:pt x="28537" y="6690"/>
                  <a:pt x="28703" y="6690"/>
                </a:cubicBezTo>
                <a:cubicBezTo>
                  <a:pt x="28869" y="6690"/>
                  <a:pt x="29011" y="6785"/>
                  <a:pt x="29059" y="6927"/>
                </a:cubicBezTo>
                <a:cubicBezTo>
                  <a:pt x="29106" y="7046"/>
                  <a:pt x="29106" y="7140"/>
                  <a:pt x="29153" y="7259"/>
                </a:cubicBezTo>
                <a:cubicBezTo>
                  <a:pt x="29177" y="7354"/>
                  <a:pt x="29248" y="7449"/>
                  <a:pt x="29319" y="7520"/>
                </a:cubicBezTo>
                <a:cubicBezTo>
                  <a:pt x="30221" y="8160"/>
                  <a:pt x="31099" y="8825"/>
                  <a:pt x="32024" y="9418"/>
                </a:cubicBezTo>
                <a:cubicBezTo>
                  <a:pt x="32735" y="9868"/>
                  <a:pt x="33518" y="10224"/>
                  <a:pt x="34325" y="10461"/>
                </a:cubicBezTo>
                <a:cubicBezTo>
                  <a:pt x="35012" y="10627"/>
                  <a:pt x="35700" y="10722"/>
                  <a:pt x="36412" y="10699"/>
                </a:cubicBezTo>
                <a:cubicBezTo>
                  <a:pt x="37076" y="10746"/>
                  <a:pt x="37740" y="10699"/>
                  <a:pt x="38405" y="10580"/>
                </a:cubicBezTo>
                <a:cubicBezTo>
                  <a:pt x="40041" y="10200"/>
                  <a:pt x="41536" y="9465"/>
                  <a:pt x="42840" y="8398"/>
                </a:cubicBezTo>
                <a:cubicBezTo>
                  <a:pt x="43054" y="8208"/>
                  <a:pt x="43291" y="8042"/>
                  <a:pt x="43552" y="7923"/>
                </a:cubicBezTo>
                <a:cubicBezTo>
                  <a:pt x="43955" y="7781"/>
                  <a:pt x="44192" y="7378"/>
                  <a:pt x="44121" y="6951"/>
                </a:cubicBezTo>
                <a:cubicBezTo>
                  <a:pt x="43837" y="6808"/>
                  <a:pt x="43623" y="6571"/>
                  <a:pt x="43504" y="6287"/>
                </a:cubicBezTo>
                <a:cubicBezTo>
                  <a:pt x="43481" y="6192"/>
                  <a:pt x="43362" y="6120"/>
                  <a:pt x="43291" y="6049"/>
                </a:cubicBezTo>
                <a:cubicBezTo>
                  <a:pt x="43196" y="6002"/>
                  <a:pt x="43101" y="5931"/>
                  <a:pt x="43030" y="5860"/>
                </a:cubicBezTo>
                <a:cubicBezTo>
                  <a:pt x="42437" y="5290"/>
                  <a:pt x="41797" y="4745"/>
                  <a:pt x="41132" y="4247"/>
                </a:cubicBezTo>
                <a:cubicBezTo>
                  <a:pt x="40207" y="3535"/>
                  <a:pt x="39211" y="2918"/>
                  <a:pt x="38144" y="2467"/>
                </a:cubicBezTo>
                <a:cubicBezTo>
                  <a:pt x="37100" y="2041"/>
                  <a:pt x="36032" y="1708"/>
                  <a:pt x="34941" y="1471"/>
                </a:cubicBezTo>
                <a:cubicBezTo>
                  <a:pt x="34348" y="1305"/>
                  <a:pt x="33755" y="1234"/>
                  <a:pt x="33162" y="1210"/>
                </a:cubicBezTo>
                <a:cubicBezTo>
                  <a:pt x="32783" y="1210"/>
                  <a:pt x="32403" y="1187"/>
                  <a:pt x="32024" y="1163"/>
                </a:cubicBezTo>
                <a:cubicBezTo>
                  <a:pt x="30719" y="1068"/>
                  <a:pt x="29414" y="1187"/>
                  <a:pt x="28157" y="1519"/>
                </a:cubicBezTo>
                <a:cubicBezTo>
                  <a:pt x="27967" y="1566"/>
                  <a:pt x="27778" y="1637"/>
                  <a:pt x="27588" y="1685"/>
                </a:cubicBezTo>
                <a:cubicBezTo>
                  <a:pt x="25951" y="2159"/>
                  <a:pt x="24362" y="2800"/>
                  <a:pt x="22867" y="3654"/>
                </a:cubicBezTo>
                <a:cubicBezTo>
                  <a:pt x="22156" y="4057"/>
                  <a:pt x="21444" y="4531"/>
                  <a:pt x="20804" y="5029"/>
                </a:cubicBezTo>
                <a:cubicBezTo>
                  <a:pt x="20400" y="5338"/>
                  <a:pt x="20021" y="5646"/>
                  <a:pt x="19641" y="5954"/>
                </a:cubicBezTo>
                <a:cubicBezTo>
                  <a:pt x="19262" y="6263"/>
                  <a:pt x="19025" y="6761"/>
                  <a:pt x="18574" y="7046"/>
                </a:cubicBezTo>
                <a:cubicBezTo>
                  <a:pt x="18526" y="7093"/>
                  <a:pt x="18479" y="7140"/>
                  <a:pt x="18455" y="7188"/>
                </a:cubicBezTo>
                <a:cubicBezTo>
                  <a:pt x="18289" y="7496"/>
                  <a:pt x="18076" y="7757"/>
                  <a:pt x="17815" y="7971"/>
                </a:cubicBezTo>
                <a:cubicBezTo>
                  <a:pt x="17673" y="8089"/>
                  <a:pt x="17554" y="8232"/>
                  <a:pt x="17483" y="8374"/>
                </a:cubicBezTo>
                <a:cubicBezTo>
                  <a:pt x="17293" y="8943"/>
                  <a:pt x="16913" y="9394"/>
                  <a:pt x="16605" y="9892"/>
                </a:cubicBezTo>
                <a:cubicBezTo>
                  <a:pt x="16083" y="10699"/>
                  <a:pt x="15561" y="11505"/>
                  <a:pt x="14992" y="12288"/>
                </a:cubicBezTo>
                <a:cubicBezTo>
                  <a:pt x="14043" y="13640"/>
                  <a:pt x="13332" y="15134"/>
                  <a:pt x="12430" y="16534"/>
                </a:cubicBezTo>
                <a:cubicBezTo>
                  <a:pt x="12312" y="16771"/>
                  <a:pt x="12169" y="16985"/>
                  <a:pt x="11980" y="17198"/>
                </a:cubicBezTo>
                <a:cubicBezTo>
                  <a:pt x="11742" y="17412"/>
                  <a:pt x="11766" y="17720"/>
                  <a:pt x="11576" y="17957"/>
                </a:cubicBezTo>
                <a:cubicBezTo>
                  <a:pt x="11149" y="18526"/>
                  <a:pt x="10746" y="19120"/>
                  <a:pt x="10343" y="19713"/>
                </a:cubicBezTo>
                <a:cubicBezTo>
                  <a:pt x="10272" y="19807"/>
                  <a:pt x="10224" y="19926"/>
                  <a:pt x="10129" y="20045"/>
                </a:cubicBezTo>
                <a:cubicBezTo>
                  <a:pt x="10224" y="20068"/>
                  <a:pt x="10248" y="20116"/>
                  <a:pt x="10295" y="20092"/>
                </a:cubicBezTo>
                <a:cubicBezTo>
                  <a:pt x="10960" y="19902"/>
                  <a:pt x="11695" y="19997"/>
                  <a:pt x="12312" y="20329"/>
                </a:cubicBezTo>
                <a:cubicBezTo>
                  <a:pt x="12549" y="20472"/>
                  <a:pt x="12786" y="20566"/>
                  <a:pt x="13023" y="20685"/>
                </a:cubicBezTo>
                <a:cubicBezTo>
                  <a:pt x="13118" y="20733"/>
                  <a:pt x="13213" y="20827"/>
                  <a:pt x="13355" y="20733"/>
                </a:cubicBezTo>
                <a:cubicBezTo>
                  <a:pt x="13355" y="20519"/>
                  <a:pt x="13379" y="20258"/>
                  <a:pt x="13379" y="20021"/>
                </a:cubicBezTo>
                <a:cubicBezTo>
                  <a:pt x="13355" y="19214"/>
                  <a:pt x="13474" y="18408"/>
                  <a:pt x="13687" y="17625"/>
                </a:cubicBezTo>
                <a:cubicBezTo>
                  <a:pt x="13830" y="17151"/>
                  <a:pt x="14020" y="16653"/>
                  <a:pt x="14186" y="16178"/>
                </a:cubicBezTo>
                <a:cubicBezTo>
                  <a:pt x="14233" y="15988"/>
                  <a:pt x="14423" y="15870"/>
                  <a:pt x="14613" y="15893"/>
                </a:cubicBezTo>
                <a:cubicBezTo>
                  <a:pt x="14660" y="15893"/>
                  <a:pt x="14707" y="15846"/>
                  <a:pt x="14802" y="15822"/>
                </a:cubicBezTo>
                <a:close/>
                <a:moveTo>
                  <a:pt x="8706" y="22037"/>
                </a:moveTo>
                <a:cubicBezTo>
                  <a:pt x="8635" y="22061"/>
                  <a:pt x="8587" y="22061"/>
                  <a:pt x="8540" y="22085"/>
                </a:cubicBezTo>
                <a:cubicBezTo>
                  <a:pt x="7994" y="22535"/>
                  <a:pt x="7473" y="22986"/>
                  <a:pt x="6951" y="23437"/>
                </a:cubicBezTo>
                <a:cubicBezTo>
                  <a:pt x="6310" y="23935"/>
                  <a:pt x="5622" y="24362"/>
                  <a:pt x="4887" y="24718"/>
                </a:cubicBezTo>
                <a:cubicBezTo>
                  <a:pt x="4199" y="25050"/>
                  <a:pt x="3464" y="25358"/>
                  <a:pt x="2776" y="25690"/>
                </a:cubicBezTo>
                <a:cubicBezTo>
                  <a:pt x="2325" y="25904"/>
                  <a:pt x="1922" y="26165"/>
                  <a:pt x="1447" y="26426"/>
                </a:cubicBezTo>
                <a:cubicBezTo>
                  <a:pt x="1803" y="26805"/>
                  <a:pt x="2112" y="27185"/>
                  <a:pt x="2467" y="27469"/>
                </a:cubicBezTo>
                <a:cubicBezTo>
                  <a:pt x="3155" y="28062"/>
                  <a:pt x="3867" y="28632"/>
                  <a:pt x="4579" y="29248"/>
                </a:cubicBezTo>
                <a:cubicBezTo>
                  <a:pt x="5433" y="30007"/>
                  <a:pt x="6453" y="30600"/>
                  <a:pt x="7567" y="30980"/>
                </a:cubicBezTo>
                <a:cubicBezTo>
                  <a:pt x="7733" y="31027"/>
                  <a:pt x="7900" y="31099"/>
                  <a:pt x="8066" y="31193"/>
                </a:cubicBezTo>
                <a:cubicBezTo>
                  <a:pt x="8753" y="31573"/>
                  <a:pt x="9584" y="31763"/>
                  <a:pt x="10390" y="31692"/>
                </a:cubicBezTo>
                <a:lnTo>
                  <a:pt x="11054" y="31692"/>
                </a:lnTo>
                <a:cubicBezTo>
                  <a:pt x="12122" y="31668"/>
                  <a:pt x="13142" y="31312"/>
                  <a:pt x="13972" y="30648"/>
                </a:cubicBezTo>
                <a:cubicBezTo>
                  <a:pt x="14186" y="30482"/>
                  <a:pt x="14399" y="30339"/>
                  <a:pt x="14636" y="30197"/>
                </a:cubicBezTo>
                <a:cubicBezTo>
                  <a:pt x="14992" y="29984"/>
                  <a:pt x="15466" y="30173"/>
                  <a:pt x="15561" y="30577"/>
                </a:cubicBezTo>
                <a:cubicBezTo>
                  <a:pt x="15633" y="30719"/>
                  <a:pt x="15656" y="30861"/>
                  <a:pt x="15633" y="31027"/>
                </a:cubicBezTo>
                <a:cubicBezTo>
                  <a:pt x="15585" y="31312"/>
                  <a:pt x="15466" y="31573"/>
                  <a:pt x="15419" y="31858"/>
                </a:cubicBezTo>
                <a:cubicBezTo>
                  <a:pt x="15300" y="32403"/>
                  <a:pt x="15206" y="32949"/>
                  <a:pt x="15134" y="33518"/>
                </a:cubicBezTo>
                <a:cubicBezTo>
                  <a:pt x="15111" y="33660"/>
                  <a:pt x="15134" y="33803"/>
                  <a:pt x="15158" y="33945"/>
                </a:cubicBezTo>
                <a:cubicBezTo>
                  <a:pt x="15443" y="34087"/>
                  <a:pt x="15751" y="34159"/>
                  <a:pt x="16060" y="34135"/>
                </a:cubicBezTo>
                <a:cubicBezTo>
                  <a:pt x="16463" y="34135"/>
                  <a:pt x="16890" y="34087"/>
                  <a:pt x="17317" y="33969"/>
                </a:cubicBezTo>
                <a:cubicBezTo>
                  <a:pt x="18171" y="33684"/>
                  <a:pt x="19048" y="33423"/>
                  <a:pt x="19926" y="33139"/>
                </a:cubicBezTo>
                <a:cubicBezTo>
                  <a:pt x="20068" y="33091"/>
                  <a:pt x="20234" y="33115"/>
                  <a:pt x="20377" y="33091"/>
                </a:cubicBezTo>
                <a:cubicBezTo>
                  <a:pt x="20804" y="32996"/>
                  <a:pt x="21207" y="32901"/>
                  <a:pt x="21634" y="32783"/>
                </a:cubicBezTo>
                <a:cubicBezTo>
                  <a:pt x="21729" y="32759"/>
                  <a:pt x="21824" y="32688"/>
                  <a:pt x="21895" y="32593"/>
                </a:cubicBezTo>
                <a:cubicBezTo>
                  <a:pt x="22085" y="32356"/>
                  <a:pt x="22227" y="32095"/>
                  <a:pt x="22346" y="31834"/>
                </a:cubicBezTo>
                <a:cubicBezTo>
                  <a:pt x="22298" y="31786"/>
                  <a:pt x="22251" y="31763"/>
                  <a:pt x="22179" y="31739"/>
                </a:cubicBezTo>
                <a:cubicBezTo>
                  <a:pt x="22108" y="31692"/>
                  <a:pt x="22013" y="31668"/>
                  <a:pt x="21942" y="31668"/>
                </a:cubicBezTo>
                <a:cubicBezTo>
                  <a:pt x="20993" y="31526"/>
                  <a:pt x="20116" y="31170"/>
                  <a:pt x="19357" y="30600"/>
                </a:cubicBezTo>
                <a:cubicBezTo>
                  <a:pt x="19286" y="30553"/>
                  <a:pt x="19214" y="30506"/>
                  <a:pt x="19119" y="30458"/>
                </a:cubicBezTo>
                <a:cubicBezTo>
                  <a:pt x="18621" y="30150"/>
                  <a:pt x="18171" y="29818"/>
                  <a:pt x="17744" y="29414"/>
                </a:cubicBezTo>
                <a:cubicBezTo>
                  <a:pt x="17151" y="28821"/>
                  <a:pt x="16581" y="28228"/>
                  <a:pt x="15965" y="27683"/>
                </a:cubicBezTo>
                <a:cubicBezTo>
                  <a:pt x="15727" y="27469"/>
                  <a:pt x="15538" y="27208"/>
                  <a:pt x="15395" y="26947"/>
                </a:cubicBezTo>
                <a:cubicBezTo>
                  <a:pt x="15158" y="26544"/>
                  <a:pt x="14921" y="26141"/>
                  <a:pt x="14707" y="25761"/>
                </a:cubicBezTo>
                <a:cubicBezTo>
                  <a:pt x="14613" y="25738"/>
                  <a:pt x="14565" y="25714"/>
                  <a:pt x="14541" y="25714"/>
                </a:cubicBezTo>
                <a:cubicBezTo>
                  <a:pt x="13853" y="25927"/>
                  <a:pt x="13166" y="25856"/>
                  <a:pt x="12454" y="25904"/>
                </a:cubicBezTo>
                <a:cubicBezTo>
                  <a:pt x="12074" y="25904"/>
                  <a:pt x="11695" y="25880"/>
                  <a:pt x="11315" y="25809"/>
                </a:cubicBezTo>
                <a:cubicBezTo>
                  <a:pt x="10699" y="25666"/>
                  <a:pt x="10129" y="25429"/>
                  <a:pt x="9584" y="25097"/>
                </a:cubicBezTo>
                <a:cubicBezTo>
                  <a:pt x="9394" y="24979"/>
                  <a:pt x="9204" y="24813"/>
                  <a:pt x="9062" y="24599"/>
                </a:cubicBezTo>
                <a:cubicBezTo>
                  <a:pt x="8659" y="24030"/>
                  <a:pt x="8493" y="23318"/>
                  <a:pt x="8611" y="22630"/>
                </a:cubicBezTo>
                <a:cubicBezTo>
                  <a:pt x="8659" y="22417"/>
                  <a:pt x="8682" y="22227"/>
                  <a:pt x="8706" y="22037"/>
                </a:cubicBezTo>
                <a:close/>
                <a:moveTo>
                  <a:pt x="46066" y="25904"/>
                </a:moveTo>
                <a:cubicBezTo>
                  <a:pt x="46398" y="26331"/>
                  <a:pt x="46659" y="26734"/>
                  <a:pt x="46968" y="27113"/>
                </a:cubicBezTo>
                <a:cubicBezTo>
                  <a:pt x="47229" y="27469"/>
                  <a:pt x="47656" y="27659"/>
                  <a:pt x="48083" y="27659"/>
                </a:cubicBezTo>
                <a:cubicBezTo>
                  <a:pt x="48628" y="27683"/>
                  <a:pt x="49197" y="27564"/>
                  <a:pt x="49719" y="27374"/>
                </a:cubicBezTo>
                <a:cubicBezTo>
                  <a:pt x="49980" y="27279"/>
                  <a:pt x="50146" y="27042"/>
                  <a:pt x="50170" y="26781"/>
                </a:cubicBezTo>
                <a:cubicBezTo>
                  <a:pt x="50241" y="26307"/>
                  <a:pt x="50384" y="26188"/>
                  <a:pt x="50787" y="26117"/>
                </a:cubicBezTo>
                <a:cubicBezTo>
                  <a:pt x="50977" y="26093"/>
                  <a:pt x="51190" y="26070"/>
                  <a:pt x="51380" y="26070"/>
                </a:cubicBezTo>
                <a:lnTo>
                  <a:pt x="52376" y="26070"/>
                </a:lnTo>
                <a:cubicBezTo>
                  <a:pt x="52827" y="26070"/>
                  <a:pt x="53254" y="25975"/>
                  <a:pt x="53657" y="25738"/>
                </a:cubicBezTo>
                <a:cubicBezTo>
                  <a:pt x="53633" y="25429"/>
                  <a:pt x="53491" y="25121"/>
                  <a:pt x="53230" y="24907"/>
                </a:cubicBezTo>
                <a:cubicBezTo>
                  <a:pt x="52993" y="24599"/>
                  <a:pt x="52708" y="24338"/>
                  <a:pt x="52471" y="24077"/>
                </a:cubicBezTo>
                <a:cubicBezTo>
                  <a:pt x="52329" y="23911"/>
                  <a:pt x="52210" y="23769"/>
                  <a:pt x="52091" y="23603"/>
                </a:cubicBezTo>
                <a:cubicBezTo>
                  <a:pt x="51997" y="23460"/>
                  <a:pt x="51997" y="23294"/>
                  <a:pt x="52068" y="23152"/>
                </a:cubicBezTo>
                <a:cubicBezTo>
                  <a:pt x="52163" y="22820"/>
                  <a:pt x="52471" y="22583"/>
                  <a:pt x="52827" y="22583"/>
                </a:cubicBezTo>
                <a:cubicBezTo>
                  <a:pt x="53135" y="22583"/>
                  <a:pt x="53467" y="22606"/>
                  <a:pt x="53776" y="22583"/>
                </a:cubicBezTo>
                <a:cubicBezTo>
                  <a:pt x="54037" y="22583"/>
                  <a:pt x="54297" y="22559"/>
                  <a:pt x="54558" y="22512"/>
                </a:cubicBezTo>
                <a:cubicBezTo>
                  <a:pt x="55009" y="22440"/>
                  <a:pt x="55412" y="22180"/>
                  <a:pt x="55673" y="21824"/>
                </a:cubicBezTo>
                <a:cubicBezTo>
                  <a:pt x="55910" y="21492"/>
                  <a:pt x="56219" y="21207"/>
                  <a:pt x="56575" y="21041"/>
                </a:cubicBezTo>
                <a:cubicBezTo>
                  <a:pt x="56883" y="20851"/>
                  <a:pt x="57191" y="20614"/>
                  <a:pt x="57429" y="20329"/>
                </a:cubicBezTo>
                <a:cubicBezTo>
                  <a:pt x="57405" y="20282"/>
                  <a:pt x="57381" y="20258"/>
                  <a:pt x="57381" y="20258"/>
                </a:cubicBezTo>
                <a:cubicBezTo>
                  <a:pt x="55910" y="19807"/>
                  <a:pt x="54511" y="19286"/>
                  <a:pt x="53277" y="18313"/>
                </a:cubicBezTo>
                <a:cubicBezTo>
                  <a:pt x="52566" y="17720"/>
                  <a:pt x="51736" y="17246"/>
                  <a:pt x="51143" y="16487"/>
                </a:cubicBezTo>
                <a:cubicBezTo>
                  <a:pt x="50977" y="16249"/>
                  <a:pt x="50668" y="16154"/>
                  <a:pt x="50407" y="16273"/>
                </a:cubicBezTo>
                <a:cubicBezTo>
                  <a:pt x="50407" y="16510"/>
                  <a:pt x="50407" y="16747"/>
                  <a:pt x="50384" y="16985"/>
                </a:cubicBezTo>
                <a:cubicBezTo>
                  <a:pt x="50384" y="17198"/>
                  <a:pt x="50360" y="17388"/>
                  <a:pt x="50336" y="17578"/>
                </a:cubicBezTo>
                <a:cubicBezTo>
                  <a:pt x="50241" y="18242"/>
                  <a:pt x="50123" y="18906"/>
                  <a:pt x="49980" y="19570"/>
                </a:cubicBezTo>
                <a:cubicBezTo>
                  <a:pt x="49885" y="20045"/>
                  <a:pt x="49743" y="20519"/>
                  <a:pt x="49577" y="20993"/>
                </a:cubicBezTo>
                <a:cubicBezTo>
                  <a:pt x="49031" y="22393"/>
                  <a:pt x="48201" y="23650"/>
                  <a:pt x="47157" y="24741"/>
                </a:cubicBezTo>
                <a:cubicBezTo>
                  <a:pt x="46802" y="25073"/>
                  <a:pt x="46446" y="25453"/>
                  <a:pt x="46043" y="25880"/>
                </a:cubicBezTo>
                <a:lnTo>
                  <a:pt x="46066" y="25904"/>
                </a:lnTo>
                <a:close/>
                <a:moveTo>
                  <a:pt x="50312" y="15063"/>
                </a:moveTo>
                <a:cubicBezTo>
                  <a:pt x="50550" y="15134"/>
                  <a:pt x="50787" y="15111"/>
                  <a:pt x="50977" y="14992"/>
                </a:cubicBezTo>
                <a:cubicBezTo>
                  <a:pt x="51380" y="14731"/>
                  <a:pt x="51736" y="14423"/>
                  <a:pt x="51997" y="14020"/>
                </a:cubicBezTo>
                <a:cubicBezTo>
                  <a:pt x="52329" y="13498"/>
                  <a:pt x="52590" y="12928"/>
                  <a:pt x="52803" y="12335"/>
                </a:cubicBezTo>
                <a:cubicBezTo>
                  <a:pt x="53111" y="11410"/>
                  <a:pt x="52850" y="10580"/>
                  <a:pt x="52329" y="9821"/>
                </a:cubicBezTo>
                <a:cubicBezTo>
                  <a:pt x="52210" y="9679"/>
                  <a:pt x="52091" y="9536"/>
                  <a:pt x="51949" y="9465"/>
                </a:cubicBezTo>
                <a:cubicBezTo>
                  <a:pt x="51261" y="9014"/>
                  <a:pt x="50478" y="8730"/>
                  <a:pt x="49696" y="8659"/>
                </a:cubicBezTo>
                <a:cubicBezTo>
                  <a:pt x="49245" y="8587"/>
                  <a:pt x="48771" y="8730"/>
                  <a:pt x="48462" y="9038"/>
                </a:cubicBezTo>
                <a:cubicBezTo>
                  <a:pt x="48130" y="9299"/>
                  <a:pt x="47869" y="9607"/>
                  <a:pt x="47632" y="9940"/>
                </a:cubicBezTo>
                <a:cubicBezTo>
                  <a:pt x="47703" y="10058"/>
                  <a:pt x="47798" y="10200"/>
                  <a:pt x="47893" y="10319"/>
                </a:cubicBezTo>
                <a:cubicBezTo>
                  <a:pt x="48652" y="11220"/>
                  <a:pt x="49245" y="12264"/>
                  <a:pt x="49648" y="13379"/>
                </a:cubicBezTo>
                <a:cubicBezTo>
                  <a:pt x="49862" y="13948"/>
                  <a:pt x="50075" y="14494"/>
                  <a:pt x="50312" y="15040"/>
                </a:cubicBezTo>
                <a:lnTo>
                  <a:pt x="50312" y="15063"/>
                </a:lnTo>
                <a:close/>
                <a:moveTo>
                  <a:pt x="14186" y="24741"/>
                </a:moveTo>
                <a:cubicBezTo>
                  <a:pt x="14186" y="24670"/>
                  <a:pt x="14209" y="24623"/>
                  <a:pt x="14186" y="24599"/>
                </a:cubicBezTo>
                <a:cubicBezTo>
                  <a:pt x="13925" y="23959"/>
                  <a:pt x="13711" y="23294"/>
                  <a:pt x="13569" y="22606"/>
                </a:cubicBezTo>
                <a:cubicBezTo>
                  <a:pt x="13545" y="22464"/>
                  <a:pt x="13474" y="22322"/>
                  <a:pt x="13403" y="22180"/>
                </a:cubicBezTo>
                <a:cubicBezTo>
                  <a:pt x="12810" y="21444"/>
                  <a:pt x="11932" y="21017"/>
                  <a:pt x="10983" y="21065"/>
                </a:cubicBezTo>
                <a:cubicBezTo>
                  <a:pt x="10746" y="21041"/>
                  <a:pt x="10485" y="21160"/>
                  <a:pt x="10343" y="21349"/>
                </a:cubicBezTo>
                <a:cubicBezTo>
                  <a:pt x="9963" y="21800"/>
                  <a:pt x="9726" y="22346"/>
                  <a:pt x="9679" y="22939"/>
                </a:cubicBezTo>
                <a:cubicBezTo>
                  <a:pt x="9607" y="23413"/>
                  <a:pt x="9821" y="23887"/>
                  <a:pt x="10224" y="24172"/>
                </a:cubicBezTo>
                <a:cubicBezTo>
                  <a:pt x="10817" y="24552"/>
                  <a:pt x="11505" y="24741"/>
                  <a:pt x="12193" y="24765"/>
                </a:cubicBezTo>
                <a:cubicBezTo>
                  <a:pt x="12786" y="24765"/>
                  <a:pt x="13403" y="24765"/>
                  <a:pt x="13996" y="24765"/>
                </a:cubicBezTo>
                <a:cubicBezTo>
                  <a:pt x="14067" y="24765"/>
                  <a:pt x="14114" y="24765"/>
                  <a:pt x="14186" y="24741"/>
                </a:cubicBezTo>
                <a:close/>
                <a:moveTo>
                  <a:pt x="34443" y="67415"/>
                </a:moveTo>
                <a:cubicBezTo>
                  <a:pt x="34752" y="67059"/>
                  <a:pt x="34894" y="66609"/>
                  <a:pt x="34870" y="66158"/>
                </a:cubicBezTo>
                <a:cubicBezTo>
                  <a:pt x="34870" y="65565"/>
                  <a:pt x="34894" y="64972"/>
                  <a:pt x="34870" y="64355"/>
                </a:cubicBezTo>
                <a:cubicBezTo>
                  <a:pt x="34846" y="64071"/>
                  <a:pt x="34775" y="63786"/>
                  <a:pt x="34680" y="63525"/>
                </a:cubicBezTo>
                <a:cubicBezTo>
                  <a:pt x="34419" y="62742"/>
                  <a:pt x="34064" y="62007"/>
                  <a:pt x="33613" y="61295"/>
                </a:cubicBezTo>
                <a:cubicBezTo>
                  <a:pt x="33565" y="61248"/>
                  <a:pt x="33542" y="61129"/>
                  <a:pt x="33399" y="61200"/>
                </a:cubicBezTo>
                <a:cubicBezTo>
                  <a:pt x="33376" y="61271"/>
                  <a:pt x="33376" y="61343"/>
                  <a:pt x="33352" y="61438"/>
                </a:cubicBezTo>
                <a:lnTo>
                  <a:pt x="33352" y="65992"/>
                </a:lnTo>
                <a:cubicBezTo>
                  <a:pt x="33376" y="66466"/>
                  <a:pt x="33494" y="66964"/>
                  <a:pt x="33708" y="67391"/>
                </a:cubicBezTo>
                <a:lnTo>
                  <a:pt x="34443" y="67415"/>
                </a:lnTo>
                <a:close/>
                <a:moveTo>
                  <a:pt x="15656" y="58283"/>
                </a:moveTo>
                <a:cubicBezTo>
                  <a:pt x="15822" y="58211"/>
                  <a:pt x="15893" y="58211"/>
                  <a:pt x="15917" y="58164"/>
                </a:cubicBezTo>
                <a:cubicBezTo>
                  <a:pt x="16226" y="57808"/>
                  <a:pt x="16510" y="57429"/>
                  <a:pt x="16771" y="57049"/>
                </a:cubicBezTo>
                <a:cubicBezTo>
                  <a:pt x="16819" y="56931"/>
                  <a:pt x="16866" y="56788"/>
                  <a:pt x="16890" y="56670"/>
                </a:cubicBezTo>
                <a:cubicBezTo>
                  <a:pt x="17008" y="56243"/>
                  <a:pt x="17127" y="55816"/>
                  <a:pt x="17246" y="55365"/>
                </a:cubicBezTo>
                <a:cubicBezTo>
                  <a:pt x="17317" y="55128"/>
                  <a:pt x="17364" y="54891"/>
                  <a:pt x="17388" y="54653"/>
                </a:cubicBezTo>
                <a:cubicBezTo>
                  <a:pt x="17364" y="54131"/>
                  <a:pt x="17459" y="53633"/>
                  <a:pt x="17673" y="53183"/>
                </a:cubicBezTo>
                <a:cubicBezTo>
                  <a:pt x="17459" y="53088"/>
                  <a:pt x="17222" y="53088"/>
                  <a:pt x="16985" y="53135"/>
                </a:cubicBezTo>
                <a:cubicBezTo>
                  <a:pt x="16890" y="53135"/>
                  <a:pt x="16819" y="53183"/>
                  <a:pt x="16747" y="53230"/>
                </a:cubicBezTo>
                <a:cubicBezTo>
                  <a:pt x="16486" y="53467"/>
                  <a:pt x="16273" y="53776"/>
                  <a:pt x="16178" y="54131"/>
                </a:cubicBezTo>
                <a:cubicBezTo>
                  <a:pt x="16083" y="54464"/>
                  <a:pt x="15965" y="54819"/>
                  <a:pt x="15870" y="55151"/>
                </a:cubicBezTo>
                <a:cubicBezTo>
                  <a:pt x="15751" y="55507"/>
                  <a:pt x="15656" y="55887"/>
                  <a:pt x="15656" y="56266"/>
                </a:cubicBezTo>
                <a:cubicBezTo>
                  <a:pt x="15656" y="56907"/>
                  <a:pt x="15656" y="57547"/>
                  <a:pt x="15656" y="58283"/>
                </a:cubicBezTo>
                <a:close/>
                <a:moveTo>
                  <a:pt x="37313" y="31099"/>
                </a:moveTo>
                <a:lnTo>
                  <a:pt x="35107" y="31834"/>
                </a:lnTo>
                <a:cubicBezTo>
                  <a:pt x="35178" y="32474"/>
                  <a:pt x="35226" y="32569"/>
                  <a:pt x="35487" y="32830"/>
                </a:cubicBezTo>
                <a:cubicBezTo>
                  <a:pt x="35653" y="33139"/>
                  <a:pt x="36080" y="33139"/>
                  <a:pt x="36270" y="32854"/>
                </a:cubicBezTo>
                <a:cubicBezTo>
                  <a:pt x="36720" y="32451"/>
                  <a:pt x="37052" y="31929"/>
                  <a:pt x="37290" y="31383"/>
                </a:cubicBezTo>
                <a:cubicBezTo>
                  <a:pt x="37313" y="31288"/>
                  <a:pt x="37313" y="31193"/>
                  <a:pt x="37313" y="310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47121" name="Google Shape;1599;p61"/>
          <p:cNvSpPr>
            <a:spLocks/>
          </p:cNvSpPr>
          <p:nvPr/>
        </p:nvSpPr>
        <p:spPr bwMode="auto">
          <a:xfrm>
            <a:off x="1347788" y="2968625"/>
            <a:ext cx="425450" cy="236538"/>
          </a:xfrm>
          <a:custGeom>
            <a:avLst/>
            <a:gdLst>
              <a:gd name="T0" fmla="*/ 7970 w 17032"/>
              <a:gd name="T1" fmla="*/ 9394 h 9442"/>
              <a:gd name="T2" fmla="*/ 4721 w 17032"/>
              <a:gd name="T3" fmla="*/ 8991 h 9442"/>
              <a:gd name="T4" fmla="*/ 2823 w 17032"/>
              <a:gd name="T5" fmla="*/ 8019 h 9442"/>
              <a:gd name="T6" fmla="*/ 1874 w 17032"/>
              <a:gd name="T7" fmla="*/ 7260 h 9442"/>
              <a:gd name="T8" fmla="*/ 878 w 17032"/>
              <a:gd name="T9" fmla="*/ 6097 h 9442"/>
              <a:gd name="T10" fmla="*/ 142 w 17032"/>
              <a:gd name="T11" fmla="*/ 4721 h 9442"/>
              <a:gd name="T12" fmla="*/ 24 w 17032"/>
              <a:gd name="T13" fmla="*/ 4342 h 9442"/>
              <a:gd name="T14" fmla="*/ 237 w 17032"/>
              <a:gd name="T15" fmla="*/ 3962 h 9442"/>
              <a:gd name="T16" fmla="*/ 664 w 17032"/>
              <a:gd name="T17" fmla="*/ 4033 h 9442"/>
              <a:gd name="T18" fmla="*/ 925 w 17032"/>
              <a:gd name="T19" fmla="*/ 4318 h 9442"/>
              <a:gd name="T20" fmla="*/ 1850 w 17032"/>
              <a:gd name="T21" fmla="*/ 5552 h 9442"/>
              <a:gd name="T22" fmla="*/ 2633 w 17032"/>
              <a:gd name="T23" fmla="*/ 6382 h 9442"/>
              <a:gd name="T24" fmla="*/ 3535 w 17032"/>
              <a:gd name="T25" fmla="*/ 7093 h 9442"/>
              <a:gd name="T26" fmla="*/ 5551 w 17032"/>
              <a:gd name="T27" fmla="*/ 7947 h 9442"/>
              <a:gd name="T28" fmla="*/ 8018 w 17032"/>
              <a:gd name="T29" fmla="*/ 8185 h 9442"/>
              <a:gd name="T30" fmla="*/ 11054 w 17032"/>
              <a:gd name="T31" fmla="*/ 7283 h 9442"/>
              <a:gd name="T32" fmla="*/ 13284 w 17032"/>
              <a:gd name="T33" fmla="*/ 5670 h 9442"/>
              <a:gd name="T34" fmla="*/ 15110 w 17032"/>
              <a:gd name="T35" fmla="*/ 3203 h 9442"/>
              <a:gd name="T36" fmla="*/ 15893 w 17032"/>
              <a:gd name="T37" fmla="*/ 1590 h 9442"/>
              <a:gd name="T38" fmla="*/ 16201 w 17032"/>
              <a:gd name="T39" fmla="*/ 428 h 9442"/>
              <a:gd name="T40" fmla="*/ 16320 w 17032"/>
              <a:gd name="T41" fmla="*/ 143 h 9442"/>
              <a:gd name="T42" fmla="*/ 16605 w 17032"/>
              <a:gd name="T43" fmla="*/ 25 h 9442"/>
              <a:gd name="T44" fmla="*/ 16842 w 17032"/>
              <a:gd name="T45" fmla="*/ 214 h 9442"/>
              <a:gd name="T46" fmla="*/ 16842 w 17032"/>
              <a:gd name="T47" fmla="*/ 1922 h 9442"/>
              <a:gd name="T48" fmla="*/ 15656 w 17032"/>
              <a:gd name="T49" fmla="*/ 4698 h 9442"/>
              <a:gd name="T50" fmla="*/ 14256 w 17032"/>
              <a:gd name="T51" fmla="*/ 6406 h 9442"/>
              <a:gd name="T52" fmla="*/ 11149 w 17032"/>
              <a:gd name="T53" fmla="*/ 8635 h 9442"/>
              <a:gd name="T54" fmla="*/ 9963 w 17032"/>
              <a:gd name="T55" fmla="*/ 9086 h 9442"/>
              <a:gd name="T56" fmla="*/ 7970 w 17032"/>
              <a:gd name="T57" fmla="*/ 9394 h 9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032" h="9442" extrusionOk="0">
                <a:moveTo>
                  <a:pt x="7970" y="9394"/>
                </a:moveTo>
                <a:cubicBezTo>
                  <a:pt x="6855" y="9394"/>
                  <a:pt x="5764" y="9252"/>
                  <a:pt x="4721" y="8991"/>
                </a:cubicBezTo>
                <a:cubicBezTo>
                  <a:pt x="4009" y="8801"/>
                  <a:pt x="3368" y="8469"/>
                  <a:pt x="2823" y="8019"/>
                </a:cubicBezTo>
                <a:cubicBezTo>
                  <a:pt x="2515" y="7758"/>
                  <a:pt x="2206" y="7497"/>
                  <a:pt x="1874" y="7260"/>
                </a:cubicBezTo>
                <a:cubicBezTo>
                  <a:pt x="1471" y="6927"/>
                  <a:pt x="1139" y="6524"/>
                  <a:pt x="878" y="6097"/>
                </a:cubicBezTo>
                <a:cubicBezTo>
                  <a:pt x="617" y="5646"/>
                  <a:pt x="380" y="5196"/>
                  <a:pt x="142" y="4721"/>
                </a:cubicBezTo>
                <a:cubicBezTo>
                  <a:pt x="95" y="4603"/>
                  <a:pt x="48" y="4484"/>
                  <a:pt x="24" y="4342"/>
                </a:cubicBezTo>
                <a:cubicBezTo>
                  <a:pt x="0" y="4176"/>
                  <a:pt x="95" y="4033"/>
                  <a:pt x="237" y="3962"/>
                </a:cubicBezTo>
                <a:cubicBezTo>
                  <a:pt x="380" y="3867"/>
                  <a:pt x="569" y="3915"/>
                  <a:pt x="664" y="4033"/>
                </a:cubicBezTo>
                <a:cubicBezTo>
                  <a:pt x="759" y="4128"/>
                  <a:pt x="854" y="4223"/>
                  <a:pt x="925" y="4318"/>
                </a:cubicBezTo>
                <a:cubicBezTo>
                  <a:pt x="1234" y="4745"/>
                  <a:pt x="1518" y="5172"/>
                  <a:pt x="1850" y="5552"/>
                </a:cubicBezTo>
                <a:cubicBezTo>
                  <a:pt x="2111" y="5860"/>
                  <a:pt x="2372" y="6121"/>
                  <a:pt x="2633" y="6382"/>
                </a:cubicBezTo>
                <a:cubicBezTo>
                  <a:pt x="2918" y="6643"/>
                  <a:pt x="3226" y="6856"/>
                  <a:pt x="3535" y="7093"/>
                </a:cubicBezTo>
                <a:cubicBezTo>
                  <a:pt x="4104" y="7568"/>
                  <a:pt x="4815" y="7853"/>
                  <a:pt x="5551" y="7947"/>
                </a:cubicBezTo>
                <a:cubicBezTo>
                  <a:pt x="6357" y="8113"/>
                  <a:pt x="7188" y="8185"/>
                  <a:pt x="8018" y="8185"/>
                </a:cubicBezTo>
                <a:cubicBezTo>
                  <a:pt x="9085" y="8090"/>
                  <a:pt x="10129" y="7924"/>
                  <a:pt x="11054" y="7283"/>
                </a:cubicBezTo>
                <a:cubicBezTo>
                  <a:pt x="11837" y="6809"/>
                  <a:pt x="12572" y="6263"/>
                  <a:pt x="13284" y="5670"/>
                </a:cubicBezTo>
                <a:cubicBezTo>
                  <a:pt x="14067" y="4982"/>
                  <a:pt x="14683" y="4152"/>
                  <a:pt x="15110" y="3203"/>
                </a:cubicBezTo>
                <a:cubicBezTo>
                  <a:pt x="15348" y="2658"/>
                  <a:pt x="15632" y="2112"/>
                  <a:pt x="15893" y="1590"/>
                </a:cubicBezTo>
                <a:cubicBezTo>
                  <a:pt x="16107" y="1234"/>
                  <a:pt x="16201" y="831"/>
                  <a:pt x="16201" y="428"/>
                </a:cubicBezTo>
                <a:cubicBezTo>
                  <a:pt x="16201" y="309"/>
                  <a:pt x="16249" y="214"/>
                  <a:pt x="16320" y="143"/>
                </a:cubicBezTo>
                <a:cubicBezTo>
                  <a:pt x="16391" y="48"/>
                  <a:pt x="16486" y="1"/>
                  <a:pt x="16605" y="25"/>
                </a:cubicBezTo>
                <a:cubicBezTo>
                  <a:pt x="16700" y="25"/>
                  <a:pt x="16842" y="143"/>
                  <a:pt x="16842" y="214"/>
                </a:cubicBezTo>
                <a:cubicBezTo>
                  <a:pt x="16866" y="784"/>
                  <a:pt x="17032" y="1329"/>
                  <a:pt x="16842" y="1922"/>
                </a:cubicBezTo>
                <a:cubicBezTo>
                  <a:pt x="16486" y="2871"/>
                  <a:pt x="16107" y="3796"/>
                  <a:pt x="15656" y="4698"/>
                </a:cubicBezTo>
                <a:cubicBezTo>
                  <a:pt x="15300" y="5362"/>
                  <a:pt x="14826" y="5931"/>
                  <a:pt x="14256" y="6406"/>
                </a:cubicBezTo>
                <a:cubicBezTo>
                  <a:pt x="13308" y="7260"/>
                  <a:pt x="12264" y="8019"/>
                  <a:pt x="11149" y="8635"/>
                </a:cubicBezTo>
                <a:cubicBezTo>
                  <a:pt x="10793" y="8849"/>
                  <a:pt x="10390" y="9015"/>
                  <a:pt x="9963" y="9086"/>
                </a:cubicBezTo>
                <a:cubicBezTo>
                  <a:pt x="9228" y="9228"/>
                  <a:pt x="8516" y="9442"/>
                  <a:pt x="7970" y="9394"/>
                </a:cubicBezTo>
                <a:close/>
              </a:path>
            </a:pathLst>
          </a:custGeom>
          <a:solidFill>
            <a:srgbClr val="4F2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47122" name="Google Shape;1600;p61"/>
          <p:cNvSpPr>
            <a:spLocks/>
          </p:cNvSpPr>
          <p:nvPr/>
        </p:nvSpPr>
        <p:spPr bwMode="auto">
          <a:xfrm>
            <a:off x="1644650" y="2898775"/>
            <a:ext cx="36513" cy="55563"/>
          </a:xfrm>
          <a:custGeom>
            <a:avLst/>
            <a:gdLst>
              <a:gd name="T0" fmla="*/ 1448 w 1472"/>
              <a:gd name="T1" fmla="*/ 1234 h 2231"/>
              <a:gd name="T2" fmla="*/ 1448 w 1472"/>
              <a:gd name="T3" fmla="*/ 1661 h 2231"/>
              <a:gd name="T4" fmla="*/ 1021 w 1472"/>
              <a:gd name="T5" fmla="*/ 2135 h 2231"/>
              <a:gd name="T6" fmla="*/ 120 w 1472"/>
              <a:gd name="T7" fmla="*/ 1637 h 2231"/>
              <a:gd name="T8" fmla="*/ 1 w 1472"/>
              <a:gd name="T9" fmla="*/ 451 h 2231"/>
              <a:gd name="T10" fmla="*/ 499 w 1472"/>
              <a:gd name="T11" fmla="*/ 24 h 2231"/>
              <a:gd name="T12" fmla="*/ 1448 w 1472"/>
              <a:gd name="T13" fmla="*/ 997 h 2231"/>
              <a:gd name="T14" fmla="*/ 1448 w 1472"/>
              <a:gd name="T15" fmla="*/ 1234 h 2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2" h="2231" extrusionOk="0">
                <a:moveTo>
                  <a:pt x="1448" y="1234"/>
                </a:moveTo>
                <a:cubicBezTo>
                  <a:pt x="1448" y="1376"/>
                  <a:pt x="1448" y="1519"/>
                  <a:pt x="1448" y="1661"/>
                </a:cubicBezTo>
                <a:cubicBezTo>
                  <a:pt x="1424" y="1874"/>
                  <a:pt x="1258" y="2064"/>
                  <a:pt x="1021" y="2135"/>
                </a:cubicBezTo>
                <a:cubicBezTo>
                  <a:pt x="641" y="2230"/>
                  <a:pt x="238" y="2017"/>
                  <a:pt x="120" y="1637"/>
                </a:cubicBezTo>
                <a:cubicBezTo>
                  <a:pt x="48" y="1234"/>
                  <a:pt x="1" y="854"/>
                  <a:pt x="1" y="451"/>
                </a:cubicBezTo>
                <a:cubicBezTo>
                  <a:pt x="1" y="190"/>
                  <a:pt x="238" y="0"/>
                  <a:pt x="499" y="24"/>
                </a:cubicBezTo>
                <a:cubicBezTo>
                  <a:pt x="1021" y="0"/>
                  <a:pt x="1472" y="451"/>
                  <a:pt x="1448" y="997"/>
                </a:cubicBezTo>
                <a:cubicBezTo>
                  <a:pt x="1448" y="1044"/>
                  <a:pt x="1448" y="1115"/>
                  <a:pt x="1448" y="1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47123" name="Google Shape;1601;p61"/>
          <p:cNvSpPr>
            <a:spLocks/>
          </p:cNvSpPr>
          <p:nvPr/>
        </p:nvSpPr>
        <p:spPr bwMode="auto">
          <a:xfrm>
            <a:off x="1423988" y="2943225"/>
            <a:ext cx="36512" cy="50800"/>
          </a:xfrm>
          <a:custGeom>
            <a:avLst/>
            <a:gdLst>
              <a:gd name="T0" fmla="*/ 0 w 1471"/>
              <a:gd name="T1" fmla="*/ 973 h 2018"/>
              <a:gd name="T2" fmla="*/ 24 w 1471"/>
              <a:gd name="T3" fmla="*/ 547 h 2018"/>
              <a:gd name="T4" fmla="*/ 498 w 1471"/>
              <a:gd name="T5" fmla="*/ 48 h 2018"/>
              <a:gd name="T6" fmla="*/ 1068 w 1471"/>
              <a:gd name="T7" fmla="*/ 309 h 2018"/>
              <a:gd name="T8" fmla="*/ 1162 w 1471"/>
              <a:gd name="T9" fmla="*/ 570 h 2018"/>
              <a:gd name="T10" fmla="*/ 973 w 1471"/>
              <a:gd name="T11" fmla="*/ 1709 h 2018"/>
              <a:gd name="T12" fmla="*/ 48 w 1471"/>
              <a:gd name="T13" fmla="*/ 1400 h 2018"/>
              <a:gd name="T14" fmla="*/ 0 w 1471"/>
              <a:gd name="T15" fmla="*/ 97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1" h="2018" extrusionOk="0">
                <a:moveTo>
                  <a:pt x="0" y="973"/>
                </a:moveTo>
                <a:cubicBezTo>
                  <a:pt x="0" y="807"/>
                  <a:pt x="0" y="689"/>
                  <a:pt x="24" y="547"/>
                </a:cubicBezTo>
                <a:cubicBezTo>
                  <a:pt x="48" y="286"/>
                  <a:pt x="237" y="72"/>
                  <a:pt x="498" y="48"/>
                </a:cubicBezTo>
                <a:cubicBezTo>
                  <a:pt x="712" y="1"/>
                  <a:pt x="949" y="120"/>
                  <a:pt x="1068" y="309"/>
                </a:cubicBezTo>
                <a:cubicBezTo>
                  <a:pt x="1091" y="404"/>
                  <a:pt x="1115" y="475"/>
                  <a:pt x="1162" y="570"/>
                </a:cubicBezTo>
                <a:cubicBezTo>
                  <a:pt x="1471" y="1140"/>
                  <a:pt x="1423" y="1282"/>
                  <a:pt x="973" y="1709"/>
                </a:cubicBezTo>
                <a:cubicBezTo>
                  <a:pt x="664" y="2017"/>
                  <a:pt x="119" y="1851"/>
                  <a:pt x="48" y="1400"/>
                </a:cubicBezTo>
                <a:cubicBezTo>
                  <a:pt x="24" y="1258"/>
                  <a:pt x="0" y="1116"/>
                  <a:pt x="0" y="9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ID"/>
          </a:p>
        </p:txBody>
      </p:sp>
      <p:grpSp>
        <p:nvGrpSpPr>
          <p:cNvPr id="47124" name="Google Shape;1602;p61"/>
          <p:cNvGrpSpPr>
            <a:grpSpLocks/>
          </p:cNvGrpSpPr>
          <p:nvPr/>
        </p:nvGrpSpPr>
        <p:grpSpPr bwMode="auto">
          <a:xfrm>
            <a:off x="903288" y="1543050"/>
            <a:ext cx="855662" cy="747713"/>
            <a:chOff x="7461875" y="1143275"/>
            <a:chExt cx="855800" cy="746475"/>
          </a:xfrm>
        </p:grpSpPr>
        <p:sp>
          <p:nvSpPr>
            <p:cNvPr id="1603" name="Google Shape;1603;p61"/>
            <p:cNvSpPr/>
            <p:nvPr/>
          </p:nvSpPr>
          <p:spPr>
            <a:xfrm>
              <a:off x="7746083" y="1168633"/>
              <a:ext cx="246103" cy="269428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7484104" y="1339799"/>
              <a:ext cx="257216" cy="229807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4" name="Google Shape;1605;p61"/>
            <p:cNvSpPr>
              <a:spLocks/>
            </p:cNvSpPr>
            <p:nvPr/>
          </p:nvSpPr>
          <p:spPr bwMode="auto">
            <a:xfrm>
              <a:off x="7701450" y="1327400"/>
              <a:ext cx="118775" cy="160600"/>
            </a:xfrm>
            <a:custGeom>
              <a:avLst/>
              <a:gdLst>
                <a:gd name="T0" fmla="*/ 43 w 4751"/>
                <a:gd name="T1" fmla="*/ 314 h 6424"/>
                <a:gd name="T2" fmla="*/ 1298 w 4751"/>
                <a:gd name="T3" fmla="*/ 147 h 6424"/>
                <a:gd name="T4" fmla="*/ 3202 w 4751"/>
                <a:gd name="T5" fmla="*/ 1507 h 6424"/>
                <a:gd name="T6" fmla="*/ 4290 w 4751"/>
                <a:gd name="T7" fmla="*/ 3495 h 6424"/>
                <a:gd name="T8" fmla="*/ 4541 w 4751"/>
                <a:gd name="T9" fmla="*/ 6110 h 6424"/>
                <a:gd name="T10" fmla="*/ 3642 w 4751"/>
                <a:gd name="T11" fmla="*/ 6131 h 6424"/>
                <a:gd name="T12" fmla="*/ 2637 w 4751"/>
                <a:gd name="T13" fmla="*/ 5252 h 6424"/>
                <a:gd name="T14" fmla="*/ 2449 w 4751"/>
                <a:gd name="T15" fmla="*/ 4959 h 6424"/>
                <a:gd name="T16" fmla="*/ 1779 w 4751"/>
                <a:gd name="T17" fmla="*/ 3934 h 6424"/>
                <a:gd name="T18" fmla="*/ 942 w 4751"/>
                <a:gd name="T19" fmla="*/ 2679 h 6424"/>
                <a:gd name="T20" fmla="*/ 126 w 4751"/>
                <a:gd name="T21" fmla="*/ 1005 h 6424"/>
                <a:gd name="T22" fmla="*/ 1 w 4751"/>
                <a:gd name="T23" fmla="*/ 586 h 6424"/>
                <a:gd name="T24" fmla="*/ 43 w 4751"/>
                <a:gd name="T25" fmla="*/ 314 h 6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65" name="Google Shape;1606;p61"/>
            <p:cNvSpPr>
              <a:spLocks/>
            </p:cNvSpPr>
            <p:nvPr/>
          </p:nvSpPr>
          <p:spPr bwMode="auto">
            <a:xfrm>
              <a:off x="7461875" y="1143275"/>
              <a:ext cx="553475" cy="449350"/>
            </a:xfrm>
            <a:custGeom>
              <a:avLst/>
              <a:gdLst>
                <a:gd name="T0" fmla="*/ 15212 w 22139"/>
                <a:gd name="T1" fmla="*/ 13370 h 17974"/>
                <a:gd name="T2" fmla="*/ 12618 w 22139"/>
                <a:gd name="T3" fmla="*/ 14291 h 17974"/>
                <a:gd name="T4" fmla="*/ 12116 w 22139"/>
                <a:gd name="T5" fmla="*/ 14584 h 17974"/>
                <a:gd name="T6" fmla="*/ 9835 w 22139"/>
                <a:gd name="T7" fmla="*/ 17660 h 17974"/>
                <a:gd name="T8" fmla="*/ 6424 w 22139"/>
                <a:gd name="T9" fmla="*/ 17116 h 17974"/>
                <a:gd name="T10" fmla="*/ 5839 w 22139"/>
                <a:gd name="T11" fmla="*/ 14605 h 17974"/>
                <a:gd name="T12" fmla="*/ 5441 w 22139"/>
                <a:gd name="T13" fmla="*/ 14019 h 17974"/>
                <a:gd name="T14" fmla="*/ 461 w 22139"/>
                <a:gd name="T15" fmla="*/ 13161 h 17974"/>
                <a:gd name="T16" fmla="*/ 64 w 22139"/>
                <a:gd name="T17" fmla="*/ 11508 h 17974"/>
                <a:gd name="T18" fmla="*/ 1947 w 22139"/>
                <a:gd name="T19" fmla="*/ 8579 h 17974"/>
                <a:gd name="T20" fmla="*/ 4165 w 22139"/>
                <a:gd name="T21" fmla="*/ 7219 h 17974"/>
                <a:gd name="T22" fmla="*/ 7199 w 22139"/>
                <a:gd name="T23" fmla="*/ 7303 h 17974"/>
                <a:gd name="T24" fmla="*/ 9458 w 22139"/>
                <a:gd name="T25" fmla="*/ 6863 h 17974"/>
                <a:gd name="T26" fmla="*/ 7659 w 22139"/>
                <a:gd name="T27" fmla="*/ 5106 h 17974"/>
                <a:gd name="T28" fmla="*/ 5043 w 22139"/>
                <a:gd name="T29" fmla="*/ 4143 h 17974"/>
                <a:gd name="T30" fmla="*/ 4939 w 22139"/>
                <a:gd name="T31" fmla="*/ 3746 h 17974"/>
                <a:gd name="T32" fmla="*/ 7722 w 22139"/>
                <a:gd name="T33" fmla="*/ 4310 h 17974"/>
                <a:gd name="T34" fmla="*/ 9061 w 22139"/>
                <a:gd name="T35" fmla="*/ 4708 h 17974"/>
                <a:gd name="T36" fmla="*/ 8935 w 22139"/>
                <a:gd name="T37" fmla="*/ 837 h 17974"/>
                <a:gd name="T38" fmla="*/ 9877 w 22139"/>
                <a:gd name="T39" fmla="*/ 168 h 17974"/>
                <a:gd name="T40" fmla="*/ 9919 w 22139"/>
                <a:gd name="T41" fmla="*/ 3139 h 17974"/>
                <a:gd name="T42" fmla="*/ 10358 w 22139"/>
                <a:gd name="T43" fmla="*/ 6466 h 17974"/>
                <a:gd name="T44" fmla="*/ 10651 w 22139"/>
                <a:gd name="T45" fmla="*/ 6152 h 17974"/>
                <a:gd name="T46" fmla="*/ 13057 w 22139"/>
                <a:gd name="T47" fmla="*/ 1172 h 17974"/>
                <a:gd name="T48" fmla="*/ 16677 w 22139"/>
                <a:gd name="T49" fmla="*/ 565 h 17974"/>
                <a:gd name="T50" fmla="*/ 19544 w 22139"/>
                <a:gd name="T51" fmla="*/ 3536 h 17974"/>
                <a:gd name="T52" fmla="*/ 18832 w 22139"/>
                <a:gd name="T53" fmla="*/ 6989 h 17974"/>
                <a:gd name="T54" fmla="*/ 22033 w 22139"/>
                <a:gd name="T55" fmla="*/ 9897 h 17974"/>
                <a:gd name="T56" fmla="*/ 21029 w 22139"/>
                <a:gd name="T57" fmla="*/ 11508 h 17974"/>
                <a:gd name="T58" fmla="*/ 18267 w 22139"/>
                <a:gd name="T59" fmla="*/ 12701 h 17974"/>
                <a:gd name="T60" fmla="*/ 15317 w 22139"/>
                <a:gd name="T61" fmla="*/ 12492 h 17974"/>
                <a:gd name="T62" fmla="*/ 17765 w 22139"/>
                <a:gd name="T63" fmla="*/ 11717 h 17974"/>
                <a:gd name="T64" fmla="*/ 20820 w 22139"/>
                <a:gd name="T65" fmla="*/ 10211 h 17974"/>
                <a:gd name="T66" fmla="*/ 19836 w 22139"/>
                <a:gd name="T67" fmla="*/ 8328 h 17974"/>
                <a:gd name="T68" fmla="*/ 15966 w 22139"/>
                <a:gd name="T69" fmla="*/ 8997 h 17974"/>
                <a:gd name="T70" fmla="*/ 14543 w 22139"/>
                <a:gd name="T71" fmla="*/ 8935 h 17974"/>
                <a:gd name="T72" fmla="*/ 15317 w 22139"/>
                <a:gd name="T73" fmla="*/ 7784 h 17974"/>
                <a:gd name="T74" fmla="*/ 18079 w 22139"/>
                <a:gd name="T75" fmla="*/ 6487 h 17974"/>
                <a:gd name="T76" fmla="*/ 18644 w 22139"/>
                <a:gd name="T77" fmla="*/ 3557 h 17974"/>
                <a:gd name="T78" fmla="*/ 16217 w 22139"/>
                <a:gd name="T79" fmla="*/ 1339 h 17974"/>
                <a:gd name="T80" fmla="*/ 12764 w 22139"/>
                <a:gd name="T81" fmla="*/ 2595 h 17974"/>
                <a:gd name="T82" fmla="*/ 11718 w 22139"/>
                <a:gd name="T83" fmla="*/ 4708 h 17974"/>
                <a:gd name="T84" fmla="*/ 14773 w 22139"/>
                <a:gd name="T85" fmla="*/ 10734 h 17974"/>
                <a:gd name="T86" fmla="*/ 17095 w 22139"/>
                <a:gd name="T87" fmla="*/ 11822 h 17974"/>
                <a:gd name="T88" fmla="*/ 7680 w 22139"/>
                <a:gd name="T89" fmla="*/ 16593 h 17974"/>
                <a:gd name="T90" fmla="*/ 11069 w 22139"/>
                <a:gd name="T91" fmla="*/ 14019 h 17974"/>
                <a:gd name="T92" fmla="*/ 10672 w 22139"/>
                <a:gd name="T93" fmla="*/ 12094 h 17974"/>
                <a:gd name="T94" fmla="*/ 9375 w 22139"/>
                <a:gd name="T95" fmla="*/ 9792 h 17974"/>
                <a:gd name="T96" fmla="*/ 8412 w 22139"/>
                <a:gd name="T97" fmla="*/ 8621 h 17974"/>
                <a:gd name="T98" fmla="*/ 4730 w 22139"/>
                <a:gd name="T99" fmla="*/ 7993 h 17974"/>
                <a:gd name="T100" fmla="*/ 1173 w 22139"/>
                <a:gd name="T101" fmla="*/ 11466 h 17974"/>
                <a:gd name="T102" fmla="*/ 2826 w 22139"/>
                <a:gd name="T103" fmla="*/ 12973 h 17974"/>
                <a:gd name="T104" fmla="*/ 6111 w 22139"/>
                <a:gd name="T105" fmla="*/ 12554 h 17974"/>
                <a:gd name="T106" fmla="*/ 6885 w 22139"/>
                <a:gd name="T107" fmla="*/ 11655 h 17974"/>
                <a:gd name="T108" fmla="*/ 7994 w 22139"/>
                <a:gd name="T109" fmla="*/ 12094 h 17974"/>
                <a:gd name="T110" fmla="*/ 7199 w 22139"/>
                <a:gd name="T111" fmla="*/ 13433 h 17974"/>
                <a:gd name="T112" fmla="*/ 9626 w 22139"/>
                <a:gd name="T113" fmla="*/ 7679 h 17974"/>
                <a:gd name="T114" fmla="*/ 9772 w 22139"/>
                <a:gd name="T115" fmla="*/ 8411 h 17974"/>
                <a:gd name="T116" fmla="*/ 11404 w 22139"/>
                <a:gd name="T117" fmla="*/ 11341 h 17974"/>
                <a:gd name="T118" fmla="*/ 12283 w 22139"/>
                <a:gd name="T119" fmla="*/ 12638 h 17974"/>
                <a:gd name="T120" fmla="*/ 14187 w 22139"/>
                <a:gd name="T121" fmla="*/ 13496 h 17974"/>
                <a:gd name="T122" fmla="*/ 12848 w 22139"/>
                <a:gd name="T123" fmla="*/ 8893 h 17974"/>
                <a:gd name="T124" fmla="*/ 9626 w 22139"/>
                <a:gd name="T125" fmla="*/ 7679 h 17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66" name="Google Shape;1607;p61"/>
            <p:cNvSpPr>
              <a:spLocks/>
            </p:cNvSpPr>
            <p:nvPr/>
          </p:nvSpPr>
          <p:spPr bwMode="auto">
            <a:xfrm>
              <a:off x="8115750" y="1662700"/>
              <a:ext cx="56525" cy="31400"/>
            </a:xfrm>
            <a:custGeom>
              <a:avLst/>
              <a:gdLst>
                <a:gd name="T0" fmla="*/ 1130 w 2261"/>
                <a:gd name="T1" fmla="*/ 0 h 1256"/>
                <a:gd name="T2" fmla="*/ 1946 w 2261"/>
                <a:gd name="T3" fmla="*/ 168 h 1256"/>
                <a:gd name="T4" fmla="*/ 2260 w 2261"/>
                <a:gd name="T5" fmla="*/ 649 h 1256"/>
                <a:gd name="T6" fmla="*/ 1967 w 2261"/>
                <a:gd name="T7" fmla="*/ 1047 h 1256"/>
                <a:gd name="T8" fmla="*/ 272 w 2261"/>
                <a:gd name="T9" fmla="*/ 1026 h 1256"/>
                <a:gd name="T10" fmla="*/ 0 w 2261"/>
                <a:gd name="T11" fmla="*/ 628 h 1256"/>
                <a:gd name="T12" fmla="*/ 272 w 2261"/>
                <a:gd name="T13" fmla="*/ 230 h 1256"/>
                <a:gd name="T14" fmla="*/ 1130 w 2261"/>
                <a:gd name="T15" fmla="*/ 0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67" name="Google Shape;1608;p61"/>
            <p:cNvSpPr>
              <a:spLocks/>
            </p:cNvSpPr>
            <p:nvPr/>
          </p:nvSpPr>
          <p:spPr bwMode="auto">
            <a:xfrm>
              <a:off x="7906500" y="1627125"/>
              <a:ext cx="51825" cy="37175"/>
            </a:xfrm>
            <a:custGeom>
              <a:avLst/>
              <a:gdLst>
                <a:gd name="T0" fmla="*/ 712 w 2073"/>
                <a:gd name="T1" fmla="*/ 42 h 1487"/>
                <a:gd name="T2" fmla="*/ 1821 w 2073"/>
                <a:gd name="T3" fmla="*/ 503 h 1487"/>
                <a:gd name="T4" fmla="*/ 1717 w 2073"/>
                <a:gd name="T5" fmla="*/ 1319 h 1487"/>
                <a:gd name="T6" fmla="*/ 943 w 2073"/>
                <a:gd name="T7" fmla="*/ 1402 h 1487"/>
                <a:gd name="T8" fmla="*/ 273 w 2073"/>
                <a:gd name="T9" fmla="*/ 1026 h 1487"/>
                <a:gd name="T10" fmla="*/ 85 w 2073"/>
                <a:gd name="T11" fmla="*/ 398 h 1487"/>
                <a:gd name="T12" fmla="*/ 712 w 2073"/>
                <a:gd name="T13" fmla="*/ 42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68" name="Google Shape;1609;p61"/>
            <p:cNvSpPr>
              <a:spLocks/>
            </p:cNvSpPr>
            <p:nvPr/>
          </p:nvSpPr>
          <p:spPr bwMode="auto">
            <a:xfrm>
              <a:off x="8263775" y="1749000"/>
              <a:ext cx="35075" cy="42925"/>
            </a:xfrm>
            <a:custGeom>
              <a:avLst/>
              <a:gdLst>
                <a:gd name="T0" fmla="*/ 1 w 1403"/>
                <a:gd name="T1" fmla="*/ 461 h 1717"/>
                <a:gd name="T2" fmla="*/ 252 w 1403"/>
                <a:gd name="T3" fmla="*/ 126 h 1717"/>
                <a:gd name="T4" fmla="*/ 921 w 1403"/>
                <a:gd name="T5" fmla="*/ 210 h 1717"/>
                <a:gd name="T6" fmla="*/ 1340 w 1403"/>
                <a:gd name="T7" fmla="*/ 963 h 1717"/>
                <a:gd name="T8" fmla="*/ 1089 w 1403"/>
                <a:gd name="T9" fmla="*/ 1591 h 1717"/>
                <a:gd name="T10" fmla="*/ 440 w 1403"/>
                <a:gd name="T11" fmla="*/ 1549 h 1717"/>
                <a:gd name="T12" fmla="*/ 1 w 1403"/>
                <a:gd name="T13" fmla="*/ 461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69" name="Google Shape;1610;p61"/>
            <p:cNvSpPr>
              <a:spLocks/>
            </p:cNvSpPr>
            <p:nvPr/>
          </p:nvSpPr>
          <p:spPr bwMode="auto">
            <a:xfrm>
              <a:off x="8214600" y="1676825"/>
              <a:ext cx="37175" cy="39250"/>
            </a:xfrm>
            <a:custGeom>
              <a:avLst/>
              <a:gdLst>
                <a:gd name="T0" fmla="*/ 1487 w 1487"/>
                <a:gd name="T1" fmla="*/ 1088 h 1570"/>
                <a:gd name="T2" fmla="*/ 1235 w 1487"/>
                <a:gd name="T3" fmla="*/ 1423 h 1570"/>
                <a:gd name="T4" fmla="*/ 587 w 1487"/>
                <a:gd name="T5" fmla="*/ 1402 h 1570"/>
                <a:gd name="T6" fmla="*/ 168 w 1487"/>
                <a:gd name="T7" fmla="*/ 837 h 1570"/>
                <a:gd name="T8" fmla="*/ 126 w 1487"/>
                <a:gd name="T9" fmla="*/ 293 h 1570"/>
                <a:gd name="T10" fmla="*/ 754 w 1487"/>
                <a:gd name="T11" fmla="*/ 84 h 1570"/>
                <a:gd name="T12" fmla="*/ 1487 w 1487"/>
                <a:gd name="T13" fmla="*/ 1088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70" name="Google Shape;1611;p61"/>
            <p:cNvSpPr>
              <a:spLocks/>
            </p:cNvSpPr>
            <p:nvPr/>
          </p:nvSpPr>
          <p:spPr bwMode="auto">
            <a:xfrm>
              <a:off x="8005375" y="1653275"/>
              <a:ext cx="44475" cy="32975"/>
            </a:xfrm>
            <a:custGeom>
              <a:avLst/>
              <a:gdLst>
                <a:gd name="T0" fmla="*/ 942 w 1779"/>
                <a:gd name="T1" fmla="*/ 1319 h 1319"/>
                <a:gd name="T2" fmla="*/ 105 w 1779"/>
                <a:gd name="T3" fmla="*/ 482 h 1319"/>
                <a:gd name="T4" fmla="*/ 691 w 1779"/>
                <a:gd name="T5" fmla="*/ 84 h 1319"/>
                <a:gd name="T6" fmla="*/ 1423 w 1779"/>
                <a:gd name="T7" fmla="*/ 398 h 1319"/>
                <a:gd name="T8" fmla="*/ 1340 w 1779"/>
                <a:gd name="T9" fmla="*/ 1235 h 1319"/>
                <a:gd name="T10" fmla="*/ 942 w 1779"/>
                <a:gd name="T11" fmla="*/ 1319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71" name="Google Shape;1612;p61"/>
            <p:cNvSpPr>
              <a:spLocks/>
            </p:cNvSpPr>
            <p:nvPr/>
          </p:nvSpPr>
          <p:spPr bwMode="auto">
            <a:xfrm>
              <a:off x="8289425" y="1854150"/>
              <a:ext cx="28250" cy="35600"/>
            </a:xfrm>
            <a:custGeom>
              <a:avLst/>
              <a:gdLst>
                <a:gd name="T0" fmla="*/ 460 w 1130"/>
                <a:gd name="T1" fmla="*/ 1423 h 1424"/>
                <a:gd name="T2" fmla="*/ 42 w 1130"/>
                <a:gd name="T3" fmla="*/ 1026 h 1424"/>
                <a:gd name="T4" fmla="*/ 0 w 1130"/>
                <a:gd name="T5" fmla="*/ 670 h 1424"/>
                <a:gd name="T6" fmla="*/ 460 w 1130"/>
                <a:gd name="T7" fmla="*/ 21 h 1424"/>
                <a:gd name="T8" fmla="*/ 983 w 1130"/>
                <a:gd name="T9" fmla="*/ 398 h 1424"/>
                <a:gd name="T10" fmla="*/ 816 w 1130"/>
                <a:gd name="T11" fmla="*/ 1256 h 1424"/>
                <a:gd name="T12" fmla="*/ 460 w 1130"/>
                <a:gd name="T13" fmla="*/ 1423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72" name="Google Shape;1613;p61"/>
            <p:cNvSpPr>
              <a:spLocks/>
            </p:cNvSpPr>
            <p:nvPr/>
          </p:nvSpPr>
          <p:spPr bwMode="auto">
            <a:xfrm>
              <a:off x="7848450" y="1562250"/>
              <a:ext cx="31400" cy="29850"/>
            </a:xfrm>
            <a:custGeom>
              <a:avLst/>
              <a:gdLst>
                <a:gd name="T0" fmla="*/ 712 w 1256"/>
                <a:gd name="T1" fmla="*/ 1194 h 1194"/>
                <a:gd name="T2" fmla="*/ 168 w 1256"/>
                <a:gd name="T3" fmla="*/ 963 h 1194"/>
                <a:gd name="T4" fmla="*/ 0 w 1256"/>
                <a:gd name="T5" fmla="*/ 482 h 1194"/>
                <a:gd name="T6" fmla="*/ 314 w 1256"/>
                <a:gd name="T7" fmla="*/ 127 h 1194"/>
                <a:gd name="T8" fmla="*/ 1256 w 1256"/>
                <a:gd name="T9" fmla="*/ 817 h 1194"/>
                <a:gd name="T10" fmla="*/ 1130 w 1256"/>
                <a:gd name="T11" fmla="*/ 1026 h 1194"/>
                <a:gd name="T12" fmla="*/ 712 w 1256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47125" name="Google Shape;1614;p61"/>
          <p:cNvGrpSpPr>
            <a:grpSpLocks/>
          </p:cNvGrpSpPr>
          <p:nvPr/>
        </p:nvGrpSpPr>
        <p:grpSpPr bwMode="auto">
          <a:xfrm flipH="1">
            <a:off x="368300" y="325438"/>
            <a:ext cx="741363" cy="792162"/>
            <a:chOff x="-3118700" y="2365900"/>
            <a:chExt cx="741250" cy="792000"/>
          </a:xfrm>
        </p:grpSpPr>
        <p:sp>
          <p:nvSpPr>
            <p:cNvPr id="47152" name="Google Shape;1615;p61"/>
            <p:cNvSpPr>
              <a:spLocks/>
            </p:cNvSpPr>
            <p:nvPr/>
          </p:nvSpPr>
          <p:spPr bwMode="auto">
            <a:xfrm>
              <a:off x="-2848250" y="2598675"/>
              <a:ext cx="266800" cy="290350"/>
            </a:xfrm>
            <a:custGeom>
              <a:avLst/>
              <a:gdLst>
                <a:gd name="T0" fmla="*/ 3139 w 10672"/>
                <a:gd name="T1" fmla="*/ 1005 h 11614"/>
                <a:gd name="T2" fmla="*/ 2846 w 10672"/>
                <a:gd name="T3" fmla="*/ 503 h 11614"/>
                <a:gd name="T4" fmla="*/ 3139 w 10672"/>
                <a:gd name="T5" fmla="*/ 294 h 11614"/>
                <a:gd name="T6" fmla="*/ 6779 w 10672"/>
                <a:gd name="T7" fmla="*/ 817 h 11614"/>
                <a:gd name="T8" fmla="*/ 7553 w 10672"/>
                <a:gd name="T9" fmla="*/ 1340 h 11614"/>
                <a:gd name="T10" fmla="*/ 8872 w 10672"/>
                <a:gd name="T11" fmla="*/ 2679 h 11614"/>
                <a:gd name="T12" fmla="*/ 10022 w 10672"/>
                <a:gd name="T13" fmla="*/ 4457 h 11614"/>
                <a:gd name="T14" fmla="*/ 10650 w 10672"/>
                <a:gd name="T15" fmla="*/ 6571 h 11614"/>
                <a:gd name="T16" fmla="*/ 10587 w 10672"/>
                <a:gd name="T17" fmla="*/ 8224 h 11614"/>
                <a:gd name="T18" fmla="*/ 9813 w 10672"/>
                <a:gd name="T19" fmla="*/ 9898 h 11614"/>
                <a:gd name="T20" fmla="*/ 7470 w 10672"/>
                <a:gd name="T21" fmla="*/ 11237 h 11614"/>
                <a:gd name="T22" fmla="*/ 5859 w 10672"/>
                <a:gd name="T23" fmla="*/ 11551 h 11614"/>
                <a:gd name="T24" fmla="*/ 3787 w 10672"/>
                <a:gd name="T25" fmla="*/ 11258 h 11614"/>
                <a:gd name="T26" fmla="*/ 942 w 10672"/>
                <a:gd name="T27" fmla="*/ 9207 h 11614"/>
                <a:gd name="T28" fmla="*/ 439 w 10672"/>
                <a:gd name="T29" fmla="*/ 8056 h 11614"/>
                <a:gd name="T30" fmla="*/ 377 w 10672"/>
                <a:gd name="T31" fmla="*/ 7261 h 11614"/>
                <a:gd name="T32" fmla="*/ 544 w 10672"/>
                <a:gd name="T33" fmla="*/ 4353 h 11614"/>
                <a:gd name="T34" fmla="*/ 2323 w 10672"/>
                <a:gd name="T35" fmla="*/ 1758 h 11614"/>
                <a:gd name="T36" fmla="*/ 3139 w 10672"/>
                <a:gd name="T37" fmla="*/ 1005 h 1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53" name="Google Shape;1616;p61"/>
            <p:cNvSpPr>
              <a:spLocks/>
            </p:cNvSpPr>
            <p:nvPr/>
          </p:nvSpPr>
          <p:spPr bwMode="auto">
            <a:xfrm>
              <a:off x="-2877550" y="2577750"/>
              <a:ext cx="325375" cy="344750"/>
            </a:xfrm>
            <a:custGeom>
              <a:avLst/>
              <a:gdLst>
                <a:gd name="T0" fmla="*/ 12868 w 13015"/>
                <a:gd name="T1" fmla="*/ 7889 h 13790"/>
                <a:gd name="T2" fmla="*/ 12701 w 13015"/>
                <a:gd name="T3" fmla="*/ 10253 h 13790"/>
                <a:gd name="T4" fmla="*/ 12262 w 13015"/>
                <a:gd name="T5" fmla="*/ 11090 h 13790"/>
                <a:gd name="T6" fmla="*/ 9081 w 13015"/>
                <a:gd name="T7" fmla="*/ 13245 h 13790"/>
                <a:gd name="T8" fmla="*/ 7345 w 13015"/>
                <a:gd name="T9" fmla="*/ 13643 h 13790"/>
                <a:gd name="T10" fmla="*/ 4227 w 13015"/>
                <a:gd name="T11" fmla="*/ 13245 h 13790"/>
                <a:gd name="T12" fmla="*/ 963 w 13015"/>
                <a:gd name="T13" fmla="*/ 10776 h 13790"/>
                <a:gd name="T14" fmla="*/ 523 w 13015"/>
                <a:gd name="T15" fmla="*/ 10086 h 13790"/>
                <a:gd name="T16" fmla="*/ 21 w 13015"/>
                <a:gd name="T17" fmla="*/ 6947 h 13790"/>
                <a:gd name="T18" fmla="*/ 1047 w 13015"/>
                <a:gd name="T19" fmla="*/ 3307 h 13790"/>
                <a:gd name="T20" fmla="*/ 1298 w 13015"/>
                <a:gd name="T21" fmla="*/ 2909 h 13790"/>
                <a:gd name="T22" fmla="*/ 2511 w 13015"/>
                <a:gd name="T23" fmla="*/ 1779 h 13790"/>
                <a:gd name="T24" fmla="*/ 3578 w 13015"/>
                <a:gd name="T25" fmla="*/ 712 h 13790"/>
                <a:gd name="T26" fmla="*/ 5001 w 13015"/>
                <a:gd name="T27" fmla="*/ 168 h 13790"/>
                <a:gd name="T28" fmla="*/ 8914 w 13015"/>
                <a:gd name="T29" fmla="*/ 1152 h 13790"/>
                <a:gd name="T30" fmla="*/ 11090 w 13015"/>
                <a:gd name="T31" fmla="*/ 3307 h 13790"/>
                <a:gd name="T32" fmla="*/ 12031 w 13015"/>
                <a:gd name="T33" fmla="*/ 4667 h 13790"/>
                <a:gd name="T34" fmla="*/ 12889 w 13015"/>
                <a:gd name="T35" fmla="*/ 7429 h 13790"/>
                <a:gd name="T36" fmla="*/ 12868 w 13015"/>
                <a:gd name="T37" fmla="*/ 7889 h 13790"/>
                <a:gd name="T38" fmla="*/ 4311 w 13015"/>
                <a:gd name="T39" fmla="*/ 1842 h 13790"/>
                <a:gd name="T40" fmla="*/ 3474 w 13015"/>
                <a:gd name="T41" fmla="*/ 2616 h 13790"/>
                <a:gd name="T42" fmla="*/ 1695 w 13015"/>
                <a:gd name="T43" fmla="*/ 5211 h 13790"/>
                <a:gd name="T44" fmla="*/ 1507 w 13015"/>
                <a:gd name="T45" fmla="*/ 8119 h 13790"/>
                <a:gd name="T46" fmla="*/ 1591 w 13015"/>
                <a:gd name="T47" fmla="*/ 8935 h 13790"/>
                <a:gd name="T48" fmla="*/ 2093 w 13015"/>
                <a:gd name="T49" fmla="*/ 10086 h 13790"/>
                <a:gd name="T50" fmla="*/ 4938 w 13015"/>
                <a:gd name="T51" fmla="*/ 12116 h 13790"/>
                <a:gd name="T52" fmla="*/ 7010 w 13015"/>
                <a:gd name="T53" fmla="*/ 12409 h 13790"/>
                <a:gd name="T54" fmla="*/ 8621 w 13015"/>
                <a:gd name="T55" fmla="*/ 12095 h 13790"/>
                <a:gd name="T56" fmla="*/ 10943 w 13015"/>
                <a:gd name="T57" fmla="*/ 10756 h 13790"/>
                <a:gd name="T58" fmla="*/ 11738 w 13015"/>
                <a:gd name="T59" fmla="*/ 9082 h 13790"/>
                <a:gd name="T60" fmla="*/ 11780 w 13015"/>
                <a:gd name="T61" fmla="*/ 7429 h 13790"/>
                <a:gd name="T62" fmla="*/ 11153 w 13015"/>
                <a:gd name="T63" fmla="*/ 5315 h 13790"/>
                <a:gd name="T64" fmla="*/ 10002 w 13015"/>
                <a:gd name="T65" fmla="*/ 3537 h 13790"/>
                <a:gd name="T66" fmla="*/ 8705 w 13015"/>
                <a:gd name="T67" fmla="*/ 2198 h 13790"/>
                <a:gd name="T68" fmla="*/ 7909 w 13015"/>
                <a:gd name="T69" fmla="*/ 1675 h 13790"/>
                <a:gd name="T70" fmla="*/ 4290 w 13015"/>
                <a:gd name="T71" fmla="*/ 1152 h 13790"/>
                <a:gd name="T72" fmla="*/ 3997 w 13015"/>
                <a:gd name="T73" fmla="*/ 1361 h 13790"/>
                <a:gd name="T74" fmla="*/ 4311 w 13015"/>
                <a:gd name="T75" fmla="*/ 1842 h 13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54" name="Google Shape;1617;p61"/>
            <p:cNvSpPr>
              <a:spLocks/>
            </p:cNvSpPr>
            <p:nvPr/>
          </p:nvSpPr>
          <p:spPr bwMode="auto">
            <a:xfrm>
              <a:off x="-3102475" y="2877500"/>
              <a:ext cx="144400" cy="69050"/>
            </a:xfrm>
            <a:custGeom>
              <a:avLst/>
              <a:gdLst>
                <a:gd name="T0" fmla="*/ 1256 w 5776"/>
                <a:gd name="T1" fmla="*/ 2762 h 2762"/>
                <a:gd name="T2" fmla="*/ 628 w 5776"/>
                <a:gd name="T3" fmla="*/ 2636 h 2762"/>
                <a:gd name="T4" fmla="*/ 293 w 5776"/>
                <a:gd name="T5" fmla="*/ 1569 h 2762"/>
                <a:gd name="T6" fmla="*/ 774 w 5776"/>
                <a:gd name="T7" fmla="*/ 1339 h 2762"/>
                <a:gd name="T8" fmla="*/ 3181 w 5776"/>
                <a:gd name="T9" fmla="*/ 732 h 2762"/>
                <a:gd name="T10" fmla="*/ 5147 w 5776"/>
                <a:gd name="T11" fmla="*/ 21 h 2762"/>
                <a:gd name="T12" fmla="*/ 5629 w 5776"/>
                <a:gd name="T13" fmla="*/ 732 h 2762"/>
                <a:gd name="T14" fmla="*/ 5022 w 5776"/>
                <a:gd name="T15" fmla="*/ 1255 h 2762"/>
                <a:gd name="T16" fmla="*/ 3557 w 5776"/>
                <a:gd name="T17" fmla="*/ 1988 h 2762"/>
                <a:gd name="T18" fmla="*/ 1256 w 5776"/>
                <a:gd name="T19" fmla="*/ 2762 h 2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55" name="Google Shape;1618;p61"/>
            <p:cNvSpPr>
              <a:spLocks/>
            </p:cNvSpPr>
            <p:nvPr/>
          </p:nvSpPr>
          <p:spPr bwMode="auto">
            <a:xfrm>
              <a:off x="-2830475" y="2365900"/>
              <a:ext cx="54950" cy="134475"/>
            </a:xfrm>
            <a:custGeom>
              <a:avLst/>
              <a:gdLst>
                <a:gd name="T0" fmla="*/ 837 w 2198"/>
                <a:gd name="T1" fmla="*/ 5127 h 5379"/>
                <a:gd name="T2" fmla="*/ 231 w 2198"/>
                <a:gd name="T3" fmla="*/ 2051 h 5379"/>
                <a:gd name="T4" fmla="*/ 105 w 2198"/>
                <a:gd name="T5" fmla="*/ 1005 h 5379"/>
                <a:gd name="T6" fmla="*/ 0 w 2198"/>
                <a:gd name="T7" fmla="*/ 566 h 5379"/>
                <a:gd name="T8" fmla="*/ 356 w 2198"/>
                <a:gd name="T9" fmla="*/ 43 h 5379"/>
                <a:gd name="T10" fmla="*/ 879 w 2198"/>
                <a:gd name="T11" fmla="*/ 189 h 5379"/>
                <a:gd name="T12" fmla="*/ 1402 w 2198"/>
                <a:gd name="T13" fmla="*/ 1340 h 5379"/>
                <a:gd name="T14" fmla="*/ 1444 w 2198"/>
                <a:gd name="T15" fmla="*/ 1947 h 5379"/>
                <a:gd name="T16" fmla="*/ 2009 w 2198"/>
                <a:gd name="T17" fmla="*/ 4541 h 5379"/>
                <a:gd name="T18" fmla="*/ 1695 w 2198"/>
                <a:gd name="T19" fmla="*/ 5273 h 5379"/>
                <a:gd name="T20" fmla="*/ 837 w 2198"/>
                <a:gd name="T21" fmla="*/ 5127 h 5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56" name="Google Shape;1619;p61"/>
            <p:cNvSpPr>
              <a:spLocks/>
            </p:cNvSpPr>
            <p:nvPr/>
          </p:nvSpPr>
          <p:spPr bwMode="auto">
            <a:xfrm>
              <a:off x="-3118700" y="2615950"/>
              <a:ext cx="139700" cy="50750"/>
            </a:xfrm>
            <a:custGeom>
              <a:avLst/>
              <a:gdLst>
                <a:gd name="T0" fmla="*/ 3662 w 5588"/>
                <a:gd name="T1" fmla="*/ 1862 h 2030"/>
                <a:gd name="T2" fmla="*/ 273 w 5588"/>
                <a:gd name="T3" fmla="*/ 879 h 2030"/>
                <a:gd name="T4" fmla="*/ 21 w 5588"/>
                <a:gd name="T5" fmla="*/ 440 h 2030"/>
                <a:gd name="T6" fmla="*/ 419 w 5588"/>
                <a:gd name="T7" fmla="*/ 42 h 2030"/>
                <a:gd name="T8" fmla="*/ 879 w 5588"/>
                <a:gd name="T9" fmla="*/ 21 h 2030"/>
                <a:gd name="T10" fmla="*/ 1674 w 5588"/>
                <a:gd name="T11" fmla="*/ 251 h 2030"/>
                <a:gd name="T12" fmla="*/ 4081 w 5588"/>
                <a:gd name="T13" fmla="*/ 649 h 2030"/>
                <a:gd name="T14" fmla="*/ 5127 w 5588"/>
                <a:gd name="T15" fmla="*/ 733 h 2030"/>
                <a:gd name="T16" fmla="*/ 5503 w 5588"/>
                <a:gd name="T17" fmla="*/ 1214 h 2030"/>
                <a:gd name="T18" fmla="*/ 5148 w 5588"/>
                <a:gd name="T19" fmla="*/ 1653 h 2030"/>
                <a:gd name="T20" fmla="*/ 3662 w 5588"/>
                <a:gd name="T21" fmla="*/ 1862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57" name="Google Shape;1620;p61"/>
            <p:cNvSpPr>
              <a:spLocks/>
            </p:cNvSpPr>
            <p:nvPr/>
          </p:nvSpPr>
          <p:spPr bwMode="auto">
            <a:xfrm>
              <a:off x="-2646875" y="2412450"/>
              <a:ext cx="59150" cy="106225"/>
            </a:xfrm>
            <a:custGeom>
              <a:avLst/>
              <a:gdLst>
                <a:gd name="T0" fmla="*/ 2365 w 2366"/>
                <a:gd name="T1" fmla="*/ 1256 h 4249"/>
                <a:gd name="T2" fmla="*/ 942 w 2366"/>
                <a:gd name="T3" fmla="*/ 3997 h 4249"/>
                <a:gd name="T4" fmla="*/ 126 w 2366"/>
                <a:gd name="T5" fmla="*/ 3830 h 4249"/>
                <a:gd name="T6" fmla="*/ 63 w 2366"/>
                <a:gd name="T7" fmla="*/ 3139 h 4249"/>
                <a:gd name="T8" fmla="*/ 419 w 2366"/>
                <a:gd name="T9" fmla="*/ 2282 h 4249"/>
                <a:gd name="T10" fmla="*/ 1172 w 2366"/>
                <a:gd name="T11" fmla="*/ 440 h 4249"/>
                <a:gd name="T12" fmla="*/ 1675 w 2366"/>
                <a:gd name="T13" fmla="*/ 64 h 4249"/>
                <a:gd name="T14" fmla="*/ 2093 w 2366"/>
                <a:gd name="T15" fmla="*/ 398 h 4249"/>
                <a:gd name="T16" fmla="*/ 2365 w 2366"/>
                <a:gd name="T17" fmla="*/ 1256 h 4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58" name="Google Shape;1621;p61"/>
            <p:cNvSpPr>
              <a:spLocks/>
            </p:cNvSpPr>
            <p:nvPr/>
          </p:nvSpPr>
          <p:spPr bwMode="auto">
            <a:xfrm>
              <a:off x="-2480525" y="2633725"/>
              <a:ext cx="103075" cy="53375"/>
            </a:xfrm>
            <a:custGeom>
              <a:avLst/>
              <a:gdLst>
                <a:gd name="T0" fmla="*/ 1151 w 4123"/>
                <a:gd name="T1" fmla="*/ 2135 h 2135"/>
                <a:gd name="T2" fmla="*/ 335 w 4123"/>
                <a:gd name="T3" fmla="*/ 1947 h 2135"/>
                <a:gd name="T4" fmla="*/ 42 w 4123"/>
                <a:gd name="T5" fmla="*/ 1507 h 2135"/>
                <a:gd name="T6" fmla="*/ 335 w 4123"/>
                <a:gd name="T7" fmla="*/ 1172 h 2135"/>
                <a:gd name="T8" fmla="*/ 2909 w 4123"/>
                <a:gd name="T9" fmla="*/ 105 h 2135"/>
                <a:gd name="T10" fmla="*/ 3704 w 4123"/>
                <a:gd name="T11" fmla="*/ 42 h 2135"/>
                <a:gd name="T12" fmla="*/ 3871 w 4123"/>
                <a:gd name="T13" fmla="*/ 796 h 2135"/>
                <a:gd name="T14" fmla="*/ 3264 w 4123"/>
                <a:gd name="T15" fmla="*/ 1193 h 2135"/>
                <a:gd name="T16" fmla="*/ 1800 w 4123"/>
                <a:gd name="T17" fmla="*/ 1926 h 2135"/>
                <a:gd name="T18" fmla="*/ 1151 w 4123"/>
                <a:gd name="T19" fmla="*/ 2135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59" name="Google Shape;1622;p61"/>
            <p:cNvSpPr>
              <a:spLocks/>
            </p:cNvSpPr>
            <p:nvPr/>
          </p:nvSpPr>
          <p:spPr bwMode="auto">
            <a:xfrm>
              <a:off x="-2797525" y="3065275"/>
              <a:ext cx="46050" cy="92625"/>
            </a:xfrm>
            <a:custGeom>
              <a:avLst/>
              <a:gdLst>
                <a:gd name="T0" fmla="*/ 1842 w 1842"/>
                <a:gd name="T1" fmla="*/ 963 h 3705"/>
                <a:gd name="T2" fmla="*/ 1821 w 1842"/>
                <a:gd name="T3" fmla="*/ 1256 h 3705"/>
                <a:gd name="T4" fmla="*/ 1528 w 1842"/>
                <a:gd name="T5" fmla="*/ 3244 h 3705"/>
                <a:gd name="T6" fmla="*/ 1047 w 1842"/>
                <a:gd name="T7" fmla="*/ 3683 h 3705"/>
                <a:gd name="T8" fmla="*/ 419 w 1842"/>
                <a:gd name="T9" fmla="*/ 3453 h 3705"/>
                <a:gd name="T10" fmla="*/ 189 w 1842"/>
                <a:gd name="T11" fmla="*/ 2344 h 3705"/>
                <a:gd name="T12" fmla="*/ 900 w 1842"/>
                <a:gd name="T13" fmla="*/ 335 h 3705"/>
                <a:gd name="T14" fmla="*/ 1340 w 1842"/>
                <a:gd name="T15" fmla="*/ 22 h 3705"/>
                <a:gd name="T16" fmla="*/ 1737 w 1842"/>
                <a:gd name="T17" fmla="*/ 377 h 3705"/>
                <a:gd name="T18" fmla="*/ 1842 w 1842"/>
                <a:gd name="T19" fmla="*/ 963 h 3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60" name="Google Shape;1623;p61"/>
            <p:cNvSpPr>
              <a:spLocks/>
            </p:cNvSpPr>
            <p:nvPr/>
          </p:nvSpPr>
          <p:spPr bwMode="auto">
            <a:xfrm>
              <a:off x="-2633800" y="3047500"/>
              <a:ext cx="65950" cy="71675"/>
            </a:xfrm>
            <a:custGeom>
              <a:avLst/>
              <a:gdLst>
                <a:gd name="T0" fmla="*/ 1 w 2638"/>
                <a:gd name="T1" fmla="*/ 670 h 2867"/>
                <a:gd name="T2" fmla="*/ 1528 w 2638"/>
                <a:gd name="T3" fmla="*/ 628 h 2867"/>
                <a:gd name="T4" fmla="*/ 2491 w 2638"/>
                <a:gd name="T5" fmla="*/ 1967 h 2867"/>
                <a:gd name="T6" fmla="*/ 2616 w 2638"/>
                <a:gd name="T7" fmla="*/ 2281 h 2867"/>
                <a:gd name="T8" fmla="*/ 2407 w 2638"/>
                <a:gd name="T9" fmla="*/ 2762 h 2867"/>
                <a:gd name="T10" fmla="*/ 1968 w 2638"/>
                <a:gd name="T11" fmla="*/ 2804 h 2867"/>
                <a:gd name="T12" fmla="*/ 900 w 2638"/>
                <a:gd name="T13" fmla="*/ 1862 h 2867"/>
                <a:gd name="T14" fmla="*/ 1 w 2638"/>
                <a:gd name="T15" fmla="*/ 67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61" name="Google Shape;1624;p61"/>
            <p:cNvSpPr>
              <a:spLocks/>
            </p:cNvSpPr>
            <p:nvPr/>
          </p:nvSpPr>
          <p:spPr bwMode="auto">
            <a:xfrm>
              <a:off x="-2507725" y="2909400"/>
              <a:ext cx="75350" cy="59650"/>
            </a:xfrm>
            <a:custGeom>
              <a:avLst/>
              <a:gdLst>
                <a:gd name="T0" fmla="*/ 2992 w 3014"/>
                <a:gd name="T1" fmla="*/ 1842 h 2386"/>
                <a:gd name="T2" fmla="*/ 2469 w 3014"/>
                <a:gd name="T3" fmla="*/ 2323 h 2386"/>
                <a:gd name="T4" fmla="*/ 2051 w 3014"/>
                <a:gd name="T5" fmla="*/ 2176 h 2386"/>
                <a:gd name="T6" fmla="*/ 440 w 3014"/>
                <a:gd name="T7" fmla="*/ 984 h 2386"/>
                <a:gd name="T8" fmla="*/ 105 w 3014"/>
                <a:gd name="T9" fmla="*/ 670 h 2386"/>
                <a:gd name="T10" fmla="*/ 231 w 3014"/>
                <a:gd name="T11" fmla="*/ 147 h 2386"/>
                <a:gd name="T12" fmla="*/ 691 w 3014"/>
                <a:gd name="T13" fmla="*/ 21 h 2386"/>
                <a:gd name="T14" fmla="*/ 2909 w 3014"/>
                <a:gd name="T15" fmla="*/ 1591 h 2386"/>
                <a:gd name="T16" fmla="*/ 2992 w 3014"/>
                <a:gd name="T17" fmla="*/ 1842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47126" name="Google Shape;1625;p61"/>
          <p:cNvGrpSpPr>
            <a:grpSpLocks/>
          </p:cNvGrpSpPr>
          <p:nvPr/>
        </p:nvGrpSpPr>
        <p:grpSpPr bwMode="auto">
          <a:xfrm flipH="1">
            <a:off x="7535863" y="1273175"/>
            <a:ext cx="608012" cy="407988"/>
            <a:chOff x="4137713" y="525925"/>
            <a:chExt cx="608900" cy="407500"/>
          </a:xfrm>
        </p:grpSpPr>
        <p:sp>
          <p:nvSpPr>
            <p:cNvPr id="47150" name="Google Shape;1626;p61"/>
            <p:cNvSpPr>
              <a:spLocks/>
            </p:cNvSpPr>
            <p:nvPr/>
          </p:nvSpPr>
          <p:spPr bwMode="auto">
            <a:xfrm>
              <a:off x="4168063" y="559925"/>
              <a:ext cx="556575" cy="353625"/>
            </a:xfrm>
            <a:custGeom>
              <a:avLst/>
              <a:gdLst>
                <a:gd name="T0" fmla="*/ 8913 w 22263"/>
                <a:gd name="T1" fmla="*/ 11257 h 14145"/>
                <a:gd name="T2" fmla="*/ 7825 w 22263"/>
                <a:gd name="T3" fmla="*/ 11487 h 14145"/>
                <a:gd name="T4" fmla="*/ 6110 w 22263"/>
                <a:gd name="T5" fmla="*/ 12764 h 14145"/>
                <a:gd name="T6" fmla="*/ 4603 w 22263"/>
                <a:gd name="T7" fmla="*/ 13057 h 14145"/>
                <a:gd name="T8" fmla="*/ 3118 w 22263"/>
                <a:gd name="T9" fmla="*/ 12827 h 14145"/>
                <a:gd name="T10" fmla="*/ 2657 w 22263"/>
                <a:gd name="T11" fmla="*/ 12345 h 14145"/>
                <a:gd name="T12" fmla="*/ 2678 w 22263"/>
                <a:gd name="T13" fmla="*/ 11739 h 14145"/>
                <a:gd name="T14" fmla="*/ 3724 w 22263"/>
                <a:gd name="T15" fmla="*/ 9228 h 14145"/>
                <a:gd name="T16" fmla="*/ 3996 w 22263"/>
                <a:gd name="T17" fmla="*/ 8788 h 14145"/>
                <a:gd name="T18" fmla="*/ 3996 w 22263"/>
                <a:gd name="T19" fmla="*/ 8684 h 14145"/>
                <a:gd name="T20" fmla="*/ 3766 w 22263"/>
                <a:gd name="T21" fmla="*/ 8642 h 14145"/>
                <a:gd name="T22" fmla="*/ 3201 w 22263"/>
                <a:gd name="T23" fmla="*/ 8893 h 14145"/>
                <a:gd name="T24" fmla="*/ 1799 w 22263"/>
                <a:gd name="T25" fmla="*/ 9165 h 14145"/>
                <a:gd name="T26" fmla="*/ 251 w 22263"/>
                <a:gd name="T27" fmla="*/ 8349 h 14145"/>
                <a:gd name="T28" fmla="*/ 21 w 22263"/>
                <a:gd name="T29" fmla="*/ 7805 h 14145"/>
                <a:gd name="T30" fmla="*/ 21 w 22263"/>
                <a:gd name="T31" fmla="*/ 7282 h 14145"/>
                <a:gd name="T32" fmla="*/ 983 w 22263"/>
                <a:gd name="T33" fmla="*/ 5671 h 14145"/>
                <a:gd name="T34" fmla="*/ 3013 w 22263"/>
                <a:gd name="T35" fmla="*/ 6236 h 14145"/>
                <a:gd name="T36" fmla="*/ 3160 w 22263"/>
                <a:gd name="T37" fmla="*/ 6403 h 14145"/>
                <a:gd name="T38" fmla="*/ 3452 w 22263"/>
                <a:gd name="T39" fmla="*/ 6361 h 14145"/>
                <a:gd name="T40" fmla="*/ 3536 w 22263"/>
                <a:gd name="T41" fmla="*/ 6026 h 14145"/>
                <a:gd name="T42" fmla="*/ 3557 w 22263"/>
                <a:gd name="T43" fmla="*/ 4687 h 14145"/>
                <a:gd name="T44" fmla="*/ 5754 w 22263"/>
                <a:gd name="T45" fmla="*/ 523 h 14145"/>
                <a:gd name="T46" fmla="*/ 7323 w 22263"/>
                <a:gd name="T47" fmla="*/ 0 h 14145"/>
                <a:gd name="T48" fmla="*/ 9541 w 22263"/>
                <a:gd name="T49" fmla="*/ 2156 h 14145"/>
                <a:gd name="T50" fmla="*/ 9541 w 22263"/>
                <a:gd name="T51" fmla="*/ 3118 h 14145"/>
                <a:gd name="T52" fmla="*/ 9834 w 22263"/>
                <a:gd name="T53" fmla="*/ 3620 h 14145"/>
                <a:gd name="T54" fmla="*/ 10441 w 22263"/>
                <a:gd name="T55" fmla="*/ 3390 h 14145"/>
                <a:gd name="T56" fmla="*/ 10608 w 22263"/>
                <a:gd name="T57" fmla="*/ 3097 h 14145"/>
                <a:gd name="T58" fmla="*/ 11424 w 22263"/>
                <a:gd name="T59" fmla="*/ 2428 h 14145"/>
                <a:gd name="T60" fmla="*/ 14228 w 22263"/>
                <a:gd name="T61" fmla="*/ 2783 h 14145"/>
                <a:gd name="T62" fmla="*/ 15044 w 22263"/>
                <a:gd name="T63" fmla="*/ 4269 h 14145"/>
                <a:gd name="T64" fmla="*/ 15044 w 22263"/>
                <a:gd name="T65" fmla="*/ 5336 h 14145"/>
                <a:gd name="T66" fmla="*/ 15735 w 22263"/>
                <a:gd name="T67" fmla="*/ 5943 h 14145"/>
                <a:gd name="T68" fmla="*/ 16258 w 22263"/>
                <a:gd name="T69" fmla="*/ 5817 h 14145"/>
                <a:gd name="T70" fmla="*/ 18538 w 22263"/>
                <a:gd name="T71" fmla="*/ 5587 h 14145"/>
                <a:gd name="T72" fmla="*/ 21761 w 22263"/>
                <a:gd name="T73" fmla="*/ 7554 h 14145"/>
                <a:gd name="T74" fmla="*/ 21593 w 22263"/>
                <a:gd name="T75" fmla="*/ 9855 h 14145"/>
                <a:gd name="T76" fmla="*/ 18204 w 22263"/>
                <a:gd name="T77" fmla="*/ 11780 h 14145"/>
                <a:gd name="T78" fmla="*/ 17408 w 22263"/>
                <a:gd name="T79" fmla="*/ 11906 h 14145"/>
                <a:gd name="T80" fmla="*/ 15881 w 22263"/>
                <a:gd name="T81" fmla="*/ 11195 h 14145"/>
                <a:gd name="T82" fmla="*/ 14835 w 22263"/>
                <a:gd name="T83" fmla="*/ 11195 h 14145"/>
                <a:gd name="T84" fmla="*/ 13914 w 22263"/>
                <a:gd name="T85" fmla="*/ 12513 h 14145"/>
                <a:gd name="T86" fmla="*/ 12889 w 22263"/>
                <a:gd name="T87" fmla="*/ 13475 h 14145"/>
                <a:gd name="T88" fmla="*/ 10127 w 22263"/>
                <a:gd name="T89" fmla="*/ 13308 h 14145"/>
                <a:gd name="T90" fmla="*/ 8913 w 22263"/>
                <a:gd name="T91" fmla="*/ 11257 h 14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51" name="Google Shape;1627;p61"/>
            <p:cNvSpPr>
              <a:spLocks/>
            </p:cNvSpPr>
            <p:nvPr/>
          </p:nvSpPr>
          <p:spPr bwMode="auto">
            <a:xfrm>
              <a:off x="4137713" y="525925"/>
              <a:ext cx="608900" cy="407500"/>
            </a:xfrm>
            <a:custGeom>
              <a:avLst/>
              <a:gdLst>
                <a:gd name="T0" fmla="*/ 5001 w 24356"/>
                <a:gd name="T1" fmla="*/ 2741 h 16300"/>
                <a:gd name="T2" fmla="*/ 7261 w 24356"/>
                <a:gd name="T3" fmla="*/ 712 h 16300"/>
                <a:gd name="T4" fmla="*/ 11780 w 24356"/>
                <a:gd name="T5" fmla="*/ 2992 h 16300"/>
                <a:gd name="T6" fmla="*/ 14542 w 24356"/>
                <a:gd name="T7" fmla="*/ 2720 h 16300"/>
                <a:gd name="T8" fmla="*/ 17304 w 24356"/>
                <a:gd name="T9" fmla="*/ 6089 h 16300"/>
                <a:gd name="T10" fmla="*/ 23435 w 24356"/>
                <a:gd name="T11" fmla="*/ 7868 h 16300"/>
                <a:gd name="T12" fmla="*/ 23581 w 24356"/>
                <a:gd name="T13" fmla="*/ 11843 h 16300"/>
                <a:gd name="T14" fmla="*/ 18832 w 24356"/>
                <a:gd name="T15" fmla="*/ 14354 h 16300"/>
                <a:gd name="T16" fmla="*/ 16614 w 24356"/>
                <a:gd name="T17" fmla="*/ 13601 h 16300"/>
                <a:gd name="T18" fmla="*/ 15526 w 24356"/>
                <a:gd name="T19" fmla="*/ 14961 h 16300"/>
                <a:gd name="T20" fmla="*/ 12073 w 24356"/>
                <a:gd name="T21" fmla="*/ 16112 h 16300"/>
                <a:gd name="T22" fmla="*/ 9876 w 24356"/>
                <a:gd name="T23" fmla="*/ 14459 h 16300"/>
                <a:gd name="T24" fmla="*/ 8977 w 24356"/>
                <a:gd name="T25" fmla="*/ 14040 h 16300"/>
                <a:gd name="T26" fmla="*/ 3599 w 24356"/>
                <a:gd name="T27" fmla="*/ 14940 h 16300"/>
                <a:gd name="T28" fmla="*/ 2595 w 24356"/>
                <a:gd name="T29" fmla="*/ 13726 h 16300"/>
                <a:gd name="T30" fmla="*/ 2972 w 24356"/>
                <a:gd name="T31" fmla="*/ 11718 h 16300"/>
                <a:gd name="T32" fmla="*/ 628 w 24356"/>
                <a:gd name="T33" fmla="*/ 10441 h 16300"/>
                <a:gd name="T34" fmla="*/ 1026 w 24356"/>
                <a:gd name="T35" fmla="*/ 6612 h 16300"/>
                <a:gd name="T36" fmla="*/ 3976 w 24356"/>
                <a:gd name="T37" fmla="*/ 6194 h 16300"/>
                <a:gd name="T38" fmla="*/ 11383 w 24356"/>
                <a:gd name="T39" fmla="*/ 14668 h 16300"/>
                <a:gd name="T40" fmla="*/ 15170 w 24356"/>
                <a:gd name="T41" fmla="*/ 13873 h 16300"/>
                <a:gd name="T42" fmla="*/ 17137 w 24356"/>
                <a:gd name="T43" fmla="*/ 12555 h 16300"/>
                <a:gd name="T44" fmla="*/ 19459 w 24356"/>
                <a:gd name="T45" fmla="*/ 13140 h 16300"/>
                <a:gd name="T46" fmla="*/ 23016 w 24356"/>
                <a:gd name="T47" fmla="*/ 8914 h 16300"/>
                <a:gd name="T48" fmla="*/ 17534 w 24356"/>
                <a:gd name="T49" fmla="*/ 7177 h 16300"/>
                <a:gd name="T50" fmla="*/ 16300 w 24356"/>
                <a:gd name="T51" fmla="*/ 6696 h 16300"/>
                <a:gd name="T52" fmla="*/ 15484 w 24356"/>
                <a:gd name="T53" fmla="*/ 4143 h 16300"/>
                <a:gd name="T54" fmla="*/ 11885 w 24356"/>
                <a:gd name="T55" fmla="*/ 4457 h 16300"/>
                <a:gd name="T56" fmla="*/ 11090 w 24356"/>
                <a:gd name="T57" fmla="*/ 4980 h 16300"/>
                <a:gd name="T58" fmla="*/ 10797 w 24356"/>
                <a:gd name="T59" fmla="*/ 3516 h 16300"/>
                <a:gd name="T60" fmla="*/ 7010 w 24356"/>
                <a:gd name="T61" fmla="*/ 1883 h 16300"/>
                <a:gd name="T62" fmla="*/ 4792 w 24356"/>
                <a:gd name="T63" fmla="*/ 7386 h 16300"/>
                <a:gd name="T64" fmla="*/ 4415 w 24356"/>
                <a:gd name="T65" fmla="*/ 7763 h 16300"/>
                <a:gd name="T66" fmla="*/ 2260 w 24356"/>
                <a:gd name="T67" fmla="*/ 7031 h 16300"/>
                <a:gd name="T68" fmla="*/ 1277 w 24356"/>
                <a:gd name="T69" fmla="*/ 9165 h 16300"/>
                <a:gd name="T70" fmla="*/ 3055 w 24356"/>
                <a:gd name="T71" fmla="*/ 10525 h 16300"/>
                <a:gd name="T72" fmla="*/ 5022 w 24356"/>
                <a:gd name="T73" fmla="*/ 10002 h 16300"/>
                <a:gd name="T74" fmla="*/ 5252 w 24356"/>
                <a:gd name="T75" fmla="*/ 10148 h 16300"/>
                <a:gd name="T76" fmla="*/ 3955 w 24356"/>
                <a:gd name="T77" fmla="*/ 13099 h 16300"/>
                <a:gd name="T78" fmla="*/ 4374 w 24356"/>
                <a:gd name="T79" fmla="*/ 14187 h 16300"/>
                <a:gd name="T80" fmla="*/ 7387 w 24356"/>
                <a:gd name="T81" fmla="*/ 14124 h 16300"/>
                <a:gd name="T82" fmla="*/ 10127 w 24356"/>
                <a:gd name="T83" fmla="*/ 12617 h 16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47127" name="Google Shape;1628;p61"/>
          <p:cNvGrpSpPr>
            <a:grpSpLocks/>
          </p:cNvGrpSpPr>
          <p:nvPr/>
        </p:nvGrpSpPr>
        <p:grpSpPr bwMode="auto">
          <a:xfrm>
            <a:off x="7981950" y="4221163"/>
            <a:ext cx="642938" cy="195262"/>
            <a:chOff x="806663" y="3241275"/>
            <a:chExt cx="643950" cy="195675"/>
          </a:xfrm>
        </p:grpSpPr>
        <p:sp>
          <p:nvSpPr>
            <p:cNvPr id="1629" name="Google Shape;1629;p61"/>
            <p:cNvSpPr/>
            <p:nvPr/>
          </p:nvSpPr>
          <p:spPr>
            <a:xfrm>
              <a:off x="808253" y="3263547"/>
              <a:ext cx="599429" cy="173403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9" name="Google Shape;1630;p61"/>
            <p:cNvSpPr>
              <a:spLocks/>
            </p:cNvSpPr>
            <p:nvPr/>
          </p:nvSpPr>
          <p:spPr bwMode="auto">
            <a:xfrm>
              <a:off x="806663" y="3241275"/>
              <a:ext cx="643950" cy="188350"/>
            </a:xfrm>
            <a:custGeom>
              <a:avLst/>
              <a:gdLst>
                <a:gd name="T0" fmla="*/ 4144 w 25758"/>
                <a:gd name="T1" fmla="*/ 4060 h 7534"/>
                <a:gd name="T2" fmla="*/ 3767 w 25758"/>
                <a:gd name="T3" fmla="*/ 2261 h 7534"/>
                <a:gd name="T4" fmla="*/ 6822 w 25758"/>
                <a:gd name="T5" fmla="*/ 2051 h 7534"/>
                <a:gd name="T6" fmla="*/ 9417 w 25758"/>
                <a:gd name="T7" fmla="*/ 3328 h 7534"/>
                <a:gd name="T8" fmla="*/ 10672 w 25758"/>
                <a:gd name="T9" fmla="*/ 859 h 7534"/>
                <a:gd name="T10" fmla="*/ 12681 w 25758"/>
                <a:gd name="T11" fmla="*/ 817 h 7534"/>
                <a:gd name="T12" fmla="*/ 13664 w 25758"/>
                <a:gd name="T13" fmla="*/ 2512 h 7534"/>
                <a:gd name="T14" fmla="*/ 16133 w 25758"/>
                <a:gd name="T15" fmla="*/ 315 h 7534"/>
                <a:gd name="T16" fmla="*/ 18330 w 25758"/>
                <a:gd name="T17" fmla="*/ 629 h 7534"/>
                <a:gd name="T18" fmla="*/ 18435 w 25758"/>
                <a:gd name="T19" fmla="*/ 2177 h 7534"/>
                <a:gd name="T20" fmla="*/ 22285 w 25758"/>
                <a:gd name="T21" fmla="*/ 1214 h 7534"/>
                <a:gd name="T22" fmla="*/ 24858 w 25758"/>
                <a:gd name="T23" fmla="*/ 1256 h 7534"/>
                <a:gd name="T24" fmla="*/ 25339 w 25758"/>
                <a:gd name="T25" fmla="*/ 3495 h 7534"/>
                <a:gd name="T26" fmla="*/ 23707 w 25758"/>
                <a:gd name="T27" fmla="*/ 5797 h 7534"/>
                <a:gd name="T28" fmla="*/ 22933 w 25758"/>
                <a:gd name="T29" fmla="*/ 6152 h 7534"/>
                <a:gd name="T30" fmla="*/ 22954 w 25758"/>
                <a:gd name="T31" fmla="*/ 5043 h 7534"/>
                <a:gd name="T32" fmla="*/ 24419 w 25758"/>
                <a:gd name="T33" fmla="*/ 2951 h 7534"/>
                <a:gd name="T34" fmla="*/ 23289 w 25758"/>
                <a:gd name="T35" fmla="*/ 2010 h 7534"/>
                <a:gd name="T36" fmla="*/ 17912 w 25758"/>
                <a:gd name="T37" fmla="*/ 3160 h 7534"/>
                <a:gd name="T38" fmla="*/ 17305 w 25758"/>
                <a:gd name="T39" fmla="*/ 1549 h 7534"/>
                <a:gd name="T40" fmla="*/ 15903 w 25758"/>
                <a:gd name="T41" fmla="*/ 1675 h 7534"/>
                <a:gd name="T42" fmla="*/ 14082 w 25758"/>
                <a:gd name="T43" fmla="*/ 3474 h 7534"/>
                <a:gd name="T44" fmla="*/ 12095 w 25758"/>
                <a:gd name="T45" fmla="*/ 1884 h 7534"/>
                <a:gd name="T46" fmla="*/ 11404 w 25758"/>
                <a:gd name="T47" fmla="*/ 1570 h 7534"/>
                <a:gd name="T48" fmla="*/ 10358 w 25758"/>
                <a:gd name="T49" fmla="*/ 3830 h 7534"/>
                <a:gd name="T50" fmla="*/ 8077 w 25758"/>
                <a:gd name="T51" fmla="*/ 3872 h 7534"/>
                <a:gd name="T52" fmla="*/ 4667 w 25758"/>
                <a:gd name="T53" fmla="*/ 2219 h 7534"/>
                <a:gd name="T54" fmla="*/ 6278 w 25758"/>
                <a:gd name="T55" fmla="*/ 5357 h 7534"/>
                <a:gd name="T56" fmla="*/ 7847 w 25758"/>
                <a:gd name="T57" fmla="*/ 6571 h 7534"/>
                <a:gd name="T58" fmla="*/ 7282 w 25758"/>
                <a:gd name="T59" fmla="*/ 7324 h 7534"/>
                <a:gd name="T60" fmla="*/ 3265 w 25758"/>
                <a:gd name="T61" fmla="*/ 5336 h 7534"/>
                <a:gd name="T62" fmla="*/ 2470 w 25758"/>
                <a:gd name="T63" fmla="*/ 5922 h 7534"/>
                <a:gd name="T64" fmla="*/ 2930 w 25758"/>
                <a:gd name="T65" fmla="*/ 6885 h 7534"/>
                <a:gd name="T66" fmla="*/ 1947 w 25758"/>
                <a:gd name="T67" fmla="*/ 6550 h 7534"/>
                <a:gd name="T68" fmla="*/ 252 w 25758"/>
                <a:gd name="T69" fmla="*/ 5127 h 7534"/>
                <a:gd name="T70" fmla="*/ 3872 w 25758"/>
                <a:gd name="T71" fmla="*/ 4771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47128" name="Google Shape;1631;p61"/>
          <p:cNvGrpSpPr>
            <a:grpSpLocks/>
          </p:cNvGrpSpPr>
          <p:nvPr/>
        </p:nvGrpSpPr>
        <p:grpSpPr bwMode="auto">
          <a:xfrm>
            <a:off x="7535863" y="3790950"/>
            <a:ext cx="381000" cy="358775"/>
            <a:chOff x="7723450" y="2617900"/>
            <a:chExt cx="381375" cy="358350"/>
          </a:xfrm>
        </p:grpSpPr>
        <p:sp>
          <p:nvSpPr>
            <p:cNvPr id="1632" name="Google Shape;1632;p61"/>
            <p:cNvSpPr/>
            <p:nvPr/>
          </p:nvSpPr>
          <p:spPr>
            <a:xfrm>
              <a:off x="7752053" y="2646441"/>
              <a:ext cx="333703" cy="302854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5" name="Google Shape;1633;p61"/>
            <p:cNvSpPr>
              <a:spLocks/>
            </p:cNvSpPr>
            <p:nvPr/>
          </p:nvSpPr>
          <p:spPr bwMode="auto">
            <a:xfrm>
              <a:off x="7897125" y="2778475"/>
              <a:ext cx="75875" cy="57050"/>
            </a:xfrm>
            <a:custGeom>
              <a:avLst/>
              <a:gdLst>
                <a:gd name="T0" fmla="*/ 105 w 3035"/>
                <a:gd name="T1" fmla="*/ 943 h 2282"/>
                <a:gd name="T2" fmla="*/ 2783 w 3035"/>
                <a:gd name="T3" fmla="*/ 127 h 2282"/>
                <a:gd name="T4" fmla="*/ 2720 w 3035"/>
                <a:gd name="T5" fmla="*/ 1570 h 2282"/>
                <a:gd name="T6" fmla="*/ 2344 w 3035"/>
                <a:gd name="T7" fmla="*/ 1968 h 2282"/>
                <a:gd name="T8" fmla="*/ 816 w 3035"/>
                <a:gd name="T9" fmla="*/ 2156 h 2282"/>
                <a:gd name="T10" fmla="*/ 105 w 3035"/>
                <a:gd name="T11" fmla="*/ 943 h 2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46" name="Google Shape;1634;p61"/>
            <p:cNvSpPr>
              <a:spLocks/>
            </p:cNvSpPr>
            <p:nvPr/>
          </p:nvSpPr>
          <p:spPr bwMode="auto">
            <a:xfrm>
              <a:off x="7723450" y="2617900"/>
              <a:ext cx="381375" cy="358350"/>
            </a:xfrm>
            <a:custGeom>
              <a:avLst/>
              <a:gdLst>
                <a:gd name="T0" fmla="*/ 4646 w 15255"/>
                <a:gd name="T1" fmla="*/ 3997 h 14334"/>
                <a:gd name="T2" fmla="*/ 4604 w 15255"/>
                <a:gd name="T3" fmla="*/ 1695 h 14334"/>
                <a:gd name="T4" fmla="*/ 9751 w 15255"/>
                <a:gd name="T5" fmla="*/ 1737 h 14334"/>
                <a:gd name="T6" fmla="*/ 11864 w 15255"/>
                <a:gd name="T7" fmla="*/ 2825 h 14334"/>
                <a:gd name="T8" fmla="*/ 13915 w 15255"/>
                <a:gd name="T9" fmla="*/ 3620 h 14334"/>
                <a:gd name="T10" fmla="*/ 13476 w 15255"/>
                <a:gd name="T11" fmla="*/ 8809 h 14334"/>
                <a:gd name="T12" fmla="*/ 12701 w 15255"/>
                <a:gd name="T13" fmla="*/ 9144 h 14334"/>
                <a:gd name="T14" fmla="*/ 12952 w 15255"/>
                <a:gd name="T15" fmla="*/ 12827 h 14334"/>
                <a:gd name="T16" fmla="*/ 8475 w 15255"/>
                <a:gd name="T17" fmla="*/ 12931 h 14334"/>
                <a:gd name="T18" fmla="*/ 6069 w 15255"/>
                <a:gd name="T19" fmla="*/ 14082 h 14334"/>
                <a:gd name="T20" fmla="*/ 4164 w 15255"/>
                <a:gd name="T21" fmla="*/ 12868 h 14334"/>
                <a:gd name="T22" fmla="*/ 2198 w 15255"/>
                <a:gd name="T23" fmla="*/ 9311 h 14334"/>
                <a:gd name="T24" fmla="*/ 43 w 15255"/>
                <a:gd name="T25" fmla="*/ 7324 h 14334"/>
                <a:gd name="T26" fmla="*/ 1068 w 15255"/>
                <a:gd name="T27" fmla="*/ 5608 h 14334"/>
                <a:gd name="T28" fmla="*/ 4918 w 15255"/>
                <a:gd name="T29" fmla="*/ 4708 h 14334"/>
                <a:gd name="T30" fmla="*/ 10337 w 15255"/>
                <a:gd name="T31" fmla="*/ 4311 h 14334"/>
                <a:gd name="T32" fmla="*/ 9667 w 15255"/>
                <a:gd name="T33" fmla="*/ 5169 h 14334"/>
                <a:gd name="T34" fmla="*/ 9249 w 15255"/>
                <a:gd name="T35" fmla="*/ 2972 h 14334"/>
                <a:gd name="T36" fmla="*/ 6529 w 15255"/>
                <a:gd name="T37" fmla="*/ 1151 h 14334"/>
                <a:gd name="T38" fmla="*/ 5797 w 15255"/>
                <a:gd name="T39" fmla="*/ 3829 h 14334"/>
                <a:gd name="T40" fmla="*/ 6843 w 15255"/>
                <a:gd name="T41" fmla="*/ 5127 h 14334"/>
                <a:gd name="T42" fmla="*/ 6006 w 15255"/>
                <a:gd name="T43" fmla="*/ 5461 h 14334"/>
                <a:gd name="T44" fmla="*/ 1884 w 15255"/>
                <a:gd name="T45" fmla="*/ 6445 h 14334"/>
                <a:gd name="T46" fmla="*/ 1361 w 15255"/>
                <a:gd name="T47" fmla="*/ 7638 h 14334"/>
                <a:gd name="T48" fmla="*/ 3265 w 15255"/>
                <a:gd name="T49" fmla="*/ 8265 h 14334"/>
                <a:gd name="T50" fmla="*/ 5148 w 15255"/>
                <a:gd name="T51" fmla="*/ 7847 h 14334"/>
                <a:gd name="T52" fmla="*/ 5525 w 15255"/>
                <a:gd name="T53" fmla="*/ 8726 h 14334"/>
                <a:gd name="T54" fmla="*/ 4897 w 15255"/>
                <a:gd name="T55" fmla="*/ 11822 h 14334"/>
                <a:gd name="T56" fmla="*/ 6299 w 15255"/>
                <a:gd name="T57" fmla="*/ 13015 h 14334"/>
                <a:gd name="T58" fmla="*/ 7847 w 15255"/>
                <a:gd name="T59" fmla="*/ 11718 h 14334"/>
                <a:gd name="T60" fmla="*/ 8475 w 15255"/>
                <a:gd name="T61" fmla="*/ 9730 h 14334"/>
                <a:gd name="T62" fmla="*/ 9500 w 15255"/>
                <a:gd name="T63" fmla="*/ 12199 h 14334"/>
                <a:gd name="T64" fmla="*/ 11551 w 15255"/>
                <a:gd name="T65" fmla="*/ 12764 h 14334"/>
                <a:gd name="T66" fmla="*/ 11509 w 15255"/>
                <a:gd name="T67" fmla="*/ 9521 h 14334"/>
                <a:gd name="T68" fmla="*/ 10483 w 15255"/>
                <a:gd name="T69" fmla="*/ 8474 h 14334"/>
                <a:gd name="T70" fmla="*/ 12952 w 15255"/>
                <a:gd name="T71" fmla="*/ 7847 h 14334"/>
                <a:gd name="T72" fmla="*/ 13517 w 15255"/>
                <a:gd name="T73" fmla="*/ 4541 h 14334"/>
                <a:gd name="T74" fmla="*/ 10714 w 15255"/>
                <a:gd name="T75" fmla="*/ 3683 h 14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47" name="Google Shape;1635;p61"/>
            <p:cNvSpPr>
              <a:spLocks/>
            </p:cNvSpPr>
            <p:nvPr/>
          </p:nvSpPr>
          <p:spPr bwMode="auto">
            <a:xfrm>
              <a:off x="7870450" y="2760175"/>
              <a:ext cx="115625" cy="96275"/>
            </a:xfrm>
            <a:custGeom>
              <a:avLst/>
              <a:gdLst>
                <a:gd name="T0" fmla="*/ 168 w 4625"/>
                <a:gd name="T1" fmla="*/ 3160 h 3851"/>
                <a:gd name="T2" fmla="*/ 209 w 4625"/>
                <a:gd name="T3" fmla="*/ 1465 h 3851"/>
                <a:gd name="T4" fmla="*/ 753 w 4625"/>
                <a:gd name="T5" fmla="*/ 817 h 3851"/>
                <a:gd name="T6" fmla="*/ 2699 w 4625"/>
                <a:gd name="T7" fmla="*/ 168 h 3851"/>
                <a:gd name="T8" fmla="*/ 3160 w 4625"/>
                <a:gd name="T9" fmla="*/ 84 h 3851"/>
                <a:gd name="T10" fmla="*/ 4478 w 4625"/>
                <a:gd name="T11" fmla="*/ 1151 h 3851"/>
                <a:gd name="T12" fmla="*/ 2427 w 4625"/>
                <a:gd name="T13" fmla="*/ 3788 h 3851"/>
                <a:gd name="T14" fmla="*/ 1172 w 4625"/>
                <a:gd name="T15" fmla="*/ 3683 h 3851"/>
                <a:gd name="T16" fmla="*/ 168 w 4625"/>
                <a:gd name="T17" fmla="*/ 3160 h 3851"/>
                <a:gd name="T18" fmla="*/ 1172 w 4625"/>
                <a:gd name="T19" fmla="*/ 1675 h 3851"/>
                <a:gd name="T20" fmla="*/ 1883 w 4625"/>
                <a:gd name="T21" fmla="*/ 2909 h 3851"/>
                <a:gd name="T22" fmla="*/ 3411 w 4625"/>
                <a:gd name="T23" fmla="*/ 2721 h 3851"/>
                <a:gd name="T24" fmla="*/ 3787 w 4625"/>
                <a:gd name="T25" fmla="*/ 2323 h 3851"/>
                <a:gd name="T26" fmla="*/ 3850 w 4625"/>
                <a:gd name="T27" fmla="*/ 900 h 3851"/>
                <a:gd name="T28" fmla="*/ 1172 w 4625"/>
                <a:gd name="T29" fmla="*/ 1675 h 3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47129" name="Google Shape;1636;p61"/>
          <p:cNvGrpSpPr>
            <a:grpSpLocks/>
          </p:cNvGrpSpPr>
          <p:nvPr/>
        </p:nvGrpSpPr>
        <p:grpSpPr bwMode="auto">
          <a:xfrm>
            <a:off x="7916863" y="401638"/>
            <a:ext cx="642937" cy="1955800"/>
            <a:chOff x="7535154" y="939325"/>
            <a:chExt cx="643933" cy="1955285"/>
          </a:xfrm>
        </p:grpSpPr>
        <p:sp>
          <p:nvSpPr>
            <p:cNvPr id="47141" name="Google Shape;1637;p61"/>
            <p:cNvSpPr>
              <a:spLocks/>
            </p:cNvSpPr>
            <p:nvPr/>
          </p:nvSpPr>
          <p:spPr bwMode="auto">
            <a:xfrm>
              <a:off x="7802933" y="1519843"/>
              <a:ext cx="107696" cy="173270"/>
            </a:xfrm>
            <a:custGeom>
              <a:avLst/>
              <a:gdLst>
                <a:gd name="T0" fmla="*/ 900 w 3265"/>
                <a:gd name="T1" fmla="*/ 1 h 5253"/>
                <a:gd name="T2" fmla="*/ 900 w 3265"/>
                <a:gd name="T3" fmla="*/ 1696 h 5253"/>
                <a:gd name="T4" fmla="*/ 1 w 3265"/>
                <a:gd name="T5" fmla="*/ 5253 h 5253"/>
                <a:gd name="T6" fmla="*/ 1423 w 3265"/>
                <a:gd name="T7" fmla="*/ 5253 h 5253"/>
                <a:gd name="T8" fmla="*/ 3265 w 3265"/>
                <a:gd name="T9" fmla="*/ 1696 h 5253"/>
                <a:gd name="T10" fmla="*/ 3265 w 3265"/>
                <a:gd name="T11" fmla="*/ 1 h 5253"/>
                <a:gd name="T12" fmla="*/ 900 w 3265"/>
                <a:gd name="T13" fmla="*/ 1 h 5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638" name="Google Shape;1638;p61"/>
            <p:cNvSpPr/>
            <p:nvPr/>
          </p:nvSpPr>
          <p:spPr>
            <a:xfrm>
              <a:off x="7546283" y="955196"/>
              <a:ext cx="616904" cy="828457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3" name="Google Shape;1639;p61"/>
            <p:cNvSpPr>
              <a:spLocks/>
            </p:cNvSpPr>
            <p:nvPr/>
          </p:nvSpPr>
          <p:spPr bwMode="auto">
            <a:xfrm>
              <a:off x="7535154" y="939325"/>
              <a:ext cx="643933" cy="1955285"/>
            </a:xfrm>
            <a:custGeom>
              <a:avLst/>
              <a:gdLst>
                <a:gd name="T0" fmla="*/ 15693 w 19522"/>
                <a:gd name="T1" fmla="*/ 5129 h 59278"/>
                <a:gd name="T2" fmla="*/ 17723 w 19522"/>
                <a:gd name="T3" fmla="*/ 14901 h 59278"/>
                <a:gd name="T4" fmla="*/ 11215 w 19522"/>
                <a:gd name="T5" fmla="*/ 22349 h 59278"/>
                <a:gd name="T6" fmla="*/ 10719 w 19522"/>
                <a:gd name="T7" fmla="*/ 22170 h 59278"/>
                <a:gd name="T8" fmla="*/ 10483 w 19522"/>
                <a:gd name="T9" fmla="*/ 22203 h 59278"/>
                <a:gd name="T10" fmla="*/ 10190 w 19522"/>
                <a:gd name="T11" fmla="*/ 21596 h 59278"/>
                <a:gd name="T12" fmla="*/ 9458 w 19522"/>
                <a:gd name="T13" fmla="*/ 21784 h 59278"/>
                <a:gd name="T14" fmla="*/ 2783 w 19522"/>
                <a:gd name="T15" fmla="*/ 16072 h 59278"/>
                <a:gd name="T16" fmla="*/ 1193 w 19522"/>
                <a:gd name="T17" fmla="*/ 7787 h 59278"/>
                <a:gd name="T18" fmla="*/ 7428 w 19522"/>
                <a:gd name="T19" fmla="*/ 1175 h 59278"/>
                <a:gd name="T20" fmla="*/ 10336 w 19522"/>
                <a:gd name="T21" fmla="*/ 22475 h 59278"/>
                <a:gd name="T22" fmla="*/ 10274 w 19522"/>
                <a:gd name="T23" fmla="*/ 22559 h 59278"/>
                <a:gd name="T24" fmla="*/ 9772 w 19522"/>
                <a:gd name="T25" fmla="*/ 22935 h 59278"/>
                <a:gd name="T26" fmla="*/ 10295 w 19522"/>
                <a:gd name="T27" fmla="*/ 24316 h 59278"/>
                <a:gd name="T28" fmla="*/ 10629 w 19522"/>
                <a:gd name="T29" fmla="*/ 25446 h 59278"/>
                <a:gd name="T30" fmla="*/ 8956 w 19522"/>
                <a:gd name="T31" fmla="*/ 24923 h 59278"/>
                <a:gd name="T32" fmla="*/ 9207 w 19522"/>
                <a:gd name="T33" fmla="*/ 23291 h 59278"/>
                <a:gd name="T34" fmla="*/ 8265 w 19522"/>
                <a:gd name="T35" fmla="*/ 0 h 59278"/>
                <a:gd name="T36" fmla="*/ 1883 w 19522"/>
                <a:gd name="T37" fmla="*/ 3079 h 59278"/>
                <a:gd name="T38" fmla="*/ 314 w 19522"/>
                <a:gd name="T39" fmla="*/ 11950 h 59278"/>
                <a:gd name="T40" fmla="*/ 5043 w 19522"/>
                <a:gd name="T41" fmla="*/ 20048 h 59278"/>
                <a:gd name="T42" fmla="*/ 7805 w 19522"/>
                <a:gd name="T43" fmla="*/ 23186 h 59278"/>
                <a:gd name="T44" fmla="*/ 8809 w 19522"/>
                <a:gd name="T45" fmla="*/ 25676 h 59278"/>
                <a:gd name="T46" fmla="*/ 10748 w 19522"/>
                <a:gd name="T47" fmla="*/ 26171 h 59278"/>
                <a:gd name="T48" fmla="*/ 11257 w 19522"/>
                <a:gd name="T49" fmla="*/ 24421 h 59278"/>
                <a:gd name="T50" fmla="*/ 10588 w 19522"/>
                <a:gd name="T51" fmla="*/ 22852 h 59278"/>
                <a:gd name="T52" fmla="*/ 10629 w 19522"/>
                <a:gd name="T53" fmla="*/ 22747 h 59278"/>
                <a:gd name="T54" fmla="*/ 11759 w 19522"/>
                <a:gd name="T55" fmla="*/ 24651 h 59278"/>
                <a:gd name="T56" fmla="*/ 14479 w 19522"/>
                <a:gd name="T57" fmla="*/ 31870 h 59278"/>
                <a:gd name="T58" fmla="*/ 14647 w 19522"/>
                <a:gd name="T59" fmla="*/ 46914 h 59278"/>
                <a:gd name="T60" fmla="*/ 15023 w 19522"/>
                <a:gd name="T61" fmla="*/ 56392 h 59278"/>
                <a:gd name="T62" fmla="*/ 17003 w 19522"/>
                <a:gd name="T63" fmla="*/ 59278 h 59278"/>
                <a:gd name="T64" fmla="*/ 15609 w 19522"/>
                <a:gd name="T65" fmla="*/ 54635 h 59278"/>
                <a:gd name="T66" fmla="*/ 15651 w 19522"/>
                <a:gd name="T67" fmla="*/ 47395 h 59278"/>
                <a:gd name="T68" fmla="*/ 16362 w 19522"/>
                <a:gd name="T69" fmla="*/ 39653 h 59278"/>
                <a:gd name="T70" fmla="*/ 12826 w 19522"/>
                <a:gd name="T71" fmla="*/ 24756 h 59278"/>
                <a:gd name="T72" fmla="*/ 11529 w 19522"/>
                <a:gd name="T73" fmla="*/ 22893 h 59278"/>
                <a:gd name="T74" fmla="*/ 16425 w 19522"/>
                <a:gd name="T75" fmla="*/ 19106 h 59278"/>
                <a:gd name="T76" fmla="*/ 14375 w 19522"/>
                <a:gd name="T77" fmla="*/ 2158 h 59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47130" name="Google Shape;1640;p61"/>
          <p:cNvGrpSpPr>
            <a:grpSpLocks/>
          </p:cNvGrpSpPr>
          <p:nvPr/>
        </p:nvGrpSpPr>
        <p:grpSpPr bwMode="auto">
          <a:xfrm>
            <a:off x="6797675" y="2357438"/>
            <a:ext cx="836613" cy="698500"/>
            <a:chOff x="7181850" y="1833225"/>
            <a:chExt cx="836975" cy="698350"/>
          </a:xfrm>
        </p:grpSpPr>
        <p:sp>
          <p:nvSpPr>
            <p:cNvPr id="47134" name="Google Shape;1641;p61"/>
            <p:cNvSpPr>
              <a:spLocks/>
            </p:cNvSpPr>
            <p:nvPr/>
          </p:nvSpPr>
          <p:spPr bwMode="auto">
            <a:xfrm>
              <a:off x="7873375" y="1833225"/>
              <a:ext cx="145450" cy="260525"/>
            </a:xfrm>
            <a:custGeom>
              <a:avLst/>
              <a:gdLst>
                <a:gd name="T0" fmla="*/ 2762 w 5818"/>
                <a:gd name="T1" fmla="*/ 5378 h 10421"/>
                <a:gd name="T2" fmla="*/ 2156 w 5818"/>
                <a:gd name="T3" fmla="*/ 3453 h 10421"/>
                <a:gd name="T4" fmla="*/ 1821 w 5818"/>
                <a:gd name="T5" fmla="*/ 2365 h 10421"/>
                <a:gd name="T6" fmla="*/ 2093 w 5818"/>
                <a:gd name="T7" fmla="*/ 168 h 10421"/>
                <a:gd name="T8" fmla="*/ 2239 w 5818"/>
                <a:gd name="T9" fmla="*/ 63 h 10421"/>
                <a:gd name="T10" fmla="*/ 2386 w 5818"/>
                <a:gd name="T11" fmla="*/ 0 h 10421"/>
                <a:gd name="T12" fmla="*/ 2700 w 5818"/>
                <a:gd name="T13" fmla="*/ 209 h 10421"/>
                <a:gd name="T14" fmla="*/ 4060 w 5818"/>
                <a:gd name="T15" fmla="*/ 712 h 10421"/>
                <a:gd name="T16" fmla="*/ 5754 w 5818"/>
                <a:gd name="T17" fmla="*/ 1151 h 10421"/>
                <a:gd name="T18" fmla="*/ 5692 w 5818"/>
                <a:gd name="T19" fmla="*/ 3118 h 10421"/>
                <a:gd name="T20" fmla="*/ 4332 w 5818"/>
                <a:gd name="T21" fmla="*/ 2762 h 10421"/>
                <a:gd name="T22" fmla="*/ 2930 w 5818"/>
                <a:gd name="T23" fmla="*/ 2762 h 10421"/>
                <a:gd name="T24" fmla="*/ 3013 w 5818"/>
                <a:gd name="T25" fmla="*/ 3243 h 10421"/>
                <a:gd name="T26" fmla="*/ 3641 w 5818"/>
                <a:gd name="T27" fmla="*/ 5085 h 10421"/>
                <a:gd name="T28" fmla="*/ 4039 w 5818"/>
                <a:gd name="T29" fmla="*/ 5859 h 10421"/>
                <a:gd name="T30" fmla="*/ 4332 w 5818"/>
                <a:gd name="T31" fmla="*/ 8202 h 10421"/>
                <a:gd name="T32" fmla="*/ 3202 w 5818"/>
                <a:gd name="T33" fmla="*/ 9374 h 10421"/>
                <a:gd name="T34" fmla="*/ 2469 w 5818"/>
                <a:gd name="T35" fmla="*/ 9813 h 10421"/>
                <a:gd name="T36" fmla="*/ 272 w 5818"/>
                <a:gd name="T37" fmla="*/ 9311 h 10421"/>
                <a:gd name="T38" fmla="*/ 189 w 5818"/>
                <a:gd name="T39" fmla="*/ 7323 h 10421"/>
                <a:gd name="T40" fmla="*/ 607 w 5818"/>
                <a:gd name="T41" fmla="*/ 6779 h 10421"/>
                <a:gd name="T42" fmla="*/ 2302 w 5818"/>
                <a:gd name="T43" fmla="*/ 5691 h 10421"/>
                <a:gd name="T44" fmla="*/ 2762 w 5818"/>
                <a:gd name="T45" fmla="*/ 5378 h 10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35" name="Google Shape;1642;p61"/>
            <p:cNvSpPr>
              <a:spLocks/>
            </p:cNvSpPr>
            <p:nvPr/>
          </p:nvSpPr>
          <p:spPr bwMode="auto">
            <a:xfrm>
              <a:off x="7829950" y="2123525"/>
              <a:ext cx="62800" cy="156950"/>
            </a:xfrm>
            <a:custGeom>
              <a:avLst/>
              <a:gdLst>
                <a:gd name="T0" fmla="*/ 1465 w 2512"/>
                <a:gd name="T1" fmla="*/ 4813 h 6278"/>
                <a:gd name="T2" fmla="*/ 336 w 2512"/>
                <a:gd name="T3" fmla="*/ 3432 h 6278"/>
                <a:gd name="T4" fmla="*/ 22 w 2512"/>
                <a:gd name="T5" fmla="*/ 2616 h 6278"/>
                <a:gd name="T6" fmla="*/ 419 w 2512"/>
                <a:gd name="T7" fmla="*/ 1047 h 6278"/>
                <a:gd name="T8" fmla="*/ 754 w 2512"/>
                <a:gd name="T9" fmla="*/ 440 h 6278"/>
                <a:gd name="T10" fmla="*/ 1675 w 2512"/>
                <a:gd name="T11" fmla="*/ 168 h 6278"/>
                <a:gd name="T12" fmla="*/ 1800 w 2512"/>
                <a:gd name="T13" fmla="*/ 796 h 6278"/>
                <a:gd name="T14" fmla="*/ 1152 w 2512"/>
                <a:gd name="T15" fmla="*/ 1717 h 6278"/>
                <a:gd name="T16" fmla="*/ 1319 w 2512"/>
                <a:gd name="T17" fmla="*/ 3056 h 6278"/>
                <a:gd name="T18" fmla="*/ 2240 w 2512"/>
                <a:gd name="T19" fmla="*/ 4248 h 6278"/>
                <a:gd name="T20" fmla="*/ 2344 w 2512"/>
                <a:gd name="T21" fmla="*/ 5420 h 6278"/>
                <a:gd name="T22" fmla="*/ 2302 w 2512"/>
                <a:gd name="T23" fmla="*/ 5504 h 6278"/>
                <a:gd name="T24" fmla="*/ 482 w 2512"/>
                <a:gd name="T25" fmla="*/ 6110 h 6278"/>
                <a:gd name="T26" fmla="*/ 231 w 2512"/>
                <a:gd name="T27" fmla="*/ 5797 h 6278"/>
                <a:gd name="T28" fmla="*/ 461 w 2512"/>
                <a:gd name="T29" fmla="*/ 5441 h 6278"/>
                <a:gd name="T30" fmla="*/ 1465 w 2512"/>
                <a:gd name="T31" fmla="*/ 4813 h 6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643" name="Google Shape;1643;p61"/>
            <p:cNvSpPr/>
            <p:nvPr/>
          </p:nvSpPr>
          <p:spPr>
            <a:xfrm>
              <a:off x="7212026" y="2061776"/>
              <a:ext cx="473280" cy="438056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61"/>
            <p:cNvSpPr/>
            <p:nvPr/>
          </p:nvSpPr>
          <p:spPr>
            <a:xfrm>
              <a:off x="7458195" y="2030033"/>
              <a:ext cx="100056" cy="298386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8" name="Google Shape;1645;p61"/>
            <p:cNvSpPr>
              <a:spLocks/>
            </p:cNvSpPr>
            <p:nvPr/>
          </p:nvSpPr>
          <p:spPr bwMode="auto">
            <a:xfrm>
              <a:off x="7703375" y="2377225"/>
              <a:ext cx="68025" cy="73325"/>
            </a:xfrm>
            <a:custGeom>
              <a:avLst/>
              <a:gdLst>
                <a:gd name="T0" fmla="*/ 1821 w 2721"/>
                <a:gd name="T1" fmla="*/ 1 h 2933"/>
                <a:gd name="T2" fmla="*/ 670 w 2721"/>
                <a:gd name="T3" fmla="*/ 628 h 2933"/>
                <a:gd name="T4" fmla="*/ 84 w 2721"/>
                <a:gd name="T5" fmla="*/ 1842 h 2933"/>
                <a:gd name="T6" fmla="*/ 63 w 2721"/>
                <a:gd name="T7" fmla="*/ 2595 h 2933"/>
                <a:gd name="T8" fmla="*/ 1444 w 2721"/>
                <a:gd name="T9" fmla="*/ 2888 h 2933"/>
                <a:gd name="T10" fmla="*/ 2127 w 2721"/>
                <a:gd name="T11" fmla="*/ 2933 h 2933"/>
                <a:gd name="T12" fmla="*/ 2720 w 2721"/>
                <a:gd name="T13" fmla="*/ 2867 h 2933"/>
                <a:gd name="T14" fmla="*/ 2679 w 2721"/>
                <a:gd name="T15" fmla="*/ 2616 h 2933"/>
                <a:gd name="T16" fmla="*/ 1863 w 2721"/>
                <a:gd name="T17" fmla="*/ 1989 h 2933"/>
                <a:gd name="T18" fmla="*/ 1507 w 2721"/>
                <a:gd name="T19" fmla="*/ 419 h 2933"/>
                <a:gd name="T20" fmla="*/ 1821 w 2721"/>
                <a:gd name="T21" fmla="*/ 1 h 2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39" name="Google Shape;1646;p61"/>
            <p:cNvSpPr>
              <a:spLocks/>
            </p:cNvSpPr>
            <p:nvPr/>
          </p:nvSpPr>
          <p:spPr bwMode="auto">
            <a:xfrm>
              <a:off x="7181850" y="2002700"/>
              <a:ext cx="610475" cy="528875"/>
            </a:xfrm>
            <a:custGeom>
              <a:avLst/>
              <a:gdLst>
                <a:gd name="T0" fmla="*/ 10504 w 24419"/>
                <a:gd name="T1" fmla="*/ 3348 h 21155"/>
                <a:gd name="T2" fmla="*/ 11006 w 24419"/>
                <a:gd name="T3" fmla="*/ 524 h 21155"/>
                <a:gd name="T4" fmla="*/ 13957 w 24419"/>
                <a:gd name="T5" fmla="*/ 4792 h 21155"/>
                <a:gd name="T6" fmla="*/ 15923 w 24419"/>
                <a:gd name="T7" fmla="*/ 12115 h 21155"/>
                <a:gd name="T8" fmla="*/ 18371 w 24419"/>
                <a:gd name="T9" fmla="*/ 13517 h 21155"/>
                <a:gd name="T10" fmla="*/ 20652 w 24419"/>
                <a:gd name="T11" fmla="*/ 15296 h 21155"/>
                <a:gd name="T12" fmla="*/ 23728 w 24419"/>
                <a:gd name="T13" fmla="*/ 13873 h 21155"/>
                <a:gd name="T14" fmla="*/ 22891 w 24419"/>
                <a:gd name="T15" fmla="*/ 16091 h 21155"/>
                <a:gd name="T16" fmla="*/ 23937 w 24419"/>
                <a:gd name="T17" fmla="*/ 18685 h 21155"/>
                <a:gd name="T18" fmla="*/ 17555 w 24419"/>
                <a:gd name="T19" fmla="*/ 20213 h 21155"/>
                <a:gd name="T20" fmla="*/ 14124 w 24419"/>
                <a:gd name="T21" fmla="*/ 20736 h 21155"/>
                <a:gd name="T22" fmla="*/ 6508 w 24419"/>
                <a:gd name="T23" fmla="*/ 19125 h 21155"/>
                <a:gd name="T24" fmla="*/ 2428 w 24419"/>
                <a:gd name="T25" fmla="*/ 20485 h 21155"/>
                <a:gd name="T26" fmla="*/ 816 w 24419"/>
                <a:gd name="T27" fmla="*/ 20673 h 21155"/>
                <a:gd name="T28" fmla="*/ 42 w 24419"/>
                <a:gd name="T29" fmla="*/ 15902 h 21155"/>
                <a:gd name="T30" fmla="*/ 2197 w 24419"/>
                <a:gd name="T31" fmla="*/ 14814 h 21155"/>
                <a:gd name="T32" fmla="*/ 4938 w 24419"/>
                <a:gd name="T33" fmla="*/ 9688 h 21155"/>
                <a:gd name="T34" fmla="*/ 4394 w 24419"/>
                <a:gd name="T35" fmla="*/ 2051 h 21155"/>
                <a:gd name="T36" fmla="*/ 6968 w 24419"/>
                <a:gd name="T37" fmla="*/ 3055 h 21155"/>
                <a:gd name="T38" fmla="*/ 10232 w 24419"/>
                <a:gd name="T39" fmla="*/ 7449 h 21155"/>
                <a:gd name="T40" fmla="*/ 5587 w 24419"/>
                <a:gd name="T41" fmla="*/ 7240 h 21155"/>
                <a:gd name="T42" fmla="*/ 7345 w 24419"/>
                <a:gd name="T43" fmla="*/ 8077 h 21155"/>
                <a:gd name="T44" fmla="*/ 5775 w 24419"/>
                <a:gd name="T45" fmla="*/ 8286 h 21155"/>
                <a:gd name="T46" fmla="*/ 7114 w 24419"/>
                <a:gd name="T47" fmla="*/ 10588 h 21155"/>
                <a:gd name="T48" fmla="*/ 6424 w 24419"/>
                <a:gd name="T49" fmla="*/ 12073 h 21155"/>
                <a:gd name="T50" fmla="*/ 8035 w 24419"/>
                <a:gd name="T51" fmla="*/ 12743 h 21155"/>
                <a:gd name="T52" fmla="*/ 6591 w 24419"/>
                <a:gd name="T53" fmla="*/ 13078 h 21155"/>
                <a:gd name="T54" fmla="*/ 7784 w 24419"/>
                <a:gd name="T55" fmla="*/ 15568 h 21155"/>
                <a:gd name="T56" fmla="*/ 5901 w 24419"/>
                <a:gd name="T57" fmla="*/ 15777 h 21155"/>
                <a:gd name="T58" fmla="*/ 1256 w 24419"/>
                <a:gd name="T59" fmla="*/ 15317 h 21155"/>
                <a:gd name="T60" fmla="*/ 1988 w 24419"/>
                <a:gd name="T61" fmla="*/ 19690 h 21155"/>
                <a:gd name="T62" fmla="*/ 4708 w 24419"/>
                <a:gd name="T63" fmla="*/ 18539 h 21155"/>
                <a:gd name="T64" fmla="*/ 8370 w 24419"/>
                <a:gd name="T65" fmla="*/ 19187 h 21155"/>
                <a:gd name="T66" fmla="*/ 14856 w 24419"/>
                <a:gd name="T67" fmla="*/ 19627 h 21155"/>
                <a:gd name="T68" fmla="*/ 20024 w 24419"/>
                <a:gd name="T69" fmla="*/ 16488 h 21155"/>
                <a:gd name="T70" fmla="*/ 14208 w 24419"/>
                <a:gd name="T71" fmla="*/ 13684 h 21155"/>
                <a:gd name="T72" fmla="*/ 11069 w 24419"/>
                <a:gd name="T73" fmla="*/ 10148 h 21155"/>
                <a:gd name="T74" fmla="*/ 6466 w 24419"/>
                <a:gd name="T75" fmla="*/ 3369 h 21155"/>
                <a:gd name="T76" fmla="*/ 14877 w 24419"/>
                <a:gd name="T77" fmla="*/ 11739 h 21155"/>
                <a:gd name="T78" fmla="*/ 13120 w 24419"/>
                <a:gd name="T79" fmla="*/ 4917 h 21155"/>
                <a:gd name="T80" fmla="*/ 11278 w 24419"/>
                <a:gd name="T81" fmla="*/ 5399 h 21155"/>
                <a:gd name="T82" fmla="*/ 11341 w 24419"/>
                <a:gd name="T83" fmla="*/ 6278 h 21155"/>
                <a:gd name="T84" fmla="*/ 11634 w 24419"/>
                <a:gd name="T85" fmla="*/ 7073 h 21155"/>
                <a:gd name="T86" fmla="*/ 11697 w 24419"/>
                <a:gd name="T87" fmla="*/ 7721 h 21155"/>
                <a:gd name="T88" fmla="*/ 13601 w 24419"/>
                <a:gd name="T89" fmla="*/ 13078 h 21155"/>
                <a:gd name="T90" fmla="*/ 21489 w 24419"/>
                <a:gd name="T91" fmla="*/ 15589 h 21155"/>
                <a:gd name="T92" fmla="*/ 22284 w 24419"/>
                <a:gd name="T93" fmla="*/ 17848 h 21155"/>
                <a:gd name="T94" fmla="*/ 22724 w 24419"/>
                <a:gd name="T95" fmla="*/ 16970 h 2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40" name="Google Shape;1647;p61"/>
            <p:cNvSpPr>
              <a:spLocks/>
            </p:cNvSpPr>
            <p:nvPr/>
          </p:nvSpPr>
          <p:spPr bwMode="auto">
            <a:xfrm>
              <a:off x="7566325" y="2381425"/>
              <a:ext cx="63825" cy="61750"/>
            </a:xfrm>
            <a:custGeom>
              <a:avLst/>
              <a:gdLst>
                <a:gd name="T0" fmla="*/ 1277 w 2553"/>
                <a:gd name="T1" fmla="*/ 0 h 2470"/>
                <a:gd name="T2" fmla="*/ 2302 w 2553"/>
                <a:gd name="T3" fmla="*/ 712 h 2470"/>
                <a:gd name="T4" fmla="*/ 2532 w 2553"/>
                <a:gd name="T5" fmla="*/ 1716 h 2470"/>
                <a:gd name="T6" fmla="*/ 2511 w 2553"/>
                <a:gd name="T7" fmla="*/ 1988 h 2470"/>
                <a:gd name="T8" fmla="*/ 2009 w 2553"/>
                <a:gd name="T9" fmla="*/ 2134 h 2470"/>
                <a:gd name="T10" fmla="*/ 1591 w 2553"/>
                <a:gd name="T11" fmla="*/ 1276 h 2470"/>
                <a:gd name="T12" fmla="*/ 1465 w 2553"/>
                <a:gd name="T13" fmla="*/ 774 h 2470"/>
                <a:gd name="T14" fmla="*/ 858 w 2553"/>
                <a:gd name="T15" fmla="*/ 691 h 2470"/>
                <a:gd name="T16" fmla="*/ 523 w 2553"/>
                <a:gd name="T17" fmla="*/ 1486 h 2470"/>
                <a:gd name="T18" fmla="*/ 461 w 2553"/>
                <a:gd name="T19" fmla="*/ 2260 h 2470"/>
                <a:gd name="T20" fmla="*/ 230 w 2553"/>
                <a:gd name="T21" fmla="*/ 2469 h 2470"/>
                <a:gd name="T22" fmla="*/ 63 w 2553"/>
                <a:gd name="T23" fmla="*/ 2323 h 2470"/>
                <a:gd name="T24" fmla="*/ 230 w 2553"/>
                <a:gd name="T25" fmla="*/ 670 h 2470"/>
                <a:gd name="T26" fmla="*/ 1277 w 2553"/>
                <a:gd name="T27" fmla="*/ 0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47131" name="Google Shape;1648;p61"/>
          <p:cNvGrpSpPr>
            <a:grpSpLocks/>
          </p:cNvGrpSpPr>
          <p:nvPr/>
        </p:nvGrpSpPr>
        <p:grpSpPr bwMode="auto">
          <a:xfrm rot="5400000">
            <a:off x="1101725" y="4211638"/>
            <a:ext cx="301625" cy="127000"/>
            <a:chOff x="7114150" y="4261900"/>
            <a:chExt cx="301850" cy="127125"/>
          </a:xfrm>
        </p:grpSpPr>
        <p:sp>
          <p:nvSpPr>
            <p:cNvPr id="47132" name="Google Shape;1649;p61"/>
            <p:cNvSpPr>
              <a:spLocks/>
            </p:cNvSpPr>
            <p:nvPr/>
          </p:nvSpPr>
          <p:spPr bwMode="auto">
            <a:xfrm>
              <a:off x="7114150" y="4261900"/>
              <a:ext cx="301850" cy="46050"/>
            </a:xfrm>
            <a:custGeom>
              <a:avLst/>
              <a:gdLst>
                <a:gd name="T0" fmla="*/ 12073 w 12074"/>
                <a:gd name="T1" fmla="*/ 1507 h 1842"/>
                <a:gd name="T2" fmla="*/ 11697 w 12074"/>
                <a:gd name="T3" fmla="*/ 1611 h 1842"/>
                <a:gd name="T4" fmla="*/ 10399 w 12074"/>
                <a:gd name="T5" fmla="*/ 1214 h 1842"/>
                <a:gd name="T6" fmla="*/ 8035 w 12074"/>
                <a:gd name="T7" fmla="*/ 1005 h 1842"/>
                <a:gd name="T8" fmla="*/ 3850 w 12074"/>
                <a:gd name="T9" fmla="*/ 1235 h 1842"/>
                <a:gd name="T10" fmla="*/ 712 w 12074"/>
                <a:gd name="T11" fmla="*/ 1758 h 1842"/>
                <a:gd name="T12" fmla="*/ 461 w 12074"/>
                <a:gd name="T13" fmla="*/ 1800 h 1842"/>
                <a:gd name="T14" fmla="*/ 84 w 12074"/>
                <a:gd name="T15" fmla="*/ 1590 h 1842"/>
                <a:gd name="T16" fmla="*/ 189 w 12074"/>
                <a:gd name="T17" fmla="*/ 1214 h 1842"/>
                <a:gd name="T18" fmla="*/ 1088 w 12074"/>
                <a:gd name="T19" fmla="*/ 795 h 1842"/>
                <a:gd name="T20" fmla="*/ 4771 w 12074"/>
                <a:gd name="T21" fmla="*/ 210 h 1842"/>
                <a:gd name="T22" fmla="*/ 8767 w 12074"/>
                <a:gd name="T23" fmla="*/ 21 h 1842"/>
                <a:gd name="T24" fmla="*/ 11759 w 12074"/>
                <a:gd name="T25" fmla="*/ 963 h 1842"/>
                <a:gd name="T26" fmla="*/ 12010 w 12074"/>
                <a:gd name="T27" fmla="*/ 1235 h 1842"/>
                <a:gd name="T28" fmla="*/ 12073 w 12074"/>
                <a:gd name="T29" fmla="*/ 1507 h 1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47133" name="Google Shape;1650;p61"/>
            <p:cNvSpPr>
              <a:spLocks/>
            </p:cNvSpPr>
            <p:nvPr/>
          </p:nvSpPr>
          <p:spPr bwMode="auto">
            <a:xfrm>
              <a:off x="7211975" y="4349775"/>
              <a:ext cx="192500" cy="39250"/>
            </a:xfrm>
            <a:custGeom>
              <a:avLst/>
              <a:gdLst>
                <a:gd name="T0" fmla="*/ 7637 w 7700"/>
                <a:gd name="T1" fmla="*/ 649 h 1570"/>
                <a:gd name="T2" fmla="*/ 6424 w 7700"/>
                <a:gd name="T3" fmla="*/ 984 h 1570"/>
                <a:gd name="T4" fmla="*/ 2323 w 7700"/>
                <a:gd name="T5" fmla="*/ 1193 h 1570"/>
                <a:gd name="T6" fmla="*/ 439 w 7700"/>
                <a:gd name="T7" fmla="*/ 1486 h 1570"/>
                <a:gd name="T8" fmla="*/ 42 w 7700"/>
                <a:gd name="T9" fmla="*/ 1402 h 1570"/>
                <a:gd name="T10" fmla="*/ 84 w 7700"/>
                <a:gd name="T11" fmla="*/ 984 h 1570"/>
                <a:gd name="T12" fmla="*/ 879 w 7700"/>
                <a:gd name="T13" fmla="*/ 419 h 1570"/>
                <a:gd name="T14" fmla="*/ 1946 w 7700"/>
                <a:gd name="T15" fmla="*/ 231 h 1570"/>
                <a:gd name="T16" fmla="*/ 6507 w 7700"/>
                <a:gd name="T17" fmla="*/ 0 h 1570"/>
                <a:gd name="T18" fmla="*/ 7240 w 7700"/>
                <a:gd name="T19" fmla="*/ 84 h 1570"/>
                <a:gd name="T20" fmla="*/ 7637 w 7700"/>
                <a:gd name="T21" fmla="*/ 649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220663" y="293688"/>
            <a:ext cx="7653337" cy="746125"/>
          </a:xfrm>
        </p:spPr>
        <p:txBody>
          <a:bodyPr lIns="360000"/>
          <a:lstStyle/>
          <a:p>
            <a:pPr algn="just" fontAlgn="auto">
              <a:defRPr/>
            </a:pPr>
            <a:r>
              <a:rPr lang="en-ID" sz="3600" dirty="0" err="1"/>
              <a:t>Contoh</a:t>
            </a:r>
            <a:r>
              <a:rPr lang="en-ID" sz="3600" dirty="0"/>
              <a:t> </a:t>
            </a:r>
            <a:r>
              <a:rPr lang="en-ID" sz="3600" dirty="0" err="1"/>
              <a:t>penulisan</a:t>
            </a:r>
            <a:r>
              <a:rPr lang="en-ID" sz="3600" dirty="0"/>
              <a:t> </a:t>
            </a:r>
            <a:r>
              <a:rPr lang="en-ID" sz="3600" dirty="0" err="1"/>
              <a:t>kreatif</a:t>
            </a:r>
            <a:endParaRPr sz="3600" dirty="0"/>
          </a:p>
        </p:txBody>
      </p:sp>
      <p:sp>
        <p:nvSpPr>
          <p:cNvPr id="18435" name="Google Shape;287;p35"/>
          <p:cNvSpPr>
            <a:spLocks noGrp="1"/>
          </p:cNvSpPr>
          <p:nvPr>
            <p:ph type="subTitle" idx="1"/>
          </p:nvPr>
        </p:nvSpPr>
        <p:spPr bwMode="auto">
          <a:xfrm>
            <a:off x="463550" y="1711325"/>
            <a:ext cx="4117975" cy="28019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numCol="1" compatLnSpc="1">
            <a:prstTxWarp prst="textNoShape">
              <a:avLst/>
            </a:prstTxWarp>
          </a:bodyPr>
          <a:lstStyle/>
          <a:p>
            <a:pPr indent="-4572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AutoNum type="arabicPeriod"/>
            </a:pPr>
            <a:r>
              <a:rPr lang="fi-FI" altLang="en-US" sz="2400" smtClean="0"/>
              <a:t>Novel</a:t>
            </a:r>
          </a:p>
          <a:p>
            <a:pPr indent="-4572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AutoNum type="arabicPeriod"/>
            </a:pPr>
            <a:r>
              <a:rPr lang="fi-FI" altLang="en-US" sz="2400" smtClean="0"/>
              <a:t>Cerpen</a:t>
            </a:r>
          </a:p>
          <a:p>
            <a:pPr indent="-4572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AutoNum type="arabicPeriod"/>
            </a:pPr>
            <a:r>
              <a:rPr lang="fi-FI" altLang="en-US" sz="2400" smtClean="0"/>
              <a:t>Puisi</a:t>
            </a:r>
          </a:p>
          <a:p>
            <a:pPr indent="-4572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AutoNum type="arabicPeriod"/>
            </a:pPr>
            <a:r>
              <a:rPr lang="fi-FI" altLang="en-US" sz="2400" smtClean="0"/>
              <a:t>Sajak</a:t>
            </a:r>
          </a:p>
          <a:p>
            <a:pPr indent="-4572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AutoNum type="arabicPeriod"/>
            </a:pPr>
            <a:r>
              <a:rPr lang="fi-FI" altLang="en-US" sz="2400" smtClean="0"/>
              <a:t>Pantun</a:t>
            </a:r>
          </a:p>
        </p:txBody>
      </p:sp>
      <p:grpSp>
        <p:nvGrpSpPr>
          <p:cNvPr id="18436" name="Google Shape;288;p35"/>
          <p:cNvGrpSpPr>
            <a:grpSpLocks/>
          </p:cNvGrpSpPr>
          <p:nvPr/>
        </p:nvGrpSpPr>
        <p:grpSpPr bwMode="auto">
          <a:xfrm>
            <a:off x="5511800" y="1920875"/>
            <a:ext cx="2686050" cy="2852738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86" y="1949383"/>
              <a:ext cx="1179205" cy="852849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2" name="Google Shape;290;p35"/>
            <p:cNvSpPr>
              <a:spLocks/>
            </p:cNvSpPr>
            <p:nvPr/>
          </p:nvSpPr>
          <p:spPr bwMode="auto">
            <a:xfrm>
              <a:off x="6387725" y="2303613"/>
              <a:ext cx="747000" cy="575950"/>
            </a:xfrm>
            <a:custGeom>
              <a:avLst/>
              <a:gdLst>
                <a:gd name="T0" fmla="*/ 28833 w 29880"/>
                <a:gd name="T1" fmla="*/ 14062 h 23038"/>
                <a:gd name="T2" fmla="*/ 26134 w 29880"/>
                <a:gd name="T3" fmla="*/ 18183 h 23038"/>
                <a:gd name="T4" fmla="*/ 23414 w 29880"/>
                <a:gd name="T5" fmla="*/ 21092 h 23038"/>
                <a:gd name="T6" fmla="*/ 17848 w 29880"/>
                <a:gd name="T7" fmla="*/ 22954 h 23038"/>
                <a:gd name="T8" fmla="*/ 13245 w 29880"/>
                <a:gd name="T9" fmla="*/ 23017 h 23038"/>
                <a:gd name="T10" fmla="*/ 10734 w 29880"/>
                <a:gd name="T11" fmla="*/ 22661 h 23038"/>
                <a:gd name="T12" fmla="*/ 7909 w 29880"/>
                <a:gd name="T13" fmla="*/ 22096 h 23038"/>
                <a:gd name="T14" fmla="*/ 4457 w 29880"/>
                <a:gd name="T15" fmla="*/ 20527 h 23038"/>
                <a:gd name="T16" fmla="*/ 2386 w 29880"/>
                <a:gd name="T17" fmla="*/ 18121 h 23038"/>
                <a:gd name="T18" fmla="*/ 1214 w 29880"/>
                <a:gd name="T19" fmla="*/ 16175 h 23038"/>
                <a:gd name="T20" fmla="*/ 272 w 29880"/>
                <a:gd name="T21" fmla="*/ 10191 h 23038"/>
                <a:gd name="T22" fmla="*/ 2679 w 29880"/>
                <a:gd name="T23" fmla="*/ 9040 h 23038"/>
                <a:gd name="T24" fmla="*/ 4876 w 29880"/>
                <a:gd name="T25" fmla="*/ 6320 h 23038"/>
                <a:gd name="T26" fmla="*/ 8098 w 29880"/>
                <a:gd name="T27" fmla="*/ 4960 h 23038"/>
                <a:gd name="T28" fmla="*/ 10044 w 29880"/>
                <a:gd name="T29" fmla="*/ 4039 h 23038"/>
                <a:gd name="T30" fmla="*/ 11822 w 29880"/>
                <a:gd name="T31" fmla="*/ 2470 h 23038"/>
                <a:gd name="T32" fmla="*/ 13601 w 29880"/>
                <a:gd name="T33" fmla="*/ 1 h 23038"/>
                <a:gd name="T34" fmla="*/ 16153 w 29880"/>
                <a:gd name="T35" fmla="*/ 2574 h 23038"/>
                <a:gd name="T36" fmla="*/ 19145 w 29880"/>
                <a:gd name="T37" fmla="*/ 2219 h 23038"/>
                <a:gd name="T38" fmla="*/ 19564 w 29880"/>
                <a:gd name="T39" fmla="*/ 2512 h 23038"/>
                <a:gd name="T40" fmla="*/ 20903 w 29880"/>
                <a:gd name="T41" fmla="*/ 5504 h 23038"/>
                <a:gd name="T42" fmla="*/ 24021 w 29880"/>
                <a:gd name="T43" fmla="*/ 7178 h 23038"/>
                <a:gd name="T44" fmla="*/ 26029 w 29880"/>
                <a:gd name="T45" fmla="*/ 6131 h 23038"/>
                <a:gd name="T46" fmla="*/ 26134 w 29880"/>
                <a:gd name="T47" fmla="*/ 7178 h 23038"/>
                <a:gd name="T48" fmla="*/ 28080 w 29880"/>
                <a:gd name="T49" fmla="*/ 10923 h 23038"/>
                <a:gd name="T50" fmla="*/ 29879 w 29880"/>
                <a:gd name="T51" fmla="*/ 12032 h 23038"/>
                <a:gd name="T52" fmla="*/ 8056 w 29880"/>
                <a:gd name="T53" fmla="*/ 17305 h 23038"/>
                <a:gd name="T54" fmla="*/ 8725 w 29880"/>
                <a:gd name="T55" fmla="*/ 18937 h 23038"/>
                <a:gd name="T56" fmla="*/ 9918 w 29880"/>
                <a:gd name="T57" fmla="*/ 20401 h 23038"/>
                <a:gd name="T58" fmla="*/ 16321 w 29880"/>
                <a:gd name="T59" fmla="*/ 21050 h 23038"/>
                <a:gd name="T60" fmla="*/ 19229 w 29880"/>
                <a:gd name="T61" fmla="*/ 18686 h 23038"/>
                <a:gd name="T62" fmla="*/ 21070 w 29880"/>
                <a:gd name="T63" fmla="*/ 15631 h 23038"/>
                <a:gd name="T64" fmla="*/ 19355 w 29880"/>
                <a:gd name="T65" fmla="*/ 13873 h 23038"/>
                <a:gd name="T66" fmla="*/ 17346 w 29880"/>
                <a:gd name="T67" fmla="*/ 13643 h 23038"/>
                <a:gd name="T68" fmla="*/ 8495 w 29880"/>
                <a:gd name="T69" fmla="*/ 13831 h 23038"/>
                <a:gd name="T70" fmla="*/ 7177 w 29880"/>
                <a:gd name="T71" fmla="*/ 14292 h 23038"/>
                <a:gd name="T72" fmla="*/ 7637 w 29880"/>
                <a:gd name="T73" fmla="*/ 14815 h 23038"/>
                <a:gd name="T74" fmla="*/ 19166 w 29880"/>
                <a:gd name="T75" fmla="*/ 10358 h 23038"/>
                <a:gd name="T76" fmla="*/ 20987 w 29880"/>
                <a:gd name="T77" fmla="*/ 10463 h 23038"/>
                <a:gd name="T78" fmla="*/ 20087 w 29880"/>
                <a:gd name="T79" fmla="*/ 9458 h 23038"/>
                <a:gd name="T80" fmla="*/ 5106 w 29880"/>
                <a:gd name="T81" fmla="*/ 10546 h 23038"/>
                <a:gd name="T82" fmla="*/ 6675 w 29880"/>
                <a:gd name="T83" fmla="*/ 10588 h 23038"/>
                <a:gd name="T84" fmla="*/ 6131 w 29880"/>
                <a:gd name="T85" fmla="*/ 9542 h 23038"/>
                <a:gd name="T86" fmla="*/ 5210 w 29880"/>
                <a:gd name="T87" fmla="*/ 9898 h 23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43" name="Google Shape;291;p35"/>
            <p:cNvSpPr>
              <a:spLocks/>
            </p:cNvSpPr>
            <p:nvPr/>
          </p:nvSpPr>
          <p:spPr bwMode="auto">
            <a:xfrm>
              <a:off x="6296700" y="2560988"/>
              <a:ext cx="90000" cy="127125"/>
            </a:xfrm>
            <a:custGeom>
              <a:avLst/>
              <a:gdLst>
                <a:gd name="T0" fmla="*/ 2114 w 3600"/>
                <a:gd name="T1" fmla="*/ 21 h 5085"/>
                <a:gd name="T2" fmla="*/ 2219 w 3600"/>
                <a:gd name="T3" fmla="*/ 168 h 5085"/>
                <a:gd name="T4" fmla="*/ 2930 w 3600"/>
                <a:gd name="T5" fmla="*/ 1800 h 5085"/>
                <a:gd name="T6" fmla="*/ 3453 w 3600"/>
                <a:gd name="T7" fmla="*/ 4478 h 5085"/>
                <a:gd name="T8" fmla="*/ 3599 w 3600"/>
                <a:gd name="T9" fmla="*/ 5022 h 5085"/>
                <a:gd name="T10" fmla="*/ 3181 w 3600"/>
                <a:gd name="T11" fmla="*/ 5043 h 5085"/>
                <a:gd name="T12" fmla="*/ 1633 w 3600"/>
                <a:gd name="T13" fmla="*/ 4687 h 5085"/>
                <a:gd name="T14" fmla="*/ 273 w 3600"/>
                <a:gd name="T15" fmla="*/ 3369 h 5085"/>
                <a:gd name="T16" fmla="*/ 63 w 3600"/>
                <a:gd name="T17" fmla="*/ 1465 h 5085"/>
                <a:gd name="T18" fmla="*/ 356 w 3600"/>
                <a:gd name="T19" fmla="*/ 795 h 5085"/>
                <a:gd name="T20" fmla="*/ 691 w 3600"/>
                <a:gd name="T21" fmla="*/ 419 h 5085"/>
                <a:gd name="T22" fmla="*/ 1654 w 3600"/>
                <a:gd name="T23" fmla="*/ 63 h 5085"/>
                <a:gd name="T24" fmla="*/ 2114 w 3600"/>
                <a:gd name="T25" fmla="*/ 21 h 5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44" name="Google Shape;292;p35"/>
            <p:cNvSpPr>
              <a:spLocks/>
            </p:cNvSpPr>
            <p:nvPr/>
          </p:nvSpPr>
          <p:spPr bwMode="auto">
            <a:xfrm>
              <a:off x="7121100" y="2575638"/>
              <a:ext cx="102025" cy="117200"/>
            </a:xfrm>
            <a:custGeom>
              <a:avLst/>
              <a:gdLst>
                <a:gd name="T0" fmla="*/ 2365 w 4081"/>
                <a:gd name="T1" fmla="*/ 188 h 4688"/>
                <a:gd name="T2" fmla="*/ 3934 w 4081"/>
                <a:gd name="T3" fmla="*/ 774 h 4688"/>
                <a:gd name="T4" fmla="*/ 3766 w 4081"/>
                <a:gd name="T5" fmla="*/ 2427 h 4688"/>
                <a:gd name="T6" fmla="*/ 3557 w 4081"/>
                <a:gd name="T7" fmla="*/ 2783 h 4688"/>
                <a:gd name="T8" fmla="*/ 1109 w 4081"/>
                <a:gd name="T9" fmla="*/ 4561 h 4688"/>
                <a:gd name="T10" fmla="*/ 272 w 4081"/>
                <a:gd name="T11" fmla="*/ 4645 h 4688"/>
                <a:gd name="T12" fmla="*/ 0 w 4081"/>
                <a:gd name="T13" fmla="*/ 4436 h 4688"/>
                <a:gd name="T14" fmla="*/ 461 w 4081"/>
                <a:gd name="T15" fmla="*/ 3515 h 4688"/>
                <a:gd name="T16" fmla="*/ 1256 w 4081"/>
                <a:gd name="T17" fmla="*/ 1737 h 4688"/>
                <a:gd name="T18" fmla="*/ 1967 w 4081"/>
                <a:gd name="T19" fmla="*/ 649 h 4688"/>
                <a:gd name="T20" fmla="*/ 2365 w 4081"/>
                <a:gd name="T21" fmla="*/ 188 h 4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42" y="2812440"/>
              <a:ext cx="1236727" cy="755407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598" y="2802232"/>
              <a:ext cx="413789" cy="485354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7" name="Google Shape;295;p35"/>
            <p:cNvSpPr>
              <a:spLocks/>
            </p:cNvSpPr>
            <p:nvPr/>
          </p:nvSpPr>
          <p:spPr bwMode="auto">
            <a:xfrm>
              <a:off x="7331375" y="3344563"/>
              <a:ext cx="30875" cy="21475"/>
            </a:xfrm>
            <a:custGeom>
              <a:avLst/>
              <a:gdLst>
                <a:gd name="T0" fmla="*/ 1 w 1235"/>
                <a:gd name="T1" fmla="*/ 754 h 859"/>
                <a:gd name="T2" fmla="*/ 63 w 1235"/>
                <a:gd name="T3" fmla="*/ 1 h 859"/>
                <a:gd name="T4" fmla="*/ 1235 w 1235"/>
                <a:gd name="T5" fmla="*/ 22 h 859"/>
                <a:gd name="T6" fmla="*/ 1026 w 1235"/>
                <a:gd name="T7" fmla="*/ 252 h 859"/>
                <a:gd name="T8" fmla="*/ 168 w 1235"/>
                <a:gd name="T9" fmla="*/ 859 h 859"/>
                <a:gd name="T10" fmla="*/ 1 w 1235"/>
                <a:gd name="T11" fmla="*/ 754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48" name="Google Shape;296;p35"/>
            <p:cNvSpPr>
              <a:spLocks/>
            </p:cNvSpPr>
            <p:nvPr/>
          </p:nvSpPr>
          <p:spPr bwMode="auto">
            <a:xfrm>
              <a:off x="7331375" y="3303763"/>
              <a:ext cx="28275" cy="11025"/>
            </a:xfrm>
            <a:custGeom>
              <a:avLst/>
              <a:gdLst>
                <a:gd name="T0" fmla="*/ 105 w 1131"/>
                <a:gd name="T1" fmla="*/ 1 h 441"/>
                <a:gd name="T2" fmla="*/ 1130 w 1131"/>
                <a:gd name="T3" fmla="*/ 126 h 441"/>
                <a:gd name="T4" fmla="*/ 335 w 1131"/>
                <a:gd name="T5" fmla="*/ 398 h 441"/>
                <a:gd name="T6" fmla="*/ 105 w 1131"/>
                <a:gd name="T7" fmla="*/ 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49" name="Google Shape;297;p35"/>
            <p:cNvSpPr>
              <a:spLocks/>
            </p:cNvSpPr>
            <p:nvPr/>
          </p:nvSpPr>
          <p:spPr bwMode="auto">
            <a:xfrm>
              <a:off x="6217725" y="2867213"/>
              <a:ext cx="1112625" cy="650900"/>
            </a:xfrm>
            <a:custGeom>
              <a:avLst/>
              <a:gdLst>
                <a:gd name="T0" fmla="*/ 11885 w 44505"/>
                <a:gd name="T1" fmla="*/ 13 h 26036"/>
                <a:gd name="T2" fmla="*/ 10859 w 44505"/>
                <a:gd name="T3" fmla="*/ 13 h 26036"/>
                <a:gd name="T4" fmla="*/ 7512 w 44505"/>
                <a:gd name="T5" fmla="*/ 724 h 26036"/>
                <a:gd name="T6" fmla="*/ 2597 w 44505"/>
                <a:gd name="T7" fmla="*/ 618 h 26036"/>
                <a:gd name="T8" fmla="*/ 586 w 44505"/>
                <a:gd name="T9" fmla="*/ 1080 h 26036"/>
                <a:gd name="T10" fmla="*/ 481 w 44505"/>
                <a:gd name="T11" fmla="*/ 11562 h 26036"/>
                <a:gd name="T12" fmla="*/ 168 w 44505"/>
                <a:gd name="T13" fmla="*/ 13822 h 26036"/>
                <a:gd name="T14" fmla="*/ 84 w 44505"/>
                <a:gd name="T15" fmla="*/ 21334 h 26036"/>
                <a:gd name="T16" fmla="*/ 565 w 44505"/>
                <a:gd name="T17" fmla="*/ 24744 h 26036"/>
                <a:gd name="T18" fmla="*/ 1716 w 44505"/>
                <a:gd name="T19" fmla="*/ 25100 h 26036"/>
                <a:gd name="T20" fmla="*/ 2857 w 44505"/>
                <a:gd name="T21" fmla="*/ 25106 h 26036"/>
                <a:gd name="T22" fmla="*/ 4457 w 44505"/>
                <a:gd name="T23" fmla="*/ 25393 h 26036"/>
                <a:gd name="T24" fmla="*/ 6713 w 44505"/>
                <a:gd name="T25" fmla="*/ 25426 h 26036"/>
                <a:gd name="T26" fmla="*/ 9207 w 44505"/>
                <a:gd name="T27" fmla="*/ 25225 h 26036"/>
                <a:gd name="T28" fmla="*/ 12764 w 44505"/>
                <a:gd name="T29" fmla="*/ 25393 h 26036"/>
                <a:gd name="T30" fmla="*/ 22367 w 44505"/>
                <a:gd name="T31" fmla="*/ 25728 h 26036"/>
                <a:gd name="T32" fmla="*/ 27697 w 44505"/>
                <a:gd name="T33" fmla="*/ 25802 h 26036"/>
                <a:gd name="T34" fmla="*/ 32829 w 44505"/>
                <a:gd name="T35" fmla="*/ 25937 h 26036"/>
                <a:gd name="T36" fmla="*/ 35413 w 44505"/>
                <a:gd name="T37" fmla="*/ 26036 h 26036"/>
                <a:gd name="T38" fmla="*/ 37228 w 44505"/>
                <a:gd name="T39" fmla="*/ 25825 h 26036"/>
                <a:gd name="T40" fmla="*/ 40132 w 44505"/>
                <a:gd name="T41" fmla="*/ 25895 h 26036"/>
                <a:gd name="T42" fmla="*/ 41785 w 44505"/>
                <a:gd name="T43" fmla="*/ 25686 h 26036"/>
                <a:gd name="T44" fmla="*/ 42956 w 44505"/>
                <a:gd name="T45" fmla="*/ 24849 h 26036"/>
                <a:gd name="T46" fmla="*/ 43270 w 44505"/>
                <a:gd name="T47" fmla="*/ 22066 h 26036"/>
                <a:gd name="T48" fmla="*/ 43584 w 44505"/>
                <a:gd name="T49" fmla="*/ 19995 h 26036"/>
                <a:gd name="T50" fmla="*/ 43186 w 44505"/>
                <a:gd name="T51" fmla="*/ 18383 h 26036"/>
                <a:gd name="T52" fmla="*/ 43207 w 44505"/>
                <a:gd name="T53" fmla="*/ 17044 h 26036"/>
                <a:gd name="T54" fmla="*/ 43605 w 44505"/>
                <a:gd name="T55" fmla="*/ 16207 h 26036"/>
                <a:gd name="T56" fmla="*/ 44003 w 44505"/>
                <a:gd name="T57" fmla="*/ 11688 h 26036"/>
                <a:gd name="T58" fmla="*/ 44442 w 44505"/>
                <a:gd name="T59" fmla="*/ 3967 h 26036"/>
                <a:gd name="T60" fmla="*/ 43207 w 44505"/>
                <a:gd name="T61" fmla="*/ 2000 h 26036"/>
                <a:gd name="T62" fmla="*/ 37537 w 44505"/>
                <a:gd name="T63" fmla="*/ 849 h 26036"/>
                <a:gd name="T64" fmla="*/ 33394 w 44505"/>
                <a:gd name="T65" fmla="*/ 598 h 26036"/>
                <a:gd name="T66" fmla="*/ 28728 w 44505"/>
                <a:gd name="T67" fmla="*/ 410 h 26036"/>
                <a:gd name="T68" fmla="*/ 25276 w 44505"/>
                <a:gd name="T69" fmla="*/ 1226 h 26036"/>
                <a:gd name="T70" fmla="*/ 23853 w 44505"/>
                <a:gd name="T71" fmla="*/ 1373 h 26036"/>
                <a:gd name="T72" fmla="*/ 21724 w 44505"/>
                <a:gd name="T73" fmla="*/ 1320 h 26036"/>
                <a:gd name="T74" fmla="*/ 20317 w 44505"/>
                <a:gd name="T75" fmla="*/ 1477 h 26036"/>
                <a:gd name="T76" fmla="*/ 17388 w 44505"/>
                <a:gd name="T77" fmla="*/ 1163 h 26036"/>
                <a:gd name="T78" fmla="*/ 15310 w 44505"/>
                <a:gd name="T79" fmla="*/ 758 h 26036"/>
                <a:gd name="T80" fmla="*/ 14751 w 44505"/>
                <a:gd name="T81" fmla="*/ 619 h 2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786" y="2659317"/>
              <a:ext cx="297816" cy="158691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90181" y="2591572"/>
              <a:ext cx="192050" cy="152195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520" y="2581363"/>
              <a:ext cx="176278" cy="194884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3" name="Google Shape;301;p35"/>
            <p:cNvSpPr>
              <a:spLocks/>
            </p:cNvSpPr>
            <p:nvPr/>
          </p:nvSpPr>
          <p:spPr bwMode="auto">
            <a:xfrm>
              <a:off x="5970825" y="1928038"/>
              <a:ext cx="1569800" cy="1667650"/>
            </a:xfrm>
            <a:custGeom>
              <a:avLst/>
              <a:gdLst>
                <a:gd name="T0" fmla="*/ 57268 w 62792"/>
                <a:gd name="T1" fmla="*/ 30214 h 66706"/>
                <a:gd name="T2" fmla="*/ 58189 w 62792"/>
                <a:gd name="T3" fmla="*/ 37224 h 66706"/>
                <a:gd name="T4" fmla="*/ 59172 w 62792"/>
                <a:gd name="T5" fmla="*/ 54841 h 66706"/>
                <a:gd name="T6" fmla="*/ 54004 w 62792"/>
                <a:gd name="T7" fmla="*/ 66517 h 66706"/>
                <a:gd name="T8" fmla="*/ 9646 w 62792"/>
                <a:gd name="T9" fmla="*/ 66308 h 66706"/>
                <a:gd name="T10" fmla="*/ 5482 w 62792"/>
                <a:gd name="T11" fmla="*/ 54507 h 66706"/>
                <a:gd name="T12" fmla="*/ 3997 w 62792"/>
                <a:gd name="T13" fmla="*/ 43647 h 66706"/>
                <a:gd name="T14" fmla="*/ 11759 w 62792"/>
                <a:gd name="T15" fmla="*/ 33186 h 66706"/>
                <a:gd name="T16" fmla="*/ 11006 w 62792"/>
                <a:gd name="T17" fmla="*/ 18895 h 66706"/>
                <a:gd name="T18" fmla="*/ 18350 w 62792"/>
                <a:gd name="T19" fmla="*/ 9186 h 66706"/>
                <a:gd name="T20" fmla="*/ 33583 w 62792"/>
                <a:gd name="T21" fmla="*/ 22 h 66706"/>
                <a:gd name="T22" fmla="*/ 50049 w 62792"/>
                <a:gd name="T23" fmla="*/ 5253 h 66706"/>
                <a:gd name="T24" fmla="*/ 56933 w 62792"/>
                <a:gd name="T25" fmla="*/ 15568 h 66706"/>
                <a:gd name="T26" fmla="*/ 21991 w 62792"/>
                <a:gd name="T27" fmla="*/ 62855 h 66706"/>
                <a:gd name="T28" fmla="*/ 50008 w 62792"/>
                <a:gd name="T29" fmla="*/ 63462 h 66706"/>
                <a:gd name="T30" fmla="*/ 53062 w 62792"/>
                <a:gd name="T31" fmla="*/ 55950 h 66706"/>
                <a:gd name="T32" fmla="*/ 53062 w 62792"/>
                <a:gd name="T33" fmla="*/ 39651 h 66706"/>
                <a:gd name="T34" fmla="*/ 32013 w 62792"/>
                <a:gd name="T35" fmla="*/ 38981 h 66706"/>
                <a:gd name="T36" fmla="*/ 18664 w 62792"/>
                <a:gd name="T37" fmla="*/ 38103 h 66706"/>
                <a:gd name="T38" fmla="*/ 9939 w 62792"/>
                <a:gd name="T39" fmla="*/ 58984 h 66706"/>
                <a:gd name="T40" fmla="*/ 54946 w 62792"/>
                <a:gd name="T41" fmla="*/ 33667 h 66706"/>
                <a:gd name="T42" fmla="*/ 56640 w 62792"/>
                <a:gd name="T43" fmla="*/ 23017 h 66706"/>
                <a:gd name="T44" fmla="*/ 50426 w 62792"/>
                <a:gd name="T45" fmla="*/ 9856 h 66706"/>
                <a:gd name="T46" fmla="*/ 36909 w 62792"/>
                <a:gd name="T47" fmla="*/ 1172 h 66706"/>
                <a:gd name="T48" fmla="*/ 20694 w 62792"/>
                <a:gd name="T49" fmla="*/ 6236 h 66706"/>
                <a:gd name="T50" fmla="*/ 13789 w 62792"/>
                <a:gd name="T51" fmla="*/ 17451 h 66706"/>
                <a:gd name="T52" fmla="*/ 11027 w 62792"/>
                <a:gd name="T53" fmla="*/ 29294 h 66706"/>
                <a:gd name="T54" fmla="*/ 19145 w 62792"/>
                <a:gd name="T55" fmla="*/ 34420 h 66706"/>
                <a:gd name="T56" fmla="*/ 13601 w 62792"/>
                <a:gd name="T57" fmla="*/ 24670 h 66706"/>
                <a:gd name="T58" fmla="*/ 23309 w 62792"/>
                <a:gd name="T59" fmla="*/ 18916 h 66706"/>
                <a:gd name="T60" fmla="*/ 31051 w 62792"/>
                <a:gd name="T61" fmla="*/ 11906 h 66706"/>
                <a:gd name="T62" fmla="*/ 38751 w 62792"/>
                <a:gd name="T63" fmla="*/ 20276 h 66706"/>
                <a:gd name="T64" fmla="*/ 45132 w 62792"/>
                <a:gd name="T65" fmla="*/ 24502 h 66706"/>
                <a:gd name="T66" fmla="*/ 47936 w 62792"/>
                <a:gd name="T67" fmla="*/ 31302 h 66706"/>
                <a:gd name="T68" fmla="*/ 42810 w 62792"/>
                <a:gd name="T69" fmla="*/ 22242 h 66706"/>
                <a:gd name="T70" fmla="*/ 35821 w 62792"/>
                <a:gd name="T71" fmla="*/ 17263 h 66706"/>
                <a:gd name="T72" fmla="*/ 24753 w 62792"/>
                <a:gd name="T73" fmla="*/ 20004 h 66706"/>
                <a:gd name="T74" fmla="*/ 19062 w 62792"/>
                <a:gd name="T75" fmla="*/ 33165 h 66706"/>
                <a:gd name="T76" fmla="*/ 34524 w 62792"/>
                <a:gd name="T77" fmla="*/ 37998 h 66706"/>
                <a:gd name="T78" fmla="*/ 7512 w 62792"/>
                <a:gd name="T79" fmla="*/ 39232 h 66706"/>
                <a:gd name="T80" fmla="*/ 7261 w 62792"/>
                <a:gd name="T81" fmla="*/ 53670 h 66706"/>
                <a:gd name="T82" fmla="*/ 6654 w 62792"/>
                <a:gd name="T83" fmla="*/ 57206 h 66706"/>
                <a:gd name="T84" fmla="*/ 30193 w 62792"/>
                <a:gd name="T85" fmla="*/ 65345 h 66706"/>
                <a:gd name="T86" fmla="*/ 55448 w 62792"/>
                <a:gd name="T87" fmla="*/ 62667 h 66706"/>
                <a:gd name="T88" fmla="*/ 53920 w 62792"/>
                <a:gd name="T89" fmla="*/ 63148 h 66706"/>
                <a:gd name="T90" fmla="*/ 42852 w 62792"/>
                <a:gd name="T91" fmla="*/ 64048 h 66706"/>
                <a:gd name="T92" fmla="*/ 10211 w 62792"/>
                <a:gd name="T93" fmla="*/ 63483 h 66706"/>
                <a:gd name="T94" fmla="*/ 9876 w 62792"/>
                <a:gd name="T95" fmla="*/ 39065 h 66706"/>
                <a:gd name="T96" fmla="*/ 19710 w 62792"/>
                <a:gd name="T97" fmla="*/ 35341 h 66706"/>
                <a:gd name="T98" fmla="*/ 56954 w 62792"/>
                <a:gd name="T99" fmla="*/ 46367 h 66706"/>
                <a:gd name="T100" fmla="*/ 43333 w 62792"/>
                <a:gd name="T101" fmla="*/ 37224 h 66706"/>
                <a:gd name="T102" fmla="*/ 54736 w 62792"/>
                <a:gd name="T103" fmla="*/ 51577 h 66706"/>
                <a:gd name="T104" fmla="*/ 1235 w 62792"/>
                <a:gd name="T105" fmla="*/ 48857 h 66706"/>
                <a:gd name="T106" fmla="*/ 57875 w 62792"/>
                <a:gd name="T107" fmla="*/ 49924 h 66706"/>
                <a:gd name="T108" fmla="*/ 60909 w 62792"/>
                <a:gd name="T109" fmla="*/ 45886 h 66706"/>
                <a:gd name="T110" fmla="*/ 16216 w 62792"/>
                <a:gd name="T111" fmla="*/ 30340 h 66706"/>
                <a:gd name="T112" fmla="*/ 45969 w 62792"/>
                <a:gd name="T113" fmla="*/ 30319 h 66706"/>
                <a:gd name="T114" fmla="*/ 55657 w 62792"/>
                <a:gd name="T115" fmla="*/ 56683 h 66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54" name="Google Shape;302;p35"/>
            <p:cNvSpPr>
              <a:spLocks/>
            </p:cNvSpPr>
            <p:nvPr/>
          </p:nvSpPr>
          <p:spPr bwMode="auto">
            <a:xfrm>
              <a:off x="6567150" y="2642588"/>
              <a:ext cx="348400" cy="196175"/>
            </a:xfrm>
            <a:custGeom>
              <a:avLst/>
              <a:gdLst>
                <a:gd name="T0" fmla="*/ 460 w 13936"/>
                <a:gd name="T1" fmla="*/ 1256 h 7847"/>
                <a:gd name="T2" fmla="*/ 21 w 13936"/>
                <a:gd name="T3" fmla="*/ 879 h 7847"/>
                <a:gd name="T4" fmla="*/ 21 w 13936"/>
                <a:gd name="T5" fmla="*/ 733 h 7847"/>
                <a:gd name="T6" fmla="*/ 1004 w 13936"/>
                <a:gd name="T7" fmla="*/ 293 h 7847"/>
                <a:gd name="T8" fmla="*/ 1360 w 13936"/>
                <a:gd name="T9" fmla="*/ 272 h 7847"/>
                <a:gd name="T10" fmla="*/ 4645 w 13936"/>
                <a:gd name="T11" fmla="*/ 42 h 7847"/>
                <a:gd name="T12" fmla="*/ 10190 w 13936"/>
                <a:gd name="T13" fmla="*/ 84 h 7847"/>
                <a:gd name="T14" fmla="*/ 11383 w 13936"/>
                <a:gd name="T15" fmla="*/ 251 h 7847"/>
                <a:gd name="T16" fmla="*/ 12220 w 13936"/>
                <a:gd name="T17" fmla="*/ 314 h 7847"/>
                <a:gd name="T18" fmla="*/ 13224 w 13936"/>
                <a:gd name="T19" fmla="*/ 649 h 7847"/>
                <a:gd name="T20" fmla="*/ 13914 w 13936"/>
                <a:gd name="T21" fmla="*/ 2072 h 7847"/>
                <a:gd name="T22" fmla="*/ 13517 w 13936"/>
                <a:gd name="T23" fmla="*/ 3139 h 7847"/>
                <a:gd name="T24" fmla="*/ 12073 w 13936"/>
                <a:gd name="T25" fmla="*/ 5127 h 7847"/>
                <a:gd name="T26" fmla="*/ 11111 w 13936"/>
                <a:gd name="T27" fmla="*/ 6508 h 7847"/>
                <a:gd name="T28" fmla="*/ 9186 w 13936"/>
                <a:gd name="T29" fmla="*/ 7491 h 7847"/>
                <a:gd name="T30" fmla="*/ 4624 w 13936"/>
                <a:gd name="T31" fmla="*/ 7596 h 7847"/>
                <a:gd name="T32" fmla="*/ 2762 w 13936"/>
                <a:gd name="T33" fmla="*/ 6842 h 7847"/>
                <a:gd name="T34" fmla="*/ 2176 w 13936"/>
                <a:gd name="T35" fmla="*/ 6068 h 7847"/>
                <a:gd name="T36" fmla="*/ 1569 w 13936"/>
                <a:gd name="T37" fmla="*/ 5357 h 7847"/>
                <a:gd name="T38" fmla="*/ 984 w 13936"/>
                <a:gd name="T39" fmla="*/ 4060 h 7847"/>
                <a:gd name="T40" fmla="*/ 921 w 13936"/>
                <a:gd name="T41" fmla="*/ 3746 h 7847"/>
                <a:gd name="T42" fmla="*/ 460 w 13936"/>
                <a:gd name="T43" fmla="*/ 1256 h 7847"/>
                <a:gd name="T44" fmla="*/ 1444 w 13936"/>
                <a:gd name="T45" fmla="*/ 900 h 7847"/>
                <a:gd name="T46" fmla="*/ 1590 w 13936"/>
                <a:gd name="T47" fmla="*/ 2679 h 7847"/>
                <a:gd name="T48" fmla="*/ 1988 w 13936"/>
                <a:gd name="T49" fmla="*/ 3871 h 7847"/>
                <a:gd name="T50" fmla="*/ 3076 w 13936"/>
                <a:gd name="T51" fmla="*/ 5503 h 7847"/>
                <a:gd name="T52" fmla="*/ 3327 w 13936"/>
                <a:gd name="T53" fmla="*/ 5733 h 7847"/>
                <a:gd name="T54" fmla="*/ 5587 w 13936"/>
                <a:gd name="T55" fmla="*/ 6863 h 7847"/>
                <a:gd name="T56" fmla="*/ 9981 w 13936"/>
                <a:gd name="T57" fmla="*/ 5964 h 7847"/>
                <a:gd name="T58" fmla="*/ 10064 w 13936"/>
                <a:gd name="T59" fmla="*/ 5943 h 7847"/>
                <a:gd name="T60" fmla="*/ 10650 w 13936"/>
                <a:gd name="T61" fmla="*/ 5482 h 7847"/>
                <a:gd name="T62" fmla="*/ 11696 w 13936"/>
                <a:gd name="T63" fmla="*/ 4143 h 7847"/>
                <a:gd name="T64" fmla="*/ 12868 w 13936"/>
                <a:gd name="T65" fmla="*/ 2490 h 7847"/>
                <a:gd name="T66" fmla="*/ 12178 w 13936"/>
                <a:gd name="T67" fmla="*/ 1214 h 7847"/>
                <a:gd name="T68" fmla="*/ 10859 w 13936"/>
                <a:gd name="T69" fmla="*/ 1005 h 7847"/>
                <a:gd name="T70" fmla="*/ 10169 w 13936"/>
                <a:gd name="T71" fmla="*/ 921 h 7847"/>
                <a:gd name="T72" fmla="*/ 3787 w 13936"/>
                <a:gd name="T73" fmla="*/ 712 h 7847"/>
                <a:gd name="T74" fmla="*/ 1444 w 13936"/>
                <a:gd name="T75" fmla="*/ 900 h 7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55" name="Google Shape;303;p35"/>
            <p:cNvSpPr>
              <a:spLocks/>
            </p:cNvSpPr>
            <p:nvPr/>
          </p:nvSpPr>
          <p:spPr bwMode="auto">
            <a:xfrm>
              <a:off x="6866350" y="2540063"/>
              <a:ext cx="48675" cy="46575"/>
            </a:xfrm>
            <a:custGeom>
              <a:avLst/>
              <a:gdLst>
                <a:gd name="T0" fmla="*/ 942 w 1947"/>
                <a:gd name="T1" fmla="*/ 0 h 1863"/>
                <a:gd name="T2" fmla="*/ 1026 w 1947"/>
                <a:gd name="T3" fmla="*/ 0 h 1863"/>
                <a:gd name="T4" fmla="*/ 1800 w 1947"/>
                <a:gd name="T5" fmla="*/ 1026 h 1863"/>
                <a:gd name="T6" fmla="*/ 837 w 1947"/>
                <a:gd name="T7" fmla="*/ 1842 h 1863"/>
                <a:gd name="T8" fmla="*/ 0 w 1947"/>
                <a:gd name="T9" fmla="*/ 921 h 1863"/>
                <a:gd name="T10" fmla="*/ 942 w 1947"/>
                <a:gd name="T11" fmla="*/ 0 h 1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56" name="Google Shape;304;p35"/>
            <p:cNvSpPr>
              <a:spLocks/>
            </p:cNvSpPr>
            <p:nvPr/>
          </p:nvSpPr>
          <p:spPr bwMode="auto">
            <a:xfrm>
              <a:off x="6514825" y="2540588"/>
              <a:ext cx="39775" cy="45000"/>
            </a:xfrm>
            <a:custGeom>
              <a:avLst/>
              <a:gdLst>
                <a:gd name="T0" fmla="*/ 22 w 1591"/>
                <a:gd name="T1" fmla="*/ 837 h 1800"/>
                <a:gd name="T2" fmla="*/ 105 w 1591"/>
                <a:gd name="T3" fmla="*/ 398 h 1800"/>
                <a:gd name="T4" fmla="*/ 524 w 1591"/>
                <a:gd name="T5" fmla="*/ 21 h 1800"/>
                <a:gd name="T6" fmla="*/ 1005 w 1591"/>
                <a:gd name="T7" fmla="*/ 21 h 1800"/>
                <a:gd name="T8" fmla="*/ 1528 w 1591"/>
                <a:gd name="T9" fmla="*/ 502 h 1800"/>
                <a:gd name="T10" fmla="*/ 1570 w 1591"/>
                <a:gd name="T11" fmla="*/ 1067 h 1800"/>
                <a:gd name="T12" fmla="*/ 733 w 1591"/>
                <a:gd name="T13" fmla="*/ 1779 h 1800"/>
                <a:gd name="T14" fmla="*/ 1 w 1591"/>
                <a:gd name="T15" fmla="*/ 1046 h 1800"/>
                <a:gd name="T16" fmla="*/ 22 w 1591"/>
                <a:gd name="T17" fmla="*/ 837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57" name="Google Shape;305;p35"/>
            <p:cNvSpPr>
              <a:spLocks/>
            </p:cNvSpPr>
            <p:nvPr/>
          </p:nvSpPr>
          <p:spPr bwMode="auto">
            <a:xfrm>
              <a:off x="7075050" y="3147888"/>
              <a:ext cx="124525" cy="213450"/>
            </a:xfrm>
            <a:custGeom>
              <a:avLst/>
              <a:gdLst>
                <a:gd name="T0" fmla="*/ 3976 w 4981"/>
                <a:gd name="T1" fmla="*/ 796 h 8538"/>
                <a:gd name="T2" fmla="*/ 4562 w 4981"/>
                <a:gd name="T3" fmla="*/ 356 h 8538"/>
                <a:gd name="T4" fmla="*/ 4918 w 4981"/>
                <a:gd name="T5" fmla="*/ 1026 h 8538"/>
                <a:gd name="T6" fmla="*/ 4981 w 4981"/>
                <a:gd name="T7" fmla="*/ 6299 h 8538"/>
                <a:gd name="T8" fmla="*/ 3265 w 4981"/>
                <a:gd name="T9" fmla="*/ 8349 h 8538"/>
                <a:gd name="T10" fmla="*/ 1445 w 4981"/>
                <a:gd name="T11" fmla="*/ 8328 h 8538"/>
                <a:gd name="T12" fmla="*/ 1068 w 4981"/>
                <a:gd name="T13" fmla="*/ 7931 h 8538"/>
                <a:gd name="T14" fmla="*/ 1528 w 4981"/>
                <a:gd name="T15" fmla="*/ 7491 h 8538"/>
                <a:gd name="T16" fmla="*/ 2282 w 4981"/>
                <a:gd name="T17" fmla="*/ 7428 h 8538"/>
                <a:gd name="T18" fmla="*/ 3119 w 4981"/>
                <a:gd name="T19" fmla="*/ 7303 h 8538"/>
                <a:gd name="T20" fmla="*/ 3935 w 4981"/>
                <a:gd name="T21" fmla="*/ 6340 h 8538"/>
                <a:gd name="T22" fmla="*/ 3956 w 4981"/>
                <a:gd name="T23" fmla="*/ 4604 h 8538"/>
                <a:gd name="T24" fmla="*/ 3537 w 4981"/>
                <a:gd name="T25" fmla="*/ 4708 h 8538"/>
                <a:gd name="T26" fmla="*/ 2198 w 4981"/>
                <a:gd name="T27" fmla="*/ 5169 h 8538"/>
                <a:gd name="T28" fmla="*/ 963 w 4981"/>
                <a:gd name="T29" fmla="*/ 4897 h 8538"/>
                <a:gd name="T30" fmla="*/ 64 w 4981"/>
                <a:gd name="T31" fmla="*/ 3411 h 8538"/>
                <a:gd name="T32" fmla="*/ 85 w 4981"/>
                <a:gd name="T33" fmla="*/ 2574 h 8538"/>
                <a:gd name="T34" fmla="*/ 1633 w 4981"/>
                <a:gd name="T35" fmla="*/ 356 h 8538"/>
                <a:gd name="T36" fmla="*/ 3558 w 4981"/>
                <a:gd name="T37" fmla="*/ 482 h 8538"/>
                <a:gd name="T38" fmla="*/ 3976 w 4981"/>
                <a:gd name="T39" fmla="*/ 796 h 8538"/>
                <a:gd name="T40" fmla="*/ 3997 w 4981"/>
                <a:gd name="T41" fmla="*/ 2051 h 8538"/>
                <a:gd name="T42" fmla="*/ 3370 w 4981"/>
                <a:gd name="T43" fmla="*/ 1298 h 8538"/>
                <a:gd name="T44" fmla="*/ 2784 w 4981"/>
                <a:gd name="T45" fmla="*/ 1005 h 8538"/>
                <a:gd name="T46" fmla="*/ 1696 w 4981"/>
                <a:gd name="T47" fmla="*/ 1423 h 8538"/>
                <a:gd name="T48" fmla="*/ 1110 w 4981"/>
                <a:gd name="T49" fmla="*/ 3537 h 8538"/>
                <a:gd name="T50" fmla="*/ 1466 w 4981"/>
                <a:gd name="T51" fmla="*/ 3955 h 8538"/>
                <a:gd name="T52" fmla="*/ 3223 w 4981"/>
                <a:gd name="T53" fmla="*/ 3495 h 8538"/>
                <a:gd name="T54" fmla="*/ 3997 w 4981"/>
                <a:gd name="T55" fmla="*/ 2051 h 8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58" name="Google Shape;306;p35"/>
            <p:cNvSpPr>
              <a:spLocks/>
            </p:cNvSpPr>
            <p:nvPr/>
          </p:nvSpPr>
          <p:spPr bwMode="auto">
            <a:xfrm>
              <a:off x="6522675" y="3078838"/>
              <a:ext cx="117200" cy="203500"/>
            </a:xfrm>
            <a:custGeom>
              <a:avLst/>
              <a:gdLst>
                <a:gd name="T0" fmla="*/ 3432 w 4688"/>
                <a:gd name="T1" fmla="*/ 5985 h 8140"/>
                <a:gd name="T2" fmla="*/ 2742 w 4688"/>
                <a:gd name="T3" fmla="*/ 6550 h 8140"/>
                <a:gd name="T4" fmla="*/ 817 w 4688"/>
                <a:gd name="T5" fmla="*/ 6675 h 8140"/>
                <a:gd name="T6" fmla="*/ 22 w 4688"/>
                <a:gd name="T7" fmla="*/ 5357 h 8140"/>
                <a:gd name="T8" fmla="*/ 817 w 4688"/>
                <a:gd name="T9" fmla="*/ 2909 h 8140"/>
                <a:gd name="T10" fmla="*/ 3181 w 4688"/>
                <a:gd name="T11" fmla="*/ 2470 h 8140"/>
                <a:gd name="T12" fmla="*/ 3453 w 4688"/>
                <a:gd name="T13" fmla="*/ 2574 h 8140"/>
                <a:gd name="T14" fmla="*/ 3495 w 4688"/>
                <a:gd name="T15" fmla="*/ 1110 h 8140"/>
                <a:gd name="T16" fmla="*/ 2867 w 4688"/>
                <a:gd name="T17" fmla="*/ 859 h 8140"/>
                <a:gd name="T18" fmla="*/ 2219 w 4688"/>
                <a:gd name="T19" fmla="*/ 670 h 8140"/>
                <a:gd name="T20" fmla="*/ 1905 w 4688"/>
                <a:gd name="T21" fmla="*/ 252 h 8140"/>
                <a:gd name="T22" fmla="*/ 2428 w 4688"/>
                <a:gd name="T23" fmla="*/ 84 h 8140"/>
                <a:gd name="T24" fmla="*/ 3809 w 4688"/>
                <a:gd name="T25" fmla="*/ 440 h 8140"/>
                <a:gd name="T26" fmla="*/ 4436 w 4688"/>
                <a:gd name="T27" fmla="*/ 1256 h 8140"/>
                <a:gd name="T28" fmla="*/ 4436 w 4688"/>
                <a:gd name="T29" fmla="*/ 2198 h 8140"/>
                <a:gd name="T30" fmla="*/ 4604 w 4688"/>
                <a:gd name="T31" fmla="*/ 3118 h 8140"/>
                <a:gd name="T32" fmla="*/ 4646 w 4688"/>
                <a:gd name="T33" fmla="*/ 3683 h 8140"/>
                <a:gd name="T34" fmla="*/ 4583 w 4688"/>
                <a:gd name="T35" fmla="*/ 7512 h 8140"/>
                <a:gd name="T36" fmla="*/ 4206 w 4688"/>
                <a:gd name="T37" fmla="*/ 8077 h 8140"/>
                <a:gd name="T38" fmla="*/ 3537 w 4688"/>
                <a:gd name="T39" fmla="*/ 7721 h 8140"/>
                <a:gd name="T40" fmla="*/ 3474 w 4688"/>
                <a:gd name="T41" fmla="*/ 7136 h 8140"/>
                <a:gd name="T42" fmla="*/ 3432 w 4688"/>
                <a:gd name="T43" fmla="*/ 5985 h 8140"/>
                <a:gd name="T44" fmla="*/ 3453 w 4688"/>
                <a:gd name="T45" fmla="*/ 4102 h 8140"/>
                <a:gd name="T46" fmla="*/ 3055 w 4688"/>
                <a:gd name="T47" fmla="*/ 3453 h 8140"/>
                <a:gd name="T48" fmla="*/ 1654 w 4688"/>
                <a:gd name="T49" fmla="*/ 3348 h 8140"/>
                <a:gd name="T50" fmla="*/ 1047 w 4688"/>
                <a:gd name="T51" fmla="*/ 5336 h 8140"/>
                <a:gd name="T52" fmla="*/ 2093 w 4688"/>
                <a:gd name="T53" fmla="*/ 5838 h 8140"/>
                <a:gd name="T54" fmla="*/ 3453 w 4688"/>
                <a:gd name="T55" fmla="*/ 4102 h 8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59" name="Google Shape;307;p35"/>
            <p:cNvSpPr>
              <a:spLocks/>
            </p:cNvSpPr>
            <p:nvPr/>
          </p:nvSpPr>
          <p:spPr bwMode="auto">
            <a:xfrm>
              <a:off x="6245450" y="3023388"/>
              <a:ext cx="133925" cy="313350"/>
            </a:xfrm>
            <a:custGeom>
              <a:avLst/>
              <a:gdLst>
                <a:gd name="T0" fmla="*/ 1088 w 5357"/>
                <a:gd name="T1" fmla="*/ 11509 h 12534"/>
                <a:gd name="T2" fmla="*/ 1716 w 5357"/>
                <a:gd name="T3" fmla="*/ 11509 h 12534"/>
                <a:gd name="T4" fmla="*/ 3787 w 5357"/>
                <a:gd name="T5" fmla="*/ 11007 h 12534"/>
                <a:gd name="T6" fmla="*/ 5126 w 5357"/>
                <a:gd name="T7" fmla="*/ 11007 h 12534"/>
                <a:gd name="T8" fmla="*/ 5273 w 5357"/>
                <a:gd name="T9" fmla="*/ 11425 h 12534"/>
                <a:gd name="T10" fmla="*/ 4833 w 5357"/>
                <a:gd name="T11" fmla="*/ 11802 h 12534"/>
                <a:gd name="T12" fmla="*/ 1925 w 5357"/>
                <a:gd name="T13" fmla="*/ 12450 h 12534"/>
                <a:gd name="T14" fmla="*/ 481 w 5357"/>
                <a:gd name="T15" fmla="*/ 12450 h 12534"/>
                <a:gd name="T16" fmla="*/ 21 w 5357"/>
                <a:gd name="T17" fmla="*/ 11927 h 12534"/>
                <a:gd name="T18" fmla="*/ 21 w 5357"/>
                <a:gd name="T19" fmla="*/ 11320 h 12534"/>
                <a:gd name="T20" fmla="*/ 209 w 5357"/>
                <a:gd name="T21" fmla="*/ 4102 h 12534"/>
                <a:gd name="T22" fmla="*/ 335 w 5357"/>
                <a:gd name="T23" fmla="*/ 963 h 12534"/>
                <a:gd name="T24" fmla="*/ 439 w 5357"/>
                <a:gd name="T25" fmla="*/ 294 h 12534"/>
                <a:gd name="T26" fmla="*/ 649 w 5357"/>
                <a:gd name="T27" fmla="*/ 43 h 12534"/>
                <a:gd name="T28" fmla="*/ 984 w 5357"/>
                <a:gd name="T29" fmla="*/ 43 h 12534"/>
                <a:gd name="T30" fmla="*/ 1046 w 5357"/>
                <a:gd name="T31" fmla="*/ 461 h 12534"/>
                <a:gd name="T32" fmla="*/ 1088 w 5357"/>
                <a:gd name="T33" fmla="*/ 5315 h 12534"/>
                <a:gd name="T34" fmla="*/ 1046 w 5357"/>
                <a:gd name="T35" fmla="*/ 10672 h 12534"/>
                <a:gd name="T36" fmla="*/ 1088 w 5357"/>
                <a:gd name="T37" fmla="*/ 11509 h 12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60" name="Google Shape;308;p35"/>
            <p:cNvSpPr>
              <a:spLocks/>
            </p:cNvSpPr>
            <p:nvPr/>
          </p:nvSpPr>
          <p:spPr bwMode="auto">
            <a:xfrm>
              <a:off x="6968875" y="3122263"/>
              <a:ext cx="102025" cy="149625"/>
            </a:xfrm>
            <a:custGeom>
              <a:avLst/>
              <a:gdLst>
                <a:gd name="T0" fmla="*/ 1151 w 4081"/>
                <a:gd name="T1" fmla="*/ 858 h 5985"/>
                <a:gd name="T2" fmla="*/ 2490 w 4081"/>
                <a:gd name="T3" fmla="*/ 419 h 5985"/>
                <a:gd name="T4" fmla="*/ 3411 w 4081"/>
                <a:gd name="T5" fmla="*/ 461 h 5985"/>
                <a:gd name="T6" fmla="*/ 3934 w 4081"/>
                <a:gd name="T7" fmla="*/ 1381 h 5985"/>
                <a:gd name="T8" fmla="*/ 3913 w 4081"/>
                <a:gd name="T9" fmla="*/ 4185 h 5985"/>
                <a:gd name="T10" fmla="*/ 3976 w 4081"/>
                <a:gd name="T11" fmla="*/ 5273 h 5985"/>
                <a:gd name="T12" fmla="*/ 3516 w 4081"/>
                <a:gd name="T13" fmla="*/ 5922 h 5985"/>
                <a:gd name="T14" fmla="*/ 2825 w 4081"/>
                <a:gd name="T15" fmla="*/ 5461 h 5985"/>
                <a:gd name="T16" fmla="*/ 2804 w 4081"/>
                <a:gd name="T17" fmla="*/ 4771 h 5985"/>
                <a:gd name="T18" fmla="*/ 2867 w 4081"/>
                <a:gd name="T19" fmla="*/ 2051 h 5985"/>
                <a:gd name="T20" fmla="*/ 2825 w 4081"/>
                <a:gd name="T21" fmla="*/ 1507 h 5985"/>
                <a:gd name="T22" fmla="*/ 1130 w 4081"/>
                <a:gd name="T23" fmla="*/ 2114 h 5985"/>
                <a:gd name="T24" fmla="*/ 1109 w 4081"/>
                <a:gd name="T25" fmla="*/ 4101 h 5985"/>
                <a:gd name="T26" fmla="*/ 1088 w 4081"/>
                <a:gd name="T27" fmla="*/ 4771 h 5985"/>
                <a:gd name="T28" fmla="*/ 524 w 4081"/>
                <a:gd name="T29" fmla="*/ 5294 h 5985"/>
                <a:gd name="T30" fmla="*/ 0 w 4081"/>
                <a:gd name="T31" fmla="*/ 4729 h 5985"/>
                <a:gd name="T32" fmla="*/ 0 w 4081"/>
                <a:gd name="T33" fmla="*/ 4457 h 5985"/>
                <a:gd name="T34" fmla="*/ 168 w 4081"/>
                <a:gd name="T35" fmla="*/ 837 h 5985"/>
                <a:gd name="T36" fmla="*/ 356 w 4081"/>
                <a:gd name="T37" fmla="*/ 210 h 5985"/>
                <a:gd name="T38" fmla="*/ 900 w 4081"/>
                <a:gd name="T39" fmla="*/ 210 h 5985"/>
                <a:gd name="T40" fmla="*/ 1151 w 4081"/>
                <a:gd name="T41" fmla="*/ 858 h 5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61" name="Google Shape;309;p35"/>
            <p:cNvSpPr>
              <a:spLocks/>
            </p:cNvSpPr>
            <p:nvPr/>
          </p:nvSpPr>
          <p:spPr bwMode="auto">
            <a:xfrm>
              <a:off x="6406550" y="3128013"/>
              <a:ext cx="85300" cy="186250"/>
            </a:xfrm>
            <a:custGeom>
              <a:avLst/>
              <a:gdLst>
                <a:gd name="T0" fmla="*/ 1026 w 3412"/>
                <a:gd name="T1" fmla="*/ 3955 h 7450"/>
                <a:gd name="T2" fmla="*/ 1005 w 3412"/>
                <a:gd name="T3" fmla="*/ 5524 h 7450"/>
                <a:gd name="T4" fmla="*/ 1005 w 3412"/>
                <a:gd name="T5" fmla="*/ 5859 h 7450"/>
                <a:gd name="T6" fmla="*/ 1737 w 3412"/>
                <a:gd name="T7" fmla="*/ 6319 h 7450"/>
                <a:gd name="T8" fmla="*/ 2574 w 3412"/>
                <a:gd name="T9" fmla="*/ 5943 h 7450"/>
                <a:gd name="T10" fmla="*/ 2930 w 3412"/>
                <a:gd name="T11" fmla="*/ 5754 h 7450"/>
                <a:gd name="T12" fmla="*/ 3306 w 3412"/>
                <a:gd name="T13" fmla="*/ 5880 h 7450"/>
                <a:gd name="T14" fmla="*/ 3411 w 3412"/>
                <a:gd name="T15" fmla="*/ 6278 h 7450"/>
                <a:gd name="T16" fmla="*/ 3286 w 3412"/>
                <a:gd name="T17" fmla="*/ 6487 h 7450"/>
                <a:gd name="T18" fmla="*/ 879 w 3412"/>
                <a:gd name="T19" fmla="*/ 7177 h 7450"/>
                <a:gd name="T20" fmla="*/ 1 w 3412"/>
                <a:gd name="T21" fmla="*/ 6026 h 7450"/>
                <a:gd name="T22" fmla="*/ 84 w 3412"/>
                <a:gd name="T23" fmla="*/ 2637 h 7450"/>
                <a:gd name="T24" fmla="*/ 273 w 3412"/>
                <a:gd name="T25" fmla="*/ 2093 h 7450"/>
                <a:gd name="T26" fmla="*/ 628 w 3412"/>
                <a:gd name="T27" fmla="*/ 1068 h 7450"/>
                <a:gd name="T28" fmla="*/ 1988 w 3412"/>
                <a:gd name="T29" fmla="*/ 42 h 7450"/>
                <a:gd name="T30" fmla="*/ 2344 w 3412"/>
                <a:gd name="T31" fmla="*/ 42 h 7450"/>
                <a:gd name="T32" fmla="*/ 3244 w 3412"/>
                <a:gd name="T33" fmla="*/ 1047 h 7450"/>
                <a:gd name="T34" fmla="*/ 2595 w 3412"/>
                <a:gd name="T35" fmla="*/ 2532 h 7450"/>
                <a:gd name="T36" fmla="*/ 1235 w 3412"/>
                <a:gd name="T37" fmla="*/ 3683 h 7450"/>
                <a:gd name="T38" fmla="*/ 1026 w 3412"/>
                <a:gd name="T39" fmla="*/ 3955 h 7450"/>
                <a:gd name="T40" fmla="*/ 2428 w 3412"/>
                <a:gd name="T41" fmla="*/ 837 h 7450"/>
                <a:gd name="T42" fmla="*/ 1842 w 3412"/>
                <a:gd name="T43" fmla="*/ 879 h 7450"/>
                <a:gd name="T44" fmla="*/ 1591 w 3412"/>
                <a:gd name="T45" fmla="*/ 1193 h 7450"/>
                <a:gd name="T46" fmla="*/ 1151 w 3412"/>
                <a:gd name="T47" fmla="*/ 2386 h 7450"/>
                <a:gd name="T48" fmla="*/ 1193 w 3412"/>
                <a:gd name="T49" fmla="*/ 2658 h 7450"/>
                <a:gd name="T50" fmla="*/ 2428 w 3412"/>
                <a:gd name="T51" fmla="*/ 837 h 7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62" name="Google Shape;310;p35"/>
            <p:cNvSpPr>
              <a:spLocks/>
            </p:cNvSpPr>
            <p:nvPr/>
          </p:nvSpPr>
          <p:spPr bwMode="auto">
            <a:xfrm>
              <a:off x="6784750" y="3156263"/>
              <a:ext cx="89475" cy="139175"/>
            </a:xfrm>
            <a:custGeom>
              <a:avLst/>
              <a:gdLst>
                <a:gd name="T0" fmla="*/ 1067 w 3579"/>
                <a:gd name="T1" fmla="*/ 1319 h 5567"/>
                <a:gd name="T2" fmla="*/ 1591 w 3579"/>
                <a:gd name="T3" fmla="*/ 1088 h 5567"/>
                <a:gd name="T4" fmla="*/ 2490 w 3579"/>
                <a:gd name="T5" fmla="*/ 837 h 5567"/>
                <a:gd name="T6" fmla="*/ 3578 w 3579"/>
                <a:gd name="T7" fmla="*/ 1779 h 5567"/>
                <a:gd name="T8" fmla="*/ 3536 w 3579"/>
                <a:gd name="T9" fmla="*/ 4666 h 5567"/>
                <a:gd name="T10" fmla="*/ 3495 w 3579"/>
                <a:gd name="T11" fmla="*/ 5085 h 5567"/>
                <a:gd name="T12" fmla="*/ 3034 w 3579"/>
                <a:gd name="T13" fmla="*/ 5545 h 5567"/>
                <a:gd name="T14" fmla="*/ 2511 w 3579"/>
                <a:gd name="T15" fmla="*/ 5085 h 5567"/>
                <a:gd name="T16" fmla="*/ 2490 w 3579"/>
                <a:gd name="T17" fmla="*/ 4415 h 5567"/>
                <a:gd name="T18" fmla="*/ 2532 w 3579"/>
                <a:gd name="T19" fmla="*/ 1988 h 5567"/>
                <a:gd name="T20" fmla="*/ 1967 w 3579"/>
                <a:gd name="T21" fmla="*/ 1988 h 5567"/>
                <a:gd name="T22" fmla="*/ 1130 w 3579"/>
                <a:gd name="T23" fmla="*/ 3306 h 5567"/>
                <a:gd name="T24" fmla="*/ 963 w 3579"/>
                <a:gd name="T25" fmla="*/ 3976 h 5567"/>
                <a:gd name="T26" fmla="*/ 503 w 3579"/>
                <a:gd name="T27" fmla="*/ 4290 h 5567"/>
                <a:gd name="T28" fmla="*/ 42 w 3579"/>
                <a:gd name="T29" fmla="*/ 3934 h 5567"/>
                <a:gd name="T30" fmla="*/ 0 w 3579"/>
                <a:gd name="T31" fmla="*/ 3599 h 5567"/>
                <a:gd name="T32" fmla="*/ 189 w 3579"/>
                <a:gd name="T33" fmla="*/ 628 h 5567"/>
                <a:gd name="T34" fmla="*/ 419 w 3579"/>
                <a:gd name="T35" fmla="*/ 105 h 5567"/>
                <a:gd name="T36" fmla="*/ 816 w 3579"/>
                <a:gd name="T37" fmla="*/ 21 h 5567"/>
                <a:gd name="T38" fmla="*/ 1047 w 3579"/>
                <a:gd name="T39" fmla="*/ 314 h 5567"/>
                <a:gd name="T40" fmla="*/ 1067 w 3579"/>
                <a:gd name="T41" fmla="*/ 1319 h 5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63" name="Google Shape;311;p35"/>
            <p:cNvSpPr>
              <a:spLocks/>
            </p:cNvSpPr>
            <p:nvPr/>
          </p:nvSpPr>
          <p:spPr bwMode="auto">
            <a:xfrm>
              <a:off x="6680125" y="3102913"/>
              <a:ext cx="77450" cy="187275"/>
            </a:xfrm>
            <a:custGeom>
              <a:avLst/>
              <a:gdLst>
                <a:gd name="T0" fmla="*/ 1151 w 3098"/>
                <a:gd name="T1" fmla="*/ 2909 h 7491"/>
                <a:gd name="T2" fmla="*/ 1884 w 3098"/>
                <a:gd name="T3" fmla="*/ 2365 h 7491"/>
                <a:gd name="T4" fmla="*/ 2763 w 3098"/>
                <a:gd name="T5" fmla="*/ 2176 h 7491"/>
                <a:gd name="T6" fmla="*/ 3097 w 3098"/>
                <a:gd name="T7" fmla="*/ 2511 h 7491"/>
                <a:gd name="T8" fmla="*/ 2930 w 3098"/>
                <a:gd name="T9" fmla="*/ 2888 h 7491"/>
                <a:gd name="T10" fmla="*/ 2574 w 3098"/>
                <a:gd name="T11" fmla="*/ 3097 h 7491"/>
                <a:gd name="T12" fmla="*/ 1047 w 3098"/>
                <a:gd name="T13" fmla="*/ 5712 h 7491"/>
                <a:gd name="T14" fmla="*/ 1026 w 3098"/>
                <a:gd name="T15" fmla="*/ 6717 h 7491"/>
                <a:gd name="T16" fmla="*/ 900 w 3098"/>
                <a:gd name="T17" fmla="*/ 7198 h 7491"/>
                <a:gd name="T18" fmla="*/ 398 w 3098"/>
                <a:gd name="T19" fmla="*/ 7407 h 7491"/>
                <a:gd name="T20" fmla="*/ 63 w 3098"/>
                <a:gd name="T21" fmla="*/ 7093 h 7491"/>
                <a:gd name="T22" fmla="*/ 1 w 3098"/>
                <a:gd name="T23" fmla="*/ 6675 h 7491"/>
                <a:gd name="T24" fmla="*/ 168 w 3098"/>
                <a:gd name="T25" fmla="*/ 900 h 7491"/>
                <a:gd name="T26" fmla="*/ 273 w 3098"/>
                <a:gd name="T27" fmla="*/ 314 h 7491"/>
                <a:gd name="T28" fmla="*/ 733 w 3098"/>
                <a:gd name="T29" fmla="*/ 21 h 7491"/>
                <a:gd name="T30" fmla="*/ 1130 w 3098"/>
                <a:gd name="T31" fmla="*/ 419 h 7491"/>
                <a:gd name="T32" fmla="*/ 1130 w 3098"/>
                <a:gd name="T33" fmla="*/ 837 h 7491"/>
                <a:gd name="T34" fmla="*/ 1110 w 3098"/>
                <a:gd name="T35" fmla="*/ 2469 h 7491"/>
                <a:gd name="T36" fmla="*/ 1151 w 3098"/>
                <a:gd name="T37" fmla="*/ 2909 h 7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64" name="Google Shape;312;p35"/>
            <p:cNvSpPr>
              <a:spLocks/>
            </p:cNvSpPr>
            <p:nvPr/>
          </p:nvSpPr>
          <p:spPr bwMode="auto">
            <a:xfrm>
              <a:off x="6903475" y="3155213"/>
              <a:ext cx="30900" cy="114575"/>
            </a:xfrm>
            <a:custGeom>
              <a:avLst/>
              <a:gdLst>
                <a:gd name="T0" fmla="*/ 1131 w 1236"/>
                <a:gd name="T1" fmla="*/ 2386 h 4583"/>
                <a:gd name="T2" fmla="*/ 1215 w 1236"/>
                <a:gd name="T3" fmla="*/ 3892 h 4583"/>
                <a:gd name="T4" fmla="*/ 775 w 1236"/>
                <a:gd name="T5" fmla="*/ 4499 h 4583"/>
                <a:gd name="T6" fmla="*/ 64 w 1236"/>
                <a:gd name="T7" fmla="*/ 4081 h 4583"/>
                <a:gd name="T8" fmla="*/ 1 w 1236"/>
                <a:gd name="T9" fmla="*/ 3662 h 4583"/>
                <a:gd name="T10" fmla="*/ 64 w 1236"/>
                <a:gd name="T11" fmla="*/ 963 h 4583"/>
                <a:gd name="T12" fmla="*/ 106 w 1236"/>
                <a:gd name="T13" fmla="*/ 482 h 4583"/>
                <a:gd name="T14" fmla="*/ 629 w 1236"/>
                <a:gd name="T15" fmla="*/ 21 h 4583"/>
                <a:gd name="T16" fmla="*/ 1089 w 1236"/>
                <a:gd name="T17" fmla="*/ 440 h 4583"/>
                <a:gd name="T18" fmla="*/ 1131 w 1236"/>
                <a:gd name="T19" fmla="*/ 1026 h 4583"/>
                <a:gd name="T20" fmla="*/ 1131 w 1236"/>
                <a:gd name="T21" fmla="*/ 2386 h 4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65" name="Google Shape;313;p35"/>
            <p:cNvSpPr>
              <a:spLocks/>
            </p:cNvSpPr>
            <p:nvPr/>
          </p:nvSpPr>
          <p:spPr bwMode="auto">
            <a:xfrm>
              <a:off x="6888850" y="3055313"/>
              <a:ext cx="45525" cy="41850"/>
            </a:xfrm>
            <a:custGeom>
              <a:avLst/>
              <a:gdLst>
                <a:gd name="T0" fmla="*/ 837 w 1821"/>
                <a:gd name="T1" fmla="*/ 1674 h 1674"/>
                <a:gd name="T2" fmla="*/ 377 w 1821"/>
                <a:gd name="T3" fmla="*/ 1590 h 1674"/>
                <a:gd name="T4" fmla="*/ 42 w 1821"/>
                <a:gd name="T5" fmla="*/ 1256 h 1674"/>
                <a:gd name="T6" fmla="*/ 84 w 1821"/>
                <a:gd name="T7" fmla="*/ 419 h 1674"/>
                <a:gd name="T8" fmla="*/ 858 w 1821"/>
                <a:gd name="T9" fmla="*/ 105 h 1674"/>
                <a:gd name="T10" fmla="*/ 1590 w 1821"/>
                <a:gd name="T11" fmla="*/ 523 h 1674"/>
                <a:gd name="T12" fmla="*/ 1737 w 1821"/>
                <a:gd name="T13" fmla="*/ 1235 h 1674"/>
                <a:gd name="T14" fmla="*/ 1256 w 1821"/>
                <a:gd name="T15" fmla="*/ 1632 h 1674"/>
                <a:gd name="T16" fmla="*/ 837 w 1821"/>
                <a:gd name="T17" fmla="*/ 1674 h 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grpSp>
        <p:nvGrpSpPr>
          <p:cNvPr id="18437" name="Google Shape;314;p35"/>
          <p:cNvGrpSpPr>
            <a:grpSpLocks/>
          </p:cNvGrpSpPr>
          <p:nvPr/>
        </p:nvGrpSpPr>
        <p:grpSpPr bwMode="auto">
          <a:xfrm rot="625986">
            <a:off x="7751763" y="1731963"/>
            <a:ext cx="482600" cy="539750"/>
            <a:chOff x="1835200" y="3337050"/>
            <a:chExt cx="279350" cy="312825"/>
          </a:xfrm>
        </p:grpSpPr>
        <p:sp>
          <p:nvSpPr>
            <p:cNvPr id="18438" name="Google Shape;315;p35"/>
            <p:cNvSpPr>
              <a:spLocks/>
            </p:cNvSpPr>
            <p:nvPr/>
          </p:nvSpPr>
          <p:spPr bwMode="auto">
            <a:xfrm>
              <a:off x="1835200" y="3337050"/>
              <a:ext cx="64900" cy="154325"/>
            </a:xfrm>
            <a:custGeom>
              <a:avLst/>
              <a:gdLst>
                <a:gd name="T0" fmla="*/ 2595 w 2596"/>
                <a:gd name="T1" fmla="*/ 795 h 6173"/>
                <a:gd name="T2" fmla="*/ 2449 w 2596"/>
                <a:gd name="T3" fmla="*/ 1381 h 6173"/>
                <a:gd name="T4" fmla="*/ 1967 w 2596"/>
                <a:gd name="T5" fmla="*/ 3034 h 6173"/>
                <a:gd name="T6" fmla="*/ 1361 w 2596"/>
                <a:gd name="T7" fmla="*/ 4729 h 6173"/>
                <a:gd name="T8" fmla="*/ 1130 w 2596"/>
                <a:gd name="T9" fmla="*/ 5461 h 6173"/>
                <a:gd name="T10" fmla="*/ 1047 w 2596"/>
                <a:gd name="T11" fmla="*/ 5796 h 6173"/>
                <a:gd name="T12" fmla="*/ 607 w 2596"/>
                <a:gd name="T13" fmla="*/ 6173 h 6173"/>
                <a:gd name="T14" fmla="*/ 168 w 2596"/>
                <a:gd name="T15" fmla="*/ 5859 h 6173"/>
                <a:gd name="T16" fmla="*/ 105 w 2596"/>
                <a:gd name="T17" fmla="*/ 4938 h 6173"/>
                <a:gd name="T18" fmla="*/ 314 w 2596"/>
                <a:gd name="T19" fmla="*/ 4457 h 6173"/>
                <a:gd name="T20" fmla="*/ 1026 w 2596"/>
                <a:gd name="T21" fmla="*/ 2532 h 6173"/>
                <a:gd name="T22" fmla="*/ 1528 w 2596"/>
                <a:gd name="T23" fmla="*/ 1088 h 6173"/>
                <a:gd name="T24" fmla="*/ 1737 w 2596"/>
                <a:gd name="T25" fmla="*/ 356 h 6173"/>
                <a:gd name="T26" fmla="*/ 2177 w 2596"/>
                <a:gd name="T27" fmla="*/ 21 h 6173"/>
                <a:gd name="T28" fmla="*/ 2532 w 2596"/>
                <a:gd name="T29" fmla="*/ 440 h 6173"/>
                <a:gd name="T30" fmla="*/ 2595 w 2596"/>
                <a:gd name="T31" fmla="*/ 795 h 6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39" name="Google Shape;316;p35"/>
            <p:cNvSpPr>
              <a:spLocks/>
            </p:cNvSpPr>
            <p:nvPr/>
          </p:nvSpPr>
          <p:spPr bwMode="auto">
            <a:xfrm>
              <a:off x="1948725" y="3612700"/>
              <a:ext cx="165825" cy="37175"/>
            </a:xfrm>
            <a:custGeom>
              <a:avLst/>
              <a:gdLst>
                <a:gd name="T0" fmla="*/ 2260 w 6633"/>
                <a:gd name="T1" fmla="*/ 1466 h 1487"/>
                <a:gd name="T2" fmla="*/ 481 w 6633"/>
                <a:gd name="T3" fmla="*/ 1256 h 1487"/>
                <a:gd name="T4" fmla="*/ 167 w 6633"/>
                <a:gd name="T5" fmla="*/ 1152 h 1487"/>
                <a:gd name="T6" fmla="*/ 146 w 6633"/>
                <a:gd name="T7" fmla="*/ 733 h 1487"/>
                <a:gd name="T8" fmla="*/ 544 w 6633"/>
                <a:gd name="T9" fmla="*/ 587 h 1487"/>
                <a:gd name="T10" fmla="*/ 2239 w 6633"/>
                <a:gd name="T11" fmla="*/ 419 h 1487"/>
                <a:gd name="T12" fmla="*/ 4017 w 6633"/>
                <a:gd name="T13" fmla="*/ 273 h 1487"/>
                <a:gd name="T14" fmla="*/ 5796 w 6633"/>
                <a:gd name="T15" fmla="*/ 22 h 1487"/>
                <a:gd name="T16" fmla="*/ 6361 w 6633"/>
                <a:gd name="T17" fmla="*/ 105 h 1487"/>
                <a:gd name="T18" fmla="*/ 6445 w 6633"/>
                <a:gd name="T19" fmla="*/ 691 h 1487"/>
                <a:gd name="T20" fmla="*/ 6152 w 6633"/>
                <a:gd name="T21" fmla="*/ 859 h 1487"/>
                <a:gd name="T22" fmla="*/ 5356 w 6633"/>
                <a:gd name="T23" fmla="*/ 1110 h 1487"/>
                <a:gd name="T24" fmla="*/ 2260 w 6633"/>
                <a:gd name="T25" fmla="*/ 1466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18440" name="Google Shape;317;p35"/>
            <p:cNvSpPr>
              <a:spLocks/>
            </p:cNvSpPr>
            <p:nvPr/>
          </p:nvSpPr>
          <p:spPr bwMode="auto">
            <a:xfrm>
              <a:off x="1926750" y="3445325"/>
              <a:ext cx="122425" cy="81100"/>
            </a:xfrm>
            <a:custGeom>
              <a:avLst/>
              <a:gdLst>
                <a:gd name="T0" fmla="*/ 4373 w 4897"/>
                <a:gd name="T1" fmla="*/ 0 h 3244"/>
                <a:gd name="T2" fmla="*/ 4624 w 4897"/>
                <a:gd name="T3" fmla="*/ 84 h 3244"/>
                <a:gd name="T4" fmla="*/ 4729 w 4897"/>
                <a:gd name="T5" fmla="*/ 649 h 3244"/>
                <a:gd name="T6" fmla="*/ 4603 w 4897"/>
                <a:gd name="T7" fmla="*/ 754 h 3244"/>
                <a:gd name="T8" fmla="*/ 1235 w 4897"/>
                <a:gd name="T9" fmla="*/ 2909 h 3244"/>
                <a:gd name="T10" fmla="*/ 523 w 4897"/>
                <a:gd name="T11" fmla="*/ 3202 h 3244"/>
                <a:gd name="T12" fmla="*/ 84 w 4897"/>
                <a:gd name="T13" fmla="*/ 3034 h 3244"/>
                <a:gd name="T14" fmla="*/ 63 w 4897"/>
                <a:gd name="T15" fmla="*/ 2574 h 3244"/>
                <a:gd name="T16" fmla="*/ 481 w 4897"/>
                <a:gd name="T17" fmla="*/ 2176 h 3244"/>
                <a:gd name="T18" fmla="*/ 1946 w 4897"/>
                <a:gd name="T19" fmla="*/ 1298 h 3244"/>
                <a:gd name="T20" fmla="*/ 3306 w 4897"/>
                <a:gd name="T21" fmla="*/ 419 h 3244"/>
                <a:gd name="T22" fmla="*/ 4373 w 4897"/>
                <a:gd name="T23" fmla="*/ 0 h 3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325;p36"/>
          <p:cNvSpPr>
            <a:spLocks/>
          </p:cNvSpPr>
          <p:nvPr/>
        </p:nvSpPr>
        <p:spPr bwMode="auto">
          <a:xfrm flipH="1">
            <a:off x="354013" y="930275"/>
            <a:ext cx="1069975" cy="69850"/>
          </a:xfrm>
          <a:custGeom>
            <a:avLst/>
            <a:gdLst>
              <a:gd name="T0" fmla="*/ 54672 w 285612"/>
              <a:gd name="T1" fmla="*/ 1 h 7061"/>
              <a:gd name="T2" fmla="*/ 327 w 285612"/>
              <a:gd name="T3" fmla="*/ 3448 h 7061"/>
              <a:gd name="T4" fmla="*/ 1866 w 285612"/>
              <a:gd name="T5" fmla="*/ 5428 h 7061"/>
              <a:gd name="T6" fmla="*/ 1923 w 285612"/>
              <a:gd name="T7" fmla="*/ 5423 h 7061"/>
              <a:gd name="T8" fmla="*/ 56077 w 285612"/>
              <a:gd name="T9" fmla="*/ 2014 h 7061"/>
              <a:gd name="T10" fmla="*/ 111989 w 285612"/>
              <a:gd name="T11" fmla="*/ 3995 h 7061"/>
              <a:gd name="T12" fmla="*/ 167316 w 285612"/>
              <a:gd name="T13" fmla="*/ 6641 h 7061"/>
              <a:gd name="T14" fmla="*/ 198468 w 285612"/>
              <a:gd name="T15" fmla="*/ 7060 h 7061"/>
              <a:gd name="T16" fmla="*/ 222978 w 285612"/>
              <a:gd name="T17" fmla="*/ 6809 h 7061"/>
              <a:gd name="T18" fmla="*/ 285321 w 285612"/>
              <a:gd name="T19" fmla="*/ 3742 h 7061"/>
              <a:gd name="T20" fmla="*/ 283745 w 285612"/>
              <a:gd name="T21" fmla="*/ 1726 h 7061"/>
              <a:gd name="T22" fmla="*/ 283724 w 285612"/>
              <a:gd name="T23" fmla="*/ 1726 h 7061"/>
              <a:gd name="T24" fmla="*/ 196692 w 285612"/>
              <a:gd name="T25" fmla="*/ 5052 h 7061"/>
              <a:gd name="T26" fmla="*/ 172525 w 285612"/>
              <a:gd name="T27" fmla="*/ 4793 h 7061"/>
              <a:gd name="T28" fmla="*/ 61913 w 285612"/>
              <a:gd name="T29" fmla="*/ 46 h 7061"/>
              <a:gd name="T30" fmla="*/ 54672 w 285612"/>
              <a:gd name="T31" fmla="*/ 1 h 7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endParaRPr lang="en-ID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/>
          </p:nvPr>
        </p:nvSpPr>
        <p:spPr>
          <a:xfrm>
            <a:off x="-30163" y="196850"/>
            <a:ext cx="1279526" cy="768350"/>
          </a:xfrm>
        </p:spPr>
        <p:txBody>
          <a:bodyPr/>
          <a:lstStyle/>
          <a:p>
            <a:pPr algn="r" fontAlgn="auto">
              <a:defRPr/>
            </a:pPr>
            <a:r>
              <a:rPr lang="en-GB"/>
              <a:t>01</a:t>
            </a:r>
            <a:endParaRPr/>
          </a:p>
        </p:txBody>
      </p:sp>
      <p:pic>
        <p:nvPicPr>
          <p:cNvPr id="2048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346075"/>
            <a:ext cx="6326187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03200"/>
            <a:ext cx="7335837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0"/>
            <a:ext cx="18970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Google Shape;322;p36"/>
          <p:cNvSpPr>
            <a:spLocks/>
          </p:cNvSpPr>
          <p:nvPr/>
        </p:nvSpPr>
        <p:spPr bwMode="auto">
          <a:xfrm flipH="1">
            <a:off x="7759700" y="1216025"/>
            <a:ext cx="1071563" cy="69850"/>
          </a:xfrm>
          <a:custGeom>
            <a:avLst/>
            <a:gdLst>
              <a:gd name="T0" fmla="*/ 54672 w 285612"/>
              <a:gd name="T1" fmla="*/ 1 h 7061"/>
              <a:gd name="T2" fmla="*/ 327 w 285612"/>
              <a:gd name="T3" fmla="*/ 3448 h 7061"/>
              <a:gd name="T4" fmla="*/ 1866 w 285612"/>
              <a:gd name="T5" fmla="*/ 5428 h 7061"/>
              <a:gd name="T6" fmla="*/ 1923 w 285612"/>
              <a:gd name="T7" fmla="*/ 5423 h 7061"/>
              <a:gd name="T8" fmla="*/ 56077 w 285612"/>
              <a:gd name="T9" fmla="*/ 2014 h 7061"/>
              <a:gd name="T10" fmla="*/ 111989 w 285612"/>
              <a:gd name="T11" fmla="*/ 3995 h 7061"/>
              <a:gd name="T12" fmla="*/ 167316 w 285612"/>
              <a:gd name="T13" fmla="*/ 6641 h 7061"/>
              <a:gd name="T14" fmla="*/ 198468 w 285612"/>
              <a:gd name="T15" fmla="*/ 7060 h 7061"/>
              <a:gd name="T16" fmla="*/ 222978 w 285612"/>
              <a:gd name="T17" fmla="*/ 6809 h 7061"/>
              <a:gd name="T18" fmla="*/ 285321 w 285612"/>
              <a:gd name="T19" fmla="*/ 3742 h 7061"/>
              <a:gd name="T20" fmla="*/ 283745 w 285612"/>
              <a:gd name="T21" fmla="*/ 1726 h 7061"/>
              <a:gd name="T22" fmla="*/ 283724 w 285612"/>
              <a:gd name="T23" fmla="*/ 1726 h 7061"/>
              <a:gd name="T24" fmla="*/ 196692 w 285612"/>
              <a:gd name="T25" fmla="*/ 5052 h 7061"/>
              <a:gd name="T26" fmla="*/ 172525 w 285612"/>
              <a:gd name="T27" fmla="*/ 4793 h 7061"/>
              <a:gd name="T28" fmla="*/ 61913 w 285612"/>
              <a:gd name="T29" fmla="*/ 46 h 7061"/>
              <a:gd name="T30" fmla="*/ 54672 w 285612"/>
              <a:gd name="T31" fmla="*/ 1 h 7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315913"/>
            <a:ext cx="6346825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18780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020763"/>
            <a:ext cx="108585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41313"/>
            <a:ext cx="7304088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0"/>
            <a:ext cx="18161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1157288"/>
            <a:ext cx="10795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6"/>
          <p:cNvSpPr txBox="1">
            <a:spLocks noGrp="1"/>
          </p:cNvSpPr>
          <p:nvPr>
            <p:ph type="title"/>
          </p:nvPr>
        </p:nvSpPr>
        <p:spPr>
          <a:xfrm>
            <a:off x="246063" y="252413"/>
            <a:ext cx="7704137" cy="692150"/>
          </a:xfrm>
        </p:spPr>
        <p:txBody>
          <a:bodyPr lIns="0" rIns="0"/>
          <a:lstStyle/>
          <a:p>
            <a:pPr algn="l" fontAlgn="auto">
              <a:defRPr/>
            </a:pPr>
            <a:r>
              <a:rPr lang="en-GB" dirty="0" err="1">
                <a:solidFill>
                  <a:schemeClr val="accent3"/>
                </a:solidFill>
              </a:rPr>
              <a:t>Pengenalan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kepada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puisi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223838" y="1903413"/>
            <a:ext cx="6756400" cy="2725737"/>
          </a:xfrm>
        </p:spPr>
        <p:txBody>
          <a:bodyPr/>
          <a:lstStyle/>
          <a:p>
            <a:pPr algn="l" fontAlgn="auto">
              <a:defRPr/>
            </a:pPr>
            <a:r>
              <a:rPr lang="en-ID" sz="1800" dirty="0" err="1">
                <a:solidFill>
                  <a:schemeClr val="bg1"/>
                </a:solidFill>
              </a:rPr>
              <a:t>Definisi</a:t>
            </a:r>
            <a:r>
              <a:rPr lang="en-ID" sz="1800" dirty="0">
                <a:solidFill>
                  <a:schemeClr val="bg1"/>
                </a:solidFill>
              </a:rPr>
              <a:t/>
            </a:r>
            <a:br>
              <a:rPr lang="en-ID" sz="1800" dirty="0">
                <a:solidFill>
                  <a:schemeClr val="bg1"/>
                </a:solidFill>
              </a:rPr>
            </a:br>
            <a:r>
              <a:rPr lang="en-ID" sz="1800" dirty="0" err="1">
                <a:solidFill>
                  <a:schemeClr val="bg1"/>
                </a:solidFill>
              </a:rPr>
              <a:t>Puisi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berasal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daripada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bahasa</a:t>
            </a:r>
            <a:r>
              <a:rPr lang="en-ID" sz="1800" dirty="0">
                <a:solidFill>
                  <a:schemeClr val="bg1"/>
                </a:solidFill>
              </a:rPr>
              <a:t> Latin </a:t>
            </a:r>
            <a:r>
              <a:rPr lang="en-ID" sz="1800" dirty="0" err="1">
                <a:solidFill>
                  <a:schemeClr val="bg1"/>
                </a:solidFill>
              </a:rPr>
              <a:t>dari</a:t>
            </a:r>
            <a:r>
              <a:rPr lang="en-ID" sz="1800" dirty="0">
                <a:solidFill>
                  <a:schemeClr val="bg1"/>
                </a:solidFill>
              </a:rPr>
              <a:t> kata </a:t>
            </a:r>
            <a:r>
              <a:rPr lang="en-ID" sz="1800" dirty="0" err="1">
                <a:solidFill>
                  <a:schemeClr val="bg1"/>
                </a:solidFill>
              </a:rPr>
              <a:t>poeta</a:t>
            </a:r>
            <a:r>
              <a:rPr lang="en-ID" sz="1800" dirty="0">
                <a:solidFill>
                  <a:schemeClr val="bg1"/>
                </a:solidFill>
              </a:rPr>
              <a:t>, yang </a:t>
            </a:r>
            <a:r>
              <a:rPr lang="en-ID" sz="1800" dirty="0" err="1">
                <a:solidFill>
                  <a:schemeClr val="bg1"/>
                </a:solidFill>
              </a:rPr>
              <a:t>artinya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membangun</a:t>
            </a:r>
            <a:r>
              <a:rPr lang="en-ID" sz="1800" dirty="0">
                <a:solidFill>
                  <a:schemeClr val="bg1"/>
                </a:solidFill>
              </a:rPr>
              <a:t>, </a:t>
            </a:r>
            <a:r>
              <a:rPr lang="en-ID" sz="1800" dirty="0" err="1">
                <a:solidFill>
                  <a:schemeClr val="bg1"/>
                </a:solidFill>
              </a:rPr>
              <a:t>menyebabkan</a:t>
            </a:r>
            <a:r>
              <a:rPr lang="en-ID" sz="1800" dirty="0">
                <a:solidFill>
                  <a:schemeClr val="bg1"/>
                </a:solidFill>
              </a:rPr>
              <a:t>, </a:t>
            </a:r>
            <a:r>
              <a:rPr lang="en-ID" sz="1800" dirty="0" err="1" smtClean="0">
                <a:solidFill>
                  <a:schemeClr val="bg1"/>
                </a:solidFill>
              </a:rPr>
              <a:t>menimbulkan</a:t>
            </a:r>
            <a:r>
              <a:rPr lang="en-ID" sz="1800" dirty="0" smtClean="0">
                <a:solidFill>
                  <a:schemeClr val="bg1"/>
                </a:solidFill>
              </a:rPr>
              <a:t>, </a:t>
            </a:r>
            <a:r>
              <a:rPr lang="en-ID" sz="1800" dirty="0" err="1" smtClean="0">
                <a:solidFill>
                  <a:schemeClr val="bg1"/>
                </a:solidFill>
              </a:rPr>
              <a:t>menyair</a:t>
            </a:r>
            <a:r>
              <a:rPr lang="en-ID" sz="1800" dirty="0">
                <a:solidFill>
                  <a:schemeClr val="bg1"/>
                </a:solidFill>
              </a:rPr>
              <a:t/>
            </a:r>
            <a:br>
              <a:rPr lang="en-ID" sz="1800" dirty="0">
                <a:solidFill>
                  <a:schemeClr val="bg1"/>
                </a:solidFill>
              </a:rPr>
            </a:br>
            <a:r>
              <a:rPr lang="en-ID" sz="1800" dirty="0" err="1">
                <a:solidFill>
                  <a:schemeClr val="bg1"/>
                </a:solidFill>
              </a:rPr>
              <a:t>Bentuk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karangan</a:t>
            </a:r>
            <a:r>
              <a:rPr lang="en-ID" sz="1800" dirty="0">
                <a:solidFill>
                  <a:schemeClr val="bg1"/>
                </a:solidFill>
              </a:rPr>
              <a:t> yang </a:t>
            </a:r>
            <a:r>
              <a:rPr lang="en-ID" sz="1800" dirty="0" err="1">
                <a:solidFill>
                  <a:schemeClr val="bg1"/>
                </a:solidFill>
              </a:rPr>
              <a:t>terikat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atau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tidak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terikat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oleh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rima</a:t>
            </a:r>
            <a:r>
              <a:rPr lang="en-ID" sz="1800" dirty="0">
                <a:solidFill>
                  <a:schemeClr val="bg1"/>
                </a:solidFill>
              </a:rPr>
              <a:t>, </a:t>
            </a:r>
            <a:r>
              <a:rPr lang="en-ID" sz="1800" dirty="0" err="1">
                <a:solidFill>
                  <a:schemeClr val="bg1"/>
                </a:solidFill>
              </a:rPr>
              <a:t>ritma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dan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jumlah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baris</a:t>
            </a:r>
            <a:r>
              <a:rPr lang="en-ID" sz="1800" dirty="0">
                <a:solidFill>
                  <a:schemeClr val="bg1"/>
                </a:solidFill>
              </a:rPr>
              <a:t/>
            </a:r>
            <a:br>
              <a:rPr lang="en-ID" sz="1800" dirty="0">
                <a:solidFill>
                  <a:schemeClr val="bg1"/>
                </a:solidFill>
              </a:rPr>
            </a:br>
            <a:r>
              <a:rPr lang="en-ID" sz="1800" dirty="0" err="1">
                <a:solidFill>
                  <a:schemeClr val="bg1"/>
                </a:solidFill>
              </a:rPr>
              <a:t>Ditandai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oleh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bahasa</a:t>
            </a:r>
            <a:r>
              <a:rPr lang="en-ID" sz="1800" dirty="0">
                <a:solidFill>
                  <a:schemeClr val="bg1"/>
                </a:solidFill>
              </a:rPr>
              <a:t> yang </a:t>
            </a:r>
            <a:r>
              <a:rPr lang="en-ID" sz="1800" dirty="0" err="1">
                <a:solidFill>
                  <a:schemeClr val="bg1"/>
                </a:solidFill>
              </a:rPr>
              <a:t>padat</a:t>
            </a:r>
            <a:endParaRPr lang="en-ID" sz="1800" dirty="0">
              <a:solidFill>
                <a:schemeClr val="bg1"/>
              </a:solidFill>
            </a:endParaRPr>
          </a:p>
        </p:txBody>
      </p:sp>
      <p:grpSp>
        <p:nvGrpSpPr>
          <p:cNvPr id="25604" name="Google Shape;785;p46"/>
          <p:cNvGrpSpPr>
            <a:grpSpLocks/>
          </p:cNvGrpSpPr>
          <p:nvPr/>
        </p:nvGrpSpPr>
        <p:grpSpPr bwMode="auto">
          <a:xfrm>
            <a:off x="7037388" y="2473325"/>
            <a:ext cx="1825625" cy="2278063"/>
            <a:chOff x="5873175" y="2230500"/>
            <a:chExt cx="1824604" cy="2278965"/>
          </a:xfrm>
        </p:grpSpPr>
        <p:sp>
          <p:nvSpPr>
            <p:cNvPr id="786" name="Google Shape;786;p46"/>
            <p:cNvSpPr/>
            <p:nvPr/>
          </p:nvSpPr>
          <p:spPr>
            <a:xfrm flipH="1">
              <a:off x="6510993" y="3161143"/>
              <a:ext cx="1063030" cy="1100574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6" name="Google Shape;787;p46"/>
            <p:cNvSpPr>
              <a:spLocks/>
            </p:cNvSpPr>
            <p:nvPr/>
          </p:nvSpPr>
          <p:spPr bwMode="auto">
            <a:xfrm flipH="1">
              <a:off x="7315031" y="4246511"/>
              <a:ext cx="95709" cy="236218"/>
            </a:xfrm>
            <a:custGeom>
              <a:avLst/>
              <a:gdLst>
                <a:gd name="T0" fmla="*/ 1089 w 2993"/>
                <a:gd name="T1" fmla="*/ 1 h 7387"/>
                <a:gd name="T2" fmla="*/ 2972 w 2993"/>
                <a:gd name="T3" fmla="*/ 942 h 7387"/>
                <a:gd name="T4" fmla="*/ 2637 w 2993"/>
                <a:gd name="T5" fmla="*/ 2616 h 7387"/>
                <a:gd name="T6" fmla="*/ 2156 w 2993"/>
                <a:gd name="T7" fmla="*/ 4186 h 7387"/>
                <a:gd name="T8" fmla="*/ 1423 w 2993"/>
                <a:gd name="T9" fmla="*/ 6571 h 7387"/>
                <a:gd name="T10" fmla="*/ 210 w 2993"/>
                <a:gd name="T11" fmla="*/ 6906 h 7387"/>
                <a:gd name="T12" fmla="*/ 105 w 2993"/>
                <a:gd name="T13" fmla="*/ 6801 h 7387"/>
                <a:gd name="T14" fmla="*/ 252 w 2993"/>
                <a:gd name="T15" fmla="*/ 5127 h 7387"/>
                <a:gd name="T16" fmla="*/ 314 w 2993"/>
                <a:gd name="T17" fmla="*/ 4876 h 7387"/>
                <a:gd name="T18" fmla="*/ 900 w 2993"/>
                <a:gd name="T19" fmla="*/ 1779 h 7387"/>
                <a:gd name="T20" fmla="*/ 1047 w 2993"/>
                <a:gd name="T21" fmla="*/ 796 h 7387"/>
                <a:gd name="T22" fmla="*/ 1089 w 2993"/>
                <a:gd name="T23" fmla="*/ 1 h 7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07" name="Google Shape;788;p46"/>
            <p:cNvSpPr>
              <a:spLocks/>
            </p:cNvSpPr>
            <p:nvPr/>
          </p:nvSpPr>
          <p:spPr bwMode="auto">
            <a:xfrm flipH="1">
              <a:off x="6543550" y="4263236"/>
              <a:ext cx="109747" cy="182719"/>
            </a:xfrm>
            <a:custGeom>
              <a:avLst/>
              <a:gdLst>
                <a:gd name="T0" fmla="*/ 0 w 3432"/>
                <a:gd name="T1" fmla="*/ 503 h 5714"/>
                <a:gd name="T2" fmla="*/ 1548 w 3432"/>
                <a:gd name="T3" fmla="*/ 1 h 5714"/>
                <a:gd name="T4" fmla="*/ 1988 w 3432"/>
                <a:gd name="T5" fmla="*/ 1340 h 5714"/>
                <a:gd name="T6" fmla="*/ 2176 w 3432"/>
                <a:gd name="T7" fmla="*/ 1758 h 5714"/>
                <a:gd name="T8" fmla="*/ 2323 w 3432"/>
                <a:gd name="T9" fmla="*/ 1989 h 5714"/>
                <a:gd name="T10" fmla="*/ 3097 w 3432"/>
                <a:gd name="T11" fmla="*/ 4060 h 5714"/>
                <a:gd name="T12" fmla="*/ 3348 w 3432"/>
                <a:gd name="T13" fmla="*/ 5211 h 5714"/>
                <a:gd name="T14" fmla="*/ 3264 w 3432"/>
                <a:gd name="T15" fmla="*/ 5588 h 5714"/>
                <a:gd name="T16" fmla="*/ 1988 w 3432"/>
                <a:gd name="T17" fmla="*/ 5085 h 5714"/>
                <a:gd name="T18" fmla="*/ 1444 w 3432"/>
                <a:gd name="T19" fmla="*/ 4039 h 5714"/>
                <a:gd name="T20" fmla="*/ 1297 w 3432"/>
                <a:gd name="T21" fmla="*/ 3809 h 5714"/>
                <a:gd name="T22" fmla="*/ 1151 w 3432"/>
                <a:gd name="T23" fmla="*/ 3558 h 5714"/>
                <a:gd name="T24" fmla="*/ 628 w 3432"/>
                <a:gd name="T25" fmla="*/ 2282 h 5714"/>
                <a:gd name="T26" fmla="*/ 105 w 3432"/>
                <a:gd name="T27" fmla="*/ 1110 h 5714"/>
                <a:gd name="T28" fmla="*/ 0 w 3432"/>
                <a:gd name="T29" fmla="*/ 503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08" name="Google Shape;789;p46"/>
            <p:cNvSpPr>
              <a:spLocks/>
            </p:cNvSpPr>
            <p:nvPr/>
          </p:nvSpPr>
          <p:spPr bwMode="auto">
            <a:xfrm flipH="1">
              <a:off x="6473325" y="3140508"/>
              <a:ext cx="1123434" cy="1368957"/>
            </a:xfrm>
            <a:custGeom>
              <a:avLst/>
              <a:gdLst>
                <a:gd name="T0" fmla="*/ 3997 w 35132"/>
                <a:gd name="T1" fmla="*/ 31344 h 42810"/>
                <a:gd name="T2" fmla="*/ 2846 w 35132"/>
                <a:gd name="T3" fmla="*/ 29189 h 42810"/>
                <a:gd name="T4" fmla="*/ 942 w 35132"/>
                <a:gd name="T5" fmla="*/ 23016 h 42810"/>
                <a:gd name="T6" fmla="*/ 482 w 35132"/>
                <a:gd name="T7" fmla="*/ 14082 h 42810"/>
                <a:gd name="T8" fmla="*/ 294 w 35132"/>
                <a:gd name="T9" fmla="*/ 9562 h 42810"/>
                <a:gd name="T10" fmla="*/ 84 w 35132"/>
                <a:gd name="T11" fmla="*/ 3348 h 42810"/>
                <a:gd name="T12" fmla="*/ 2323 w 35132"/>
                <a:gd name="T13" fmla="*/ 753 h 42810"/>
                <a:gd name="T14" fmla="*/ 7763 w 35132"/>
                <a:gd name="T15" fmla="*/ 356 h 42810"/>
                <a:gd name="T16" fmla="*/ 10546 w 35132"/>
                <a:gd name="T17" fmla="*/ 3348 h 42810"/>
                <a:gd name="T18" fmla="*/ 12032 w 35132"/>
                <a:gd name="T19" fmla="*/ 8098 h 42810"/>
                <a:gd name="T20" fmla="*/ 13894 w 35132"/>
                <a:gd name="T21" fmla="*/ 18622 h 42810"/>
                <a:gd name="T22" fmla="*/ 16028 w 35132"/>
                <a:gd name="T23" fmla="*/ 23435 h 42810"/>
                <a:gd name="T24" fmla="*/ 22473 w 35132"/>
                <a:gd name="T25" fmla="*/ 25548 h 42810"/>
                <a:gd name="T26" fmla="*/ 27725 w 35132"/>
                <a:gd name="T27" fmla="*/ 25234 h 42810"/>
                <a:gd name="T28" fmla="*/ 32642 w 35132"/>
                <a:gd name="T29" fmla="*/ 26280 h 42810"/>
                <a:gd name="T30" fmla="*/ 34608 w 35132"/>
                <a:gd name="T31" fmla="*/ 28414 h 42810"/>
                <a:gd name="T32" fmla="*/ 33709 w 35132"/>
                <a:gd name="T33" fmla="*/ 33750 h 42810"/>
                <a:gd name="T34" fmla="*/ 32202 w 35132"/>
                <a:gd name="T35" fmla="*/ 35277 h 42810"/>
                <a:gd name="T36" fmla="*/ 33813 w 35132"/>
                <a:gd name="T37" fmla="*/ 41052 h 42810"/>
                <a:gd name="T38" fmla="*/ 30779 w 35132"/>
                <a:gd name="T39" fmla="*/ 40759 h 42810"/>
                <a:gd name="T40" fmla="*/ 28143 w 35132"/>
                <a:gd name="T41" fmla="*/ 35591 h 42810"/>
                <a:gd name="T42" fmla="*/ 21259 w 35132"/>
                <a:gd name="T43" fmla="*/ 35696 h 42810"/>
                <a:gd name="T44" fmla="*/ 16468 w 35132"/>
                <a:gd name="T45" fmla="*/ 36135 h 42810"/>
                <a:gd name="T46" fmla="*/ 9981 w 35132"/>
                <a:gd name="T47" fmla="*/ 36282 h 42810"/>
                <a:gd name="T48" fmla="*/ 7994 w 35132"/>
                <a:gd name="T49" fmla="*/ 42224 h 42810"/>
                <a:gd name="T50" fmla="*/ 5043 w 35132"/>
                <a:gd name="T51" fmla="*/ 41889 h 42810"/>
                <a:gd name="T52" fmla="*/ 6110 w 35132"/>
                <a:gd name="T53" fmla="*/ 36365 h 42810"/>
                <a:gd name="T54" fmla="*/ 32244 w 35132"/>
                <a:gd name="T55" fmla="*/ 33854 h 42810"/>
                <a:gd name="T56" fmla="*/ 33771 w 35132"/>
                <a:gd name="T57" fmla="*/ 29293 h 42810"/>
                <a:gd name="T58" fmla="*/ 30717 w 35132"/>
                <a:gd name="T59" fmla="*/ 26385 h 42810"/>
                <a:gd name="T60" fmla="*/ 25925 w 35132"/>
                <a:gd name="T61" fmla="*/ 26636 h 42810"/>
                <a:gd name="T62" fmla="*/ 19271 w 35132"/>
                <a:gd name="T63" fmla="*/ 26176 h 42810"/>
                <a:gd name="T64" fmla="*/ 13831 w 35132"/>
                <a:gd name="T65" fmla="*/ 22388 h 42810"/>
                <a:gd name="T66" fmla="*/ 12116 w 35132"/>
                <a:gd name="T67" fmla="*/ 14814 h 42810"/>
                <a:gd name="T68" fmla="*/ 10274 w 35132"/>
                <a:gd name="T69" fmla="*/ 6214 h 42810"/>
                <a:gd name="T70" fmla="*/ 8077 w 35132"/>
                <a:gd name="T71" fmla="*/ 1674 h 42810"/>
                <a:gd name="T72" fmla="*/ 1361 w 35132"/>
                <a:gd name="T73" fmla="*/ 1820 h 42810"/>
                <a:gd name="T74" fmla="*/ 754 w 35132"/>
                <a:gd name="T75" fmla="*/ 3390 h 42810"/>
                <a:gd name="T76" fmla="*/ 1131 w 35132"/>
                <a:gd name="T77" fmla="*/ 9227 h 42810"/>
                <a:gd name="T78" fmla="*/ 1382 w 35132"/>
                <a:gd name="T79" fmla="*/ 13956 h 42810"/>
                <a:gd name="T80" fmla="*/ 1821 w 35132"/>
                <a:gd name="T81" fmla="*/ 22305 h 42810"/>
                <a:gd name="T82" fmla="*/ 3893 w 35132"/>
                <a:gd name="T83" fmla="*/ 28917 h 42810"/>
                <a:gd name="T84" fmla="*/ 5106 w 35132"/>
                <a:gd name="T85" fmla="*/ 30967 h 42810"/>
                <a:gd name="T86" fmla="*/ 10672 w 35132"/>
                <a:gd name="T87" fmla="*/ 34733 h 42810"/>
                <a:gd name="T88" fmla="*/ 17995 w 35132"/>
                <a:gd name="T89" fmla="*/ 34901 h 42810"/>
                <a:gd name="T90" fmla="*/ 23247 w 35132"/>
                <a:gd name="T91" fmla="*/ 34419 h 42810"/>
                <a:gd name="T92" fmla="*/ 32244 w 35132"/>
                <a:gd name="T93" fmla="*/ 33854 h 42810"/>
                <a:gd name="T94" fmla="*/ 6717 w 35132"/>
                <a:gd name="T95" fmla="*/ 36344 h 42810"/>
                <a:gd name="T96" fmla="*/ 5922 w 35132"/>
                <a:gd name="T97" fmla="*/ 41366 h 42810"/>
                <a:gd name="T98" fmla="*/ 7973 w 35132"/>
                <a:gd name="T99" fmla="*/ 38751 h 42810"/>
                <a:gd name="T100" fmla="*/ 6906 w 35132"/>
                <a:gd name="T101" fmla="*/ 34587 h 42810"/>
                <a:gd name="T102" fmla="*/ 30131 w 35132"/>
                <a:gd name="T103" fmla="*/ 37412 h 42810"/>
                <a:gd name="T104" fmla="*/ 30947 w 35132"/>
                <a:gd name="T105" fmla="*/ 39169 h 42810"/>
                <a:gd name="T106" fmla="*/ 32851 w 35132"/>
                <a:gd name="T107" fmla="*/ 40341 h 42810"/>
                <a:gd name="T108" fmla="*/ 31679 w 35132"/>
                <a:gd name="T109" fmla="*/ 36888 h 42810"/>
                <a:gd name="T110" fmla="*/ 29503 w 35132"/>
                <a:gd name="T111" fmla="*/ 35612 h 42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09" name="Google Shape;790;p46"/>
            <p:cNvSpPr>
              <a:spLocks/>
            </p:cNvSpPr>
            <p:nvPr/>
          </p:nvSpPr>
          <p:spPr bwMode="auto">
            <a:xfrm flipH="1">
              <a:off x="6431843" y="2496816"/>
              <a:ext cx="922679" cy="847756"/>
            </a:xfrm>
            <a:custGeom>
              <a:avLst/>
              <a:gdLst>
                <a:gd name="T0" fmla="*/ 21907 w 28854"/>
                <a:gd name="T1" fmla="*/ 23958 h 26511"/>
                <a:gd name="T2" fmla="*/ 17199 w 28854"/>
                <a:gd name="T3" fmla="*/ 25883 h 26511"/>
                <a:gd name="T4" fmla="*/ 7784 w 28854"/>
                <a:gd name="T5" fmla="*/ 26030 h 26511"/>
                <a:gd name="T6" fmla="*/ 7114 w 28854"/>
                <a:gd name="T7" fmla="*/ 25590 h 26511"/>
                <a:gd name="T8" fmla="*/ 4017 w 28854"/>
                <a:gd name="T9" fmla="*/ 24753 h 26511"/>
                <a:gd name="T10" fmla="*/ 2720 w 28854"/>
                <a:gd name="T11" fmla="*/ 22682 h 26511"/>
                <a:gd name="T12" fmla="*/ 2929 w 28854"/>
                <a:gd name="T13" fmla="*/ 20380 h 26511"/>
                <a:gd name="T14" fmla="*/ 4959 w 28854"/>
                <a:gd name="T15" fmla="*/ 20255 h 26511"/>
                <a:gd name="T16" fmla="*/ 5942 w 28854"/>
                <a:gd name="T17" fmla="*/ 19397 h 26511"/>
                <a:gd name="T18" fmla="*/ 5398 w 28854"/>
                <a:gd name="T19" fmla="*/ 19188 h 26511"/>
                <a:gd name="T20" fmla="*/ 1444 w 28854"/>
                <a:gd name="T21" fmla="*/ 18811 h 26511"/>
                <a:gd name="T22" fmla="*/ 42 w 28854"/>
                <a:gd name="T23" fmla="*/ 16070 h 26511"/>
                <a:gd name="T24" fmla="*/ 419 w 28854"/>
                <a:gd name="T25" fmla="*/ 13685 h 26511"/>
                <a:gd name="T26" fmla="*/ 2867 w 28854"/>
                <a:gd name="T27" fmla="*/ 13036 h 26511"/>
                <a:gd name="T28" fmla="*/ 4854 w 28854"/>
                <a:gd name="T29" fmla="*/ 13873 h 26511"/>
                <a:gd name="T30" fmla="*/ 6445 w 28854"/>
                <a:gd name="T31" fmla="*/ 14124 h 26511"/>
                <a:gd name="T32" fmla="*/ 11173 w 28854"/>
                <a:gd name="T33" fmla="*/ 14668 h 26511"/>
                <a:gd name="T34" fmla="*/ 14103 w 28854"/>
                <a:gd name="T35" fmla="*/ 13057 h 26511"/>
                <a:gd name="T36" fmla="*/ 14772 w 28854"/>
                <a:gd name="T37" fmla="*/ 10023 h 26511"/>
                <a:gd name="T38" fmla="*/ 10064 w 28854"/>
                <a:gd name="T39" fmla="*/ 6989 h 26511"/>
                <a:gd name="T40" fmla="*/ 12722 w 28854"/>
                <a:gd name="T41" fmla="*/ 6487 h 26511"/>
                <a:gd name="T42" fmla="*/ 17283 w 28854"/>
                <a:gd name="T43" fmla="*/ 5524 h 26511"/>
                <a:gd name="T44" fmla="*/ 17701 w 28854"/>
                <a:gd name="T45" fmla="*/ 3223 h 26511"/>
                <a:gd name="T46" fmla="*/ 15546 w 28854"/>
                <a:gd name="T47" fmla="*/ 1591 h 26511"/>
                <a:gd name="T48" fmla="*/ 12533 w 28854"/>
                <a:gd name="T49" fmla="*/ 398 h 26511"/>
                <a:gd name="T50" fmla="*/ 15944 w 28854"/>
                <a:gd name="T51" fmla="*/ 314 h 26511"/>
                <a:gd name="T52" fmla="*/ 20547 w 28854"/>
                <a:gd name="T53" fmla="*/ 2302 h 26511"/>
                <a:gd name="T54" fmla="*/ 24041 w 28854"/>
                <a:gd name="T55" fmla="*/ 5148 h 26511"/>
                <a:gd name="T56" fmla="*/ 27912 w 28854"/>
                <a:gd name="T57" fmla="*/ 11362 h 26511"/>
                <a:gd name="T58" fmla="*/ 28331 w 28854"/>
                <a:gd name="T59" fmla="*/ 17786 h 26511"/>
                <a:gd name="T60" fmla="*/ 25966 w 28854"/>
                <a:gd name="T61" fmla="*/ 21364 h 26511"/>
                <a:gd name="T62" fmla="*/ 21635 w 28854"/>
                <a:gd name="T63" fmla="*/ 22661 h 26511"/>
                <a:gd name="T64" fmla="*/ 18852 w 28854"/>
                <a:gd name="T65" fmla="*/ 21405 h 26511"/>
                <a:gd name="T66" fmla="*/ 16760 w 28854"/>
                <a:gd name="T67" fmla="*/ 19418 h 26511"/>
                <a:gd name="T68" fmla="*/ 15839 w 28854"/>
                <a:gd name="T69" fmla="*/ 19041 h 26511"/>
                <a:gd name="T70" fmla="*/ 17283 w 28854"/>
                <a:gd name="T71" fmla="*/ 21217 h 26511"/>
                <a:gd name="T72" fmla="*/ 19752 w 28854"/>
                <a:gd name="T73" fmla="*/ 23142 h 26511"/>
                <a:gd name="T74" fmla="*/ 23497 w 28854"/>
                <a:gd name="T75" fmla="*/ 12387 h 26511"/>
                <a:gd name="T76" fmla="*/ 23497 w 28854"/>
                <a:gd name="T77" fmla="*/ 11718 h 26511"/>
                <a:gd name="T78" fmla="*/ 21949 w 28854"/>
                <a:gd name="T79" fmla="*/ 11718 h 26511"/>
                <a:gd name="T80" fmla="*/ 22995 w 28854"/>
                <a:gd name="T81" fmla="*/ 13496 h 26511"/>
                <a:gd name="T82" fmla="*/ 23497 w 28854"/>
                <a:gd name="T83" fmla="*/ 12387 h 26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791" name="Google Shape;791;p46"/>
            <p:cNvSpPr/>
            <p:nvPr/>
          </p:nvSpPr>
          <p:spPr>
            <a:xfrm flipH="1">
              <a:off x="6802930" y="2254322"/>
              <a:ext cx="866290" cy="995756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1" name="Google Shape;792;p46"/>
            <p:cNvSpPr>
              <a:spLocks/>
            </p:cNvSpPr>
            <p:nvPr/>
          </p:nvSpPr>
          <p:spPr bwMode="auto">
            <a:xfrm flipH="1">
              <a:off x="6666009" y="3361958"/>
              <a:ext cx="536646" cy="545344"/>
            </a:xfrm>
            <a:custGeom>
              <a:avLst/>
              <a:gdLst>
                <a:gd name="T0" fmla="*/ 2470 w 16782"/>
                <a:gd name="T1" fmla="*/ 1 h 17054"/>
                <a:gd name="T2" fmla="*/ 3411 w 16782"/>
                <a:gd name="T3" fmla="*/ 147 h 17054"/>
                <a:gd name="T4" fmla="*/ 9249 w 16782"/>
                <a:gd name="T5" fmla="*/ 357 h 17054"/>
                <a:gd name="T6" fmla="*/ 11069 w 16782"/>
                <a:gd name="T7" fmla="*/ 231 h 17054"/>
                <a:gd name="T8" fmla="*/ 11174 w 16782"/>
                <a:gd name="T9" fmla="*/ 775 h 17054"/>
                <a:gd name="T10" fmla="*/ 11488 w 16782"/>
                <a:gd name="T11" fmla="*/ 2219 h 17054"/>
                <a:gd name="T12" fmla="*/ 12534 w 16782"/>
                <a:gd name="T13" fmla="*/ 5420 h 17054"/>
                <a:gd name="T14" fmla="*/ 11718 w 16782"/>
                <a:gd name="T15" fmla="*/ 5211 h 17054"/>
                <a:gd name="T16" fmla="*/ 9981 w 16782"/>
                <a:gd name="T17" fmla="*/ 4311 h 17054"/>
                <a:gd name="T18" fmla="*/ 9626 w 16782"/>
                <a:gd name="T19" fmla="*/ 4227 h 17054"/>
                <a:gd name="T20" fmla="*/ 9437 w 16782"/>
                <a:gd name="T21" fmla="*/ 4499 h 17054"/>
                <a:gd name="T22" fmla="*/ 9709 w 16782"/>
                <a:gd name="T23" fmla="*/ 4855 h 17054"/>
                <a:gd name="T24" fmla="*/ 12429 w 16782"/>
                <a:gd name="T25" fmla="*/ 6424 h 17054"/>
                <a:gd name="T26" fmla="*/ 12785 w 16782"/>
                <a:gd name="T27" fmla="*/ 6529 h 17054"/>
                <a:gd name="T28" fmla="*/ 12952 w 16782"/>
                <a:gd name="T29" fmla="*/ 6989 h 17054"/>
                <a:gd name="T30" fmla="*/ 13957 w 16782"/>
                <a:gd name="T31" fmla="*/ 9668 h 17054"/>
                <a:gd name="T32" fmla="*/ 14647 w 16782"/>
                <a:gd name="T33" fmla="*/ 10902 h 17054"/>
                <a:gd name="T34" fmla="*/ 14857 w 16782"/>
                <a:gd name="T35" fmla="*/ 11320 h 17054"/>
                <a:gd name="T36" fmla="*/ 15359 w 16782"/>
                <a:gd name="T37" fmla="*/ 12701 h 17054"/>
                <a:gd name="T38" fmla="*/ 16091 w 16782"/>
                <a:gd name="T39" fmla="*/ 13894 h 17054"/>
                <a:gd name="T40" fmla="*/ 16781 w 16782"/>
                <a:gd name="T41" fmla="*/ 15087 h 17054"/>
                <a:gd name="T42" fmla="*/ 16321 w 16782"/>
                <a:gd name="T43" fmla="*/ 15694 h 17054"/>
                <a:gd name="T44" fmla="*/ 14543 w 16782"/>
                <a:gd name="T45" fmla="*/ 16091 h 17054"/>
                <a:gd name="T46" fmla="*/ 13517 w 16782"/>
                <a:gd name="T47" fmla="*/ 16154 h 17054"/>
                <a:gd name="T48" fmla="*/ 10567 w 16782"/>
                <a:gd name="T49" fmla="*/ 16426 h 17054"/>
                <a:gd name="T50" fmla="*/ 10463 w 16782"/>
                <a:gd name="T51" fmla="*/ 16447 h 17054"/>
                <a:gd name="T52" fmla="*/ 6550 w 16782"/>
                <a:gd name="T53" fmla="*/ 16740 h 17054"/>
                <a:gd name="T54" fmla="*/ 5650 w 16782"/>
                <a:gd name="T55" fmla="*/ 16823 h 17054"/>
                <a:gd name="T56" fmla="*/ 3411 w 16782"/>
                <a:gd name="T57" fmla="*/ 17033 h 17054"/>
                <a:gd name="T58" fmla="*/ 1382 w 16782"/>
                <a:gd name="T59" fmla="*/ 17033 h 17054"/>
                <a:gd name="T60" fmla="*/ 733 w 16782"/>
                <a:gd name="T61" fmla="*/ 16991 h 17054"/>
                <a:gd name="T62" fmla="*/ 22 w 16782"/>
                <a:gd name="T63" fmla="*/ 16196 h 17054"/>
                <a:gd name="T64" fmla="*/ 22 w 16782"/>
                <a:gd name="T65" fmla="*/ 11174 h 17054"/>
                <a:gd name="T66" fmla="*/ 210 w 16782"/>
                <a:gd name="T67" fmla="*/ 10065 h 17054"/>
                <a:gd name="T68" fmla="*/ 1298 w 16782"/>
                <a:gd name="T69" fmla="*/ 4018 h 17054"/>
                <a:gd name="T70" fmla="*/ 1486 w 16782"/>
                <a:gd name="T71" fmla="*/ 3223 h 17054"/>
                <a:gd name="T72" fmla="*/ 2219 w 16782"/>
                <a:gd name="T73" fmla="*/ 629 h 17054"/>
                <a:gd name="T74" fmla="*/ 2470 w 16782"/>
                <a:gd name="T75" fmla="*/ 1 h 17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793" name="Google Shape;793;p46"/>
            <p:cNvSpPr/>
            <p:nvPr/>
          </p:nvSpPr>
          <p:spPr>
            <a:xfrm flipH="1">
              <a:off x="5908080" y="3072208"/>
              <a:ext cx="461704" cy="721010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3" name="Google Shape;794;p46"/>
            <p:cNvSpPr>
              <a:spLocks/>
            </p:cNvSpPr>
            <p:nvPr/>
          </p:nvSpPr>
          <p:spPr bwMode="auto">
            <a:xfrm flipH="1">
              <a:off x="6579700" y="3893246"/>
              <a:ext cx="572109" cy="202737"/>
            </a:xfrm>
            <a:custGeom>
              <a:avLst/>
              <a:gdLst>
                <a:gd name="T0" fmla="*/ 85 w 17891"/>
                <a:gd name="T1" fmla="*/ 1486 h 6340"/>
                <a:gd name="T2" fmla="*/ 587 w 17891"/>
                <a:gd name="T3" fmla="*/ 1423 h 6340"/>
                <a:gd name="T4" fmla="*/ 2533 w 17891"/>
                <a:gd name="T5" fmla="*/ 1423 h 6340"/>
                <a:gd name="T6" fmla="*/ 3997 w 17891"/>
                <a:gd name="T7" fmla="*/ 1276 h 6340"/>
                <a:gd name="T8" fmla="*/ 4667 w 17891"/>
                <a:gd name="T9" fmla="*/ 1193 h 6340"/>
                <a:gd name="T10" fmla="*/ 7052 w 17891"/>
                <a:gd name="T11" fmla="*/ 963 h 6340"/>
                <a:gd name="T12" fmla="*/ 10860 w 17891"/>
                <a:gd name="T13" fmla="*/ 649 h 6340"/>
                <a:gd name="T14" fmla="*/ 11404 w 17891"/>
                <a:gd name="T15" fmla="*/ 649 h 6340"/>
                <a:gd name="T16" fmla="*/ 14940 w 17891"/>
                <a:gd name="T17" fmla="*/ 0 h 6340"/>
                <a:gd name="T18" fmla="*/ 16865 w 17891"/>
                <a:gd name="T19" fmla="*/ 565 h 6340"/>
                <a:gd name="T20" fmla="*/ 17891 w 17891"/>
                <a:gd name="T21" fmla="*/ 1151 h 6340"/>
                <a:gd name="T22" fmla="*/ 17891 w 17891"/>
                <a:gd name="T23" fmla="*/ 3494 h 6340"/>
                <a:gd name="T24" fmla="*/ 17577 w 17891"/>
                <a:gd name="T25" fmla="*/ 4017 h 6340"/>
                <a:gd name="T26" fmla="*/ 16907 w 17891"/>
                <a:gd name="T27" fmla="*/ 4331 h 6340"/>
                <a:gd name="T28" fmla="*/ 16384 w 17891"/>
                <a:gd name="T29" fmla="*/ 4541 h 6340"/>
                <a:gd name="T30" fmla="*/ 14982 w 17891"/>
                <a:gd name="T31" fmla="*/ 5231 h 6340"/>
                <a:gd name="T32" fmla="*/ 14647 w 17891"/>
                <a:gd name="T33" fmla="*/ 5378 h 6340"/>
                <a:gd name="T34" fmla="*/ 10756 w 17891"/>
                <a:gd name="T35" fmla="*/ 6340 h 6340"/>
                <a:gd name="T36" fmla="*/ 8245 w 17891"/>
                <a:gd name="T37" fmla="*/ 6319 h 6340"/>
                <a:gd name="T38" fmla="*/ 6780 w 17891"/>
                <a:gd name="T39" fmla="*/ 6173 h 6340"/>
                <a:gd name="T40" fmla="*/ 6236 w 17891"/>
                <a:gd name="T41" fmla="*/ 6089 h 6340"/>
                <a:gd name="T42" fmla="*/ 4060 w 17891"/>
                <a:gd name="T43" fmla="*/ 5670 h 6340"/>
                <a:gd name="T44" fmla="*/ 2847 w 17891"/>
                <a:gd name="T45" fmla="*/ 5189 h 6340"/>
                <a:gd name="T46" fmla="*/ 43 w 17891"/>
                <a:gd name="T47" fmla="*/ 1758 h 6340"/>
                <a:gd name="T48" fmla="*/ 85 w 17891"/>
                <a:gd name="T49" fmla="*/ 1486 h 6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14" name="Google Shape;795;p46"/>
            <p:cNvSpPr>
              <a:spLocks/>
            </p:cNvSpPr>
            <p:nvPr/>
          </p:nvSpPr>
          <p:spPr bwMode="auto">
            <a:xfrm flipH="1">
              <a:off x="5954067" y="2927052"/>
              <a:ext cx="419545" cy="599546"/>
            </a:xfrm>
            <a:custGeom>
              <a:avLst/>
              <a:gdLst>
                <a:gd name="T0" fmla="*/ 13119 w 13120"/>
                <a:gd name="T1" fmla="*/ 3704 h 18749"/>
                <a:gd name="T2" fmla="*/ 11320 w 13120"/>
                <a:gd name="T3" fmla="*/ 4729 h 18749"/>
                <a:gd name="T4" fmla="*/ 8537 w 13120"/>
                <a:gd name="T5" fmla="*/ 6006 h 18749"/>
                <a:gd name="T6" fmla="*/ 4520 w 13120"/>
                <a:gd name="T7" fmla="*/ 8516 h 18749"/>
                <a:gd name="T8" fmla="*/ 4038 w 13120"/>
                <a:gd name="T9" fmla="*/ 8809 h 18749"/>
                <a:gd name="T10" fmla="*/ 2783 w 13120"/>
                <a:gd name="T11" fmla="*/ 9563 h 18749"/>
                <a:gd name="T12" fmla="*/ 2009 w 13120"/>
                <a:gd name="T13" fmla="*/ 10044 h 18749"/>
                <a:gd name="T14" fmla="*/ 1590 w 13120"/>
                <a:gd name="T15" fmla="*/ 10211 h 18749"/>
                <a:gd name="T16" fmla="*/ 1528 w 13120"/>
                <a:gd name="T17" fmla="*/ 11048 h 18749"/>
                <a:gd name="T18" fmla="*/ 1214 w 13120"/>
                <a:gd name="T19" fmla="*/ 12680 h 18749"/>
                <a:gd name="T20" fmla="*/ 1276 w 13120"/>
                <a:gd name="T21" fmla="*/ 13203 h 18749"/>
                <a:gd name="T22" fmla="*/ 1423 w 13120"/>
                <a:gd name="T23" fmla="*/ 13726 h 18749"/>
                <a:gd name="T24" fmla="*/ 879 w 13120"/>
                <a:gd name="T25" fmla="*/ 18539 h 18749"/>
                <a:gd name="T26" fmla="*/ 209 w 13120"/>
                <a:gd name="T27" fmla="*/ 18748 h 18749"/>
                <a:gd name="T28" fmla="*/ 63 w 13120"/>
                <a:gd name="T29" fmla="*/ 18560 h 18749"/>
                <a:gd name="T30" fmla="*/ 209 w 13120"/>
                <a:gd name="T31" fmla="*/ 16635 h 18749"/>
                <a:gd name="T32" fmla="*/ 314 w 13120"/>
                <a:gd name="T33" fmla="*/ 16070 h 18749"/>
                <a:gd name="T34" fmla="*/ 732 w 13120"/>
                <a:gd name="T35" fmla="*/ 13329 h 18749"/>
                <a:gd name="T36" fmla="*/ 879 w 13120"/>
                <a:gd name="T37" fmla="*/ 10379 h 18749"/>
                <a:gd name="T38" fmla="*/ 879 w 13120"/>
                <a:gd name="T39" fmla="*/ 10065 h 18749"/>
                <a:gd name="T40" fmla="*/ 1297 w 13120"/>
                <a:gd name="T41" fmla="*/ 9625 h 18749"/>
                <a:gd name="T42" fmla="*/ 1360 w 13120"/>
                <a:gd name="T43" fmla="*/ 9019 h 18749"/>
                <a:gd name="T44" fmla="*/ 1193 w 13120"/>
                <a:gd name="T45" fmla="*/ 7742 h 18749"/>
                <a:gd name="T46" fmla="*/ 1256 w 13120"/>
                <a:gd name="T47" fmla="*/ 7031 h 18749"/>
                <a:gd name="T48" fmla="*/ 1256 w 13120"/>
                <a:gd name="T49" fmla="*/ 6591 h 18749"/>
                <a:gd name="T50" fmla="*/ 1256 w 13120"/>
                <a:gd name="T51" fmla="*/ 5775 h 18749"/>
                <a:gd name="T52" fmla="*/ 1109 w 13120"/>
                <a:gd name="T53" fmla="*/ 4311 h 18749"/>
                <a:gd name="T54" fmla="*/ 1109 w 13120"/>
                <a:gd name="T55" fmla="*/ 1256 h 18749"/>
                <a:gd name="T56" fmla="*/ 1109 w 13120"/>
                <a:gd name="T57" fmla="*/ 440 h 18749"/>
                <a:gd name="T58" fmla="*/ 1779 w 13120"/>
                <a:gd name="T59" fmla="*/ 0 h 18749"/>
                <a:gd name="T60" fmla="*/ 2030 w 13120"/>
                <a:gd name="T61" fmla="*/ 84 h 18749"/>
                <a:gd name="T62" fmla="*/ 3201 w 13120"/>
                <a:gd name="T63" fmla="*/ 649 h 18749"/>
                <a:gd name="T64" fmla="*/ 3662 w 13120"/>
                <a:gd name="T65" fmla="*/ 754 h 18749"/>
                <a:gd name="T66" fmla="*/ 4959 w 13120"/>
                <a:gd name="T67" fmla="*/ 1151 h 18749"/>
                <a:gd name="T68" fmla="*/ 6445 w 13120"/>
                <a:gd name="T69" fmla="*/ 1549 h 18749"/>
                <a:gd name="T70" fmla="*/ 7972 w 13120"/>
                <a:gd name="T71" fmla="*/ 1905 h 18749"/>
                <a:gd name="T72" fmla="*/ 9604 w 13120"/>
                <a:gd name="T73" fmla="*/ 2511 h 18749"/>
                <a:gd name="T74" fmla="*/ 12387 w 13120"/>
                <a:gd name="T75" fmla="*/ 3327 h 18749"/>
                <a:gd name="T76" fmla="*/ 13119 w 13120"/>
                <a:gd name="T77" fmla="*/ 3704 h 18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15" name="Google Shape;796;p46"/>
            <p:cNvSpPr>
              <a:spLocks/>
            </p:cNvSpPr>
            <p:nvPr/>
          </p:nvSpPr>
          <p:spPr bwMode="auto">
            <a:xfrm flipH="1">
              <a:off x="5971461" y="2860154"/>
              <a:ext cx="349962" cy="148567"/>
            </a:xfrm>
            <a:custGeom>
              <a:avLst/>
              <a:gdLst>
                <a:gd name="T0" fmla="*/ 0 w 10944"/>
                <a:gd name="T1" fmla="*/ 1025 h 4646"/>
                <a:gd name="T2" fmla="*/ 0 w 10944"/>
                <a:gd name="T3" fmla="*/ 84 h 4646"/>
                <a:gd name="T4" fmla="*/ 2260 w 10944"/>
                <a:gd name="T5" fmla="*/ 314 h 4646"/>
                <a:gd name="T6" fmla="*/ 6319 w 10944"/>
                <a:gd name="T7" fmla="*/ 1548 h 4646"/>
                <a:gd name="T8" fmla="*/ 6382 w 10944"/>
                <a:gd name="T9" fmla="*/ 1590 h 4646"/>
                <a:gd name="T10" fmla="*/ 9709 w 10944"/>
                <a:gd name="T11" fmla="*/ 3243 h 4646"/>
                <a:gd name="T12" fmla="*/ 10943 w 10944"/>
                <a:gd name="T13" fmla="*/ 4436 h 4646"/>
                <a:gd name="T14" fmla="*/ 10546 w 10944"/>
                <a:gd name="T15" fmla="*/ 4457 h 4646"/>
                <a:gd name="T16" fmla="*/ 7658 w 10944"/>
                <a:gd name="T17" fmla="*/ 3683 h 4646"/>
                <a:gd name="T18" fmla="*/ 7072 w 10944"/>
                <a:gd name="T19" fmla="*/ 3473 h 4646"/>
                <a:gd name="T20" fmla="*/ 4708 w 10944"/>
                <a:gd name="T21" fmla="*/ 2657 h 4646"/>
                <a:gd name="T22" fmla="*/ 2783 w 10944"/>
                <a:gd name="T23" fmla="*/ 2030 h 4646"/>
                <a:gd name="T24" fmla="*/ 2323 w 10944"/>
                <a:gd name="T25" fmla="*/ 1904 h 4646"/>
                <a:gd name="T26" fmla="*/ 0 w 10944"/>
                <a:gd name="T27" fmla="*/ 1025 h 4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16" name="Google Shape;797;p46"/>
            <p:cNvSpPr>
              <a:spLocks/>
            </p:cNvSpPr>
            <p:nvPr/>
          </p:nvSpPr>
          <p:spPr bwMode="auto">
            <a:xfrm flipH="1">
              <a:off x="6045073" y="3115053"/>
              <a:ext cx="264326" cy="180705"/>
            </a:xfrm>
            <a:custGeom>
              <a:avLst/>
              <a:gdLst>
                <a:gd name="T0" fmla="*/ 8266 w 8266"/>
                <a:gd name="T1" fmla="*/ 1 h 5651"/>
                <a:gd name="T2" fmla="*/ 7303 w 8266"/>
                <a:gd name="T3" fmla="*/ 943 h 5651"/>
                <a:gd name="T4" fmla="*/ 3056 w 8266"/>
                <a:gd name="T5" fmla="*/ 3956 h 5651"/>
                <a:gd name="T6" fmla="*/ 2491 w 8266"/>
                <a:gd name="T7" fmla="*/ 4416 h 5651"/>
                <a:gd name="T8" fmla="*/ 440 w 8266"/>
                <a:gd name="T9" fmla="*/ 5629 h 5651"/>
                <a:gd name="T10" fmla="*/ 210 w 8266"/>
                <a:gd name="T11" fmla="*/ 5609 h 5651"/>
                <a:gd name="T12" fmla="*/ 1 w 8266"/>
                <a:gd name="T13" fmla="*/ 4897 h 5651"/>
                <a:gd name="T14" fmla="*/ 398 w 8266"/>
                <a:gd name="T15" fmla="*/ 4667 h 5651"/>
                <a:gd name="T16" fmla="*/ 2930 w 8266"/>
                <a:gd name="T17" fmla="*/ 3160 h 5651"/>
                <a:gd name="T18" fmla="*/ 7575 w 8266"/>
                <a:gd name="T19" fmla="*/ 294 h 5651"/>
                <a:gd name="T20" fmla="*/ 8266 w 8266"/>
                <a:gd name="T21" fmla="*/ 1 h 5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17" name="Google Shape;798;p46"/>
            <p:cNvSpPr>
              <a:spLocks/>
            </p:cNvSpPr>
            <p:nvPr/>
          </p:nvSpPr>
          <p:spPr bwMode="auto">
            <a:xfrm flipH="1">
              <a:off x="6166172" y="4308069"/>
              <a:ext cx="149239" cy="45536"/>
            </a:xfrm>
            <a:custGeom>
              <a:avLst/>
              <a:gdLst>
                <a:gd name="T0" fmla="*/ 0 w 4667"/>
                <a:gd name="T1" fmla="*/ 963 h 1424"/>
                <a:gd name="T2" fmla="*/ 0 w 4667"/>
                <a:gd name="T3" fmla="*/ 126 h 1424"/>
                <a:gd name="T4" fmla="*/ 544 w 4667"/>
                <a:gd name="T5" fmla="*/ 64 h 1424"/>
                <a:gd name="T6" fmla="*/ 1863 w 4667"/>
                <a:gd name="T7" fmla="*/ 105 h 1424"/>
                <a:gd name="T8" fmla="*/ 4666 w 4667"/>
                <a:gd name="T9" fmla="*/ 984 h 1424"/>
                <a:gd name="T10" fmla="*/ 3746 w 4667"/>
                <a:gd name="T11" fmla="*/ 1403 h 1424"/>
                <a:gd name="T12" fmla="*/ 963 w 4667"/>
                <a:gd name="T13" fmla="*/ 1403 h 1424"/>
                <a:gd name="T14" fmla="*/ 0 w 4667"/>
                <a:gd name="T15" fmla="*/ 963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18" name="Google Shape;799;p46"/>
            <p:cNvSpPr>
              <a:spLocks/>
            </p:cNvSpPr>
            <p:nvPr/>
          </p:nvSpPr>
          <p:spPr bwMode="auto">
            <a:xfrm flipH="1">
              <a:off x="6005571" y="2923695"/>
              <a:ext cx="6747" cy="6076"/>
            </a:xfrm>
            <a:custGeom>
              <a:avLst/>
              <a:gdLst>
                <a:gd name="T0" fmla="*/ 22 w 211"/>
                <a:gd name="T1" fmla="*/ 1 h 190"/>
                <a:gd name="T2" fmla="*/ 105 w 211"/>
                <a:gd name="T3" fmla="*/ 22 h 190"/>
                <a:gd name="T4" fmla="*/ 210 w 211"/>
                <a:gd name="T5" fmla="*/ 126 h 190"/>
                <a:gd name="T6" fmla="*/ 22 w 211"/>
                <a:gd name="T7" fmla="*/ 1 h 190"/>
                <a:gd name="T8" fmla="*/ 22 w 21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19" name="Google Shape;800;p46"/>
            <p:cNvSpPr>
              <a:spLocks/>
            </p:cNvSpPr>
            <p:nvPr/>
          </p:nvSpPr>
          <p:spPr bwMode="auto">
            <a:xfrm flipH="1">
              <a:off x="5923975" y="2793223"/>
              <a:ext cx="412190" cy="208781"/>
            </a:xfrm>
            <a:custGeom>
              <a:avLst/>
              <a:gdLst>
                <a:gd name="T0" fmla="*/ 12450 w 12890"/>
                <a:gd name="T1" fmla="*/ 5357 h 6529"/>
                <a:gd name="T2" fmla="*/ 10735 w 12890"/>
                <a:gd name="T3" fmla="*/ 3746 h 6529"/>
                <a:gd name="T4" fmla="*/ 8266 w 12890"/>
                <a:gd name="T5" fmla="*/ 2240 h 6529"/>
                <a:gd name="T6" fmla="*/ 3537 w 12890"/>
                <a:gd name="T7" fmla="*/ 105 h 6529"/>
                <a:gd name="T8" fmla="*/ 3411 w 12890"/>
                <a:gd name="T9" fmla="*/ 775 h 6529"/>
                <a:gd name="T10" fmla="*/ 7324 w 12890"/>
                <a:gd name="T11" fmla="*/ 2951 h 6529"/>
                <a:gd name="T12" fmla="*/ 6843 w 12890"/>
                <a:gd name="T13" fmla="*/ 2721 h 6529"/>
                <a:gd name="T14" fmla="*/ 3558 w 12890"/>
                <a:gd name="T15" fmla="*/ 1486 h 6529"/>
                <a:gd name="T16" fmla="*/ 566 w 12890"/>
                <a:gd name="T17" fmla="*/ 775 h 6529"/>
                <a:gd name="T18" fmla="*/ 461 w 12890"/>
                <a:gd name="T19" fmla="*/ 1591 h 6529"/>
                <a:gd name="T20" fmla="*/ 3035 w 12890"/>
                <a:gd name="T21" fmla="*/ 2386 h 6529"/>
                <a:gd name="T22" fmla="*/ 6320 w 12890"/>
                <a:gd name="T23" fmla="*/ 3683 h 6529"/>
                <a:gd name="T24" fmla="*/ 8684 w 12890"/>
                <a:gd name="T25" fmla="*/ 5106 h 6529"/>
                <a:gd name="T26" fmla="*/ 10965 w 12890"/>
                <a:gd name="T27" fmla="*/ 6278 h 6529"/>
                <a:gd name="T28" fmla="*/ 11320 w 12890"/>
                <a:gd name="T29" fmla="*/ 5964 h 6529"/>
                <a:gd name="T30" fmla="*/ 11885 w 12890"/>
                <a:gd name="T31" fmla="*/ 6424 h 6529"/>
                <a:gd name="T32" fmla="*/ 11885 w 12890"/>
                <a:gd name="T33" fmla="*/ 6424 h 6529"/>
                <a:gd name="T34" fmla="*/ 12178 w 12890"/>
                <a:gd name="T35" fmla="*/ 6529 h 6529"/>
                <a:gd name="T36" fmla="*/ 12450 w 12890"/>
                <a:gd name="T37" fmla="*/ 5357 h 6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801" name="Google Shape;801;p46"/>
            <p:cNvSpPr/>
            <p:nvPr/>
          </p:nvSpPr>
          <p:spPr>
            <a:xfrm flipH="1">
              <a:off x="6707733" y="2940394"/>
              <a:ext cx="296696" cy="249336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1" name="Google Shape;802;p46"/>
            <p:cNvSpPr>
              <a:spLocks/>
            </p:cNvSpPr>
            <p:nvPr/>
          </p:nvSpPr>
          <p:spPr bwMode="auto">
            <a:xfrm flipH="1">
              <a:off x="5873175" y="2230500"/>
              <a:ext cx="1824604" cy="2155827"/>
            </a:xfrm>
            <a:custGeom>
              <a:avLst/>
              <a:gdLst>
                <a:gd name="T0" fmla="*/ 56389 w 57059"/>
                <a:gd name="T1" fmla="*/ 23352 h 67417"/>
                <a:gd name="T2" fmla="*/ 53669 w 57059"/>
                <a:gd name="T3" fmla="*/ 43982 h 67417"/>
                <a:gd name="T4" fmla="*/ 43814 w 57059"/>
                <a:gd name="T5" fmla="*/ 48607 h 67417"/>
                <a:gd name="T6" fmla="*/ 37684 w 57059"/>
                <a:gd name="T7" fmla="*/ 42434 h 67417"/>
                <a:gd name="T8" fmla="*/ 32264 w 57059"/>
                <a:gd name="T9" fmla="*/ 48355 h 67417"/>
                <a:gd name="T10" fmla="*/ 38270 w 57059"/>
                <a:gd name="T11" fmla="*/ 54633 h 67417"/>
                <a:gd name="T12" fmla="*/ 45007 w 57059"/>
                <a:gd name="T13" fmla="*/ 64174 h 67417"/>
                <a:gd name="T14" fmla="*/ 42705 w 57059"/>
                <a:gd name="T15" fmla="*/ 61328 h 67417"/>
                <a:gd name="T16" fmla="*/ 35068 w 57059"/>
                <a:gd name="T17" fmla="*/ 56913 h 67417"/>
                <a:gd name="T18" fmla="*/ 19124 w 57059"/>
                <a:gd name="T19" fmla="*/ 57813 h 67417"/>
                <a:gd name="T20" fmla="*/ 17032 w 57059"/>
                <a:gd name="T21" fmla="*/ 35111 h 67417"/>
                <a:gd name="T22" fmla="*/ 5064 w 57059"/>
                <a:gd name="T23" fmla="*/ 30445 h 67417"/>
                <a:gd name="T24" fmla="*/ 4269 w 57059"/>
                <a:gd name="T25" fmla="*/ 19272 h 67417"/>
                <a:gd name="T26" fmla="*/ 4478 w 57059"/>
                <a:gd name="T27" fmla="*/ 11614 h 67417"/>
                <a:gd name="T28" fmla="*/ 9290 w 57059"/>
                <a:gd name="T29" fmla="*/ 7429 h 67417"/>
                <a:gd name="T30" fmla="*/ 19229 w 57059"/>
                <a:gd name="T31" fmla="*/ 2198 h 67417"/>
                <a:gd name="T32" fmla="*/ 31637 w 57059"/>
                <a:gd name="T33" fmla="*/ 9877 h 67417"/>
                <a:gd name="T34" fmla="*/ 35863 w 57059"/>
                <a:gd name="T35" fmla="*/ 31742 h 67417"/>
                <a:gd name="T36" fmla="*/ 41722 w 57059"/>
                <a:gd name="T37" fmla="*/ 28771 h 67417"/>
                <a:gd name="T38" fmla="*/ 46137 w 57059"/>
                <a:gd name="T39" fmla="*/ 19167 h 67417"/>
                <a:gd name="T40" fmla="*/ 52832 w 57059"/>
                <a:gd name="T41" fmla="*/ 21699 h 67417"/>
                <a:gd name="T42" fmla="*/ 28896 w 57059"/>
                <a:gd name="T43" fmla="*/ 29189 h 67417"/>
                <a:gd name="T44" fmla="*/ 34922 w 57059"/>
                <a:gd name="T45" fmla="*/ 13706 h 67417"/>
                <a:gd name="T46" fmla="*/ 26803 w 57059"/>
                <a:gd name="T47" fmla="*/ 10254 h 67417"/>
                <a:gd name="T48" fmla="*/ 25757 w 57059"/>
                <a:gd name="T49" fmla="*/ 19481 h 67417"/>
                <a:gd name="T50" fmla="*/ 12052 w 57059"/>
                <a:gd name="T51" fmla="*/ 21280 h 67417"/>
                <a:gd name="T52" fmla="*/ 16530 w 57059"/>
                <a:gd name="T53" fmla="*/ 27976 h 67417"/>
                <a:gd name="T54" fmla="*/ 18329 w 57059"/>
                <a:gd name="T55" fmla="*/ 34253 h 67417"/>
                <a:gd name="T56" fmla="*/ 2448 w 57059"/>
                <a:gd name="T57" fmla="*/ 24586 h 67417"/>
                <a:gd name="T58" fmla="*/ 6717 w 57059"/>
                <a:gd name="T59" fmla="*/ 31386 h 67417"/>
                <a:gd name="T60" fmla="*/ 12680 w 57059"/>
                <a:gd name="T61" fmla="*/ 30926 h 67417"/>
                <a:gd name="T62" fmla="*/ 15588 w 57059"/>
                <a:gd name="T63" fmla="*/ 21573 h 67417"/>
                <a:gd name="T64" fmla="*/ 24690 w 57059"/>
                <a:gd name="T65" fmla="*/ 19774 h 67417"/>
                <a:gd name="T66" fmla="*/ 27306 w 57059"/>
                <a:gd name="T67" fmla="*/ 12974 h 67417"/>
                <a:gd name="T68" fmla="*/ 15798 w 57059"/>
                <a:gd name="T69" fmla="*/ 10714 h 67417"/>
                <a:gd name="T70" fmla="*/ 20338 w 57059"/>
                <a:gd name="T71" fmla="*/ 2240 h 67417"/>
                <a:gd name="T72" fmla="*/ 13726 w 57059"/>
                <a:gd name="T73" fmla="*/ 1152 h 67417"/>
                <a:gd name="T74" fmla="*/ 4520 w 57059"/>
                <a:gd name="T75" fmla="*/ 8789 h 67417"/>
                <a:gd name="T76" fmla="*/ 1339 w 57059"/>
                <a:gd name="T77" fmla="*/ 13664 h 67417"/>
                <a:gd name="T78" fmla="*/ 16802 w 57059"/>
                <a:gd name="T79" fmla="*/ 39442 h 67417"/>
                <a:gd name="T80" fmla="*/ 26071 w 57059"/>
                <a:gd name="T81" fmla="*/ 51829 h 67417"/>
                <a:gd name="T82" fmla="*/ 28456 w 57059"/>
                <a:gd name="T83" fmla="*/ 42392 h 67417"/>
                <a:gd name="T84" fmla="*/ 26678 w 57059"/>
                <a:gd name="T85" fmla="*/ 36178 h 67417"/>
                <a:gd name="T86" fmla="*/ 43856 w 57059"/>
                <a:gd name="T87" fmla="*/ 39693 h 67417"/>
                <a:gd name="T88" fmla="*/ 47832 w 57059"/>
                <a:gd name="T89" fmla="*/ 39254 h 67417"/>
                <a:gd name="T90" fmla="*/ 45446 w 57059"/>
                <a:gd name="T91" fmla="*/ 41388 h 67417"/>
                <a:gd name="T92" fmla="*/ 47706 w 57059"/>
                <a:gd name="T93" fmla="*/ 45635 h 67417"/>
                <a:gd name="T94" fmla="*/ 55343 w 57059"/>
                <a:gd name="T95" fmla="*/ 30215 h 67417"/>
                <a:gd name="T96" fmla="*/ 40592 w 57059"/>
                <a:gd name="T97" fmla="*/ 32642 h 67417"/>
                <a:gd name="T98" fmla="*/ 30151 w 57059"/>
                <a:gd name="T99" fmla="*/ 41262 h 67417"/>
                <a:gd name="T100" fmla="*/ 17158 w 57059"/>
                <a:gd name="T101" fmla="*/ 53482 h 67417"/>
                <a:gd name="T102" fmla="*/ 33415 w 57059"/>
                <a:gd name="T103" fmla="*/ 56495 h 67417"/>
                <a:gd name="T104" fmla="*/ 21698 w 57059"/>
                <a:gd name="T105" fmla="*/ 53147 h 67417"/>
                <a:gd name="T106" fmla="*/ 46304 w 57059"/>
                <a:gd name="T107" fmla="*/ 22850 h 67417"/>
                <a:gd name="T108" fmla="*/ 42601 w 57059"/>
                <a:gd name="T109" fmla="*/ 28729 h 67417"/>
                <a:gd name="T110" fmla="*/ 41555 w 57059"/>
                <a:gd name="T111" fmla="*/ 40446 h 67417"/>
                <a:gd name="T112" fmla="*/ 45865 w 57059"/>
                <a:gd name="T113" fmla="*/ 30215 h 67417"/>
                <a:gd name="T114" fmla="*/ 53586 w 57059"/>
                <a:gd name="T115" fmla="*/ 24105 h 67417"/>
                <a:gd name="T116" fmla="*/ 46367 w 57059"/>
                <a:gd name="T117" fmla="*/ 30821 h 67417"/>
                <a:gd name="T118" fmla="*/ 44170 w 57059"/>
                <a:gd name="T119" fmla="*/ 66350 h 67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lnTo>
                    <a:pt x="43040" y="20715"/>
                  </a:ln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5622" name="Google Shape;803;p46"/>
            <p:cNvSpPr>
              <a:spLocks/>
            </p:cNvSpPr>
            <p:nvPr/>
          </p:nvSpPr>
          <p:spPr bwMode="auto">
            <a:xfrm flipH="1">
              <a:off x="6602420" y="2853438"/>
              <a:ext cx="52219" cy="78313"/>
            </a:xfrm>
            <a:custGeom>
              <a:avLst/>
              <a:gdLst>
                <a:gd name="T0" fmla="*/ 1611 w 1633"/>
                <a:gd name="T1" fmla="*/ 1235 h 2449"/>
                <a:gd name="T2" fmla="*/ 1611 w 1633"/>
                <a:gd name="T3" fmla="*/ 1779 h 2449"/>
                <a:gd name="T4" fmla="*/ 1151 w 1633"/>
                <a:gd name="T5" fmla="*/ 2386 h 2449"/>
                <a:gd name="T6" fmla="*/ 440 w 1633"/>
                <a:gd name="T7" fmla="*/ 2093 h 2449"/>
                <a:gd name="T8" fmla="*/ 105 w 1633"/>
                <a:gd name="T9" fmla="*/ 608 h 2449"/>
                <a:gd name="T10" fmla="*/ 900 w 1633"/>
                <a:gd name="T11" fmla="*/ 22 h 2449"/>
                <a:gd name="T12" fmla="*/ 1632 w 1633"/>
                <a:gd name="T13" fmla="*/ 608 h 2449"/>
                <a:gd name="T14" fmla="*/ 1611 w 1633"/>
                <a:gd name="T15" fmla="*/ 1235 h 2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"/>
          <p:cNvSpPr txBox="1">
            <a:spLocks noGrp="1"/>
          </p:cNvSpPr>
          <p:nvPr>
            <p:ph type="title"/>
          </p:nvPr>
        </p:nvSpPr>
        <p:spPr>
          <a:xfrm>
            <a:off x="4302125" y="3201988"/>
            <a:ext cx="3713163" cy="571500"/>
          </a:xfrm>
        </p:spPr>
        <p:txBody>
          <a:bodyPr/>
          <a:lstStyle/>
          <a:p>
            <a:pPr fontAlgn="auto">
              <a:defRPr/>
            </a:pPr>
            <a:r>
              <a:rPr lang="en-GB" dirty="0" smtClean="0"/>
              <a:t>—</a:t>
            </a:r>
            <a:r>
              <a:rPr lang="en-ID" dirty="0"/>
              <a:t>Ralph Waldo </a:t>
            </a:r>
            <a:r>
              <a:rPr lang="en-ID" dirty="0" smtClean="0"/>
              <a:t>Emerson</a:t>
            </a:r>
            <a:endParaRPr dirty="0"/>
          </a:p>
        </p:txBody>
      </p:sp>
      <p:sp>
        <p:nvSpPr>
          <p:cNvPr id="27651" name="Google Shape;360;p37"/>
          <p:cNvSpPr>
            <a:spLocks noGrp="1"/>
          </p:cNvSpPr>
          <p:nvPr>
            <p:ph type="subTitle" idx="1"/>
          </p:nvPr>
        </p:nvSpPr>
        <p:spPr bwMode="auto">
          <a:xfrm>
            <a:off x="4302125" y="1611313"/>
            <a:ext cx="3713163" cy="14144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ts val="1600"/>
              </a:spcAft>
            </a:pPr>
            <a:r>
              <a:rPr lang="en-ID" altLang="en-US" b="1" smtClean="0"/>
              <a:t>“puisi mengajarkan sebanyak mungkin dengan kata-kata sesedikit mungkin”</a:t>
            </a:r>
            <a:endParaRPr lang="en-US" altLang="en-US" smtClean="0"/>
          </a:p>
        </p:txBody>
      </p:sp>
      <p:grpSp>
        <p:nvGrpSpPr>
          <p:cNvPr id="27652" name="Google Shape;361;p37"/>
          <p:cNvGrpSpPr>
            <a:grpSpLocks/>
          </p:cNvGrpSpPr>
          <p:nvPr/>
        </p:nvGrpSpPr>
        <p:grpSpPr bwMode="auto">
          <a:xfrm flipH="1">
            <a:off x="835025" y="1233488"/>
            <a:ext cx="3213100" cy="2767012"/>
            <a:chOff x="-2314175" y="910675"/>
            <a:chExt cx="2012875" cy="1733025"/>
          </a:xfrm>
        </p:grpSpPr>
        <p:sp>
          <p:nvSpPr>
            <p:cNvPr id="27654" name="Google Shape;362;p37"/>
            <p:cNvSpPr>
              <a:spLocks/>
            </p:cNvSpPr>
            <p:nvPr/>
          </p:nvSpPr>
          <p:spPr bwMode="auto">
            <a:xfrm>
              <a:off x="-2265025" y="2299475"/>
              <a:ext cx="747525" cy="219200"/>
            </a:xfrm>
            <a:custGeom>
              <a:avLst/>
              <a:gdLst>
                <a:gd name="T0" fmla="*/ 2700 w 29901"/>
                <a:gd name="T1" fmla="*/ 7847 h 8768"/>
                <a:gd name="T2" fmla="*/ 3830 w 29901"/>
                <a:gd name="T3" fmla="*/ 7533 h 8768"/>
                <a:gd name="T4" fmla="*/ 6885 w 29901"/>
                <a:gd name="T5" fmla="*/ 6780 h 8768"/>
                <a:gd name="T6" fmla="*/ 8852 w 29901"/>
                <a:gd name="T7" fmla="*/ 6466 h 8768"/>
                <a:gd name="T8" fmla="*/ 11990 w 29901"/>
                <a:gd name="T9" fmla="*/ 6173 h 8768"/>
                <a:gd name="T10" fmla="*/ 17577 w 29901"/>
                <a:gd name="T11" fmla="*/ 6173 h 8768"/>
                <a:gd name="T12" fmla="*/ 20527 w 29901"/>
                <a:gd name="T13" fmla="*/ 6403 h 8768"/>
                <a:gd name="T14" fmla="*/ 21238 w 29901"/>
                <a:gd name="T15" fmla="*/ 6529 h 8768"/>
                <a:gd name="T16" fmla="*/ 29440 w 29901"/>
                <a:gd name="T17" fmla="*/ 8307 h 8768"/>
                <a:gd name="T18" fmla="*/ 29901 w 29901"/>
                <a:gd name="T19" fmla="*/ 8349 h 8768"/>
                <a:gd name="T20" fmla="*/ 27767 w 29901"/>
                <a:gd name="T21" fmla="*/ 5064 h 8768"/>
                <a:gd name="T22" fmla="*/ 26679 w 29901"/>
                <a:gd name="T23" fmla="*/ 5462 h 8768"/>
                <a:gd name="T24" fmla="*/ 25842 w 29901"/>
                <a:gd name="T25" fmla="*/ 4583 h 8768"/>
                <a:gd name="T26" fmla="*/ 24837 w 29901"/>
                <a:gd name="T27" fmla="*/ 3578 h 8768"/>
                <a:gd name="T28" fmla="*/ 24189 w 29901"/>
                <a:gd name="T29" fmla="*/ 3139 h 8768"/>
                <a:gd name="T30" fmla="*/ 23205 w 29901"/>
                <a:gd name="T31" fmla="*/ 2532 h 8768"/>
                <a:gd name="T32" fmla="*/ 22515 w 29901"/>
                <a:gd name="T33" fmla="*/ 2093 h 8768"/>
                <a:gd name="T34" fmla="*/ 21887 w 29901"/>
                <a:gd name="T35" fmla="*/ 1716 h 8768"/>
                <a:gd name="T36" fmla="*/ 20611 w 29901"/>
                <a:gd name="T37" fmla="*/ 1088 h 8768"/>
                <a:gd name="T38" fmla="*/ 17242 w 29901"/>
                <a:gd name="T39" fmla="*/ 105 h 8768"/>
                <a:gd name="T40" fmla="*/ 16447 w 29901"/>
                <a:gd name="T41" fmla="*/ 0 h 8768"/>
                <a:gd name="T42" fmla="*/ 11300 w 29901"/>
                <a:gd name="T43" fmla="*/ 0 h 8768"/>
                <a:gd name="T44" fmla="*/ 10484 w 29901"/>
                <a:gd name="T45" fmla="*/ 42 h 8768"/>
                <a:gd name="T46" fmla="*/ 7450 w 29901"/>
                <a:gd name="T47" fmla="*/ 565 h 8768"/>
                <a:gd name="T48" fmla="*/ 3432 w 29901"/>
                <a:gd name="T49" fmla="*/ 1884 h 8768"/>
                <a:gd name="T50" fmla="*/ 2575 w 29901"/>
                <a:gd name="T51" fmla="*/ 3767 h 8768"/>
                <a:gd name="T52" fmla="*/ 838 w 29901"/>
                <a:gd name="T53" fmla="*/ 6508 h 8768"/>
                <a:gd name="T54" fmla="*/ 1 w 29901"/>
                <a:gd name="T55" fmla="*/ 8767 h 8768"/>
                <a:gd name="T56" fmla="*/ 650 w 29901"/>
                <a:gd name="T57" fmla="*/ 8579 h 8768"/>
                <a:gd name="T58" fmla="*/ 2700 w 29901"/>
                <a:gd name="T59" fmla="*/ 7847 h 8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55" name="Google Shape;363;p37"/>
            <p:cNvSpPr>
              <a:spLocks/>
            </p:cNvSpPr>
            <p:nvPr/>
          </p:nvSpPr>
          <p:spPr bwMode="auto">
            <a:xfrm>
              <a:off x="-1461025" y="2493025"/>
              <a:ext cx="621975" cy="109875"/>
            </a:xfrm>
            <a:custGeom>
              <a:avLst/>
              <a:gdLst>
                <a:gd name="T0" fmla="*/ 24000 w 24879"/>
                <a:gd name="T1" fmla="*/ 1779 h 4395"/>
                <a:gd name="T2" fmla="*/ 20401 w 24879"/>
                <a:gd name="T3" fmla="*/ 753 h 4395"/>
                <a:gd name="T4" fmla="*/ 17555 w 24879"/>
                <a:gd name="T5" fmla="*/ 356 h 4395"/>
                <a:gd name="T6" fmla="*/ 13977 w 24879"/>
                <a:gd name="T7" fmla="*/ 105 h 4395"/>
                <a:gd name="T8" fmla="*/ 10734 w 24879"/>
                <a:gd name="T9" fmla="*/ 105 h 4395"/>
                <a:gd name="T10" fmla="*/ 6319 w 24879"/>
                <a:gd name="T11" fmla="*/ 209 h 4395"/>
                <a:gd name="T12" fmla="*/ 4353 w 24879"/>
                <a:gd name="T13" fmla="*/ 649 h 4395"/>
                <a:gd name="T14" fmla="*/ 3034 w 24879"/>
                <a:gd name="T15" fmla="*/ 1758 h 4395"/>
                <a:gd name="T16" fmla="*/ 3181 w 24879"/>
                <a:gd name="T17" fmla="*/ 1883 h 4395"/>
                <a:gd name="T18" fmla="*/ 7366 w 24879"/>
                <a:gd name="T19" fmla="*/ 1256 h 4395"/>
                <a:gd name="T20" fmla="*/ 11446 w 24879"/>
                <a:gd name="T21" fmla="*/ 1402 h 4395"/>
                <a:gd name="T22" fmla="*/ 14187 w 24879"/>
                <a:gd name="T23" fmla="*/ 1883 h 4395"/>
                <a:gd name="T24" fmla="*/ 10818 w 24879"/>
                <a:gd name="T25" fmla="*/ 1611 h 4395"/>
                <a:gd name="T26" fmla="*/ 5943 w 24879"/>
                <a:gd name="T27" fmla="*/ 1695 h 4395"/>
                <a:gd name="T28" fmla="*/ 5127 w 24879"/>
                <a:gd name="T29" fmla="*/ 1758 h 4395"/>
                <a:gd name="T30" fmla="*/ 524 w 24879"/>
                <a:gd name="T31" fmla="*/ 2511 h 4395"/>
                <a:gd name="T32" fmla="*/ 0 w 24879"/>
                <a:gd name="T33" fmla="*/ 2804 h 4395"/>
                <a:gd name="T34" fmla="*/ 419 w 24879"/>
                <a:gd name="T35" fmla="*/ 2971 h 4395"/>
                <a:gd name="T36" fmla="*/ 1130 w 24879"/>
                <a:gd name="T37" fmla="*/ 2825 h 4395"/>
                <a:gd name="T38" fmla="*/ 2365 w 24879"/>
                <a:gd name="T39" fmla="*/ 2616 h 4395"/>
                <a:gd name="T40" fmla="*/ 12680 w 24879"/>
                <a:gd name="T41" fmla="*/ 2511 h 4395"/>
                <a:gd name="T42" fmla="*/ 14731 w 24879"/>
                <a:gd name="T43" fmla="*/ 2637 h 4395"/>
                <a:gd name="T44" fmla="*/ 17346 w 24879"/>
                <a:gd name="T45" fmla="*/ 2804 h 4395"/>
                <a:gd name="T46" fmla="*/ 18079 w 24879"/>
                <a:gd name="T47" fmla="*/ 2825 h 4395"/>
                <a:gd name="T48" fmla="*/ 24230 w 24879"/>
                <a:gd name="T49" fmla="*/ 4206 h 4395"/>
                <a:gd name="T50" fmla="*/ 24879 w 24879"/>
                <a:gd name="T51" fmla="*/ 4394 h 4395"/>
                <a:gd name="T52" fmla="*/ 24000 w 24879"/>
                <a:gd name="T53" fmla="*/ 1779 h 4395"/>
                <a:gd name="T54" fmla="*/ 23100 w 24879"/>
                <a:gd name="T55" fmla="*/ 3369 h 4395"/>
                <a:gd name="T56" fmla="*/ 22724 w 24879"/>
                <a:gd name="T57" fmla="*/ 3494 h 4395"/>
                <a:gd name="T58" fmla="*/ 21175 w 24879"/>
                <a:gd name="T59" fmla="*/ 3055 h 4395"/>
                <a:gd name="T60" fmla="*/ 19020 w 24879"/>
                <a:gd name="T61" fmla="*/ 2553 h 4395"/>
                <a:gd name="T62" fmla="*/ 19627 w 24879"/>
                <a:gd name="T63" fmla="*/ 2406 h 4395"/>
                <a:gd name="T64" fmla="*/ 19773 w 24879"/>
                <a:gd name="T65" fmla="*/ 1821 h 4395"/>
                <a:gd name="T66" fmla="*/ 22535 w 24879"/>
                <a:gd name="T67" fmla="*/ 2595 h 4395"/>
                <a:gd name="T68" fmla="*/ 23058 w 24879"/>
                <a:gd name="T69" fmla="*/ 2909 h 4395"/>
                <a:gd name="T70" fmla="*/ 23100 w 24879"/>
                <a:gd name="T71" fmla="*/ 3369 h 4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56" name="Google Shape;364;p37"/>
            <p:cNvSpPr>
              <a:spLocks/>
            </p:cNvSpPr>
            <p:nvPr/>
          </p:nvSpPr>
          <p:spPr bwMode="auto">
            <a:xfrm>
              <a:off x="-2009750" y="2479425"/>
              <a:ext cx="9450" cy="1075"/>
            </a:xfrm>
            <a:custGeom>
              <a:avLst/>
              <a:gdLst>
                <a:gd name="T0" fmla="*/ 1 w 378"/>
                <a:gd name="T1" fmla="*/ 42 h 43"/>
                <a:gd name="T2" fmla="*/ 377 w 378"/>
                <a:gd name="T3" fmla="*/ 42 h 43"/>
                <a:gd name="T4" fmla="*/ 377 w 378"/>
                <a:gd name="T5" fmla="*/ 0 h 43"/>
                <a:gd name="T6" fmla="*/ 1 w 378"/>
                <a:gd name="T7" fmla="*/ 0 h 43"/>
                <a:gd name="T8" fmla="*/ 1 w 378"/>
                <a:gd name="T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lnTo>
                    <a:pt x="1" y="42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57" name="Google Shape;365;p37"/>
            <p:cNvSpPr>
              <a:spLocks/>
            </p:cNvSpPr>
            <p:nvPr/>
          </p:nvSpPr>
          <p:spPr bwMode="auto">
            <a:xfrm>
              <a:off x="-2285950" y="2359100"/>
              <a:ext cx="1445325" cy="228100"/>
            </a:xfrm>
            <a:custGeom>
              <a:avLst/>
              <a:gdLst>
                <a:gd name="T0" fmla="*/ 32746 w 57813"/>
                <a:gd name="T1" fmla="*/ 7261 h 9124"/>
                <a:gd name="T2" fmla="*/ 32956 w 57813"/>
                <a:gd name="T3" fmla="*/ 7261 h 9124"/>
                <a:gd name="T4" fmla="*/ 35404 w 57813"/>
                <a:gd name="T5" fmla="*/ 6341 h 9124"/>
                <a:gd name="T6" fmla="*/ 36492 w 57813"/>
                <a:gd name="T7" fmla="*/ 5901 h 9124"/>
                <a:gd name="T8" fmla="*/ 41764 w 57813"/>
                <a:gd name="T9" fmla="*/ 4750 h 9124"/>
                <a:gd name="T10" fmla="*/ 44652 w 57813"/>
                <a:gd name="T11" fmla="*/ 4646 h 9124"/>
                <a:gd name="T12" fmla="*/ 49506 w 57813"/>
                <a:gd name="T13" fmla="*/ 4750 h 9124"/>
                <a:gd name="T14" fmla="*/ 51222 w 57813"/>
                <a:gd name="T15" fmla="*/ 4960 h 9124"/>
                <a:gd name="T16" fmla="*/ 56913 w 57813"/>
                <a:gd name="T17" fmla="*/ 6236 h 9124"/>
                <a:gd name="T18" fmla="*/ 57813 w 57813"/>
                <a:gd name="T19" fmla="*/ 6529 h 9124"/>
                <a:gd name="T20" fmla="*/ 57771 w 57813"/>
                <a:gd name="T21" fmla="*/ 6215 h 9124"/>
                <a:gd name="T22" fmla="*/ 56976 w 57813"/>
                <a:gd name="T23" fmla="*/ 4918 h 9124"/>
                <a:gd name="T24" fmla="*/ 55449 w 57813"/>
                <a:gd name="T25" fmla="*/ 2658 h 9124"/>
                <a:gd name="T26" fmla="*/ 54674 w 57813"/>
                <a:gd name="T27" fmla="*/ 1988 h 9124"/>
                <a:gd name="T28" fmla="*/ 51808 w 57813"/>
                <a:gd name="T29" fmla="*/ 859 h 9124"/>
                <a:gd name="T30" fmla="*/ 47916 w 57813"/>
                <a:gd name="T31" fmla="*/ 126 h 9124"/>
                <a:gd name="T32" fmla="*/ 41953 w 57813"/>
                <a:gd name="T33" fmla="*/ 273 h 9124"/>
                <a:gd name="T34" fmla="*/ 37768 w 57813"/>
                <a:gd name="T35" fmla="*/ 1005 h 9124"/>
                <a:gd name="T36" fmla="*/ 36617 w 57813"/>
                <a:gd name="T37" fmla="*/ 1277 h 9124"/>
                <a:gd name="T38" fmla="*/ 34546 w 57813"/>
                <a:gd name="T39" fmla="*/ 1884 h 9124"/>
                <a:gd name="T40" fmla="*/ 33458 w 57813"/>
                <a:gd name="T41" fmla="*/ 2302 h 9124"/>
                <a:gd name="T42" fmla="*/ 31721 w 57813"/>
                <a:gd name="T43" fmla="*/ 3244 h 9124"/>
                <a:gd name="T44" fmla="*/ 31261 w 57813"/>
                <a:gd name="T45" fmla="*/ 4227 h 9124"/>
                <a:gd name="T46" fmla="*/ 31512 w 57813"/>
                <a:gd name="T47" fmla="*/ 5273 h 9124"/>
                <a:gd name="T48" fmla="*/ 32119 w 57813"/>
                <a:gd name="T49" fmla="*/ 6592 h 9124"/>
                <a:gd name="T50" fmla="*/ 32453 w 57813"/>
                <a:gd name="T51" fmla="*/ 7136 h 9124"/>
                <a:gd name="T52" fmla="*/ 29838 w 57813"/>
                <a:gd name="T53" fmla="*/ 6278 h 9124"/>
                <a:gd name="T54" fmla="*/ 25946 w 57813"/>
                <a:gd name="T55" fmla="*/ 5671 h 9124"/>
                <a:gd name="T56" fmla="*/ 22682 w 57813"/>
                <a:gd name="T57" fmla="*/ 5462 h 9124"/>
                <a:gd name="T58" fmla="*/ 17242 w 57813"/>
                <a:gd name="T59" fmla="*/ 5085 h 9124"/>
                <a:gd name="T60" fmla="*/ 13183 w 57813"/>
                <a:gd name="T61" fmla="*/ 5064 h 9124"/>
                <a:gd name="T62" fmla="*/ 8914 w 57813"/>
                <a:gd name="T63" fmla="*/ 5085 h 9124"/>
                <a:gd name="T64" fmla="*/ 5860 w 57813"/>
                <a:gd name="T65" fmla="*/ 5608 h 9124"/>
                <a:gd name="T66" fmla="*/ 4186 w 57813"/>
                <a:gd name="T67" fmla="*/ 5901 h 9124"/>
                <a:gd name="T68" fmla="*/ 1779 w 57813"/>
                <a:gd name="T69" fmla="*/ 6717 h 9124"/>
                <a:gd name="T70" fmla="*/ 189 w 57813"/>
                <a:gd name="T71" fmla="*/ 7659 h 9124"/>
                <a:gd name="T72" fmla="*/ 587 w 57813"/>
                <a:gd name="T73" fmla="*/ 8161 h 9124"/>
                <a:gd name="T74" fmla="*/ 1654 w 57813"/>
                <a:gd name="T75" fmla="*/ 7847 h 9124"/>
                <a:gd name="T76" fmla="*/ 3265 w 57813"/>
                <a:gd name="T77" fmla="*/ 7575 h 9124"/>
                <a:gd name="T78" fmla="*/ 1528 w 57813"/>
                <a:gd name="T79" fmla="*/ 8224 h 9124"/>
                <a:gd name="T80" fmla="*/ 1361 w 57813"/>
                <a:gd name="T81" fmla="*/ 8266 h 9124"/>
                <a:gd name="T82" fmla="*/ 1152 w 57813"/>
                <a:gd name="T83" fmla="*/ 8328 h 9124"/>
                <a:gd name="T84" fmla="*/ 1256 w 57813"/>
                <a:gd name="T85" fmla="*/ 9061 h 9124"/>
                <a:gd name="T86" fmla="*/ 4709 w 57813"/>
                <a:gd name="T87" fmla="*/ 8161 h 9124"/>
                <a:gd name="T88" fmla="*/ 8642 w 57813"/>
                <a:gd name="T89" fmla="*/ 7345 h 9124"/>
                <a:gd name="T90" fmla="*/ 12827 w 57813"/>
                <a:gd name="T91" fmla="*/ 6696 h 9124"/>
                <a:gd name="T92" fmla="*/ 16949 w 57813"/>
                <a:gd name="T93" fmla="*/ 6613 h 9124"/>
                <a:gd name="T94" fmla="*/ 21259 w 57813"/>
                <a:gd name="T95" fmla="*/ 6634 h 9124"/>
                <a:gd name="T96" fmla="*/ 24691 w 57813"/>
                <a:gd name="T97" fmla="*/ 6968 h 9124"/>
                <a:gd name="T98" fmla="*/ 28478 w 57813"/>
                <a:gd name="T99" fmla="*/ 7952 h 9124"/>
                <a:gd name="T100" fmla="*/ 30236 w 57813"/>
                <a:gd name="T101" fmla="*/ 8328 h 9124"/>
                <a:gd name="T102" fmla="*/ 31889 w 57813"/>
                <a:gd name="T103" fmla="*/ 8705 h 9124"/>
                <a:gd name="T104" fmla="*/ 32453 w 57813"/>
                <a:gd name="T105" fmla="*/ 8412 h 9124"/>
                <a:gd name="T106" fmla="*/ 32746 w 57813"/>
                <a:gd name="T107" fmla="*/ 7261 h 9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358" y="928572"/>
              <a:ext cx="1032295" cy="64031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9" name="Google Shape;367;p37"/>
            <p:cNvSpPr>
              <a:spLocks/>
            </p:cNvSpPr>
            <p:nvPr/>
          </p:nvSpPr>
          <p:spPr bwMode="auto">
            <a:xfrm>
              <a:off x="-1773825" y="1255900"/>
              <a:ext cx="863125" cy="669600"/>
            </a:xfrm>
            <a:custGeom>
              <a:avLst/>
              <a:gdLst>
                <a:gd name="T0" fmla="*/ 7847 w 34525"/>
                <a:gd name="T1" fmla="*/ 1131 h 26784"/>
                <a:gd name="T2" fmla="*/ 7428 w 34525"/>
                <a:gd name="T3" fmla="*/ 5043 h 26784"/>
                <a:gd name="T4" fmla="*/ 10713 w 34525"/>
                <a:gd name="T5" fmla="*/ 5064 h 26784"/>
                <a:gd name="T6" fmla="*/ 14605 w 34525"/>
                <a:gd name="T7" fmla="*/ 2114 h 26784"/>
                <a:gd name="T8" fmla="*/ 15086 w 34525"/>
                <a:gd name="T9" fmla="*/ 5880 h 26784"/>
                <a:gd name="T10" fmla="*/ 18036 w 34525"/>
                <a:gd name="T11" fmla="*/ 6006 h 26784"/>
                <a:gd name="T12" fmla="*/ 20422 w 34525"/>
                <a:gd name="T13" fmla="*/ 3997 h 26784"/>
                <a:gd name="T14" fmla="*/ 20547 w 34525"/>
                <a:gd name="T15" fmla="*/ 5043 h 26784"/>
                <a:gd name="T16" fmla="*/ 21259 w 34525"/>
                <a:gd name="T17" fmla="*/ 7052 h 26784"/>
                <a:gd name="T18" fmla="*/ 23895 w 34525"/>
                <a:gd name="T19" fmla="*/ 9437 h 26784"/>
                <a:gd name="T20" fmla="*/ 27201 w 34525"/>
                <a:gd name="T21" fmla="*/ 8182 h 26784"/>
                <a:gd name="T22" fmla="*/ 27389 w 34525"/>
                <a:gd name="T23" fmla="*/ 8977 h 26784"/>
                <a:gd name="T24" fmla="*/ 30046 w 34525"/>
                <a:gd name="T25" fmla="*/ 13434 h 26784"/>
                <a:gd name="T26" fmla="*/ 33708 w 34525"/>
                <a:gd name="T27" fmla="*/ 11613 h 26784"/>
                <a:gd name="T28" fmla="*/ 34336 w 34525"/>
                <a:gd name="T29" fmla="*/ 13162 h 26784"/>
                <a:gd name="T30" fmla="*/ 32683 w 34525"/>
                <a:gd name="T31" fmla="*/ 17054 h 26784"/>
                <a:gd name="T32" fmla="*/ 32285 w 34525"/>
                <a:gd name="T33" fmla="*/ 18016 h 26784"/>
                <a:gd name="T34" fmla="*/ 29942 w 34525"/>
                <a:gd name="T35" fmla="*/ 20945 h 26784"/>
                <a:gd name="T36" fmla="*/ 22075 w 34525"/>
                <a:gd name="T37" fmla="*/ 25674 h 26784"/>
                <a:gd name="T38" fmla="*/ 15337 w 34525"/>
                <a:gd name="T39" fmla="*/ 26720 h 26784"/>
                <a:gd name="T40" fmla="*/ 8098 w 34525"/>
                <a:gd name="T41" fmla="*/ 24774 h 26784"/>
                <a:gd name="T42" fmla="*/ 5922 w 34525"/>
                <a:gd name="T43" fmla="*/ 23310 h 26784"/>
                <a:gd name="T44" fmla="*/ 2929 w 34525"/>
                <a:gd name="T45" fmla="*/ 20088 h 26784"/>
                <a:gd name="T46" fmla="*/ 209 w 34525"/>
                <a:gd name="T47" fmla="*/ 12283 h 26784"/>
                <a:gd name="T48" fmla="*/ 314 w 34525"/>
                <a:gd name="T49" fmla="*/ 10065 h 26784"/>
                <a:gd name="T50" fmla="*/ 774 w 34525"/>
                <a:gd name="T51" fmla="*/ 6194 h 26784"/>
                <a:gd name="T52" fmla="*/ 2741 w 34525"/>
                <a:gd name="T53" fmla="*/ 3349 h 26784"/>
                <a:gd name="T54" fmla="*/ 4206 w 34525"/>
                <a:gd name="T55" fmla="*/ 2554 h 26784"/>
                <a:gd name="T56" fmla="*/ 4520 w 34525"/>
                <a:gd name="T57" fmla="*/ 2072 h 26784"/>
                <a:gd name="T58" fmla="*/ 8516 w 34525"/>
                <a:gd name="T59" fmla="*/ 1 h 26784"/>
                <a:gd name="T60" fmla="*/ 22849 w 34525"/>
                <a:gd name="T61" fmla="*/ 20318 h 26784"/>
                <a:gd name="T62" fmla="*/ 21342 w 34525"/>
                <a:gd name="T63" fmla="*/ 21385 h 26784"/>
                <a:gd name="T64" fmla="*/ 14961 w 34525"/>
                <a:gd name="T65" fmla="*/ 22180 h 26784"/>
                <a:gd name="T66" fmla="*/ 12199 w 34525"/>
                <a:gd name="T67" fmla="*/ 21782 h 26784"/>
                <a:gd name="T68" fmla="*/ 10462 w 34525"/>
                <a:gd name="T69" fmla="*/ 20904 h 26784"/>
                <a:gd name="T70" fmla="*/ 8014 w 34525"/>
                <a:gd name="T71" fmla="*/ 14940 h 26784"/>
                <a:gd name="T72" fmla="*/ 7847 w 34525"/>
                <a:gd name="T73" fmla="*/ 14417 h 26784"/>
                <a:gd name="T74" fmla="*/ 7156 w 34525"/>
                <a:gd name="T75" fmla="*/ 15317 h 26784"/>
                <a:gd name="T76" fmla="*/ 9416 w 34525"/>
                <a:gd name="T77" fmla="*/ 21008 h 26784"/>
                <a:gd name="T78" fmla="*/ 11738 w 34525"/>
                <a:gd name="T79" fmla="*/ 22619 h 26784"/>
                <a:gd name="T80" fmla="*/ 13935 w 34525"/>
                <a:gd name="T81" fmla="*/ 23101 h 26784"/>
                <a:gd name="T82" fmla="*/ 19522 w 34525"/>
                <a:gd name="T83" fmla="*/ 23205 h 26784"/>
                <a:gd name="T84" fmla="*/ 23225 w 34525"/>
                <a:gd name="T85" fmla="*/ 21427 h 26784"/>
                <a:gd name="T86" fmla="*/ 24062 w 34525"/>
                <a:gd name="T87" fmla="*/ 20401 h 26784"/>
                <a:gd name="T88" fmla="*/ 22075 w 34525"/>
                <a:gd name="T89" fmla="*/ 14543 h 26784"/>
                <a:gd name="T90" fmla="*/ 21259 w 34525"/>
                <a:gd name="T91" fmla="*/ 13957 h 26784"/>
                <a:gd name="T92" fmla="*/ 20652 w 34525"/>
                <a:gd name="T93" fmla="*/ 15296 h 26784"/>
                <a:gd name="T94" fmla="*/ 22075 w 34525"/>
                <a:gd name="T95" fmla="*/ 14543 h 26784"/>
                <a:gd name="T96" fmla="*/ 10127 w 34525"/>
                <a:gd name="T97" fmla="*/ 11216 h 26784"/>
                <a:gd name="T98" fmla="*/ 10985 w 34525"/>
                <a:gd name="T99" fmla="*/ 12534 h 26784"/>
                <a:gd name="T100" fmla="*/ 11404 w 34525"/>
                <a:gd name="T101" fmla="*/ 11446 h 26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445" y="1787628"/>
              <a:ext cx="809526" cy="644292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446" y="1988472"/>
              <a:ext cx="129285" cy="338054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313" y="2206218"/>
              <a:ext cx="251610" cy="128262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3" name="Google Shape;371;p37"/>
            <p:cNvSpPr>
              <a:spLocks/>
            </p:cNvSpPr>
            <p:nvPr/>
          </p:nvSpPr>
          <p:spPr bwMode="auto">
            <a:xfrm>
              <a:off x="-1839225" y="1357400"/>
              <a:ext cx="62800" cy="127125"/>
            </a:xfrm>
            <a:custGeom>
              <a:avLst/>
              <a:gdLst>
                <a:gd name="T0" fmla="*/ 1716 w 2512"/>
                <a:gd name="T1" fmla="*/ 5084 h 5085"/>
                <a:gd name="T2" fmla="*/ 1486 w 2512"/>
                <a:gd name="T3" fmla="*/ 4854 h 5085"/>
                <a:gd name="T4" fmla="*/ 419 w 2512"/>
                <a:gd name="T5" fmla="*/ 2992 h 5085"/>
                <a:gd name="T6" fmla="*/ 189 w 2512"/>
                <a:gd name="T7" fmla="*/ 439 h 5085"/>
                <a:gd name="T8" fmla="*/ 670 w 2512"/>
                <a:gd name="T9" fmla="*/ 21 h 5085"/>
                <a:gd name="T10" fmla="*/ 1382 w 2512"/>
                <a:gd name="T11" fmla="*/ 0 h 5085"/>
                <a:gd name="T12" fmla="*/ 2428 w 2512"/>
                <a:gd name="T13" fmla="*/ 983 h 5085"/>
                <a:gd name="T14" fmla="*/ 2093 w 2512"/>
                <a:gd name="T15" fmla="*/ 3515 h 5085"/>
                <a:gd name="T16" fmla="*/ 1821 w 2512"/>
                <a:gd name="T17" fmla="*/ 4289 h 5085"/>
                <a:gd name="T18" fmla="*/ 1716 w 2512"/>
                <a:gd name="T19" fmla="*/ 5084 h 5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64" name="Google Shape;372;p37"/>
            <p:cNvSpPr>
              <a:spLocks/>
            </p:cNvSpPr>
            <p:nvPr/>
          </p:nvSpPr>
          <p:spPr bwMode="auto">
            <a:xfrm>
              <a:off x="-962000" y="1680125"/>
              <a:ext cx="111975" cy="75875"/>
            </a:xfrm>
            <a:custGeom>
              <a:avLst/>
              <a:gdLst>
                <a:gd name="T0" fmla="*/ 1 w 4479"/>
                <a:gd name="T1" fmla="*/ 2993 h 3035"/>
                <a:gd name="T2" fmla="*/ 1444 w 4479"/>
                <a:gd name="T3" fmla="*/ 106 h 3035"/>
                <a:gd name="T4" fmla="*/ 3558 w 4479"/>
                <a:gd name="T5" fmla="*/ 106 h 3035"/>
                <a:gd name="T6" fmla="*/ 4081 w 4479"/>
                <a:gd name="T7" fmla="*/ 1424 h 3035"/>
                <a:gd name="T8" fmla="*/ 1005 w 4479"/>
                <a:gd name="T9" fmla="*/ 3035 h 3035"/>
                <a:gd name="T10" fmla="*/ 1 w 4479"/>
                <a:gd name="T11" fmla="*/ 2993 h 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65" name="Google Shape;373;p37"/>
            <p:cNvSpPr>
              <a:spLocks/>
            </p:cNvSpPr>
            <p:nvPr/>
          </p:nvSpPr>
          <p:spPr bwMode="auto">
            <a:xfrm>
              <a:off x="-1511775" y="1933300"/>
              <a:ext cx="91050" cy="34025"/>
            </a:xfrm>
            <a:custGeom>
              <a:avLst/>
              <a:gdLst>
                <a:gd name="T0" fmla="*/ 3642 w 3642"/>
                <a:gd name="T1" fmla="*/ 650 h 1361"/>
                <a:gd name="T2" fmla="*/ 2700 w 3642"/>
                <a:gd name="T3" fmla="*/ 1361 h 1361"/>
                <a:gd name="T4" fmla="*/ 1382 w 3642"/>
                <a:gd name="T5" fmla="*/ 1361 h 1361"/>
                <a:gd name="T6" fmla="*/ 942 w 3642"/>
                <a:gd name="T7" fmla="*/ 1298 h 1361"/>
                <a:gd name="T8" fmla="*/ 22 w 3642"/>
                <a:gd name="T9" fmla="*/ 1 h 1361"/>
                <a:gd name="T10" fmla="*/ 3642 w 3642"/>
                <a:gd name="T11" fmla="*/ 650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66" name="Google Shape;374;p37"/>
            <p:cNvSpPr>
              <a:spLocks/>
            </p:cNvSpPr>
            <p:nvPr/>
          </p:nvSpPr>
          <p:spPr bwMode="auto">
            <a:xfrm>
              <a:off x="-1642025" y="2339750"/>
              <a:ext cx="50775" cy="56525"/>
            </a:xfrm>
            <a:custGeom>
              <a:avLst/>
              <a:gdLst>
                <a:gd name="T0" fmla="*/ 1 w 2031"/>
                <a:gd name="T1" fmla="*/ 670 h 2261"/>
                <a:gd name="T2" fmla="*/ 2031 w 2031"/>
                <a:gd name="T3" fmla="*/ 1 h 2261"/>
                <a:gd name="T4" fmla="*/ 2031 w 2031"/>
                <a:gd name="T5" fmla="*/ 1863 h 2261"/>
                <a:gd name="T6" fmla="*/ 1424 w 2031"/>
                <a:gd name="T7" fmla="*/ 2260 h 2261"/>
                <a:gd name="T8" fmla="*/ 1 w 2031"/>
                <a:gd name="T9" fmla="*/ 670 h 2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281" y="2221132"/>
              <a:ext cx="55692" cy="30822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424" y="2191304"/>
              <a:ext cx="23868" cy="22868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303" y="1455539"/>
              <a:ext cx="211830" cy="20681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9172" y="1649423"/>
              <a:ext cx="220780" cy="168033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1" name="Google Shape;379;p37"/>
            <p:cNvSpPr>
              <a:spLocks/>
            </p:cNvSpPr>
            <p:nvPr/>
          </p:nvSpPr>
          <p:spPr bwMode="auto">
            <a:xfrm>
              <a:off x="-2314175" y="910675"/>
              <a:ext cx="1628400" cy="1733025"/>
            </a:xfrm>
            <a:custGeom>
              <a:avLst/>
              <a:gdLst>
                <a:gd name="T0" fmla="*/ 16948 w 65136"/>
                <a:gd name="T1" fmla="*/ 37077 h 69321"/>
                <a:gd name="T2" fmla="*/ 18350 w 65136"/>
                <a:gd name="T3" fmla="*/ 19480 h 69321"/>
                <a:gd name="T4" fmla="*/ 22577 w 65136"/>
                <a:gd name="T5" fmla="*/ 12701 h 69321"/>
                <a:gd name="T6" fmla="*/ 30800 w 65136"/>
                <a:gd name="T7" fmla="*/ 3222 h 69321"/>
                <a:gd name="T8" fmla="*/ 45258 w 65136"/>
                <a:gd name="T9" fmla="*/ 565 h 69321"/>
                <a:gd name="T10" fmla="*/ 56054 w 65136"/>
                <a:gd name="T11" fmla="*/ 7512 h 69321"/>
                <a:gd name="T12" fmla="*/ 63692 w 65136"/>
                <a:gd name="T13" fmla="*/ 17995 h 69321"/>
                <a:gd name="T14" fmla="*/ 56891 w 65136"/>
                <a:gd name="T15" fmla="*/ 26824 h 69321"/>
                <a:gd name="T16" fmla="*/ 53251 w 65136"/>
                <a:gd name="T17" fmla="*/ 40759 h 69321"/>
                <a:gd name="T18" fmla="*/ 53983 w 65136"/>
                <a:gd name="T19" fmla="*/ 58273 h 69321"/>
                <a:gd name="T20" fmla="*/ 58921 w 65136"/>
                <a:gd name="T21" fmla="*/ 65700 h 69321"/>
                <a:gd name="T22" fmla="*/ 47057 w 65136"/>
                <a:gd name="T23" fmla="*/ 66600 h 69321"/>
                <a:gd name="T24" fmla="*/ 11906 w 65136"/>
                <a:gd name="T25" fmla="*/ 65512 h 69321"/>
                <a:gd name="T26" fmla="*/ 31930 w 65136"/>
                <a:gd name="T27" fmla="*/ 65700 h 69321"/>
                <a:gd name="T28" fmla="*/ 4771 w 65136"/>
                <a:gd name="T29" fmla="*/ 65282 h 69321"/>
                <a:gd name="T30" fmla="*/ 3055 w 65136"/>
                <a:gd name="T31" fmla="*/ 64801 h 69321"/>
                <a:gd name="T32" fmla="*/ 3850 w 65136"/>
                <a:gd name="T33" fmla="*/ 57812 h 69321"/>
                <a:gd name="T34" fmla="*/ 51347 w 65136"/>
                <a:gd name="T35" fmla="*/ 64571 h 69321"/>
                <a:gd name="T36" fmla="*/ 34168 w 65136"/>
                <a:gd name="T37" fmla="*/ 66119 h 69321"/>
                <a:gd name="T38" fmla="*/ 54590 w 65136"/>
                <a:gd name="T39" fmla="*/ 64068 h 69321"/>
                <a:gd name="T40" fmla="*/ 49840 w 65136"/>
                <a:gd name="T41" fmla="*/ 21740 h 69321"/>
                <a:gd name="T42" fmla="*/ 55720 w 65136"/>
                <a:gd name="T43" fmla="*/ 21844 h 69321"/>
                <a:gd name="T44" fmla="*/ 59591 w 65136"/>
                <a:gd name="T45" fmla="*/ 20212 h 69321"/>
                <a:gd name="T46" fmla="*/ 63817 w 65136"/>
                <a:gd name="T47" fmla="*/ 15463 h 69321"/>
                <a:gd name="T48" fmla="*/ 61516 w 65136"/>
                <a:gd name="T49" fmla="*/ 10023 h 69321"/>
                <a:gd name="T50" fmla="*/ 52707 w 65136"/>
                <a:gd name="T51" fmla="*/ 4687 h 69321"/>
                <a:gd name="T52" fmla="*/ 42517 w 65136"/>
                <a:gd name="T53" fmla="*/ 1130 h 69321"/>
                <a:gd name="T54" fmla="*/ 31574 w 65136"/>
                <a:gd name="T55" fmla="*/ 3599 h 69321"/>
                <a:gd name="T56" fmla="*/ 25945 w 65136"/>
                <a:gd name="T57" fmla="*/ 6068 h 69321"/>
                <a:gd name="T58" fmla="*/ 25150 w 65136"/>
                <a:gd name="T59" fmla="*/ 14856 h 69321"/>
                <a:gd name="T60" fmla="*/ 34775 w 65136"/>
                <a:gd name="T61" fmla="*/ 15714 h 69321"/>
                <a:gd name="T62" fmla="*/ 42893 w 65136"/>
                <a:gd name="T63" fmla="*/ 16781 h 69321"/>
                <a:gd name="T64" fmla="*/ 29712 w 65136"/>
                <a:gd name="T65" fmla="*/ 13914 h 69321"/>
                <a:gd name="T66" fmla="*/ 21740 w 65136"/>
                <a:gd name="T67" fmla="*/ 26071 h 69321"/>
                <a:gd name="T68" fmla="*/ 46011 w 65136"/>
                <a:gd name="T69" fmla="*/ 38479 h 69321"/>
                <a:gd name="T70" fmla="*/ 51577 w 65136"/>
                <a:gd name="T71" fmla="*/ 27222 h 69321"/>
                <a:gd name="T72" fmla="*/ 42098 w 65136"/>
                <a:gd name="T73" fmla="*/ 18099 h 69321"/>
                <a:gd name="T74" fmla="*/ 28958 w 65136"/>
                <a:gd name="T75" fmla="*/ 18831 h 69321"/>
                <a:gd name="T76" fmla="*/ 26678 w 65136"/>
                <a:gd name="T77" fmla="*/ 37788 h 69321"/>
                <a:gd name="T78" fmla="*/ 16404 w 65136"/>
                <a:gd name="T79" fmla="*/ 50866 h 69321"/>
                <a:gd name="T80" fmla="*/ 23246 w 65136"/>
                <a:gd name="T81" fmla="*/ 43542 h 69321"/>
                <a:gd name="T82" fmla="*/ 29670 w 65136"/>
                <a:gd name="T83" fmla="*/ 55029 h 69321"/>
                <a:gd name="T84" fmla="*/ 41554 w 65136"/>
                <a:gd name="T85" fmla="*/ 57582 h 69321"/>
                <a:gd name="T86" fmla="*/ 46555 w 65136"/>
                <a:gd name="T87" fmla="*/ 55573 h 69321"/>
                <a:gd name="T88" fmla="*/ 44567 w 65136"/>
                <a:gd name="T89" fmla="*/ 53272 h 69321"/>
                <a:gd name="T90" fmla="*/ 36784 w 65136"/>
                <a:gd name="T91" fmla="*/ 41617 h 69321"/>
                <a:gd name="T92" fmla="*/ 13287 w 65136"/>
                <a:gd name="T93" fmla="*/ 55573 h 69321"/>
                <a:gd name="T94" fmla="*/ 10818 w 65136"/>
                <a:gd name="T95" fmla="*/ 62039 h 69321"/>
                <a:gd name="T96" fmla="*/ 45948 w 65136"/>
                <a:gd name="T97" fmla="*/ 42245 h 69321"/>
                <a:gd name="T98" fmla="*/ 57749 w 65136"/>
                <a:gd name="T99" fmla="*/ 44400 h 69321"/>
                <a:gd name="T100" fmla="*/ 42893 w 65136"/>
                <a:gd name="T101" fmla="*/ 62687 h 69321"/>
                <a:gd name="T102" fmla="*/ 49045 w 65136"/>
                <a:gd name="T103" fmla="*/ 58063 h 69321"/>
                <a:gd name="T104" fmla="*/ 15484 w 65136"/>
                <a:gd name="T105" fmla="*/ 49945 h 69321"/>
                <a:gd name="T106" fmla="*/ 13789 w 65136"/>
                <a:gd name="T107" fmla="*/ 40571 h 69321"/>
                <a:gd name="T108" fmla="*/ 25611 w 65136"/>
                <a:gd name="T109" fmla="*/ 53021 h 69321"/>
                <a:gd name="T110" fmla="*/ 27347 w 65136"/>
                <a:gd name="T111" fmla="*/ 43584 h 69321"/>
                <a:gd name="T112" fmla="*/ 16090 w 65136"/>
                <a:gd name="T113" fmla="*/ 51828 h 69321"/>
                <a:gd name="T114" fmla="*/ 20714 w 65136"/>
                <a:gd name="T115" fmla="*/ 22953 h 69321"/>
                <a:gd name="T116" fmla="*/ 55071 w 65136"/>
                <a:gd name="T117" fmla="*/ 33792 h 69321"/>
                <a:gd name="T118" fmla="*/ 26887 w 65136"/>
                <a:gd name="T119" fmla="*/ 57833 h 69321"/>
                <a:gd name="T120" fmla="*/ 22472 w 65136"/>
                <a:gd name="T121" fmla="*/ 52707 h 69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lnTo>
                    <a:pt x="40655" y="64047"/>
                  </a:ln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lnTo>
                    <a:pt x="12596" y="627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72" name="Google Shape;380;p37"/>
            <p:cNvSpPr>
              <a:spLocks/>
            </p:cNvSpPr>
            <p:nvPr/>
          </p:nvSpPr>
          <p:spPr bwMode="auto">
            <a:xfrm>
              <a:off x="-1599125" y="1614225"/>
              <a:ext cx="429475" cy="219725"/>
            </a:xfrm>
            <a:custGeom>
              <a:avLst/>
              <a:gdLst>
                <a:gd name="T0" fmla="*/ 16970 w 17179"/>
                <a:gd name="T1" fmla="*/ 5482 h 8789"/>
                <a:gd name="T2" fmla="*/ 17012 w 17179"/>
                <a:gd name="T3" fmla="*/ 5985 h 8789"/>
                <a:gd name="T4" fmla="*/ 16237 w 17179"/>
                <a:gd name="T5" fmla="*/ 6947 h 8789"/>
                <a:gd name="T6" fmla="*/ 16175 w 17179"/>
                <a:gd name="T7" fmla="*/ 7010 h 8789"/>
                <a:gd name="T8" fmla="*/ 13120 w 17179"/>
                <a:gd name="T9" fmla="*/ 8705 h 8789"/>
                <a:gd name="T10" fmla="*/ 12492 w 17179"/>
                <a:gd name="T11" fmla="*/ 8788 h 8789"/>
                <a:gd name="T12" fmla="*/ 7701 w 17179"/>
                <a:gd name="T13" fmla="*/ 8788 h 8789"/>
                <a:gd name="T14" fmla="*/ 6885 w 17179"/>
                <a:gd name="T15" fmla="*/ 8684 h 8789"/>
                <a:gd name="T16" fmla="*/ 5755 w 17179"/>
                <a:gd name="T17" fmla="*/ 8495 h 8789"/>
                <a:gd name="T18" fmla="*/ 4708 w 17179"/>
                <a:gd name="T19" fmla="*/ 8203 h 8789"/>
                <a:gd name="T20" fmla="*/ 3725 w 17179"/>
                <a:gd name="T21" fmla="*/ 7742 h 8789"/>
                <a:gd name="T22" fmla="*/ 2365 w 17179"/>
                <a:gd name="T23" fmla="*/ 6591 h 8789"/>
                <a:gd name="T24" fmla="*/ 984 w 17179"/>
                <a:gd name="T25" fmla="*/ 4708 h 8789"/>
                <a:gd name="T26" fmla="*/ 126 w 17179"/>
                <a:gd name="T27" fmla="*/ 921 h 8789"/>
                <a:gd name="T28" fmla="*/ 566 w 17179"/>
                <a:gd name="T29" fmla="*/ 42 h 8789"/>
                <a:gd name="T30" fmla="*/ 796 w 17179"/>
                <a:gd name="T31" fmla="*/ 1 h 8789"/>
                <a:gd name="T32" fmla="*/ 984 w 17179"/>
                <a:gd name="T33" fmla="*/ 189 h 8789"/>
                <a:gd name="T34" fmla="*/ 984 w 17179"/>
                <a:gd name="T35" fmla="*/ 524 h 8789"/>
                <a:gd name="T36" fmla="*/ 1507 w 17179"/>
                <a:gd name="T37" fmla="*/ 3976 h 8789"/>
                <a:gd name="T38" fmla="*/ 3411 w 17179"/>
                <a:gd name="T39" fmla="*/ 6487 h 8789"/>
                <a:gd name="T40" fmla="*/ 3704 w 17179"/>
                <a:gd name="T41" fmla="*/ 6696 h 8789"/>
                <a:gd name="T42" fmla="*/ 5169 w 17179"/>
                <a:gd name="T43" fmla="*/ 7366 h 8789"/>
                <a:gd name="T44" fmla="*/ 5504 w 17179"/>
                <a:gd name="T45" fmla="*/ 7470 h 8789"/>
                <a:gd name="T46" fmla="*/ 7910 w 17179"/>
                <a:gd name="T47" fmla="*/ 7763 h 8789"/>
                <a:gd name="T48" fmla="*/ 12157 w 17179"/>
                <a:gd name="T49" fmla="*/ 7763 h 8789"/>
                <a:gd name="T50" fmla="*/ 14291 w 17179"/>
                <a:gd name="T51" fmla="*/ 6989 h 8789"/>
                <a:gd name="T52" fmla="*/ 14898 w 17179"/>
                <a:gd name="T53" fmla="*/ 6591 h 8789"/>
                <a:gd name="T54" fmla="*/ 15819 w 17179"/>
                <a:gd name="T55" fmla="*/ 5901 h 8789"/>
                <a:gd name="T56" fmla="*/ 16970 w 17179"/>
                <a:gd name="T57" fmla="*/ 5482 h 8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73" name="Google Shape;381;p37"/>
            <p:cNvSpPr>
              <a:spLocks/>
            </p:cNvSpPr>
            <p:nvPr/>
          </p:nvSpPr>
          <p:spPr bwMode="auto">
            <a:xfrm>
              <a:off x="-1261200" y="1599050"/>
              <a:ext cx="39250" cy="46575"/>
            </a:xfrm>
            <a:custGeom>
              <a:avLst/>
              <a:gdLst>
                <a:gd name="T0" fmla="*/ 1570 w 1570"/>
                <a:gd name="T1" fmla="*/ 817 h 1863"/>
                <a:gd name="T2" fmla="*/ 774 w 1570"/>
                <a:gd name="T3" fmla="*/ 1842 h 1863"/>
                <a:gd name="T4" fmla="*/ 147 w 1570"/>
                <a:gd name="T5" fmla="*/ 1570 h 1863"/>
                <a:gd name="T6" fmla="*/ 105 w 1570"/>
                <a:gd name="T7" fmla="*/ 963 h 1863"/>
                <a:gd name="T8" fmla="*/ 754 w 1570"/>
                <a:gd name="T9" fmla="*/ 231 h 1863"/>
                <a:gd name="T10" fmla="*/ 1507 w 1570"/>
                <a:gd name="T11" fmla="*/ 524 h 1863"/>
                <a:gd name="T12" fmla="*/ 1570 w 1570"/>
                <a:gd name="T13" fmla="*/ 817 h 1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74" name="Google Shape;382;p37"/>
            <p:cNvSpPr>
              <a:spLocks/>
            </p:cNvSpPr>
            <p:nvPr/>
          </p:nvSpPr>
          <p:spPr bwMode="auto">
            <a:xfrm>
              <a:off x="-1527450" y="1533150"/>
              <a:ext cx="41350" cy="38725"/>
            </a:xfrm>
            <a:custGeom>
              <a:avLst/>
              <a:gdLst>
                <a:gd name="T0" fmla="*/ 649 w 1654"/>
                <a:gd name="T1" fmla="*/ 21 h 1549"/>
                <a:gd name="T2" fmla="*/ 1507 w 1654"/>
                <a:gd name="T3" fmla="*/ 356 h 1549"/>
                <a:gd name="T4" fmla="*/ 1465 w 1654"/>
                <a:gd name="T5" fmla="*/ 1235 h 1549"/>
                <a:gd name="T6" fmla="*/ 1088 w 1654"/>
                <a:gd name="T7" fmla="*/ 1444 h 1549"/>
                <a:gd name="T8" fmla="*/ 0 w 1654"/>
                <a:gd name="T9" fmla="*/ 461 h 1549"/>
                <a:gd name="T10" fmla="*/ 230 w 1654"/>
                <a:gd name="T11" fmla="*/ 126 h 1549"/>
                <a:gd name="T12" fmla="*/ 649 w 1654"/>
                <a:gd name="T13" fmla="*/ 21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75" name="Google Shape;383;p37"/>
            <p:cNvSpPr>
              <a:spLocks/>
            </p:cNvSpPr>
            <p:nvPr/>
          </p:nvSpPr>
          <p:spPr bwMode="auto">
            <a:xfrm flipH="1">
              <a:off x="-590075" y="1442125"/>
              <a:ext cx="257900" cy="310750"/>
            </a:xfrm>
            <a:custGeom>
              <a:avLst/>
              <a:gdLst>
                <a:gd name="T0" fmla="*/ 4624 w 10316"/>
                <a:gd name="T1" fmla="*/ 168 h 12430"/>
                <a:gd name="T2" fmla="*/ 3118 w 10316"/>
                <a:gd name="T3" fmla="*/ 3223 h 12430"/>
                <a:gd name="T4" fmla="*/ 2929 w 10316"/>
                <a:gd name="T5" fmla="*/ 4144 h 12430"/>
                <a:gd name="T6" fmla="*/ 2888 w 10316"/>
                <a:gd name="T7" fmla="*/ 7554 h 12430"/>
                <a:gd name="T8" fmla="*/ 3327 w 10316"/>
                <a:gd name="T9" fmla="*/ 8663 h 12430"/>
                <a:gd name="T10" fmla="*/ 3892 w 10316"/>
                <a:gd name="T11" fmla="*/ 9228 h 12430"/>
                <a:gd name="T12" fmla="*/ 5566 w 10316"/>
                <a:gd name="T13" fmla="*/ 10065 h 12430"/>
                <a:gd name="T14" fmla="*/ 5775 w 10316"/>
                <a:gd name="T15" fmla="*/ 10086 h 12430"/>
                <a:gd name="T16" fmla="*/ 9730 w 10316"/>
                <a:gd name="T17" fmla="*/ 9960 h 12430"/>
                <a:gd name="T18" fmla="*/ 10127 w 10316"/>
                <a:gd name="T19" fmla="*/ 9835 h 12430"/>
                <a:gd name="T20" fmla="*/ 10315 w 10316"/>
                <a:gd name="T21" fmla="*/ 9877 h 12430"/>
                <a:gd name="T22" fmla="*/ 10064 w 10316"/>
                <a:gd name="T23" fmla="*/ 10149 h 12430"/>
                <a:gd name="T24" fmla="*/ 6696 w 10316"/>
                <a:gd name="T25" fmla="*/ 11948 h 12430"/>
                <a:gd name="T26" fmla="*/ 3955 w 10316"/>
                <a:gd name="T27" fmla="*/ 12157 h 12430"/>
                <a:gd name="T28" fmla="*/ 2637 w 10316"/>
                <a:gd name="T29" fmla="*/ 11843 h 12430"/>
                <a:gd name="T30" fmla="*/ 1067 w 10316"/>
                <a:gd name="T31" fmla="*/ 10755 h 12430"/>
                <a:gd name="T32" fmla="*/ 105 w 10316"/>
                <a:gd name="T33" fmla="*/ 8914 h 12430"/>
                <a:gd name="T34" fmla="*/ 21 w 10316"/>
                <a:gd name="T35" fmla="*/ 8224 h 12430"/>
                <a:gd name="T36" fmla="*/ 795 w 10316"/>
                <a:gd name="T37" fmla="*/ 3725 h 12430"/>
                <a:gd name="T38" fmla="*/ 3620 w 10316"/>
                <a:gd name="T39" fmla="*/ 231 h 12430"/>
                <a:gd name="T40" fmla="*/ 4624 w 10316"/>
                <a:gd name="T41" fmla="*/ 168 h 1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  <p:sp>
          <p:nvSpPr>
            <p:cNvPr id="27676" name="Google Shape;384;p37"/>
            <p:cNvSpPr>
              <a:spLocks/>
            </p:cNvSpPr>
            <p:nvPr/>
          </p:nvSpPr>
          <p:spPr bwMode="auto">
            <a:xfrm flipH="1">
              <a:off x="-640300" y="1431675"/>
              <a:ext cx="339000" cy="350475"/>
            </a:xfrm>
            <a:custGeom>
              <a:avLst/>
              <a:gdLst>
                <a:gd name="T0" fmla="*/ 7324 w 13560"/>
                <a:gd name="T1" fmla="*/ 523 h 14019"/>
                <a:gd name="T2" fmla="*/ 6006 w 13560"/>
                <a:gd name="T3" fmla="*/ 2197 h 14019"/>
                <a:gd name="T4" fmla="*/ 5273 w 13560"/>
                <a:gd name="T5" fmla="*/ 5733 h 14019"/>
                <a:gd name="T6" fmla="*/ 5273 w 13560"/>
                <a:gd name="T7" fmla="*/ 7512 h 14019"/>
                <a:gd name="T8" fmla="*/ 5692 w 13560"/>
                <a:gd name="T9" fmla="*/ 8537 h 14019"/>
                <a:gd name="T10" fmla="*/ 6278 w 13560"/>
                <a:gd name="T11" fmla="*/ 9102 h 14019"/>
                <a:gd name="T12" fmla="*/ 6633 w 13560"/>
                <a:gd name="T13" fmla="*/ 9311 h 14019"/>
                <a:gd name="T14" fmla="*/ 9479 w 13560"/>
                <a:gd name="T15" fmla="*/ 9625 h 14019"/>
                <a:gd name="T16" fmla="*/ 11634 w 13560"/>
                <a:gd name="T17" fmla="*/ 8976 h 14019"/>
                <a:gd name="T18" fmla="*/ 13141 w 13560"/>
                <a:gd name="T19" fmla="*/ 8537 h 14019"/>
                <a:gd name="T20" fmla="*/ 13559 w 13560"/>
                <a:gd name="T21" fmla="*/ 8600 h 14019"/>
                <a:gd name="T22" fmla="*/ 11927 w 13560"/>
                <a:gd name="T23" fmla="*/ 11466 h 14019"/>
                <a:gd name="T24" fmla="*/ 10065 w 13560"/>
                <a:gd name="T25" fmla="*/ 12764 h 14019"/>
                <a:gd name="T26" fmla="*/ 7596 w 13560"/>
                <a:gd name="T27" fmla="*/ 13810 h 14019"/>
                <a:gd name="T28" fmla="*/ 6048 w 13560"/>
                <a:gd name="T29" fmla="*/ 13977 h 14019"/>
                <a:gd name="T30" fmla="*/ 2386 w 13560"/>
                <a:gd name="T31" fmla="*/ 12952 h 14019"/>
                <a:gd name="T32" fmla="*/ 1423 w 13560"/>
                <a:gd name="T33" fmla="*/ 12031 h 14019"/>
                <a:gd name="T34" fmla="*/ 691 w 13560"/>
                <a:gd name="T35" fmla="*/ 10901 h 14019"/>
                <a:gd name="T36" fmla="*/ 126 w 13560"/>
                <a:gd name="T37" fmla="*/ 8328 h 14019"/>
                <a:gd name="T38" fmla="*/ 900 w 13560"/>
                <a:gd name="T39" fmla="*/ 4248 h 14019"/>
                <a:gd name="T40" fmla="*/ 1549 w 13560"/>
                <a:gd name="T41" fmla="*/ 2846 h 14019"/>
                <a:gd name="T42" fmla="*/ 2198 w 13560"/>
                <a:gd name="T43" fmla="*/ 1904 h 14019"/>
                <a:gd name="T44" fmla="*/ 3746 w 13560"/>
                <a:gd name="T45" fmla="*/ 544 h 14019"/>
                <a:gd name="T46" fmla="*/ 6341 w 13560"/>
                <a:gd name="T47" fmla="*/ 84 h 14019"/>
                <a:gd name="T48" fmla="*/ 6613 w 13560"/>
                <a:gd name="T49" fmla="*/ 168 h 14019"/>
                <a:gd name="T50" fmla="*/ 7324 w 13560"/>
                <a:gd name="T51" fmla="*/ 523 h 14019"/>
                <a:gd name="T52" fmla="*/ 5859 w 13560"/>
                <a:gd name="T53" fmla="*/ 586 h 14019"/>
                <a:gd name="T54" fmla="*/ 4876 w 13560"/>
                <a:gd name="T55" fmla="*/ 649 h 14019"/>
                <a:gd name="T56" fmla="*/ 2051 w 13560"/>
                <a:gd name="T57" fmla="*/ 4143 h 14019"/>
                <a:gd name="T58" fmla="*/ 1298 w 13560"/>
                <a:gd name="T59" fmla="*/ 8642 h 14019"/>
                <a:gd name="T60" fmla="*/ 1361 w 13560"/>
                <a:gd name="T61" fmla="*/ 9332 h 14019"/>
                <a:gd name="T62" fmla="*/ 2344 w 13560"/>
                <a:gd name="T63" fmla="*/ 11173 h 14019"/>
                <a:gd name="T64" fmla="*/ 3913 w 13560"/>
                <a:gd name="T65" fmla="*/ 12261 h 14019"/>
                <a:gd name="T66" fmla="*/ 5211 w 13560"/>
                <a:gd name="T67" fmla="*/ 12575 h 14019"/>
                <a:gd name="T68" fmla="*/ 7952 w 13560"/>
                <a:gd name="T69" fmla="*/ 12366 h 14019"/>
                <a:gd name="T70" fmla="*/ 11341 w 13560"/>
                <a:gd name="T71" fmla="*/ 10567 h 14019"/>
                <a:gd name="T72" fmla="*/ 11571 w 13560"/>
                <a:gd name="T73" fmla="*/ 10295 h 14019"/>
                <a:gd name="T74" fmla="*/ 11383 w 13560"/>
                <a:gd name="T75" fmla="*/ 10253 h 14019"/>
                <a:gd name="T76" fmla="*/ 10986 w 13560"/>
                <a:gd name="T77" fmla="*/ 10378 h 14019"/>
                <a:gd name="T78" fmla="*/ 7052 w 13560"/>
                <a:gd name="T79" fmla="*/ 10504 h 14019"/>
                <a:gd name="T80" fmla="*/ 6843 w 13560"/>
                <a:gd name="T81" fmla="*/ 10483 h 14019"/>
                <a:gd name="T82" fmla="*/ 5169 w 13560"/>
                <a:gd name="T83" fmla="*/ 9646 h 14019"/>
                <a:gd name="T84" fmla="*/ 4583 w 13560"/>
                <a:gd name="T85" fmla="*/ 9081 h 14019"/>
                <a:gd name="T86" fmla="*/ 4144 w 13560"/>
                <a:gd name="T87" fmla="*/ 7972 h 14019"/>
                <a:gd name="T88" fmla="*/ 4185 w 13560"/>
                <a:gd name="T89" fmla="*/ 4562 h 14019"/>
                <a:gd name="T90" fmla="*/ 4374 w 13560"/>
                <a:gd name="T91" fmla="*/ 3641 h 14019"/>
                <a:gd name="T92" fmla="*/ 5859 w 13560"/>
                <a:gd name="T93" fmla="*/ 586 h 14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ID"/>
            </a:p>
          </p:txBody>
        </p:sp>
      </p:grpSp>
      <p:sp>
        <p:nvSpPr>
          <p:cNvPr id="27653" name="Google Shape;385;p37"/>
          <p:cNvSpPr>
            <a:spLocks/>
          </p:cNvSpPr>
          <p:nvPr/>
        </p:nvSpPr>
        <p:spPr bwMode="auto">
          <a:xfrm flipH="1">
            <a:off x="4767263" y="3795713"/>
            <a:ext cx="2781300" cy="128587"/>
          </a:xfrm>
          <a:custGeom>
            <a:avLst/>
            <a:gdLst>
              <a:gd name="T0" fmla="*/ 0 w 285612"/>
              <a:gd name="T1" fmla="*/ 0 h 7061"/>
              <a:gd name="T2" fmla="*/ 285612 w 285612"/>
              <a:gd name="T3" fmla="*/ 7061 h 7061"/>
            </a:gdLst>
            <a:ahLst/>
            <a:cxnLst/>
            <a:rect l="T0" t="T1" r="T2" b="T3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2C2C2C"/>
                </a:solidFill>
              </a:rPr>
              <a:t> </a:t>
            </a:r>
            <a:endParaRPr lang="en-US" altLang="en-US">
              <a:solidFill>
                <a:srgbClr val="2C2C2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nded">
    <a:dk1>
      <a:srgbClr val="2C2C2C"/>
    </a:dk1>
    <a:lt1>
      <a:srgbClr val="FFFFFF"/>
    </a:lt1>
    <a:dk2>
      <a:srgbClr val="099BDD"/>
    </a:dk2>
    <a:lt2>
      <a:srgbClr val="F2F2F2"/>
    </a:lt2>
    <a:accent1>
      <a:srgbClr val="FFC000"/>
    </a:accent1>
    <a:accent2>
      <a:srgbClr val="A5D028"/>
    </a:accent2>
    <a:accent3>
      <a:srgbClr val="08CC78"/>
    </a:accent3>
    <a:accent4>
      <a:srgbClr val="F24099"/>
    </a:accent4>
    <a:accent5>
      <a:srgbClr val="828288"/>
    </a:accent5>
    <a:accent6>
      <a:srgbClr val="F56617"/>
    </a:accent6>
    <a:hlink>
      <a:srgbClr val="005DBA"/>
    </a:hlink>
    <a:folHlink>
      <a:srgbClr val="6C606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150</Words>
  <Application>Microsoft Office PowerPoint</Application>
  <PresentationFormat>On-screen Show (16:9)</PresentationFormat>
  <Paragraphs>26</Paragraphs>
  <Slides>27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Patrick Hand SC</vt:lpstr>
      <vt:lpstr>Corbel</vt:lpstr>
      <vt:lpstr>Wingdings</vt:lpstr>
      <vt:lpstr>Banded</vt:lpstr>
      <vt:lpstr>Penulisan kreatif</vt:lpstr>
      <vt:lpstr>Apa itu penulisan kreatif?</vt:lpstr>
      <vt:lpstr>Contoh penulisan kreatif</vt:lpstr>
      <vt:lpstr>01</vt:lpstr>
      <vt:lpstr>PowerPoint Presentation</vt:lpstr>
      <vt:lpstr>PowerPoint Presentation</vt:lpstr>
      <vt:lpstr>PowerPoint Presentation</vt:lpstr>
      <vt:lpstr>Pengenalan kepada puisi</vt:lpstr>
      <vt:lpstr>—Ralph Waldo Emerson</vt:lpstr>
      <vt:lpstr>S.T. Coleridge</vt:lpstr>
      <vt:lpstr>Pendita Za’ba: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SEKIAN DAN  TERIMA KASIH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Penulisan kreatif</dc:title>
  <dc:creator>Asus</dc:creator>
  <cp:lastModifiedBy>Microsoft account</cp:lastModifiedBy>
  <cp:revision>16</cp:revision>
  <dcterms:modified xsi:type="dcterms:W3CDTF">2022-04-22T04:37:54Z</dcterms:modified>
</cp:coreProperties>
</file>