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552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823544"/>
            <a:ext cx="2853377" cy="246345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06122" y="0"/>
            <a:ext cx="2481877" cy="331716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4839086" y="9099753"/>
            <a:ext cx="3435350" cy="422275"/>
          </a:xfrm>
          <a:custGeom>
            <a:avLst/>
            <a:gdLst/>
            <a:ahLst/>
            <a:cxnLst/>
            <a:rect l="l" t="t" r="r" b="b"/>
            <a:pathLst>
              <a:path w="3435350" h="422275">
                <a:moveTo>
                  <a:pt x="3434918" y="62306"/>
                </a:moveTo>
                <a:lnTo>
                  <a:pt x="3431171" y="40690"/>
                </a:lnTo>
                <a:lnTo>
                  <a:pt x="3415423" y="18161"/>
                </a:lnTo>
                <a:lnTo>
                  <a:pt x="3393859" y="4762"/>
                </a:lnTo>
                <a:lnTo>
                  <a:pt x="3368256" y="0"/>
                </a:lnTo>
                <a:lnTo>
                  <a:pt x="3340404" y="3365"/>
                </a:lnTo>
                <a:lnTo>
                  <a:pt x="3325660" y="8775"/>
                </a:lnTo>
                <a:lnTo>
                  <a:pt x="3311512" y="16433"/>
                </a:lnTo>
                <a:lnTo>
                  <a:pt x="3297491" y="24853"/>
                </a:lnTo>
                <a:lnTo>
                  <a:pt x="3283191" y="32575"/>
                </a:lnTo>
                <a:lnTo>
                  <a:pt x="3235490" y="53289"/>
                </a:lnTo>
                <a:lnTo>
                  <a:pt x="3187446" y="70561"/>
                </a:lnTo>
                <a:lnTo>
                  <a:pt x="3139097" y="84328"/>
                </a:lnTo>
                <a:lnTo>
                  <a:pt x="3090532" y="94513"/>
                </a:lnTo>
                <a:lnTo>
                  <a:pt x="3041802" y="101041"/>
                </a:lnTo>
                <a:lnTo>
                  <a:pt x="2992971" y="103847"/>
                </a:lnTo>
                <a:lnTo>
                  <a:pt x="2944101" y="102844"/>
                </a:lnTo>
                <a:lnTo>
                  <a:pt x="2895257" y="97980"/>
                </a:lnTo>
                <a:lnTo>
                  <a:pt x="2846501" y="89179"/>
                </a:lnTo>
                <a:lnTo>
                  <a:pt x="2797886" y="76352"/>
                </a:lnTo>
                <a:lnTo>
                  <a:pt x="2749473" y="59448"/>
                </a:lnTo>
                <a:lnTo>
                  <a:pt x="2701290" y="44170"/>
                </a:lnTo>
                <a:lnTo>
                  <a:pt x="2654782" y="36499"/>
                </a:lnTo>
                <a:lnTo>
                  <a:pt x="2609621" y="35623"/>
                </a:lnTo>
                <a:lnTo>
                  <a:pt x="2565476" y="40767"/>
                </a:lnTo>
                <a:lnTo>
                  <a:pt x="2521991" y="51130"/>
                </a:lnTo>
                <a:lnTo>
                  <a:pt x="2478862" y="65900"/>
                </a:lnTo>
                <a:lnTo>
                  <a:pt x="2432875" y="84150"/>
                </a:lnTo>
                <a:lnTo>
                  <a:pt x="2387155" y="103060"/>
                </a:lnTo>
                <a:lnTo>
                  <a:pt x="2308961" y="136728"/>
                </a:lnTo>
                <a:lnTo>
                  <a:pt x="2114956" y="222135"/>
                </a:lnTo>
                <a:lnTo>
                  <a:pt x="2069414" y="241541"/>
                </a:lnTo>
                <a:lnTo>
                  <a:pt x="2023681" y="260426"/>
                </a:lnTo>
                <a:lnTo>
                  <a:pt x="1977364" y="278015"/>
                </a:lnTo>
                <a:lnTo>
                  <a:pt x="1931085" y="292887"/>
                </a:lnTo>
                <a:lnTo>
                  <a:pt x="1884845" y="304482"/>
                </a:lnTo>
                <a:lnTo>
                  <a:pt x="1838629" y="312229"/>
                </a:lnTo>
                <a:lnTo>
                  <a:pt x="1792452" y="315556"/>
                </a:lnTo>
                <a:lnTo>
                  <a:pt x="1746313" y="313918"/>
                </a:lnTo>
                <a:lnTo>
                  <a:pt x="1700199" y="306730"/>
                </a:lnTo>
                <a:lnTo>
                  <a:pt x="1654111" y="293433"/>
                </a:lnTo>
                <a:lnTo>
                  <a:pt x="1608061" y="273469"/>
                </a:lnTo>
                <a:lnTo>
                  <a:pt x="1562049" y="246265"/>
                </a:lnTo>
                <a:lnTo>
                  <a:pt x="1520888" y="219621"/>
                </a:lnTo>
                <a:lnTo>
                  <a:pt x="1478902" y="194221"/>
                </a:lnTo>
                <a:lnTo>
                  <a:pt x="1436293" y="169760"/>
                </a:lnTo>
                <a:lnTo>
                  <a:pt x="1384046" y="140817"/>
                </a:lnTo>
                <a:lnTo>
                  <a:pt x="1307033" y="98526"/>
                </a:lnTo>
                <a:lnTo>
                  <a:pt x="1264234" y="74396"/>
                </a:lnTo>
                <a:lnTo>
                  <a:pt x="1220114" y="52158"/>
                </a:lnTo>
                <a:lnTo>
                  <a:pt x="1175766" y="35864"/>
                </a:lnTo>
                <a:lnTo>
                  <a:pt x="1131150" y="25374"/>
                </a:lnTo>
                <a:lnTo>
                  <a:pt x="1086243" y="20574"/>
                </a:lnTo>
                <a:lnTo>
                  <a:pt x="1041006" y="21323"/>
                </a:lnTo>
                <a:lnTo>
                  <a:pt x="995413" y="27495"/>
                </a:lnTo>
                <a:lnTo>
                  <a:pt x="949439" y="38976"/>
                </a:lnTo>
                <a:lnTo>
                  <a:pt x="903046" y="55638"/>
                </a:lnTo>
                <a:lnTo>
                  <a:pt x="857681" y="75882"/>
                </a:lnTo>
                <a:lnTo>
                  <a:pt x="813473" y="98285"/>
                </a:lnTo>
                <a:lnTo>
                  <a:pt x="770064" y="122148"/>
                </a:lnTo>
                <a:lnTo>
                  <a:pt x="684098" y="171437"/>
                </a:lnTo>
                <a:lnTo>
                  <a:pt x="640803" y="195465"/>
                </a:lnTo>
                <a:lnTo>
                  <a:pt x="596811" y="218173"/>
                </a:lnTo>
                <a:lnTo>
                  <a:pt x="551726" y="238836"/>
                </a:lnTo>
                <a:lnTo>
                  <a:pt x="316572" y="258483"/>
                </a:lnTo>
                <a:lnTo>
                  <a:pt x="307644" y="250164"/>
                </a:lnTo>
                <a:lnTo>
                  <a:pt x="296964" y="243433"/>
                </a:lnTo>
                <a:lnTo>
                  <a:pt x="285127" y="239179"/>
                </a:lnTo>
                <a:lnTo>
                  <a:pt x="272415" y="237718"/>
                </a:lnTo>
                <a:lnTo>
                  <a:pt x="117487" y="136728"/>
                </a:lnTo>
                <a:lnTo>
                  <a:pt x="114554" y="134099"/>
                </a:lnTo>
                <a:lnTo>
                  <a:pt x="89979" y="114985"/>
                </a:lnTo>
                <a:lnTo>
                  <a:pt x="65252" y="105498"/>
                </a:lnTo>
                <a:lnTo>
                  <a:pt x="40309" y="109931"/>
                </a:lnTo>
                <a:lnTo>
                  <a:pt x="15125" y="132486"/>
                </a:lnTo>
                <a:lnTo>
                  <a:pt x="7556" y="135267"/>
                </a:lnTo>
                <a:lnTo>
                  <a:pt x="5207" y="140347"/>
                </a:lnTo>
                <a:lnTo>
                  <a:pt x="8242" y="147777"/>
                </a:lnTo>
                <a:lnTo>
                  <a:pt x="0" y="188645"/>
                </a:lnTo>
                <a:lnTo>
                  <a:pt x="12954" y="215112"/>
                </a:lnTo>
                <a:lnTo>
                  <a:pt x="39954" y="232029"/>
                </a:lnTo>
                <a:lnTo>
                  <a:pt x="72758" y="243827"/>
                </a:lnTo>
                <a:lnTo>
                  <a:pt x="80759" y="254762"/>
                </a:lnTo>
                <a:lnTo>
                  <a:pt x="91033" y="262166"/>
                </a:lnTo>
                <a:lnTo>
                  <a:pt x="103174" y="266014"/>
                </a:lnTo>
                <a:lnTo>
                  <a:pt x="115925" y="266636"/>
                </a:lnTo>
                <a:lnTo>
                  <a:pt x="124764" y="276009"/>
                </a:lnTo>
                <a:lnTo>
                  <a:pt x="136080" y="281622"/>
                </a:lnTo>
                <a:lnTo>
                  <a:pt x="148653" y="284289"/>
                </a:lnTo>
                <a:lnTo>
                  <a:pt x="161188" y="285394"/>
                </a:lnTo>
                <a:lnTo>
                  <a:pt x="168490" y="296621"/>
                </a:lnTo>
                <a:lnTo>
                  <a:pt x="178396" y="304253"/>
                </a:lnTo>
                <a:lnTo>
                  <a:pt x="190309" y="308368"/>
                </a:lnTo>
                <a:lnTo>
                  <a:pt x="203085" y="309410"/>
                </a:lnTo>
                <a:lnTo>
                  <a:pt x="225704" y="329717"/>
                </a:lnTo>
                <a:lnTo>
                  <a:pt x="252158" y="343852"/>
                </a:lnTo>
                <a:lnTo>
                  <a:pt x="281254" y="351345"/>
                </a:lnTo>
                <a:lnTo>
                  <a:pt x="312801" y="352666"/>
                </a:lnTo>
                <a:lnTo>
                  <a:pt x="365264" y="364680"/>
                </a:lnTo>
                <a:lnTo>
                  <a:pt x="417042" y="370497"/>
                </a:lnTo>
                <a:lnTo>
                  <a:pt x="468147" y="370319"/>
                </a:lnTo>
                <a:lnTo>
                  <a:pt x="518591" y="364286"/>
                </a:lnTo>
                <a:lnTo>
                  <a:pt x="568363" y="352577"/>
                </a:lnTo>
                <a:lnTo>
                  <a:pt x="617486" y="335356"/>
                </a:lnTo>
                <a:lnTo>
                  <a:pt x="665962" y="312801"/>
                </a:lnTo>
                <a:lnTo>
                  <a:pt x="741235" y="273215"/>
                </a:lnTo>
                <a:lnTo>
                  <a:pt x="797572" y="243065"/>
                </a:lnTo>
                <a:lnTo>
                  <a:pt x="884656" y="195262"/>
                </a:lnTo>
                <a:lnTo>
                  <a:pt x="928243" y="173482"/>
                </a:lnTo>
                <a:lnTo>
                  <a:pt x="971638" y="157022"/>
                </a:lnTo>
                <a:lnTo>
                  <a:pt x="1014831" y="146075"/>
                </a:lnTo>
                <a:lnTo>
                  <a:pt x="1057833" y="140817"/>
                </a:lnTo>
                <a:lnTo>
                  <a:pt x="1100632" y="141452"/>
                </a:lnTo>
                <a:lnTo>
                  <a:pt x="1143254" y="148170"/>
                </a:lnTo>
                <a:lnTo>
                  <a:pt x="1185659" y="161175"/>
                </a:lnTo>
                <a:lnTo>
                  <a:pt x="1227886" y="180644"/>
                </a:lnTo>
                <a:lnTo>
                  <a:pt x="1269898" y="206794"/>
                </a:lnTo>
                <a:lnTo>
                  <a:pt x="1313141" y="234988"/>
                </a:lnTo>
                <a:lnTo>
                  <a:pt x="1357757" y="260870"/>
                </a:lnTo>
                <a:lnTo>
                  <a:pt x="1448130" y="310984"/>
                </a:lnTo>
                <a:lnTo>
                  <a:pt x="1535125" y="363931"/>
                </a:lnTo>
                <a:lnTo>
                  <a:pt x="1580172" y="387197"/>
                </a:lnTo>
                <a:lnTo>
                  <a:pt x="1628140" y="405371"/>
                </a:lnTo>
                <a:lnTo>
                  <a:pt x="1679600" y="416267"/>
                </a:lnTo>
                <a:lnTo>
                  <a:pt x="1730629" y="420865"/>
                </a:lnTo>
                <a:lnTo>
                  <a:pt x="1781073" y="422224"/>
                </a:lnTo>
                <a:lnTo>
                  <a:pt x="1831009" y="420458"/>
                </a:lnTo>
                <a:lnTo>
                  <a:pt x="1880438" y="415721"/>
                </a:lnTo>
                <a:lnTo>
                  <a:pt x="1929409" y="408139"/>
                </a:lnTo>
                <a:lnTo>
                  <a:pt x="1977974" y="397814"/>
                </a:lnTo>
                <a:lnTo>
                  <a:pt x="2026145" y="384898"/>
                </a:lnTo>
                <a:lnTo>
                  <a:pt x="2073973" y="369519"/>
                </a:lnTo>
                <a:lnTo>
                  <a:pt x="2121484" y="351790"/>
                </a:lnTo>
                <a:lnTo>
                  <a:pt x="2168423" y="332232"/>
                </a:lnTo>
                <a:lnTo>
                  <a:pt x="2205723" y="315556"/>
                </a:lnTo>
                <a:lnTo>
                  <a:pt x="2214829" y="311492"/>
                </a:lnTo>
                <a:lnTo>
                  <a:pt x="2353030" y="246824"/>
                </a:lnTo>
                <a:lnTo>
                  <a:pt x="2399461" y="226047"/>
                </a:lnTo>
                <a:lnTo>
                  <a:pt x="2446426" y="206451"/>
                </a:lnTo>
                <a:lnTo>
                  <a:pt x="2494140" y="188506"/>
                </a:lnTo>
                <a:lnTo>
                  <a:pt x="2542819" y="172694"/>
                </a:lnTo>
                <a:lnTo>
                  <a:pt x="2591295" y="160362"/>
                </a:lnTo>
                <a:lnTo>
                  <a:pt x="2639225" y="153809"/>
                </a:lnTo>
                <a:lnTo>
                  <a:pt x="2686545" y="155346"/>
                </a:lnTo>
                <a:lnTo>
                  <a:pt x="2733141" y="167309"/>
                </a:lnTo>
                <a:lnTo>
                  <a:pt x="2782430" y="183921"/>
                </a:lnTo>
                <a:lnTo>
                  <a:pt x="2832366" y="196278"/>
                </a:lnTo>
                <a:lnTo>
                  <a:pt x="2882671" y="205092"/>
                </a:lnTo>
                <a:lnTo>
                  <a:pt x="2933052" y="211086"/>
                </a:lnTo>
                <a:lnTo>
                  <a:pt x="2981883" y="214807"/>
                </a:lnTo>
                <a:lnTo>
                  <a:pt x="3030334" y="216192"/>
                </a:lnTo>
                <a:lnTo>
                  <a:pt x="3078315" y="214947"/>
                </a:lnTo>
                <a:lnTo>
                  <a:pt x="3125736" y="210794"/>
                </a:lnTo>
                <a:lnTo>
                  <a:pt x="3172523" y="203466"/>
                </a:lnTo>
                <a:lnTo>
                  <a:pt x="3218599" y="192671"/>
                </a:lnTo>
                <a:lnTo>
                  <a:pt x="3263887" y="178155"/>
                </a:lnTo>
                <a:lnTo>
                  <a:pt x="3308273" y="159613"/>
                </a:lnTo>
                <a:lnTo>
                  <a:pt x="3351707" y="136779"/>
                </a:lnTo>
                <a:lnTo>
                  <a:pt x="3394100" y="109372"/>
                </a:lnTo>
                <a:lnTo>
                  <a:pt x="3427387" y="80238"/>
                </a:lnTo>
                <a:lnTo>
                  <a:pt x="3434918" y="62306"/>
                </a:lnTo>
                <a:close/>
              </a:path>
            </a:pathLst>
          </a:custGeom>
          <a:solidFill>
            <a:srgbClr val="C183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5191943" y="9793135"/>
            <a:ext cx="3079115" cy="349250"/>
          </a:xfrm>
          <a:custGeom>
            <a:avLst/>
            <a:gdLst/>
            <a:ahLst/>
            <a:cxnLst/>
            <a:rect l="l" t="t" r="r" b="b"/>
            <a:pathLst>
              <a:path w="3079115" h="349250">
                <a:moveTo>
                  <a:pt x="3263" y="151536"/>
                </a:moveTo>
                <a:lnTo>
                  <a:pt x="2870" y="151828"/>
                </a:lnTo>
                <a:lnTo>
                  <a:pt x="3251" y="151726"/>
                </a:lnTo>
                <a:lnTo>
                  <a:pt x="3263" y="151536"/>
                </a:lnTo>
                <a:close/>
              </a:path>
              <a:path w="3079115" h="349250">
                <a:moveTo>
                  <a:pt x="70561" y="240449"/>
                </a:moveTo>
                <a:lnTo>
                  <a:pt x="70307" y="240449"/>
                </a:lnTo>
                <a:lnTo>
                  <a:pt x="70065" y="240639"/>
                </a:lnTo>
                <a:lnTo>
                  <a:pt x="70561" y="240449"/>
                </a:lnTo>
                <a:close/>
              </a:path>
              <a:path w="3079115" h="349250">
                <a:moveTo>
                  <a:pt x="139306" y="199504"/>
                </a:moveTo>
                <a:lnTo>
                  <a:pt x="138874" y="199644"/>
                </a:lnTo>
                <a:lnTo>
                  <a:pt x="137350" y="201269"/>
                </a:lnTo>
                <a:lnTo>
                  <a:pt x="139306" y="199504"/>
                </a:lnTo>
                <a:close/>
              </a:path>
              <a:path w="3079115" h="349250">
                <a:moveTo>
                  <a:pt x="1418386" y="266725"/>
                </a:moveTo>
                <a:lnTo>
                  <a:pt x="1417523" y="266788"/>
                </a:lnTo>
                <a:lnTo>
                  <a:pt x="1416926" y="267906"/>
                </a:lnTo>
                <a:lnTo>
                  <a:pt x="1418386" y="266725"/>
                </a:lnTo>
                <a:close/>
              </a:path>
              <a:path w="3079115" h="349250">
                <a:moveTo>
                  <a:pt x="1457413" y="240931"/>
                </a:moveTo>
                <a:lnTo>
                  <a:pt x="1457045" y="241134"/>
                </a:lnTo>
                <a:lnTo>
                  <a:pt x="1456626" y="241528"/>
                </a:lnTo>
                <a:lnTo>
                  <a:pt x="1457413" y="240931"/>
                </a:lnTo>
                <a:close/>
              </a:path>
              <a:path w="3079115" h="349250">
                <a:moveTo>
                  <a:pt x="3078797" y="182702"/>
                </a:moveTo>
                <a:lnTo>
                  <a:pt x="3062770" y="142252"/>
                </a:lnTo>
                <a:lnTo>
                  <a:pt x="3026867" y="121729"/>
                </a:lnTo>
                <a:lnTo>
                  <a:pt x="3011563" y="120573"/>
                </a:lnTo>
                <a:lnTo>
                  <a:pt x="2995676" y="122186"/>
                </a:lnTo>
                <a:lnTo>
                  <a:pt x="2963595" y="128282"/>
                </a:lnTo>
                <a:lnTo>
                  <a:pt x="2915564" y="136601"/>
                </a:lnTo>
                <a:lnTo>
                  <a:pt x="2723972" y="173304"/>
                </a:lnTo>
                <a:lnTo>
                  <a:pt x="2675940" y="181635"/>
                </a:lnTo>
                <a:lnTo>
                  <a:pt x="2627782" y="188937"/>
                </a:lnTo>
                <a:lnTo>
                  <a:pt x="2579408" y="194868"/>
                </a:lnTo>
                <a:lnTo>
                  <a:pt x="2530792" y="199097"/>
                </a:lnTo>
                <a:lnTo>
                  <a:pt x="2486291" y="201091"/>
                </a:lnTo>
                <a:lnTo>
                  <a:pt x="2432608" y="201066"/>
                </a:lnTo>
                <a:lnTo>
                  <a:pt x="2385276" y="198882"/>
                </a:lnTo>
                <a:lnTo>
                  <a:pt x="2338527" y="194906"/>
                </a:lnTo>
                <a:lnTo>
                  <a:pt x="2292439" y="188696"/>
                </a:lnTo>
                <a:lnTo>
                  <a:pt x="2247061" y="179768"/>
                </a:lnTo>
                <a:lnTo>
                  <a:pt x="2202459" y="167652"/>
                </a:lnTo>
                <a:lnTo>
                  <a:pt x="2158695" y="151879"/>
                </a:lnTo>
                <a:lnTo>
                  <a:pt x="2115845" y="131978"/>
                </a:lnTo>
                <a:lnTo>
                  <a:pt x="2031669" y="82346"/>
                </a:lnTo>
                <a:lnTo>
                  <a:pt x="1988185" y="61277"/>
                </a:lnTo>
                <a:lnTo>
                  <a:pt x="1943404" y="44234"/>
                </a:lnTo>
                <a:lnTo>
                  <a:pt x="1897253" y="31140"/>
                </a:lnTo>
                <a:lnTo>
                  <a:pt x="1849615" y="21958"/>
                </a:lnTo>
                <a:lnTo>
                  <a:pt x="1800377" y="16649"/>
                </a:lnTo>
                <a:lnTo>
                  <a:pt x="1749450" y="15138"/>
                </a:lnTo>
                <a:lnTo>
                  <a:pt x="1698421" y="18707"/>
                </a:lnTo>
                <a:lnTo>
                  <a:pt x="1650212" y="28028"/>
                </a:lnTo>
                <a:lnTo>
                  <a:pt x="1604289" y="42113"/>
                </a:lnTo>
                <a:lnTo>
                  <a:pt x="1560080" y="59969"/>
                </a:lnTo>
                <a:lnTo>
                  <a:pt x="1517015" y="80632"/>
                </a:lnTo>
                <a:lnTo>
                  <a:pt x="1474533" y="103111"/>
                </a:lnTo>
                <a:lnTo>
                  <a:pt x="1432077" y="126428"/>
                </a:lnTo>
                <a:lnTo>
                  <a:pt x="1424178" y="136601"/>
                </a:lnTo>
                <a:lnTo>
                  <a:pt x="1413078" y="141986"/>
                </a:lnTo>
                <a:lnTo>
                  <a:pt x="1401305" y="146291"/>
                </a:lnTo>
                <a:lnTo>
                  <a:pt x="1391297" y="153289"/>
                </a:lnTo>
                <a:lnTo>
                  <a:pt x="1390904" y="153581"/>
                </a:lnTo>
                <a:lnTo>
                  <a:pt x="1381823" y="175310"/>
                </a:lnTo>
                <a:lnTo>
                  <a:pt x="1367129" y="188404"/>
                </a:lnTo>
                <a:lnTo>
                  <a:pt x="1348003" y="194741"/>
                </a:lnTo>
                <a:lnTo>
                  <a:pt x="1325676" y="196189"/>
                </a:lnTo>
                <a:lnTo>
                  <a:pt x="1314488" y="204114"/>
                </a:lnTo>
                <a:lnTo>
                  <a:pt x="1301902" y="208140"/>
                </a:lnTo>
                <a:lnTo>
                  <a:pt x="1288884" y="211061"/>
                </a:lnTo>
                <a:lnTo>
                  <a:pt x="1276477" y="215531"/>
                </a:lnTo>
                <a:lnTo>
                  <a:pt x="1269923" y="212013"/>
                </a:lnTo>
                <a:lnTo>
                  <a:pt x="1264742" y="213487"/>
                </a:lnTo>
                <a:lnTo>
                  <a:pt x="1260919" y="219735"/>
                </a:lnTo>
                <a:lnTo>
                  <a:pt x="1251610" y="225361"/>
                </a:lnTo>
                <a:lnTo>
                  <a:pt x="1242568" y="231228"/>
                </a:lnTo>
                <a:lnTo>
                  <a:pt x="1235798" y="239052"/>
                </a:lnTo>
                <a:lnTo>
                  <a:pt x="1231417" y="236054"/>
                </a:lnTo>
                <a:lnTo>
                  <a:pt x="1226591" y="232752"/>
                </a:lnTo>
                <a:lnTo>
                  <a:pt x="1213510" y="230505"/>
                </a:lnTo>
                <a:lnTo>
                  <a:pt x="1200035" y="232321"/>
                </a:lnTo>
                <a:lnTo>
                  <a:pt x="1186395" y="236054"/>
                </a:lnTo>
                <a:lnTo>
                  <a:pt x="1147953" y="225412"/>
                </a:lnTo>
                <a:lnTo>
                  <a:pt x="1116520" y="219925"/>
                </a:lnTo>
                <a:lnTo>
                  <a:pt x="1069098" y="212001"/>
                </a:lnTo>
                <a:lnTo>
                  <a:pt x="1029716" y="202247"/>
                </a:lnTo>
                <a:lnTo>
                  <a:pt x="984681" y="185775"/>
                </a:lnTo>
                <a:lnTo>
                  <a:pt x="941209" y="166433"/>
                </a:lnTo>
                <a:lnTo>
                  <a:pt x="898829" y="145122"/>
                </a:lnTo>
                <a:lnTo>
                  <a:pt x="853211" y="120624"/>
                </a:lnTo>
                <a:lnTo>
                  <a:pt x="655459" y="120624"/>
                </a:lnTo>
                <a:lnTo>
                  <a:pt x="853198" y="120611"/>
                </a:lnTo>
                <a:lnTo>
                  <a:pt x="815428" y="100101"/>
                </a:lnTo>
                <a:lnTo>
                  <a:pt x="773442" y="78181"/>
                </a:lnTo>
                <a:lnTo>
                  <a:pt x="730631" y="57835"/>
                </a:lnTo>
                <a:lnTo>
                  <a:pt x="681316" y="37858"/>
                </a:lnTo>
                <a:lnTo>
                  <a:pt x="632040" y="21869"/>
                </a:lnTo>
                <a:lnTo>
                  <a:pt x="582764" y="10083"/>
                </a:lnTo>
                <a:lnTo>
                  <a:pt x="533425" y="2717"/>
                </a:lnTo>
                <a:lnTo>
                  <a:pt x="483997" y="0"/>
                </a:lnTo>
                <a:lnTo>
                  <a:pt x="434416" y="2146"/>
                </a:lnTo>
                <a:lnTo>
                  <a:pt x="384632" y="9385"/>
                </a:lnTo>
                <a:lnTo>
                  <a:pt x="334594" y="21945"/>
                </a:lnTo>
                <a:lnTo>
                  <a:pt x="284251" y="40055"/>
                </a:lnTo>
                <a:lnTo>
                  <a:pt x="235140" y="53149"/>
                </a:lnTo>
                <a:lnTo>
                  <a:pt x="188722" y="72999"/>
                </a:lnTo>
                <a:lnTo>
                  <a:pt x="98539" y="119329"/>
                </a:lnTo>
                <a:lnTo>
                  <a:pt x="52070" y="139014"/>
                </a:lnTo>
                <a:lnTo>
                  <a:pt x="3251" y="151726"/>
                </a:lnTo>
                <a:lnTo>
                  <a:pt x="0" y="188950"/>
                </a:lnTo>
                <a:lnTo>
                  <a:pt x="4635" y="220395"/>
                </a:lnTo>
                <a:lnTo>
                  <a:pt x="25412" y="239636"/>
                </a:lnTo>
                <a:lnTo>
                  <a:pt x="70307" y="240449"/>
                </a:lnTo>
                <a:lnTo>
                  <a:pt x="79959" y="232600"/>
                </a:lnTo>
                <a:lnTo>
                  <a:pt x="91655" y="228358"/>
                </a:lnTo>
                <a:lnTo>
                  <a:pt x="103759" y="224955"/>
                </a:lnTo>
                <a:lnTo>
                  <a:pt x="113880" y="219925"/>
                </a:lnTo>
                <a:lnTo>
                  <a:pt x="118706" y="212928"/>
                </a:lnTo>
                <a:lnTo>
                  <a:pt x="124256" y="206819"/>
                </a:lnTo>
                <a:lnTo>
                  <a:pt x="130962" y="202158"/>
                </a:lnTo>
                <a:lnTo>
                  <a:pt x="138874" y="199644"/>
                </a:lnTo>
                <a:lnTo>
                  <a:pt x="158902" y="178231"/>
                </a:lnTo>
                <a:lnTo>
                  <a:pt x="186118" y="167906"/>
                </a:lnTo>
                <a:lnTo>
                  <a:pt x="215493" y="162445"/>
                </a:lnTo>
                <a:lnTo>
                  <a:pt x="243471" y="153974"/>
                </a:lnTo>
                <a:lnTo>
                  <a:pt x="265658" y="142875"/>
                </a:lnTo>
                <a:lnTo>
                  <a:pt x="289750" y="141173"/>
                </a:lnTo>
                <a:lnTo>
                  <a:pt x="314147" y="140957"/>
                </a:lnTo>
                <a:lnTo>
                  <a:pt x="337172" y="134239"/>
                </a:lnTo>
                <a:lnTo>
                  <a:pt x="385508" y="125082"/>
                </a:lnTo>
                <a:lnTo>
                  <a:pt x="432993" y="120624"/>
                </a:lnTo>
                <a:lnTo>
                  <a:pt x="479818" y="120624"/>
                </a:lnTo>
                <a:lnTo>
                  <a:pt x="525729" y="124815"/>
                </a:lnTo>
                <a:lnTo>
                  <a:pt x="571182" y="132969"/>
                </a:lnTo>
                <a:lnTo>
                  <a:pt x="616140" y="144830"/>
                </a:lnTo>
                <a:lnTo>
                  <a:pt x="660704" y="160159"/>
                </a:lnTo>
                <a:lnTo>
                  <a:pt x="704964" y="178689"/>
                </a:lnTo>
                <a:lnTo>
                  <a:pt x="749020" y="200190"/>
                </a:lnTo>
                <a:lnTo>
                  <a:pt x="794943" y="224078"/>
                </a:lnTo>
                <a:lnTo>
                  <a:pt x="841197" y="247510"/>
                </a:lnTo>
                <a:lnTo>
                  <a:pt x="888009" y="269913"/>
                </a:lnTo>
                <a:lnTo>
                  <a:pt x="935558" y="290690"/>
                </a:lnTo>
                <a:lnTo>
                  <a:pt x="984059" y="309257"/>
                </a:lnTo>
                <a:lnTo>
                  <a:pt x="1033703" y="325005"/>
                </a:lnTo>
                <a:lnTo>
                  <a:pt x="1084681" y="337375"/>
                </a:lnTo>
                <a:lnTo>
                  <a:pt x="1129563" y="345554"/>
                </a:lnTo>
                <a:lnTo>
                  <a:pt x="1173975" y="349034"/>
                </a:lnTo>
                <a:lnTo>
                  <a:pt x="1217739" y="343712"/>
                </a:lnTo>
                <a:lnTo>
                  <a:pt x="1260627" y="325450"/>
                </a:lnTo>
                <a:lnTo>
                  <a:pt x="1271066" y="318173"/>
                </a:lnTo>
                <a:lnTo>
                  <a:pt x="1284211" y="315442"/>
                </a:lnTo>
                <a:lnTo>
                  <a:pt x="1296428" y="311162"/>
                </a:lnTo>
                <a:lnTo>
                  <a:pt x="1298168" y="308457"/>
                </a:lnTo>
                <a:lnTo>
                  <a:pt x="1305344" y="310705"/>
                </a:lnTo>
                <a:lnTo>
                  <a:pt x="1312125" y="310718"/>
                </a:lnTo>
                <a:lnTo>
                  <a:pt x="1318539" y="308470"/>
                </a:lnTo>
                <a:lnTo>
                  <a:pt x="1324597" y="303961"/>
                </a:lnTo>
                <a:lnTo>
                  <a:pt x="1325473" y="303568"/>
                </a:lnTo>
                <a:lnTo>
                  <a:pt x="1340726" y="295109"/>
                </a:lnTo>
                <a:lnTo>
                  <a:pt x="1375460" y="291465"/>
                </a:lnTo>
                <a:lnTo>
                  <a:pt x="1390713" y="282956"/>
                </a:lnTo>
                <a:lnTo>
                  <a:pt x="1396466" y="276948"/>
                </a:lnTo>
                <a:lnTo>
                  <a:pt x="1402422" y="271246"/>
                </a:lnTo>
                <a:lnTo>
                  <a:pt x="1409446" y="267347"/>
                </a:lnTo>
                <a:lnTo>
                  <a:pt x="1417523" y="266788"/>
                </a:lnTo>
                <a:lnTo>
                  <a:pt x="1423441" y="255765"/>
                </a:lnTo>
                <a:lnTo>
                  <a:pt x="1434312" y="250139"/>
                </a:lnTo>
                <a:lnTo>
                  <a:pt x="1446606" y="246646"/>
                </a:lnTo>
                <a:lnTo>
                  <a:pt x="1457045" y="241134"/>
                </a:lnTo>
                <a:lnTo>
                  <a:pt x="1465491" y="233146"/>
                </a:lnTo>
                <a:lnTo>
                  <a:pt x="1476717" y="228765"/>
                </a:lnTo>
                <a:lnTo>
                  <a:pt x="1488135" y="224713"/>
                </a:lnTo>
                <a:lnTo>
                  <a:pt x="1497609" y="217385"/>
                </a:lnTo>
                <a:lnTo>
                  <a:pt x="1498688" y="216903"/>
                </a:lnTo>
                <a:lnTo>
                  <a:pt x="1500835" y="215531"/>
                </a:lnTo>
                <a:lnTo>
                  <a:pt x="1508836" y="210439"/>
                </a:lnTo>
                <a:lnTo>
                  <a:pt x="1520469" y="207022"/>
                </a:lnTo>
                <a:lnTo>
                  <a:pt x="1532001" y="203365"/>
                </a:lnTo>
                <a:lnTo>
                  <a:pt x="1541818" y="196189"/>
                </a:lnTo>
                <a:lnTo>
                  <a:pt x="1561274" y="196088"/>
                </a:lnTo>
                <a:lnTo>
                  <a:pt x="1579613" y="192201"/>
                </a:lnTo>
                <a:lnTo>
                  <a:pt x="1596720" y="184835"/>
                </a:lnTo>
                <a:lnTo>
                  <a:pt x="1612430" y="174294"/>
                </a:lnTo>
                <a:lnTo>
                  <a:pt x="1652625" y="150114"/>
                </a:lnTo>
                <a:lnTo>
                  <a:pt x="1695500" y="136906"/>
                </a:lnTo>
                <a:lnTo>
                  <a:pt x="1740268" y="130911"/>
                </a:lnTo>
                <a:lnTo>
                  <a:pt x="1786128" y="128371"/>
                </a:lnTo>
                <a:lnTo>
                  <a:pt x="1837867" y="130987"/>
                </a:lnTo>
                <a:lnTo>
                  <a:pt x="1886648" y="142049"/>
                </a:lnTo>
                <a:lnTo>
                  <a:pt x="1933168" y="159435"/>
                </a:lnTo>
                <a:lnTo>
                  <a:pt x="1978113" y="180975"/>
                </a:lnTo>
                <a:lnTo>
                  <a:pt x="2066048" y="227939"/>
                </a:lnTo>
                <a:lnTo>
                  <a:pt x="2112429" y="249986"/>
                </a:lnTo>
                <a:lnTo>
                  <a:pt x="2159457" y="268833"/>
                </a:lnTo>
                <a:lnTo>
                  <a:pt x="2207082" y="284556"/>
                </a:lnTo>
                <a:lnTo>
                  <a:pt x="2255253" y="297230"/>
                </a:lnTo>
                <a:lnTo>
                  <a:pt x="2303894" y="306946"/>
                </a:lnTo>
                <a:lnTo>
                  <a:pt x="2352967" y="313791"/>
                </a:lnTo>
                <a:lnTo>
                  <a:pt x="2402408" y="317830"/>
                </a:lnTo>
                <a:lnTo>
                  <a:pt x="2452154" y="319151"/>
                </a:lnTo>
                <a:lnTo>
                  <a:pt x="2502154" y="317830"/>
                </a:lnTo>
                <a:lnTo>
                  <a:pt x="2550858" y="314706"/>
                </a:lnTo>
                <a:lnTo>
                  <a:pt x="2599448" y="310362"/>
                </a:lnTo>
                <a:lnTo>
                  <a:pt x="2647937" y="304876"/>
                </a:lnTo>
                <a:lnTo>
                  <a:pt x="2696299" y="298310"/>
                </a:lnTo>
                <a:lnTo>
                  <a:pt x="2744533" y="290741"/>
                </a:lnTo>
                <a:lnTo>
                  <a:pt x="2792641" y="282219"/>
                </a:lnTo>
                <a:lnTo>
                  <a:pt x="2840634" y="272808"/>
                </a:lnTo>
                <a:lnTo>
                  <a:pt x="2888475" y="262585"/>
                </a:lnTo>
                <a:lnTo>
                  <a:pt x="2936189" y="251599"/>
                </a:lnTo>
                <a:lnTo>
                  <a:pt x="2983750" y="239941"/>
                </a:lnTo>
                <a:lnTo>
                  <a:pt x="3031172" y="227647"/>
                </a:lnTo>
                <a:lnTo>
                  <a:pt x="3049346" y="223126"/>
                </a:lnTo>
                <a:lnTo>
                  <a:pt x="3065551" y="216611"/>
                </a:lnTo>
                <a:lnTo>
                  <a:pt x="3076473" y="204368"/>
                </a:lnTo>
                <a:lnTo>
                  <a:pt x="3076803" y="201282"/>
                </a:lnTo>
                <a:lnTo>
                  <a:pt x="3078797" y="182702"/>
                </a:lnTo>
                <a:close/>
              </a:path>
            </a:pathLst>
          </a:custGeom>
          <a:solidFill>
            <a:srgbClr val="B36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38694" y="9944663"/>
            <a:ext cx="223811" cy="189639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5194814" y="9833191"/>
            <a:ext cx="1539240" cy="287020"/>
          </a:xfrm>
          <a:custGeom>
            <a:avLst/>
            <a:gdLst/>
            <a:ahLst/>
            <a:cxnLst/>
            <a:rect l="l" t="t" r="r" b="b"/>
            <a:pathLst>
              <a:path w="1539240" h="287020">
                <a:moveTo>
                  <a:pt x="240601" y="113919"/>
                </a:moveTo>
                <a:lnTo>
                  <a:pt x="208470" y="113131"/>
                </a:lnTo>
                <a:lnTo>
                  <a:pt x="177749" y="115544"/>
                </a:lnTo>
                <a:lnTo>
                  <a:pt x="151930" y="128968"/>
                </a:lnTo>
                <a:lnTo>
                  <a:pt x="135293" y="159715"/>
                </a:lnTo>
                <a:lnTo>
                  <a:pt x="127558" y="161467"/>
                </a:lnTo>
                <a:lnTo>
                  <a:pt x="120396" y="165557"/>
                </a:lnTo>
                <a:lnTo>
                  <a:pt x="114884" y="171704"/>
                </a:lnTo>
                <a:lnTo>
                  <a:pt x="111239" y="179387"/>
                </a:lnTo>
                <a:lnTo>
                  <a:pt x="98196" y="179260"/>
                </a:lnTo>
                <a:lnTo>
                  <a:pt x="85852" y="182143"/>
                </a:lnTo>
                <a:lnTo>
                  <a:pt x="75374" y="188950"/>
                </a:lnTo>
                <a:lnTo>
                  <a:pt x="67195" y="200583"/>
                </a:lnTo>
                <a:lnTo>
                  <a:pt x="80657" y="200012"/>
                </a:lnTo>
                <a:lnTo>
                  <a:pt x="92964" y="197053"/>
                </a:lnTo>
                <a:lnTo>
                  <a:pt x="103593" y="190576"/>
                </a:lnTo>
                <a:lnTo>
                  <a:pt x="111671" y="179806"/>
                </a:lnTo>
                <a:lnTo>
                  <a:pt x="120611" y="178790"/>
                </a:lnTo>
                <a:lnTo>
                  <a:pt x="127939" y="174904"/>
                </a:lnTo>
                <a:lnTo>
                  <a:pt x="133172" y="168402"/>
                </a:lnTo>
                <a:lnTo>
                  <a:pt x="135991" y="160655"/>
                </a:lnTo>
                <a:lnTo>
                  <a:pt x="161759" y="150964"/>
                </a:lnTo>
                <a:lnTo>
                  <a:pt x="190080" y="143141"/>
                </a:lnTo>
                <a:lnTo>
                  <a:pt x="217131" y="132524"/>
                </a:lnTo>
                <a:lnTo>
                  <a:pt x="240601" y="113919"/>
                </a:lnTo>
                <a:close/>
              </a:path>
              <a:path w="1539240" h="287020">
                <a:moveTo>
                  <a:pt x="281381" y="0"/>
                </a:moveTo>
                <a:lnTo>
                  <a:pt x="228917" y="4610"/>
                </a:lnTo>
                <a:lnTo>
                  <a:pt x="179527" y="16992"/>
                </a:lnTo>
                <a:lnTo>
                  <a:pt x="132588" y="35509"/>
                </a:lnTo>
                <a:lnTo>
                  <a:pt x="87452" y="58559"/>
                </a:lnTo>
                <a:lnTo>
                  <a:pt x="43472" y="84518"/>
                </a:lnTo>
                <a:lnTo>
                  <a:pt x="0" y="111772"/>
                </a:lnTo>
                <a:lnTo>
                  <a:pt x="31229" y="114173"/>
                </a:lnTo>
                <a:lnTo>
                  <a:pt x="63398" y="117500"/>
                </a:lnTo>
                <a:lnTo>
                  <a:pt x="92494" y="115938"/>
                </a:lnTo>
                <a:lnTo>
                  <a:pt x="114528" y="103657"/>
                </a:lnTo>
                <a:lnTo>
                  <a:pt x="152819" y="70065"/>
                </a:lnTo>
                <a:lnTo>
                  <a:pt x="195389" y="45593"/>
                </a:lnTo>
                <a:lnTo>
                  <a:pt x="239255" y="24244"/>
                </a:lnTo>
                <a:lnTo>
                  <a:pt x="281381" y="0"/>
                </a:lnTo>
                <a:close/>
              </a:path>
              <a:path w="1539240" h="287020">
                <a:moveTo>
                  <a:pt x="334302" y="94183"/>
                </a:moveTo>
                <a:lnTo>
                  <a:pt x="309410" y="92049"/>
                </a:lnTo>
                <a:lnTo>
                  <a:pt x="284708" y="90792"/>
                </a:lnTo>
                <a:lnTo>
                  <a:pt x="261404" y="96164"/>
                </a:lnTo>
                <a:lnTo>
                  <a:pt x="240703" y="113919"/>
                </a:lnTo>
                <a:lnTo>
                  <a:pt x="265010" y="113322"/>
                </a:lnTo>
                <a:lnTo>
                  <a:pt x="289191" y="112153"/>
                </a:lnTo>
                <a:lnTo>
                  <a:pt x="312521" y="106921"/>
                </a:lnTo>
                <a:lnTo>
                  <a:pt x="334302" y="94183"/>
                </a:lnTo>
                <a:close/>
              </a:path>
              <a:path w="1539240" h="287020">
                <a:moveTo>
                  <a:pt x="1258049" y="179679"/>
                </a:moveTo>
                <a:lnTo>
                  <a:pt x="1238135" y="178015"/>
                </a:lnTo>
                <a:lnTo>
                  <a:pt x="1218514" y="177685"/>
                </a:lnTo>
                <a:lnTo>
                  <a:pt x="1200048" y="182435"/>
                </a:lnTo>
                <a:lnTo>
                  <a:pt x="1183525" y="195999"/>
                </a:lnTo>
                <a:lnTo>
                  <a:pt x="1236141" y="201168"/>
                </a:lnTo>
                <a:lnTo>
                  <a:pt x="1258049" y="179679"/>
                </a:lnTo>
                <a:close/>
              </a:path>
              <a:path w="1539240" h="287020">
                <a:moveTo>
                  <a:pt x="1321727" y="263906"/>
                </a:moveTo>
                <a:lnTo>
                  <a:pt x="1301191" y="259207"/>
                </a:lnTo>
                <a:lnTo>
                  <a:pt x="1288707" y="263080"/>
                </a:lnTo>
                <a:lnTo>
                  <a:pt x="1276692" y="267690"/>
                </a:lnTo>
                <a:lnTo>
                  <a:pt x="1266063" y="274599"/>
                </a:lnTo>
                <a:lnTo>
                  <a:pt x="1257757" y="285394"/>
                </a:lnTo>
                <a:lnTo>
                  <a:pt x="1276083" y="286931"/>
                </a:lnTo>
                <a:lnTo>
                  <a:pt x="1293075" y="284543"/>
                </a:lnTo>
                <a:lnTo>
                  <a:pt x="1308417" y="277202"/>
                </a:lnTo>
                <a:lnTo>
                  <a:pt x="1321727" y="263906"/>
                </a:lnTo>
                <a:close/>
              </a:path>
              <a:path w="1539240" h="287020">
                <a:moveTo>
                  <a:pt x="1322705" y="156222"/>
                </a:moveTo>
                <a:lnTo>
                  <a:pt x="1308823" y="157022"/>
                </a:lnTo>
                <a:lnTo>
                  <a:pt x="1295768" y="159880"/>
                </a:lnTo>
                <a:lnTo>
                  <a:pt x="1283906" y="165722"/>
                </a:lnTo>
                <a:lnTo>
                  <a:pt x="1273606" y="175475"/>
                </a:lnTo>
                <a:lnTo>
                  <a:pt x="1288338" y="176949"/>
                </a:lnTo>
                <a:lnTo>
                  <a:pt x="1301711" y="174942"/>
                </a:lnTo>
                <a:lnTo>
                  <a:pt x="1313307" y="168389"/>
                </a:lnTo>
                <a:lnTo>
                  <a:pt x="1322705" y="156222"/>
                </a:lnTo>
                <a:close/>
              </a:path>
              <a:path w="1539240" h="287020">
                <a:moveTo>
                  <a:pt x="1387843" y="242900"/>
                </a:moveTo>
                <a:lnTo>
                  <a:pt x="1369618" y="241998"/>
                </a:lnTo>
                <a:lnTo>
                  <a:pt x="1352067" y="243243"/>
                </a:lnTo>
                <a:lnTo>
                  <a:pt x="1336103" y="249466"/>
                </a:lnTo>
                <a:lnTo>
                  <a:pt x="1322603" y="263512"/>
                </a:lnTo>
                <a:lnTo>
                  <a:pt x="1340561" y="263664"/>
                </a:lnTo>
                <a:lnTo>
                  <a:pt x="1358011" y="262140"/>
                </a:lnTo>
                <a:lnTo>
                  <a:pt x="1374076" y="256146"/>
                </a:lnTo>
                <a:lnTo>
                  <a:pt x="1387843" y="242900"/>
                </a:lnTo>
                <a:close/>
              </a:path>
              <a:path w="1539240" h="287020">
                <a:moveTo>
                  <a:pt x="1388033" y="113525"/>
                </a:moveTo>
                <a:lnTo>
                  <a:pt x="1369110" y="120205"/>
                </a:lnTo>
                <a:lnTo>
                  <a:pt x="1351635" y="129082"/>
                </a:lnTo>
                <a:lnTo>
                  <a:pt x="1336065" y="140830"/>
                </a:lnTo>
                <a:lnTo>
                  <a:pt x="1322806" y="156133"/>
                </a:lnTo>
                <a:lnTo>
                  <a:pt x="1349349" y="161112"/>
                </a:lnTo>
                <a:lnTo>
                  <a:pt x="1372616" y="161099"/>
                </a:lnTo>
                <a:lnTo>
                  <a:pt x="1387297" y="147955"/>
                </a:lnTo>
                <a:lnTo>
                  <a:pt x="1388033" y="113525"/>
                </a:lnTo>
                <a:close/>
              </a:path>
              <a:path w="1539240" h="287020">
                <a:moveTo>
                  <a:pt x="1429207" y="86372"/>
                </a:moveTo>
                <a:lnTo>
                  <a:pt x="1415732" y="88125"/>
                </a:lnTo>
                <a:lnTo>
                  <a:pt x="1404302" y="92989"/>
                </a:lnTo>
                <a:lnTo>
                  <a:pt x="1395145" y="101257"/>
                </a:lnTo>
                <a:lnTo>
                  <a:pt x="1388427" y="113233"/>
                </a:lnTo>
                <a:lnTo>
                  <a:pt x="1402245" y="112001"/>
                </a:lnTo>
                <a:lnTo>
                  <a:pt x="1413992" y="107645"/>
                </a:lnTo>
                <a:lnTo>
                  <a:pt x="1423149" y="99364"/>
                </a:lnTo>
                <a:lnTo>
                  <a:pt x="1429207" y="86372"/>
                </a:lnTo>
                <a:close/>
              </a:path>
              <a:path w="1539240" h="287020">
                <a:moveTo>
                  <a:pt x="1494739" y="177330"/>
                </a:moveTo>
                <a:lnTo>
                  <a:pt x="1481416" y="178104"/>
                </a:lnTo>
                <a:lnTo>
                  <a:pt x="1469885" y="181927"/>
                </a:lnTo>
                <a:lnTo>
                  <a:pt x="1460538" y="189484"/>
                </a:lnTo>
                <a:lnTo>
                  <a:pt x="1454073" y="200901"/>
                </a:lnTo>
                <a:lnTo>
                  <a:pt x="1440205" y="201307"/>
                </a:lnTo>
                <a:lnTo>
                  <a:pt x="1428064" y="204990"/>
                </a:lnTo>
                <a:lnTo>
                  <a:pt x="1419034" y="213360"/>
                </a:lnTo>
                <a:lnTo>
                  <a:pt x="1414449" y="226707"/>
                </a:lnTo>
                <a:lnTo>
                  <a:pt x="1406372" y="226961"/>
                </a:lnTo>
                <a:lnTo>
                  <a:pt x="1398778" y="229870"/>
                </a:lnTo>
                <a:lnTo>
                  <a:pt x="1392643" y="235254"/>
                </a:lnTo>
                <a:lnTo>
                  <a:pt x="1387843" y="242900"/>
                </a:lnTo>
                <a:lnTo>
                  <a:pt x="1397025" y="242684"/>
                </a:lnTo>
                <a:lnTo>
                  <a:pt x="1404797" y="240093"/>
                </a:lnTo>
                <a:lnTo>
                  <a:pt x="1411020" y="234861"/>
                </a:lnTo>
                <a:lnTo>
                  <a:pt x="1414957" y="227685"/>
                </a:lnTo>
                <a:lnTo>
                  <a:pt x="1427035" y="225463"/>
                </a:lnTo>
                <a:lnTo>
                  <a:pt x="1438478" y="220700"/>
                </a:lnTo>
                <a:lnTo>
                  <a:pt x="1447825" y="212775"/>
                </a:lnTo>
                <a:lnTo>
                  <a:pt x="1454238" y="201409"/>
                </a:lnTo>
                <a:lnTo>
                  <a:pt x="1466418" y="199567"/>
                </a:lnTo>
                <a:lnTo>
                  <a:pt x="1477518" y="194970"/>
                </a:lnTo>
                <a:lnTo>
                  <a:pt x="1486979" y="187591"/>
                </a:lnTo>
                <a:lnTo>
                  <a:pt x="1494739" y="177330"/>
                </a:lnTo>
                <a:close/>
              </a:path>
              <a:path w="1539240" h="287020">
                <a:moveTo>
                  <a:pt x="1538947" y="156133"/>
                </a:moveTo>
                <a:lnTo>
                  <a:pt x="1525714" y="156197"/>
                </a:lnTo>
                <a:lnTo>
                  <a:pt x="1513928" y="159270"/>
                </a:lnTo>
                <a:lnTo>
                  <a:pt x="1503870" y="165950"/>
                </a:lnTo>
                <a:lnTo>
                  <a:pt x="1495818" y="176847"/>
                </a:lnTo>
                <a:lnTo>
                  <a:pt x="1508798" y="176199"/>
                </a:lnTo>
                <a:lnTo>
                  <a:pt x="1520317" y="172529"/>
                </a:lnTo>
                <a:lnTo>
                  <a:pt x="1530362" y="165836"/>
                </a:lnTo>
                <a:lnTo>
                  <a:pt x="1538947" y="156133"/>
                </a:lnTo>
                <a:close/>
              </a:path>
            </a:pathLst>
          </a:custGeom>
          <a:solidFill>
            <a:srgbClr val="B36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15519" y="785595"/>
            <a:ext cx="3054350" cy="389255"/>
          </a:xfrm>
          <a:custGeom>
            <a:avLst/>
            <a:gdLst/>
            <a:ahLst/>
            <a:cxnLst/>
            <a:rect l="l" t="t" r="r" b="b"/>
            <a:pathLst>
              <a:path w="3054350" h="389255">
                <a:moveTo>
                  <a:pt x="3053918" y="150571"/>
                </a:moveTo>
                <a:lnTo>
                  <a:pt x="3048228" y="128689"/>
                </a:lnTo>
                <a:lnTo>
                  <a:pt x="3048025" y="128409"/>
                </a:lnTo>
                <a:lnTo>
                  <a:pt x="3035706" y="110451"/>
                </a:lnTo>
                <a:lnTo>
                  <a:pt x="3019133" y="98920"/>
                </a:lnTo>
                <a:lnTo>
                  <a:pt x="2999003" y="94703"/>
                </a:lnTo>
                <a:lnTo>
                  <a:pt x="2975749" y="98399"/>
                </a:lnTo>
                <a:lnTo>
                  <a:pt x="2945079" y="108851"/>
                </a:lnTo>
                <a:lnTo>
                  <a:pt x="2929661" y="113626"/>
                </a:lnTo>
                <a:lnTo>
                  <a:pt x="2914040" y="117259"/>
                </a:lnTo>
                <a:lnTo>
                  <a:pt x="2866466" y="124536"/>
                </a:lnTo>
                <a:lnTo>
                  <a:pt x="2818701" y="128409"/>
                </a:lnTo>
                <a:lnTo>
                  <a:pt x="2771432" y="127241"/>
                </a:lnTo>
                <a:lnTo>
                  <a:pt x="2725356" y="119405"/>
                </a:lnTo>
                <a:lnTo>
                  <a:pt x="2681160" y="103289"/>
                </a:lnTo>
                <a:lnTo>
                  <a:pt x="2629217" y="82270"/>
                </a:lnTo>
                <a:lnTo>
                  <a:pt x="2578011" y="69545"/>
                </a:lnTo>
                <a:lnTo>
                  <a:pt x="2527439" y="64668"/>
                </a:lnTo>
                <a:lnTo>
                  <a:pt x="2477414" y="67195"/>
                </a:lnTo>
                <a:lnTo>
                  <a:pt x="2427846" y="76720"/>
                </a:lnTo>
                <a:lnTo>
                  <a:pt x="2378621" y="92798"/>
                </a:lnTo>
                <a:lnTo>
                  <a:pt x="2329662" y="115011"/>
                </a:lnTo>
                <a:lnTo>
                  <a:pt x="2281644" y="139306"/>
                </a:lnTo>
                <a:lnTo>
                  <a:pt x="2233396" y="162979"/>
                </a:lnTo>
                <a:lnTo>
                  <a:pt x="2184882" y="186156"/>
                </a:lnTo>
                <a:lnTo>
                  <a:pt x="2136102" y="208902"/>
                </a:lnTo>
                <a:lnTo>
                  <a:pt x="2086673" y="229717"/>
                </a:lnTo>
                <a:lnTo>
                  <a:pt x="2037549" y="246443"/>
                </a:lnTo>
                <a:lnTo>
                  <a:pt x="1988769" y="259003"/>
                </a:lnTo>
                <a:lnTo>
                  <a:pt x="1940293" y="267335"/>
                </a:lnTo>
                <a:lnTo>
                  <a:pt x="1895309" y="271132"/>
                </a:lnTo>
                <a:lnTo>
                  <a:pt x="1844217" y="271094"/>
                </a:lnTo>
                <a:lnTo>
                  <a:pt x="1796618" y="266395"/>
                </a:lnTo>
                <a:lnTo>
                  <a:pt x="1749272" y="257200"/>
                </a:lnTo>
                <a:lnTo>
                  <a:pt x="1702193" y="243471"/>
                </a:lnTo>
                <a:lnTo>
                  <a:pt x="1655356" y="225145"/>
                </a:lnTo>
                <a:lnTo>
                  <a:pt x="1608759" y="202145"/>
                </a:lnTo>
                <a:lnTo>
                  <a:pt x="1562392" y="174421"/>
                </a:lnTo>
                <a:lnTo>
                  <a:pt x="1526070" y="151053"/>
                </a:lnTo>
                <a:lnTo>
                  <a:pt x="1489329" y="128295"/>
                </a:lnTo>
                <a:lnTo>
                  <a:pt x="1452003" y="106565"/>
                </a:lnTo>
                <a:lnTo>
                  <a:pt x="1413929" y="86283"/>
                </a:lnTo>
                <a:lnTo>
                  <a:pt x="1366570" y="63715"/>
                </a:lnTo>
                <a:lnTo>
                  <a:pt x="1318653" y="43827"/>
                </a:lnTo>
                <a:lnTo>
                  <a:pt x="1270165" y="27051"/>
                </a:lnTo>
                <a:lnTo>
                  <a:pt x="1221105" y="13843"/>
                </a:lnTo>
                <a:lnTo>
                  <a:pt x="1171448" y="4673"/>
                </a:lnTo>
                <a:lnTo>
                  <a:pt x="1121181" y="0"/>
                </a:lnTo>
                <a:lnTo>
                  <a:pt x="1070305" y="279"/>
                </a:lnTo>
                <a:lnTo>
                  <a:pt x="1018806" y="5956"/>
                </a:lnTo>
                <a:lnTo>
                  <a:pt x="966660" y="17500"/>
                </a:lnTo>
                <a:lnTo>
                  <a:pt x="919645" y="31445"/>
                </a:lnTo>
                <a:lnTo>
                  <a:pt x="872972" y="46685"/>
                </a:lnTo>
                <a:lnTo>
                  <a:pt x="826579" y="62890"/>
                </a:lnTo>
                <a:lnTo>
                  <a:pt x="688035" y="113868"/>
                </a:lnTo>
                <a:lnTo>
                  <a:pt x="641769" y="130543"/>
                </a:lnTo>
                <a:lnTo>
                  <a:pt x="617220" y="131178"/>
                </a:lnTo>
                <a:lnTo>
                  <a:pt x="593166" y="134404"/>
                </a:lnTo>
                <a:lnTo>
                  <a:pt x="569569" y="140055"/>
                </a:lnTo>
                <a:lnTo>
                  <a:pt x="546849" y="147789"/>
                </a:lnTo>
                <a:lnTo>
                  <a:pt x="546303" y="147942"/>
                </a:lnTo>
                <a:lnTo>
                  <a:pt x="537756" y="143941"/>
                </a:lnTo>
                <a:lnTo>
                  <a:pt x="529285" y="142760"/>
                </a:lnTo>
                <a:lnTo>
                  <a:pt x="520890" y="144360"/>
                </a:lnTo>
                <a:lnTo>
                  <a:pt x="512559" y="148717"/>
                </a:lnTo>
                <a:lnTo>
                  <a:pt x="490943" y="144881"/>
                </a:lnTo>
                <a:lnTo>
                  <a:pt x="469341" y="144576"/>
                </a:lnTo>
                <a:lnTo>
                  <a:pt x="447776" y="146342"/>
                </a:lnTo>
                <a:lnTo>
                  <a:pt x="426199" y="148717"/>
                </a:lnTo>
                <a:lnTo>
                  <a:pt x="395643" y="136156"/>
                </a:lnTo>
                <a:lnTo>
                  <a:pt x="363105" y="129273"/>
                </a:lnTo>
                <a:lnTo>
                  <a:pt x="329819" y="126936"/>
                </a:lnTo>
                <a:lnTo>
                  <a:pt x="296519" y="127609"/>
                </a:lnTo>
                <a:lnTo>
                  <a:pt x="288899" y="117017"/>
                </a:lnTo>
                <a:lnTo>
                  <a:pt x="279057" y="109410"/>
                </a:lnTo>
                <a:lnTo>
                  <a:pt x="267373" y="104965"/>
                </a:lnTo>
                <a:lnTo>
                  <a:pt x="255028" y="103606"/>
                </a:lnTo>
                <a:lnTo>
                  <a:pt x="246672" y="93103"/>
                </a:lnTo>
                <a:lnTo>
                  <a:pt x="235470" y="87261"/>
                </a:lnTo>
                <a:lnTo>
                  <a:pt x="222719" y="85153"/>
                </a:lnTo>
                <a:lnTo>
                  <a:pt x="209296" y="85128"/>
                </a:lnTo>
                <a:lnTo>
                  <a:pt x="200850" y="74942"/>
                </a:lnTo>
                <a:lnTo>
                  <a:pt x="190550" y="68300"/>
                </a:lnTo>
                <a:lnTo>
                  <a:pt x="178701" y="64820"/>
                </a:lnTo>
                <a:lnTo>
                  <a:pt x="165557" y="64008"/>
                </a:lnTo>
                <a:lnTo>
                  <a:pt x="139255" y="41935"/>
                </a:lnTo>
                <a:lnTo>
                  <a:pt x="110159" y="28105"/>
                </a:lnTo>
                <a:lnTo>
                  <a:pt x="78524" y="21666"/>
                </a:lnTo>
                <a:lnTo>
                  <a:pt x="44665" y="21793"/>
                </a:lnTo>
                <a:lnTo>
                  <a:pt x="28702" y="25501"/>
                </a:lnTo>
                <a:lnTo>
                  <a:pt x="17462" y="33375"/>
                </a:lnTo>
                <a:lnTo>
                  <a:pt x="11391" y="45656"/>
                </a:lnTo>
                <a:lnTo>
                  <a:pt x="10947" y="61569"/>
                </a:lnTo>
                <a:lnTo>
                  <a:pt x="2870" y="72656"/>
                </a:lnTo>
                <a:lnTo>
                  <a:pt x="0" y="83693"/>
                </a:lnTo>
                <a:lnTo>
                  <a:pt x="3835" y="94081"/>
                </a:lnTo>
                <a:lnTo>
                  <a:pt x="15506" y="103682"/>
                </a:lnTo>
                <a:lnTo>
                  <a:pt x="17284" y="105829"/>
                </a:lnTo>
                <a:lnTo>
                  <a:pt x="23063" y="118364"/>
                </a:lnTo>
                <a:lnTo>
                  <a:pt x="31635" y="126555"/>
                </a:lnTo>
                <a:lnTo>
                  <a:pt x="42811" y="130657"/>
                </a:lnTo>
                <a:lnTo>
                  <a:pt x="55626" y="130924"/>
                </a:lnTo>
                <a:lnTo>
                  <a:pt x="70065" y="141820"/>
                </a:lnTo>
                <a:lnTo>
                  <a:pt x="86385" y="148437"/>
                </a:lnTo>
                <a:lnTo>
                  <a:pt x="103873" y="151117"/>
                </a:lnTo>
                <a:lnTo>
                  <a:pt x="122326" y="150571"/>
                </a:lnTo>
                <a:lnTo>
                  <a:pt x="128092" y="155956"/>
                </a:lnTo>
                <a:lnTo>
                  <a:pt x="135534" y="153606"/>
                </a:lnTo>
                <a:lnTo>
                  <a:pt x="145796" y="164134"/>
                </a:lnTo>
                <a:lnTo>
                  <a:pt x="157594" y="171259"/>
                </a:lnTo>
                <a:lnTo>
                  <a:pt x="170815" y="175285"/>
                </a:lnTo>
                <a:lnTo>
                  <a:pt x="184137" y="176377"/>
                </a:lnTo>
                <a:lnTo>
                  <a:pt x="192468" y="185762"/>
                </a:lnTo>
                <a:lnTo>
                  <a:pt x="203098" y="192646"/>
                </a:lnTo>
                <a:lnTo>
                  <a:pt x="215188" y="196621"/>
                </a:lnTo>
                <a:lnTo>
                  <a:pt x="227418" y="197942"/>
                </a:lnTo>
                <a:lnTo>
                  <a:pt x="236054" y="208165"/>
                </a:lnTo>
                <a:lnTo>
                  <a:pt x="247281" y="214058"/>
                </a:lnTo>
                <a:lnTo>
                  <a:pt x="259994" y="216115"/>
                </a:lnTo>
                <a:lnTo>
                  <a:pt x="273723" y="215557"/>
                </a:lnTo>
                <a:lnTo>
                  <a:pt x="273926" y="215557"/>
                </a:lnTo>
                <a:lnTo>
                  <a:pt x="293027" y="228981"/>
                </a:lnTo>
                <a:lnTo>
                  <a:pt x="313664" y="237363"/>
                </a:lnTo>
                <a:lnTo>
                  <a:pt x="335686" y="241249"/>
                </a:lnTo>
                <a:lnTo>
                  <a:pt x="358914" y="241147"/>
                </a:lnTo>
                <a:lnTo>
                  <a:pt x="358609" y="240817"/>
                </a:lnTo>
                <a:lnTo>
                  <a:pt x="403631" y="253199"/>
                </a:lnTo>
                <a:lnTo>
                  <a:pt x="450215" y="257276"/>
                </a:lnTo>
                <a:lnTo>
                  <a:pt x="496798" y="252844"/>
                </a:lnTo>
                <a:lnTo>
                  <a:pt x="543369" y="240169"/>
                </a:lnTo>
                <a:lnTo>
                  <a:pt x="567829" y="240512"/>
                </a:lnTo>
                <a:lnTo>
                  <a:pt x="592429" y="241376"/>
                </a:lnTo>
                <a:lnTo>
                  <a:pt x="616610" y="240804"/>
                </a:lnTo>
                <a:lnTo>
                  <a:pt x="620318" y="240169"/>
                </a:lnTo>
                <a:lnTo>
                  <a:pt x="639800" y="236855"/>
                </a:lnTo>
                <a:lnTo>
                  <a:pt x="742937" y="206908"/>
                </a:lnTo>
                <a:lnTo>
                  <a:pt x="794283" y="191211"/>
                </a:lnTo>
                <a:lnTo>
                  <a:pt x="845477" y="175018"/>
                </a:lnTo>
                <a:lnTo>
                  <a:pt x="896493" y="158318"/>
                </a:lnTo>
                <a:lnTo>
                  <a:pt x="947305" y="141097"/>
                </a:lnTo>
                <a:lnTo>
                  <a:pt x="996048" y="126733"/>
                </a:lnTo>
                <a:lnTo>
                  <a:pt x="1044371" y="117589"/>
                </a:lnTo>
                <a:lnTo>
                  <a:pt x="1092377" y="113677"/>
                </a:lnTo>
                <a:lnTo>
                  <a:pt x="1140231" y="115049"/>
                </a:lnTo>
                <a:lnTo>
                  <a:pt x="1188021" y="121729"/>
                </a:lnTo>
                <a:lnTo>
                  <a:pt x="1235875" y="133756"/>
                </a:lnTo>
                <a:lnTo>
                  <a:pt x="1283944" y="151168"/>
                </a:lnTo>
                <a:lnTo>
                  <a:pt x="1331950" y="172821"/>
                </a:lnTo>
                <a:lnTo>
                  <a:pt x="1378673" y="196723"/>
                </a:lnTo>
                <a:lnTo>
                  <a:pt x="1424406" y="222110"/>
                </a:lnTo>
                <a:lnTo>
                  <a:pt x="1515084" y="274929"/>
                </a:lnTo>
                <a:lnTo>
                  <a:pt x="1560639" y="300863"/>
                </a:lnTo>
                <a:lnTo>
                  <a:pt x="1606892" y="325564"/>
                </a:lnTo>
                <a:lnTo>
                  <a:pt x="1655775" y="348005"/>
                </a:lnTo>
                <a:lnTo>
                  <a:pt x="1705152" y="365556"/>
                </a:lnTo>
                <a:lnTo>
                  <a:pt x="1755140" y="378256"/>
                </a:lnTo>
                <a:lnTo>
                  <a:pt x="1805813" y="386118"/>
                </a:lnTo>
                <a:lnTo>
                  <a:pt x="1857260" y="389166"/>
                </a:lnTo>
                <a:lnTo>
                  <a:pt x="1909597" y="387413"/>
                </a:lnTo>
                <a:lnTo>
                  <a:pt x="1962899" y="380873"/>
                </a:lnTo>
                <a:lnTo>
                  <a:pt x="2011603" y="371513"/>
                </a:lnTo>
                <a:lnTo>
                  <a:pt x="2059457" y="359905"/>
                </a:lnTo>
                <a:lnTo>
                  <a:pt x="2106511" y="346202"/>
                </a:lnTo>
                <a:lnTo>
                  <a:pt x="2152815" y="330581"/>
                </a:lnTo>
                <a:lnTo>
                  <a:pt x="2198446" y="313220"/>
                </a:lnTo>
                <a:lnTo>
                  <a:pt x="2243455" y="294284"/>
                </a:lnTo>
                <a:lnTo>
                  <a:pt x="2287892" y="273951"/>
                </a:lnTo>
                <a:lnTo>
                  <a:pt x="2331834" y="252361"/>
                </a:lnTo>
                <a:lnTo>
                  <a:pt x="2375331" y="229717"/>
                </a:lnTo>
                <a:lnTo>
                  <a:pt x="2426195" y="206768"/>
                </a:lnTo>
                <a:lnTo>
                  <a:pt x="2477033" y="192735"/>
                </a:lnTo>
                <a:lnTo>
                  <a:pt x="2528239" y="188074"/>
                </a:lnTo>
                <a:lnTo>
                  <a:pt x="2580182" y="193255"/>
                </a:lnTo>
                <a:lnTo>
                  <a:pt x="2633243" y="208711"/>
                </a:lnTo>
                <a:lnTo>
                  <a:pt x="2683954" y="224294"/>
                </a:lnTo>
                <a:lnTo>
                  <a:pt x="2735249" y="233324"/>
                </a:lnTo>
                <a:lnTo>
                  <a:pt x="2787002" y="237363"/>
                </a:lnTo>
                <a:lnTo>
                  <a:pt x="2839047" y="237998"/>
                </a:lnTo>
                <a:lnTo>
                  <a:pt x="2943479" y="235381"/>
                </a:lnTo>
                <a:lnTo>
                  <a:pt x="2984893" y="223545"/>
                </a:lnTo>
                <a:lnTo>
                  <a:pt x="3021622" y="201574"/>
                </a:lnTo>
                <a:lnTo>
                  <a:pt x="3038703" y="188074"/>
                </a:lnTo>
                <a:lnTo>
                  <a:pt x="3038970" y="187871"/>
                </a:lnTo>
                <a:lnTo>
                  <a:pt x="3050286" y="170599"/>
                </a:lnTo>
                <a:lnTo>
                  <a:pt x="3053918" y="150571"/>
                </a:lnTo>
                <a:close/>
              </a:path>
            </a:pathLst>
          </a:custGeom>
          <a:solidFill>
            <a:srgbClr val="C69C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90068" y="45122"/>
            <a:ext cx="3041015" cy="414020"/>
          </a:xfrm>
          <a:custGeom>
            <a:avLst/>
            <a:gdLst/>
            <a:ahLst/>
            <a:cxnLst/>
            <a:rect l="l" t="t" r="r" b="b"/>
            <a:pathLst>
              <a:path w="3041015" h="414020">
                <a:moveTo>
                  <a:pt x="70527" y="272588"/>
                </a:moveTo>
                <a:lnTo>
                  <a:pt x="27373" y="255765"/>
                </a:lnTo>
                <a:lnTo>
                  <a:pt x="68" y="220977"/>
                </a:lnTo>
                <a:lnTo>
                  <a:pt x="0" y="219280"/>
                </a:lnTo>
                <a:lnTo>
                  <a:pt x="1511" y="209301"/>
                </a:lnTo>
                <a:lnTo>
                  <a:pt x="6804" y="198492"/>
                </a:lnTo>
                <a:lnTo>
                  <a:pt x="11566" y="192480"/>
                </a:lnTo>
                <a:lnTo>
                  <a:pt x="16658" y="186670"/>
                </a:lnTo>
                <a:lnTo>
                  <a:pt x="20833" y="180273"/>
                </a:lnTo>
                <a:lnTo>
                  <a:pt x="22564" y="173584"/>
                </a:lnTo>
                <a:lnTo>
                  <a:pt x="30082" y="170676"/>
                </a:lnTo>
                <a:lnTo>
                  <a:pt x="36757" y="165736"/>
                </a:lnTo>
                <a:lnTo>
                  <a:pt x="41268" y="158854"/>
                </a:lnTo>
                <a:lnTo>
                  <a:pt x="43182" y="150201"/>
                </a:lnTo>
                <a:lnTo>
                  <a:pt x="70672" y="130595"/>
                </a:lnTo>
                <a:lnTo>
                  <a:pt x="100244" y="111093"/>
                </a:lnTo>
                <a:lnTo>
                  <a:pt x="128110" y="89466"/>
                </a:lnTo>
                <a:lnTo>
                  <a:pt x="150686" y="63791"/>
                </a:lnTo>
                <a:lnTo>
                  <a:pt x="159177" y="62511"/>
                </a:lnTo>
                <a:lnTo>
                  <a:pt x="166053" y="58184"/>
                </a:lnTo>
                <a:lnTo>
                  <a:pt x="171793" y="52172"/>
                </a:lnTo>
                <a:lnTo>
                  <a:pt x="177276" y="45775"/>
                </a:lnTo>
                <a:lnTo>
                  <a:pt x="217822" y="19914"/>
                </a:lnTo>
                <a:lnTo>
                  <a:pt x="260004" y="5440"/>
                </a:lnTo>
                <a:lnTo>
                  <a:pt x="303321" y="0"/>
                </a:lnTo>
                <a:lnTo>
                  <a:pt x="347274" y="1235"/>
                </a:lnTo>
                <a:lnTo>
                  <a:pt x="391362" y="6792"/>
                </a:lnTo>
                <a:lnTo>
                  <a:pt x="435087" y="14314"/>
                </a:lnTo>
                <a:lnTo>
                  <a:pt x="488007" y="25071"/>
                </a:lnTo>
                <a:lnTo>
                  <a:pt x="540268" y="38409"/>
                </a:lnTo>
                <a:lnTo>
                  <a:pt x="591822" y="54193"/>
                </a:lnTo>
                <a:lnTo>
                  <a:pt x="642622" y="72288"/>
                </a:lnTo>
                <a:lnTo>
                  <a:pt x="692620" y="92558"/>
                </a:lnTo>
                <a:lnTo>
                  <a:pt x="741767" y="114869"/>
                </a:lnTo>
                <a:lnTo>
                  <a:pt x="755219" y="121621"/>
                </a:lnTo>
                <a:lnTo>
                  <a:pt x="335156" y="121621"/>
                </a:lnTo>
                <a:lnTo>
                  <a:pt x="290327" y="126160"/>
                </a:lnTo>
                <a:lnTo>
                  <a:pt x="245888" y="137365"/>
                </a:lnTo>
                <a:lnTo>
                  <a:pt x="201727" y="156087"/>
                </a:lnTo>
                <a:lnTo>
                  <a:pt x="184521" y="166275"/>
                </a:lnTo>
                <a:lnTo>
                  <a:pt x="166921" y="175959"/>
                </a:lnTo>
                <a:lnTo>
                  <a:pt x="150660" y="187456"/>
                </a:lnTo>
                <a:lnTo>
                  <a:pt x="138748" y="201571"/>
                </a:lnTo>
                <a:lnTo>
                  <a:pt x="128203" y="209565"/>
                </a:lnTo>
                <a:lnTo>
                  <a:pt x="122946" y="220977"/>
                </a:lnTo>
                <a:lnTo>
                  <a:pt x="120183" y="233653"/>
                </a:lnTo>
                <a:lnTo>
                  <a:pt x="116793" y="245032"/>
                </a:lnTo>
                <a:lnTo>
                  <a:pt x="108743" y="247931"/>
                </a:lnTo>
                <a:lnTo>
                  <a:pt x="101992" y="252806"/>
                </a:lnTo>
                <a:lnTo>
                  <a:pt x="97478" y="259714"/>
                </a:lnTo>
                <a:lnTo>
                  <a:pt x="96616" y="263761"/>
                </a:lnTo>
                <a:lnTo>
                  <a:pt x="91405" y="263761"/>
                </a:lnTo>
                <a:lnTo>
                  <a:pt x="95348" y="268733"/>
                </a:lnTo>
                <a:lnTo>
                  <a:pt x="70527" y="272588"/>
                </a:lnTo>
                <a:close/>
              </a:path>
              <a:path w="3041015" h="414020">
                <a:moveTo>
                  <a:pt x="1272708" y="190554"/>
                </a:moveTo>
                <a:lnTo>
                  <a:pt x="968838" y="190554"/>
                </a:lnTo>
                <a:lnTo>
                  <a:pt x="1012618" y="186343"/>
                </a:lnTo>
                <a:lnTo>
                  <a:pt x="1056906" y="174178"/>
                </a:lnTo>
                <a:lnTo>
                  <a:pt x="1102140" y="153500"/>
                </a:lnTo>
                <a:lnTo>
                  <a:pt x="1192495" y="95845"/>
                </a:lnTo>
                <a:lnTo>
                  <a:pt x="1236875" y="74934"/>
                </a:lnTo>
                <a:lnTo>
                  <a:pt x="1281780" y="60629"/>
                </a:lnTo>
                <a:lnTo>
                  <a:pt x="1327088" y="52546"/>
                </a:lnTo>
                <a:lnTo>
                  <a:pt x="1372680" y="50301"/>
                </a:lnTo>
                <a:lnTo>
                  <a:pt x="1418433" y="53509"/>
                </a:lnTo>
                <a:lnTo>
                  <a:pt x="1464229" y="61787"/>
                </a:lnTo>
                <a:lnTo>
                  <a:pt x="1509944" y="74751"/>
                </a:lnTo>
                <a:lnTo>
                  <a:pt x="1555460" y="92016"/>
                </a:lnTo>
                <a:lnTo>
                  <a:pt x="1600655" y="113198"/>
                </a:lnTo>
                <a:lnTo>
                  <a:pt x="1645408" y="137914"/>
                </a:lnTo>
                <a:lnTo>
                  <a:pt x="1686495" y="162927"/>
                </a:lnTo>
                <a:lnTo>
                  <a:pt x="1369662" y="162927"/>
                </a:lnTo>
                <a:lnTo>
                  <a:pt x="1324481" y="169245"/>
                </a:lnTo>
                <a:lnTo>
                  <a:pt x="1279528" y="186197"/>
                </a:lnTo>
                <a:lnTo>
                  <a:pt x="1272708" y="190554"/>
                </a:lnTo>
                <a:close/>
              </a:path>
              <a:path w="3041015" h="414020">
                <a:moveTo>
                  <a:pt x="150282" y="63851"/>
                </a:moveTo>
                <a:lnTo>
                  <a:pt x="151750" y="62581"/>
                </a:lnTo>
                <a:lnTo>
                  <a:pt x="150686" y="63791"/>
                </a:lnTo>
                <a:lnTo>
                  <a:pt x="150282" y="63851"/>
                </a:lnTo>
                <a:close/>
              </a:path>
              <a:path w="3041015" h="414020">
                <a:moveTo>
                  <a:pt x="979021" y="313880"/>
                </a:moveTo>
                <a:lnTo>
                  <a:pt x="934706" y="312112"/>
                </a:lnTo>
                <a:lnTo>
                  <a:pt x="889890" y="305043"/>
                </a:lnTo>
                <a:lnTo>
                  <a:pt x="844565" y="292644"/>
                </a:lnTo>
                <a:lnTo>
                  <a:pt x="798725" y="274888"/>
                </a:lnTo>
                <a:lnTo>
                  <a:pt x="752362" y="251743"/>
                </a:lnTo>
                <a:lnTo>
                  <a:pt x="708104" y="228370"/>
                </a:lnTo>
                <a:lnTo>
                  <a:pt x="662951" y="206765"/>
                </a:lnTo>
                <a:lnTo>
                  <a:pt x="616892" y="187000"/>
                </a:lnTo>
                <a:lnTo>
                  <a:pt x="569911" y="169148"/>
                </a:lnTo>
                <a:lnTo>
                  <a:pt x="521996" y="153282"/>
                </a:lnTo>
                <a:lnTo>
                  <a:pt x="473133" y="139477"/>
                </a:lnTo>
                <a:lnTo>
                  <a:pt x="426445" y="129132"/>
                </a:lnTo>
                <a:lnTo>
                  <a:pt x="380491" y="122896"/>
                </a:lnTo>
                <a:lnTo>
                  <a:pt x="335156" y="121621"/>
                </a:lnTo>
                <a:lnTo>
                  <a:pt x="755219" y="121621"/>
                </a:lnTo>
                <a:lnTo>
                  <a:pt x="790017" y="139086"/>
                </a:lnTo>
                <a:lnTo>
                  <a:pt x="836155" y="161078"/>
                </a:lnTo>
                <a:lnTo>
                  <a:pt x="881046" y="177360"/>
                </a:lnTo>
                <a:lnTo>
                  <a:pt x="925127" y="187372"/>
                </a:lnTo>
                <a:lnTo>
                  <a:pt x="968838" y="190554"/>
                </a:lnTo>
                <a:lnTo>
                  <a:pt x="1272708" y="190554"/>
                </a:lnTo>
                <a:lnTo>
                  <a:pt x="1234730" y="214810"/>
                </a:lnTo>
                <a:lnTo>
                  <a:pt x="1193290" y="244233"/>
                </a:lnTo>
                <a:lnTo>
                  <a:pt x="1151388" y="268531"/>
                </a:lnTo>
                <a:lnTo>
                  <a:pt x="1109016" y="287674"/>
                </a:lnTo>
                <a:lnTo>
                  <a:pt x="1066169" y="301632"/>
                </a:lnTo>
                <a:lnTo>
                  <a:pt x="1022839" y="310377"/>
                </a:lnTo>
                <a:lnTo>
                  <a:pt x="979021" y="313880"/>
                </a:lnTo>
                <a:close/>
              </a:path>
              <a:path w="3041015" h="414020">
                <a:moveTo>
                  <a:pt x="2416765" y="270942"/>
                </a:moveTo>
                <a:lnTo>
                  <a:pt x="1963893" y="270942"/>
                </a:lnTo>
                <a:lnTo>
                  <a:pt x="2012151" y="269379"/>
                </a:lnTo>
                <a:lnTo>
                  <a:pt x="2060644" y="262540"/>
                </a:lnTo>
                <a:lnTo>
                  <a:pt x="2109336" y="250827"/>
                </a:lnTo>
                <a:lnTo>
                  <a:pt x="2158193" y="234644"/>
                </a:lnTo>
                <a:lnTo>
                  <a:pt x="2207109" y="216970"/>
                </a:lnTo>
                <a:lnTo>
                  <a:pt x="2256106" y="200560"/>
                </a:lnTo>
                <a:lnTo>
                  <a:pt x="2305215" y="185674"/>
                </a:lnTo>
                <a:lnTo>
                  <a:pt x="2354468" y="172573"/>
                </a:lnTo>
                <a:lnTo>
                  <a:pt x="2403897" y="161519"/>
                </a:lnTo>
                <a:lnTo>
                  <a:pt x="2453533" y="152772"/>
                </a:lnTo>
                <a:lnTo>
                  <a:pt x="2503408" y="146594"/>
                </a:lnTo>
                <a:lnTo>
                  <a:pt x="2553555" y="143244"/>
                </a:lnTo>
                <a:lnTo>
                  <a:pt x="2604005" y="142985"/>
                </a:lnTo>
                <a:lnTo>
                  <a:pt x="2654789" y="146078"/>
                </a:lnTo>
                <a:lnTo>
                  <a:pt x="2705940" y="152782"/>
                </a:lnTo>
                <a:lnTo>
                  <a:pt x="2757489" y="163360"/>
                </a:lnTo>
                <a:lnTo>
                  <a:pt x="2809507" y="178088"/>
                </a:lnTo>
                <a:lnTo>
                  <a:pt x="2858470" y="198526"/>
                </a:lnTo>
                <a:lnTo>
                  <a:pt x="2902656" y="225068"/>
                </a:lnTo>
                <a:lnTo>
                  <a:pt x="2943651" y="255813"/>
                </a:lnTo>
                <a:lnTo>
                  <a:pt x="2944101" y="256190"/>
                </a:lnTo>
                <a:lnTo>
                  <a:pt x="2587151" y="256190"/>
                </a:lnTo>
                <a:lnTo>
                  <a:pt x="2540328" y="257990"/>
                </a:lnTo>
                <a:lnTo>
                  <a:pt x="2493161" y="261581"/>
                </a:lnTo>
                <a:lnTo>
                  <a:pt x="2445833" y="266301"/>
                </a:lnTo>
                <a:lnTo>
                  <a:pt x="2416765" y="270942"/>
                </a:lnTo>
                <a:close/>
              </a:path>
              <a:path w="3041015" h="414020">
                <a:moveTo>
                  <a:pt x="41916" y="151104"/>
                </a:moveTo>
                <a:lnTo>
                  <a:pt x="43285" y="149736"/>
                </a:lnTo>
                <a:lnTo>
                  <a:pt x="43182" y="150201"/>
                </a:lnTo>
                <a:lnTo>
                  <a:pt x="41916" y="151104"/>
                </a:lnTo>
                <a:close/>
              </a:path>
              <a:path w="3041015" h="414020">
                <a:moveTo>
                  <a:pt x="1993860" y="389117"/>
                </a:moveTo>
                <a:lnTo>
                  <a:pt x="1948816" y="388658"/>
                </a:lnTo>
                <a:lnTo>
                  <a:pt x="1903877" y="383757"/>
                </a:lnTo>
                <a:lnTo>
                  <a:pt x="1859065" y="374125"/>
                </a:lnTo>
                <a:lnTo>
                  <a:pt x="1814402" y="359477"/>
                </a:lnTo>
                <a:lnTo>
                  <a:pt x="1769908" y="339525"/>
                </a:lnTo>
                <a:lnTo>
                  <a:pt x="1725607" y="313983"/>
                </a:lnTo>
                <a:lnTo>
                  <a:pt x="1683468" y="288279"/>
                </a:lnTo>
                <a:lnTo>
                  <a:pt x="1640245" y="264221"/>
                </a:lnTo>
                <a:lnTo>
                  <a:pt x="1596262" y="241368"/>
                </a:lnTo>
                <a:lnTo>
                  <a:pt x="1507309" y="197515"/>
                </a:lnTo>
                <a:lnTo>
                  <a:pt x="1460940" y="178071"/>
                </a:lnTo>
                <a:lnTo>
                  <a:pt x="1415145" y="166216"/>
                </a:lnTo>
                <a:lnTo>
                  <a:pt x="1369662" y="162927"/>
                </a:lnTo>
                <a:lnTo>
                  <a:pt x="1686495" y="162927"/>
                </a:lnTo>
                <a:lnTo>
                  <a:pt x="1741587" y="197065"/>
                </a:lnTo>
                <a:lnTo>
                  <a:pt x="1820885" y="239945"/>
                </a:lnTo>
                <a:lnTo>
                  <a:pt x="1868225" y="256628"/>
                </a:lnTo>
                <a:lnTo>
                  <a:pt x="1915906" y="266827"/>
                </a:lnTo>
                <a:lnTo>
                  <a:pt x="1963893" y="270942"/>
                </a:lnTo>
                <a:lnTo>
                  <a:pt x="2416765" y="270942"/>
                </a:lnTo>
                <a:lnTo>
                  <a:pt x="2399456" y="273706"/>
                </a:lnTo>
                <a:lnTo>
                  <a:pt x="2353857" y="285205"/>
                </a:lnTo>
                <a:lnTo>
                  <a:pt x="2308855" y="299851"/>
                </a:lnTo>
                <a:lnTo>
                  <a:pt x="2264266" y="316697"/>
                </a:lnTo>
                <a:lnTo>
                  <a:pt x="2219907" y="334794"/>
                </a:lnTo>
                <a:lnTo>
                  <a:pt x="2174660" y="352252"/>
                </a:lnTo>
                <a:lnTo>
                  <a:pt x="2129410" y="366699"/>
                </a:lnTo>
                <a:lnTo>
                  <a:pt x="2084179" y="377850"/>
                </a:lnTo>
                <a:lnTo>
                  <a:pt x="2038989" y="385418"/>
                </a:lnTo>
                <a:lnTo>
                  <a:pt x="1993860" y="389117"/>
                </a:lnTo>
                <a:close/>
              </a:path>
              <a:path w="3041015" h="414020">
                <a:moveTo>
                  <a:pt x="21573" y="173968"/>
                </a:moveTo>
                <a:lnTo>
                  <a:pt x="22844" y="172502"/>
                </a:lnTo>
                <a:lnTo>
                  <a:pt x="22564" y="173584"/>
                </a:lnTo>
                <a:lnTo>
                  <a:pt x="21573" y="173968"/>
                </a:lnTo>
                <a:close/>
              </a:path>
              <a:path w="3041015" h="414020">
                <a:moveTo>
                  <a:pt x="137470" y="203085"/>
                </a:moveTo>
                <a:lnTo>
                  <a:pt x="138748" y="201571"/>
                </a:lnTo>
                <a:lnTo>
                  <a:pt x="139328" y="201130"/>
                </a:lnTo>
                <a:lnTo>
                  <a:pt x="137470" y="203085"/>
                </a:lnTo>
                <a:close/>
              </a:path>
              <a:path w="3041015" h="414020">
                <a:moveTo>
                  <a:pt x="116540" y="245881"/>
                </a:moveTo>
                <a:lnTo>
                  <a:pt x="116793" y="245032"/>
                </a:lnTo>
                <a:lnTo>
                  <a:pt x="117420" y="244806"/>
                </a:lnTo>
                <a:lnTo>
                  <a:pt x="116540" y="245881"/>
                </a:lnTo>
                <a:close/>
              </a:path>
              <a:path w="3041015" h="414020">
                <a:moveTo>
                  <a:pt x="2974779" y="413565"/>
                </a:moveTo>
                <a:lnTo>
                  <a:pt x="2939229" y="396668"/>
                </a:lnTo>
                <a:lnTo>
                  <a:pt x="2927223" y="385895"/>
                </a:lnTo>
                <a:lnTo>
                  <a:pt x="2889789" y="349481"/>
                </a:lnTo>
                <a:lnTo>
                  <a:pt x="2850537" y="320165"/>
                </a:lnTo>
                <a:lnTo>
                  <a:pt x="2809650" y="297285"/>
                </a:lnTo>
                <a:lnTo>
                  <a:pt x="2767313" y="280176"/>
                </a:lnTo>
                <a:lnTo>
                  <a:pt x="2723711" y="268175"/>
                </a:lnTo>
                <a:lnTo>
                  <a:pt x="2679026" y="260620"/>
                </a:lnTo>
                <a:lnTo>
                  <a:pt x="2633445" y="256846"/>
                </a:lnTo>
                <a:lnTo>
                  <a:pt x="2587151" y="256190"/>
                </a:lnTo>
                <a:lnTo>
                  <a:pt x="2944101" y="256190"/>
                </a:lnTo>
                <a:lnTo>
                  <a:pt x="3012667" y="313983"/>
                </a:lnTo>
                <a:lnTo>
                  <a:pt x="3040957" y="353066"/>
                </a:lnTo>
                <a:lnTo>
                  <a:pt x="3039861" y="371197"/>
                </a:lnTo>
                <a:lnTo>
                  <a:pt x="3029917" y="389217"/>
                </a:lnTo>
                <a:lnTo>
                  <a:pt x="3013543" y="404271"/>
                </a:lnTo>
                <a:lnTo>
                  <a:pt x="2995087" y="412765"/>
                </a:lnTo>
                <a:lnTo>
                  <a:pt x="2974779" y="413565"/>
                </a:lnTo>
                <a:close/>
              </a:path>
              <a:path w="3041015" h="414020">
                <a:moveTo>
                  <a:pt x="95348" y="268733"/>
                </a:moveTo>
                <a:lnTo>
                  <a:pt x="91405" y="263761"/>
                </a:lnTo>
                <a:lnTo>
                  <a:pt x="95637" y="268356"/>
                </a:lnTo>
                <a:lnTo>
                  <a:pt x="95564" y="268699"/>
                </a:lnTo>
                <a:lnTo>
                  <a:pt x="95348" y="268733"/>
                </a:lnTo>
                <a:close/>
              </a:path>
              <a:path w="3041015" h="414020">
                <a:moveTo>
                  <a:pt x="95637" y="268356"/>
                </a:moveTo>
                <a:lnTo>
                  <a:pt x="91405" y="263761"/>
                </a:lnTo>
                <a:lnTo>
                  <a:pt x="96616" y="263761"/>
                </a:lnTo>
                <a:lnTo>
                  <a:pt x="95637" y="268356"/>
                </a:lnTo>
                <a:close/>
              </a:path>
              <a:path w="3041015" h="414020">
                <a:moveTo>
                  <a:pt x="95564" y="268699"/>
                </a:moveTo>
                <a:lnTo>
                  <a:pt x="95637" y="268356"/>
                </a:lnTo>
                <a:lnTo>
                  <a:pt x="95904" y="268646"/>
                </a:lnTo>
                <a:lnTo>
                  <a:pt x="95564" y="268699"/>
                </a:lnTo>
                <a:close/>
              </a:path>
              <a:path w="3041015" h="414020">
                <a:moveTo>
                  <a:pt x="95512" y="268939"/>
                </a:moveTo>
                <a:lnTo>
                  <a:pt x="95348" y="268733"/>
                </a:lnTo>
                <a:lnTo>
                  <a:pt x="95564" y="268699"/>
                </a:lnTo>
                <a:lnTo>
                  <a:pt x="95512" y="268939"/>
                </a:lnTo>
                <a:close/>
              </a:path>
            </a:pathLst>
          </a:custGeom>
          <a:solidFill>
            <a:srgbClr val="AC6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6298" y="90898"/>
            <a:ext cx="195497" cy="2360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14577" y="2333226"/>
            <a:ext cx="8858845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rgbClr val="734B23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0" b="0" i="0">
                <a:solidFill>
                  <a:srgbClr val="734B23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FFF7F4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0" b="0" i="0">
                <a:solidFill>
                  <a:srgbClr val="734B23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59254" y="7105949"/>
            <a:ext cx="3977889" cy="318105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20407"/>
            <a:ext cx="2850144" cy="176659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06061" y="3"/>
            <a:ext cx="2481938" cy="209162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5937211"/>
            <a:ext cx="1393825" cy="2823845"/>
          </a:xfrm>
          <a:custGeom>
            <a:avLst/>
            <a:gdLst/>
            <a:ahLst/>
            <a:cxnLst/>
            <a:rect l="l" t="t" r="r" b="b"/>
            <a:pathLst>
              <a:path w="1393825" h="2823845">
                <a:moveTo>
                  <a:pt x="475030" y="1524774"/>
                </a:moveTo>
                <a:lnTo>
                  <a:pt x="474637" y="1478470"/>
                </a:lnTo>
                <a:lnTo>
                  <a:pt x="473087" y="1427149"/>
                </a:lnTo>
                <a:lnTo>
                  <a:pt x="470801" y="1375740"/>
                </a:lnTo>
                <a:lnTo>
                  <a:pt x="467766" y="1324305"/>
                </a:lnTo>
                <a:lnTo>
                  <a:pt x="463969" y="1272908"/>
                </a:lnTo>
                <a:lnTo>
                  <a:pt x="459409" y="1221651"/>
                </a:lnTo>
                <a:lnTo>
                  <a:pt x="454075" y="1170609"/>
                </a:lnTo>
                <a:lnTo>
                  <a:pt x="448487" y="1132916"/>
                </a:lnTo>
                <a:lnTo>
                  <a:pt x="439839" y="1092517"/>
                </a:lnTo>
                <a:lnTo>
                  <a:pt x="428091" y="1050340"/>
                </a:lnTo>
                <a:lnTo>
                  <a:pt x="413207" y="1007275"/>
                </a:lnTo>
                <a:lnTo>
                  <a:pt x="395160" y="964234"/>
                </a:lnTo>
                <a:lnTo>
                  <a:pt x="373926" y="922134"/>
                </a:lnTo>
                <a:lnTo>
                  <a:pt x="349440" y="881875"/>
                </a:lnTo>
                <a:lnTo>
                  <a:pt x="321691" y="844372"/>
                </a:lnTo>
                <a:lnTo>
                  <a:pt x="290626" y="810526"/>
                </a:lnTo>
                <a:lnTo>
                  <a:pt x="256235" y="781253"/>
                </a:lnTo>
                <a:lnTo>
                  <a:pt x="254355" y="780072"/>
                </a:lnTo>
                <a:lnTo>
                  <a:pt x="218452" y="757453"/>
                </a:lnTo>
                <a:lnTo>
                  <a:pt x="177266" y="740041"/>
                </a:lnTo>
                <a:lnTo>
                  <a:pt x="132638" y="729919"/>
                </a:lnTo>
                <a:lnTo>
                  <a:pt x="86233" y="726198"/>
                </a:lnTo>
                <a:lnTo>
                  <a:pt x="39217" y="727303"/>
                </a:lnTo>
                <a:lnTo>
                  <a:pt x="0" y="732066"/>
                </a:lnTo>
                <a:lnTo>
                  <a:pt x="0" y="786765"/>
                </a:lnTo>
                <a:lnTo>
                  <a:pt x="35052" y="781786"/>
                </a:lnTo>
                <a:lnTo>
                  <a:pt x="80645" y="780072"/>
                </a:lnTo>
                <a:lnTo>
                  <a:pt x="125641" y="783386"/>
                </a:lnTo>
                <a:lnTo>
                  <a:pt x="167906" y="793965"/>
                </a:lnTo>
                <a:lnTo>
                  <a:pt x="206908" y="813257"/>
                </a:lnTo>
                <a:lnTo>
                  <a:pt x="242570" y="840016"/>
                </a:lnTo>
                <a:lnTo>
                  <a:pt x="274815" y="873023"/>
                </a:lnTo>
                <a:lnTo>
                  <a:pt x="303606" y="911059"/>
                </a:lnTo>
                <a:lnTo>
                  <a:pt x="328841" y="952906"/>
                </a:lnTo>
                <a:lnTo>
                  <a:pt x="350469" y="997331"/>
                </a:lnTo>
                <a:lnTo>
                  <a:pt x="368414" y="1043101"/>
                </a:lnTo>
                <a:lnTo>
                  <a:pt x="382612" y="1089012"/>
                </a:lnTo>
                <a:lnTo>
                  <a:pt x="393001" y="1133830"/>
                </a:lnTo>
                <a:lnTo>
                  <a:pt x="399503" y="1176337"/>
                </a:lnTo>
                <a:lnTo>
                  <a:pt x="404749" y="1226566"/>
                </a:lnTo>
                <a:lnTo>
                  <a:pt x="409270" y="1277010"/>
                </a:lnTo>
                <a:lnTo>
                  <a:pt x="413054" y="1327569"/>
                </a:lnTo>
                <a:lnTo>
                  <a:pt x="416090" y="1378191"/>
                </a:lnTo>
                <a:lnTo>
                  <a:pt x="418338" y="1428788"/>
                </a:lnTo>
                <a:lnTo>
                  <a:pt x="419785" y="1479283"/>
                </a:lnTo>
                <a:lnTo>
                  <a:pt x="420255" y="1534363"/>
                </a:lnTo>
                <a:lnTo>
                  <a:pt x="417398" y="1589697"/>
                </a:lnTo>
                <a:lnTo>
                  <a:pt x="408914" y="1644053"/>
                </a:lnTo>
                <a:lnTo>
                  <a:pt x="392506" y="1696212"/>
                </a:lnTo>
                <a:lnTo>
                  <a:pt x="370751" y="1737842"/>
                </a:lnTo>
                <a:lnTo>
                  <a:pt x="341439" y="1777111"/>
                </a:lnTo>
                <a:lnTo>
                  <a:pt x="305003" y="1813636"/>
                </a:lnTo>
                <a:lnTo>
                  <a:pt x="261861" y="1847037"/>
                </a:lnTo>
                <a:lnTo>
                  <a:pt x="212445" y="1876945"/>
                </a:lnTo>
                <a:lnTo>
                  <a:pt x="157200" y="1902968"/>
                </a:lnTo>
                <a:lnTo>
                  <a:pt x="105130" y="1921954"/>
                </a:lnTo>
                <a:lnTo>
                  <a:pt x="55105" y="1935022"/>
                </a:lnTo>
                <a:lnTo>
                  <a:pt x="7239" y="1942172"/>
                </a:lnTo>
                <a:lnTo>
                  <a:pt x="0" y="1942363"/>
                </a:lnTo>
                <a:lnTo>
                  <a:pt x="0" y="1996440"/>
                </a:lnTo>
                <a:lnTo>
                  <a:pt x="73126" y="1986775"/>
                </a:lnTo>
                <a:lnTo>
                  <a:pt x="124802" y="1973033"/>
                </a:lnTo>
                <a:lnTo>
                  <a:pt x="178117" y="1953971"/>
                </a:lnTo>
                <a:lnTo>
                  <a:pt x="218960" y="1935530"/>
                </a:lnTo>
                <a:lnTo>
                  <a:pt x="261569" y="1912607"/>
                </a:lnTo>
                <a:lnTo>
                  <a:pt x="304266" y="1884819"/>
                </a:lnTo>
                <a:lnTo>
                  <a:pt x="345414" y="1851799"/>
                </a:lnTo>
                <a:lnTo>
                  <a:pt x="383336" y="1813166"/>
                </a:lnTo>
                <a:lnTo>
                  <a:pt x="416382" y="1768551"/>
                </a:lnTo>
                <a:lnTo>
                  <a:pt x="442887" y="1717586"/>
                </a:lnTo>
                <a:lnTo>
                  <a:pt x="458736" y="1670227"/>
                </a:lnTo>
                <a:lnTo>
                  <a:pt x="468452" y="1621637"/>
                </a:lnTo>
                <a:lnTo>
                  <a:pt x="473430" y="1572831"/>
                </a:lnTo>
                <a:lnTo>
                  <a:pt x="475030" y="1524774"/>
                </a:lnTo>
                <a:close/>
              </a:path>
              <a:path w="1393825" h="2823845">
                <a:moveTo>
                  <a:pt x="916673" y="1318082"/>
                </a:moveTo>
                <a:lnTo>
                  <a:pt x="916381" y="1267193"/>
                </a:lnTo>
                <a:lnTo>
                  <a:pt x="912672" y="1216736"/>
                </a:lnTo>
                <a:lnTo>
                  <a:pt x="906259" y="1166736"/>
                </a:lnTo>
                <a:lnTo>
                  <a:pt x="897851" y="1117206"/>
                </a:lnTo>
                <a:lnTo>
                  <a:pt x="888149" y="1068184"/>
                </a:lnTo>
                <a:lnTo>
                  <a:pt x="877836" y="1019683"/>
                </a:lnTo>
                <a:lnTo>
                  <a:pt x="868565" y="977087"/>
                </a:lnTo>
                <a:lnTo>
                  <a:pt x="858100" y="932738"/>
                </a:lnTo>
                <a:lnTo>
                  <a:pt x="845807" y="887463"/>
                </a:lnTo>
                <a:lnTo>
                  <a:pt x="831011" y="842035"/>
                </a:lnTo>
                <a:lnTo>
                  <a:pt x="813066" y="797293"/>
                </a:lnTo>
                <a:lnTo>
                  <a:pt x="791311" y="754011"/>
                </a:lnTo>
                <a:lnTo>
                  <a:pt x="765098" y="713016"/>
                </a:lnTo>
                <a:lnTo>
                  <a:pt x="733767" y="675093"/>
                </a:lnTo>
                <a:lnTo>
                  <a:pt x="699744" y="642454"/>
                </a:lnTo>
                <a:lnTo>
                  <a:pt x="662863" y="612851"/>
                </a:lnTo>
                <a:lnTo>
                  <a:pt x="624103" y="585685"/>
                </a:lnTo>
                <a:lnTo>
                  <a:pt x="584212" y="560247"/>
                </a:lnTo>
                <a:lnTo>
                  <a:pt x="517309" y="519607"/>
                </a:lnTo>
                <a:lnTo>
                  <a:pt x="491350" y="503529"/>
                </a:lnTo>
                <a:lnTo>
                  <a:pt x="466166" y="487210"/>
                </a:lnTo>
                <a:lnTo>
                  <a:pt x="441794" y="470344"/>
                </a:lnTo>
                <a:lnTo>
                  <a:pt x="430618" y="462241"/>
                </a:lnTo>
                <a:lnTo>
                  <a:pt x="358419" y="408470"/>
                </a:lnTo>
                <a:lnTo>
                  <a:pt x="318668" y="380822"/>
                </a:lnTo>
                <a:lnTo>
                  <a:pt x="277177" y="355714"/>
                </a:lnTo>
                <a:lnTo>
                  <a:pt x="269773" y="352171"/>
                </a:lnTo>
                <a:lnTo>
                  <a:pt x="233324" y="334695"/>
                </a:lnTo>
                <a:lnTo>
                  <a:pt x="189395" y="319366"/>
                </a:lnTo>
                <a:lnTo>
                  <a:pt x="143637" y="308254"/>
                </a:lnTo>
                <a:lnTo>
                  <a:pt x="96443" y="301104"/>
                </a:lnTo>
                <a:lnTo>
                  <a:pt x="48234" y="297662"/>
                </a:lnTo>
                <a:lnTo>
                  <a:pt x="0" y="297675"/>
                </a:lnTo>
                <a:lnTo>
                  <a:pt x="0" y="353098"/>
                </a:lnTo>
                <a:lnTo>
                  <a:pt x="27216" y="352171"/>
                </a:lnTo>
                <a:lnTo>
                  <a:pt x="75920" y="354152"/>
                </a:lnTo>
                <a:lnTo>
                  <a:pt x="123444" y="360083"/>
                </a:lnTo>
                <a:lnTo>
                  <a:pt x="169240" y="370319"/>
                </a:lnTo>
                <a:lnTo>
                  <a:pt x="212775" y="385152"/>
                </a:lnTo>
                <a:lnTo>
                  <a:pt x="252323" y="404215"/>
                </a:lnTo>
                <a:lnTo>
                  <a:pt x="290537" y="427520"/>
                </a:lnTo>
                <a:lnTo>
                  <a:pt x="327660" y="453517"/>
                </a:lnTo>
                <a:lnTo>
                  <a:pt x="363943" y="480707"/>
                </a:lnTo>
                <a:lnTo>
                  <a:pt x="386473" y="497776"/>
                </a:lnTo>
                <a:lnTo>
                  <a:pt x="397941" y="506272"/>
                </a:lnTo>
                <a:lnTo>
                  <a:pt x="435216" y="532460"/>
                </a:lnTo>
                <a:lnTo>
                  <a:pt x="488607" y="566293"/>
                </a:lnTo>
                <a:lnTo>
                  <a:pt x="563181" y="611746"/>
                </a:lnTo>
                <a:lnTo>
                  <a:pt x="609930" y="642416"/>
                </a:lnTo>
                <a:lnTo>
                  <a:pt x="654062" y="675703"/>
                </a:lnTo>
                <a:lnTo>
                  <a:pt x="693559" y="712470"/>
                </a:lnTo>
                <a:lnTo>
                  <a:pt x="724941" y="751344"/>
                </a:lnTo>
                <a:lnTo>
                  <a:pt x="750684" y="794461"/>
                </a:lnTo>
                <a:lnTo>
                  <a:pt x="771652" y="840574"/>
                </a:lnTo>
                <a:lnTo>
                  <a:pt x="788631" y="888479"/>
                </a:lnTo>
                <a:lnTo>
                  <a:pt x="802487" y="936955"/>
                </a:lnTo>
                <a:lnTo>
                  <a:pt x="814031" y="984758"/>
                </a:lnTo>
                <a:lnTo>
                  <a:pt x="824090" y="1030681"/>
                </a:lnTo>
                <a:lnTo>
                  <a:pt x="834034" y="1077569"/>
                </a:lnTo>
                <a:lnTo>
                  <a:pt x="843407" y="1124851"/>
                </a:lnTo>
                <a:lnTo>
                  <a:pt x="851535" y="1172438"/>
                </a:lnTo>
                <a:lnTo>
                  <a:pt x="857732" y="1220216"/>
                </a:lnTo>
                <a:lnTo>
                  <a:pt x="861326" y="1268069"/>
                </a:lnTo>
                <a:lnTo>
                  <a:pt x="861644" y="1315897"/>
                </a:lnTo>
                <a:lnTo>
                  <a:pt x="858139" y="1364373"/>
                </a:lnTo>
                <a:lnTo>
                  <a:pt x="851217" y="1412341"/>
                </a:lnTo>
                <a:lnTo>
                  <a:pt x="841641" y="1459471"/>
                </a:lnTo>
                <a:lnTo>
                  <a:pt x="830148" y="1505394"/>
                </a:lnTo>
                <a:lnTo>
                  <a:pt x="817499" y="1549755"/>
                </a:lnTo>
                <a:lnTo>
                  <a:pt x="804443" y="1592211"/>
                </a:lnTo>
                <a:lnTo>
                  <a:pt x="788898" y="1640281"/>
                </a:lnTo>
                <a:lnTo>
                  <a:pt x="771525" y="1689696"/>
                </a:lnTo>
                <a:lnTo>
                  <a:pt x="751763" y="1739493"/>
                </a:lnTo>
                <a:lnTo>
                  <a:pt x="729018" y="1788718"/>
                </a:lnTo>
                <a:lnTo>
                  <a:pt x="702716" y="1836394"/>
                </a:lnTo>
                <a:lnTo>
                  <a:pt x="672274" y="1881606"/>
                </a:lnTo>
                <a:lnTo>
                  <a:pt x="640600" y="1920100"/>
                </a:lnTo>
                <a:lnTo>
                  <a:pt x="605891" y="1955330"/>
                </a:lnTo>
                <a:lnTo>
                  <a:pt x="568604" y="1987486"/>
                </a:lnTo>
                <a:lnTo>
                  <a:pt x="529234" y="2016772"/>
                </a:lnTo>
                <a:lnTo>
                  <a:pt x="488264" y="2043379"/>
                </a:lnTo>
                <a:lnTo>
                  <a:pt x="446163" y="2067496"/>
                </a:lnTo>
                <a:lnTo>
                  <a:pt x="403428" y="2089340"/>
                </a:lnTo>
                <a:lnTo>
                  <a:pt x="360527" y="2109076"/>
                </a:lnTo>
                <a:lnTo>
                  <a:pt x="317957" y="2126932"/>
                </a:lnTo>
                <a:lnTo>
                  <a:pt x="276186" y="2143074"/>
                </a:lnTo>
                <a:lnTo>
                  <a:pt x="235686" y="2157730"/>
                </a:lnTo>
                <a:lnTo>
                  <a:pt x="192913" y="2172335"/>
                </a:lnTo>
                <a:lnTo>
                  <a:pt x="147866" y="2186571"/>
                </a:lnTo>
                <a:lnTo>
                  <a:pt x="100876" y="2199894"/>
                </a:lnTo>
                <a:lnTo>
                  <a:pt x="52235" y="2211755"/>
                </a:lnTo>
                <a:lnTo>
                  <a:pt x="2235" y="2221649"/>
                </a:lnTo>
                <a:lnTo>
                  <a:pt x="0" y="2221979"/>
                </a:lnTo>
                <a:lnTo>
                  <a:pt x="0" y="2277046"/>
                </a:lnTo>
                <a:lnTo>
                  <a:pt x="70256" y="2263686"/>
                </a:lnTo>
                <a:lnTo>
                  <a:pt x="118986" y="2251633"/>
                </a:lnTo>
                <a:lnTo>
                  <a:pt x="165989" y="2238273"/>
                </a:lnTo>
                <a:lnTo>
                  <a:pt x="211010" y="2224113"/>
                </a:lnTo>
                <a:lnTo>
                  <a:pt x="253796" y="2209635"/>
                </a:lnTo>
                <a:lnTo>
                  <a:pt x="296316" y="2194242"/>
                </a:lnTo>
                <a:lnTo>
                  <a:pt x="340233" y="2177237"/>
                </a:lnTo>
                <a:lnTo>
                  <a:pt x="385025" y="2158377"/>
                </a:lnTo>
                <a:lnTo>
                  <a:pt x="430225" y="2137448"/>
                </a:lnTo>
                <a:lnTo>
                  <a:pt x="475322" y="2114245"/>
                </a:lnTo>
                <a:lnTo>
                  <a:pt x="519836" y="2088540"/>
                </a:lnTo>
                <a:lnTo>
                  <a:pt x="563270" y="2060105"/>
                </a:lnTo>
                <a:lnTo>
                  <a:pt x="605129" y="2028723"/>
                </a:lnTo>
                <a:lnTo>
                  <a:pt x="644931" y="1994166"/>
                </a:lnTo>
                <a:lnTo>
                  <a:pt x="682180" y="1956244"/>
                </a:lnTo>
                <a:lnTo>
                  <a:pt x="716394" y="1914702"/>
                </a:lnTo>
                <a:lnTo>
                  <a:pt x="744778" y="1873313"/>
                </a:lnTo>
                <a:lnTo>
                  <a:pt x="769708" y="1830184"/>
                </a:lnTo>
                <a:lnTo>
                  <a:pt x="791603" y="1785912"/>
                </a:lnTo>
                <a:lnTo>
                  <a:pt x="810869" y="1741081"/>
                </a:lnTo>
                <a:lnTo>
                  <a:pt x="827913" y="1696262"/>
                </a:lnTo>
                <a:lnTo>
                  <a:pt x="843165" y="1652054"/>
                </a:lnTo>
                <a:lnTo>
                  <a:pt x="857008" y="1609026"/>
                </a:lnTo>
                <a:lnTo>
                  <a:pt x="870610" y="1564779"/>
                </a:lnTo>
                <a:lnTo>
                  <a:pt x="883780" y="1518424"/>
                </a:lnTo>
                <a:lnTo>
                  <a:pt x="895743" y="1470266"/>
                </a:lnTo>
                <a:lnTo>
                  <a:pt x="905738" y="1420622"/>
                </a:lnTo>
                <a:lnTo>
                  <a:pt x="912977" y="1369796"/>
                </a:lnTo>
                <a:lnTo>
                  <a:pt x="916673" y="1318082"/>
                </a:lnTo>
                <a:close/>
              </a:path>
              <a:path w="1393825" h="2823845">
                <a:moveTo>
                  <a:pt x="1393291" y="1447711"/>
                </a:moveTo>
                <a:lnTo>
                  <a:pt x="1391513" y="1400898"/>
                </a:lnTo>
                <a:lnTo>
                  <a:pt x="1387487" y="1354416"/>
                </a:lnTo>
                <a:lnTo>
                  <a:pt x="1381175" y="1308341"/>
                </a:lnTo>
                <a:lnTo>
                  <a:pt x="1372565" y="1262748"/>
                </a:lnTo>
                <a:lnTo>
                  <a:pt x="1361630" y="1217714"/>
                </a:lnTo>
                <a:lnTo>
                  <a:pt x="1348397" y="1172248"/>
                </a:lnTo>
                <a:lnTo>
                  <a:pt x="1332103" y="1128179"/>
                </a:lnTo>
                <a:lnTo>
                  <a:pt x="1312773" y="1085481"/>
                </a:lnTo>
                <a:lnTo>
                  <a:pt x="1290383" y="1044168"/>
                </a:lnTo>
                <a:lnTo>
                  <a:pt x="1264945" y="1004227"/>
                </a:lnTo>
                <a:lnTo>
                  <a:pt x="1235710" y="966457"/>
                </a:lnTo>
                <a:lnTo>
                  <a:pt x="1203947" y="931011"/>
                </a:lnTo>
                <a:lnTo>
                  <a:pt x="1170749" y="897318"/>
                </a:lnTo>
                <a:lnTo>
                  <a:pt x="1115441" y="843838"/>
                </a:lnTo>
                <a:lnTo>
                  <a:pt x="1104595" y="833221"/>
                </a:lnTo>
                <a:lnTo>
                  <a:pt x="1058621" y="785888"/>
                </a:lnTo>
                <a:lnTo>
                  <a:pt x="1024737" y="748106"/>
                </a:lnTo>
                <a:lnTo>
                  <a:pt x="992212" y="709244"/>
                </a:lnTo>
                <a:lnTo>
                  <a:pt x="961034" y="669277"/>
                </a:lnTo>
                <a:lnTo>
                  <a:pt x="931202" y="628230"/>
                </a:lnTo>
                <a:lnTo>
                  <a:pt x="902716" y="586092"/>
                </a:lnTo>
                <a:lnTo>
                  <a:pt x="875690" y="543013"/>
                </a:lnTo>
                <a:lnTo>
                  <a:pt x="850201" y="499135"/>
                </a:lnTo>
                <a:lnTo>
                  <a:pt x="826249" y="454469"/>
                </a:lnTo>
                <a:lnTo>
                  <a:pt x="803859" y="409003"/>
                </a:lnTo>
                <a:lnTo>
                  <a:pt x="783005" y="362750"/>
                </a:lnTo>
                <a:lnTo>
                  <a:pt x="763689" y="315696"/>
                </a:lnTo>
                <a:lnTo>
                  <a:pt x="754595" y="291604"/>
                </a:lnTo>
                <a:lnTo>
                  <a:pt x="737768" y="248640"/>
                </a:lnTo>
                <a:lnTo>
                  <a:pt x="718807" y="206159"/>
                </a:lnTo>
                <a:lnTo>
                  <a:pt x="695807" y="165481"/>
                </a:lnTo>
                <a:lnTo>
                  <a:pt x="666915" y="127939"/>
                </a:lnTo>
                <a:lnTo>
                  <a:pt x="630364" y="94195"/>
                </a:lnTo>
                <a:lnTo>
                  <a:pt x="590270" y="67868"/>
                </a:lnTo>
                <a:lnTo>
                  <a:pt x="547243" y="48044"/>
                </a:lnTo>
                <a:lnTo>
                  <a:pt x="501891" y="33769"/>
                </a:lnTo>
                <a:lnTo>
                  <a:pt x="454850" y="24130"/>
                </a:lnTo>
                <a:lnTo>
                  <a:pt x="406730" y="18199"/>
                </a:lnTo>
                <a:lnTo>
                  <a:pt x="358140" y="15049"/>
                </a:lnTo>
                <a:lnTo>
                  <a:pt x="309714" y="13754"/>
                </a:lnTo>
                <a:lnTo>
                  <a:pt x="226148" y="13182"/>
                </a:lnTo>
                <a:lnTo>
                  <a:pt x="191401" y="12598"/>
                </a:lnTo>
                <a:lnTo>
                  <a:pt x="157873" y="11252"/>
                </a:lnTo>
                <a:lnTo>
                  <a:pt x="125641" y="8750"/>
                </a:lnTo>
                <a:lnTo>
                  <a:pt x="72136" y="3911"/>
                </a:lnTo>
                <a:lnTo>
                  <a:pt x="19608" y="647"/>
                </a:lnTo>
                <a:lnTo>
                  <a:pt x="0" y="0"/>
                </a:lnTo>
                <a:lnTo>
                  <a:pt x="0" y="54660"/>
                </a:lnTo>
                <a:lnTo>
                  <a:pt x="17957" y="55232"/>
                </a:lnTo>
                <a:lnTo>
                  <a:pt x="68821" y="58343"/>
                </a:lnTo>
                <a:lnTo>
                  <a:pt x="154609" y="65824"/>
                </a:lnTo>
                <a:lnTo>
                  <a:pt x="189471" y="67310"/>
                </a:lnTo>
                <a:lnTo>
                  <a:pt x="225272" y="67856"/>
                </a:lnTo>
                <a:lnTo>
                  <a:pt x="313156" y="68338"/>
                </a:lnTo>
                <a:lnTo>
                  <a:pt x="364032" y="69837"/>
                </a:lnTo>
                <a:lnTo>
                  <a:pt x="414020" y="73583"/>
                </a:lnTo>
                <a:lnTo>
                  <a:pt x="462445" y="80645"/>
                </a:lnTo>
                <a:lnTo>
                  <a:pt x="508622" y="92151"/>
                </a:lnTo>
                <a:lnTo>
                  <a:pt x="551853" y="109207"/>
                </a:lnTo>
                <a:lnTo>
                  <a:pt x="591477" y="132930"/>
                </a:lnTo>
                <a:lnTo>
                  <a:pt x="626808" y="164401"/>
                </a:lnTo>
                <a:lnTo>
                  <a:pt x="651192" y="196354"/>
                </a:lnTo>
                <a:lnTo>
                  <a:pt x="671042" y="232092"/>
                </a:lnTo>
                <a:lnTo>
                  <a:pt x="688009" y="270624"/>
                </a:lnTo>
                <a:lnTo>
                  <a:pt x="703745" y="310972"/>
                </a:lnTo>
                <a:lnTo>
                  <a:pt x="705916" y="317093"/>
                </a:lnTo>
                <a:lnTo>
                  <a:pt x="708164" y="323189"/>
                </a:lnTo>
                <a:lnTo>
                  <a:pt x="732891" y="384187"/>
                </a:lnTo>
                <a:lnTo>
                  <a:pt x="754532" y="432130"/>
                </a:lnTo>
                <a:lnTo>
                  <a:pt x="777760" y="479247"/>
                </a:lnTo>
                <a:lnTo>
                  <a:pt x="802601" y="525551"/>
                </a:lnTo>
                <a:lnTo>
                  <a:pt x="829043" y="571017"/>
                </a:lnTo>
                <a:lnTo>
                  <a:pt x="857084" y="615670"/>
                </a:lnTo>
                <a:lnTo>
                  <a:pt x="886625" y="659345"/>
                </a:lnTo>
                <a:lnTo>
                  <a:pt x="917562" y="701890"/>
                </a:lnTo>
                <a:lnTo>
                  <a:pt x="949896" y="743305"/>
                </a:lnTo>
                <a:lnTo>
                  <a:pt x="983627" y="783590"/>
                </a:lnTo>
                <a:lnTo>
                  <a:pt x="1018755" y="822731"/>
                </a:lnTo>
                <a:lnTo>
                  <a:pt x="1055293" y="860755"/>
                </a:lnTo>
                <a:lnTo>
                  <a:pt x="1132332" y="935697"/>
                </a:lnTo>
                <a:lnTo>
                  <a:pt x="1163891" y="967752"/>
                </a:lnTo>
                <a:lnTo>
                  <a:pt x="1193482" y="1000709"/>
                </a:lnTo>
                <a:lnTo>
                  <a:pt x="1220558" y="1035507"/>
                </a:lnTo>
                <a:lnTo>
                  <a:pt x="1249248" y="1081582"/>
                </a:lnTo>
                <a:lnTo>
                  <a:pt x="1273556" y="1129614"/>
                </a:lnTo>
                <a:lnTo>
                  <a:pt x="1293495" y="1179639"/>
                </a:lnTo>
                <a:lnTo>
                  <a:pt x="1309065" y="1231620"/>
                </a:lnTo>
                <a:lnTo>
                  <a:pt x="1319860" y="1276248"/>
                </a:lnTo>
                <a:lnTo>
                  <a:pt x="1328242" y="1321473"/>
                </a:lnTo>
                <a:lnTo>
                  <a:pt x="1334223" y="1367205"/>
                </a:lnTo>
                <a:lnTo>
                  <a:pt x="1337830" y="1413370"/>
                </a:lnTo>
                <a:lnTo>
                  <a:pt x="1339088" y="1459865"/>
                </a:lnTo>
                <a:lnTo>
                  <a:pt x="1338021" y="1506613"/>
                </a:lnTo>
                <a:lnTo>
                  <a:pt x="1334643" y="1553540"/>
                </a:lnTo>
                <a:lnTo>
                  <a:pt x="1329004" y="1600555"/>
                </a:lnTo>
                <a:lnTo>
                  <a:pt x="1321104" y="1647583"/>
                </a:lnTo>
                <a:lnTo>
                  <a:pt x="1310970" y="1694522"/>
                </a:lnTo>
                <a:lnTo>
                  <a:pt x="1298638" y="1741309"/>
                </a:lnTo>
                <a:lnTo>
                  <a:pt x="1284122" y="1787855"/>
                </a:lnTo>
                <a:lnTo>
                  <a:pt x="1267447" y="1834070"/>
                </a:lnTo>
                <a:lnTo>
                  <a:pt x="1248638" y="1879879"/>
                </a:lnTo>
                <a:lnTo>
                  <a:pt x="1227721" y="1925193"/>
                </a:lnTo>
                <a:lnTo>
                  <a:pt x="1204722" y="1969922"/>
                </a:lnTo>
                <a:lnTo>
                  <a:pt x="1179664" y="2014004"/>
                </a:lnTo>
                <a:lnTo>
                  <a:pt x="1152563" y="2057336"/>
                </a:lnTo>
                <a:lnTo>
                  <a:pt x="1123454" y="2099843"/>
                </a:lnTo>
                <a:lnTo>
                  <a:pt x="1092352" y="2141436"/>
                </a:lnTo>
                <a:lnTo>
                  <a:pt x="1059281" y="2182025"/>
                </a:lnTo>
                <a:lnTo>
                  <a:pt x="1024280" y="2221547"/>
                </a:lnTo>
                <a:lnTo>
                  <a:pt x="994092" y="2253234"/>
                </a:lnTo>
                <a:lnTo>
                  <a:pt x="962685" y="2284184"/>
                </a:lnTo>
                <a:lnTo>
                  <a:pt x="930059" y="2314410"/>
                </a:lnTo>
                <a:lnTo>
                  <a:pt x="896239" y="2343899"/>
                </a:lnTo>
                <a:lnTo>
                  <a:pt x="861212" y="2372639"/>
                </a:lnTo>
                <a:lnTo>
                  <a:pt x="824992" y="2400643"/>
                </a:lnTo>
                <a:lnTo>
                  <a:pt x="787577" y="2427897"/>
                </a:lnTo>
                <a:lnTo>
                  <a:pt x="748982" y="2454414"/>
                </a:lnTo>
                <a:lnTo>
                  <a:pt x="709193" y="2480170"/>
                </a:lnTo>
                <a:lnTo>
                  <a:pt x="668235" y="2505189"/>
                </a:lnTo>
                <a:lnTo>
                  <a:pt x="626110" y="2529433"/>
                </a:lnTo>
                <a:lnTo>
                  <a:pt x="582815" y="2552928"/>
                </a:lnTo>
                <a:lnTo>
                  <a:pt x="538353" y="2575674"/>
                </a:lnTo>
                <a:lnTo>
                  <a:pt x="492747" y="2597645"/>
                </a:lnTo>
                <a:lnTo>
                  <a:pt x="445973" y="2618854"/>
                </a:lnTo>
                <a:lnTo>
                  <a:pt x="398068" y="2639288"/>
                </a:lnTo>
                <a:lnTo>
                  <a:pt x="349008" y="2658948"/>
                </a:lnTo>
                <a:lnTo>
                  <a:pt x="298818" y="2677845"/>
                </a:lnTo>
                <a:lnTo>
                  <a:pt x="247497" y="2695956"/>
                </a:lnTo>
                <a:lnTo>
                  <a:pt x="195059" y="2713291"/>
                </a:lnTo>
                <a:lnTo>
                  <a:pt x="141490" y="2729839"/>
                </a:lnTo>
                <a:lnTo>
                  <a:pt x="86791" y="2745613"/>
                </a:lnTo>
                <a:lnTo>
                  <a:pt x="41414" y="2757767"/>
                </a:lnTo>
                <a:lnTo>
                  <a:pt x="0" y="2767723"/>
                </a:lnTo>
                <a:lnTo>
                  <a:pt x="0" y="2823807"/>
                </a:lnTo>
                <a:lnTo>
                  <a:pt x="56553" y="2810535"/>
                </a:lnTo>
                <a:lnTo>
                  <a:pt x="101346" y="2798521"/>
                </a:lnTo>
                <a:lnTo>
                  <a:pt x="157378" y="2782366"/>
                </a:lnTo>
                <a:lnTo>
                  <a:pt x="212280" y="2765399"/>
                </a:lnTo>
                <a:lnTo>
                  <a:pt x="266039" y="2747619"/>
                </a:lnTo>
                <a:lnTo>
                  <a:pt x="318643" y="2729014"/>
                </a:lnTo>
                <a:lnTo>
                  <a:pt x="370116" y="2709621"/>
                </a:lnTo>
                <a:lnTo>
                  <a:pt x="420420" y="2689402"/>
                </a:lnTo>
                <a:lnTo>
                  <a:pt x="469569" y="2668397"/>
                </a:lnTo>
                <a:lnTo>
                  <a:pt x="517563" y="2646591"/>
                </a:lnTo>
                <a:lnTo>
                  <a:pt x="564375" y="2623972"/>
                </a:lnTo>
                <a:lnTo>
                  <a:pt x="610019" y="2600579"/>
                </a:lnTo>
                <a:lnTo>
                  <a:pt x="654481" y="2576385"/>
                </a:lnTo>
                <a:lnTo>
                  <a:pt x="697763" y="2551404"/>
                </a:lnTo>
                <a:lnTo>
                  <a:pt x="739851" y="2525649"/>
                </a:lnTo>
                <a:lnTo>
                  <a:pt x="780757" y="2499093"/>
                </a:lnTo>
                <a:lnTo>
                  <a:pt x="820445" y="2471775"/>
                </a:lnTo>
                <a:lnTo>
                  <a:pt x="858939" y="2443670"/>
                </a:lnTo>
                <a:lnTo>
                  <a:pt x="896213" y="2414790"/>
                </a:lnTo>
                <a:lnTo>
                  <a:pt x="932281" y="2385149"/>
                </a:lnTo>
                <a:lnTo>
                  <a:pt x="967130" y="2354732"/>
                </a:lnTo>
                <a:lnTo>
                  <a:pt x="1000747" y="2323554"/>
                </a:lnTo>
                <a:lnTo>
                  <a:pt x="1033145" y="2291613"/>
                </a:lnTo>
                <a:lnTo>
                  <a:pt x="1064298" y="2258923"/>
                </a:lnTo>
                <a:lnTo>
                  <a:pt x="1099400" y="2219325"/>
                </a:lnTo>
                <a:lnTo>
                  <a:pt x="1132649" y="2178685"/>
                </a:lnTo>
                <a:lnTo>
                  <a:pt x="1164005" y="2137054"/>
                </a:lnTo>
                <a:lnTo>
                  <a:pt x="1193457" y="2094534"/>
                </a:lnTo>
                <a:lnTo>
                  <a:pt x="1220978" y="2051189"/>
                </a:lnTo>
                <a:lnTo>
                  <a:pt x="1246543" y="2007095"/>
                </a:lnTo>
                <a:lnTo>
                  <a:pt x="1270152" y="1962340"/>
                </a:lnTo>
                <a:lnTo>
                  <a:pt x="1291755" y="1916976"/>
                </a:lnTo>
                <a:lnTo>
                  <a:pt x="1311338" y="1871116"/>
                </a:lnTo>
                <a:lnTo>
                  <a:pt x="1328889" y="1824799"/>
                </a:lnTo>
                <a:lnTo>
                  <a:pt x="1344383" y="1778127"/>
                </a:lnTo>
                <a:lnTo>
                  <a:pt x="1357782" y="1731162"/>
                </a:lnTo>
                <a:lnTo>
                  <a:pt x="1369085" y="1683994"/>
                </a:lnTo>
                <a:lnTo>
                  <a:pt x="1378267" y="1636699"/>
                </a:lnTo>
                <a:lnTo>
                  <a:pt x="1385303" y="1589341"/>
                </a:lnTo>
                <a:lnTo>
                  <a:pt x="1390167" y="1542008"/>
                </a:lnTo>
                <a:lnTo>
                  <a:pt x="1392834" y="1494777"/>
                </a:lnTo>
                <a:lnTo>
                  <a:pt x="1393291" y="1447711"/>
                </a:lnTo>
                <a:close/>
              </a:path>
            </a:pathLst>
          </a:custGeom>
          <a:solidFill>
            <a:srgbClr val="7B4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3237007" y="11"/>
            <a:ext cx="2404745" cy="1165860"/>
          </a:xfrm>
          <a:custGeom>
            <a:avLst/>
            <a:gdLst/>
            <a:ahLst/>
            <a:cxnLst/>
            <a:rect l="l" t="t" r="r" b="b"/>
            <a:pathLst>
              <a:path w="2404744" h="1165860">
                <a:moveTo>
                  <a:pt x="1769084" y="51028"/>
                </a:moveTo>
                <a:lnTo>
                  <a:pt x="1766062" y="3213"/>
                </a:lnTo>
                <a:lnTo>
                  <a:pt x="1765515" y="0"/>
                </a:lnTo>
                <a:lnTo>
                  <a:pt x="1718691" y="0"/>
                </a:lnTo>
                <a:lnTo>
                  <a:pt x="1722488" y="42138"/>
                </a:lnTo>
                <a:lnTo>
                  <a:pt x="1721116" y="88595"/>
                </a:lnTo>
                <a:lnTo>
                  <a:pt x="1713814" y="133845"/>
                </a:lnTo>
                <a:lnTo>
                  <a:pt x="1697456" y="176466"/>
                </a:lnTo>
                <a:lnTo>
                  <a:pt x="1670723" y="213855"/>
                </a:lnTo>
                <a:lnTo>
                  <a:pt x="1635531" y="246075"/>
                </a:lnTo>
                <a:lnTo>
                  <a:pt x="1593811" y="273227"/>
                </a:lnTo>
                <a:lnTo>
                  <a:pt x="1547482" y="295363"/>
                </a:lnTo>
                <a:lnTo>
                  <a:pt x="1498473" y="312585"/>
                </a:lnTo>
                <a:lnTo>
                  <a:pt x="1448714" y="324954"/>
                </a:lnTo>
                <a:lnTo>
                  <a:pt x="1400124" y="332562"/>
                </a:lnTo>
                <a:lnTo>
                  <a:pt x="1354620" y="335483"/>
                </a:lnTo>
                <a:lnTo>
                  <a:pt x="1302461" y="335788"/>
                </a:lnTo>
                <a:lnTo>
                  <a:pt x="1250149" y="335191"/>
                </a:lnTo>
                <a:lnTo>
                  <a:pt x="1197800" y="333667"/>
                </a:lnTo>
                <a:lnTo>
                  <a:pt x="1145540" y="331190"/>
                </a:lnTo>
                <a:lnTo>
                  <a:pt x="1093470" y="327736"/>
                </a:lnTo>
                <a:lnTo>
                  <a:pt x="1046264" y="323583"/>
                </a:lnTo>
                <a:lnTo>
                  <a:pt x="999109" y="316560"/>
                </a:lnTo>
                <a:lnTo>
                  <a:pt x="953249" y="304800"/>
                </a:lnTo>
                <a:lnTo>
                  <a:pt x="909929" y="286448"/>
                </a:lnTo>
                <a:lnTo>
                  <a:pt x="876071" y="264401"/>
                </a:lnTo>
                <a:lnTo>
                  <a:pt x="844854" y="236093"/>
                </a:lnTo>
                <a:lnTo>
                  <a:pt x="816584" y="201917"/>
                </a:lnTo>
                <a:lnTo>
                  <a:pt x="791540" y="162255"/>
                </a:lnTo>
                <a:lnTo>
                  <a:pt x="770013" y="117538"/>
                </a:lnTo>
                <a:lnTo>
                  <a:pt x="752297" y="68135"/>
                </a:lnTo>
                <a:lnTo>
                  <a:pt x="738111" y="10871"/>
                </a:lnTo>
                <a:lnTo>
                  <a:pt x="736790" y="0"/>
                </a:lnTo>
                <a:lnTo>
                  <a:pt x="689229" y="0"/>
                </a:lnTo>
                <a:lnTo>
                  <a:pt x="706882" y="81800"/>
                </a:lnTo>
                <a:lnTo>
                  <a:pt x="721715" y="124548"/>
                </a:lnTo>
                <a:lnTo>
                  <a:pt x="741692" y="169532"/>
                </a:lnTo>
                <a:lnTo>
                  <a:pt x="767524" y="214541"/>
                </a:lnTo>
                <a:lnTo>
                  <a:pt x="799934" y="257390"/>
                </a:lnTo>
                <a:lnTo>
                  <a:pt x="839685" y="295871"/>
                </a:lnTo>
                <a:lnTo>
                  <a:pt x="887463" y="327761"/>
                </a:lnTo>
                <a:lnTo>
                  <a:pt x="936815" y="348754"/>
                </a:lnTo>
                <a:lnTo>
                  <a:pt x="988212" y="362153"/>
                </a:lnTo>
                <a:lnTo>
                  <a:pt x="1039774" y="370078"/>
                </a:lnTo>
                <a:lnTo>
                  <a:pt x="1089647" y="374700"/>
                </a:lnTo>
                <a:lnTo>
                  <a:pt x="1142555" y="378142"/>
                </a:lnTo>
                <a:lnTo>
                  <a:pt x="1195666" y="380669"/>
                </a:lnTo>
                <a:lnTo>
                  <a:pt x="1248854" y="382282"/>
                </a:lnTo>
                <a:lnTo>
                  <a:pt x="1302004" y="382943"/>
                </a:lnTo>
                <a:lnTo>
                  <a:pt x="1355013" y="382612"/>
                </a:lnTo>
                <a:lnTo>
                  <a:pt x="1394015" y="380403"/>
                </a:lnTo>
                <a:lnTo>
                  <a:pt x="1436408" y="374815"/>
                </a:lnTo>
                <a:lnTo>
                  <a:pt x="1480896" y="365683"/>
                </a:lnTo>
                <a:lnTo>
                  <a:pt x="1526209" y="352844"/>
                </a:lnTo>
                <a:lnTo>
                  <a:pt x="1571066" y="336105"/>
                </a:lnTo>
                <a:lnTo>
                  <a:pt x="1614195" y="315302"/>
                </a:lnTo>
                <a:lnTo>
                  <a:pt x="1654302" y="290271"/>
                </a:lnTo>
                <a:lnTo>
                  <a:pt x="1690128" y="260819"/>
                </a:lnTo>
                <a:lnTo>
                  <a:pt x="1720367" y="226783"/>
                </a:lnTo>
                <a:lnTo>
                  <a:pt x="1743760" y="187985"/>
                </a:lnTo>
                <a:lnTo>
                  <a:pt x="1759026" y="144259"/>
                </a:lnTo>
                <a:lnTo>
                  <a:pt x="1766824" y="98221"/>
                </a:lnTo>
                <a:lnTo>
                  <a:pt x="1769084" y="51028"/>
                </a:lnTo>
                <a:close/>
              </a:path>
              <a:path w="2404744" h="1165860">
                <a:moveTo>
                  <a:pt x="2141550" y="27774"/>
                </a:moveTo>
                <a:lnTo>
                  <a:pt x="2140724" y="0"/>
                </a:lnTo>
                <a:lnTo>
                  <a:pt x="2093709" y="0"/>
                </a:lnTo>
                <a:lnTo>
                  <a:pt x="2093747" y="381"/>
                </a:lnTo>
                <a:lnTo>
                  <a:pt x="2093633" y="51574"/>
                </a:lnTo>
                <a:lnTo>
                  <a:pt x="2089378" y="102120"/>
                </a:lnTo>
                <a:lnTo>
                  <a:pt x="2080564" y="151155"/>
                </a:lnTo>
                <a:lnTo>
                  <a:pt x="2066810" y="197827"/>
                </a:lnTo>
                <a:lnTo>
                  <a:pt x="2047697" y="241325"/>
                </a:lnTo>
                <a:lnTo>
                  <a:pt x="2004987" y="304304"/>
                </a:lnTo>
                <a:lnTo>
                  <a:pt x="1979650" y="333895"/>
                </a:lnTo>
                <a:lnTo>
                  <a:pt x="1953361" y="362661"/>
                </a:lnTo>
                <a:lnTo>
                  <a:pt x="1936889" y="380517"/>
                </a:lnTo>
                <a:lnTo>
                  <a:pt x="1928660" y="389610"/>
                </a:lnTo>
                <a:lnTo>
                  <a:pt x="1903145" y="419328"/>
                </a:lnTo>
                <a:lnTo>
                  <a:pt x="1869757" y="462165"/>
                </a:lnTo>
                <a:lnTo>
                  <a:pt x="1824672" y="522173"/>
                </a:lnTo>
                <a:lnTo>
                  <a:pt x="1794484" y="559663"/>
                </a:lnTo>
                <a:lnTo>
                  <a:pt x="1762379" y="594575"/>
                </a:lnTo>
                <a:lnTo>
                  <a:pt x="1727619" y="625309"/>
                </a:lnTo>
                <a:lnTo>
                  <a:pt x="1685417" y="652335"/>
                </a:lnTo>
                <a:lnTo>
                  <a:pt x="1639125" y="672515"/>
                </a:lnTo>
                <a:lnTo>
                  <a:pt x="1590319" y="687146"/>
                </a:lnTo>
                <a:lnTo>
                  <a:pt x="1540535" y="697509"/>
                </a:lnTo>
                <a:lnTo>
                  <a:pt x="1491335" y="704888"/>
                </a:lnTo>
                <a:lnTo>
                  <a:pt x="1444282" y="710565"/>
                </a:lnTo>
                <a:lnTo>
                  <a:pt x="1395069" y="716064"/>
                </a:lnTo>
                <a:lnTo>
                  <a:pt x="1345463" y="720661"/>
                </a:lnTo>
                <a:lnTo>
                  <a:pt x="1295730" y="723341"/>
                </a:lnTo>
                <a:lnTo>
                  <a:pt x="1246124" y="723138"/>
                </a:lnTo>
                <a:lnTo>
                  <a:pt x="1196886" y="719074"/>
                </a:lnTo>
                <a:lnTo>
                  <a:pt x="1147495" y="710298"/>
                </a:lnTo>
                <a:lnTo>
                  <a:pt x="1099197" y="697560"/>
                </a:lnTo>
                <a:lnTo>
                  <a:pt x="1052385" y="682040"/>
                </a:lnTo>
                <a:lnTo>
                  <a:pt x="1007503" y="664895"/>
                </a:lnTo>
                <a:lnTo>
                  <a:pt x="964971" y="647280"/>
                </a:lnTo>
                <a:lnTo>
                  <a:pt x="916940" y="626364"/>
                </a:lnTo>
                <a:lnTo>
                  <a:pt x="867740" y="602932"/>
                </a:lnTo>
                <a:lnTo>
                  <a:pt x="818857" y="576262"/>
                </a:lnTo>
                <a:lnTo>
                  <a:pt x="771791" y="545630"/>
                </a:lnTo>
                <a:lnTo>
                  <a:pt x="728027" y="510324"/>
                </a:lnTo>
                <a:lnTo>
                  <a:pt x="691349" y="472998"/>
                </a:lnTo>
                <a:lnTo>
                  <a:pt x="659155" y="432308"/>
                </a:lnTo>
                <a:lnTo>
                  <a:pt x="631075" y="389001"/>
                </a:lnTo>
                <a:lnTo>
                  <a:pt x="606717" y="343763"/>
                </a:lnTo>
                <a:lnTo>
                  <a:pt x="585711" y="297345"/>
                </a:lnTo>
                <a:lnTo>
                  <a:pt x="567677" y="250456"/>
                </a:lnTo>
                <a:lnTo>
                  <a:pt x="552234" y="203809"/>
                </a:lnTo>
                <a:lnTo>
                  <a:pt x="539000" y="158140"/>
                </a:lnTo>
                <a:lnTo>
                  <a:pt x="527608" y="114160"/>
                </a:lnTo>
                <a:lnTo>
                  <a:pt x="517664" y="72047"/>
                </a:lnTo>
                <a:lnTo>
                  <a:pt x="508393" y="27635"/>
                </a:lnTo>
                <a:lnTo>
                  <a:pt x="503631" y="0"/>
                </a:lnTo>
                <a:lnTo>
                  <a:pt x="455917" y="0"/>
                </a:lnTo>
                <a:lnTo>
                  <a:pt x="471551" y="82003"/>
                </a:lnTo>
                <a:lnTo>
                  <a:pt x="481647" y="125349"/>
                </a:lnTo>
                <a:lnTo>
                  <a:pt x="492353" y="166827"/>
                </a:lnTo>
                <a:lnTo>
                  <a:pt x="504621" y="209842"/>
                </a:lnTo>
                <a:lnTo>
                  <a:pt x="518769" y="253873"/>
                </a:lnTo>
                <a:lnTo>
                  <a:pt x="535101" y="298373"/>
                </a:lnTo>
                <a:lnTo>
                  <a:pt x="553923" y="342811"/>
                </a:lnTo>
                <a:lnTo>
                  <a:pt x="575538" y="386651"/>
                </a:lnTo>
                <a:lnTo>
                  <a:pt x="600252" y="429348"/>
                </a:lnTo>
                <a:lnTo>
                  <a:pt x="628370" y="470382"/>
                </a:lnTo>
                <a:lnTo>
                  <a:pt x="660196" y="509206"/>
                </a:lnTo>
                <a:lnTo>
                  <a:pt x="696036" y="545299"/>
                </a:lnTo>
                <a:lnTo>
                  <a:pt x="734834" y="577329"/>
                </a:lnTo>
                <a:lnTo>
                  <a:pt x="775931" y="605612"/>
                </a:lnTo>
                <a:lnTo>
                  <a:pt x="818464" y="630618"/>
                </a:lnTo>
                <a:lnTo>
                  <a:pt x="861593" y="652830"/>
                </a:lnTo>
                <a:lnTo>
                  <a:pt x="904455" y="672744"/>
                </a:lnTo>
                <a:lnTo>
                  <a:pt x="946213" y="690841"/>
                </a:lnTo>
                <a:lnTo>
                  <a:pt x="990574" y="709180"/>
                </a:lnTo>
                <a:lnTo>
                  <a:pt x="1037513" y="727062"/>
                </a:lnTo>
                <a:lnTo>
                  <a:pt x="1086713" y="743267"/>
                </a:lnTo>
                <a:lnTo>
                  <a:pt x="1137805" y="756627"/>
                </a:lnTo>
                <a:lnTo>
                  <a:pt x="1190472" y="765949"/>
                </a:lnTo>
                <a:lnTo>
                  <a:pt x="1242796" y="770318"/>
                </a:lnTo>
                <a:lnTo>
                  <a:pt x="1294968" y="770623"/>
                </a:lnTo>
                <a:lnTo>
                  <a:pt x="1346860" y="767892"/>
                </a:lnTo>
                <a:lnTo>
                  <a:pt x="1398333" y="763143"/>
                </a:lnTo>
                <a:lnTo>
                  <a:pt x="1449260" y="757440"/>
                </a:lnTo>
                <a:lnTo>
                  <a:pt x="1491983" y="752348"/>
                </a:lnTo>
                <a:lnTo>
                  <a:pt x="1536661" y="746010"/>
                </a:lnTo>
                <a:lnTo>
                  <a:pt x="1582356" y="737489"/>
                </a:lnTo>
                <a:lnTo>
                  <a:pt x="1628114" y="725830"/>
                </a:lnTo>
                <a:lnTo>
                  <a:pt x="1672983" y="710120"/>
                </a:lnTo>
                <a:lnTo>
                  <a:pt x="1716036" y="689419"/>
                </a:lnTo>
                <a:lnTo>
                  <a:pt x="1756308" y="662787"/>
                </a:lnTo>
                <a:lnTo>
                  <a:pt x="1794408" y="629310"/>
                </a:lnTo>
                <a:lnTo>
                  <a:pt x="1828914" y="592048"/>
                </a:lnTo>
                <a:lnTo>
                  <a:pt x="1860867" y="552475"/>
                </a:lnTo>
                <a:lnTo>
                  <a:pt x="1907362" y="490588"/>
                </a:lnTo>
                <a:lnTo>
                  <a:pt x="1923288" y="469709"/>
                </a:lnTo>
                <a:lnTo>
                  <a:pt x="1939340" y="449529"/>
                </a:lnTo>
                <a:lnTo>
                  <a:pt x="1955800" y="430098"/>
                </a:lnTo>
                <a:lnTo>
                  <a:pt x="1963674" y="421208"/>
                </a:lnTo>
                <a:lnTo>
                  <a:pt x="2015693" y="363918"/>
                </a:lnTo>
                <a:lnTo>
                  <a:pt x="2042668" y="332219"/>
                </a:lnTo>
                <a:lnTo>
                  <a:pt x="2067585" y="298818"/>
                </a:lnTo>
                <a:lnTo>
                  <a:pt x="2070887" y="293357"/>
                </a:lnTo>
                <a:lnTo>
                  <a:pt x="2089213" y="263080"/>
                </a:lnTo>
                <a:lnTo>
                  <a:pt x="2108644" y="219964"/>
                </a:lnTo>
                <a:lnTo>
                  <a:pt x="2123287" y="174269"/>
                </a:lnTo>
                <a:lnTo>
                  <a:pt x="2133460" y="126606"/>
                </a:lnTo>
                <a:lnTo>
                  <a:pt x="2139442" y="77571"/>
                </a:lnTo>
                <a:lnTo>
                  <a:pt x="2141550" y="27774"/>
                </a:lnTo>
                <a:close/>
              </a:path>
              <a:path w="2404744" h="1165860">
                <a:moveTo>
                  <a:pt x="2404427" y="0"/>
                </a:moveTo>
                <a:lnTo>
                  <a:pt x="2357183" y="0"/>
                </a:lnTo>
                <a:lnTo>
                  <a:pt x="2353945" y="39928"/>
                </a:lnTo>
                <a:lnTo>
                  <a:pt x="2348217" y="88887"/>
                </a:lnTo>
                <a:lnTo>
                  <a:pt x="2340660" y="138607"/>
                </a:lnTo>
                <a:lnTo>
                  <a:pt x="2326005" y="218033"/>
                </a:lnTo>
                <a:lnTo>
                  <a:pt x="2321852" y="247713"/>
                </a:lnTo>
                <a:lnTo>
                  <a:pt x="2318423" y="278282"/>
                </a:lnTo>
                <a:lnTo>
                  <a:pt x="2310053" y="359613"/>
                </a:lnTo>
                <a:lnTo>
                  <a:pt x="2303386" y="409003"/>
                </a:lnTo>
                <a:lnTo>
                  <a:pt x="2294001" y="456920"/>
                </a:lnTo>
                <a:lnTo>
                  <a:pt x="2280564" y="502348"/>
                </a:lnTo>
                <a:lnTo>
                  <a:pt x="2261730" y="544271"/>
                </a:lnTo>
                <a:lnTo>
                  <a:pt x="2236165" y="581698"/>
                </a:lnTo>
                <a:lnTo>
                  <a:pt x="2202548" y="613600"/>
                </a:lnTo>
                <a:lnTo>
                  <a:pt x="2140915" y="645833"/>
                </a:lnTo>
                <a:lnTo>
                  <a:pt x="2070658" y="667270"/>
                </a:lnTo>
                <a:lnTo>
                  <a:pt x="2063419" y="668997"/>
                </a:lnTo>
                <a:lnTo>
                  <a:pt x="2056231" y="670966"/>
                </a:lnTo>
                <a:lnTo>
                  <a:pt x="1996922" y="688911"/>
                </a:lnTo>
                <a:lnTo>
                  <a:pt x="1945703" y="706869"/>
                </a:lnTo>
                <a:lnTo>
                  <a:pt x="1895322" y="726884"/>
                </a:lnTo>
                <a:lnTo>
                  <a:pt x="1845754" y="748982"/>
                </a:lnTo>
                <a:lnTo>
                  <a:pt x="1797011" y="773137"/>
                </a:lnTo>
                <a:lnTo>
                  <a:pt x="1749298" y="799261"/>
                </a:lnTo>
                <a:lnTo>
                  <a:pt x="1702816" y="827239"/>
                </a:lnTo>
                <a:lnTo>
                  <a:pt x="1657553" y="857084"/>
                </a:lnTo>
                <a:lnTo>
                  <a:pt x="1613522" y="888771"/>
                </a:lnTo>
                <a:lnTo>
                  <a:pt x="1570710" y="922324"/>
                </a:lnTo>
                <a:lnTo>
                  <a:pt x="1500162" y="981989"/>
                </a:lnTo>
                <a:lnTo>
                  <a:pt x="1470101" y="1006322"/>
                </a:lnTo>
                <a:lnTo>
                  <a:pt x="1407388" y="1049172"/>
                </a:lnTo>
                <a:lnTo>
                  <a:pt x="1365554" y="1069873"/>
                </a:lnTo>
                <a:lnTo>
                  <a:pt x="1322400" y="1086688"/>
                </a:lnTo>
                <a:lnTo>
                  <a:pt x="1277912" y="1099591"/>
                </a:lnTo>
                <a:lnTo>
                  <a:pt x="1232103" y="1108595"/>
                </a:lnTo>
                <a:lnTo>
                  <a:pt x="1186776" y="1114818"/>
                </a:lnTo>
                <a:lnTo>
                  <a:pt x="1141044" y="1118209"/>
                </a:lnTo>
                <a:lnTo>
                  <a:pt x="1095044" y="1118793"/>
                </a:lnTo>
                <a:lnTo>
                  <a:pt x="1048854" y="1116634"/>
                </a:lnTo>
                <a:lnTo>
                  <a:pt x="1002588" y="1111770"/>
                </a:lnTo>
                <a:lnTo>
                  <a:pt x="956360" y="1104226"/>
                </a:lnTo>
                <a:lnTo>
                  <a:pt x="910285" y="1094079"/>
                </a:lnTo>
                <a:lnTo>
                  <a:pt x="864450" y="1081341"/>
                </a:lnTo>
                <a:lnTo>
                  <a:pt x="818984" y="1066063"/>
                </a:lnTo>
                <a:lnTo>
                  <a:pt x="773976" y="1048296"/>
                </a:lnTo>
                <a:lnTo>
                  <a:pt x="729551" y="1028077"/>
                </a:lnTo>
                <a:lnTo>
                  <a:pt x="685800" y="1005446"/>
                </a:lnTo>
                <a:lnTo>
                  <a:pt x="642848" y="980452"/>
                </a:lnTo>
                <a:lnTo>
                  <a:pt x="600798" y="953122"/>
                </a:lnTo>
                <a:lnTo>
                  <a:pt x="559739" y="923518"/>
                </a:lnTo>
                <a:lnTo>
                  <a:pt x="519811" y="891679"/>
                </a:lnTo>
                <a:lnTo>
                  <a:pt x="481101" y="857643"/>
                </a:lnTo>
                <a:lnTo>
                  <a:pt x="443712" y="821448"/>
                </a:lnTo>
                <a:lnTo>
                  <a:pt x="407771" y="783145"/>
                </a:lnTo>
                <a:lnTo>
                  <a:pt x="379298" y="750125"/>
                </a:lnTo>
                <a:lnTo>
                  <a:pt x="351802" y="715797"/>
                </a:lnTo>
                <a:lnTo>
                  <a:pt x="325297" y="680161"/>
                </a:lnTo>
                <a:lnTo>
                  <a:pt x="299758" y="643229"/>
                </a:lnTo>
                <a:lnTo>
                  <a:pt x="275209" y="605002"/>
                </a:lnTo>
                <a:lnTo>
                  <a:pt x="251637" y="565505"/>
                </a:lnTo>
                <a:lnTo>
                  <a:pt x="229069" y="524713"/>
                </a:lnTo>
                <a:lnTo>
                  <a:pt x="207479" y="482663"/>
                </a:lnTo>
                <a:lnTo>
                  <a:pt x="186893" y="439343"/>
                </a:lnTo>
                <a:lnTo>
                  <a:pt x="167297" y="394766"/>
                </a:lnTo>
                <a:lnTo>
                  <a:pt x="148717" y="348932"/>
                </a:lnTo>
                <a:lnTo>
                  <a:pt x="131127" y="301866"/>
                </a:lnTo>
                <a:lnTo>
                  <a:pt x="114554" y="253568"/>
                </a:lnTo>
                <a:lnTo>
                  <a:pt x="98983" y="204038"/>
                </a:lnTo>
                <a:lnTo>
                  <a:pt x="84429" y="153276"/>
                </a:lnTo>
                <a:lnTo>
                  <a:pt x="70891" y="101307"/>
                </a:lnTo>
                <a:lnTo>
                  <a:pt x="58369" y="48133"/>
                </a:lnTo>
                <a:lnTo>
                  <a:pt x="48183" y="0"/>
                </a:lnTo>
                <a:lnTo>
                  <a:pt x="0" y="0"/>
                </a:lnTo>
                <a:lnTo>
                  <a:pt x="12395" y="58915"/>
                </a:lnTo>
                <a:lnTo>
                  <a:pt x="25247" y="113423"/>
                </a:lnTo>
                <a:lnTo>
                  <a:pt x="39166" y="166712"/>
                </a:lnTo>
                <a:lnTo>
                  <a:pt x="54127" y="218770"/>
                </a:lnTo>
                <a:lnTo>
                  <a:pt x="70142" y="269582"/>
                </a:lnTo>
                <a:lnTo>
                  <a:pt x="87198" y="319151"/>
                </a:lnTo>
                <a:lnTo>
                  <a:pt x="105308" y="367474"/>
                </a:lnTo>
                <a:lnTo>
                  <a:pt x="124460" y="414528"/>
                </a:lnTo>
                <a:lnTo>
                  <a:pt x="144640" y="460324"/>
                </a:lnTo>
                <a:lnTo>
                  <a:pt x="165849" y="504837"/>
                </a:lnTo>
                <a:lnTo>
                  <a:pt x="188099" y="548081"/>
                </a:lnTo>
                <a:lnTo>
                  <a:pt x="211378" y="590029"/>
                </a:lnTo>
                <a:lnTo>
                  <a:pt x="235686" y="630682"/>
                </a:lnTo>
                <a:lnTo>
                  <a:pt x="261010" y="670026"/>
                </a:lnTo>
                <a:lnTo>
                  <a:pt x="287350" y="708075"/>
                </a:lnTo>
                <a:lnTo>
                  <a:pt x="314706" y="744804"/>
                </a:lnTo>
                <a:lnTo>
                  <a:pt x="343077" y="780199"/>
                </a:lnTo>
                <a:lnTo>
                  <a:pt x="372452" y="814273"/>
                </a:lnTo>
                <a:lnTo>
                  <a:pt x="408203" y="852436"/>
                </a:lnTo>
                <a:lnTo>
                  <a:pt x="445350" y="888593"/>
                </a:lnTo>
                <a:lnTo>
                  <a:pt x="483768" y="922718"/>
                </a:lnTo>
                <a:lnTo>
                  <a:pt x="523379" y="954773"/>
                </a:lnTo>
                <a:lnTo>
                  <a:pt x="564095" y="984719"/>
                </a:lnTo>
                <a:lnTo>
                  <a:pt x="605790" y="1012520"/>
                </a:lnTo>
                <a:lnTo>
                  <a:pt x="648398" y="1038123"/>
                </a:lnTo>
                <a:lnTo>
                  <a:pt x="691794" y="1061504"/>
                </a:lnTo>
                <a:lnTo>
                  <a:pt x="735901" y="1082636"/>
                </a:lnTo>
                <a:lnTo>
                  <a:pt x="780605" y="1101445"/>
                </a:lnTo>
                <a:lnTo>
                  <a:pt x="825830" y="1117930"/>
                </a:lnTo>
                <a:lnTo>
                  <a:pt x="871461" y="1132027"/>
                </a:lnTo>
                <a:lnTo>
                  <a:pt x="917409" y="1143723"/>
                </a:lnTo>
                <a:lnTo>
                  <a:pt x="963574" y="1152956"/>
                </a:lnTo>
                <a:lnTo>
                  <a:pt x="1009853" y="1159700"/>
                </a:lnTo>
                <a:lnTo>
                  <a:pt x="1056157" y="1163904"/>
                </a:lnTo>
                <a:lnTo>
                  <a:pt x="1102398" y="1165555"/>
                </a:lnTo>
                <a:lnTo>
                  <a:pt x="1148448" y="1164590"/>
                </a:lnTo>
                <a:lnTo>
                  <a:pt x="1194244" y="1160995"/>
                </a:lnTo>
                <a:lnTo>
                  <a:pt x="1239672" y="1154709"/>
                </a:lnTo>
                <a:lnTo>
                  <a:pt x="1289558" y="1144828"/>
                </a:lnTo>
                <a:lnTo>
                  <a:pt x="1337995" y="1130706"/>
                </a:lnTo>
                <a:lnTo>
                  <a:pt x="1384973" y="1112329"/>
                </a:lnTo>
                <a:lnTo>
                  <a:pt x="1430502" y="1089710"/>
                </a:lnTo>
                <a:lnTo>
                  <a:pt x="1465275" y="1067828"/>
                </a:lnTo>
                <a:lnTo>
                  <a:pt x="1498257" y="1043622"/>
                </a:lnTo>
                <a:lnTo>
                  <a:pt x="1529854" y="1018019"/>
                </a:lnTo>
                <a:lnTo>
                  <a:pt x="1580235" y="975156"/>
                </a:lnTo>
                <a:lnTo>
                  <a:pt x="1590230" y="966762"/>
                </a:lnTo>
                <a:lnTo>
                  <a:pt x="1641525" y="926109"/>
                </a:lnTo>
                <a:lnTo>
                  <a:pt x="1684020" y="895540"/>
                </a:lnTo>
                <a:lnTo>
                  <a:pt x="1727682" y="866775"/>
                </a:lnTo>
                <a:lnTo>
                  <a:pt x="1772539" y="839787"/>
                </a:lnTo>
                <a:lnTo>
                  <a:pt x="1818576" y="814603"/>
                </a:lnTo>
                <a:lnTo>
                  <a:pt x="1865604" y="791324"/>
                </a:lnTo>
                <a:lnTo>
                  <a:pt x="1913420" y="770026"/>
                </a:lnTo>
                <a:lnTo>
                  <a:pt x="1962035" y="750735"/>
                </a:lnTo>
                <a:lnTo>
                  <a:pt x="2011451" y="733425"/>
                </a:lnTo>
                <a:lnTo>
                  <a:pt x="2061654" y="718121"/>
                </a:lnTo>
                <a:lnTo>
                  <a:pt x="2068753" y="716216"/>
                </a:lnTo>
                <a:lnTo>
                  <a:pt x="2075865" y="714235"/>
                </a:lnTo>
                <a:lnTo>
                  <a:pt x="2121230" y="701509"/>
                </a:lnTo>
                <a:lnTo>
                  <a:pt x="2159190" y="688809"/>
                </a:lnTo>
                <a:lnTo>
                  <a:pt x="2195919" y="672515"/>
                </a:lnTo>
                <a:lnTo>
                  <a:pt x="2230463" y="650925"/>
                </a:lnTo>
                <a:lnTo>
                  <a:pt x="2265934" y="618642"/>
                </a:lnTo>
                <a:lnTo>
                  <a:pt x="2293848" y="581837"/>
                </a:lnTo>
                <a:lnTo>
                  <a:pt x="2303284" y="564019"/>
                </a:lnTo>
                <a:lnTo>
                  <a:pt x="2315286" y="541362"/>
                </a:lnTo>
                <a:lnTo>
                  <a:pt x="2331275" y="498094"/>
                </a:lnTo>
                <a:lnTo>
                  <a:pt x="2342883" y="452894"/>
                </a:lnTo>
                <a:lnTo>
                  <a:pt x="2351176" y="406603"/>
                </a:lnTo>
                <a:lnTo>
                  <a:pt x="2357209" y="360108"/>
                </a:lnTo>
                <a:lnTo>
                  <a:pt x="2365184" y="283552"/>
                </a:lnTo>
                <a:lnTo>
                  <a:pt x="2368550" y="253885"/>
                </a:lnTo>
                <a:lnTo>
                  <a:pt x="2372487" y="225336"/>
                </a:lnTo>
                <a:lnTo>
                  <a:pt x="2377287" y="197980"/>
                </a:lnTo>
                <a:lnTo>
                  <a:pt x="2387041" y="145732"/>
                </a:lnTo>
                <a:lnTo>
                  <a:pt x="2394902" y="94386"/>
                </a:lnTo>
                <a:lnTo>
                  <a:pt x="2400871" y="43815"/>
                </a:lnTo>
                <a:lnTo>
                  <a:pt x="2404427" y="0"/>
                </a:lnTo>
                <a:close/>
              </a:path>
            </a:pathLst>
          </a:custGeom>
          <a:solidFill>
            <a:srgbClr val="7B4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7072654"/>
            <a:ext cx="2051859" cy="289749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776479" y="8332215"/>
            <a:ext cx="3511521" cy="195555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4993"/>
            <a:ext cx="3479286" cy="204755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159420" y="3"/>
            <a:ext cx="1536441" cy="1895736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4756406" y="2148972"/>
            <a:ext cx="8763000" cy="4923155"/>
          </a:xfrm>
          <a:custGeom>
            <a:avLst/>
            <a:gdLst/>
            <a:ahLst/>
            <a:cxnLst/>
            <a:rect l="l" t="t" r="r" b="b"/>
            <a:pathLst>
              <a:path w="8763000" h="4923155">
                <a:moveTo>
                  <a:pt x="12700" y="1982097"/>
                </a:moveTo>
                <a:lnTo>
                  <a:pt x="12700" y="2458898"/>
                </a:lnTo>
                <a:lnTo>
                  <a:pt x="0" y="2411753"/>
                </a:lnTo>
                <a:lnTo>
                  <a:pt x="0" y="2029242"/>
                </a:lnTo>
                <a:lnTo>
                  <a:pt x="12700" y="1982097"/>
                </a:lnTo>
                <a:close/>
              </a:path>
              <a:path w="8763000" h="4923155">
                <a:moveTo>
                  <a:pt x="38100" y="1796513"/>
                </a:moveTo>
                <a:lnTo>
                  <a:pt x="38100" y="2644482"/>
                </a:lnTo>
                <a:lnTo>
                  <a:pt x="12700" y="2552310"/>
                </a:lnTo>
                <a:lnTo>
                  <a:pt x="12700" y="1888685"/>
                </a:lnTo>
                <a:lnTo>
                  <a:pt x="38100" y="1796513"/>
                </a:lnTo>
                <a:close/>
              </a:path>
              <a:path w="8763000" h="4923155">
                <a:moveTo>
                  <a:pt x="8699500" y="2553656"/>
                </a:moveTo>
                <a:lnTo>
                  <a:pt x="8699500" y="2782508"/>
                </a:lnTo>
                <a:lnTo>
                  <a:pt x="8674100" y="2871694"/>
                </a:lnTo>
                <a:lnTo>
                  <a:pt x="8648700" y="2915724"/>
                </a:lnTo>
                <a:lnTo>
                  <a:pt x="8610600" y="3045422"/>
                </a:lnTo>
                <a:lnTo>
                  <a:pt x="8585200" y="3087821"/>
                </a:lnTo>
                <a:lnTo>
                  <a:pt x="8572500" y="3129785"/>
                </a:lnTo>
                <a:lnTo>
                  <a:pt x="8547100" y="3171302"/>
                </a:lnTo>
                <a:lnTo>
                  <a:pt x="8534400" y="3212362"/>
                </a:lnTo>
                <a:lnTo>
                  <a:pt x="8483600" y="3293062"/>
                </a:lnTo>
                <a:lnTo>
                  <a:pt x="8470900" y="3332681"/>
                </a:lnTo>
                <a:lnTo>
                  <a:pt x="8420100" y="3410401"/>
                </a:lnTo>
                <a:lnTo>
                  <a:pt x="8369300" y="3486021"/>
                </a:lnTo>
                <a:lnTo>
                  <a:pt x="8343900" y="3523017"/>
                </a:lnTo>
                <a:lnTo>
                  <a:pt x="8318500" y="3559454"/>
                </a:lnTo>
                <a:lnTo>
                  <a:pt x="8293100" y="3595321"/>
                </a:lnTo>
                <a:lnTo>
                  <a:pt x="8255000" y="3630609"/>
                </a:lnTo>
                <a:lnTo>
                  <a:pt x="8229600" y="3665304"/>
                </a:lnTo>
                <a:lnTo>
                  <a:pt x="8204200" y="3699397"/>
                </a:lnTo>
                <a:lnTo>
                  <a:pt x="8166100" y="3732875"/>
                </a:lnTo>
                <a:lnTo>
                  <a:pt x="8140700" y="3765729"/>
                </a:lnTo>
                <a:lnTo>
                  <a:pt x="8102600" y="3797946"/>
                </a:lnTo>
                <a:lnTo>
                  <a:pt x="8077200" y="3829515"/>
                </a:lnTo>
                <a:lnTo>
                  <a:pt x="8039100" y="3860426"/>
                </a:lnTo>
                <a:lnTo>
                  <a:pt x="8001000" y="3890667"/>
                </a:lnTo>
                <a:lnTo>
                  <a:pt x="7975600" y="3920227"/>
                </a:lnTo>
                <a:lnTo>
                  <a:pt x="7937500" y="3949095"/>
                </a:lnTo>
                <a:lnTo>
                  <a:pt x="7899400" y="3977259"/>
                </a:lnTo>
                <a:lnTo>
                  <a:pt x="7861300" y="4004709"/>
                </a:lnTo>
                <a:lnTo>
                  <a:pt x="7823200" y="4031434"/>
                </a:lnTo>
                <a:lnTo>
                  <a:pt x="7797800" y="4057422"/>
                </a:lnTo>
                <a:lnTo>
                  <a:pt x="7759700" y="4082661"/>
                </a:lnTo>
                <a:lnTo>
                  <a:pt x="7721600" y="4107142"/>
                </a:lnTo>
                <a:lnTo>
                  <a:pt x="7670800" y="4130852"/>
                </a:lnTo>
                <a:lnTo>
                  <a:pt x="7632700" y="4153781"/>
                </a:lnTo>
                <a:lnTo>
                  <a:pt x="7594600" y="4175917"/>
                </a:lnTo>
                <a:lnTo>
                  <a:pt x="7556500" y="4197250"/>
                </a:lnTo>
                <a:lnTo>
                  <a:pt x="7518400" y="4217768"/>
                </a:lnTo>
                <a:lnTo>
                  <a:pt x="7467600" y="4237459"/>
                </a:lnTo>
                <a:lnTo>
                  <a:pt x="7429500" y="4256313"/>
                </a:lnTo>
                <a:lnTo>
                  <a:pt x="7391400" y="4274319"/>
                </a:lnTo>
                <a:lnTo>
                  <a:pt x="7340600" y="4291466"/>
                </a:lnTo>
                <a:lnTo>
                  <a:pt x="7302500" y="4307741"/>
                </a:lnTo>
                <a:lnTo>
                  <a:pt x="7264400" y="4323135"/>
                </a:lnTo>
                <a:lnTo>
                  <a:pt x="7213600" y="4337636"/>
                </a:lnTo>
                <a:lnTo>
                  <a:pt x="7175500" y="4351232"/>
                </a:lnTo>
                <a:lnTo>
                  <a:pt x="7124700" y="4363913"/>
                </a:lnTo>
                <a:lnTo>
                  <a:pt x="7086600" y="4375668"/>
                </a:lnTo>
                <a:lnTo>
                  <a:pt x="7035800" y="4386485"/>
                </a:lnTo>
                <a:lnTo>
                  <a:pt x="6985000" y="4396353"/>
                </a:lnTo>
                <a:lnTo>
                  <a:pt x="6946900" y="4405261"/>
                </a:lnTo>
                <a:lnTo>
                  <a:pt x="6896100" y="4413198"/>
                </a:lnTo>
                <a:lnTo>
                  <a:pt x="6845300" y="4420152"/>
                </a:lnTo>
                <a:lnTo>
                  <a:pt x="6794500" y="4426113"/>
                </a:lnTo>
                <a:lnTo>
                  <a:pt x="6756400" y="4431070"/>
                </a:lnTo>
                <a:lnTo>
                  <a:pt x="6705600" y="4435010"/>
                </a:lnTo>
                <a:lnTo>
                  <a:pt x="6705600" y="4440996"/>
                </a:lnTo>
                <a:lnTo>
                  <a:pt x="4965700" y="4440996"/>
                </a:lnTo>
                <a:lnTo>
                  <a:pt x="4965700" y="4439499"/>
                </a:lnTo>
                <a:lnTo>
                  <a:pt x="4889500" y="4444400"/>
                </a:lnTo>
                <a:lnTo>
                  <a:pt x="4813300" y="4449854"/>
                </a:lnTo>
                <a:lnTo>
                  <a:pt x="4749800" y="4456166"/>
                </a:lnTo>
                <a:lnTo>
                  <a:pt x="4699000" y="4463643"/>
                </a:lnTo>
                <a:lnTo>
                  <a:pt x="4648200" y="4472587"/>
                </a:lnTo>
                <a:lnTo>
                  <a:pt x="4597400" y="4483306"/>
                </a:lnTo>
                <a:lnTo>
                  <a:pt x="4559300" y="4496103"/>
                </a:lnTo>
                <a:lnTo>
                  <a:pt x="4533900" y="4511283"/>
                </a:lnTo>
                <a:lnTo>
                  <a:pt x="4495800" y="4529152"/>
                </a:lnTo>
                <a:lnTo>
                  <a:pt x="4470400" y="4550014"/>
                </a:lnTo>
                <a:lnTo>
                  <a:pt x="4457700" y="4574175"/>
                </a:lnTo>
                <a:lnTo>
                  <a:pt x="4432300" y="4601939"/>
                </a:lnTo>
                <a:lnTo>
                  <a:pt x="4419600" y="4633612"/>
                </a:lnTo>
                <a:lnTo>
                  <a:pt x="4406900" y="4669498"/>
                </a:lnTo>
                <a:lnTo>
                  <a:pt x="4406900" y="4709902"/>
                </a:lnTo>
                <a:lnTo>
                  <a:pt x="4394200" y="4755130"/>
                </a:lnTo>
                <a:lnTo>
                  <a:pt x="4381500" y="4805485"/>
                </a:lnTo>
                <a:lnTo>
                  <a:pt x="4381500" y="4861275"/>
                </a:lnTo>
                <a:lnTo>
                  <a:pt x="4368800" y="4922802"/>
                </a:lnTo>
                <a:lnTo>
                  <a:pt x="4318000" y="4922802"/>
                </a:lnTo>
                <a:lnTo>
                  <a:pt x="4305300" y="4865752"/>
                </a:lnTo>
                <a:lnTo>
                  <a:pt x="4305300" y="4813602"/>
                </a:lnTo>
                <a:lnTo>
                  <a:pt x="4292600" y="4766114"/>
                </a:lnTo>
                <a:lnTo>
                  <a:pt x="4292600" y="4723052"/>
                </a:lnTo>
                <a:lnTo>
                  <a:pt x="4279900" y="4684176"/>
                </a:lnTo>
                <a:lnTo>
                  <a:pt x="4254500" y="4618035"/>
                </a:lnTo>
                <a:lnTo>
                  <a:pt x="4229100" y="4565789"/>
                </a:lnTo>
                <a:lnTo>
                  <a:pt x="4178300" y="4525536"/>
                </a:lnTo>
                <a:lnTo>
                  <a:pt x="4127500" y="4495374"/>
                </a:lnTo>
                <a:lnTo>
                  <a:pt x="4089400" y="4483482"/>
                </a:lnTo>
                <a:lnTo>
                  <a:pt x="4051300" y="4473400"/>
                </a:lnTo>
                <a:lnTo>
                  <a:pt x="4000500" y="4464889"/>
                </a:lnTo>
                <a:lnTo>
                  <a:pt x="3949700" y="4457712"/>
                </a:lnTo>
                <a:lnTo>
                  <a:pt x="3898900" y="4451632"/>
                </a:lnTo>
                <a:lnTo>
                  <a:pt x="3835400" y="4446409"/>
                </a:lnTo>
                <a:lnTo>
                  <a:pt x="3771900" y="4441807"/>
                </a:lnTo>
                <a:lnTo>
                  <a:pt x="3695700" y="4437588"/>
                </a:lnTo>
                <a:lnTo>
                  <a:pt x="3606800" y="4433514"/>
                </a:lnTo>
                <a:lnTo>
                  <a:pt x="3530600" y="4438463"/>
                </a:lnTo>
                <a:lnTo>
                  <a:pt x="3467100" y="4443623"/>
                </a:lnTo>
                <a:lnTo>
                  <a:pt x="3416300" y="4449426"/>
                </a:lnTo>
                <a:lnTo>
                  <a:pt x="3365500" y="4456305"/>
                </a:lnTo>
                <a:lnTo>
                  <a:pt x="3314700" y="4464693"/>
                </a:lnTo>
                <a:lnTo>
                  <a:pt x="3276600" y="4475022"/>
                </a:lnTo>
                <a:lnTo>
                  <a:pt x="3238500" y="4487725"/>
                </a:lnTo>
                <a:lnTo>
                  <a:pt x="3187700" y="4521983"/>
                </a:lnTo>
                <a:lnTo>
                  <a:pt x="3149600" y="4570926"/>
                </a:lnTo>
                <a:lnTo>
                  <a:pt x="3124200" y="4638015"/>
                </a:lnTo>
                <a:lnTo>
                  <a:pt x="3111500" y="4679446"/>
                </a:lnTo>
                <a:lnTo>
                  <a:pt x="3111500" y="4726711"/>
                </a:lnTo>
                <a:lnTo>
                  <a:pt x="3098800" y="4780244"/>
                </a:lnTo>
                <a:lnTo>
                  <a:pt x="3098800" y="4907839"/>
                </a:lnTo>
                <a:lnTo>
                  <a:pt x="3048000" y="4907839"/>
                </a:lnTo>
                <a:lnTo>
                  <a:pt x="3048000" y="4839342"/>
                </a:lnTo>
                <a:lnTo>
                  <a:pt x="3035300" y="4778246"/>
                </a:lnTo>
                <a:lnTo>
                  <a:pt x="3035300" y="4724092"/>
                </a:lnTo>
                <a:lnTo>
                  <a:pt x="3022600" y="4676421"/>
                </a:lnTo>
                <a:lnTo>
                  <a:pt x="3022600" y="4634775"/>
                </a:lnTo>
                <a:lnTo>
                  <a:pt x="3009900" y="4598696"/>
                </a:lnTo>
                <a:lnTo>
                  <a:pt x="2971800" y="4541400"/>
                </a:lnTo>
                <a:lnTo>
                  <a:pt x="2921000" y="4500864"/>
                </a:lnTo>
                <a:lnTo>
                  <a:pt x="2857500" y="4473420"/>
                </a:lnTo>
                <a:lnTo>
                  <a:pt x="2819400" y="4463461"/>
                </a:lnTo>
                <a:lnTo>
                  <a:pt x="2768600" y="4455398"/>
                </a:lnTo>
                <a:lnTo>
                  <a:pt x="2717800" y="4448773"/>
                </a:lnTo>
                <a:lnTo>
                  <a:pt x="2654300" y="4443128"/>
                </a:lnTo>
                <a:lnTo>
                  <a:pt x="2590800" y="4438003"/>
                </a:lnTo>
                <a:lnTo>
                  <a:pt x="2590800" y="4440996"/>
                </a:lnTo>
                <a:lnTo>
                  <a:pt x="2209800" y="4440996"/>
                </a:lnTo>
                <a:lnTo>
                  <a:pt x="2171700" y="4440480"/>
                </a:lnTo>
                <a:lnTo>
                  <a:pt x="2120900" y="4438939"/>
                </a:lnTo>
                <a:lnTo>
                  <a:pt x="2070100" y="4436385"/>
                </a:lnTo>
                <a:lnTo>
                  <a:pt x="2019300" y="4432826"/>
                </a:lnTo>
                <a:lnTo>
                  <a:pt x="1981200" y="4428275"/>
                </a:lnTo>
                <a:lnTo>
                  <a:pt x="1930400" y="4422741"/>
                </a:lnTo>
                <a:lnTo>
                  <a:pt x="1879600" y="4416235"/>
                </a:lnTo>
                <a:lnTo>
                  <a:pt x="1841500" y="4408767"/>
                </a:lnTo>
                <a:lnTo>
                  <a:pt x="1790700" y="4400348"/>
                </a:lnTo>
                <a:lnTo>
                  <a:pt x="1739900" y="4390989"/>
                </a:lnTo>
                <a:lnTo>
                  <a:pt x="1701800" y="4380699"/>
                </a:lnTo>
                <a:lnTo>
                  <a:pt x="1651000" y="4369490"/>
                </a:lnTo>
                <a:lnTo>
                  <a:pt x="1612900" y="4357372"/>
                </a:lnTo>
                <a:lnTo>
                  <a:pt x="1562100" y="4344356"/>
                </a:lnTo>
                <a:lnTo>
                  <a:pt x="1524000" y="4330451"/>
                </a:lnTo>
                <a:lnTo>
                  <a:pt x="1473200" y="4315669"/>
                </a:lnTo>
                <a:lnTo>
                  <a:pt x="1435100" y="4300020"/>
                </a:lnTo>
                <a:lnTo>
                  <a:pt x="1397000" y="4283515"/>
                </a:lnTo>
                <a:lnTo>
                  <a:pt x="1346200" y="4266163"/>
                </a:lnTo>
                <a:lnTo>
                  <a:pt x="1308100" y="4247976"/>
                </a:lnTo>
                <a:lnTo>
                  <a:pt x="1270000" y="4228965"/>
                </a:lnTo>
                <a:lnTo>
                  <a:pt x="1231900" y="4209138"/>
                </a:lnTo>
                <a:lnTo>
                  <a:pt x="1181100" y="4188508"/>
                </a:lnTo>
                <a:lnTo>
                  <a:pt x="1143000" y="4167085"/>
                </a:lnTo>
                <a:lnTo>
                  <a:pt x="1104900" y="4144878"/>
                </a:lnTo>
                <a:lnTo>
                  <a:pt x="1066800" y="4121899"/>
                </a:lnTo>
                <a:lnTo>
                  <a:pt x="1028700" y="4098159"/>
                </a:lnTo>
                <a:lnTo>
                  <a:pt x="990600" y="4073666"/>
                </a:lnTo>
                <a:lnTo>
                  <a:pt x="952500" y="4048434"/>
                </a:lnTo>
                <a:lnTo>
                  <a:pt x="914400" y="4022470"/>
                </a:lnTo>
                <a:lnTo>
                  <a:pt x="876300" y="3995787"/>
                </a:lnTo>
                <a:lnTo>
                  <a:pt x="850900" y="3968395"/>
                </a:lnTo>
                <a:lnTo>
                  <a:pt x="812800" y="3940304"/>
                </a:lnTo>
                <a:lnTo>
                  <a:pt x="774700" y="3911525"/>
                </a:lnTo>
                <a:lnTo>
                  <a:pt x="749300" y="3882067"/>
                </a:lnTo>
                <a:lnTo>
                  <a:pt x="711200" y="3851943"/>
                </a:lnTo>
                <a:lnTo>
                  <a:pt x="673100" y="3821162"/>
                </a:lnTo>
                <a:lnTo>
                  <a:pt x="647700" y="3789734"/>
                </a:lnTo>
                <a:lnTo>
                  <a:pt x="609600" y="3757671"/>
                </a:lnTo>
                <a:lnTo>
                  <a:pt x="584200" y="3724983"/>
                </a:lnTo>
                <a:lnTo>
                  <a:pt x="558800" y="3691680"/>
                </a:lnTo>
                <a:lnTo>
                  <a:pt x="520700" y="3657773"/>
                </a:lnTo>
                <a:lnTo>
                  <a:pt x="495300" y="3623272"/>
                </a:lnTo>
                <a:lnTo>
                  <a:pt x="469900" y="3588188"/>
                </a:lnTo>
                <a:lnTo>
                  <a:pt x="444500" y="3552531"/>
                </a:lnTo>
                <a:lnTo>
                  <a:pt x="406400" y="3516312"/>
                </a:lnTo>
                <a:lnTo>
                  <a:pt x="381000" y="3479542"/>
                </a:lnTo>
                <a:lnTo>
                  <a:pt x="330200" y="3404388"/>
                </a:lnTo>
                <a:lnTo>
                  <a:pt x="317500" y="3366026"/>
                </a:lnTo>
                <a:lnTo>
                  <a:pt x="292100" y="3327154"/>
                </a:lnTo>
                <a:lnTo>
                  <a:pt x="241300" y="3247924"/>
                </a:lnTo>
                <a:lnTo>
                  <a:pt x="228600" y="3207587"/>
                </a:lnTo>
                <a:lnTo>
                  <a:pt x="203200" y="3166782"/>
                </a:lnTo>
                <a:lnTo>
                  <a:pt x="190500" y="3125520"/>
                </a:lnTo>
                <a:lnTo>
                  <a:pt x="165100" y="3083812"/>
                </a:lnTo>
                <a:lnTo>
                  <a:pt x="139700" y="2999097"/>
                </a:lnTo>
                <a:lnTo>
                  <a:pt x="114300" y="2956112"/>
                </a:lnTo>
                <a:lnTo>
                  <a:pt x="38100" y="2690078"/>
                </a:lnTo>
                <a:lnTo>
                  <a:pt x="38100" y="2410712"/>
                </a:lnTo>
                <a:lnTo>
                  <a:pt x="50800" y="2457586"/>
                </a:lnTo>
                <a:lnTo>
                  <a:pt x="50800" y="2504168"/>
                </a:lnTo>
                <a:lnTo>
                  <a:pt x="63500" y="2550447"/>
                </a:lnTo>
                <a:lnTo>
                  <a:pt x="63500" y="2596410"/>
                </a:lnTo>
                <a:lnTo>
                  <a:pt x="101600" y="2732309"/>
                </a:lnTo>
                <a:lnTo>
                  <a:pt x="101600" y="2776908"/>
                </a:lnTo>
                <a:lnTo>
                  <a:pt x="127000" y="2864993"/>
                </a:lnTo>
                <a:lnTo>
                  <a:pt x="152400" y="2908457"/>
                </a:lnTo>
                <a:lnTo>
                  <a:pt x="190500" y="3036406"/>
                </a:lnTo>
                <a:lnTo>
                  <a:pt x="215900" y="3078205"/>
                </a:lnTo>
                <a:lnTo>
                  <a:pt x="228600" y="3119562"/>
                </a:lnTo>
                <a:lnTo>
                  <a:pt x="254000" y="3160466"/>
                </a:lnTo>
                <a:lnTo>
                  <a:pt x="266700" y="3200905"/>
                </a:lnTo>
                <a:lnTo>
                  <a:pt x="317500" y="3280348"/>
                </a:lnTo>
                <a:lnTo>
                  <a:pt x="330200" y="3319330"/>
                </a:lnTo>
                <a:lnTo>
                  <a:pt x="381000" y="3395764"/>
                </a:lnTo>
                <a:lnTo>
                  <a:pt x="431800" y="3470083"/>
                </a:lnTo>
                <a:lnTo>
                  <a:pt x="457200" y="3506423"/>
                </a:lnTo>
                <a:lnTo>
                  <a:pt x="482600" y="3542203"/>
                </a:lnTo>
                <a:lnTo>
                  <a:pt x="508000" y="3577412"/>
                </a:lnTo>
                <a:lnTo>
                  <a:pt x="533400" y="3612038"/>
                </a:lnTo>
                <a:lnTo>
                  <a:pt x="571500" y="3646072"/>
                </a:lnTo>
                <a:lnTo>
                  <a:pt x="596900" y="3679503"/>
                </a:lnTo>
                <a:lnTo>
                  <a:pt x="622300" y="3712320"/>
                </a:lnTo>
                <a:lnTo>
                  <a:pt x="660400" y="3744511"/>
                </a:lnTo>
                <a:lnTo>
                  <a:pt x="685800" y="3776068"/>
                </a:lnTo>
                <a:lnTo>
                  <a:pt x="723900" y="3806978"/>
                </a:lnTo>
                <a:lnTo>
                  <a:pt x="762000" y="3837231"/>
                </a:lnTo>
                <a:lnTo>
                  <a:pt x="787400" y="3866817"/>
                </a:lnTo>
                <a:lnTo>
                  <a:pt x="825500" y="3895725"/>
                </a:lnTo>
                <a:lnTo>
                  <a:pt x="863600" y="3923943"/>
                </a:lnTo>
                <a:lnTo>
                  <a:pt x="889000" y="3951462"/>
                </a:lnTo>
                <a:lnTo>
                  <a:pt x="927100" y="3978270"/>
                </a:lnTo>
                <a:lnTo>
                  <a:pt x="965200" y="4004358"/>
                </a:lnTo>
                <a:lnTo>
                  <a:pt x="1003300" y="4029713"/>
                </a:lnTo>
                <a:lnTo>
                  <a:pt x="1041400" y="4054326"/>
                </a:lnTo>
                <a:lnTo>
                  <a:pt x="1079500" y="4078186"/>
                </a:lnTo>
                <a:lnTo>
                  <a:pt x="1117600" y="4101282"/>
                </a:lnTo>
                <a:lnTo>
                  <a:pt x="1155700" y="4123603"/>
                </a:lnTo>
                <a:lnTo>
                  <a:pt x="1193800" y="4145139"/>
                </a:lnTo>
                <a:lnTo>
                  <a:pt x="1231900" y="4165879"/>
                </a:lnTo>
                <a:lnTo>
                  <a:pt x="1270000" y="4185812"/>
                </a:lnTo>
                <a:lnTo>
                  <a:pt x="1320800" y="4204928"/>
                </a:lnTo>
                <a:lnTo>
                  <a:pt x="1358900" y="4223216"/>
                </a:lnTo>
                <a:lnTo>
                  <a:pt x="1397000" y="4240665"/>
                </a:lnTo>
                <a:lnTo>
                  <a:pt x="1447800" y="4257264"/>
                </a:lnTo>
                <a:lnTo>
                  <a:pt x="1485900" y="4273003"/>
                </a:lnTo>
                <a:lnTo>
                  <a:pt x="1524000" y="4287871"/>
                </a:lnTo>
                <a:lnTo>
                  <a:pt x="1574800" y="4301858"/>
                </a:lnTo>
                <a:lnTo>
                  <a:pt x="1612900" y="4314952"/>
                </a:lnTo>
                <a:lnTo>
                  <a:pt x="1663700" y="4327143"/>
                </a:lnTo>
                <a:lnTo>
                  <a:pt x="1701800" y="4338420"/>
                </a:lnTo>
                <a:lnTo>
                  <a:pt x="1752600" y="4348773"/>
                </a:lnTo>
                <a:lnTo>
                  <a:pt x="1790700" y="4358190"/>
                </a:lnTo>
                <a:lnTo>
                  <a:pt x="1841500" y="4366662"/>
                </a:lnTo>
                <a:lnTo>
                  <a:pt x="1879600" y="4374177"/>
                </a:lnTo>
                <a:lnTo>
                  <a:pt x="1930400" y="4380725"/>
                </a:lnTo>
                <a:lnTo>
                  <a:pt x="1981200" y="4386295"/>
                </a:lnTo>
                <a:lnTo>
                  <a:pt x="2019300" y="4390876"/>
                </a:lnTo>
                <a:lnTo>
                  <a:pt x="2070100" y="4394458"/>
                </a:lnTo>
                <a:lnTo>
                  <a:pt x="2120900" y="4397029"/>
                </a:lnTo>
                <a:lnTo>
                  <a:pt x="2171700" y="4398580"/>
                </a:lnTo>
                <a:lnTo>
                  <a:pt x="2209800" y="4399100"/>
                </a:lnTo>
                <a:lnTo>
                  <a:pt x="2540000" y="4399100"/>
                </a:lnTo>
                <a:lnTo>
                  <a:pt x="2540000" y="4393114"/>
                </a:lnTo>
                <a:lnTo>
                  <a:pt x="2603500" y="4388166"/>
                </a:lnTo>
                <a:lnTo>
                  <a:pt x="2679700" y="4383006"/>
                </a:lnTo>
                <a:lnTo>
                  <a:pt x="2730500" y="4377202"/>
                </a:lnTo>
                <a:lnTo>
                  <a:pt x="2768600" y="4372043"/>
                </a:lnTo>
                <a:lnTo>
                  <a:pt x="2768600" y="4414062"/>
                </a:lnTo>
                <a:lnTo>
                  <a:pt x="2832100" y="4424085"/>
                </a:lnTo>
                <a:lnTo>
                  <a:pt x="2882900" y="4436603"/>
                </a:lnTo>
                <a:lnTo>
                  <a:pt x="2921000" y="4452227"/>
                </a:lnTo>
                <a:lnTo>
                  <a:pt x="2959100" y="4471568"/>
                </a:lnTo>
                <a:lnTo>
                  <a:pt x="3009900" y="4523842"/>
                </a:lnTo>
                <a:lnTo>
                  <a:pt x="3035300" y="4557997"/>
                </a:lnTo>
                <a:lnTo>
                  <a:pt x="3048000" y="4598310"/>
                </a:lnTo>
                <a:lnTo>
                  <a:pt x="3060700" y="4645392"/>
                </a:lnTo>
                <a:lnTo>
                  <a:pt x="3073400" y="4699854"/>
                </a:lnTo>
                <a:lnTo>
                  <a:pt x="3086100" y="4645352"/>
                </a:lnTo>
                <a:lnTo>
                  <a:pt x="3098800" y="4598166"/>
                </a:lnTo>
                <a:lnTo>
                  <a:pt x="3111500" y="4557714"/>
                </a:lnTo>
                <a:lnTo>
                  <a:pt x="3136900" y="4523412"/>
                </a:lnTo>
                <a:lnTo>
                  <a:pt x="3162300" y="4494675"/>
                </a:lnTo>
                <a:lnTo>
                  <a:pt x="3225800" y="4451567"/>
                </a:lnTo>
                <a:lnTo>
                  <a:pt x="3263900" y="4436028"/>
                </a:lnTo>
                <a:lnTo>
                  <a:pt x="3314700" y="4423721"/>
                </a:lnTo>
                <a:lnTo>
                  <a:pt x="3365500" y="4414062"/>
                </a:lnTo>
                <a:lnTo>
                  <a:pt x="3365500" y="4370833"/>
                </a:lnTo>
                <a:lnTo>
                  <a:pt x="3403600" y="4376025"/>
                </a:lnTo>
                <a:lnTo>
                  <a:pt x="3454400" y="4381807"/>
                </a:lnTo>
                <a:lnTo>
                  <a:pt x="3517900" y="4386866"/>
                </a:lnTo>
                <a:lnTo>
                  <a:pt x="3594100" y="4391618"/>
                </a:lnTo>
                <a:lnTo>
                  <a:pt x="3683000" y="4387562"/>
                </a:lnTo>
                <a:lnTo>
                  <a:pt x="3759200" y="4383392"/>
                </a:lnTo>
                <a:lnTo>
                  <a:pt x="3822700" y="4378867"/>
                </a:lnTo>
                <a:lnTo>
                  <a:pt x="3886200" y="4373744"/>
                </a:lnTo>
                <a:lnTo>
                  <a:pt x="3924300" y="4370164"/>
                </a:lnTo>
                <a:lnTo>
                  <a:pt x="3924300" y="4412566"/>
                </a:lnTo>
                <a:lnTo>
                  <a:pt x="3987800" y="4420826"/>
                </a:lnTo>
                <a:lnTo>
                  <a:pt x="4051300" y="4430889"/>
                </a:lnTo>
                <a:lnTo>
                  <a:pt x="4102100" y="4443123"/>
                </a:lnTo>
                <a:lnTo>
                  <a:pt x="4152900" y="4457898"/>
                </a:lnTo>
                <a:lnTo>
                  <a:pt x="4191000" y="4475583"/>
                </a:lnTo>
                <a:lnTo>
                  <a:pt x="4229100" y="4496546"/>
                </a:lnTo>
                <a:lnTo>
                  <a:pt x="4279900" y="4549782"/>
                </a:lnTo>
                <a:lnTo>
                  <a:pt x="4305300" y="4582793"/>
                </a:lnTo>
                <a:lnTo>
                  <a:pt x="4318000" y="4620558"/>
                </a:lnTo>
                <a:lnTo>
                  <a:pt x="4330700" y="4663445"/>
                </a:lnTo>
                <a:lnTo>
                  <a:pt x="4343400" y="4711825"/>
                </a:lnTo>
                <a:lnTo>
                  <a:pt x="4356100" y="4663445"/>
                </a:lnTo>
                <a:lnTo>
                  <a:pt x="4368800" y="4620558"/>
                </a:lnTo>
                <a:lnTo>
                  <a:pt x="4381500" y="4582793"/>
                </a:lnTo>
                <a:lnTo>
                  <a:pt x="4406900" y="4549782"/>
                </a:lnTo>
                <a:lnTo>
                  <a:pt x="4432300" y="4521156"/>
                </a:lnTo>
                <a:lnTo>
                  <a:pt x="4495800" y="4475583"/>
                </a:lnTo>
                <a:lnTo>
                  <a:pt x="4533900" y="4457898"/>
                </a:lnTo>
                <a:lnTo>
                  <a:pt x="4584700" y="4443123"/>
                </a:lnTo>
                <a:lnTo>
                  <a:pt x="4635500" y="4430889"/>
                </a:lnTo>
                <a:lnTo>
                  <a:pt x="4699000" y="4420826"/>
                </a:lnTo>
                <a:lnTo>
                  <a:pt x="4775200" y="4412566"/>
                </a:lnTo>
                <a:lnTo>
                  <a:pt x="4775200" y="4371357"/>
                </a:lnTo>
                <a:lnTo>
                  <a:pt x="4864100" y="4378867"/>
                </a:lnTo>
                <a:lnTo>
                  <a:pt x="4927600" y="4383392"/>
                </a:lnTo>
                <a:lnTo>
                  <a:pt x="5003800" y="4387562"/>
                </a:lnTo>
                <a:lnTo>
                  <a:pt x="5092700" y="4391618"/>
                </a:lnTo>
                <a:lnTo>
                  <a:pt x="5092700" y="4399100"/>
                </a:lnTo>
                <a:lnTo>
                  <a:pt x="6667500" y="4399100"/>
                </a:lnTo>
                <a:lnTo>
                  <a:pt x="6667500" y="4396107"/>
                </a:lnTo>
                <a:lnTo>
                  <a:pt x="6680200" y="4394611"/>
                </a:lnTo>
                <a:lnTo>
                  <a:pt x="6731000" y="4391053"/>
                </a:lnTo>
                <a:lnTo>
                  <a:pt x="6781800" y="4386455"/>
                </a:lnTo>
                <a:lnTo>
                  <a:pt x="6819900" y="4380830"/>
                </a:lnTo>
                <a:lnTo>
                  <a:pt x="6870700" y="4374189"/>
                </a:lnTo>
                <a:lnTo>
                  <a:pt x="6921500" y="4366543"/>
                </a:lnTo>
                <a:lnTo>
                  <a:pt x="6972300" y="4357905"/>
                </a:lnTo>
                <a:lnTo>
                  <a:pt x="7010400" y="4348285"/>
                </a:lnTo>
                <a:lnTo>
                  <a:pt x="7061200" y="4337695"/>
                </a:lnTo>
                <a:lnTo>
                  <a:pt x="7099300" y="4326147"/>
                </a:lnTo>
                <a:lnTo>
                  <a:pt x="7150100" y="4313653"/>
                </a:lnTo>
                <a:lnTo>
                  <a:pt x="7188200" y="4300223"/>
                </a:lnTo>
                <a:lnTo>
                  <a:pt x="7239000" y="4285870"/>
                </a:lnTo>
                <a:lnTo>
                  <a:pt x="7277100" y="4270604"/>
                </a:lnTo>
                <a:lnTo>
                  <a:pt x="7327900" y="4254438"/>
                </a:lnTo>
                <a:lnTo>
                  <a:pt x="7366000" y="4237384"/>
                </a:lnTo>
                <a:lnTo>
                  <a:pt x="7416800" y="4219452"/>
                </a:lnTo>
                <a:lnTo>
                  <a:pt x="7454900" y="4200654"/>
                </a:lnTo>
                <a:lnTo>
                  <a:pt x="7493000" y="4181002"/>
                </a:lnTo>
                <a:lnTo>
                  <a:pt x="7531100" y="4160508"/>
                </a:lnTo>
                <a:lnTo>
                  <a:pt x="7569200" y="4139182"/>
                </a:lnTo>
                <a:lnTo>
                  <a:pt x="7620000" y="4117037"/>
                </a:lnTo>
                <a:lnTo>
                  <a:pt x="7658100" y="4094084"/>
                </a:lnTo>
                <a:lnTo>
                  <a:pt x="7696200" y="4070335"/>
                </a:lnTo>
                <a:lnTo>
                  <a:pt x="7734300" y="4045801"/>
                </a:lnTo>
                <a:lnTo>
                  <a:pt x="7772400" y="4020494"/>
                </a:lnTo>
                <a:lnTo>
                  <a:pt x="7810500" y="3994425"/>
                </a:lnTo>
                <a:lnTo>
                  <a:pt x="7848600" y="3967606"/>
                </a:lnTo>
                <a:lnTo>
                  <a:pt x="7874000" y="3940048"/>
                </a:lnTo>
                <a:lnTo>
                  <a:pt x="7912100" y="3911763"/>
                </a:lnTo>
                <a:lnTo>
                  <a:pt x="7950200" y="3882763"/>
                </a:lnTo>
                <a:lnTo>
                  <a:pt x="7988300" y="3853060"/>
                </a:lnTo>
                <a:lnTo>
                  <a:pt x="8013700" y="3822663"/>
                </a:lnTo>
                <a:lnTo>
                  <a:pt x="8051800" y="3791587"/>
                </a:lnTo>
                <a:lnTo>
                  <a:pt x="8089900" y="3759841"/>
                </a:lnTo>
                <a:lnTo>
                  <a:pt x="8115300" y="3727437"/>
                </a:lnTo>
                <a:lnTo>
                  <a:pt x="8140700" y="3694387"/>
                </a:lnTo>
                <a:lnTo>
                  <a:pt x="8178800" y="3660703"/>
                </a:lnTo>
                <a:lnTo>
                  <a:pt x="8204200" y="3626396"/>
                </a:lnTo>
                <a:lnTo>
                  <a:pt x="8229600" y="3591478"/>
                </a:lnTo>
                <a:lnTo>
                  <a:pt x="8267700" y="3555960"/>
                </a:lnTo>
                <a:lnTo>
                  <a:pt x="8293100" y="3519853"/>
                </a:lnTo>
                <a:lnTo>
                  <a:pt x="8318500" y="3483170"/>
                </a:lnTo>
                <a:lnTo>
                  <a:pt x="8369300" y="3408120"/>
                </a:lnTo>
                <a:lnTo>
                  <a:pt x="8420100" y="3330903"/>
                </a:lnTo>
                <a:lnTo>
                  <a:pt x="8445500" y="3291510"/>
                </a:lnTo>
                <a:lnTo>
                  <a:pt x="8458200" y="3251610"/>
                </a:lnTo>
                <a:lnTo>
                  <a:pt x="8509000" y="3170334"/>
                </a:lnTo>
                <a:lnTo>
                  <a:pt x="8521700" y="3128982"/>
                </a:lnTo>
                <a:lnTo>
                  <a:pt x="8547100" y="3087168"/>
                </a:lnTo>
                <a:lnTo>
                  <a:pt x="8572500" y="3002204"/>
                </a:lnTo>
                <a:lnTo>
                  <a:pt x="8597900" y="2959077"/>
                </a:lnTo>
                <a:lnTo>
                  <a:pt x="8674100" y="2692009"/>
                </a:lnTo>
                <a:lnTo>
                  <a:pt x="8674100" y="2646221"/>
                </a:lnTo>
                <a:lnTo>
                  <a:pt x="8699500" y="2553656"/>
                </a:lnTo>
                <a:close/>
              </a:path>
              <a:path w="8763000" h="4923155">
                <a:moveTo>
                  <a:pt x="8699500" y="1658487"/>
                </a:moveTo>
                <a:lnTo>
                  <a:pt x="8699500" y="1887340"/>
                </a:lnTo>
                <a:lnTo>
                  <a:pt x="8674100" y="1794775"/>
                </a:lnTo>
                <a:lnTo>
                  <a:pt x="8674100" y="1748987"/>
                </a:lnTo>
                <a:lnTo>
                  <a:pt x="8597900" y="1481918"/>
                </a:lnTo>
                <a:lnTo>
                  <a:pt x="8572500" y="1438791"/>
                </a:lnTo>
                <a:lnTo>
                  <a:pt x="8547100" y="1353827"/>
                </a:lnTo>
                <a:lnTo>
                  <a:pt x="8521700" y="1312014"/>
                </a:lnTo>
                <a:lnTo>
                  <a:pt x="8509000" y="1270661"/>
                </a:lnTo>
                <a:lnTo>
                  <a:pt x="8483600" y="1229781"/>
                </a:lnTo>
                <a:lnTo>
                  <a:pt x="8432800" y="1149485"/>
                </a:lnTo>
                <a:lnTo>
                  <a:pt x="8420100" y="1110093"/>
                </a:lnTo>
                <a:lnTo>
                  <a:pt x="8369300" y="1032875"/>
                </a:lnTo>
                <a:lnTo>
                  <a:pt x="8318500" y="957825"/>
                </a:lnTo>
                <a:lnTo>
                  <a:pt x="8293100" y="921142"/>
                </a:lnTo>
                <a:lnTo>
                  <a:pt x="8267700" y="885036"/>
                </a:lnTo>
                <a:lnTo>
                  <a:pt x="8229600" y="849518"/>
                </a:lnTo>
                <a:lnTo>
                  <a:pt x="8204200" y="814599"/>
                </a:lnTo>
                <a:lnTo>
                  <a:pt x="8178800" y="780292"/>
                </a:lnTo>
                <a:lnTo>
                  <a:pt x="8140700" y="746608"/>
                </a:lnTo>
                <a:lnTo>
                  <a:pt x="8115300" y="713558"/>
                </a:lnTo>
                <a:lnTo>
                  <a:pt x="8077200" y="681155"/>
                </a:lnTo>
                <a:lnTo>
                  <a:pt x="8051800" y="649409"/>
                </a:lnTo>
                <a:lnTo>
                  <a:pt x="8013700" y="618332"/>
                </a:lnTo>
                <a:lnTo>
                  <a:pt x="7988300" y="587936"/>
                </a:lnTo>
                <a:lnTo>
                  <a:pt x="7950200" y="558232"/>
                </a:lnTo>
                <a:lnTo>
                  <a:pt x="7912100" y="529232"/>
                </a:lnTo>
                <a:lnTo>
                  <a:pt x="7874000" y="500947"/>
                </a:lnTo>
                <a:lnTo>
                  <a:pt x="7848600" y="473390"/>
                </a:lnTo>
                <a:lnTo>
                  <a:pt x="7810500" y="446570"/>
                </a:lnTo>
                <a:lnTo>
                  <a:pt x="7772400" y="420502"/>
                </a:lnTo>
                <a:lnTo>
                  <a:pt x="7734300" y="395194"/>
                </a:lnTo>
                <a:lnTo>
                  <a:pt x="7696200" y="370660"/>
                </a:lnTo>
                <a:lnTo>
                  <a:pt x="7658100" y="346911"/>
                </a:lnTo>
                <a:lnTo>
                  <a:pt x="7620000" y="323958"/>
                </a:lnTo>
                <a:lnTo>
                  <a:pt x="7569200" y="301813"/>
                </a:lnTo>
                <a:lnTo>
                  <a:pt x="7531100" y="280487"/>
                </a:lnTo>
                <a:lnTo>
                  <a:pt x="7493000" y="259993"/>
                </a:lnTo>
                <a:lnTo>
                  <a:pt x="7454900" y="240341"/>
                </a:lnTo>
                <a:lnTo>
                  <a:pt x="7404100" y="221543"/>
                </a:lnTo>
                <a:lnTo>
                  <a:pt x="7366000" y="203611"/>
                </a:lnTo>
                <a:lnTo>
                  <a:pt x="7327900" y="186557"/>
                </a:lnTo>
                <a:lnTo>
                  <a:pt x="7277100" y="170391"/>
                </a:lnTo>
                <a:lnTo>
                  <a:pt x="7239000" y="155126"/>
                </a:lnTo>
                <a:lnTo>
                  <a:pt x="7188200" y="140772"/>
                </a:lnTo>
                <a:lnTo>
                  <a:pt x="7150100" y="127343"/>
                </a:lnTo>
                <a:lnTo>
                  <a:pt x="7099300" y="114848"/>
                </a:lnTo>
                <a:lnTo>
                  <a:pt x="7061200" y="103300"/>
                </a:lnTo>
                <a:lnTo>
                  <a:pt x="7010400" y="92710"/>
                </a:lnTo>
                <a:lnTo>
                  <a:pt x="6959600" y="83090"/>
                </a:lnTo>
                <a:lnTo>
                  <a:pt x="6921500" y="74452"/>
                </a:lnTo>
                <a:lnTo>
                  <a:pt x="6870700" y="66806"/>
                </a:lnTo>
                <a:lnTo>
                  <a:pt x="6819900" y="60165"/>
                </a:lnTo>
                <a:lnTo>
                  <a:pt x="6781800" y="54540"/>
                </a:lnTo>
                <a:lnTo>
                  <a:pt x="6731000" y="49943"/>
                </a:lnTo>
                <a:lnTo>
                  <a:pt x="6680200" y="46385"/>
                </a:lnTo>
                <a:lnTo>
                  <a:pt x="6667500" y="44888"/>
                </a:lnTo>
                <a:lnTo>
                  <a:pt x="6667500" y="41896"/>
                </a:lnTo>
                <a:lnTo>
                  <a:pt x="2209800" y="41896"/>
                </a:lnTo>
                <a:lnTo>
                  <a:pt x="2159000" y="42429"/>
                </a:lnTo>
                <a:lnTo>
                  <a:pt x="2120900" y="44022"/>
                </a:lnTo>
                <a:lnTo>
                  <a:pt x="2070100" y="46663"/>
                </a:lnTo>
                <a:lnTo>
                  <a:pt x="2019300" y="50341"/>
                </a:lnTo>
                <a:lnTo>
                  <a:pt x="1968500" y="55046"/>
                </a:lnTo>
                <a:lnTo>
                  <a:pt x="1930400" y="60765"/>
                </a:lnTo>
                <a:lnTo>
                  <a:pt x="1879600" y="67488"/>
                </a:lnTo>
                <a:lnTo>
                  <a:pt x="1828800" y="75203"/>
                </a:lnTo>
                <a:lnTo>
                  <a:pt x="1790700" y="83900"/>
                </a:lnTo>
                <a:lnTo>
                  <a:pt x="1739900" y="93567"/>
                </a:lnTo>
                <a:lnTo>
                  <a:pt x="1689100" y="104193"/>
                </a:lnTo>
                <a:lnTo>
                  <a:pt x="1651000" y="115768"/>
                </a:lnTo>
                <a:lnTo>
                  <a:pt x="1600200" y="128279"/>
                </a:lnTo>
                <a:lnTo>
                  <a:pt x="1562100" y="141715"/>
                </a:lnTo>
                <a:lnTo>
                  <a:pt x="1511300" y="156067"/>
                </a:lnTo>
                <a:lnTo>
                  <a:pt x="1473200" y="171322"/>
                </a:lnTo>
                <a:lnTo>
                  <a:pt x="1435100" y="187469"/>
                </a:lnTo>
                <a:lnTo>
                  <a:pt x="1384300" y="204497"/>
                </a:lnTo>
                <a:lnTo>
                  <a:pt x="1346200" y="222395"/>
                </a:lnTo>
                <a:lnTo>
                  <a:pt x="1308100" y="241152"/>
                </a:lnTo>
                <a:lnTo>
                  <a:pt x="1257300" y="260757"/>
                </a:lnTo>
                <a:lnTo>
                  <a:pt x="1219200" y="281198"/>
                </a:lnTo>
                <a:lnTo>
                  <a:pt x="1181100" y="302465"/>
                </a:lnTo>
                <a:lnTo>
                  <a:pt x="1143000" y="324546"/>
                </a:lnTo>
                <a:lnTo>
                  <a:pt x="1104900" y="347430"/>
                </a:lnTo>
                <a:lnTo>
                  <a:pt x="1066800" y="371106"/>
                </a:lnTo>
                <a:lnTo>
                  <a:pt x="1028700" y="395563"/>
                </a:lnTo>
                <a:lnTo>
                  <a:pt x="990600" y="420789"/>
                </a:lnTo>
                <a:lnTo>
                  <a:pt x="952500" y="446774"/>
                </a:lnTo>
                <a:lnTo>
                  <a:pt x="914400" y="473507"/>
                </a:lnTo>
                <a:lnTo>
                  <a:pt x="876300" y="500976"/>
                </a:lnTo>
                <a:lnTo>
                  <a:pt x="838200" y="529169"/>
                </a:lnTo>
                <a:lnTo>
                  <a:pt x="812800" y="558077"/>
                </a:lnTo>
                <a:lnTo>
                  <a:pt x="774700" y="587688"/>
                </a:lnTo>
                <a:lnTo>
                  <a:pt x="736600" y="617990"/>
                </a:lnTo>
                <a:lnTo>
                  <a:pt x="711200" y="648973"/>
                </a:lnTo>
                <a:lnTo>
                  <a:pt x="673100" y="680625"/>
                </a:lnTo>
                <a:lnTo>
                  <a:pt x="647700" y="712936"/>
                </a:lnTo>
                <a:lnTo>
                  <a:pt x="609600" y="745894"/>
                </a:lnTo>
                <a:lnTo>
                  <a:pt x="584200" y="779487"/>
                </a:lnTo>
                <a:lnTo>
                  <a:pt x="546100" y="813705"/>
                </a:lnTo>
                <a:lnTo>
                  <a:pt x="520700" y="848538"/>
                </a:lnTo>
                <a:lnTo>
                  <a:pt x="495300" y="883972"/>
                </a:lnTo>
                <a:lnTo>
                  <a:pt x="469900" y="919998"/>
                </a:lnTo>
                <a:lnTo>
                  <a:pt x="444500" y="956604"/>
                </a:lnTo>
                <a:lnTo>
                  <a:pt x="419100" y="993780"/>
                </a:lnTo>
                <a:lnTo>
                  <a:pt x="393700" y="1031513"/>
                </a:lnTo>
                <a:lnTo>
                  <a:pt x="342900" y="1108609"/>
                </a:lnTo>
                <a:lnTo>
                  <a:pt x="292100" y="1187803"/>
                </a:lnTo>
                <a:lnTo>
                  <a:pt x="279400" y="1228159"/>
                </a:lnTo>
                <a:lnTo>
                  <a:pt x="228600" y="1310332"/>
                </a:lnTo>
                <a:lnTo>
                  <a:pt x="203200" y="1394382"/>
                </a:lnTo>
                <a:lnTo>
                  <a:pt x="177800" y="1437081"/>
                </a:lnTo>
                <a:lnTo>
                  <a:pt x="152400" y="1523776"/>
                </a:lnTo>
                <a:lnTo>
                  <a:pt x="63500" y="1839635"/>
                </a:lnTo>
                <a:lnTo>
                  <a:pt x="63500" y="1886187"/>
                </a:lnTo>
                <a:lnTo>
                  <a:pt x="50800" y="1933063"/>
                </a:lnTo>
                <a:lnTo>
                  <a:pt x="50800" y="1980252"/>
                </a:lnTo>
                <a:lnTo>
                  <a:pt x="38100" y="2027742"/>
                </a:lnTo>
                <a:lnTo>
                  <a:pt x="38100" y="1750917"/>
                </a:lnTo>
                <a:lnTo>
                  <a:pt x="114300" y="1484883"/>
                </a:lnTo>
                <a:lnTo>
                  <a:pt x="139700" y="1441898"/>
                </a:lnTo>
                <a:lnTo>
                  <a:pt x="165100" y="1357184"/>
                </a:lnTo>
                <a:lnTo>
                  <a:pt x="190500" y="1315475"/>
                </a:lnTo>
                <a:lnTo>
                  <a:pt x="203200" y="1274213"/>
                </a:lnTo>
                <a:lnTo>
                  <a:pt x="228600" y="1233408"/>
                </a:lnTo>
                <a:lnTo>
                  <a:pt x="241300" y="1193071"/>
                </a:lnTo>
                <a:lnTo>
                  <a:pt x="292100" y="1113841"/>
                </a:lnTo>
                <a:lnTo>
                  <a:pt x="317500" y="1074969"/>
                </a:lnTo>
                <a:lnTo>
                  <a:pt x="330200" y="1036607"/>
                </a:lnTo>
                <a:lnTo>
                  <a:pt x="381000" y="961453"/>
                </a:lnTo>
                <a:lnTo>
                  <a:pt x="406400" y="924683"/>
                </a:lnTo>
                <a:lnTo>
                  <a:pt x="444500" y="888464"/>
                </a:lnTo>
                <a:lnTo>
                  <a:pt x="469900" y="852807"/>
                </a:lnTo>
                <a:lnTo>
                  <a:pt x="495300" y="817723"/>
                </a:lnTo>
                <a:lnTo>
                  <a:pt x="520700" y="783222"/>
                </a:lnTo>
                <a:lnTo>
                  <a:pt x="558800" y="749315"/>
                </a:lnTo>
                <a:lnTo>
                  <a:pt x="584200" y="716012"/>
                </a:lnTo>
                <a:lnTo>
                  <a:pt x="609600" y="683324"/>
                </a:lnTo>
                <a:lnTo>
                  <a:pt x="647700" y="651261"/>
                </a:lnTo>
                <a:lnTo>
                  <a:pt x="673100" y="619833"/>
                </a:lnTo>
                <a:lnTo>
                  <a:pt x="711200" y="589052"/>
                </a:lnTo>
                <a:lnTo>
                  <a:pt x="749300" y="558928"/>
                </a:lnTo>
                <a:lnTo>
                  <a:pt x="774700" y="529471"/>
                </a:lnTo>
                <a:lnTo>
                  <a:pt x="812800" y="500691"/>
                </a:lnTo>
                <a:lnTo>
                  <a:pt x="850900" y="472600"/>
                </a:lnTo>
                <a:lnTo>
                  <a:pt x="876300" y="445208"/>
                </a:lnTo>
                <a:lnTo>
                  <a:pt x="914400" y="418525"/>
                </a:lnTo>
                <a:lnTo>
                  <a:pt x="952500" y="392562"/>
                </a:lnTo>
                <a:lnTo>
                  <a:pt x="990600" y="367329"/>
                </a:lnTo>
                <a:lnTo>
                  <a:pt x="1028700" y="342837"/>
                </a:lnTo>
                <a:lnTo>
                  <a:pt x="1066800" y="319096"/>
                </a:lnTo>
                <a:lnTo>
                  <a:pt x="1104900" y="296117"/>
                </a:lnTo>
                <a:lnTo>
                  <a:pt x="1143000" y="273911"/>
                </a:lnTo>
                <a:lnTo>
                  <a:pt x="1181100" y="252487"/>
                </a:lnTo>
                <a:lnTo>
                  <a:pt x="1231900" y="231857"/>
                </a:lnTo>
                <a:lnTo>
                  <a:pt x="1270000" y="212031"/>
                </a:lnTo>
                <a:lnTo>
                  <a:pt x="1308100" y="193019"/>
                </a:lnTo>
                <a:lnTo>
                  <a:pt x="1346200" y="174832"/>
                </a:lnTo>
                <a:lnTo>
                  <a:pt x="1397000" y="157480"/>
                </a:lnTo>
                <a:lnTo>
                  <a:pt x="1435100" y="140975"/>
                </a:lnTo>
                <a:lnTo>
                  <a:pt x="1473200" y="125326"/>
                </a:lnTo>
                <a:lnTo>
                  <a:pt x="1524000" y="110544"/>
                </a:lnTo>
                <a:lnTo>
                  <a:pt x="1562100" y="96639"/>
                </a:lnTo>
                <a:lnTo>
                  <a:pt x="1612900" y="83623"/>
                </a:lnTo>
                <a:lnTo>
                  <a:pt x="1651000" y="71505"/>
                </a:lnTo>
                <a:lnTo>
                  <a:pt x="1701800" y="60296"/>
                </a:lnTo>
                <a:lnTo>
                  <a:pt x="1739900" y="50006"/>
                </a:lnTo>
                <a:lnTo>
                  <a:pt x="1790700" y="40647"/>
                </a:lnTo>
                <a:lnTo>
                  <a:pt x="1841500" y="32228"/>
                </a:lnTo>
                <a:lnTo>
                  <a:pt x="1879600" y="24760"/>
                </a:lnTo>
                <a:lnTo>
                  <a:pt x="1930400" y="18254"/>
                </a:lnTo>
                <a:lnTo>
                  <a:pt x="1981200" y="12720"/>
                </a:lnTo>
                <a:lnTo>
                  <a:pt x="2019300" y="8169"/>
                </a:lnTo>
                <a:lnTo>
                  <a:pt x="2070100" y="4610"/>
                </a:lnTo>
                <a:lnTo>
                  <a:pt x="2120900" y="2056"/>
                </a:lnTo>
                <a:lnTo>
                  <a:pt x="2171700" y="515"/>
                </a:lnTo>
                <a:lnTo>
                  <a:pt x="2209800" y="0"/>
                </a:lnTo>
                <a:lnTo>
                  <a:pt x="6705600" y="0"/>
                </a:lnTo>
                <a:lnTo>
                  <a:pt x="6705600" y="5985"/>
                </a:lnTo>
                <a:lnTo>
                  <a:pt x="6756400" y="9925"/>
                </a:lnTo>
                <a:lnTo>
                  <a:pt x="6794500" y="14882"/>
                </a:lnTo>
                <a:lnTo>
                  <a:pt x="6845300" y="20843"/>
                </a:lnTo>
                <a:lnTo>
                  <a:pt x="6896100" y="27797"/>
                </a:lnTo>
                <a:lnTo>
                  <a:pt x="6946900" y="35734"/>
                </a:lnTo>
                <a:lnTo>
                  <a:pt x="6985000" y="44642"/>
                </a:lnTo>
                <a:lnTo>
                  <a:pt x="7035800" y="54510"/>
                </a:lnTo>
                <a:lnTo>
                  <a:pt x="7086600" y="65327"/>
                </a:lnTo>
                <a:lnTo>
                  <a:pt x="7124700" y="77082"/>
                </a:lnTo>
                <a:lnTo>
                  <a:pt x="7175500" y="89763"/>
                </a:lnTo>
                <a:lnTo>
                  <a:pt x="7213600" y="103359"/>
                </a:lnTo>
                <a:lnTo>
                  <a:pt x="7264400" y="117860"/>
                </a:lnTo>
                <a:lnTo>
                  <a:pt x="7302500" y="133254"/>
                </a:lnTo>
                <a:lnTo>
                  <a:pt x="7340600" y="149529"/>
                </a:lnTo>
                <a:lnTo>
                  <a:pt x="7391400" y="166676"/>
                </a:lnTo>
                <a:lnTo>
                  <a:pt x="7429500" y="184682"/>
                </a:lnTo>
                <a:lnTo>
                  <a:pt x="7467600" y="203536"/>
                </a:lnTo>
                <a:lnTo>
                  <a:pt x="7518400" y="223228"/>
                </a:lnTo>
                <a:lnTo>
                  <a:pt x="7556500" y="243745"/>
                </a:lnTo>
                <a:lnTo>
                  <a:pt x="7594600" y="265078"/>
                </a:lnTo>
                <a:lnTo>
                  <a:pt x="7632700" y="287214"/>
                </a:lnTo>
                <a:lnTo>
                  <a:pt x="7670800" y="310143"/>
                </a:lnTo>
                <a:lnTo>
                  <a:pt x="7721600" y="333853"/>
                </a:lnTo>
                <a:lnTo>
                  <a:pt x="7759700" y="358334"/>
                </a:lnTo>
                <a:lnTo>
                  <a:pt x="7797800" y="383573"/>
                </a:lnTo>
                <a:lnTo>
                  <a:pt x="7823200" y="409561"/>
                </a:lnTo>
                <a:lnTo>
                  <a:pt x="7861300" y="436286"/>
                </a:lnTo>
                <a:lnTo>
                  <a:pt x="7899400" y="463736"/>
                </a:lnTo>
                <a:lnTo>
                  <a:pt x="7937500" y="491900"/>
                </a:lnTo>
                <a:lnTo>
                  <a:pt x="7975600" y="520768"/>
                </a:lnTo>
                <a:lnTo>
                  <a:pt x="8001000" y="550328"/>
                </a:lnTo>
                <a:lnTo>
                  <a:pt x="8039100" y="580569"/>
                </a:lnTo>
                <a:lnTo>
                  <a:pt x="8077200" y="611480"/>
                </a:lnTo>
                <a:lnTo>
                  <a:pt x="8102600" y="643050"/>
                </a:lnTo>
                <a:lnTo>
                  <a:pt x="8140700" y="675267"/>
                </a:lnTo>
                <a:lnTo>
                  <a:pt x="8166100" y="708120"/>
                </a:lnTo>
                <a:lnTo>
                  <a:pt x="8204200" y="741598"/>
                </a:lnTo>
                <a:lnTo>
                  <a:pt x="8229600" y="775691"/>
                </a:lnTo>
                <a:lnTo>
                  <a:pt x="8255000" y="810386"/>
                </a:lnTo>
                <a:lnTo>
                  <a:pt x="8293100" y="845674"/>
                </a:lnTo>
                <a:lnTo>
                  <a:pt x="8318500" y="881541"/>
                </a:lnTo>
                <a:lnTo>
                  <a:pt x="8343900" y="917978"/>
                </a:lnTo>
                <a:lnTo>
                  <a:pt x="8369300" y="954974"/>
                </a:lnTo>
                <a:lnTo>
                  <a:pt x="8420100" y="1030594"/>
                </a:lnTo>
                <a:lnTo>
                  <a:pt x="8470900" y="1108314"/>
                </a:lnTo>
                <a:lnTo>
                  <a:pt x="8483600" y="1147933"/>
                </a:lnTo>
                <a:lnTo>
                  <a:pt x="8534400" y="1228634"/>
                </a:lnTo>
                <a:lnTo>
                  <a:pt x="8547100" y="1269693"/>
                </a:lnTo>
                <a:lnTo>
                  <a:pt x="8572500" y="1311210"/>
                </a:lnTo>
                <a:lnTo>
                  <a:pt x="8585200" y="1353174"/>
                </a:lnTo>
                <a:lnTo>
                  <a:pt x="8610600" y="1395573"/>
                </a:lnTo>
                <a:lnTo>
                  <a:pt x="8648700" y="1525271"/>
                </a:lnTo>
                <a:lnTo>
                  <a:pt x="8674100" y="1569301"/>
                </a:lnTo>
                <a:lnTo>
                  <a:pt x="8699500" y="1658487"/>
                </a:lnTo>
                <a:close/>
              </a:path>
              <a:path w="8763000" h="4923155">
                <a:moveTo>
                  <a:pt x="3365500" y="4370833"/>
                </a:moveTo>
                <a:lnTo>
                  <a:pt x="3365500" y="4414062"/>
                </a:lnTo>
                <a:lnTo>
                  <a:pt x="3314700" y="4404040"/>
                </a:lnTo>
                <a:lnTo>
                  <a:pt x="3263900" y="4391522"/>
                </a:lnTo>
                <a:lnTo>
                  <a:pt x="3225800" y="4375898"/>
                </a:lnTo>
                <a:lnTo>
                  <a:pt x="3187700" y="4356557"/>
                </a:lnTo>
                <a:lnTo>
                  <a:pt x="3136900" y="4304283"/>
                </a:lnTo>
                <a:lnTo>
                  <a:pt x="3111500" y="4270128"/>
                </a:lnTo>
                <a:lnTo>
                  <a:pt x="3098800" y="4229815"/>
                </a:lnTo>
                <a:lnTo>
                  <a:pt x="3086100" y="4182733"/>
                </a:lnTo>
                <a:lnTo>
                  <a:pt x="3073400" y="4128271"/>
                </a:lnTo>
                <a:lnTo>
                  <a:pt x="3060700" y="4182733"/>
                </a:lnTo>
                <a:lnTo>
                  <a:pt x="3048000" y="4229815"/>
                </a:lnTo>
                <a:lnTo>
                  <a:pt x="3035300" y="4270128"/>
                </a:lnTo>
                <a:lnTo>
                  <a:pt x="3009900" y="4304283"/>
                </a:lnTo>
                <a:lnTo>
                  <a:pt x="2984500" y="4332889"/>
                </a:lnTo>
                <a:lnTo>
                  <a:pt x="2921000" y="4375898"/>
                </a:lnTo>
                <a:lnTo>
                  <a:pt x="2882900" y="4391522"/>
                </a:lnTo>
                <a:lnTo>
                  <a:pt x="2832100" y="4404040"/>
                </a:lnTo>
                <a:lnTo>
                  <a:pt x="2768600" y="4414062"/>
                </a:lnTo>
                <a:lnTo>
                  <a:pt x="2768600" y="4372043"/>
                </a:lnTo>
                <a:lnTo>
                  <a:pt x="2781300" y="4370323"/>
                </a:lnTo>
                <a:lnTo>
                  <a:pt x="2832100" y="4361935"/>
                </a:lnTo>
                <a:lnTo>
                  <a:pt x="2870200" y="4351606"/>
                </a:lnTo>
                <a:lnTo>
                  <a:pt x="2908300" y="4338903"/>
                </a:lnTo>
                <a:lnTo>
                  <a:pt x="2959100" y="4304646"/>
                </a:lnTo>
                <a:lnTo>
                  <a:pt x="2971800" y="4282227"/>
                </a:lnTo>
                <a:lnTo>
                  <a:pt x="2997200" y="4255703"/>
                </a:lnTo>
                <a:lnTo>
                  <a:pt x="3009900" y="4224643"/>
                </a:lnTo>
                <a:lnTo>
                  <a:pt x="3022600" y="4188614"/>
                </a:lnTo>
                <a:lnTo>
                  <a:pt x="3022600" y="4147183"/>
                </a:lnTo>
                <a:lnTo>
                  <a:pt x="3035300" y="4099917"/>
                </a:lnTo>
                <a:lnTo>
                  <a:pt x="3035300" y="4046385"/>
                </a:lnTo>
                <a:lnTo>
                  <a:pt x="3048000" y="3986153"/>
                </a:lnTo>
                <a:lnTo>
                  <a:pt x="3048000" y="3918790"/>
                </a:lnTo>
                <a:lnTo>
                  <a:pt x="3098800" y="3918790"/>
                </a:lnTo>
                <a:lnTo>
                  <a:pt x="3098800" y="4045201"/>
                </a:lnTo>
                <a:lnTo>
                  <a:pt x="3111500" y="4098352"/>
                </a:lnTo>
                <a:lnTo>
                  <a:pt x="3111500" y="4145356"/>
                </a:lnTo>
                <a:lnTo>
                  <a:pt x="3124200" y="4186630"/>
                </a:lnTo>
                <a:lnTo>
                  <a:pt x="3136900" y="4222592"/>
                </a:lnTo>
                <a:lnTo>
                  <a:pt x="3162300" y="4280248"/>
                </a:lnTo>
                <a:lnTo>
                  <a:pt x="3213100" y="4321660"/>
                </a:lnTo>
                <a:lnTo>
                  <a:pt x="3276600" y="4350165"/>
                </a:lnTo>
                <a:lnTo>
                  <a:pt x="3314700" y="4360621"/>
                </a:lnTo>
                <a:lnTo>
                  <a:pt x="3352800" y="4369102"/>
                </a:lnTo>
                <a:lnTo>
                  <a:pt x="3365500" y="4370833"/>
                </a:lnTo>
                <a:close/>
              </a:path>
              <a:path w="8763000" h="4923155">
                <a:moveTo>
                  <a:pt x="4775200" y="4371357"/>
                </a:moveTo>
                <a:lnTo>
                  <a:pt x="4775200" y="4412566"/>
                </a:lnTo>
                <a:lnTo>
                  <a:pt x="4699000" y="4404306"/>
                </a:lnTo>
                <a:lnTo>
                  <a:pt x="4635500" y="4394244"/>
                </a:lnTo>
                <a:lnTo>
                  <a:pt x="4584700" y="4382009"/>
                </a:lnTo>
                <a:lnTo>
                  <a:pt x="4533900" y="4367234"/>
                </a:lnTo>
                <a:lnTo>
                  <a:pt x="4495800" y="4349550"/>
                </a:lnTo>
                <a:lnTo>
                  <a:pt x="4457700" y="4328587"/>
                </a:lnTo>
                <a:lnTo>
                  <a:pt x="4406900" y="4275351"/>
                </a:lnTo>
                <a:lnTo>
                  <a:pt x="4381500" y="4242340"/>
                </a:lnTo>
                <a:lnTo>
                  <a:pt x="4368800" y="4204575"/>
                </a:lnTo>
                <a:lnTo>
                  <a:pt x="4356100" y="4161687"/>
                </a:lnTo>
                <a:lnTo>
                  <a:pt x="4343400" y="4113308"/>
                </a:lnTo>
                <a:lnTo>
                  <a:pt x="4330700" y="4161687"/>
                </a:lnTo>
                <a:lnTo>
                  <a:pt x="4318000" y="4204575"/>
                </a:lnTo>
                <a:lnTo>
                  <a:pt x="4305300" y="4242340"/>
                </a:lnTo>
                <a:lnTo>
                  <a:pt x="4279900" y="4275351"/>
                </a:lnTo>
                <a:lnTo>
                  <a:pt x="4254500" y="4303977"/>
                </a:lnTo>
                <a:lnTo>
                  <a:pt x="4191000" y="4349550"/>
                </a:lnTo>
                <a:lnTo>
                  <a:pt x="4152900" y="4367234"/>
                </a:lnTo>
                <a:lnTo>
                  <a:pt x="4102100" y="4382009"/>
                </a:lnTo>
                <a:lnTo>
                  <a:pt x="4051300" y="4394244"/>
                </a:lnTo>
                <a:lnTo>
                  <a:pt x="3987800" y="4404306"/>
                </a:lnTo>
                <a:lnTo>
                  <a:pt x="3924300" y="4412566"/>
                </a:lnTo>
                <a:lnTo>
                  <a:pt x="3924300" y="4370164"/>
                </a:lnTo>
                <a:lnTo>
                  <a:pt x="3949700" y="4367778"/>
                </a:lnTo>
                <a:lnTo>
                  <a:pt x="4000500" y="4360729"/>
                </a:lnTo>
                <a:lnTo>
                  <a:pt x="4051300" y="4352352"/>
                </a:lnTo>
                <a:lnTo>
                  <a:pt x="4089400" y="4342406"/>
                </a:lnTo>
                <a:lnTo>
                  <a:pt x="4127500" y="4330646"/>
                </a:lnTo>
                <a:lnTo>
                  <a:pt x="4178300" y="4300718"/>
                </a:lnTo>
                <a:lnTo>
                  <a:pt x="4229100" y="4260625"/>
                </a:lnTo>
                <a:lnTo>
                  <a:pt x="4254500" y="4208425"/>
                </a:lnTo>
                <a:lnTo>
                  <a:pt x="4279900" y="4142174"/>
                </a:lnTo>
                <a:lnTo>
                  <a:pt x="4292600" y="4103173"/>
                </a:lnTo>
                <a:lnTo>
                  <a:pt x="4292600" y="4059931"/>
                </a:lnTo>
                <a:lnTo>
                  <a:pt x="4305300" y="4012205"/>
                </a:lnTo>
                <a:lnTo>
                  <a:pt x="4305300" y="3959753"/>
                </a:lnTo>
                <a:lnTo>
                  <a:pt x="4318000" y="3902330"/>
                </a:lnTo>
                <a:lnTo>
                  <a:pt x="4368800" y="3902330"/>
                </a:lnTo>
                <a:lnTo>
                  <a:pt x="4381500" y="3959753"/>
                </a:lnTo>
                <a:lnTo>
                  <a:pt x="4381500" y="4012205"/>
                </a:lnTo>
                <a:lnTo>
                  <a:pt x="4394200" y="4059931"/>
                </a:lnTo>
                <a:lnTo>
                  <a:pt x="4394200" y="4103173"/>
                </a:lnTo>
                <a:lnTo>
                  <a:pt x="4406900" y="4142174"/>
                </a:lnTo>
                <a:lnTo>
                  <a:pt x="4432300" y="4208425"/>
                </a:lnTo>
                <a:lnTo>
                  <a:pt x="4457700" y="4260625"/>
                </a:lnTo>
                <a:lnTo>
                  <a:pt x="4508500" y="4300718"/>
                </a:lnTo>
                <a:lnTo>
                  <a:pt x="4559300" y="4330646"/>
                </a:lnTo>
                <a:lnTo>
                  <a:pt x="4597400" y="4342406"/>
                </a:lnTo>
                <a:lnTo>
                  <a:pt x="4648200" y="4352352"/>
                </a:lnTo>
                <a:lnTo>
                  <a:pt x="4686300" y="4360729"/>
                </a:lnTo>
                <a:lnTo>
                  <a:pt x="4737100" y="4367778"/>
                </a:lnTo>
                <a:lnTo>
                  <a:pt x="4775200" y="4371357"/>
                </a:lnTo>
                <a:close/>
              </a:path>
              <a:path w="8763000" h="4923155">
                <a:moveTo>
                  <a:pt x="8737600" y="1841059"/>
                </a:moveTo>
                <a:lnTo>
                  <a:pt x="8737600" y="2599936"/>
                </a:lnTo>
                <a:lnTo>
                  <a:pt x="8699500" y="2737373"/>
                </a:lnTo>
                <a:lnTo>
                  <a:pt x="8699500" y="2506901"/>
                </a:lnTo>
                <a:lnTo>
                  <a:pt x="8712200" y="2459848"/>
                </a:lnTo>
                <a:lnTo>
                  <a:pt x="8712200" y="2364889"/>
                </a:lnTo>
                <a:lnTo>
                  <a:pt x="8724900" y="2317008"/>
                </a:lnTo>
                <a:lnTo>
                  <a:pt x="8724900" y="1794919"/>
                </a:lnTo>
                <a:lnTo>
                  <a:pt x="8737600" y="1841059"/>
                </a:lnTo>
                <a:close/>
              </a:path>
              <a:path w="8763000" h="4923155">
                <a:moveTo>
                  <a:pt x="8724900" y="1794919"/>
                </a:moveTo>
                <a:lnTo>
                  <a:pt x="8724900" y="2123988"/>
                </a:lnTo>
                <a:lnTo>
                  <a:pt x="8712200" y="2076106"/>
                </a:lnTo>
                <a:lnTo>
                  <a:pt x="8712200" y="1981148"/>
                </a:lnTo>
                <a:lnTo>
                  <a:pt x="8699500" y="1934094"/>
                </a:lnTo>
                <a:lnTo>
                  <a:pt x="8699500" y="1703622"/>
                </a:lnTo>
                <a:lnTo>
                  <a:pt x="8724900" y="1794919"/>
                </a:lnTo>
                <a:close/>
              </a:path>
              <a:path w="8763000" h="4923155">
                <a:moveTo>
                  <a:pt x="8750300" y="1934266"/>
                </a:moveTo>
                <a:lnTo>
                  <a:pt x="8750300" y="2506729"/>
                </a:lnTo>
                <a:lnTo>
                  <a:pt x="8737600" y="2553483"/>
                </a:lnTo>
                <a:lnTo>
                  <a:pt x="8737600" y="1887512"/>
                </a:lnTo>
                <a:lnTo>
                  <a:pt x="8750300" y="1934266"/>
                </a:lnTo>
                <a:close/>
              </a:path>
              <a:path w="8763000" h="4923155">
                <a:moveTo>
                  <a:pt x="8763000" y="2028634"/>
                </a:moveTo>
                <a:lnTo>
                  <a:pt x="8763000" y="2412361"/>
                </a:lnTo>
                <a:lnTo>
                  <a:pt x="8750300" y="2459685"/>
                </a:lnTo>
                <a:lnTo>
                  <a:pt x="8750300" y="1981310"/>
                </a:lnTo>
                <a:lnTo>
                  <a:pt x="8763000" y="2028634"/>
                </a:lnTo>
                <a:close/>
              </a:path>
            </a:pathLst>
          </a:custGeom>
          <a:solidFill>
            <a:srgbClr val="D0B4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0" b="0" i="0">
                <a:solidFill>
                  <a:srgbClr val="734B23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38204" y="2703636"/>
            <a:ext cx="6211591" cy="2612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0" b="0" i="0">
                <a:solidFill>
                  <a:srgbClr val="734B23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64467" y="3869599"/>
            <a:ext cx="13159064" cy="467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FF7F4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1790700"/>
            <a:ext cx="11058822" cy="3693319"/>
          </a:xfrm>
        </p:spPr>
        <p:txBody>
          <a:bodyPr/>
          <a:lstStyle/>
          <a:p>
            <a:pPr algn="ctr"/>
            <a:r>
              <a:rPr lang="en-ID" dirty="0" smtClean="0"/>
              <a:t>BAHAN AJAR</a:t>
            </a:r>
            <a:br>
              <a:rPr lang="en-ID" dirty="0" smtClean="0"/>
            </a:br>
            <a:r>
              <a:rPr lang="en-ID" dirty="0" smtClean="0"/>
              <a:t>MATA </a:t>
            </a:r>
            <a:r>
              <a:rPr lang="en-ID" dirty="0" smtClean="0"/>
              <a:t>KULIAH PSIKOLOGI SOSIAL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461665"/>
          </a:xfrm>
        </p:spPr>
        <p:txBody>
          <a:bodyPr/>
          <a:lstStyle/>
          <a:p>
            <a:pPr algn="ctr"/>
            <a:r>
              <a:rPr lang="en-ID" b="1" dirty="0" err="1" smtClean="0">
                <a:solidFill>
                  <a:schemeClr val="tx1"/>
                </a:solidFill>
              </a:rPr>
              <a:t>Dosen</a:t>
            </a:r>
            <a:r>
              <a:rPr lang="en-ID" b="1" dirty="0" smtClean="0">
                <a:solidFill>
                  <a:schemeClr val="tx1"/>
                </a:solidFill>
              </a:rPr>
              <a:t> : </a:t>
            </a:r>
            <a:r>
              <a:rPr lang="en-ID" b="1" dirty="0" err="1" smtClean="0">
                <a:solidFill>
                  <a:schemeClr val="tx1"/>
                </a:solidFill>
              </a:rPr>
              <a:t>Dr.</a:t>
            </a:r>
            <a:r>
              <a:rPr lang="en-ID" b="1" dirty="0" smtClean="0">
                <a:solidFill>
                  <a:schemeClr val="tx1"/>
                </a:solidFill>
              </a:rPr>
              <a:t> </a:t>
            </a:r>
            <a:r>
              <a:rPr lang="en-ID" b="1" dirty="0" err="1" smtClean="0">
                <a:solidFill>
                  <a:schemeClr val="tx1"/>
                </a:solidFill>
              </a:rPr>
              <a:t>Sulistiasih</a:t>
            </a:r>
            <a:r>
              <a:rPr lang="en-ID" b="1" dirty="0" smtClean="0">
                <a:solidFill>
                  <a:schemeClr val="tx1"/>
                </a:solidFill>
              </a:rPr>
              <a:t>, </a:t>
            </a:r>
            <a:r>
              <a:rPr lang="en-ID" b="1" dirty="0" err="1" smtClean="0">
                <a:solidFill>
                  <a:schemeClr val="tx1"/>
                </a:solidFill>
              </a:rPr>
              <a:t>S.Sos</a:t>
            </a:r>
            <a:r>
              <a:rPr lang="en-ID" b="1" dirty="0" smtClean="0">
                <a:solidFill>
                  <a:schemeClr val="tx1"/>
                </a:solidFill>
              </a:rPr>
              <a:t>, </a:t>
            </a:r>
            <a:r>
              <a:rPr lang="en-ID" b="1" dirty="0" err="1" smtClean="0">
                <a:solidFill>
                  <a:schemeClr val="tx1"/>
                </a:solidFill>
              </a:rPr>
              <a:t>M.Psi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32313" y="7658100"/>
            <a:ext cx="1105882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rgbClr val="734B23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algn="ctr"/>
            <a:r>
              <a:rPr lang="en-ID" sz="3600" b="1" dirty="0" smtClean="0"/>
              <a:t>UNIVERSITAS BHAYANGKARA JAKARTA RAYA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616900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57B1AD6-BDBA-7B8D-C268-AA35F8787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44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F3CA23C-973E-6696-6763-8AF59A820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62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D3A26C7-6B05-C876-8C79-BA9DAD199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36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D60ACB6-46C2-E710-C047-2EF330B9A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48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F211A8F-8FEF-3288-3B5A-95F2D5C21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63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2592F48-D6B0-321D-597E-313578A09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74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C51DF1B-58B2-0300-8CE8-A57466376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38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0D1E30B-111E-B359-3270-225DAB5D0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81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AE3C69-1D2F-DB2E-A9ED-CF31DAFF1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94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216F498-4AFA-AA74-59F9-3BF9CF293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1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823544"/>
            <a:ext cx="2853377" cy="246345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06122" y="0"/>
            <a:ext cx="2481877" cy="331716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658094" y="8739754"/>
            <a:ext cx="5394325" cy="994410"/>
          </a:xfrm>
          <a:custGeom>
            <a:avLst/>
            <a:gdLst/>
            <a:ahLst/>
            <a:cxnLst/>
            <a:rect l="l" t="t" r="r" b="b"/>
            <a:pathLst>
              <a:path w="5394325" h="994409">
                <a:moveTo>
                  <a:pt x="41489" y="994278"/>
                </a:moveTo>
                <a:lnTo>
                  <a:pt x="13163" y="963789"/>
                </a:lnTo>
                <a:lnTo>
                  <a:pt x="4858" y="922413"/>
                </a:lnTo>
                <a:lnTo>
                  <a:pt x="2722" y="783745"/>
                </a:lnTo>
                <a:lnTo>
                  <a:pt x="651" y="691284"/>
                </a:lnTo>
                <a:lnTo>
                  <a:pt x="0" y="638578"/>
                </a:lnTo>
                <a:lnTo>
                  <a:pt x="14" y="585889"/>
                </a:lnTo>
                <a:lnTo>
                  <a:pt x="611" y="533216"/>
                </a:lnTo>
                <a:lnTo>
                  <a:pt x="1708" y="480555"/>
                </a:lnTo>
                <a:lnTo>
                  <a:pt x="3221" y="427904"/>
                </a:lnTo>
                <a:lnTo>
                  <a:pt x="5067" y="375262"/>
                </a:lnTo>
                <a:lnTo>
                  <a:pt x="9426" y="269996"/>
                </a:lnTo>
                <a:lnTo>
                  <a:pt x="11772" y="217367"/>
                </a:lnTo>
                <a:lnTo>
                  <a:pt x="26240" y="180548"/>
                </a:lnTo>
                <a:lnTo>
                  <a:pt x="83923" y="146189"/>
                </a:lnTo>
                <a:lnTo>
                  <a:pt x="132350" y="123970"/>
                </a:lnTo>
                <a:lnTo>
                  <a:pt x="182304" y="105842"/>
                </a:lnTo>
                <a:lnTo>
                  <a:pt x="233586" y="91886"/>
                </a:lnTo>
                <a:lnTo>
                  <a:pt x="285996" y="82180"/>
                </a:lnTo>
                <a:lnTo>
                  <a:pt x="339336" y="76805"/>
                </a:lnTo>
                <a:lnTo>
                  <a:pt x="443625" y="70648"/>
                </a:lnTo>
                <a:lnTo>
                  <a:pt x="495776" y="67304"/>
                </a:lnTo>
                <a:lnTo>
                  <a:pt x="547936" y="63641"/>
                </a:lnTo>
                <a:lnTo>
                  <a:pt x="600107" y="59553"/>
                </a:lnTo>
                <a:lnTo>
                  <a:pt x="652291" y="54934"/>
                </a:lnTo>
                <a:lnTo>
                  <a:pt x="704491" y="49676"/>
                </a:lnTo>
                <a:lnTo>
                  <a:pt x="752614" y="45241"/>
                </a:lnTo>
                <a:lnTo>
                  <a:pt x="800978" y="42521"/>
                </a:lnTo>
                <a:lnTo>
                  <a:pt x="898146" y="38422"/>
                </a:lnTo>
                <a:lnTo>
                  <a:pt x="1103209" y="27850"/>
                </a:lnTo>
                <a:lnTo>
                  <a:pt x="1257024" y="19239"/>
                </a:lnTo>
                <a:lnTo>
                  <a:pt x="1313311" y="15345"/>
                </a:lnTo>
                <a:lnTo>
                  <a:pt x="1425925" y="6037"/>
                </a:lnTo>
                <a:lnTo>
                  <a:pt x="1482197" y="2712"/>
                </a:lnTo>
                <a:lnTo>
                  <a:pt x="1533119" y="786"/>
                </a:lnTo>
                <a:lnTo>
                  <a:pt x="1584012" y="0"/>
                </a:lnTo>
                <a:lnTo>
                  <a:pt x="1634876" y="352"/>
                </a:lnTo>
                <a:lnTo>
                  <a:pt x="1685710" y="1843"/>
                </a:lnTo>
                <a:lnTo>
                  <a:pt x="1731810" y="4102"/>
                </a:lnTo>
                <a:lnTo>
                  <a:pt x="1777838" y="7233"/>
                </a:lnTo>
                <a:lnTo>
                  <a:pt x="1823749" y="11141"/>
                </a:lnTo>
                <a:lnTo>
                  <a:pt x="1869497" y="15724"/>
                </a:lnTo>
                <a:lnTo>
                  <a:pt x="1915036" y="20887"/>
                </a:lnTo>
                <a:lnTo>
                  <a:pt x="1981525" y="33735"/>
                </a:lnTo>
                <a:lnTo>
                  <a:pt x="2014723" y="41962"/>
                </a:lnTo>
                <a:lnTo>
                  <a:pt x="2047936" y="49620"/>
                </a:lnTo>
                <a:lnTo>
                  <a:pt x="2098311" y="59778"/>
                </a:lnTo>
                <a:lnTo>
                  <a:pt x="2149072" y="68195"/>
                </a:lnTo>
                <a:lnTo>
                  <a:pt x="2200072" y="74818"/>
                </a:lnTo>
                <a:lnTo>
                  <a:pt x="2251169" y="79595"/>
                </a:lnTo>
                <a:lnTo>
                  <a:pt x="2302217" y="82475"/>
                </a:lnTo>
                <a:lnTo>
                  <a:pt x="2445673" y="87291"/>
                </a:lnTo>
                <a:lnTo>
                  <a:pt x="2541470" y="90033"/>
                </a:lnTo>
                <a:lnTo>
                  <a:pt x="2589313" y="91154"/>
                </a:lnTo>
                <a:lnTo>
                  <a:pt x="2637073" y="92061"/>
                </a:lnTo>
                <a:lnTo>
                  <a:pt x="2668374" y="92213"/>
                </a:lnTo>
                <a:lnTo>
                  <a:pt x="2731784" y="90639"/>
                </a:lnTo>
                <a:lnTo>
                  <a:pt x="2763669" y="90236"/>
                </a:lnTo>
                <a:lnTo>
                  <a:pt x="2963208" y="92059"/>
                </a:lnTo>
                <a:lnTo>
                  <a:pt x="3165970" y="94952"/>
                </a:lnTo>
                <a:lnTo>
                  <a:pt x="3219104" y="94762"/>
                </a:lnTo>
                <a:lnTo>
                  <a:pt x="3272229" y="93539"/>
                </a:lnTo>
                <a:lnTo>
                  <a:pt x="3325325" y="91281"/>
                </a:lnTo>
                <a:lnTo>
                  <a:pt x="3378374" y="87988"/>
                </a:lnTo>
                <a:lnTo>
                  <a:pt x="3431359" y="83660"/>
                </a:lnTo>
                <a:lnTo>
                  <a:pt x="3484261" y="78297"/>
                </a:lnTo>
                <a:lnTo>
                  <a:pt x="3537062" y="71897"/>
                </a:lnTo>
                <a:lnTo>
                  <a:pt x="3589744" y="64461"/>
                </a:lnTo>
                <a:lnTo>
                  <a:pt x="3642289" y="55988"/>
                </a:lnTo>
                <a:lnTo>
                  <a:pt x="3693173" y="48772"/>
                </a:lnTo>
                <a:lnTo>
                  <a:pt x="3744165" y="42797"/>
                </a:lnTo>
                <a:lnTo>
                  <a:pt x="3795238" y="38119"/>
                </a:lnTo>
                <a:lnTo>
                  <a:pt x="3846359" y="34793"/>
                </a:lnTo>
                <a:lnTo>
                  <a:pt x="3897501" y="32875"/>
                </a:lnTo>
                <a:lnTo>
                  <a:pt x="3948634" y="32420"/>
                </a:lnTo>
                <a:lnTo>
                  <a:pt x="3998267" y="31430"/>
                </a:lnTo>
                <a:lnTo>
                  <a:pt x="4047909" y="30045"/>
                </a:lnTo>
                <a:lnTo>
                  <a:pt x="4300741" y="20805"/>
                </a:lnTo>
                <a:lnTo>
                  <a:pt x="4355062" y="20493"/>
                </a:lnTo>
                <a:lnTo>
                  <a:pt x="4409388" y="21884"/>
                </a:lnTo>
                <a:lnTo>
                  <a:pt x="4463621" y="24975"/>
                </a:lnTo>
                <a:lnTo>
                  <a:pt x="4517666" y="29763"/>
                </a:lnTo>
                <a:lnTo>
                  <a:pt x="4564752" y="34942"/>
                </a:lnTo>
                <a:lnTo>
                  <a:pt x="4611945" y="39649"/>
                </a:lnTo>
                <a:lnTo>
                  <a:pt x="4658934" y="44921"/>
                </a:lnTo>
                <a:lnTo>
                  <a:pt x="4705407" y="51795"/>
                </a:lnTo>
                <a:lnTo>
                  <a:pt x="4751874" y="58904"/>
                </a:lnTo>
                <a:lnTo>
                  <a:pt x="4798533" y="64049"/>
                </a:lnTo>
                <a:lnTo>
                  <a:pt x="4845340" y="67789"/>
                </a:lnTo>
                <a:lnTo>
                  <a:pt x="4892253" y="70689"/>
                </a:lnTo>
                <a:lnTo>
                  <a:pt x="4939229" y="73308"/>
                </a:lnTo>
                <a:lnTo>
                  <a:pt x="4986226" y="76209"/>
                </a:lnTo>
                <a:lnTo>
                  <a:pt x="5035432" y="79885"/>
                </a:lnTo>
                <a:lnTo>
                  <a:pt x="5084705" y="84680"/>
                </a:lnTo>
                <a:lnTo>
                  <a:pt x="5133904" y="90496"/>
                </a:lnTo>
                <a:lnTo>
                  <a:pt x="5182886" y="97229"/>
                </a:lnTo>
                <a:lnTo>
                  <a:pt x="5231506" y="104780"/>
                </a:lnTo>
                <a:lnTo>
                  <a:pt x="5250284" y="106575"/>
                </a:lnTo>
                <a:lnTo>
                  <a:pt x="5268885" y="107891"/>
                </a:lnTo>
                <a:lnTo>
                  <a:pt x="5287500" y="108636"/>
                </a:lnTo>
                <a:lnTo>
                  <a:pt x="5306322" y="108722"/>
                </a:lnTo>
                <a:lnTo>
                  <a:pt x="5314076" y="108604"/>
                </a:lnTo>
                <a:lnTo>
                  <a:pt x="5329983" y="107618"/>
                </a:lnTo>
                <a:lnTo>
                  <a:pt x="5337737" y="107500"/>
                </a:lnTo>
                <a:lnTo>
                  <a:pt x="5361617" y="110819"/>
                </a:lnTo>
                <a:lnTo>
                  <a:pt x="5379510" y="121869"/>
                </a:lnTo>
                <a:lnTo>
                  <a:pt x="5390584" y="139773"/>
                </a:lnTo>
                <a:lnTo>
                  <a:pt x="5394006" y="163656"/>
                </a:lnTo>
                <a:lnTo>
                  <a:pt x="5390651" y="313387"/>
                </a:lnTo>
                <a:lnTo>
                  <a:pt x="5389367" y="363293"/>
                </a:lnTo>
                <a:lnTo>
                  <a:pt x="5387765" y="413191"/>
                </a:lnTo>
                <a:lnTo>
                  <a:pt x="5385703" y="463077"/>
                </a:lnTo>
                <a:lnTo>
                  <a:pt x="5383039" y="512947"/>
                </a:lnTo>
                <a:lnTo>
                  <a:pt x="5379839" y="560488"/>
                </a:lnTo>
                <a:lnTo>
                  <a:pt x="5375880" y="608010"/>
                </a:lnTo>
                <a:lnTo>
                  <a:pt x="5371416" y="655518"/>
                </a:lnTo>
                <a:lnTo>
                  <a:pt x="5361981" y="750522"/>
                </a:lnTo>
                <a:lnTo>
                  <a:pt x="5357517" y="798031"/>
                </a:lnTo>
                <a:lnTo>
                  <a:pt x="5311825" y="843439"/>
                </a:lnTo>
                <a:lnTo>
                  <a:pt x="5258597" y="862531"/>
                </a:lnTo>
                <a:lnTo>
                  <a:pt x="5223114" y="867544"/>
                </a:lnTo>
                <a:lnTo>
                  <a:pt x="5207938" y="867155"/>
                </a:lnTo>
                <a:lnTo>
                  <a:pt x="5162116" y="866704"/>
                </a:lnTo>
                <a:lnTo>
                  <a:pt x="5116743" y="869619"/>
                </a:lnTo>
                <a:lnTo>
                  <a:pt x="5071644" y="875120"/>
                </a:lnTo>
                <a:lnTo>
                  <a:pt x="5026645" y="882422"/>
                </a:lnTo>
                <a:lnTo>
                  <a:pt x="4927933" y="900428"/>
                </a:lnTo>
                <a:lnTo>
                  <a:pt x="4873931" y="907878"/>
                </a:lnTo>
                <a:lnTo>
                  <a:pt x="4819649" y="913070"/>
                </a:lnTo>
                <a:lnTo>
                  <a:pt x="4765173" y="915977"/>
                </a:lnTo>
                <a:lnTo>
                  <a:pt x="4710587" y="916573"/>
                </a:lnTo>
                <a:lnTo>
                  <a:pt x="4655976" y="914833"/>
                </a:lnTo>
                <a:lnTo>
                  <a:pt x="4449522" y="900240"/>
                </a:lnTo>
                <a:lnTo>
                  <a:pt x="4397693" y="896798"/>
                </a:lnTo>
                <a:lnTo>
                  <a:pt x="4345713" y="893717"/>
                </a:lnTo>
                <a:lnTo>
                  <a:pt x="4296465" y="891070"/>
                </a:lnTo>
                <a:lnTo>
                  <a:pt x="4247006" y="889099"/>
                </a:lnTo>
                <a:lnTo>
                  <a:pt x="4043670" y="882614"/>
                </a:lnTo>
                <a:lnTo>
                  <a:pt x="3880532" y="877693"/>
                </a:lnTo>
                <a:lnTo>
                  <a:pt x="3826150" y="875721"/>
                </a:lnTo>
                <a:lnTo>
                  <a:pt x="3771830" y="873379"/>
                </a:lnTo>
                <a:lnTo>
                  <a:pt x="3717611" y="870544"/>
                </a:lnTo>
                <a:lnTo>
                  <a:pt x="3668384" y="867395"/>
                </a:lnTo>
                <a:lnTo>
                  <a:pt x="3619040" y="863124"/>
                </a:lnTo>
                <a:lnTo>
                  <a:pt x="3569668" y="858075"/>
                </a:lnTo>
                <a:lnTo>
                  <a:pt x="3471190" y="847010"/>
                </a:lnTo>
                <a:lnTo>
                  <a:pt x="3421207" y="841935"/>
                </a:lnTo>
                <a:lnTo>
                  <a:pt x="3371184" y="838407"/>
                </a:lnTo>
                <a:lnTo>
                  <a:pt x="3321120" y="836455"/>
                </a:lnTo>
                <a:lnTo>
                  <a:pt x="3271016" y="836106"/>
                </a:lnTo>
                <a:lnTo>
                  <a:pt x="3220870" y="837388"/>
                </a:lnTo>
                <a:lnTo>
                  <a:pt x="3170681" y="840330"/>
                </a:lnTo>
                <a:lnTo>
                  <a:pt x="3124322" y="843812"/>
                </a:lnTo>
                <a:lnTo>
                  <a:pt x="3031270" y="850476"/>
                </a:lnTo>
                <a:lnTo>
                  <a:pt x="2984758" y="854246"/>
                </a:lnTo>
                <a:lnTo>
                  <a:pt x="2938373" y="858700"/>
                </a:lnTo>
                <a:lnTo>
                  <a:pt x="2890240" y="864715"/>
                </a:lnTo>
                <a:lnTo>
                  <a:pt x="2842132" y="871654"/>
                </a:lnTo>
                <a:lnTo>
                  <a:pt x="2794104" y="879227"/>
                </a:lnTo>
                <a:lnTo>
                  <a:pt x="2647971" y="903535"/>
                </a:lnTo>
                <a:lnTo>
                  <a:pt x="2496317" y="929429"/>
                </a:lnTo>
                <a:lnTo>
                  <a:pt x="2445774" y="937742"/>
                </a:lnTo>
                <a:lnTo>
                  <a:pt x="2395241" y="945630"/>
                </a:lnTo>
                <a:lnTo>
                  <a:pt x="2344724" y="952933"/>
                </a:lnTo>
                <a:lnTo>
                  <a:pt x="2289260" y="959943"/>
                </a:lnTo>
                <a:lnTo>
                  <a:pt x="2233778" y="965737"/>
                </a:lnTo>
                <a:lnTo>
                  <a:pt x="2178225" y="970556"/>
                </a:lnTo>
                <a:lnTo>
                  <a:pt x="2122544" y="974643"/>
                </a:lnTo>
                <a:lnTo>
                  <a:pt x="2066681" y="978238"/>
                </a:lnTo>
                <a:lnTo>
                  <a:pt x="2017245" y="980984"/>
                </a:lnTo>
                <a:lnTo>
                  <a:pt x="1967804" y="983049"/>
                </a:lnTo>
                <a:lnTo>
                  <a:pt x="1918359" y="984491"/>
                </a:lnTo>
                <a:lnTo>
                  <a:pt x="1868909" y="985366"/>
                </a:lnTo>
                <a:lnTo>
                  <a:pt x="1819453" y="985730"/>
                </a:lnTo>
                <a:lnTo>
                  <a:pt x="1769994" y="985640"/>
                </a:lnTo>
                <a:lnTo>
                  <a:pt x="1720529" y="985152"/>
                </a:lnTo>
                <a:lnTo>
                  <a:pt x="1671060" y="984322"/>
                </a:lnTo>
                <a:lnTo>
                  <a:pt x="1621587" y="983207"/>
                </a:lnTo>
                <a:lnTo>
                  <a:pt x="1522626" y="980348"/>
                </a:lnTo>
                <a:lnTo>
                  <a:pt x="1324651" y="973691"/>
                </a:lnTo>
                <a:lnTo>
                  <a:pt x="1275147" y="972159"/>
                </a:lnTo>
                <a:lnTo>
                  <a:pt x="1222850" y="970310"/>
                </a:lnTo>
                <a:lnTo>
                  <a:pt x="1117949" y="965290"/>
                </a:lnTo>
                <a:lnTo>
                  <a:pt x="1065509" y="963291"/>
                </a:lnTo>
                <a:lnTo>
                  <a:pt x="1013187" y="962413"/>
                </a:lnTo>
                <a:lnTo>
                  <a:pt x="960533" y="962970"/>
                </a:lnTo>
                <a:lnTo>
                  <a:pt x="907892" y="964146"/>
                </a:lnTo>
                <a:lnTo>
                  <a:pt x="750379" y="969148"/>
                </a:lnTo>
                <a:lnTo>
                  <a:pt x="698125" y="970559"/>
                </a:lnTo>
                <a:lnTo>
                  <a:pt x="418603" y="974548"/>
                </a:lnTo>
                <a:lnTo>
                  <a:pt x="309661" y="975537"/>
                </a:lnTo>
                <a:lnTo>
                  <a:pt x="255426" y="976280"/>
                </a:lnTo>
                <a:lnTo>
                  <a:pt x="201281" y="977318"/>
                </a:lnTo>
                <a:lnTo>
                  <a:pt x="147175" y="978745"/>
                </a:lnTo>
                <a:lnTo>
                  <a:pt x="93570" y="987205"/>
                </a:lnTo>
                <a:lnTo>
                  <a:pt x="75991" y="991108"/>
                </a:lnTo>
                <a:lnTo>
                  <a:pt x="41489" y="994278"/>
                </a:lnTo>
                <a:close/>
              </a:path>
            </a:pathLst>
          </a:custGeom>
          <a:solidFill>
            <a:srgbClr val="734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75851" y="9280181"/>
            <a:ext cx="2112645" cy="1007110"/>
          </a:xfrm>
          <a:custGeom>
            <a:avLst/>
            <a:gdLst/>
            <a:ahLst/>
            <a:cxnLst/>
            <a:rect l="l" t="t" r="r" b="b"/>
            <a:pathLst>
              <a:path w="2112644" h="1007109">
                <a:moveTo>
                  <a:pt x="1859889" y="1006817"/>
                </a:moveTo>
                <a:lnTo>
                  <a:pt x="1842516" y="965377"/>
                </a:lnTo>
                <a:lnTo>
                  <a:pt x="1821268" y="923277"/>
                </a:lnTo>
                <a:lnTo>
                  <a:pt x="1796783" y="883018"/>
                </a:lnTo>
                <a:lnTo>
                  <a:pt x="1769033" y="845515"/>
                </a:lnTo>
                <a:lnTo>
                  <a:pt x="1737982" y="811669"/>
                </a:lnTo>
                <a:lnTo>
                  <a:pt x="1703578" y="782396"/>
                </a:lnTo>
                <a:lnTo>
                  <a:pt x="1665859" y="758634"/>
                </a:lnTo>
                <a:lnTo>
                  <a:pt x="1624622" y="741184"/>
                </a:lnTo>
                <a:lnTo>
                  <a:pt x="1579994" y="731062"/>
                </a:lnTo>
                <a:lnTo>
                  <a:pt x="1533575" y="727341"/>
                </a:lnTo>
                <a:lnTo>
                  <a:pt x="1486560" y="728446"/>
                </a:lnTo>
                <a:lnTo>
                  <a:pt x="1439341" y="734174"/>
                </a:lnTo>
                <a:lnTo>
                  <a:pt x="1392301" y="744308"/>
                </a:lnTo>
                <a:lnTo>
                  <a:pt x="1345933" y="758596"/>
                </a:lnTo>
                <a:lnTo>
                  <a:pt x="1300302" y="776922"/>
                </a:lnTo>
                <a:lnTo>
                  <a:pt x="1256144" y="798957"/>
                </a:lnTo>
                <a:lnTo>
                  <a:pt x="1213726" y="824534"/>
                </a:lnTo>
                <a:lnTo>
                  <a:pt x="1173429" y="853440"/>
                </a:lnTo>
                <a:lnTo>
                  <a:pt x="1135672" y="885444"/>
                </a:lnTo>
                <a:lnTo>
                  <a:pt x="1100823" y="920343"/>
                </a:lnTo>
                <a:lnTo>
                  <a:pt x="1069289" y="957910"/>
                </a:lnTo>
                <a:lnTo>
                  <a:pt x="1041450" y="997927"/>
                </a:lnTo>
                <a:lnTo>
                  <a:pt x="1036447" y="1006817"/>
                </a:lnTo>
                <a:lnTo>
                  <a:pt x="1101547" y="1006817"/>
                </a:lnTo>
                <a:lnTo>
                  <a:pt x="1117269" y="984707"/>
                </a:lnTo>
                <a:lnTo>
                  <a:pt x="1148549" y="948639"/>
                </a:lnTo>
                <a:lnTo>
                  <a:pt x="1183170" y="915428"/>
                </a:lnTo>
                <a:lnTo>
                  <a:pt x="1220698" y="885291"/>
                </a:lnTo>
                <a:lnTo>
                  <a:pt x="1260703" y="858481"/>
                </a:lnTo>
                <a:lnTo>
                  <a:pt x="1302740" y="835253"/>
                </a:lnTo>
                <a:lnTo>
                  <a:pt x="1346365" y="815835"/>
                </a:lnTo>
                <a:lnTo>
                  <a:pt x="1391145" y="800481"/>
                </a:lnTo>
                <a:lnTo>
                  <a:pt x="1436636" y="789432"/>
                </a:lnTo>
                <a:lnTo>
                  <a:pt x="1482394" y="782916"/>
                </a:lnTo>
                <a:lnTo>
                  <a:pt x="1528000" y="781202"/>
                </a:lnTo>
                <a:lnTo>
                  <a:pt x="1572983" y="784529"/>
                </a:lnTo>
                <a:lnTo>
                  <a:pt x="1615249" y="795108"/>
                </a:lnTo>
                <a:lnTo>
                  <a:pt x="1654251" y="814400"/>
                </a:lnTo>
                <a:lnTo>
                  <a:pt x="1689912" y="841159"/>
                </a:lnTo>
                <a:lnTo>
                  <a:pt x="1722170" y="874166"/>
                </a:lnTo>
                <a:lnTo>
                  <a:pt x="1750949" y="912202"/>
                </a:lnTo>
                <a:lnTo>
                  <a:pt x="1776183" y="954049"/>
                </a:lnTo>
                <a:lnTo>
                  <a:pt x="1797812" y="998461"/>
                </a:lnTo>
                <a:lnTo>
                  <a:pt x="1801088" y="1006817"/>
                </a:lnTo>
                <a:lnTo>
                  <a:pt x="1859889" y="1006817"/>
                </a:lnTo>
                <a:close/>
              </a:path>
              <a:path w="2112644" h="1007109">
                <a:moveTo>
                  <a:pt x="2112137" y="615530"/>
                </a:moveTo>
                <a:lnTo>
                  <a:pt x="2110219" y="613981"/>
                </a:lnTo>
                <a:lnTo>
                  <a:pt x="2071446" y="586828"/>
                </a:lnTo>
                <a:lnTo>
                  <a:pt x="2031568" y="561390"/>
                </a:lnTo>
                <a:lnTo>
                  <a:pt x="1964664" y="520750"/>
                </a:lnTo>
                <a:lnTo>
                  <a:pt x="1938693" y="504659"/>
                </a:lnTo>
                <a:lnTo>
                  <a:pt x="1913509" y="488353"/>
                </a:lnTo>
                <a:lnTo>
                  <a:pt x="1889150" y="471487"/>
                </a:lnTo>
                <a:lnTo>
                  <a:pt x="1877974" y="463372"/>
                </a:lnTo>
                <a:lnTo>
                  <a:pt x="1805774" y="409613"/>
                </a:lnTo>
                <a:lnTo>
                  <a:pt x="1766011" y="381952"/>
                </a:lnTo>
                <a:lnTo>
                  <a:pt x="1724520" y="356857"/>
                </a:lnTo>
                <a:lnTo>
                  <a:pt x="1717128" y="353314"/>
                </a:lnTo>
                <a:lnTo>
                  <a:pt x="1680679" y="335838"/>
                </a:lnTo>
                <a:lnTo>
                  <a:pt x="1636750" y="320509"/>
                </a:lnTo>
                <a:lnTo>
                  <a:pt x="1590979" y="309397"/>
                </a:lnTo>
                <a:lnTo>
                  <a:pt x="1543799" y="302247"/>
                </a:lnTo>
                <a:lnTo>
                  <a:pt x="1495577" y="298805"/>
                </a:lnTo>
                <a:lnTo>
                  <a:pt x="1446758" y="298818"/>
                </a:lnTo>
                <a:lnTo>
                  <a:pt x="1397711" y="302031"/>
                </a:lnTo>
                <a:lnTo>
                  <a:pt x="1348854" y="308203"/>
                </a:lnTo>
                <a:lnTo>
                  <a:pt x="1300594" y="317068"/>
                </a:lnTo>
                <a:lnTo>
                  <a:pt x="1253337" y="328383"/>
                </a:lnTo>
                <a:lnTo>
                  <a:pt x="1207477" y="341884"/>
                </a:lnTo>
                <a:lnTo>
                  <a:pt x="1163434" y="357327"/>
                </a:lnTo>
                <a:lnTo>
                  <a:pt x="1121587" y="374459"/>
                </a:lnTo>
                <a:lnTo>
                  <a:pt x="1082370" y="393026"/>
                </a:lnTo>
                <a:lnTo>
                  <a:pt x="1040993" y="415556"/>
                </a:lnTo>
                <a:lnTo>
                  <a:pt x="1000848" y="440474"/>
                </a:lnTo>
                <a:lnTo>
                  <a:pt x="962012" y="467702"/>
                </a:lnTo>
                <a:lnTo>
                  <a:pt x="924572" y="497141"/>
                </a:lnTo>
                <a:lnTo>
                  <a:pt x="888631" y="528688"/>
                </a:lnTo>
                <a:lnTo>
                  <a:pt x="854278" y="562267"/>
                </a:lnTo>
                <a:lnTo>
                  <a:pt x="821588" y="597789"/>
                </a:lnTo>
                <a:lnTo>
                  <a:pt x="790663" y="635139"/>
                </a:lnTo>
                <a:lnTo>
                  <a:pt x="761580" y="674230"/>
                </a:lnTo>
                <a:lnTo>
                  <a:pt x="734441" y="714984"/>
                </a:lnTo>
                <a:lnTo>
                  <a:pt x="709333" y="757288"/>
                </a:lnTo>
                <a:lnTo>
                  <a:pt x="686346" y="801077"/>
                </a:lnTo>
                <a:lnTo>
                  <a:pt x="663498" y="852525"/>
                </a:lnTo>
                <a:lnTo>
                  <a:pt x="645883" y="903135"/>
                </a:lnTo>
                <a:lnTo>
                  <a:pt x="633526" y="952588"/>
                </a:lnTo>
                <a:lnTo>
                  <a:pt x="626440" y="1000569"/>
                </a:lnTo>
                <a:lnTo>
                  <a:pt x="626198" y="1006817"/>
                </a:lnTo>
                <a:lnTo>
                  <a:pt x="682193" y="1006817"/>
                </a:lnTo>
                <a:lnTo>
                  <a:pt x="684961" y="979474"/>
                </a:lnTo>
                <a:lnTo>
                  <a:pt x="695198" y="932561"/>
                </a:lnTo>
                <a:lnTo>
                  <a:pt x="708545" y="890003"/>
                </a:lnTo>
                <a:lnTo>
                  <a:pt x="722909" y="853465"/>
                </a:lnTo>
                <a:lnTo>
                  <a:pt x="759752" y="779767"/>
                </a:lnTo>
                <a:lnTo>
                  <a:pt x="785685" y="736561"/>
                </a:lnTo>
                <a:lnTo>
                  <a:pt x="813879" y="695147"/>
                </a:lnTo>
                <a:lnTo>
                  <a:pt x="844245" y="655599"/>
                </a:lnTo>
                <a:lnTo>
                  <a:pt x="876642" y="618070"/>
                </a:lnTo>
                <a:lnTo>
                  <a:pt x="910971" y="582637"/>
                </a:lnTo>
                <a:lnTo>
                  <a:pt x="947102" y="549452"/>
                </a:lnTo>
                <a:lnTo>
                  <a:pt x="984948" y="518591"/>
                </a:lnTo>
                <a:lnTo>
                  <a:pt x="1024382" y="490194"/>
                </a:lnTo>
                <a:lnTo>
                  <a:pt x="1065288" y="464362"/>
                </a:lnTo>
                <a:lnTo>
                  <a:pt x="1107567" y="441210"/>
                </a:lnTo>
                <a:lnTo>
                  <a:pt x="1107198" y="441667"/>
                </a:lnTo>
                <a:lnTo>
                  <a:pt x="1108163" y="441210"/>
                </a:lnTo>
                <a:lnTo>
                  <a:pt x="1145921" y="423506"/>
                </a:lnTo>
                <a:lnTo>
                  <a:pt x="1187780" y="406730"/>
                </a:lnTo>
                <a:lnTo>
                  <a:pt x="1232230" y="391668"/>
                </a:lnTo>
                <a:lnTo>
                  <a:pt x="1278750" y="378637"/>
                </a:lnTo>
                <a:lnTo>
                  <a:pt x="1326781" y="367969"/>
                </a:lnTo>
                <a:lnTo>
                  <a:pt x="1375778" y="359981"/>
                </a:lnTo>
                <a:lnTo>
                  <a:pt x="1425219" y="354990"/>
                </a:lnTo>
                <a:lnTo>
                  <a:pt x="1474571" y="353314"/>
                </a:lnTo>
                <a:lnTo>
                  <a:pt x="1523263" y="355295"/>
                </a:lnTo>
                <a:lnTo>
                  <a:pt x="1570786" y="361226"/>
                </a:lnTo>
                <a:lnTo>
                  <a:pt x="1616583" y="371462"/>
                </a:lnTo>
                <a:lnTo>
                  <a:pt x="1660118" y="386295"/>
                </a:lnTo>
                <a:lnTo>
                  <a:pt x="1699679" y="405358"/>
                </a:lnTo>
                <a:lnTo>
                  <a:pt x="1737893" y="428650"/>
                </a:lnTo>
                <a:lnTo>
                  <a:pt x="1775002" y="454660"/>
                </a:lnTo>
                <a:lnTo>
                  <a:pt x="1811286" y="481850"/>
                </a:lnTo>
                <a:lnTo>
                  <a:pt x="1833829" y="498919"/>
                </a:lnTo>
                <a:lnTo>
                  <a:pt x="1845284" y="507415"/>
                </a:lnTo>
                <a:lnTo>
                  <a:pt x="1882571" y="533603"/>
                </a:lnTo>
                <a:lnTo>
                  <a:pt x="1935949" y="567436"/>
                </a:lnTo>
                <a:lnTo>
                  <a:pt x="2010524" y="612889"/>
                </a:lnTo>
                <a:lnTo>
                  <a:pt x="2057349" y="643597"/>
                </a:lnTo>
                <a:lnTo>
                  <a:pt x="2101405" y="676846"/>
                </a:lnTo>
                <a:lnTo>
                  <a:pt x="2112137" y="686828"/>
                </a:lnTo>
                <a:lnTo>
                  <a:pt x="2112137" y="615530"/>
                </a:lnTo>
                <a:close/>
              </a:path>
              <a:path w="2112644" h="1007109">
                <a:moveTo>
                  <a:pt x="2112137" y="127127"/>
                </a:moveTo>
                <a:lnTo>
                  <a:pt x="2077720" y="95338"/>
                </a:lnTo>
                <a:lnTo>
                  <a:pt x="2037613" y="69011"/>
                </a:lnTo>
                <a:lnTo>
                  <a:pt x="2006612" y="54724"/>
                </a:lnTo>
                <a:lnTo>
                  <a:pt x="1994585" y="49174"/>
                </a:lnTo>
                <a:lnTo>
                  <a:pt x="1949246" y="34899"/>
                </a:lnTo>
                <a:lnTo>
                  <a:pt x="1902193" y="25260"/>
                </a:lnTo>
                <a:lnTo>
                  <a:pt x="1854073" y="19342"/>
                </a:lnTo>
                <a:lnTo>
                  <a:pt x="1805495" y="16192"/>
                </a:lnTo>
                <a:lnTo>
                  <a:pt x="1757070" y="14897"/>
                </a:lnTo>
                <a:lnTo>
                  <a:pt x="1673491" y="14325"/>
                </a:lnTo>
                <a:lnTo>
                  <a:pt x="1638744" y="13741"/>
                </a:lnTo>
                <a:lnTo>
                  <a:pt x="1605229" y="12395"/>
                </a:lnTo>
                <a:lnTo>
                  <a:pt x="1572983" y="9893"/>
                </a:lnTo>
                <a:lnTo>
                  <a:pt x="1519491" y="5054"/>
                </a:lnTo>
                <a:lnTo>
                  <a:pt x="1466964" y="1790"/>
                </a:lnTo>
                <a:lnTo>
                  <a:pt x="1415288" y="101"/>
                </a:lnTo>
                <a:lnTo>
                  <a:pt x="1364386" y="0"/>
                </a:lnTo>
                <a:lnTo>
                  <a:pt x="1314157" y="1511"/>
                </a:lnTo>
                <a:lnTo>
                  <a:pt x="1264488" y="4622"/>
                </a:lnTo>
                <a:lnTo>
                  <a:pt x="1215275" y="9359"/>
                </a:lnTo>
                <a:lnTo>
                  <a:pt x="1166444" y="15735"/>
                </a:lnTo>
                <a:lnTo>
                  <a:pt x="1117879" y="23761"/>
                </a:lnTo>
                <a:lnTo>
                  <a:pt x="1069492" y="33426"/>
                </a:lnTo>
                <a:lnTo>
                  <a:pt x="1021168" y="44767"/>
                </a:lnTo>
                <a:lnTo>
                  <a:pt x="972820" y="57785"/>
                </a:lnTo>
                <a:lnTo>
                  <a:pt x="924331" y="72491"/>
                </a:lnTo>
                <a:lnTo>
                  <a:pt x="875626" y="88887"/>
                </a:lnTo>
                <a:lnTo>
                  <a:pt x="826604" y="106997"/>
                </a:lnTo>
                <a:lnTo>
                  <a:pt x="772134" y="128676"/>
                </a:lnTo>
                <a:lnTo>
                  <a:pt x="719937" y="150812"/>
                </a:lnTo>
                <a:lnTo>
                  <a:pt x="669925" y="173456"/>
                </a:lnTo>
                <a:lnTo>
                  <a:pt x="622020" y="196646"/>
                </a:lnTo>
                <a:lnTo>
                  <a:pt x="576173" y="220408"/>
                </a:lnTo>
                <a:lnTo>
                  <a:pt x="532282" y="244792"/>
                </a:lnTo>
                <a:lnTo>
                  <a:pt x="490296" y="269849"/>
                </a:lnTo>
                <a:lnTo>
                  <a:pt x="450113" y="295605"/>
                </a:lnTo>
                <a:lnTo>
                  <a:pt x="411683" y="322110"/>
                </a:lnTo>
                <a:lnTo>
                  <a:pt x="374929" y="349402"/>
                </a:lnTo>
                <a:lnTo>
                  <a:pt x="339775" y="377520"/>
                </a:lnTo>
                <a:lnTo>
                  <a:pt x="306146" y="406501"/>
                </a:lnTo>
                <a:lnTo>
                  <a:pt x="273951" y="436397"/>
                </a:lnTo>
                <a:lnTo>
                  <a:pt x="235927" y="475297"/>
                </a:lnTo>
                <a:lnTo>
                  <a:pt x="200456" y="515683"/>
                </a:lnTo>
                <a:lnTo>
                  <a:pt x="167627" y="557415"/>
                </a:lnTo>
                <a:lnTo>
                  <a:pt x="137490" y="600354"/>
                </a:lnTo>
                <a:lnTo>
                  <a:pt x="110134" y="644347"/>
                </a:lnTo>
                <a:lnTo>
                  <a:pt x="85623" y="689229"/>
                </a:lnTo>
                <a:lnTo>
                  <a:pt x="64020" y="734885"/>
                </a:lnTo>
                <a:lnTo>
                  <a:pt x="45402" y="781138"/>
                </a:lnTo>
                <a:lnTo>
                  <a:pt x="29832" y="827862"/>
                </a:lnTo>
                <a:lnTo>
                  <a:pt x="17411" y="874814"/>
                </a:lnTo>
                <a:lnTo>
                  <a:pt x="8128" y="922121"/>
                </a:lnTo>
                <a:lnTo>
                  <a:pt x="2120" y="969352"/>
                </a:lnTo>
                <a:lnTo>
                  <a:pt x="0" y="1006817"/>
                </a:lnTo>
                <a:lnTo>
                  <a:pt x="54673" y="1006817"/>
                </a:lnTo>
                <a:lnTo>
                  <a:pt x="56883" y="970064"/>
                </a:lnTo>
                <a:lnTo>
                  <a:pt x="63411" y="922426"/>
                </a:lnTo>
                <a:lnTo>
                  <a:pt x="73494" y="874903"/>
                </a:lnTo>
                <a:lnTo>
                  <a:pt x="87122" y="827392"/>
                </a:lnTo>
                <a:lnTo>
                  <a:pt x="104152" y="780338"/>
                </a:lnTo>
                <a:lnTo>
                  <a:pt x="124498" y="733844"/>
                </a:lnTo>
                <a:lnTo>
                  <a:pt x="148107" y="688086"/>
                </a:lnTo>
                <a:lnTo>
                  <a:pt x="174879" y="643229"/>
                </a:lnTo>
                <a:lnTo>
                  <a:pt x="204736" y="599452"/>
                </a:lnTo>
                <a:lnTo>
                  <a:pt x="237591" y="556933"/>
                </a:lnTo>
                <a:lnTo>
                  <a:pt x="273367" y="515861"/>
                </a:lnTo>
                <a:lnTo>
                  <a:pt x="311975" y="476402"/>
                </a:lnTo>
                <a:lnTo>
                  <a:pt x="345440" y="445249"/>
                </a:lnTo>
                <a:lnTo>
                  <a:pt x="380631" y="415137"/>
                </a:lnTo>
                <a:lnTo>
                  <a:pt x="417626" y="385991"/>
                </a:lnTo>
                <a:lnTo>
                  <a:pt x="456514" y="357771"/>
                </a:lnTo>
                <a:lnTo>
                  <a:pt x="497382" y="330415"/>
                </a:lnTo>
                <a:lnTo>
                  <a:pt x="540334" y="303860"/>
                </a:lnTo>
                <a:lnTo>
                  <a:pt x="585431" y="278041"/>
                </a:lnTo>
                <a:lnTo>
                  <a:pt x="632764" y="252920"/>
                </a:lnTo>
                <a:lnTo>
                  <a:pt x="682434" y="228434"/>
                </a:lnTo>
                <a:lnTo>
                  <a:pt x="734504" y="204520"/>
                </a:lnTo>
                <a:lnTo>
                  <a:pt x="789089" y="181127"/>
                </a:lnTo>
                <a:lnTo>
                  <a:pt x="846251" y="158178"/>
                </a:lnTo>
                <a:lnTo>
                  <a:pt x="893597" y="140652"/>
                </a:lnTo>
                <a:lnTo>
                  <a:pt x="940638" y="124777"/>
                </a:lnTo>
                <a:lnTo>
                  <a:pt x="987463" y="110566"/>
                </a:lnTo>
                <a:lnTo>
                  <a:pt x="1034173" y="97980"/>
                </a:lnTo>
                <a:lnTo>
                  <a:pt x="1080858" y="87033"/>
                </a:lnTo>
                <a:lnTo>
                  <a:pt x="1127633" y="77685"/>
                </a:lnTo>
                <a:lnTo>
                  <a:pt x="1174572" y="69951"/>
                </a:lnTo>
                <a:lnTo>
                  <a:pt x="1221790" y="63792"/>
                </a:lnTo>
                <a:lnTo>
                  <a:pt x="1269377" y="59207"/>
                </a:lnTo>
                <a:lnTo>
                  <a:pt x="1317421" y="56184"/>
                </a:lnTo>
                <a:lnTo>
                  <a:pt x="1366024" y="54724"/>
                </a:lnTo>
                <a:lnTo>
                  <a:pt x="1415288" y="54787"/>
                </a:lnTo>
                <a:lnTo>
                  <a:pt x="1465300" y="56375"/>
                </a:lnTo>
                <a:lnTo>
                  <a:pt x="1516164" y="59474"/>
                </a:lnTo>
                <a:lnTo>
                  <a:pt x="1601965" y="66967"/>
                </a:lnTo>
                <a:lnTo>
                  <a:pt x="1636826" y="68453"/>
                </a:lnTo>
                <a:lnTo>
                  <a:pt x="1672628" y="68999"/>
                </a:lnTo>
                <a:lnTo>
                  <a:pt x="1760499" y="69469"/>
                </a:lnTo>
                <a:lnTo>
                  <a:pt x="1811375" y="70980"/>
                </a:lnTo>
                <a:lnTo>
                  <a:pt x="1861375" y="74714"/>
                </a:lnTo>
                <a:lnTo>
                  <a:pt x="1909787" y="81788"/>
                </a:lnTo>
                <a:lnTo>
                  <a:pt x="1955965" y="93294"/>
                </a:lnTo>
                <a:lnTo>
                  <a:pt x="1999208" y="110350"/>
                </a:lnTo>
                <a:lnTo>
                  <a:pt x="2038819" y="134061"/>
                </a:lnTo>
                <a:lnTo>
                  <a:pt x="2074151" y="165544"/>
                </a:lnTo>
                <a:lnTo>
                  <a:pt x="2098548" y="197497"/>
                </a:lnTo>
                <a:lnTo>
                  <a:pt x="2112137" y="221983"/>
                </a:lnTo>
                <a:lnTo>
                  <a:pt x="2112137" y="127127"/>
                </a:lnTo>
                <a:close/>
              </a:path>
            </a:pathLst>
          </a:custGeom>
          <a:solidFill>
            <a:srgbClr val="7B4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2249805" cy="1188085"/>
          </a:xfrm>
          <a:custGeom>
            <a:avLst/>
            <a:gdLst/>
            <a:ahLst/>
            <a:cxnLst/>
            <a:rect l="l" t="t" r="r" b="b"/>
            <a:pathLst>
              <a:path w="2249805" h="1188085">
                <a:moveTo>
                  <a:pt x="1613230" y="73431"/>
                </a:moveTo>
                <a:lnTo>
                  <a:pt x="1610194" y="25615"/>
                </a:lnTo>
                <a:lnTo>
                  <a:pt x="1605876" y="0"/>
                </a:lnTo>
                <a:lnTo>
                  <a:pt x="1558810" y="0"/>
                </a:lnTo>
                <a:lnTo>
                  <a:pt x="1562392" y="17538"/>
                </a:lnTo>
                <a:lnTo>
                  <a:pt x="1566633" y="64541"/>
                </a:lnTo>
                <a:lnTo>
                  <a:pt x="1565249" y="110998"/>
                </a:lnTo>
                <a:lnTo>
                  <a:pt x="1557959" y="156248"/>
                </a:lnTo>
                <a:lnTo>
                  <a:pt x="1541602" y="198869"/>
                </a:lnTo>
                <a:lnTo>
                  <a:pt x="1514856" y="236258"/>
                </a:lnTo>
                <a:lnTo>
                  <a:pt x="1479664" y="268478"/>
                </a:lnTo>
                <a:lnTo>
                  <a:pt x="1437944" y="295630"/>
                </a:lnTo>
                <a:lnTo>
                  <a:pt x="1391627" y="317766"/>
                </a:lnTo>
                <a:lnTo>
                  <a:pt x="1342618" y="334987"/>
                </a:lnTo>
                <a:lnTo>
                  <a:pt x="1292860" y="347357"/>
                </a:lnTo>
                <a:lnTo>
                  <a:pt x="1244269" y="354965"/>
                </a:lnTo>
                <a:lnTo>
                  <a:pt x="1198765" y="357886"/>
                </a:lnTo>
                <a:lnTo>
                  <a:pt x="1146606" y="358190"/>
                </a:lnTo>
                <a:lnTo>
                  <a:pt x="1094295" y="357593"/>
                </a:lnTo>
                <a:lnTo>
                  <a:pt x="1041946" y="356069"/>
                </a:lnTo>
                <a:lnTo>
                  <a:pt x="989672" y="353593"/>
                </a:lnTo>
                <a:lnTo>
                  <a:pt x="937615" y="350139"/>
                </a:lnTo>
                <a:lnTo>
                  <a:pt x="890397" y="345986"/>
                </a:lnTo>
                <a:lnTo>
                  <a:pt x="843254" y="338963"/>
                </a:lnTo>
                <a:lnTo>
                  <a:pt x="797394" y="327202"/>
                </a:lnTo>
                <a:lnTo>
                  <a:pt x="754075" y="308851"/>
                </a:lnTo>
                <a:lnTo>
                  <a:pt x="720217" y="286804"/>
                </a:lnTo>
                <a:lnTo>
                  <a:pt x="689000" y="258495"/>
                </a:lnTo>
                <a:lnTo>
                  <a:pt x="660730" y="224320"/>
                </a:lnTo>
                <a:lnTo>
                  <a:pt x="635685" y="184658"/>
                </a:lnTo>
                <a:lnTo>
                  <a:pt x="614159" y="139941"/>
                </a:lnTo>
                <a:lnTo>
                  <a:pt x="596442" y="90538"/>
                </a:lnTo>
                <a:lnTo>
                  <a:pt x="582256" y="33274"/>
                </a:lnTo>
                <a:lnTo>
                  <a:pt x="578218" y="0"/>
                </a:lnTo>
                <a:lnTo>
                  <a:pt x="530796" y="0"/>
                </a:lnTo>
                <a:lnTo>
                  <a:pt x="539102" y="57048"/>
                </a:lnTo>
                <a:lnTo>
                  <a:pt x="551027" y="104203"/>
                </a:lnTo>
                <a:lnTo>
                  <a:pt x="565861" y="146951"/>
                </a:lnTo>
                <a:lnTo>
                  <a:pt x="585825" y="191935"/>
                </a:lnTo>
                <a:lnTo>
                  <a:pt x="611657" y="236943"/>
                </a:lnTo>
                <a:lnTo>
                  <a:pt x="644080" y="279793"/>
                </a:lnTo>
                <a:lnTo>
                  <a:pt x="683818" y="318274"/>
                </a:lnTo>
                <a:lnTo>
                  <a:pt x="731608" y="350164"/>
                </a:lnTo>
                <a:lnTo>
                  <a:pt x="780948" y="371157"/>
                </a:lnTo>
                <a:lnTo>
                  <a:pt x="832345" y="384556"/>
                </a:lnTo>
                <a:lnTo>
                  <a:pt x="883920" y="392480"/>
                </a:lnTo>
                <a:lnTo>
                  <a:pt x="933780" y="397103"/>
                </a:lnTo>
                <a:lnTo>
                  <a:pt x="986701" y="400545"/>
                </a:lnTo>
                <a:lnTo>
                  <a:pt x="1039799" y="403072"/>
                </a:lnTo>
                <a:lnTo>
                  <a:pt x="1092987" y="404685"/>
                </a:lnTo>
                <a:lnTo>
                  <a:pt x="1146149" y="405345"/>
                </a:lnTo>
                <a:lnTo>
                  <a:pt x="1199159" y="405015"/>
                </a:lnTo>
                <a:lnTo>
                  <a:pt x="1238161" y="402805"/>
                </a:lnTo>
                <a:lnTo>
                  <a:pt x="1280541" y="397217"/>
                </a:lnTo>
                <a:lnTo>
                  <a:pt x="1325041" y="388086"/>
                </a:lnTo>
                <a:lnTo>
                  <a:pt x="1370355" y="375246"/>
                </a:lnTo>
                <a:lnTo>
                  <a:pt x="1415211" y="358508"/>
                </a:lnTo>
                <a:lnTo>
                  <a:pt x="1458328" y="337705"/>
                </a:lnTo>
                <a:lnTo>
                  <a:pt x="1498447" y="312661"/>
                </a:lnTo>
                <a:lnTo>
                  <a:pt x="1534261" y="283222"/>
                </a:lnTo>
                <a:lnTo>
                  <a:pt x="1550352" y="265112"/>
                </a:lnTo>
                <a:lnTo>
                  <a:pt x="1564513" y="249186"/>
                </a:lnTo>
                <a:lnTo>
                  <a:pt x="1587906" y="210388"/>
                </a:lnTo>
                <a:lnTo>
                  <a:pt x="1603171" y="166662"/>
                </a:lnTo>
                <a:lnTo>
                  <a:pt x="1610969" y="120624"/>
                </a:lnTo>
                <a:lnTo>
                  <a:pt x="1613230" y="73431"/>
                </a:lnTo>
                <a:close/>
              </a:path>
              <a:path w="2249805" h="1188085">
                <a:moveTo>
                  <a:pt x="1985683" y="50177"/>
                </a:moveTo>
                <a:lnTo>
                  <a:pt x="1984222" y="215"/>
                </a:lnTo>
                <a:lnTo>
                  <a:pt x="1984197" y="0"/>
                </a:lnTo>
                <a:lnTo>
                  <a:pt x="1936254" y="0"/>
                </a:lnTo>
                <a:lnTo>
                  <a:pt x="1937880" y="22783"/>
                </a:lnTo>
                <a:lnTo>
                  <a:pt x="1937778" y="73977"/>
                </a:lnTo>
                <a:lnTo>
                  <a:pt x="1933524" y="124523"/>
                </a:lnTo>
                <a:lnTo>
                  <a:pt x="1924710" y="173545"/>
                </a:lnTo>
                <a:lnTo>
                  <a:pt x="1910956" y="220230"/>
                </a:lnTo>
                <a:lnTo>
                  <a:pt x="1891842" y="263728"/>
                </a:lnTo>
                <a:lnTo>
                  <a:pt x="1849132" y="326707"/>
                </a:lnTo>
                <a:lnTo>
                  <a:pt x="1823796" y="356298"/>
                </a:lnTo>
                <a:lnTo>
                  <a:pt x="1797507" y="385064"/>
                </a:lnTo>
                <a:lnTo>
                  <a:pt x="1781022" y="402920"/>
                </a:lnTo>
                <a:lnTo>
                  <a:pt x="1772805" y="412013"/>
                </a:lnTo>
                <a:lnTo>
                  <a:pt x="1747291" y="441731"/>
                </a:lnTo>
                <a:lnTo>
                  <a:pt x="1713903" y="484568"/>
                </a:lnTo>
                <a:lnTo>
                  <a:pt x="1668805" y="544563"/>
                </a:lnTo>
                <a:lnTo>
                  <a:pt x="1638630" y="582066"/>
                </a:lnTo>
                <a:lnTo>
                  <a:pt x="1606524" y="616978"/>
                </a:lnTo>
                <a:lnTo>
                  <a:pt x="1571764" y="647712"/>
                </a:lnTo>
                <a:lnTo>
                  <a:pt x="1529549" y="674738"/>
                </a:lnTo>
                <a:lnTo>
                  <a:pt x="1483271" y="694918"/>
                </a:lnTo>
                <a:lnTo>
                  <a:pt x="1434452" y="709549"/>
                </a:lnTo>
                <a:lnTo>
                  <a:pt x="1384681" y="719912"/>
                </a:lnTo>
                <a:lnTo>
                  <a:pt x="1335481" y="727290"/>
                </a:lnTo>
                <a:lnTo>
                  <a:pt x="1288427" y="732967"/>
                </a:lnTo>
                <a:lnTo>
                  <a:pt x="1239215" y="738466"/>
                </a:lnTo>
                <a:lnTo>
                  <a:pt x="1189609" y="743064"/>
                </a:lnTo>
                <a:lnTo>
                  <a:pt x="1139875" y="745744"/>
                </a:lnTo>
                <a:lnTo>
                  <a:pt x="1090256" y="745540"/>
                </a:lnTo>
                <a:lnTo>
                  <a:pt x="1041031" y="741476"/>
                </a:lnTo>
                <a:lnTo>
                  <a:pt x="991641" y="732701"/>
                </a:lnTo>
                <a:lnTo>
                  <a:pt x="943330" y="719963"/>
                </a:lnTo>
                <a:lnTo>
                  <a:pt x="896531" y="704443"/>
                </a:lnTo>
                <a:lnTo>
                  <a:pt x="851649" y="687298"/>
                </a:lnTo>
                <a:lnTo>
                  <a:pt x="809104" y="669683"/>
                </a:lnTo>
                <a:lnTo>
                  <a:pt x="761085" y="648766"/>
                </a:lnTo>
                <a:lnTo>
                  <a:pt x="711885" y="625335"/>
                </a:lnTo>
                <a:lnTo>
                  <a:pt x="663003" y="598665"/>
                </a:lnTo>
                <a:lnTo>
                  <a:pt x="615924" y="568032"/>
                </a:lnTo>
                <a:lnTo>
                  <a:pt x="572160" y="532726"/>
                </a:lnTo>
                <a:lnTo>
                  <a:pt x="535482" y="495401"/>
                </a:lnTo>
                <a:lnTo>
                  <a:pt x="503301" y="454710"/>
                </a:lnTo>
                <a:lnTo>
                  <a:pt x="475208" y="411403"/>
                </a:lnTo>
                <a:lnTo>
                  <a:pt x="450862" y="366166"/>
                </a:lnTo>
                <a:lnTo>
                  <a:pt x="429856" y="319747"/>
                </a:lnTo>
                <a:lnTo>
                  <a:pt x="411822" y="272859"/>
                </a:lnTo>
                <a:lnTo>
                  <a:pt x="396379" y="226212"/>
                </a:lnTo>
                <a:lnTo>
                  <a:pt x="383146" y="180543"/>
                </a:lnTo>
                <a:lnTo>
                  <a:pt x="371754" y="136563"/>
                </a:lnTo>
                <a:lnTo>
                  <a:pt x="361797" y="94449"/>
                </a:lnTo>
                <a:lnTo>
                  <a:pt x="352539" y="50038"/>
                </a:lnTo>
                <a:lnTo>
                  <a:pt x="344563" y="3746"/>
                </a:lnTo>
                <a:lnTo>
                  <a:pt x="344081" y="0"/>
                </a:lnTo>
                <a:lnTo>
                  <a:pt x="296697" y="0"/>
                </a:lnTo>
                <a:lnTo>
                  <a:pt x="306260" y="58648"/>
                </a:lnTo>
                <a:lnTo>
                  <a:pt x="315696" y="104406"/>
                </a:lnTo>
                <a:lnTo>
                  <a:pt x="325793" y="147739"/>
                </a:lnTo>
                <a:lnTo>
                  <a:pt x="336499" y="189230"/>
                </a:lnTo>
                <a:lnTo>
                  <a:pt x="348767" y="232244"/>
                </a:lnTo>
                <a:lnTo>
                  <a:pt x="362915" y="276275"/>
                </a:lnTo>
                <a:lnTo>
                  <a:pt x="379247" y="320776"/>
                </a:lnTo>
                <a:lnTo>
                  <a:pt x="398068" y="365213"/>
                </a:lnTo>
                <a:lnTo>
                  <a:pt x="419684" y="409041"/>
                </a:lnTo>
                <a:lnTo>
                  <a:pt x="444398" y="451751"/>
                </a:lnTo>
                <a:lnTo>
                  <a:pt x="472503" y="492785"/>
                </a:lnTo>
                <a:lnTo>
                  <a:pt x="504329" y="531609"/>
                </a:lnTo>
                <a:lnTo>
                  <a:pt x="540169" y="567702"/>
                </a:lnTo>
                <a:lnTo>
                  <a:pt x="578980" y="599732"/>
                </a:lnTo>
                <a:lnTo>
                  <a:pt x="620077" y="628015"/>
                </a:lnTo>
                <a:lnTo>
                  <a:pt x="662609" y="653021"/>
                </a:lnTo>
                <a:lnTo>
                  <a:pt x="705726" y="675233"/>
                </a:lnTo>
                <a:lnTo>
                  <a:pt x="748601" y="695147"/>
                </a:lnTo>
                <a:lnTo>
                  <a:pt x="790359" y="713244"/>
                </a:lnTo>
                <a:lnTo>
                  <a:pt x="834720" y="731583"/>
                </a:lnTo>
                <a:lnTo>
                  <a:pt x="881659" y="749465"/>
                </a:lnTo>
                <a:lnTo>
                  <a:pt x="930859" y="765670"/>
                </a:lnTo>
                <a:lnTo>
                  <a:pt x="981951" y="779030"/>
                </a:lnTo>
                <a:lnTo>
                  <a:pt x="1034618" y="788339"/>
                </a:lnTo>
                <a:lnTo>
                  <a:pt x="1086942" y="792721"/>
                </a:lnTo>
                <a:lnTo>
                  <a:pt x="1139113" y="793026"/>
                </a:lnTo>
                <a:lnTo>
                  <a:pt x="1191006" y="790282"/>
                </a:lnTo>
                <a:lnTo>
                  <a:pt x="1242479" y="785545"/>
                </a:lnTo>
                <a:lnTo>
                  <a:pt x="1293406" y="779843"/>
                </a:lnTo>
                <a:lnTo>
                  <a:pt x="1336116" y="774750"/>
                </a:lnTo>
                <a:lnTo>
                  <a:pt x="1380807" y="768413"/>
                </a:lnTo>
                <a:lnTo>
                  <a:pt x="1426489" y="759879"/>
                </a:lnTo>
                <a:lnTo>
                  <a:pt x="1472247" y="748233"/>
                </a:lnTo>
                <a:lnTo>
                  <a:pt x="1517129" y="732523"/>
                </a:lnTo>
                <a:lnTo>
                  <a:pt x="1560182" y="711822"/>
                </a:lnTo>
                <a:lnTo>
                  <a:pt x="1600441" y="685177"/>
                </a:lnTo>
                <a:lnTo>
                  <a:pt x="1638554" y="651713"/>
                </a:lnTo>
                <a:lnTo>
                  <a:pt x="1673059" y="614451"/>
                </a:lnTo>
                <a:lnTo>
                  <a:pt x="1705000" y="574878"/>
                </a:lnTo>
                <a:lnTo>
                  <a:pt x="1751507" y="512978"/>
                </a:lnTo>
                <a:lnTo>
                  <a:pt x="1767433" y="492112"/>
                </a:lnTo>
                <a:lnTo>
                  <a:pt x="1783486" y="471932"/>
                </a:lnTo>
                <a:lnTo>
                  <a:pt x="1799945" y="452488"/>
                </a:lnTo>
                <a:lnTo>
                  <a:pt x="1807819" y="443611"/>
                </a:lnTo>
                <a:lnTo>
                  <a:pt x="1859838" y="386321"/>
                </a:lnTo>
                <a:lnTo>
                  <a:pt x="1886800" y="354622"/>
                </a:lnTo>
                <a:lnTo>
                  <a:pt x="1911731" y="321221"/>
                </a:lnTo>
                <a:lnTo>
                  <a:pt x="1915033" y="315760"/>
                </a:lnTo>
                <a:lnTo>
                  <a:pt x="1933359" y="285470"/>
                </a:lnTo>
                <a:lnTo>
                  <a:pt x="1952790" y="242366"/>
                </a:lnTo>
                <a:lnTo>
                  <a:pt x="1967433" y="196672"/>
                </a:lnTo>
                <a:lnTo>
                  <a:pt x="1977593" y="149009"/>
                </a:lnTo>
                <a:lnTo>
                  <a:pt x="1983587" y="99974"/>
                </a:lnTo>
                <a:lnTo>
                  <a:pt x="1985683" y="50177"/>
                </a:lnTo>
                <a:close/>
              </a:path>
              <a:path w="2249805" h="1188085">
                <a:moveTo>
                  <a:pt x="2249779" y="0"/>
                </a:moveTo>
                <a:lnTo>
                  <a:pt x="2202611" y="0"/>
                </a:lnTo>
                <a:lnTo>
                  <a:pt x="2202002" y="14020"/>
                </a:lnTo>
                <a:lnTo>
                  <a:pt x="2198090" y="62331"/>
                </a:lnTo>
                <a:lnTo>
                  <a:pt x="2192350" y="111290"/>
                </a:lnTo>
                <a:lnTo>
                  <a:pt x="2184793" y="161010"/>
                </a:lnTo>
                <a:lnTo>
                  <a:pt x="2170150" y="240436"/>
                </a:lnTo>
                <a:lnTo>
                  <a:pt x="2165997" y="270116"/>
                </a:lnTo>
                <a:lnTo>
                  <a:pt x="2162568" y="300685"/>
                </a:lnTo>
                <a:lnTo>
                  <a:pt x="2154199" y="382016"/>
                </a:lnTo>
                <a:lnTo>
                  <a:pt x="2147532" y="431406"/>
                </a:lnTo>
                <a:lnTo>
                  <a:pt x="2138146" y="479323"/>
                </a:lnTo>
                <a:lnTo>
                  <a:pt x="2124697" y="524751"/>
                </a:lnTo>
                <a:lnTo>
                  <a:pt x="2105863" y="566674"/>
                </a:lnTo>
                <a:lnTo>
                  <a:pt x="2080310" y="604100"/>
                </a:lnTo>
                <a:lnTo>
                  <a:pt x="2046693" y="636003"/>
                </a:lnTo>
                <a:lnTo>
                  <a:pt x="1985060" y="668223"/>
                </a:lnTo>
                <a:lnTo>
                  <a:pt x="1914804" y="689660"/>
                </a:lnTo>
                <a:lnTo>
                  <a:pt x="1907565" y="691400"/>
                </a:lnTo>
                <a:lnTo>
                  <a:pt x="1900377" y="693369"/>
                </a:lnTo>
                <a:lnTo>
                  <a:pt x="1841068" y="711314"/>
                </a:lnTo>
                <a:lnTo>
                  <a:pt x="1789849" y="729272"/>
                </a:lnTo>
                <a:lnTo>
                  <a:pt x="1739455" y="749287"/>
                </a:lnTo>
                <a:lnTo>
                  <a:pt x="1689900" y="771385"/>
                </a:lnTo>
                <a:lnTo>
                  <a:pt x="1641157" y="795540"/>
                </a:lnTo>
                <a:lnTo>
                  <a:pt x="1593443" y="821664"/>
                </a:lnTo>
                <a:lnTo>
                  <a:pt x="1546948" y="849642"/>
                </a:lnTo>
                <a:lnTo>
                  <a:pt x="1501686" y="879487"/>
                </a:lnTo>
                <a:lnTo>
                  <a:pt x="1457655" y="911174"/>
                </a:lnTo>
                <a:lnTo>
                  <a:pt x="1414856" y="944727"/>
                </a:lnTo>
                <a:lnTo>
                  <a:pt x="1344295" y="1004392"/>
                </a:lnTo>
                <a:lnTo>
                  <a:pt x="1314246" y="1028725"/>
                </a:lnTo>
                <a:lnTo>
                  <a:pt x="1251521" y="1071575"/>
                </a:lnTo>
                <a:lnTo>
                  <a:pt x="1209700" y="1092276"/>
                </a:lnTo>
                <a:lnTo>
                  <a:pt x="1166533" y="1109091"/>
                </a:lnTo>
                <a:lnTo>
                  <a:pt x="1122057" y="1121994"/>
                </a:lnTo>
                <a:lnTo>
                  <a:pt x="1076248" y="1130998"/>
                </a:lnTo>
                <a:lnTo>
                  <a:pt x="1030909" y="1137221"/>
                </a:lnTo>
                <a:lnTo>
                  <a:pt x="985189" y="1140599"/>
                </a:lnTo>
                <a:lnTo>
                  <a:pt x="939177" y="1141196"/>
                </a:lnTo>
                <a:lnTo>
                  <a:pt x="892987" y="1139037"/>
                </a:lnTo>
                <a:lnTo>
                  <a:pt x="846734" y="1134160"/>
                </a:lnTo>
                <a:lnTo>
                  <a:pt x="800506" y="1126629"/>
                </a:lnTo>
                <a:lnTo>
                  <a:pt x="754418" y="1116482"/>
                </a:lnTo>
                <a:lnTo>
                  <a:pt x="708596" y="1103744"/>
                </a:lnTo>
                <a:lnTo>
                  <a:pt x="663117" y="1088466"/>
                </a:lnTo>
                <a:lnTo>
                  <a:pt x="618121" y="1070698"/>
                </a:lnTo>
                <a:lnTo>
                  <a:pt x="573684" y="1050480"/>
                </a:lnTo>
                <a:lnTo>
                  <a:pt x="529945" y="1027849"/>
                </a:lnTo>
                <a:lnTo>
                  <a:pt x="486994" y="1002842"/>
                </a:lnTo>
                <a:lnTo>
                  <a:pt x="444931" y="975525"/>
                </a:lnTo>
                <a:lnTo>
                  <a:pt x="403885" y="945921"/>
                </a:lnTo>
                <a:lnTo>
                  <a:pt x="363956" y="914082"/>
                </a:lnTo>
                <a:lnTo>
                  <a:pt x="325234" y="880046"/>
                </a:lnTo>
                <a:lnTo>
                  <a:pt x="287858" y="843851"/>
                </a:lnTo>
                <a:lnTo>
                  <a:pt x="251904" y="805548"/>
                </a:lnTo>
                <a:lnTo>
                  <a:pt x="223443" y="772528"/>
                </a:lnTo>
                <a:lnTo>
                  <a:pt x="195948" y="738200"/>
                </a:lnTo>
                <a:lnTo>
                  <a:pt x="169430" y="702564"/>
                </a:lnTo>
                <a:lnTo>
                  <a:pt x="143903" y="665632"/>
                </a:lnTo>
                <a:lnTo>
                  <a:pt x="119354" y="627405"/>
                </a:lnTo>
                <a:lnTo>
                  <a:pt x="95783" y="587908"/>
                </a:lnTo>
                <a:lnTo>
                  <a:pt x="73202" y="547116"/>
                </a:lnTo>
                <a:lnTo>
                  <a:pt x="51625" y="505066"/>
                </a:lnTo>
                <a:lnTo>
                  <a:pt x="31038" y="461746"/>
                </a:lnTo>
                <a:lnTo>
                  <a:pt x="11442" y="417169"/>
                </a:lnTo>
                <a:lnTo>
                  <a:pt x="0" y="388937"/>
                </a:lnTo>
                <a:lnTo>
                  <a:pt x="0" y="506247"/>
                </a:lnTo>
                <a:lnTo>
                  <a:pt x="32245" y="570484"/>
                </a:lnTo>
                <a:lnTo>
                  <a:pt x="55524" y="612432"/>
                </a:lnTo>
                <a:lnTo>
                  <a:pt x="79819" y="653084"/>
                </a:lnTo>
                <a:lnTo>
                  <a:pt x="105143" y="692429"/>
                </a:lnTo>
                <a:lnTo>
                  <a:pt x="131495" y="730478"/>
                </a:lnTo>
                <a:lnTo>
                  <a:pt x="158851" y="767207"/>
                </a:lnTo>
                <a:lnTo>
                  <a:pt x="187223" y="802601"/>
                </a:lnTo>
                <a:lnTo>
                  <a:pt x="216598" y="836676"/>
                </a:lnTo>
                <a:lnTo>
                  <a:pt x="252349" y="874826"/>
                </a:lnTo>
                <a:lnTo>
                  <a:pt x="289483" y="910996"/>
                </a:lnTo>
                <a:lnTo>
                  <a:pt x="327914" y="945121"/>
                </a:lnTo>
                <a:lnTo>
                  <a:pt x="367525" y="977176"/>
                </a:lnTo>
                <a:lnTo>
                  <a:pt x="408228" y="1007122"/>
                </a:lnTo>
                <a:lnTo>
                  <a:pt x="449935" y="1034923"/>
                </a:lnTo>
                <a:lnTo>
                  <a:pt x="492531" y="1060526"/>
                </a:lnTo>
                <a:lnTo>
                  <a:pt x="535940" y="1083906"/>
                </a:lnTo>
                <a:lnTo>
                  <a:pt x="580034" y="1105027"/>
                </a:lnTo>
                <a:lnTo>
                  <a:pt x="624751" y="1123848"/>
                </a:lnTo>
                <a:lnTo>
                  <a:pt x="669975" y="1140333"/>
                </a:lnTo>
                <a:lnTo>
                  <a:pt x="715606" y="1154430"/>
                </a:lnTo>
                <a:lnTo>
                  <a:pt x="761542" y="1166126"/>
                </a:lnTo>
                <a:lnTo>
                  <a:pt x="807707" y="1175359"/>
                </a:lnTo>
                <a:lnTo>
                  <a:pt x="853998" y="1182103"/>
                </a:lnTo>
                <a:lnTo>
                  <a:pt x="900303" y="1186307"/>
                </a:lnTo>
                <a:lnTo>
                  <a:pt x="946531" y="1187958"/>
                </a:lnTo>
                <a:lnTo>
                  <a:pt x="992593" y="1186992"/>
                </a:lnTo>
                <a:lnTo>
                  <a:pt x="1038390" y="1183398"/>
                </a:lnTo>
                <a:lnTo>
                  <a:pt x="1083818" y="1177112"/>
                </a:lnTo>
                <a:lnTo>
                  <a:pt x="1133703" y="1167231"/>
                </a:lnTo>
                <a:lnTo>
                  <a:pt x="1182128" y="1153109"/>
                </a:lnTo>
                <a:lnTo>
                  <a:pt x="1229118" y="1134732"/>
                </a:lnTo>
                <a:lnTo>
                  <a:pt x="1274648" y="1112113"/>
                </a:lnTo>
                <a:lnTo>
                  <a:pt x="1309420" y="1090231"/>
                </a:lnTo>
                <a:lnTo>
                  <a:pt x="1342390" y="1066012"/>
                </a:lnTo>
                <a:lnTo>
                  <a:pt x="1374000" y="1040422"/>
                </a:lnTo>
                <a:lnTo>
                  <a:pt x="1424381" y="997559"/>
                </a:lnTo>
                <a:lnTo>
                  <a:pt x="1434376" y="989164"/>
                </a:lnTo>
                <a:lnTo>
                  <a:pt x="1485671" y="948512"/>
                </a:lnTo>
                <a:lnTo>
                  <a:pt x="1528152" y="917943"/>
                </a:lnTo>
                <a:lnTo>
                  <a:pt x="1571828" y="889177"/>
                </a:lnTo>
                <a:lnTo>
                  <a:pt x="1616671" y="862190"/>
                </a:lnTo>
                <a:lnTo>
                  <a:pt x="1662709" y="837006"/>
                </a:lnTo>
                <a:lnTo>
                  <a:pt x="1709737" y="813727"/>
                </a:lnTo>
                <a:lnTo>
                  <a:pt x="1757565" y="792429"/>
                </a:lnTo>
                <a:lnTo>
                  <a:pt x="1806181" y="773125"/>
                </a:lnTo>
                <a:lnTo>
                  <a:pt x="1855597" y="755827"/>
                </a:lnTo>
                <a:lnTo>
                  <a:pt x="1905800" y="740524"/>
                </a:lnTo>
                <a:lnTo>
                  <a:pt x="1912899" y="738619"/>
                </a:lnTo>
                <a:lnTo>
                  <a:pt x="1920011" y="736638"/>
                </a:lnTo>
                <a:lnTo>
                  <a:pt x="1965375" y="723912"/>
                </a:lnTo>
                <a:lnTo>
                  <a:pt x="2003323" y="711212"/>
                </a:lnTo>
                <a:lnTo>
                  <a:pt x="2040064" y="694918"/>
                </a:lnTo>
                <a:lnTo>
                  <a:pt x="2074608" y="673328"/>
                </a:lnTo>
                <a:lnTo>
                  <a:pt x="2110079" y="641045"/>
                </a:lnTo>
                <a:lnTo>
                  <a:pt x="2137994" y="604240"/>
                </a:lnTo>
                <a:lnTo>
                  <a:pt x="2159419" y="563765"/>
                </a:lnTo>
                <a:lnTo>
                  <a:pt x="2175408" y="520496"/>
                </a:lnTo>
                <a:lnTo>
                  <a:pt x="2187029" y="475297"/>
                </a:lnTo>
                <a:lnTo>
                  <a:pt x="2195322" y="429006"/>
                </a:lnTo>
                <a:lnTo>
                  <a:pt x="2201354" y="382511"/>
                </a:lnTo>
                <a:lnTo>
                  <a:pt x="2209330" y="305955"/>
                </a:lnTo>
                <a:lnTo>
                  <a:pt x="2212695" y="276288"/>
                </a:lnTo>
                <a:lnTo>
                  <a:pt x="2216620" y="247738"/>
                </a:lnTo>
                <a:lnTo>
                  <a:pt x="2221433" y="220383"/>
                </a:lnTo>
                <a:lnTo>
                  <a:pt x="2231186" y="168135"/>
                </a:lnTo>
                <a:lnTo>
                  <a:pt x="2239048" y="116789"/>
                </a:lnTo>
                <a:lnTo>
                  <a:pt x="2245004" y="66217"/>
                </a:lnTo>
                <a:lnTo>
                  <a:pt x="2249068" y="16294"/>
                </a:lnTo>
                <a:lnTo>
                  <a:pt x="2249779" y="0"/>
                </a:lnTo>
                <a:close/>
              </a:path>
            </a:pathLst>
          </a:custGeom>
          <a:solidFill>
            <a:srgbClr val="7B4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454655" y="1336135"/>
            <a:ext cx="468630" cy="561975"/>
          </a:xfrm>
          <a:custGeom>
            <a:avLst/>
            <a:gdLst/>
            <a:ahLst/>
            <a:cxnLst/>
            <a:rect l="l" t="t" r="r" b="b"/>
            <a:pathLst>
              <a:path w="468630" h="561975">
                <a:moveTo>
                  <a:pt x="161148" y="237276"/>
                </a:moveTo>
                <a:lnTo>
                  <a:pt x="79375" y="237276"/>
                </a:lnTo>
                <a:lnTo>
                  <a:pt x="114137" y="224302"/>
                </a:lnTo>
                <a:lnTo>
                  <a:pt x="142540" y="199120"/>
                </a:lnTo>
                <a:lnTo>
                  <a:pt x="167348" y="166410"/>
                </a:lnTo>
                <a:lnTo>
                  <a:pt x="198713" y="98207"/>
                </a:lnTo>
                <a:lnTo>
                  <a:pt x="212335" y="24676"/>
                </a:lnTo>
                <a:lnTo>
                  <a:pt x="213835" y="15728"/>
                </a:lnTo>
                <a:lnTo>
                  <a:pt x="216791" y="8090"/>
                </a:lnTo>
                <a:lnTo>
                  <a:pt x="222118" y="2575"/>
                </a:lnTo>
                <a:lnTo>
                  <a:pt x="230732" y="0"/>
                </a:lnTo>
                <a:lnTo>
                  <a:pt x="239844" y="1273"/>
                </a:lnTo>
                <a:lnTo>
                  <a:pt x="254124" y="33255"/>
                </a:lnTo>
                <a:lnTo>
                  <a:pt x="255380" y="38821"/>
                </a:lnTo>
                <a:lnTo>
                  <a:pt x="264979" y="82867"/>
                </a:lnTo>
                <a:lnTo>
                  <a:pt x="276924" y="125886"/>
                </a:lnTo>
                <a:lnTo>
                  <a:pt x="278077" y="128363"/>
                </a:lnTo>
                <a:lnTo>
                  <a:pt x="234138" y="128363"/>
                </a:lnTo>
                <a:lnTo>
                  <a:pt x="211291" y="171649"/>
                </a:lnTo>
                <a:lnTo>
                  <a:pt x="185689" y="211048"/>
                </a:lnTo>
                <a:lnTo>
                  <a:pt x="161148" y="237276"/>
                </a:lnTo>
                <a:close/>
              </a:path>
              <a:path w="468630" h="561975">
                <a:moveTo>
                  <a:pt x="255568" y="405214"/>
                </a:moveTo>
                <a:lnTo>
                  <a:pt x="204625" y="405214"/>
                </a:lnTo>
                <a:lnTo>
                  <a:pt x="234773" y="362759"/>
                </a:lnTo>
                <a:lnTo>
                  <a:pt x="270534" y="327527"/>
                </a:lnTo>
                <a:lnTo>
                  <a:pt x="313751" y="300725"/>
                </a:lnTo>
                <a:lnTo>
                  <a:pt x="366266" y="283555"/>
                </a:lnTo>
                <a:lnTo>
                  <a:pt x="321956" y="251549"/>
                </a:lnTo>
                <a:lnTo>
                  <a:pt x="284358" y="216877"/>
                </a:lnTo>
                <a:lnTo>
                  <a:pt x="254618" y="176687"/>
                </a:lnTo>
                <a:lnTo>
                  <a:pt x="234138" y="128363"/>
                </a:lnTo>
                <a:lnTo>
                  <a:pt x="278077" y="128363"/>
                </a:lnTo>
                <a:lnTo>
                  <a:pt x="295646" y="166101"/>
                </a:lnTo>
                <a:lnTo>
                  <a:pt x="325578" y="201732"/>
                </a:lnTo>
                <a:lnTo>
                  <a:pt x="377788" y="240370"/>
                </a:lnTo>
                <a:lnTo>
                  <a:pt x="439198" y="260909"/>
                </a:lnTo>
                <a:lnTo>
                  <a:pt x="448992" y="262202"/>
                </a:lnTo>
                <a:lnTo>
                  <a:pt x="458073" y="264756"/>
                </a:lnTo>
                <a:lnTo>
                  <a:pt x="465027" y="269921"/>
                </a:lnTo>
                <a:lnTo>
                  <a:pt x="468437" y="279048"/>
                </a:lnTo>
                <a:lnTo>
                  <a:pt x="466836" y="289867"/>
                </a:lnTo>
                <a:lnTo>
                  <a:pt x="460532" y="296600"/>
                </a:lnTo>
                <a:lnTo>
                  <a:pt x="451301" y="300622"/>
                </a:lnTo>
                <a:lnTo>
                  <a:pt x="430151" y="306093"/>
                </a:lnTo>
                <a:lnTo>
                  <a:pt x="408735" y="312129"/>
                </a:lnTo>
                <a:lnTo>
                  <a:pt x="397967" y="314892"/>
                </a:lnTo>
                <a:lnTo>
                  <a:pt x="349644" y="329867"/>
                </a:lnTo>
                <a:lnTo>
                  <a:pt x="306582" y="352156"/>
                </a:lnTo>
                <a:lnTo>
                  <a:pt x="270117" y="383586"/>
                </a:lnTo>
                <a:lnTo>
                  <a:pt x="255568" y="405214"/>
                </a:lnTo>
                <a:close/>
              </a:path>
              <a:path w="468630" h="561975">
                <a:moveTo>
                  <a:pt x="196646" y="561708"/>
                </a:moveTo>
                <a:lnTo>
                  <a:pt x="186811" y="558969"/>
                </a:lnTo>
                <a:lnTo>
                  <a:pt x="181890" y="552110"/>
                </a:lnTo>
                <a:lnTo>
                  <a:pt x="179998" y="542960"/>
                </a:lnTo>
                <a:lnTo>
                  <a:pt x="179249" y="533346"/>
                </a:lnTo>
                <a:lnTo>
                  <a:pt x="178124" y="520555"/>
                </a:lnTo>
                <a:lnTo>
                  <a:pt x="177057" y="507757"/>
                </a:lnTo>
                <a:lnTo>
                  <a:pt x="176171" y="494949"/>
                </a:lnTo>
                <a:lnTo>
                  <a:pt x="175586" y="482133"/>
                </a:lnTo>
                <a:lnTo>
                  <a:pt x="170101" y="434613"/>
                </a:lnTo>
                <a:lnTo>
                  <a:pt x="156805" y="392415"/>
                </a:lnTo>
                <a:lnTo>
                  <a:pt x="135814" y="355701"/>
                </a:lnTo>
                <a:lnTo>
                  <a:pt x="107243" y="324637"/>
                </a:lnTo>
                <a:lnTo>
                  <a:pt x="71211" y="299385"/>
                </a:lnTo>
                <a:lnTo>
                  <a:pt x="27831" y="280110"/>
                </a:lnTo>
                <a:lnTo>
                  <a:pt x="18240" y="276167"/>
                </a:lnTo>
                <a:lnTo>
                  <a:pt x="9895" y="270653"/>
                </a:lnTo>
                <a:lnTo>
                  <a:pt x="3561" y="262727"/>
                </a:lnTo>
                <a:lnTo>
                  <a:pt x="0" y="251549"/>
                </a:lnTo>
                <a:lnTo>
                  <a:pt x="4326" y="238287"/>
                </a:lnTo>
                <a:lnTo>
                  <a:pt x="13270" y="232238"/>
                </a:lnTo>
                <a:lnTo>
                  <a:pt x="24453" y="231298"/>
                </a:lnTo>
                <a:lnTo>
                  <a:pt x="35490" y="233364"/>
                </a:lnTo>
                <a:lnTo>
                  <a:pt x="79375" y="237276"/>
                </a:lnTo>
                <a:lnTo>
                  <a:pt x="161148" y="237276"/>
                </a:lnTo>
                <a:lnTo>
                  <a:pt x="154089" y="244820"/>
                </a:lnTo>
                <a:lnTo>
                  <a:pt x="113247" y="271225"/>
                </a:lnTo>
                <a:lnTo>
                  <a:pt x="143426" y="298618"/>
                </a:lnTo>
                <a:lnTo>
                  <a:pt x="167481" y="330377"/>
                </a:lnTo>
                <a:lnTo>
                  <a:pt x="187264" y="366058"/>
                </a:lnTo>
                <a:lnTo>
                  <a:pt x="204625" y="405214"/>
                </a:lnTo>
                <a:lnTo>
                  <a:pt x="255568" y="405214"/>
                </a:lnTo>
                <a:lnTo>
                  <a:pt x="230949" y="451208"/>
                </a:lnTo>
                <a:lnTo>
                  <a:pt x="218382" y="503940"/>
                </a:lnTo>
                <a:lnTo>
                  <a:pt x="215000" y="541623"/>
                </a:lnTo>
                <a:lnTo>
                  <a:pt x="213101" y="551514"/>
                </a:lnTo>
                <a:lnTo>
                  <a:pt x="207712" y="558870"/>
                </a:lnTo>
                <a:lnTo>
                  <a:pt x="196646" y="561708"/>
                </a:lnTo>
                <a:close/>
              </a:path>
            </a:pathLst>
          </a:custGeom>
          <a:solidFill>
            <a:srgbClr val="7B4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200412" y="2029320"/>
            <a:ext cx="332740" cy="399415"/>
          </a:xfrm>
          <a:custGeom>
            <a:avLst/>
            <a:gdLst/>
            <a:ahLst/>
            <a:cxnLst/>
            <a:rect l="l" t="t" r="r" b="b"/>
            <a:pathLst>
              <a:path w="332740" h="399414">
                <a:moveTo>
                  <a:pt x="114262" y="169039"/>
                </a:moveTo>
                <a:lnTo>
                  <a:pt x="56280" y="169039"/>
                </a:lnTo>
                <a:lnTo>
                  <a:pt x="80928" y="159840"/>
                </a:lnTo>
                <a:lnTo>
                  <a:pt x="101068" y="141985"/>
                </a:lnTo>
                <a:lnTo>
                  <a:pt x="131874" y="95231"/>
                </a:lnTo>
                <a:lnTo>
                  <a:pt x="146776" y="44693"/>
                </a:lnTo>
                <a:lnTo>
                  <a:pt x="151575" y="9479"/>
                </a:lnTo>
                <a:lnTo>
                  <a:pt x="153614" y="1592"/>
                </a:lnTo>
                <a:lnTo>
                  <a:pt x="173787" y="0"/>
                </a:lnTo>
                <a:lnTo>
                  <a:pt x="177263" y="7904"/>
                </a:lnTo>
                <a:lnTo>
                  <a:pt x="179969" y="20287"/>
                </a:lnTo>
                <a:lnTo>
                  <a:pt x="180186" y="24383"/>
                </a:lnTo>
                <a:lnTo>
                  <a:pt x="181075" y="28331"/>
                </a:lnTo>
                <a:lnTo>
                  <a:pt x="187881" y="59562"/>
                </a:lnTo>
                <a:lnTo>
                  <a:pt x="196350" y="90065"/>
                </a:lnTo>
                <a:lnTo>
                  <a:pt x="197166" y="91818"/>
                </a:lnTo>
                <a:lnTo>
                  <a:pt x="166014" y="91818"/>
                </a:lnTo>
                <a:lnTo>
                  <a:pt x="149814" y="122509"/>
                </a:lnTo>
                <a:lnTo>
                  <a:pt x="131661" y="150444"/>
                </a:lnTo>
                <a:lnTo>
                  <a:pt x="114262" y="169039"/>
                </a:lnTo>
                <a:close/>
              </a:path>
              <a:path w="332740" h="399414">
                <a:moveTo>
                  <a:pt x="181210" y="288115"/>
                </a:moveTo>
                <a:lnTo>
                  <a:pt x="145088" y="288115"/>
                </a:lnTo>
                <a:lnTo>
                  <a:pt x="166465" y="258013"/>
                </a:lnTo>
                <a:lnTo>
                  <a:pt x="191821" y="233033"/>
                </a:lnTo>
                <a:lnTo>
                  <a:pt x="222463" y="214029"/>
                </a:lnTo>
                <a:lnTo>
                  <a:pt x="259699" y="201854"/>
                </a:lnTo>
                <a:lnTo>
                  <a:pt x="228278" y="179160"/>
                </a:lnTo>
                <a:lnTo>
                  <a:pt x="201621" y="154578"/>
                </a:lnTo>
                <a:lnTo>
                  <a:pt x="180534" y="126082"/>
                </a:lnTo>
                <a:lnTo>
                  <a:pt x="166014" y="91818"/>
                </a:lnTo>
                <a:lnTo>
                  <a:pt x="197166" y="91818"/>
                </a:lnTo>
                <a:lnTo>
                  <a:pt x="209624" y="118578"/>
                </a:lnTo>
                <a:lnTo>
                  <a:pt x="230846" y="143842"/>
                </a:lnTo>
                <a:lnTo>
                  <a:pt x="267867" y="171236"/>
                </a:lnTo>
                <a:lnTo>
                  <a:pt x="311410" y="185799"/>
                </a:lnTo>
                <a:lnTo>
                  <a:pt x="331038" y="187732"/>
                </a:lnTo>
                <a:lnTo>
                  <a:pt x="332140" y="198660"/>
                </a:lnTo>
                <a:lnTo>
                  <a:pt x="331005" y="206331"/>
                </a:lnTo>
                <a:lnTo>
                  <a:pt x="326536" y="211105"/>
                </a:lnTo>
                <a:lnTo>
                  <a:pt x="319991" y="213957"/>
                </a:lnTo>
                <a:lnTo>
                  <a:pt x="304996" y="217836"/>
                </a:lnTo>
                <a:lnTo>
                  <a:pt x="289811" y="222116"/>
                </a:lnTo>
                <a:lnTo>
                  <a:pt x="282175" y="224075"/>
                </a:lnTo>
                <a:lnTo>
                  <a:pt x="247914" y="234691"/>
                </a:lnTo>
                <a:lnTo>
                  <a:pt x="217381" y="250495"/>
                </a:lnTo>
                <a:lnTo>
                  <a:pt x="191526" y="272780"/>
                </a:lnTo>
                <a:lnTo>
                  <a:pt x="181210" y="288115"/>
                </a:lnTo>
                <a:close/>
              </a:path>
              <a:path w="332740" h="399414">
                <a:moveTo>
                  <a:pt x="139433" y="399077"/>
                </a:moveTo>
                <a:lnTo>
                  <a:pt x="127218" y="399007"/>
                </a:lnTo>
                <a:lnTo>
                  <a:pt x="127859" y="387699"/>
                </a:lnTo>
                <a:lnTo>
                  <a:pt x="126299" y="369898"/>
                </a:lnTo>
                <a:lnTo>
                  <a:pt x="125543" y="360824"/>
                </a:lnTo>
                <a:lnTo>
                  <a:pt x="124915" y="351743"/>
                </a:lnTo>
                <a:lnTo>
                  <a:pt x="124501" y="342655"/>
                </a:lnTo>
                <a:lnTo>
                  <a:pt x="116584" y="293521"/>
                </a:lnTo>
                <a:lnTo>
                  <a:pt x="96300" y="253008"/>
                </a:lnTo>
                <a:lnTo>
                  <a:pt x="63924" y="221508"/>
                </a:lnTo>
                <a:lnTo>
                  <a:pt x="19735" y="199412"/>
                </a:lnTo>
                <a:lnTo>
                  <a:pt x="12934" y="196614"/>
                </a:lnTo>
                <a:lnTo>
                  <a:pt x="7018" y="192704"/>
                </a:lnTo>
                <a:lnTo>
                  <a:pt x="2526" y="187084"/>
                </a:lnTo>
                <a:lnTo>
                  <a:pt x="0" y="179160"/>
                </a:lnTo>
                <a:lnTo>
                  <a:pt x="3068" y="169756"/>
                </a:lnTo>
                <a:lnTo>
                  <a:pt x="9410" y="165467"/>
                </a:lnTo>
                <a:lnTo>
                  <a:pt x="17339" y="164801"/>
                </a:lnTo>
                <a:lnTo>
                  <a:pt x="25165" y="166266"/>
                </a:lnTo>
                <a:lnTo>
                  <a:pt x="56280" y="169039"/>
                </a:lnTo>
                <a:lnTo>
                  <a:pt x="114262" y="169039"/>
                </a:lnTo>
                <a:lnTo>
                  <a:pt x="109255" y="174390"/>
                </a:lnTo>
                <a:lnTo>
                  <a:pt x="80297" y="193113"/>
                </a:lnTo>
                <a:lnTo>
                  <a:pt x="101696" y="212535"/>
                </a:lnTo>
                <a:lnTo>
                  <a:pt x="118752" y="235053"/>
                </a:lnTo>
                <a:lnTo>
                  <a:pt x="132779" y="260351"/>
                </a:lnTo>
                <a:lnTo>
                  <a:pt x="145088" y="288115"/>
                </a:lnTo>
                <a:lnTo>
                  <a:pt x="181210" y="288115"/>
                </a:lnTo>
                <a:lnTo>
                  <a:pt x="158370" y="339184"/>
                </a:lnTo>
                <a:lnTo>
                  <a:pt x="152868" y="377431"/>
                </a:lnTo>
                <a:lnTo>
                  <a:pt x="152447" y="384835"/>
                </a:lnTo>
                <a:lnTo>
                  <a:pt x="151101" y="391848"/>
                </a:lnTo>
                <a:lnTo>
                  <a:pt x="147279" y="397065"/>
                </a:lnTo>
                <a:lnTo>
                  <a:pt x="139433" y="399077"/>
                </a:lnTo>
                <a:close/>
              </a:path>
            </a:pathLst>
          </a:custGeom>
          <a:solidFill>
            <a:srgbClr val="7B4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48623" y="1663120"/>
            <a:ext cx="240665" cy="288290"/>
          </a:xfrm>
          <a:custGeom>
            <a:avLst/>
            <a:gdLst/>
            <a:ahLst/>
            <a:cxnLst/>
            <a:rect l="l" t="t" r="r" b="b"/>
            <a:pathLst>
              <a:path w="240665" h="288289">
                <a:moveTo>
                  <a:pt x="82435" y="121953"/>
                </a:moveTo>
                <a:lnTo>
                  <a:pt x="40604" y="121953"/>
                </a:lnTo>
                <a:lnTo>
                  <a:pt x="58386" y="115317"/>
                </a:lnTo>
                <a:lnTo>
                  <a:pt x="72915" y="102436"/>
                </a:lnTo>
                <a:lnTo>
                  <a:pt x="95137" y="68706"/>
                </a:lnTo>
                <a:lnTo>
                  <a:pt x="108614" y="13204"/>
                </a:lnTo>
                <a:lnTo>
                  <a:pt x="109352" y="6840"/>
                </a:lnTo>
                <a:lnTo>
                  <a:pt x="110822" y="1149"/>
                </a:lnTo>
                <a:lnTo>
                  <a:pt x="125376" y="0"/>
                </a:lnTo>
                <a:lnTo>
                  <a:pt x="127885" y="5702"/>
                </a:lnTo>
                <a:lnTo>
                  <a:pt x="129838" y="14637"/>
                </a:lnTo>
                <a:lnTo>
                  <a:pt x="129992" y="17593"/>
                </a:lnTo>
                <a:lnTo>
                  <a:pt x="130635" y="20439"/>
                </a:lnTo>
                <a:lnTo>
                  <a:pt x="135545" y="42970"/>
                </a:lnTo>
                <a:lnTo>
                  <a:pt x="141655" y="64976"/>
                </a:lnTo>
                <a:lnTo>
                  <a:pt x="142246" y="66246"/>
                </a:lnTo>
                <a:lnTo>
                  <a:pt x="119767" y="66246"/>
                </a:lnTo>
                <a:lnTo>
                  <a:pt x="108081" y="88388"/>
                </a:lnTo>
                <a:lnTo>
                  <a:pt x="94985" y="108541"/>
                </a:lnTo>
                <a:lnTo>
                  <a:pt x="82435" y="121953"/>
                </a:lnTo>
                <a:close/>
              </a:path>
              <a:path w="240665" h="288289">
                <a:moveTo>
                  <a:pt x="239848" y="145631"/>
                </a:moveTo>
                <a:lnTo>
                  <a:pt x="187354" y="145629"/>
                </a:lnTo>
                <a:lnTo>
                  <a:pt x="145456" y="111523"/>
                </a:lnTo>
                <a:lnTo>
                  <a:pt x="119767" y="66246"/>
                </a:lnTo>
                <a:lnTo>
                  <a:pt x="142246" y="66246"/>
                </a:lnTo>
                <a:lnTo>
                  <a:pt x="151232" y="85546"/>
                </a:lnTo>
                <a:lnTo>
                  <a:pt x="166543" y="103772"/>
                </a:lnTo>
                <a:lnTo>
                  <a:pt x="208158" y="130295"/>
                </a:lnTo>
                <a:lnTo>
                  <a:pt x="238821" y="135437"/>
                </a:lnTo>
                <a:lnTo>
                  <a:pt x="239848" y="145631"/>
                </a:lnTo>
                <a:close/>
              </a:path>
              <a:path w="240665" h="288289">
                <a:moveTo>
                  <a:pt x="110570" y="287966"/>
                </a:moveTo>
                <a:lnTo>
                  <a:pt x="91775" y="287859"/>
                </a:lnTo>
                <a:lnTo>
                  <a:pt x="92238" y="279699"/>
                </a:lnTo>
                <a:lnTo>
                  <a:pt x="91114" y="266858"/>
                </a:lnTo>
                <a:lnTo>
                  <a:pt x="90568" y="260311"/>
                </a:lnTo>
                <a:lnTo>
                  <a:pt x="90114" y="253760"/>
                </a:lnTo>
                <a:lnTo>
                  <a:pt x="89815" y="247204"/>
                </a:lnTo>
                <a:lnTo>
                  <a:pt x="84105" y="211758"/>
                </a:lnTo>
                <a:lnTo>
                  <a:pt x="69471" y="182530"/>
                </a:lnTo>
                <a:lnTo>
                  <a:pt x="46114" y="159805"/>
                </a:lnTo>
                <a:lnTo>
                  <a:pt x="14236" y="143864"/>
                </a:lnTo>
                <a:lnTo>
                  <a:pt x="7444" y="141517"/>
                </a:lnTo>
                <a:lnTo>
                  <a:pt x="1310" y="138177"/>
                </a:lnTo>
                <a:lnTo>
                  <a:pt x="0" y="129255"/>
                </a:lnTo>
                <a:lnTo>
                  <a:pt x="836" y="117272"/>
                </a:lnTo>
                <a:lnTo>
                  <a:pt x="11216" y="117997"/>
                </a:lnTo>
                <a:lnTo>
                  <a:pt x="18155" y="119952"/>
                </a:lnTo>
                <a:lnTo>
                  <a:pt x="40604" y="121953"/>
                </a:lnTo>
                <a:lnTo>
                  <a:pt x="82435" y="121953"/>
                </a:lnTo>
                <a:lnTo>
                  <a:pt x="78822" y="125815"/>
                </a:lnTo>
                <a:lnTo>
                  <a:pt x="57930" y="139322"/>
                </a:lnTo>
                <a:lnTo>
                  <a:pt x="73367" y="153334"/>
                </a:lnTo>
                <a:lnTo>
                  <a:pt x="85672" y="169580"/>
                </a:lnTo>
                <a:lnTo>
                  <a:pt x="95792" y="187831"/>
                </a:lnTo>
                <a:lnTo>
                  <a:pt x="104673" y="207860"/>
                </a:lnTo>
                <a:lnTo>
                  <a:pt x="130730" y="207860"/>
                </a:lnTo>
                <a:lnTo>
                  <a:pt x="114252" y="244700"/>
                </a:lnTo>
                <a:lnTo>
                  <a:pt x="109823" y="279153"/>
                </a:lnTo>
                <a:lnTo>
                  <a:pt x="110570" y="287966"/>
                </a:lnTo>
                <a:close/>
              </a:path>
              <a:path w="240665" h="288289">
                <a:moveTo>
                  <a:pt x="187352" y="145630"/>
                </a:moveTo>
                <a:close/>
              </a:path>
              <a:path w="240665" h="288289">
                <a:moveTo>
                  <a:pt x="130730" y="207860"/>
                </a:moveTo>
                <a:lnTo>
                  <a:pt x="104673" y="207860"/>
                </a:lnTo>
                <a:lnTo>
                  <a:pt x="120093" y="186143"/>
                </a:lnTo>
                <a:lnTo>
                  <a:pt x="138384" y="168122"/>
                </a:lnTo>
                <a:lnTo>
                  <a:pt x="160491" y="154411"/>
                </a:lnTo>
                <a:lnTo>
                  <a:pt x="187354" y="145631"/>
                </a:lnTo>
                <a:lnTo>
                  <a:pt x="239848" y="145631"/>
                </a:lnTo>
                <a:lnTo>
                  <a:pt x="240531" y="152406"/>
                </a:lnTo>
                <a:lnTo>
                  <a:pt x="232613" y="154042"/>
                </a:lnTo>
                <a:lnTo>
                  <a:pt x="218166" y="157494"/>
                </a:lnTo>
                <a:lnTo>
                  <a:pt x="210948" y="159915"/>
                </a:lnTo>
                <a:lnTo>
                  <a:pt x="203570" y="161658"/>
                </a:lnTo>
                <a:lnTo>
                  <a:pt x="178852" y="169317"/>
                </a:lnTo>
                <a:lnTo>
                  <a:pt x="156825" y="180719"/>
                </a:lnTo>
                <a:lnTo>
                  <a:pt x="138172" y="196796"/>
                </a:lnTo>
                <a:lnTo>
                  <a:pt x="130730" y="207860"/>
                </a:lnTo>
                <a:close/>
              </a:path>
            </a:pathLst>
          </a:custGeom>
          <a:solidFill>
            <a:srgbClr val="7B4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74664" y="7364552"/>
            <a:ext cx="6137275" cy="450850"/>
          </a:xfrm>
          <a:custGeom>
            <a:avLst/>
            <a:gdLst/>
            <a:ahLst/>
            <a:cxnLst/>
            <a:rect l="l" t="t" r="r" b="b"/>
            <a:pathLst>
              <a:path w="6137275" h="450850">
                <a:moveTo>
                  <a:pt x="5662041" y="435559"/>
                </a:moveTo>
                <a:lnTo>
                  <a:pt x="5599519" y="405803"/>
                </a:lnTo>
                <a:lnTo>
                  <a:pt x="5549785" y="397319"/>
                </a:lnTo>
                <a:lnTo>
                  <a:pt x="5500027" y="389001"/>
                </a:lnTo>
                <a:lnTo>
                  <a:pt x="5450243" y="380834"/>
                </a:lnTo>
                <a:lnTo>
                  <a:pt x="5400433" y="372833"/>
                </a:lnTo>
                <a:lnTo>
                  <a:pt x="5350599" y="364998"/>
                </a:lnTo>
                <a:lnTo>
                  <a:pt x="5300738" y="357314"/>
                </a:lnTo>
                <a:lnTo>
                  <a:pt x="5250853" y="349783"/>
                </a:lnTo>
                <a:lnTo>
                  <a:pt x="5200942" y="342417"/>
                </a:lnTo>
                <a:lnTo>
                  <a:pt x="5151005" y="335216"/>
                </a:lnTo>
                <a:lnTo>
                  <a:pt x="5101044" y="328180"/>
                </a:lnTo>
                <a:lnTo>
                  <a:pt x="5051069" y="321297"/>
                </a:lnTo>
                <a:lnTo>
                  <a:pt x="5001069" y="314579"/>
                </a:lnTo>
                <a:lnTo>
                  <a:pt x="4951044" y="308013"/>
                </a:lnTo>
                <a:lnTo>
                  <a:pt x="4900993" y="301625"/>
                </a:lnTo>
                <a:lnTo>
                  <a:pt x="4850930" y="295389"/>
                </a:lnTo>
                <a:lnTo>
                  <a:pt x="4800841" y="289318"/>
                </a:lnTo>
                <a:lnTo>
                  <a:pt x="4750727" y="283400"/>
                </a:lnTo>
                <a:lnTo>
                  <a:pt x="4700613" y="277660"/>
                </a:lnTo>
                <a:lnTo>
                  <a:pt x="4650460" y="272072"/>
                </a:lnTo>
                <a:lnTo>
                  <a:pt x="4600295" y="266649"/>
                </a:lnTo>
                <a:lnTo>
                  <a:pt x="4550118" y="261391"/>
                </a:lnTo>
                <a:lnTo>
                  <a:pt x="4499927" y="256286"/>
                </a:lnTo>
                <a:lnTo>
                  <a:pt x="4449711" y="251345"/>
                </a:lnTo>
                <a:lnTo>
                  <a:pt x="4399483" y="246570"/>
                </a:lnTo>
                <a:lnTo>
                  <a:pt x="4349242" y="241960"/>
                </a:lnTo>
                <a:lnTo>
                  <a:pt x="4298988" y="237515"/>
                </a:lnTo>
                <a:lnTo>
                  <a:pt x="4248709" y="233222"/>
                </a:lnTo>
                <a:lnTo>
                  <a:pt x="4198429" y="229108"/>
                </a:lnTo>
                <a:lnTo>
                  <a:pt x="4148124" y="225145"/>
                </a:lnTo>
                <a:lnTo>
                  <a:pt x="4097807" y="221348"/>
                </a:lnTo>
                <a:lnTo>
                  <a:pt x="4047490" y="217703"/>
                </a:lnTo>
                <a:lnTo>
                  <a:pt x="3997147" y="214236"/>
                </a:lnTo>
                <a:lnTo>
                  <a:pt x="3946804" y="210921"/>
                </a:lnTo>
                <a:lnTo>
                  <a:pt x="3896436" y="207772"/>
                </a:lnTo>
                <a:lnTo>
                  <a:pt x="3846068" y="204787"/>
                </a:lnTo>
                <a:lnTo>
                  <a:pt x="3795687" y="201968"/>
                </a:lnTo>
                <a:lnTo>
                  <a:pt x="3745293" y="199313"/>
                </a:lnTo>
                <a:lnTo>
                  <a:pt x="3694900" y="196811"/>
                </a:lnTo>
                <a:lnTo>
                  <a:pt x="3644493" y="194475"/>
                </a:lnTo>
                <a:lnTo>
                  <a:pt x="3593833" y="192290"/>
                </a:lnTo>
                <a:lnTo>
                  <a:pt x="3543160" y="190271"/>
                </a:lnTo>
                <a:lnTo>
                  <a:pt x="3492487" y="188417"/>
                </a:lnTo>
                <a:lnTo>
                  <a:pt x="3441814" y="186728"/>
                </a:lnTo>
                <a:lnTo>
                  <a:pt x="3391116" y="185204"/>
                </a:lnTo>
                <a:lnTo>
                  <a:pt x="3340430" y="183845"/>
                </a:lnTo>
                <a:lnTo>
                  <a:pt x="3289731" y="182638"/>
                </a:lnTo>
                <a:lnTo>
                  <a:pt x="3239033" y="181610"/>
                </a:lnTo>
                <a:lnTo>
                  <a:pt x="3188335" y="180733"/>
                </a:lnTo>
                <a:lnTo>
                  <a:pt x="3137624" y="180035"/>
                </a:lnTo>
                <a:lnTo>
                  <a:pt x="3086912" y="179489"/>
                </a:lnTo>
                <a:lnTo>
                  <a:pt x="3036214" y="179108"/>
                </a:lnTo>
                <a:lnTo>
                  <a:pt x="2985503" y="178892"/>
                </a:lnTo>
                <a:lnTo>
                  <a:pt x="2934792" y="178841"/>
                </a:lnTo>
                <a:lnTo>
                  <a:pt x="2884081" y="178955"/>
                </a:lnTo>
                <a:lnTo>
                  <a:pt x="2833370" y="179235"/>
                </a:lnTo>
                <a:lnTo>
                  <a:pt x="2782659" y="179679"/>
                </a:lnTo>
                <a:lnTo>
                  <a:pt x="2731947" y="180289"/>
                </a:lnTo>
                <a:lnTo>
                  <a:pt x="2681249" y="181051"/>
                </a:lnTo>
                <a:lnTo>
                  <a:pt x="2630551" y="181991"/>
                </a:lnTo>
                <a:lnTo>
                  <a:pt x="2580106" y="183083"/>
                </a:lnTo>
                <a:lnTo>
                  <a:pt x="2529662" y="184340"/>
                </a:lnTo>
                <a:lnTo>
                  <a:pt x="2479217" y="185750"/>
                </a:lnTo>
                <a:lnTo>
                  <a:pt x="2428786" y="187337"/>
                </a:lnTo>
                <a:lnTo>
                  <a:pt x="2378354" y="189077"/>
                </a:lnTo>
                <a:lnTo>
                  <a:pt x="2327935" y="190982"/>
                </a:lnTo>
                <a:lnTo>
                  <a:pt x="2277516" y="193052"/>
                </a:lnTo>
                <a:lnTo>
                  <a:pt x="2227110" y="195287"/>
                </a:lnTo>
                <a:lnTo>
                  <a:pt x="2176703" y="197675"/>
                </a:lnTo>
                <a:lnTo>
                  <a:pt x="2126310" y="200240"/>
                </a:lnTo>
                <a:lnTo>
                  <a:pt x="2075929" y="202958"/>
                </a:lnTo>
                <a:lnTo>
                  <a:pt x="2025548" y="205841"/>
                </a:lnTo>
                <a:lnTo>
                  <a:pt x="1975180" y="208876"/>
                </a:lnTo>
                <a:lnTo>
                  <a:pt x="1924824" y="212090"/>
                </a:lnTo>
                <a:lnTo>
                  <a:pt x="1874481" y="215455"/>
                </a:lnTo>
                <a:lnTo>
                  <a:pt x="1824151" y="218998"/>
                </a:lnTo>
                <a:lnTo>
                  <a:pt x="1773834" y="222681"/>
                </a:lnTo>
                <a:lnTo>
                  <a:pt x="1723517" y="226542"/>
                </a:lnTo>
                <a:lnTo>
                  <a:pt x="1673225" y="230568"/>
                </a:lnTo>
                <a:lnTo>
                  <a:pt x="1622945" y="234746"/>
                </a:lnTo>
                <a:lnTo>
                  <a:pt x="1572679" y="239102"/>
                </a:lnTo>
                <a:lnTo>
                  <a:pt x="1522425" y="243611"/>
                </a:lnTo>
                <a:lnTo>
                  <a:pt x="1472184" y="248285"/>
                </a:lnTo>
                <a:lnTo>
                  <a:pt x="1421955" y="253111"/>
                </a:lnTo>
                <a:lnTo>
                  <a:pt x="1371752" y="258114"/>
                </a:lnTo>
                <a:lnTo>
                  <a:pt x="1321562" y="263271"/>
                </a:lnTo>
                <a:lnTo>
                  <a:pt x="1271384" y="268592"/>
                </a:lnTo>
                <a:lnTo>
                  <a:pt x="1221232" y="274078"/>
                </a:lnTo>
                <a:lnTo>
                  <a:pt x="1171092" y="279730"/>
                </a:lnTo>
                <a:lnTo>
                  <a:pt x="1120965" y="285534"/>
                </a:lnTo>
                <a:lnTo>
                  <a:pt x="1070864" y="291503"/>
                </a:lnTo>
                <a:lnTo>
                  <a:pt x="1020787" y="297637"/>
                </a:lnTo>
                <a:lnTo>
                  <a:pt x="970724" y="303936"/>
                </a:lnTo>
                <a:lnTo>
                  <a:pt x="920686" y="310388"/>
                </a:lnTo>
                <a:lnTo>
                  <a:pt x="870673" y="317004"/>
                </a:lnTo>
                <a:lnTo>
                  <a:pt x="820674" y="323786"/>
                </a:lnTo>
                <a:lnTo>
                  <a:pt x="770699" y="330733"/>
                </a:lnTo>
                <a:lnTo>
                  <a:pt x="720750" y="337832"/>
                </a:lnTo>
                <a:lnTo>
                  <a:pt x="670826" y="345097"/>
                </a:lnTo>
                <a:lnTo>
                  <a:pt x="620928" y="352513"/>
                </a:lnTo>
                <a:lnTo>
                  <a:pt x="559193" y="361924"/>
                </a:lnTo>
                <a:lnTo>
                  <a:pt x="497522" y="371602"/>
                </a:lnTo>
                <a:lnTo>
                  <a:pt x="484670" y="392391"/>
                </a:lnTo>
                <a:lnTo>
                  <a:pt x="492582" y="404050"/>
                </a:lnTo>
                <a:lnTo>
                  <a:pt x="507530" y="407555"/>
                </a:lnTo>
                <a:lnTo>
                  <a:pt x="557364" y="399745"/>
                </a:lnTo>
                <a:lnTo>
                  <a:pt x="607225" y="392087"/>
                </a:lnTo>
                <a:lnTo>
                  <a:pt x="657110" y="384606"/>
                </a:lnTo>
                <a:lnTo>
                  <a:pt x="707021" y="377278"/>
                </a:lnTo>
                <a:lnTo>
                  <a:pt x="756958" y="370116"/>
                </a:lnTo>
                <a:lnTo>
                  <a:pt x="806919" y="363105"/>
                </a:lnTo>
                <a:lnTo>
                  <a:pt x="856894" y="356273"/>
                </a:lnTo>
                <a:lnTo>
                  <a:pt x="906907" y="349592"/>
                </a:lnTo>
                <a:lnTo>
                  <a:pt x="956932" y="343077"/>
                </a:lnTo>
                <a:lnTo>
                  <a:pt x="1006970" y="336727"/>
                </a:lnTo>
                <a:lnTo>
                  <a:pt x="1057046" y="330530"/>
                </a:lnTo>
                <a:lnTo>
                  <a:pt x="1107135" y="324510"/>
                </a:lnTo>
                <a:lnTo>
                  <a:pt x="1157236" y="318643"/>
                </a:lnTo>
                <a:lnTo>
                  <a:pt x="1207363" y="312940"/>
                </a:lnTo>
                <a:lnTo>
                  <a:pt x="1257515" y="307403"/>
                </a:lnTo>
                <a:lnTo>
                  <a:pt x="1307680" y="302031"/>
                </a:lnTo>
                <a:lnTo>
                  <a:pt x="1357858" y="296824"/>
                </a:lnTo>
                <a:lnTo>
                  <a:pt x="1408061" y="291769"/>
                </a:lnTo>
                <a:lnTo>
                  <a:pt x="1458277" y="286893"/>
                </a:lnTo>
                <a:lnTo>
                  <a:pt x="1508518" y="282168"/>
                </a:lnTo>
                <a:lnTo>
                  <a:pt x="1558518" y="277634"/>
                </a:lnTo>
                <a:lnTo>
                  <a:pt x="1608531" y="273265"/>
                </a:lnTo>
                <a:lnTo>
                  <a:pt x="1658556" y="269049"/>
                </a:lnTo>
                <a:lnTo>
                  <a:pt x="1708594" y="264998"/>
                </a:lnTo>
                <a:lnTo>
                  <a:pt x="1758657" y="261112"/>
                </a:lnTo>
                <a:lnTo>
                  <a:pt x="1808721" y="257390"/>
                </a:lnTo>
                <a:lnTo>
                  <a:pt x="1858797" y="253822"/>
                </a:lnTo>
                <a:lnTo>
                  <a:pt x="1908898" y="250418"/>
                </a:lnTo>
                <a:lnTo>
                  <a:pt x="1959000" y="247167"/>
                </a:lnTo>
                <a:lnTo>
                  <a:pt x="2009101" y="244094"/>
                </a:lnTo>
                <a:lnTo>
                  <a:pt x="2059228" y="241173"/>
                </a:lnTo>
                <a:lnTo>
                  <a:pt x="2109355" y="238404"/>
                </a:lnTo>
                <a:lnTo>
                  <a:pt x="2159508" y="235813"/>
                </a:lnTo>
                <a:lnTo>
                  <a:pt x="2209647" y="233375"/>
                </a:lnTo>
                <a:lnTo>
                  <a:pt x="2259812" y="231101"/>
                </a:lnTo>
                <a:lnTo>
                  <a:pt x="2309977" y="228981"/>
                </a:lnTo>
                <a:lnTo>
                  <a:pt x="2360142" y="227025"/>
                </a:lnTo>
                <a:lnTo>
                  <a:pt x="2410320" y="225234"/>
                </a:lnTo>
                <a:lnTo>
                  <a:pt x="2460498" y="223608"/>
                </a:lnTo>
                <a:lnTo>
                  <a:pt x="2510688" y="222135"/>
                </a:lnTo>
                <a:lnTo>
                  <a:pt x="2560878" y="220827"/>
                </a:lnTo>
                <a:lnTo>
                  <a:pt x="2611082" y="219671"/>
                </a:lnTo>
                <a:lnTo>
                  <a:pt x="2661285" y="218681"/>
                </a:lnTo>
                <a:lnTo>
                  <a:pt x="2711488" y="217855"/>
                </a:lnTo>
                <a:lnTo>
                  <a:pt x="2761691" y="217182"/>
                </a:lnTo>
                <a:lnTo>
                  <a:pt x="2811894" y="216674"/>
                </a:lnTo>
                <a:lnTo>
                  <a:pt x="2862110" y="216331"/>
                </a:lnTo>
                <a:lnTo>
                  <a:pt x="2912313" y="216141"/>
                </a:lnTo>
                <a:lnTo>
                  <a:pt x="2962529" y="216115"/>
                </a:lnTo>
                <a:lnTo>
                  <a:pt x="3012744" y="216255"/>
                </a:lnTo>
                <a:lnTo>
                  <a:pt x="3062948" y="216560"/>
                </a:lnTo>
                <a:lnTo>
                  <a:pt x="3113151" y="217017"/>
                </a:lnTo>
                <a:lnTo>
                  <a:pt x="3163366" y="217639"/>
                </a:lnTo>
                <a:lnTo>
                  <a:pt x="3213570" y="218414"/>
                </a:lnTo>
                <a:lnTo>
                  <a:pt x="3263773" y="219354"/>
                </a:lnTo>
                <a:lnTo>
                  <a:pt x="3313963" y="220459"/>
                </a:lnTo>
                <a:lnTo>
                  <a:pt x="3364166" y="221729"/>
                </a:lnTo>
                <a:lnTo>
                  <a:pt x="3414357" y="223151"/>
                </a:lnTo>
                <a:lnTo>
                  <a:pt x="3464534" y="224739"/>
                </a:lnTo>
                <a:lnTo>
                  <a:pt x="3514712" y="226479"/>
                </a:lnTo>
                <a:lnTo>
                  <a:pt x="3564890" y="228396"/>
                </a:lnTo>
                <a:lnTo>
                  <a:pt x="3615055" y="230466"/>
                </a:lnTo>
                <a:lnTo>
                  <a:pt x="3665220" y="232689"/>
                </a:lnTo>
                <a:lnTo>
                  <a:pt x="3715372" y="235077"/>
                </a:lnTo>
                <a:lnTo>
                  <a:pt x="3765512" y="237629"/>
                </a:lnTo>
                <a:lnTo>
                  <a:pt x="3815651" y="240347"/>
                </a:lnTo>
                <a:lnTo>
                  <a:pt x="3865765" y="243217"/>
                </a:lnTo>
                <a:lnTo>
                  <a:pt x="3915892" y="246253"/>
                </a:lnTo>
                <a:lnTo>
                  <a:pt x="3965994" y="249440"/>
                </a:lnTo>
                <a:lnTo>
                  <a:pt x="4016083" y="252806"/>
                </a:lnTo>
                <a:lnTo>
                  <a:pt x="4066171" y="256311"/>
                </a:lnTo>
                <a:lnTo>
                  <a:pt x="4116247" y="259994"/>
                </a:lnTo>
                <a:lnTo>
                  <a:pt x="4166298" y="263829"/>
                </a:lnTo>
                <a:lnTo>
                  <a:pt x="4216349" y="267830"/>
                </a:lnTo>
                <a:lnTo>
                  <a:pt x="4266387" y="271995"/>
                </a:lnTo>
                <a:lnTo>
                  <a:pt x="4316400" y="276313"/>
                </a:lnTo>
                <a:lnTo>
                  <a:pt x="4366399" y="280797"/>
                </a:lnTo>
                <a:lnTo>
                  <a:pt x="4416399" y="285445"/>
                </a:lnTo>
                <a:lnTo>
                  <a:pt x="4466374" y="290258"/>
                </a:lnTo>
                <a:lnTo>
                  <a:pt x="4516323" y="295224"/>
                </a:lnTo>
                <a:lnTo>
                  <a:pt x="4566513" y="300367"/>
                </a:lnTo>
                <a:lnTo>
                  <a:pt x="4616678" y="305689"/>
                </a:lnTo>
                <a:lnTo>
                  <a:pt x="4666831" y="311162"/>
                </a:lnTo>
                <a:lnTo>
                  <a:pt x="4716970" y="316814"/>
                </a:lnTo>
                <a:lnTo>
                  <a:pt x="4767084" y="322618"/>
                </a:lnTo>
                <a:lnTo>
                  <a:pt x="4817173" y="328587"/>
                </a:lnTo>
                <a:lnTo>
                  <a:pt x="4867249" y="334721"/>
                </a:lnTo>
                <a:lnTo>
                  <a:pt x="4917300" y="341007"/>
                </a:lnTo>
                <a:lnTo>
                  <a:pt x="4967338" y="347472"/>
                </a:lnTo>
                <a:lnTo>
                  <a:pt x="5017351" y="354088"/>
                </a:lnTo>
                <a:lnTo>
                  <a:pt x="5067338" y="360870"/>
                </a:lnTo>
                <a:lnTo>
                  <a:pt x="5117300" y="367817"/>
                </a:lnTo>
                <a:lnTo>
                  <a:pt x="5167249" y="374929"/>
                </a:lnTo>
                <a:lnTo>
                  <a:pt x="5217160" y="382206"/>
                </a:lnTo>
                <a:lnTo>
                  <a:pt x="5267058" y="389636"/>
                </a:lnTo>
                <a:lnTo>
                  <a:pt x="5316931" y="397243"/>
                </a:lnTo>
                <a:lnTo>
                  <a:pt x="5366766" y="405003"/>
                </a:lnTo>
                <a:lnTo>
                  <a:pt x="5416588" y="412927"/>
                </a:lnTo>
                <a:lnTo>
                  <a:pt x="5466385" y="421017"/>
                </a:lnTo>
                <a:lnTo>
                  <a:pt x="5516156" y="429272"/>
                </a:lnTo>
                <a:lnTo>
                  <a:pt x="5577700" y="439712"/>
                </a:lnTo>
                <a:lnTo>
                  <a:pt x="5639206" y="450405"/>
                </a:lnTo>
                <a:lnTo>
                  <a:pt x="5654116" y="447128"/>
                </a:lnTo>
                <a:lnTo>
                  <a:pt x="5662041" y="435559"/>
                </a:lnTo>
                <a:close/>
              </a:path>
              <a:path w="6137275" h="450850">
                <a:moveTo>
                  <a:pt x="6136906" y="263105"/>
                </a:moveTo>
                <a:lnTo>
                  <a:pt x="6073749" y="235432"/>
                </a:lnTo>
                <a:lnTo>
                  <a:pt x="6023445" y="228371"/>
                </a:lnTo>
                <a:lnTo>
                  <a:pt x="5973127" y="221437"/>
                </a:lnTo>
                <a:lnTo>
                  <a:pt x="5922784" y="214591"/>
                </a:lnTo>
                <a:lnTo>
                  <a:pt x="5872442" y="207873"/>
                </a:lnTo>
                <a:lnTo>
                  <a:pt x="5822073" y="201244"/>
                </a:lnTo>
                <a:lnTo>
                  <a:pt x="5771693" y="194729"/>
                </a:lnTo>
                <a:lnTo>
                  <a:pt x="5721312" y="188315"/>
                </a:lnTo>
                <a:lnTo>
                  <a:pt x="5670905" y="182003"/>
                </a:lnTo>
                <a:lnTo>
                  <a:pt x="5620486" y="175806"/>
                </a:lnTo>
                <a:lnTo>
                  <a:pt x="5570055" y="169722"/>
                </a:lnTo>
                <a:lnTo>
                  <a:pt x="5519610" y="163728"/>
                </a:lnTo>
                <a:lnTo>
                  <a:pt x="5469153" y="157848"/>
                </a:lnTo>
                <a:lnTo>
                  <a:pt x="5418683" y="152082"/>
                </a:lnTo>
                <a:lnTo>
                  <a:pt x="5368201" y="146418"/>
                </a:lnTo>
                <a:lnTo>
                  <a:pt x="5317706" y="140855"/>
                </a:lnTo>
                <a:lnTo>
                  <a:pt x="5267198" y="135394"/>
                </a:lnTo>
                <a:lnTo>
                  <a:pt x="5216677" y="130060"/>
                </a:lnTo>
                <a:lnTo>
                  <a:pt x="5166144" y="124815"/>
                </a:lnTo>
                <a:lnTo>
                  <a:pt x="5115611" y="119684"/>
                </a:lnTo>
                <a:lnTo>
                  <a:pt x="5065065" y="114655"/>
                </a:lnTo>
                <a:lnTo>
                  <a:pt x="5014493" y="109740"/>
                </a:lnTo>
                <a:lnTo>
                  <a:pt x="4963922" y="104927"/>
                </a:lnTo>
                <a:lnTo>
                  <a:pt x="4913350" y="100228"/>
                </a:lnTo>
                <a:lnTo>
                  <a:pt x="4862754" y="95631"/>
                </a:lnTo>
                <a:lnTo>
                  <a:pt x="4812144" y="91147"/>
                </a:lnTo>
                <a:lnTo>
                  <a:pt x="4761535" y="86766"/>
                </a:lnTo>
                <a:lnTo>
                  <a:pt x="4710912" y="82486"/>
                </a:lnTo>
                <a:lnTo>
                  <a:pt x="4660290" y="78320"/>
                </a:lnTo>
                <a:lnTo>
                  <a:pt x="4609643" y="74269"/>
                </a:lnTo>
                <a:lnTo>
                  <a:pt x="4558995" y="70307"/>
                </a:lnTo>
                <a:lnTo>
                  <a:pt x="4508347" y="66471"/>
                </a:lnTo>
                <a:lnTo>
                  <a:pt x="4457674" y="62738"/>
                </a:lnTo>
                <a:lnTo>
                  <a:pt x="4407001" y="59105"/>
                </a:lnTo>
                <a:lnTo>
                  <a:pt x="4356328" y="55587"/>
                </a:lnTo>
                <a:lnTo>
                  <a:pt x="4305643" y="52171"/>
                </a:lnTo>
                <a:lnTo>
                  <a:pt x="4254944" y="48869"/>
                </a:lnTo>
                <a:lnTo>
                  <a:pt x="4204246" y="45669"/>
                </a:lnTo>
                <a:lnTo>
                  <a:pt x="4153535" y="42583"/>
                </a:lnTo>
                <a:lnTo>
                  <a:pt x="4102811" y="39598"/>
                </a:lnTo>
                <a:lnTo>
                  <a:pt x="4052087" y="36728"/>
                </a:lnTo>
                <a:lnTo>
                  <a:pt x="4001363" y="33972"/>
                </a:lnTo>
                <a:lnTo>
                  <a:pt x="3950627" y="31305"/>
                </a:lnTo>
                <a:lnTo>
                  <a:pt x="3899890" y="28765"/>
                </a:lnTo>
                <a:lnTo>
                  <a:pt x="3849141" y="26327"/>
                </a:lnTo>
                <a:lnTo>
                  <a:pt x="3798379" y="23990"/>
                </a:lnTo>
                <a:lnTo>
                  <a:pt x="3747630" y="21767"/>
                </a:lnTo>
                <a:lnTo>
                  <a:pt x="3696716" y="19646"/>
                </a:lnTo>
                <a:lnTo>
                  <a:pt x="3645801" y="17640"/>
                </a:lnTo>
                <a:lnTo>
                  <a:pt x="3594887" y="15735"/>
                </a:lnTo>
                <a:lnTo>
                  <a:pt x="3543960" y="13944"/>
                </a:lnTo>
                <a:lnTo>
                  <a:pt x="3493046" y="12255"/>
                </a:lnTo>
                <a:lnTo>
                  <a:pt x="3442106" y="10680"/>
                </a:lnTo>
                <a:lnTo>
                  <a:pt x="3391179" y="9220"/>
                </a:lnTo>
                <a:lnTo>
                  <a:pt x="3340239" y="7861"/>
                </a:lnTo>
                <a:lnTo>
                  <a:pt x="3289312" y="6604"/>
                </a:lnTo>
                <a:lnTo>
                  <a:pt x="3238360" y="5461"/>
                </a:lnTo>
                <a:lnTo>
                  <a:pt x="3187420" y="4432"/>
                </a:lnTo>
                <a:lnTo>
                  <a:pt x="3136481" y="3505"/>
                </a:lnTo>
                <a:lnTo>
                  <a:pt x="3085528" y="2679"/>
                </a:lnTo>
                <a:lnTo>
                  <a:pt x="3034588" y="1981"/>
                </a:lnTo>
                <a:lnTo>
                  <a:pt x="2983636" y="1371"/>
                </a:lnTo>
                <a:lnTo>
                  <a:pt x="2932684" y="889"/>
                </a:lnTo>
                <a:lnTo>
                  <a:pt x="2881731" y="495"/>
                </a:lnTo>
                <a:lnTo>
                  <a:pt x="2830779" y="228"/>
                </a:lnTo>
                <a:lnTo>
                  <a:pt x="2779826" y="63"/>
                </a:lnTo>
                <a:lnTo>
                  <a:pt x="2728874" y="0"/>
                </a:lnTo>
                <a:lnTo>
                  <a:pt x="2677922" y="50"/>
                </a:lnTo>
                <a:lnTo>
                  <a:pt x="2626969" y="215"/>
                </a:lnTo>
                <a:lnTo>
                  <a:pt x="2576004" y="482"/>
                </a:lnTo>
                <a:lnTo>
                  <a:pt x="2525052" y="863"/>
                </a:lnTo>
                <a:lnTo>
                  <a:pt x="2474112" y="1346"/>
                </a:lnTo>
                <a:lnTo>
                  <a:pt x="2423160" y="1943"/>
                </a:lnTo>
                <a:lnTo>
                  <a:pt x="2372207" y="2641"/>
                </a:lnTo>
                <a:lnTo>
                  <a:pt x="2321255" y="3454"/>
                </a:lnTo>
                <a:lnTo>
                  <a:pt x="2270315" y="4368"/>
                </a:lnTo>
                <a:lnTo>
                  <a:pt x="2219375" y="5397"/>
                </a:lnTo>
                <a:lnTo>
                  <a:pt x="2168436" y="6540"/>
                </a:lnTo>
                <a:lnTo>
                  <a:pt x="2117496" y="7785"/>
                </a:lnTo>
                <a:lnTo>
                  <a:pt x="2066556" y="9131"/>
                </a:lnTo>
                <a:lnTo>
                  <a:pt x="2015629" y="10604"/>
                </a:lnTo>
                <a:lnTo>
                  <a:pt x="1964702" y="12166"/>
                </a:lnTo>
                <a:lnTo>
                  <a:pt x="1913775" y="13843"/>
                </a:lnTo>
                <a:lnTo>
                  <a:pt x="1862848" y="15633"/>
                </a:lnTo>
                <a:lnTo>
                  <a:pt x="1811934" y="17538"/>
                </a:lnTo>
                <a:lnTo>
                  <a:pt x="1761020" y="19532"/>
                </a:lnTo>
                <a:lnTo>
                  <a:pt x="1710105" y="21653"/>
                </a:lnTo>
                <a:lnTo>
                  <a:pt x="1659204" y="23876"/>
                </a:lnTo>
                <a:lnTo>
                  <a:pt x="1608302" y="26200"/>
                </a:lnTo>
                <a:lnTo>
                  <a:pt x="1557413" y="28638"/>
                </a:lnTo>
                <a:lnTo>
                  <a:pt x="1506524" y="31191"/>
                </a:lnTo>
                <a:lnTo>
                  <a:pt x="1455635" y="33845"/>
                </a:lnTo>
                <a:lnTo>
                  <a:pt x="1404759" y="36614"/>
                </a:lnTo>
                <a:lnTo>
                  <a:pt x="1353883" y="39484"/>
                </a:lnTo>
                <a:lnTo>
                  <a:pt x="1302397" y="42506"/>
                </a:lnTo>
                <a:lnTo>
                  <a:pt x="1250911" y="45643"/>
                </a:lnTo>
                <a:lnTo>
                  <a:pt x="1199438" y="48882"/>
                </a:lnTo>
                <a:lnTo>
                  <a:pt x="1147978" y="52235"/>
                </a:lnTo>
                <a:lnTo>
                  <a:pt x="1096518" y="55702"/>
                </a:lnTo>
                <a:lnTo>
                  <a:pt x="1045057" y="59283"/>
                </a:lnTo>
                <a:lnTo>
                  <a:pt x="993609" y="62979"/>
                </a:lnTo>
                <a:lnTo>
                  <a:pt x="942174" y="66776"/>
                </a:lnTo>
                <a:lnTo>
                  <a:pt x="890752" y="70700"/>
                </a:lnTo>
                <a:lnTo>
                  <a:pt x="839330" y="74714"/>
                </a:lnTo>
                <a:lnTo>
                  <a:pt x="787920" y="78854"/>
                </a:lnTo>
                <a:lnTo>
                  <a:pt x="736523" y="83108"/>
                </a:lnTo>
                <a:lnTo>
                  <a:pt x="685126" y="87464"/>
                </a:lnTo>
                <a:lnTo>
                  <a:pt x="633742" y="91935"/>
                </a:lnTo>
                <a:lnTo>
                  <a:pt x="582371" y="96507"/>
                </a:lnTo>
                <a:lnTo>
                  <a:pt x="531012" y="101206"/>
                </a:lnTo>
                <a:lnTo>
                  <a:pt x="479653" y="106006"/>
                </a:lnTo>
                <a:lnTo>
                  <a:pt x="428320" y="110909"/>
                </a:lnTo>
                <a:lnTo>
                  <a:pt x="376986" y="115938"/>
                </a:lnTo>
                <a:lnTo>
                  <a:pt x="325666" y="121069"/>
                </a:lnTo>
                <a:lnTo>
                  <a:pt x="274358" y="126314"/>
                </a:lnTo>
                <a:lnTo>
                  <a:pt x="223062" y="131660"/>
                </a:lnTo>
                <a:lnTo>
                  <a:pt x="171767" y="137121"/>
                </a:lnTo>
                <a:lnTo>
                  <a:pt x="120497" y="142697"/>
                </a:lnTo>
                <a:lnTo>
                  <a:pt x="69240" y="148386"/>
                </a:lnTo>
                <a:lnTo>
                  <a:pt x="17983" y="154178"/>
                </a:lnTo>
                <a:lnTo>
                  <a:pt x="0" y="174866"/>
                </a:lnTo>
                <a:lnTo>
                  <a:pt x="4457" y="187172"/>
                </a:lnTo>
                <a:lnTo>
                  <a:pt x="17957" y="191465"/>
                </a:lnTo>
                <a:lnTo>
                  <a:pt x="68326" y="185775"/>
                </a:lnTo>
                <a:lnTo>
                  <a:pt x="118719" y="180187"/>
                </a:lnTo>
                <a:lnTo>
                  <a:pt x="169113" y="174701"/>
                </a:lnTo>
                <a:lnTo>
                  <a:pt x="219519" y="169329"/>
                </a:lnTo>
                <a:lnTo>
                  <a:pt x="269938" y="164071"/>
                </a:lnTo>
                <a:lnTo>
                  <a:pt x="320370" y="158902"/>
                </a:lnTo>
                <a:lnTo>
                  <a:pt x="370814" y="153860"/>
                </a:lnTo>
                <a:lnTo>
                  <a:pt x="421271" y="148907"/>
                </a:lnTo>
                <a:lnTo>
                  <a:pt x="471728" y="144068"/>
                </a:lnTo>
                <a:lnTo>
                  <a:pt x="522198" y="139331"/>
                </a:lnTo>
                <a:lnTo>
                  <a:pt x="572693" y="134708"/>
                </a:lnTo>
                <a:lnTo>
                  <a:pt x="623176" y="130187"/>
                </a:lnTo>
                <a:lnTo>
                  <a:pt x="673684" y="125780"/>
                </a:lnTo>
                <a:lnTo>
                  <a:pt x="724192" y="121475"/>
                </a:lnTo>
                <a:lnTo>
                  <a:pt x="774712" y="117271"/>
                </a:lnTo>
                <a:lnTo>
                  <a:pt x="825246" y="113182"/>
                </a:lnTo>
                <a:lnTo>
                  <a:pt x="875779" y="109207"/>
                </a:lnTo>
                <a:lnTo>
                  <a:pt x="926325" y="105321"/>
                </a:lnTo>
                <a:lnTo>
                  <a:pt x="976884" y="101549"/>
                </a:lnTo>
                <a:lnTo>
                  <a:pt x="1027442" y="97891"/>
                </a:lnTo>
                <a:lnTo>
                  <a:pt x="1078014" y="94335"/>
                </a:lnTo>
                <a:lnTo>
                  <a:pt x="1128598" y="90893"/>
                </a:lnTo>
                <a:lnTo>
                  <a:pt x="1179182" y="87541"/>
                </a:lnTo>
                <a:lnTo>
                  <a:pt x="1229766" y="84315"/>
                </a:lnTo>
                <a:lnTo>
                  <a:pt x="1280363" y="81191"/>
                </a:lnTo>
                <a:lnTo>
                  <a:pt x="1330972" y="78168"/>
                </a:lnTo>
                <a:lnTo>
                  <a:pt x="1381582" y="75260"/>
                </a:lnTo>
                <a:lnTo>
                  <a:pt x="1432204" y="72453"/>
                </a:lnTo>
                <a:lnTo>
                  <a:pt x="1482826" y="69748"/>
                </a:lnTo>
                <a:lnTo>
                  <a:pt x="1533461" y="67157"/>
                </a:lnTo>
                <a:lnTo>
                  <a:pt x="1584096" y="64681"/>
                </a:lnTo>
                <a:lnTo>
                  <a:pt x="1634731" y="62306"/>
                </a:lnTo>
                <a:lnTo>
                  <a:pt x="1685378" y="60032"/>
                </a:lnTo>
                <a:lnTo>
                  <a:pt x="1736039" y="57873"/>
                </a:lnTo>
                <a:lnTo>
                  <a:pt x="1786686" y="55829"/>
                </a:lnTo>
                <a:lnTo>
                  <a:pt x="1837347" y="53886"/>
                </a:lnTo>
                <a:lnTo>
                  <a:pt x="1888020" y="52044"/>
                </a:lnTo>
                <a:lnTo>
                  <a:pt x="1938680" y="50317"/>
                </a:lnTo>
                <a:lnTo>
                  <a:pt x="1989353" y="48691"/>
                </a:lnTo>
                <a:lnTo>
                  <a:pt x="2040026" y="47180"/>
                </a:lnTo>
                <a:lnTo>
                  <a:pt x="2090712" y="45770"/>
                </a:lnTo>
                <a:lnTo>
                  <a:pt x="2141397" y="44475"/>
                </a:lnTo>
                <a:lnTo>
                  <a:pt x="2192083" y="43294"/>
                </a:lnTo>
                <a:lnTo>
                  <a:pt x="2242769" y="42202"/>
                </a:lnTo>
                <a:lnTo>
                  <a:pt x="2293455" y="41236"/>
                </a:lnTo>
                <a:lnTo>
                  <a:pt x="2344153" y="40360"/>
                </a:lnTo>
                <a:lnTo>
                  <a:pt x="2394851" y="39611"/>
                </a:lnTo>
                <a:lnTo>
                  <a:pt x="2445537" y="38963"/>
                </a:lnTo>
                <a:lnTo>
                  <a:pt x="2496235" y="38417"/>
                </a:lnTo>
                <a:lnTo>
                  <a:pt x="2546934" y="37985"/>
                </a:lnTo>
                <a:lnTo>
                  <a:pt x="2597632" y="37655"/>
                </a:lnTo>
                <a:lnTo>
                  <a:pt x="2648331" y="37426"/>
                </a:lnTo>
                <a:lnTo>
                  <a:pt x="2699029" y="37312"/>
                </a:lnTo>
                <a:lnTo>
                  <a:pt x="2749727" y="37312"/>
                </a:lnTo>
                <a:lnTo>
                  <a:pt x="2800426" y="37414"/>
                </a:lnTo>
                <a:lnTo>
                  <a:pt x="2851124" y="37617"/>
                </a:lnTo>
                <a:lnTo>
                  <a:pt x="2901823" y="37934"/>
                </a:lnTo>
                <a:lnTo>
                  <a:pt x="2952521" y="38366"/>
                </a:lnTo>
                <a:lnTo>
                  <a:pt x="3003219" y="38900"/>
                </a:lnTo>
                <a:lnTo>
                  <a:pt x="3053905" y="39535"/>
                </a:lnTo>
                <a:lnTo>
                  <a:pt x="3104604" y="40284"/>
                </a:lnTo>
                <a:lnTo>
                  <a:pt x="3155289" y="41135"/>
                </a:lnTo>
                <a:lnTo>
                  <a:pt x="3205988" y="42087"/>
                </a:lnTo>
                <a:lnTo>
                  <a:pt x="3256673" y="43167"/>
                </a:lnTo>
                <a:lnTo>
                  <a:pt x="3307359" y="44335"/>
                </a:lnTo>
                <a:lnTo>
                  <a:pt x="3358032" y="45618"/>
                </a:lnTo>
                <a:lnTo>
                  <a:pt x="3408718" y="47015"/>
                </a:lnTo>
                <a:lnTo>
                  <a:pt x="3459391" y="48514"/>
                </a:lnTo>
                <a:lnTo>
                  <a:pt x="3510064" y="50114"/>
                </a:lnTo>
                <a:lnTo>
                  <a:pt x="3560737" y="51828"/>
                </a:lnTo>
                <a:lnTo>
                  <a:pt x="3611397" y="53644"/>
                </a:lnTo>
                <a:lnTo>
                  <a:pt x="3662057" y="55575"/>
                </a:lnTo>
                <a:lnTo>
                  <a:pt x="3712718" y="57607"/>
                </a:lnTo>
                <a:lnTo>
                  <a:pt x="3763365" y="59753"/>
                </a:lnTo>
                <a:lnTo>
                  <a:pt x="3814013" y="62001"/>
                </a:lnTo>
                <a:lnTo>
                  <a:pt x="3864660" y="64350"/>
                </a:lnTo>
                <a:lnTo>
                  <a:pt x="3915295" y="66814"/>
                </a:lnTo>
                <a:lnTo>
                  <a:pt x="3965930" y="69392"/>
                </a:lnTo>
                <a:lnTo>
                  <a:pt x="4016552" y="72072"/>
                </a:lnTo>
                <a:lnTo>
                  <a:pt x="4067175" y="74853"/>
                </a:lnTo>
                <a:lnTo>
                  <a:pt x="4117797" y="77749"/>
                </a:lnTo>
                <a:lnTo>
                  <a:pt x="4168406" y="80746"/>
                </a:lnTo>
                <a:lnTo>
                  <a:pt x="4219003" y="83858"/>
                </a:lnTo>
                <a:lnTo>
                  <a:pt x="4269600" y="87071"/>
                </a:lnTo>
                <a:lnTo>
                  <a:pt x="4320184" y="90398"/>
                </a:lnTo>
                <a:lnTo>
                  <a:pt x="4370768" y="93827"/>
                </a:lnTo>
                <a:lnTo>
                  <a:pt x="4421340" y="97358"/>
                </a:lnTo>
                <a:lnTo>
                  <a:pt x="4471911" y="101003"/>
                </a:lnTo>
                <a:lnTo>
                  <a:pt x="4522457" y="104749"/>
                </a:lnTo>
                <a:lnTo>
                  <a:pt x="4573016" y="108610"/>
                </a:lnTo>
                <a:lnTo>
                  <a:pt x="4623549" y="112585"/>
                </a:lnTo>
                <a:lnTo>
                  <a:pt x="4674082" y="116649"/>
                </a:lnTo>
                <a:lnTo>
                  <a:pt x="4724616" y="120840"/>
                </a:lnTo>
                <a:lnTo>
                  <a:pt x="4775124" y="125120"/>
                </a:lnTo>
                <a:lnTo>
                  <a:pt x="4824857" y="129451"/>
                </a:lnTo>
                <a:lnTo>
                  <a:pt x="4874590" y="133883"/>
                </a:lnTo>
                <a:lnTo>
                  <a:pt x="4924298" y="138417"/>
                </a:lnTo>
                <a:lnTo>
                  <a:pt x="4974006" y="143052"/>
                </a:lnTo>
                <a:lnTo>
                  <a:pt x="5023701" y="147802"/>
                </a:lnTo>
                <a:lnTo>
                  <a:pt x="5073383" y="152654"/>
                </a:lnTo>
                <a:lnTo>
                  <a:pt x="5123065" y="157607"/>
                </a:lnTo>
                <a:lnTo>
                  <a:pt x="5172722" y="162661"/>
                </a:lnTo>
                <a:lnTo>
                  <a:pt x="5222379" y="167830"/>
                </a:lnTo>
                <a:lnTo>
                  <a:pt x="5272024" y="173101"/>
                </a:lnTo>
                <a:lnTo>
                  <a:pt x="5321643" y="178473"/>
                </a:lnTo>
                <a:lnTo>
                  <a:pt x="5371262" y="183946"/>
                </a:lnTo>
                <a:lnTo>
                  <a:pt x="5420880" y="189522"/>
                </a:lnTo>
                <a:lnTo>
                  <a:pt x="5470474" y="195211"/>
                </a:lnTo>
                <a:lnTo>
                  <a:pt x="5520055" y="201002"/>
                </a:lnTo>
                <a:lnTo>
                  <a:pt x="5569623" y="206883"/>
                </a:lnTo>
                <a:lnTo>
                  <a:pt x="5619178" y="212890"/>
                </a:lnTo>
                <a:lnTo>
                  <a:pt x="5668734" y="218986"/>
                </a:lnTo>
                <a:lnTo>
                  <a:pt x="5718264" y="225183"/>
                </a:lnTo>
                <a:lnTo>
                  <a:pt x="5767781" y="231495"/>
                </a:lnTo>
                <a:lnTo>
                  <a:pt x="5817286" y="237909"/>
                </a:lnTo>
                <a:lnTo>
                  <a:pt x="5866777" y="244411"/>
                </a:lnTo>
                <a:lnTo>
                  <a:pt x="5916257" y="251028"/>
                </a:lnTo>
                <a:lnTo>
                  <a:pt x="5965723" y="257759"/>
                </a:lnTo>
                <a:lnTo>
                  <a:pt x="6015177" y="264579"/>
                </a:lnTo>
                <a:lnTo>
                  <a:pt x="6064618" y="271500"/>
                </a:lnTo>
                <a:lnTo>
                  <a:pt x="6114034" y="278536"/>
                </a:lnTo>
                <a:lnTo>
                  <a:pt x="6128956" y="274828"/>
                </a:lnTo>
                <a:lnTo>
                  <a:pt x="6136906" y="263105"/>
                </a:lnTo>
                <a:close/>
              </a:path>
            </a:pathLst>
          </a:custGeom>
          <a:solidFill>
            <a:srgbClr val="7B4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02005" y="1666667"/>
            <a:ext cx="12296775" cy="4099392"/>
          </a:xfrm>
          <a:prstGeom prst="rect">
            <a:avLst/>
          </a:prstGeom>
        </p:spPr>
        <p:txBody>
          <a:bodyPr vert="horz" wrap="square" lIns="0" tIns="535940" rIns="0" bIns="0" rtlCol="0">
            <a:spAutoFit/>
          </a:bodyPr>
          <a:lstStyle/>
          <a:p>
            <a:pPr marL="12700" marR="5080" indent="-635" algn="ctr">
              <a:lnSpc>
                <a:spcPct val="69300"/>
              </a:lnSpc>
              <a:spcBef>
                <a:spcPts val="4220"/>
              </a:spcBef>
            </a:pPr>
            <a:r>
              <a:rPr sz="11100" dirty="0"/>
              <a:t>LITERASI DAN  INTERAKSI </a:t>
            </a:r>
            <a:r>
              <a:rPr lang="en-ID" sz="11100" dirty="0" smtClean="0"/>
              <a:t/>
            </a:r>
            <a:br>
              <a:rPr lang="en-ID" sz="11100" dirty="0" smtClean="0"/>
            </a:br>
            <a:r>
              <a:rPr sz="11100" dirty="0" smtClean="0"/>
              <a:t>DI </a:t>
            </a:r>
            <a:r>
              <a:rPr sz="11100" dirty="0"/>
              <a:t>DUNIA  </a:t>
            </a:r>
            <a:r>
              <a:rPr sz="11100" dirty="0" smtClean="0"/>
              <a:t>MAYA</a:t>
            </a:r>
            <a:endParaRPr sz="11100" dirty="0"/>
          </a:p>
        </p:txBody>
      </p:sp>
      <p:sp>
        <p:nvSpPr>
          <p:cNvPr id="12" name="object 12"/>
          <p:cNvSpPr txBox="1"/>
          <p:nvPr/>
        </p:nvSpPr>
        <p:spPr>
          <a:xfrm>
            <a:off x="7585507" y="8880506"/>
            <a:ext cx="31172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50" dirty="0">
                <a:solidFill>
                  <a:srgbClr val="FFECE2"/>
                </a:solidFill>
                <a:latin typeface="Microsoft Sans Serif"/>
                <a:cs typeface="Microsoft Sans Serif"/>
              </a:rPr>
              <a:t>P</a:t>
            </a:r>
            <a:r>
              <a:rPr sz="4000" spc="-480" dirty="0">
                <a:solidFill>
                  <a:srgbClr val="FFECE2"/>
                </a:solidFill>
                <a:latin typeface="Microsoft Sans Serif"/>
                <a:cs typeface="Microsoft Sans Serif"/>
              </a:rPr>
              <a:t>s</a:t>
            </a:r>
            <a:r>
              <a:rPr sz="4000" spc="135" dirty="0">
                <a:solidFill>
                  <a:srgbClr val="FFECE2"/>
                </a:solidFill>
                <a:latin typeface="Microsoft Sans Serif"/>
                <a:cs typeface="Microsoft Sans Serif"/>
              </a:rPr>
              <a:t>i</a:t>
            </a:r>
            <a:r>
              <a:rPr sz="4000" spc="-165" dirty="0">
                <a:solidFill>
                  <a:srgbClr val="FFECE2"/>
                </a:solidFill>
                <a:latin typeface="Microsoft Sans Serif"/>
                <a:cs typeface="Microsoft Sans Serif"/>
              </a:rPr>
              <a:t>k</a:t>
            </a:r>
            <a:r>
              <a:rPr sz="4000" spc="-420" dirty="0">
                <a:solidFill>
                  <a:srgbClr val="FFECE2"/>
                </a:solidFill>
                <a:latin typeface="Microsoft Sans Serif"/>
                <a:cs typeface="Microsoft Sans Serif"/>
              </a:rPr>
              <a:t>o</a:t>
            </a:r>
            <a:r>
              <a:rPr sz="4000" spc="55" dirty="0">
                <a:solidFill>
                  <a:srgbClr val="FFECE2"/>
                </a:solidFill>
                <a:latin typeface="Microsoft Sans Serif"/>
                <a:cs typeface="Microsoft Sans Serif"/>
              </a:rPr>
              <a:t>l</a:t>
            </a:r>
            <a:r>
              <a:rPr sz="4000" spc="-420" dirty="0">
                <a:solidFill>
                  <a:srgbClr val="FFECE2"/>
                </a:solidFill>
                <a:latin typeface="Microsoft Sans Serif"/>
                <a:cs typeface="Microsoft Sans Serif"/>
              </a:rPr>
              <a:t>o</a:t>
            </a:r>
            <a:r>
              <a:rPr sz="4000" spc="-335" dirty="0">
                <a:solidFill>
                  <a:srgbClr val="FFECE2"/>
                </a:solidFill>
                <a:latin typeface="Microsoft Sans Serif"/>
                <a:cs typeface="Microsoft Sans Serif"/>
              </a:rPr>
              <a:t>g</a:t>
            </a:r>
            <a:r>
              <a:rPr sz="4000" spc="135" dirty="0">
                <a:solidFill>
                  <a:srgbClr val="FFECE2"/>
                </a:solidFill>
                <a:latin typeface="Microsoft Sans Serif"/>
                <a:cs typeface="Microsoft Sans Serif"/>
              </a:rPr>
              <a:t>i</a:t>
            </a:r>
            <a:r>
              <a:rPr sz="4000" spc="-135" dirty="0">
                <a:solidFill>
                  <a:srgbClr val="FFECE2"/>
                </a:solidFill>
                <a:latin typeface="Microsoft Sans Serif"/>
                <a:cs typeface="Microsoft Sans Serif"/>
              </a:rPr>
              <a:t> </a:t>
            </a:r>
            <a:r>
              <a:rPr sz="4000" spc="-700" dirty="0">
                <a:solidFill>
                  <a:srgbClr val="FFECE2"/>
                </a:solidFill>
                <a:latin typeface="Microsoft Sans Serif"/>
                <a:cs typeface="Microsoft Sans Serif"/>
              </a:rPr>
              <a:t>S</a:t>
            </a:r>
            <a:r>
              <a:rPr sz="4000" spc="-420" dirty="0">
                <a:solidFill>
                  <a:srgbClr val="FFECE2"/>
                </a:solidFill>
                <a:latin typeface="Microsoft Sans Serif"/>
                <a:cs typeface="Microsoft Sans Serif"/>
              </a:rPr>
              <a:t>o</a:t>
            </a:r>
            <a:r>
              <a:rPr sz="4000" spc="-480" dirty="0">
                <a:solidFill>
                  <a:srgbClr val="FFECE2"/>
                </a:solidFill>
                <a:latin typeface="Microsoft Sans Serif"/>
                <a:cs typeface="Microsoft Sans Serif"/>
              </a:rPr>
              <a:t>s</a:t>
            </a:r>
            <a:r>
              <a:rPr sz="4000" spc="135" dirty="0">
                <a:solidFill>
                  <a:srgbClr val="FFECE2"/>
                </a:solidFill>
                <a:latin typeface="Microsoft Sans Serif"/>
                <a:cs typeface="Microsoft Sans Serif"/>
              </a:rPr>
              <a:t>i</a:t>
            </a:r>
            <a:r>
              <a:rPr sz="4000" spc="-225" dirty="0">
                <a:solidFill>
                  <a:srgbClr val="FFECE2"/>
                </a:solidFill>
                <a:latin typeface="Microsoft Sans Serif"/>
                <a:cs typeface="Microsoft Sans Serif"/>
              </a:rPr>
              <a:t>a</a:t>
            </a:r>
            <a:r>
              <a:rPr sz="4000" spc="55" dirty="0">
                <a:solidFill>
                  <a:srgbClr val="FFECE2"/>
                </a:solidFill>
                <a:latin typeface="Microsoft Sans Serif"/>
                <a:cs typeface="Microsoft Sans Serif"/>
              </a:rPr>
              <a:t>l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55066" y="6287370"/>
            <a:ext cx="468630" cy="561975"/>
          </a:xfrm>
          <a:custGeom>
            <a:avLst/>
            <a:gdLst/>
            <a:ahLst/>
            <a:cxnLst/>
            <a:rect l="l" t="t" r="r" b="b"/>
            <a:pathLst>
              <a:path w="468629" h="561975">
                <a:moveTo>
                  <a:pt x="161148" y="237276"/>
                </a:moveTo>
                <a:lnTo>
                  <a:pt x="79375" y="237276"/>
                </a:lnTo>
                <a:lnTo>
                  <a:pt x="114137" y="224302"/>
                </a:lnTo>
                <a:lnTo>
                  <a:pt x="142540" y="199120"/>
                </a:lnTo>
                <a:lnTo>
                  <a:pt x="167348" y="166410"/>
                </a:lnTo>
                <a:lnTo>
                  <a:pt x="198713" y="98207"/>
                </a:lnTo>
                <a:lnTo>
                  <a:pt x="212335" y="24676"/>
                </a:lnTo>
                <a:lnTo>
                  <a:pt x="213835" y="15728"/>
                </a:lnTo>
                <a:lnTo>
                  <a:pt x="216791" y="8090"/>
                </a:lnTo>
                <a:lnTo>
                  <a:pt x="222118" y="2575"/>
                </a:lnTo>
                <a:lnTo>
                  <a:pt x="230732" y="0"/>
                </a:lnTo>
                <a:lnTo>
                  <a:pt x="239844" y="1273"/>
                </a:lnTo>
                <a:lnTo>
                  <a:pt x="254124" y="33255"/>
                </a:lnTo>
                <a:lnTo>
                  <a:pt x="255380" y="38821"/>
                </a:lnTo>
                <a:lnTo>
                  <a:pt x="264979" y="82867"/>
                </a:lnTo>
                <a:lnTo>
                  <a:pt x="276924" y="125886"/>
                </a:lnTo>
                <a:lnTo>
                  <a:pt x="278077" y="128363"/>
                </a:lnTo>
                <a:lnTo>
                  <a:pt x="234138" y="128363"/>
                </a:lnTo>
                <a:lnTo>
                  <a:pt x="211291" y="171649"/>
                </a:lnTo>
                <a:lnTo>
                  <a:pt x="185689" y="211048"/>
                </a:lnTo>
                <a:lnTo>
                  <a:pt x="161148" y="237276"/>
                </a:lnTo>
                <a:close/>
              </a:path>
              <a:path w="468629" h="561975">
                <a:moveTo>
                  <a:pt x="255568" y="405214"/>
                </a:moveTo>
                <a:lnTo>
                  <a:pt x="204625" y="405214"/>
                </a:lnTo>
                <a:lnTo>
                  <a:pt x="234773" y="362759"/>
                </a:lnTo>
                <a:lnTo>
                  <a:pt x="270534" y="327527"/>
                </a:lnTo>
                <a:lnTo>
                  <a:pt x="313751" y="300725"/>
                </a:lnTo>
                <a:lnTo>
                  <a:pt x="366266" y="283555"/>
                </a:lnTo>
                <a:lnTo>
                  <a:pt x="321956" y="251549"/>
                </a:lnTo>
                <a:lnTo>
                  <a:pt x="284358" y="216877"/>
                </a:lnTo>
                <a:lnTo>
                  <a:pt x="254618" y="176687"/>
                </a:lnTo>
                <a:lnTo>
                  <a:pt x="234138" y="128363"/>
                </a:lnTo>
                <a:lnTo>
                  <a:pt x="278077" y="128363"/>
                </a:lnTo>
                <a:lnTo>
                  <a:pt x="295646" y="166101"/>
                </a:lnTo>
                <a:lnTo>
                  <a:pt x="325578" y="201732"/>
                </a:lnTo>
                <a:lnTo>
                  <a:pt x="377788" y="240370"/>
                </a:lnTo>
                <a:lnTo>
                  <a:pt x="439198" y="260909"/>
                </a:lnTo>
                <a:lnTo>
                  <a:pt x="448992" y="262202"/>
                </a:lnTo>
                <a:lnTo>
                  <a:pt x="458073" y="264756"/>
                </a:lnTo>
                <a:lnTo>
                  <a:pt x="465027" y="269921"/>
                </a:lnTo>
                <a:lnTo>
                  <a:pt x="468437" y="279048"/>
                </a:lnTo>
                <a:lnTo>
                  <a:pt x="466836" y="289867"/>
                </a:lnTo>
                <a:lnTo>
                  <a:pt x="460532" y="296600"/>
                </a:lnTo>
                <a:lnTo>
                  <a:pt x="451301" y="300622"/>
                </a:lnTo>
                <a:lnTo>
                  <a:pt x="430151" y="306093"/>
                </a:lnTo>
                <a:lnTo>
                  <a:pt x="408735" y="312129"/>
                </a:lnTo>
                <a:lnTo>
                  <a:pt x="397967" y="314892"/>
                </a:lnTo>
                <a:lnTo>
                  <a:pt x="349644" y="329867"/>
                </a:lnTo>
                <a:lnTo>
                  <a:pt x="306582" y="352156"/>
                </a:lnTo>
                <a:lnTo>
                  <a:pt x="270117" y="383586"/>
                </a:lnTo>
                <a:lnTo>
                  <a:pt x="255568" y="405214"/>
                </a:lnTo>
                <a:close/>
              </a:path>
              <a:path w="468629" h="561975">
                <a:moveTo>
                  <a:pt x="196646" y="561708"/>
                </a:moveTo>
                <a:lnTo>
                  <a:pt x="186811" y="558969"/>
                </a:lnTo>
                <a:lnTo>
                  <a:pt x="181890" y="552110"/>
                </a:lnTo>
                <a:lnTo>
                  <a:pt x="179998" y="542960"/>
                </a:lnTo>
                <a:lnTo>
                  <a:pt x="179249" y="533346"/>
                </a:lnTo>
                <a:lnTo>
                  <a:pt x="178124" y="520555"/>
                </a:lnTo>
                <a:lnTo>
                  <a:pt x="177057" y="507757"/>
                </a:lnTo>
                <a:lnTo>
                  <a:pt x="176171" y="494949"/>
                </a:lnTo>
                <a:lnTo>
                  <a:pt x="175586" y="482133"/>
                </a:lnTo>
                <a:lnTo>
                  <a:pt x="170101" y="434613"/>
                </a:lnTo>
                <a:lnTo>
                  <a:pt x="156805" y="392415"/>
                </a:lnTo>
                <a:lnTo>
                  <a:pt x="135814" y="355701"/>
                </a:lnTo>
                <a:lnTo>
                  <a:pt x="107243" y="324637"/>
                </a:lnTo>
                <a:lnTo>
                  <a:pt x="71211" y="299385"/>
                </a:lnTo>
                <a:lnTo>
                  <a:pt x="27831" y="280110"/>
                </a:lnTo>
                <a:lnTo>
                  <a:pt x="18240" y="276167"/>
                </a:lnTo>
                <a:lnTo>
                  <a:pt x="9895" y="270653"/>
                </a:lnTo>
                <a:lnTo>
                  <a:pt x="3561" y="262727"/>
                </a:lnTo>
                <a:lnTo>
                  <a:pt x="0" y="251549"/>
                </a:lnTo>
                <a:lnTo>
                  <a:pt x="4326" y="238287"/>
                </a:lnTo>
                <a:lnTo>
                  <a:pt x="13270" y="232238"/>
                </a:lnTo>
                <a:lnTo>
                  <a:pt x="24453" y="231298"/>
                </a:lnTo>
                <a:lnTo>
                  <a:pt x="35490" y="233364"/>
                </a:lnTo>
                <a:lnTo>
                  <a:pt x="79375" y="237276"/>
                </a:lnTo>
                <a:lnTo>
                  <a:pt x="161148" y="237276"/>
                </a:lnTo>
                <a:lnTo>
                  <a:pt x="154089" y="244820"/>
                </a:lnTo>
                <a:lnTo>
                  <a:pt x="113247" y="271225"/>
                </a:lnTo>
                <a:lnTo>
                  <a:pt x="143426" y="298618"/>
                </a:lnTo>
                <a:lnTo>
                  <a:pt x="167481" y="330377"/>
                </a:lnTo>
                <a:lnTo>
                  <a:pt x="187264" y="366058"/>
                </a:lnTo>
                <a:lnTo>
                  <a:pt x="204625" y="405214"/>
                </a:lnTo>
                <a:lnTo>
                  <a:pt x="255568" y="405214"/>
                </a:lnTo>
                <a:lnTo>
                  <a:pt x="230949" y="451208"/>
                </a:lnTo>
                <a:lnTo>
                  <a:pt x="218382" y="503940"/>
                </a:lnTo>
                <a:lnTo>
                  <a:pt x="215000" y="541623"/>
                </a:lnTo>
                <a:lnTo>
                  <a:pt x="213101" y="551514"/>
                </a:lnTo>
                <a:lnTo>
                  <a:pt x="207712" y="558870"/>
                </a:lnTo>
                <a:lnTo>
                  <a:pt x="196646" y="561708"/>
                </a:lnTo>
                <a:close/>
              </a:path>
            </a:pathLst>
          </a:custGeom>
          <a:solidFill>
            <a:srgbClr val="7B4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00823" y="6980556"/>
            <a:ext cx="332740" cy="399415"/>
          </a:xfrm>
          <a:custGeom>
            <a:avLst/>
            <a:gdLst/>
            <a:ahLst/>
            <a:cxnLst/>
            <a:rect l="l" t="t" r="r" b="b"/>
            <a:pathLst>
              <a:path w="332739" h="399415">
                <a:moveTo>
                  <a:pt x="114262" y="169039"/>
                </a:moveTo>
                <a:lnTo>
                  <a:pt x="56280" y="169039"/>
                </a:lnTo>
                <a:lnTo>
                  <a:pt x="80928" y="159840"/>
                </a:lnTo>
                <a:lnTo>
                  <a:pt x="101068" y="141985"/>
                </a:lnTo>
                <a:lnTo>
                  <a:pt x="131874" y="95231"/>
                </a:lnTo>
                <a:lnTo>
                  <a:pt x="146776" y="44693"/>
                </a:lnTo>
                <a:lnTo>
                  <a:pt x="151575" y="9479"/>
                </a:lnTo>
                <a:lnTo>
                  <a:pt x="153614" y="1592"/>
                </a:lnTo>
                <a:lnTo>
                  <a:pt x="173787" y="0"/>
                </a:lnTo>
                <a:lnTo>
                  <a:pt x="177263" y="7904"/>
                </a:lnTo>
                <a:lnTo>
                  <a:pt x="179969" y="20287"/>
                </a:lnTo>
                <a:lnTo>
                  <a:pt x="180186" y="24383"/>
                </a:lnTo>
                <a:lnTo>
                  <a:pt x="181075" y="28331"/>
                </a:lnTo>
                <a:lnTo>
                  <a:pt x="187881" y="59562"/>
                </a:lnTo>
                <a:lnTo>
                  <a:pt x="196350" y="90065"/>
                </a:lnTo>
                <a:lnTo>
                  <a:pt x="197166" y="91818"/>
                </a:lnTo>
                <a:lnTo>
                  <a:pt x="166014" y="91818"/>
                </a:lnTo>
                <a:lnTo>
                  <a:pt x="149814" y="122509"/>
                </a:lnTo>
                <a:lnTo>
                  <a:pt x="131661" y="150444"/>
                </a:lnTo>
                <a:lnTo>
                  <a:pt x="114262" y="169039"/>
                </a:lnTo>
                <a:close/>
              </a:path>
              <a:path w="332739" h="399415">
                <a:moveTo>
                  <a:pt x="181210" y="288115"/>
                </a:moveTo>
                <a:lnTo>
                  <a:pt x="145088" y="288115"/>
                </a:lnTo>
                <a:lnTo>
                  <a:pt x="166465" y="258013"/>
                </a:lnTo>
                <a:lnTo>
                  <a:pt x="191821" y="233033"/>
                </a:lnTo>
                <a:lnTo>
                  <a:pt x="222463" y="214029"/>
                </a:lnTo>
                <a:lnTo>
                  <a:pt x="259699" y="201854"/>
                </a:lnTo>
                <a:lnTo>
                  <a:pt x="228278" y="179160"/>
                </a:lnTo>
                <a:lnTo>
                  <a:pt x="201621" y="154578"/>
                </a:lnTo>
                <a:lnTo>
                  <a:pt x="180534" y="126082"/>
                </a:lnTo>
                <a:lnTo>
                  <a:pt x="166014" y="91818"/>
                </a:lnTo>
                <a:lnTo>
                  <a:pt x="197166" y="91818"/>
                </a:lnTo>
                <a:lnTo>
                  <a:pt x="209624" y="118578"/>
                </a:lnTo>
                <a:lnTo>
                  <a:pt x="230846" y="143842"/>
                </a:lnTo>
                <a:lnTo>
                  <a:pt x="267867" y="171236"/>
                </a:lnTo>
                <a:lnTo>
                  <a:pt x="311410" y="185799"/>
                </a:lnTo>
                <a:lnTo>
                  <a:pt x="331038" y="187732"/>
                </a:lnTo>
                <a:lnTo>
                  <a:pt x="332140" y="198660"/>
                </a:lnTo>
                <a:lnTo>
                  <a:pt x="331005" y="206331"/>
                </a:lnTo>
                <a:lnTo>
                  <a:pt x="326536" y="211105"/>
                </a:lnTo>
                <a:lnTo>
                  <a:pt x="319991" y="213957"/>
                </a:lnTo>
                <a:lnTo>
                  <a:pt x="304996" y="217836"/>
                </a:lnTo>
                <a:lnTo>
                  <a:pt x="289811" y="222116"/>
                </a:lnTo>
                <a:lnTo>
                  <a:pt x="282175" y="224075"/>
                </a:lnTo>
                <a:lnTo>
                  <a:pt x="247914" y="234691"/>
                </a:lnTo>
                <a:lnTo>
                  <a:pt x="217381" y="250495"/>
                </a:lnTo>
                <a:lnTo>
                  <a:pt x="191526" y="272780"/>
                </a:lnTo>
                <a:lnTo>
                  <a:pt x="181210" y="288115"/>
                </a:lnTo>
                <a:close/>
              </a:path>
              <a:path w="332739" h="399415">
                <a:moveTo>
                  <a:pt x="139433" y="399077"/>
                </a:moveTo>
                <a:lnTo>
                  <a:pt x="127218" y="399007"/>
                </a:lnTo>
                <a:lnTo>
                  <a:pt x="127859" y="387699"/>
                </a:lnTo>
                <a:lnTo>
                  <a:pt x="126299" y="369898"/>
                </a:lnTo>
                <a:lnTo>
                  <a:pt x="125543" y="360824"/>
                </a:lnTo>
                <a:lnTo>
                  <a:pt x="124915" y="351743"/>
                </a:lnTo>
                <a:lnTo>
                  <a:pt x="124501" y="342655"/>
                </a:lnTo>
                <a:lnTo>
                  <a:pt x="116584" y="293521"/>
                </a:lnTo>
                <a:lnTo>
                  <a:pt x="96300" y="253008"/>
                </a:lnTo>
                <a:lnTo>
                  <a:pt x="63924" y="221508"/>
                </a:lnTo>
                <a:lnTo>
                  <a:pt x="19735" y="199412"/>
                </a:lnTo>
                <a:lnTo>
                  <a:pt x="12934" y="196614"/>
                </a:lnTo>
                <a:lnTo>
                  <a:pt x="7018" y="192704"/>
                </a:lnTo>
                <a:lnTo>
                  <a:pt x="2526" y="187084"/>
                </a:lnTo>
                <a:lnTo>
                  <a:pt x="0" y="179160"/>
                </a:lnTo>
                <a:lnTo>
                  <a:pt x="3068" y="169756"/>
                </a:lnTo>
                <a:lnTo>
                  <a:pt x="9410" y="165467"/>
                </a:lnTo>
                <a:lnTo>
                  <a:pt x="17339" y="164801"/>
                </a:lnTo>
                <a:lnTo>
                  <a:pt x="25165" y="166266"/>
                </a:lnTo>
                <a:lnTo>
                  <a:pt x="56280" y="169039"/>
                </a:lnTo>
                <a:lnTo>
                  <a:pt x="114262" y="169039"/>
                </a:lnTo>
                <a:lnTo>
                  <a:pt x="109255" y="174390"/>
                </a:lnTo>
                <a:lnTo>
                  <a:pt x="80297" y="193113"/>
                </a:lnTo>
                <a:lnTo>
                  <a:pt x="101696" y="212535"/>
                </a:lnTo>
                <a:lnTo>
                  <a:pt x="118752" y="235053"/>
                </a:lnTo>
                <a:lnTo>
                  <a:pt x="132779" y="260351"/>
                </a:lnTo>
                <a:lnTo>
                  <a:pt x="145088" y="288115"/>
                </a:lnTo>
                <a:lnTo>
                  <a:pt x="181210" y="288115"/>
                </a:lnTo>
                <a:lnTo>
                  <a:pt x="158370" y="339184"/>
                </a:lnTo>
                <a:lnTo>
                  <a:pt x="152868" y="377431"/>
                </a:lnTo>
                <a:lnTo>
                  <a:pt x="152447" y="384835"/>
                </a:lnTo>
                <a:lnTo>
                  <a:pt x="151101" y="391848"/>
                </a:lnTo>
                <a:lnTo>
                  <a:pt x="147279" y="397065"/>
                </a:lnTo>
                <a:lnTo>
                  <a:pt x="139433" y="399077"/>
                </a:lnTo>
                <a:close/>
              </a:path>
            </a:pathLst>
          </a:custGeom>
          <a:solidFill>
            <a:srgbClr val="7B4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49034" y="6614355"/>
            <a:ext cx="240665" cy="288290"/>
          </a:xfrm>
          <a:custGeom>
            <a:avLst/>
            <a:gdLst/>
            <a:ahLst/>
            <a:cxnLst/>
            <a:rect l="l" t="t" r="r" b="b"/>
            <a:pathLst>
              <a:path w="240664" h="288290">
                <a:moveTo>
                  <a:pt x="82435" y="121953"/>
                </a:moveTo>
                <a:lnTo>
                  <a:pt x="40604" y="121953"/>
                </a:lnTo>
                <a:lnTo>
                  <a:pt x="58386" y="115317"/>
                </a:lnTo>
                <a:lnTo>
                  <a:pt x="72915" y="102436"/>
                </a:lnTo>
                <a:lnTo>
                  <a:pt x="95137" y="68706"/>
                </a:lnTo>
                <a:lnTo>
                  <a:pt x="108614" y="13204"/>
                </a:lnTo>
                <a:lnTo>
                  <a:pt x="109352" y="6840"/>
                </a:lnTo>
                <a:lnTo>
                  <a:pt x="110822" y="1149"/>
                </a:lnTo>
                <a:lnTo>
                  <a:pt x="125376" y="0"/>
                </a:lnTo>
                <a:lnTo>
                  <a:pt x="127885" y="5702"/>
                </a:lnTo>
                <a:lnTo>
                  <a:pt x="129838" y="14637"/>
                </a:lnTo>
                <a:lnTo>
                  <a:pt x="129992" y="17593"/>
                </a:lnTo>
                <a:lnTo>
                  <a:pt x="130635" y="20439"/>
                </a:lnTo>
                <a:lnTo>
                  <a:pt x="135545" y="42970"/>
                </a:lnTo>
                <a:lnTo>
                  <a:pt x="141655" y="64976"/>
                </a:lnTo>
                <a:lnTo>
                  <a:pt x="142246" y="66246"/>
                </a:lnTo>
                <a:lnTo>
                  <a:pt x="119767" y="66246"/>
                </a:lnTo>
                <a:lnTo>
                  <a:pt x="108081" y="88388"/>
                </a:lnTo>
                <a:lnTo>
                  <a:pt x="94985" y="108541"/>
                </a:lnTo>
                <a:lnTo>
                  <a:pt x="82435" y="121953"/>
                </a:lnTo>
                <a:close/>
              </a:path>
              <a:path w="240664" h="288290">
                <a:moveTo>
                  <a:pt x="239848" y="145631"/>
                </a:moveTo>
                <a:lnTo>
                  <a:pt x="187354" y="145629"/>
                </a:lnTo>
                <a:lnTo>
                  <a:pt x="145456" y="111523"/>
                </a:lnTo>
                <a:lnTo>
                  <a:pt x="119767" y="66246"/>
                </a:lnTo>
                <a:lnTo>
                  <a:pt x="142246" y="66246"/>
                </a:lnTo>
                <a:lnTo>
                  <a:pt x="151232" y="85546"/>
                </a:lnTo>
                <a:lnTo>
                  <a:pt x="166543" y="103772"/>
                </a:lnTo>
                <a:lnTo>
                  <a:pt x="208158" y="130295"/>
                </a:lnTo>
                <a:lnTo>
                  <a:pt x="238821" y="135437"/>
                </a:lnTo>
                <a:lnTo>
                  <a:pt x="239848" y="145631"/>
                </a:lnTo>
                <a:close/>
              </a:path>
              <a:path w="240664" h="288290">
                <a:moveTo>
                  <a:pt x="110570" y="287966"/>
                </a:moveTo>
                <a:lnTo>
                  <a:pt x="91775" y="287859"/>
                </a:lnTo>
                <a:lnTo>
                  <a:pt x="92238" y="279699"/>
                </a:lnTo>
                <a:lnTo>
                  <a:pt x="91114" y="266858"/>
                </a:lnTo>
                <a:lnTo>
                  <a:pt x="90568" y="260311"/>
                </a:lnTo>
                <a:lnTo>
                  <a:pt x="90114" y="253760"/>
                </a:lnTo>
                <a:lnTo>
                  <a:pt x="89815" y="247204"/>
                </a:lnTo>
                <a:lnTo>
                  <a:pt x="84105" y="211758"/>
                </a:lnTo>
                <a:lnTo>
                  <a:pt x="69471" y="182530"/>
                </a:lnTo>
                <a:lnTo>
                  <a:pt x="46114" y="159805"/>
                </a:lnTo>
                <a:lnTo>
                  <a:pt x="14236" y="143864"/>
                </a:lnTo>
                <a:lnTo>
                  <a:pt x="7444" y="141517"/>
                </a:lnTo>
                <a:lnTo>
                  <a:pt x="1310" y="138177"/>
                </a:lnTo>
                <a:lnTo>
                  <a:pt x="0" y="129255"/>
                </a:lnTo>
                <a:lnTo>
                  <a:pt x="836" y="117272"/>
                </a:lnTo>
                <a:lnTo>
                  <a:pt x="11216" y="117997"/>
                </a:lnTo>
                <a:lnTo>
                  <a:pt x="18155" y="119952"/>
                </a:lnTo>
                <a:lnTo>
                  <a:pt x="40604" y="121953"/>
                </a:lnTo>
                <a:lnTo>
                  <a:pt x="82435" y="121953"/>
                </a:lnTo>
                <a:lnTo>
                  <a:pt x="78822" y="125815"/>
                </a:lnTo>
                <a:lnTo>
                  <a:pt x="57930" y="139322"/>
                </a:lnTo>
                <a:lnTo>
                  <a:pt x="73367" y="153334"/>
                </a:lnTo>
                <a:lnTo>
                  <a:pt x="85672" y="169580"/>
                </a:lnTo>
                <a:lnTo>
                  <a:pt x="95792" y="187831"/>
                </a:lnTo>
                <a:lnTo>
                  <a:pt x="104673" y="207860"/>
                </a:lnTo>
                <a:lnTo>
                  <a:pt x="130730" y="207860"/>
                </a:lnTo>
                <a:lnTo>
                  <a:pt x="114252" y="244700"/>
                </a:lnTo>
                <a:lnTo>
                  <a:pt x="109823" y="279153"/>
                </a:lnTo>
                <a:lnTo>
                  <a:pt x="110570" y="287966"/>
                </a:lnTo>
                <a:close/>
              </a:path>
              <a:path w="240664" h="288290">
                <a:moveTo>
                  <a:pt x="187352" y="145630"/>
                </a:moveTo>
                <a:close/>
              </a:path>
              <a:path w="240664" h="288290">
                <a:moveTo>
                  <a:pt x="130730" y="207860"/>
                </a:moveTo>
                <a:lnTo>
                  <a:pt x="104673" y="207860"/>
                </a:lnTo>
                <a:lnTo>
                  <a:pt x="120093" y="186143"/>
                </a:lnTo>
                <a:lnTo>
                  <a:pt x="138384" y="168122"/>
                </a:lnTo>
                <a:lnTo>
                  <a:pt x="160491" y="154411"/>
                </a:lnTo>
                <a:lnTo>
                  <a:pt x="187354" y="145631"/>
                </a:lnTo>
                <a:lnTo>
                  <a:pt x="239848" y="145631"/>
                </a:lnTo>
                <a:lnTo>
                  <a:pt x="240531" y="152406"/>
                </a:lnTo>
                <a:lnTo>
                  <a:pt x="232613" y="154042"/>
                </a:lnTo>
                <a:lnTo>
                  <a:pt x="218166" y="157494"/>
                </a:lnTo>
                <a:lnTo>
                  <a:pt x="210948" y="159915"/>
                </a:lnTo>
                <a:lnTo>
                  <a:pt x="203570" y="161658"/>
                </a:lnTo>
                <a:lnTo>
                  <a:pt x="178852" y="169317"/>
                </a:lnTo>
                <a:lnTo>
                  <a:pt x="156825" y="180719"/>
                </a:lnTo>
                <a:lnTo>
                  <a:pt x="138172" y="196796"/>
                </a:lnTo>
                <a:lnTo>
                  <a:pt x="130730" y="207860"/>
                </a:lnTo>
                <a:close/>
              </a:path>
            </a:pathLst>
          </a:custGeom>
          <a:solidFill>
            <a:srgbClr val="7B482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5D3F2D6-F8BB-7D8E-8394-01D1D7834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56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F0C3410-E4F4-6E2D-CDE2-F0AEF5F29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82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0435AE6-FAF4-487A-5CAB-71F58EDFF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31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AAD13AE-B53D-1FAA-4AF7-BB5AEF1E1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02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8288000" cy="10287000"/>
            <a:chOff x="0" y="1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2161540" y="2951212"/>
              <a:ext cx="13870940" cy="6730365"/>
            </a:xfrm>
            <a:custGeom>
              <a:avLst/>
              <a:gdLst/>
              <a:ahLst/>
              <a:cxnLst/>
              <a:rect l="l" t="t" r="r" b="b"/>
              <a:pathLst>
                <a:path w="13870940" h="6730365">
                  <a:moveTo>
                    <a:pt x="13870762" y="5818352"/>
                  </a:moveTo>
                  <a:lnTo>
                    <a:pt x="13868807" y="5763793"/>
                  </a:lnTo>
                  <a:lnTo>
                    <a:pt x="13863473" y="5711685"/>
                  </a:lnTo>
                  <a:lnTo>
                    <a:pt x="13854659" y="5662053"/>
                  </a:lnTo>
                  <a:lnTo>
                    <a:pt x="13842289" y="5614873"/>
                  </a:lnTo>
                  <a:lnTo>
                    <a:pt x="13826287" y="5570169"/>
                  </a:lnTo>
                  <a:lnTo>
                    <a:pt x="13806551" y="5527916"/>
                  </a:lnTo>
                  <a:lnTo>
                    <a:pt x="13783018" y="5488127"/>
                  </a:lnTo>
                  <a:lnTo>
                    <a:pt x="13755586" y="5450802"/>
                  </a:lnTo>
                  <a:lnTo>
                    <a:pt x="13724179" y="5415940"/>
                  </a:lnTo>
                  <a:lnTo>
                    <a:pt x="13688721" y="5383542"/>
                  </a:lnTo>
                  <a:lnTo>
                    <a:pt x="13603338" y="5317845"/>
                  </a:lnTo>
                  <a:lnTo>
                    <a:pt x="13567588" y="5280406"/>
                  </a:lnTo>
                  <a:lnTo>
                    <a:pt x="13540753" y="5241010"/>
                  </a:lnTo>
                  <a:lnTo>
                    <a:pt x="13521690" y="5199367"/>
                  </a:lnTo>
                  <a:lnTo>
                    <a:pt x="13509295" y="5155171"/>
                  </a:lnTo>
                  <a:lnTo>
                    <a:pt x="13502437" y="5108143"/>
                  </a:lnTo>
                  <a:lnTo>
                    <a:pt x="13499986" y="5057991"/>
                  </a:lnTo>
                  <a:lnTo>
                    <a:pt x="13500570" y="4954460"/>
                  </a:lnTo>
                  <a:lnTo>
                    <a:pt x="13495630" y="4901641"/>
                  </a:lnTo>
                  <a:lnTo>
                    <a:pt x="13485559" y="4849038"/>
                  </a:lnTo>
                  <a:lnTo>
                    <a:pt x="13469925" y="4799736"/>
                  </a:lnTo>
                  <a:lnTo>
                    <a:pt x="13448310" y="4756823"/>
                  </a:lnTo>
                  <a:lnTo>
                    <a:pt x="13420268" y="4723396"/>
                  </a:lnTo>
                  <a:lnTo>
                    <a:pt x="13379310" y="4679137"/>
                  </a:lnTo>
                  <a:lnTo>
                    <a:pt x="13359384" y="4638535"/>
                  </a:lnTo>
                  <a:lnTo>
                    <a:pt x="13355815" y="4599711"/>
                  </a:lnTo>
                  <a:lnTo>
                    <a:pt x="13363943" y="4560773"/>
                  </a:lnTo>
                  <a:lnTo>
                    <a:pt x="13450570" y="4335526"/>
                  </a:lnTo>
                  <a:lnTo>
                    <a:pt x="13485698" y="4240657"/>
                  </a:lnTo>
                  <a:lnTo>
                    <a:pt x="13500900" y="4193235"/>
                  </a:lnTo>
                  <a:lnTo>
                    <a:pt x="13513600" y="4146092"/>
                  </a:lnTo>
                  <a:lnTo>
                    <a:pt x="13523087" y="4099395"/>
                  </a:lnTo>
                  <a:lnTo>
                    <a:pt x="13528662" y="4053357"/>
                  </a:lnTo>
                  <a:lnTo>
                    <a:pt x="13529640" y="4008158"/>
                  </a:lnTo>
                  <a:lnTo>
                    <a:pt x="13517969" y="3904043"/>
                  </a:lnTo>
                  <a:lnTo>
                    <a:pt x="13516813" y="3849916"/>
                  </a:lnTo>
                  <a:lnTo>
                    <a:pt x="13518566" y="3832364"/>
                  </a:lnTo>
                  <a:lnTo>
                    <a:pt x="13542315" y="3815829"/>
                  </a:lnTo>
                  <a:lnTo>
                    <a:pt x="13567093" y="3784104"/>
                  </a:lnTo>
                  <a:lnTo>
                    <a:pt x="13585838" y="3739337"/>
                  </a:lnTo>
                  <a:lnTo>
                    <a:pt x="13597700" y="3679317"/>
                  </a:lnTo>
                  <a:lnTo>
                    <a:pt x="13605358" y="3629596"/>
                  </a:lnTo>
                  <a:lnTo>
                    <a:pt x="13606501" y="3624237"/>
                  </a:lnTo>
                  <a:lnTo>
                    <a:pt x="13666750" y="3551212"/>
                  </a:lnTo>
                  <a:lnTo>
                    <a:pt x="13690727" y="3511969"/>
                  </a:lnTo>
                  <a:lnTo>
                    <a:pt x="13707796" y="3472523"/>
                  </a:lnTo>
                  <a:lnTo>
                    <a:pt x="13718083" y="3433254"/>
                  </a:lnTo>
                  <a:lnTo>
                    <a:pt x="13721702" y="3394570"/>
                  </a:lnTo>
                  <a:lnTo>
                    <a:pt x="13718769" y="3356864"/>
                  </a:lnTo>
                  <a:lnTo>
                    <a:pt x="13709422" y="3320554"/>
                  </a:lnTo>
                  <a:lnTo>
                    <a:pt x="13701763" y="3303689"/>
                  </a:lnTo>
                  <a:lnTo>
                    <a:pt x="13706005" y="3290608"/>
                  </a:lnTo>
                  <a:lnTo>
                    <a:pt x="13719696" y="3241332"/>
                  </a:lnTo>
                  <a:lnTo>
                    <a:pt x="13731367" y="3191306"/>
                  </a:lnTo>
                  <a:lnTo>
                    <a:pt x="13740410" y="3140354"/>
                  </a:lnTo>
                  <a:lnTo>
                    <a:pt x="13746188" y="3088297"/>
                  </a:lnTo>
                  <a:lnTo>
                    <a:pt x="13748093" y="3034957"/>
                  </a:lnTo>
                  <a:lnTo>
                    <a:pt x="13746137" y="2980398"/>
                  </a:lnTo>
                  <a:lnTo>
                    <a:pt x="13740816" y="2928302"/>
                  </a:lnTo>
                  <a:lnTo>
                    <a:pt x="13732015" y="2878658"/>
                  </a:lnTo>
                  <a:lnTo>
                    <a:pt x="13719670" y="2831490"/>
                  </a:lnTo>
                  <a:lnTo>
                    <a:pt x="13703681" y="2786773"/>
                  </a:lnTo>
                  <a:lnTo>
                    <a:pt x="13683971" y="2744520"/>
                  </a:lnTo>
                  <a:lnTo>
                    <a:pt x="13660463" y="2704731"/>
                  </a:lnTo>
                  <a:lnTo>
                    <a:pt x="13633082" y="2667419"/>
                  </a:lnTo>
                  <a:lnTo>
                    <a:pt x="13601713" y="2632557"/>
                  </a:lnTo>
                  <a:lnTo>
                    <a:pt x="13566305" y="2600160"/>
                  </a:lnTo>
                  <a:lnTo>
                    <a:pt x="13481037" y="2534450"/>
                  </a:lnTo>
                  <a:lnTo>
                    <a:pt x="13445338" y="2497023"/>
                  </a:lnTo>
                  <a:lnTo>
                    <a:pt x="13418541" y="2457627"/>
                  </a:lnTo>
                  <a:lnTo>
                    <a:pt x="13399503" y="2415984"/>
                  </a:lnTo>
                  <a:lnTo>
                    <a:pt x="13387121" y="2371788"/>
                  </a:lnTo>
                  <a:lnTo>
                    <a:pt x="13380276" y="2324760"/>
                  </a:lnTo>
                  <a:lnTo>
                    <a:pt x="13377837" y="2274608"/>
                  </a:lnTo>
                  <a:lnTo>
                    <a:pt x="13378421" y="2171077"/>
                  </a:lnTo>
                  <a:lnTo>
                    <a:pt x="13373481" y="2118258"/>
                  </a:lnTo>
                  <a:lnTo>
                    <a:pt x="13363423" y="2065655"/>
                  </a:lnTo>
                  <a:lnTo>
                    <a:pt x="13347814" y="2016353"/>
                  </a:lnTo>
                  <a:lnTo>
                    <a:pt x="13326224" y="1973453"/>
                  </a:lnTo>
                  <a:lnTo>
                    <a:pt x="13298221" y="1940013"/>
                  </a:lnTo>
                  <a:lnTo>
                    <a:pt x="13257314" y="1895767"/>
                  </a:lnTo>
                  <a:lnTo>
                    <a:pt x="13237426" y="1855165"/>
                  </a:lnTo>
                  <a:lnTo>
                    <a:pt x="13233857" y="1816341"/>
                  </a:lnTo>
                  <a:lnTo>
                    <a:pt x="13241973" y="1777403"/>
                  </a:lnTo>
                  <a:lnTo>
                    <a:pt x="13328472" y="1552155"/>
                  </a:lnTo>
                  <a:lnTo>
                    <a:pt x="13363562" y="1457286"/>
                  </a:lnTo>
                  <a:lnTo>
                    <a:pt x="13378739" y="1409865"/>
                  </a:lnTo>
                  <a:lnTo>
                    <a:pt x="13391426" y="1362722"/>
                  </a:lnTo>
                  <a:lnTo>
                    <a:pt x="13400900" y="1316024"/>
                  </a:lnTo>
                  <a:lnTo>
                    <a:pt x="13406476" y="1269987"/>
                  </a:lnTo>
                  <a:lnTo>
                    <a:pt x="13407441" y="1224788"/>
                  </a:lnTo>
                  <a:lnTo>
                    <a:pt x="13395795" y="1120673"/>
                  </a:lnTo>
                  <a:lnTo>
                    <a:pt x="13394639" y="1066546"/>
                  </a:lnTo>
                  <a:lnTo>
                    <a:pt x="13399567" y="1017219"/>
                  </a:lnTo>
                  <a:lnTo>
                    <a:pt x="13410527" y="971651"/>
                  </a:lnTo>
                  <a:lnTo>
                    <a:pt x="13427456" y="928814"/>
                  </a:lnTo>
                  <a:lnTo>
                    <a:pt x="13450278" y="887691"/>
                  </a:lnTo>
                  <a:lnTo>
                    <a:pt x="13478942" y="847255"/>
                  </a:lnTo>
                  <a:lnTo>
                    <a:pt x="13544360" y="767842"/>
                  </a:lnTo>
                  <a:lnTo>
                    <a:pt x="13568312" y="728611"/>
                  </a:lnTo>
                  <a:lnTo>
                    <a:pt x="13585355" y="689152"/>
                  </a:lnTo>
                  <a:lnTo>
                    <a:pt x="13595630" y="649884"/>
                  </a:lnTo>
                  <a:lnTo>
                    <a:pt x="13599236" y="611200"/>
                  </a:lnTo>
                  <a:lnTo>
                    <a:pt x="13596315" y="573506"/>
                  </a:lnTo>
                  <a:lnTo>
                    <a:pt x="13571347" y="502666"/>
                  </a:lnTo>
                  <a:lnTo>
                    <a:pt x="13549541" y="470331"/>
                  </a:lnTo>
                  <a:lnTo>
                    <a:pt x="13521703" y="440575"/>
                  </a:lnTo>
                  <a:lnTo>
                    <a:pt x="13487934" y="413804"/>
                  </a:lnTo>
                  <a:lnTo>
                    <a:pt x="13448360" y="390410"/>
                  </a:lnTo>
                  <a:lnTo>
                    <a:pt x="13403110" y="370814"/>
                  </a:lnTo>
                  <a:lnTo>
                    <a:pt x="13305231" y="336715"/>
                  </a:lnTo>
                  <a:lnTo>
                    <a:pt x="13206819" y="305714"/>
                  </a:lnTo>
                  <a:lnTo>
                    <a:pt x="13107873" y="277672"/>
                  </a:lnTo>
                  <a:lnTo>
                    <a:pt x="13008470" y="252425"/>
                  </a:lnTo>
                  <a:lnTo>
                    <a:pt x="12908623" y="229831"/>
                  </a:lnTo>
                  <a:lnTo>
                    <a:pt x="12758115" y="200583"/>
                  </a:lnTo>
                  <a:lnTo>
                    <a:pt x="12606858" y="176466"/>
                  </a:lnTo>
                  <a:lnTo>
                    <a:pt x="12454979" y="156972"/>
                  </a:lnTo>
                  <a:lnTo>
                    <a:pt x="12302592" y="141592"/>
                  </a:lnTo>
                  <a:lnTo>
                    <a:pt x="12098884" y="126606"/>
                  </a:lnTo>
                  <a:lnTo>
                    <a:pt x="11843817" y="115112"/>
                  </a:lnTo>
                  <a:lnTo>
                    <a:pt x="11182198" y="103098"/>
                  </a:lnTo>
                  <a:lnTo>
                    <a:pt x="4712322" y="108419"/>
                  </a:lnTo>
                  <a:lnTo>
                    <a:pt x="4403242" y="120040"/>
                  </a:lnTo>
                  <a:lnTo>
                    <a:pt x="4248912" y="122821"/>
                  </a:lnTo>
                  <a:lnTo>
                    <a:pt x="4146232" y="121031"/>
                  </a:lnTo>
                  <a:lnTo>
                    <a:pt x="3986606" y="112077"/>
                  </a:lnTo>
                  <a:lnTo>
                    <a:pt x="2481364" y="0"/>
                  </a:lnTo>
                  <a:lnTo>
                    <a:pt x="1549806" y="49822"/>
                  </a:lnTo>
                  <a:lnTo>
                    <a:pt x="1302664" y="73063"/>
                  </a:lnTo>
                  <a:lnTo>
                    <a:pt x="1108265" y="98120"/>
                  </a:lnTo>
                  <a:lnTo>
                    <a:pt x="964323" y="121589"/>
                  </a:lnTo>
                  <a:lnTo>
                    <a:pt x="821918" y="149720"/>
                  </a:lnTo>
                  <a:lnTo>
                    <a:pt x="680974" y="183108"/>
                  </a:lnTo>
                  <a:lnTo>
                    <a:pt x="587806" y="208572"/>
                  </a:lnTo>
                  <a:lnTo>
                    <a:pt x="495261" y="236804"/>
                  </a:lnTo>
                  <a:lnTo>
                    <a:pt x="403313" y="267970"/>
                  </a:lnTo>
                  <a:lnTo>
                    <a:pt x="311950" y="302260"/>
                  </a:lnTo>
                  <a:lnTo>
                    <a:pt x="208153" y="344741"/>
                  </a:lnTo>
                  <a:lnTo>
                    <a:pt x="162382" y="364985"/>
                  </a:lnTo>
                  <a:lnTo>
                    <a:pt x="128181" y="383768"/>
                  </a:lnTo>
                  <a:lnTo>
                    <a:pt x="90449" y="426554"/>
                  </a:lnTo>
                  <a:lnTo>
                    <a:pt x="84899" y="455371"/>
                  </a:lnTo>
                  <a:lnTo>
                    <a:pt x="86880" y="492340"/>
                  </a:lnTo>
                  <a:lnTo>
                    <a:pt x="95377" y="539864"/>
                  </a:lnTo>
                  <a:lnTo>
                    <a:pt x="119799" y="643928"/>
                  </a:lnTo>
                  <a:lnTo>
                    <a:pt x="126644" y="685406"/>
                  </a:lnTo>
                  <a:lnTo>
                    <a:pt x="125831" y="724027"/>
                  </a:lnTo>
                  <a:lnTo>
                    <a:pt x="113258" y="759079"/>
                  </a:lnTo>
                  <a:lnTo>
                    <a:pt x="84810" y="789800"/>
                  </a:lnTo>
                  <a:lnTo>
                    <a:pt x="36398" y="815479"/>
                  </a:lnTo>
                  <a:lnTo>
                    <a:pt x="19100" y="833640"/>
                  </a:lnTo>
                  <a:lnTo>
                    <a:pt x="6299" y="867206"/>
                  </a:lnTo>
                  <a:lnTo>
                    <a:pt x="0" y="906157"/>
                  </a:lnTo>
                  <a:lnTo>
                    <a:pt x="2209" y="940536"/>
                  </a:lnTo>
                  <a:lnTo>
                    <a:pt x="14820" y="987831"/>
                  </a:lnTo>
                  <a:lnTo>
                    <a:pt x="29044" y="1034872"/>
                  </a:lnTo>
                  <a:lnTo>
                    <a:pt x="44945" y="1081430"/>
                  </a:lnTo>
                  <a:lnTo>
                    <a:pt x="62611" y="1127302"/>
                  </a:lnTo>
                  <a:lnTo>
                    <a:pt x="82105" y="1172286"/>
                  </a:lnTo>
                  <a:lnTo>
                    <a:pt x="103492" y="1216139"/>
                  </a:lnTo>
                  <a:lnTo>
                    <a:pt x="151231" y="1304569"/>
                  </a:lnTo>
                  <a:lnTo>
                    <a:pt x="276491" y="1522691"/>
                  </a:lnTo>
                  <a:lnTo>
                    <a:pt x="348932" y="1654860"/>
                  </a:lnTo>
                  <a:lnTo>
                    <a:pt x="393268" y="1744865"/>
                  </a:lnTo>
                  <a:lnTo>
                    <a:pt x="413753" y="1790700"/>
                  </a:lnTo>
                  <a:lnTo>
                    <a:pt x="432866" y="1837182"/>
                  </a:lnTo>
                  <a:lnTo>
                    <a:pt x="450456" y="1884400"/>
                  </a:lnTo>
                  <a:lnTo>
                    <a:pt x="466356" y="1932444"/>
                  </a:lnTo>
                  <a:lnTo>
                    <a:pt x="480402" y="1981390"/>
                  </a:lnTo>
                  <a:lnTo>
                    <a:pt x="492404" y="2031314"/>
                  </a:lnTo>
                  <a:lnTo>
                    <a:pt x="502208" y="2082317"/>
                  </a:lnTo>
                  <a:lnTo>
                    <a:pt x="513194" y="2129282"/>
                  </a:lnTo>
                  <a:lnTo>
                    <a:pt x="528789" y="2175421"/>
                  </a:lnTo>
                  <a:lnTo>
                    <a:pt x="585304" y="2312530"/>
                  </a:lnTo>
                  <a:lnTo>
                    <a:pt x="601433" y="2358948"/>
                  </a:lnTo>
                  <a:lnTo>
                    <a:pt x="595528" y="2406523"/>
                  </a:lnTo>
                  <a:lnTo>
                    <a:pt x="571106" y="2440787"/>
                  </a:lnTo>
                  <a:lnTo>
                    <a:pt x="525259" y="2454338"/>
                  </a:lnTo>
                  <a:lnTo>
                    <a:pt x="478815" y="2466352"/>
                  </a:lnTo>
                  <a:lnTo>
                    <a:pt x="431939" y="2476449"/>
                  </a:lnTo>
                  <a:lnTo>
                    <a:pt x="384759" y="2484259"/>
                  </a:lnTo>
                  <a:lnTo>
                    <a:pt x="337426" y="2489416"/>
                  </a:lnTo>
                  <a:lnTo>
                    <a:pt x="286994" y="2497734"/>
                  </a:lnTo>
                  <a:lnTo>
                    <a:pt x="251790" y="2513507"/>
                  </a:lnTo>
                  <a:lnTo>
                    <a:pt x="230492" y="2536863"/>
                  </a:lnTo>
                  <a:lnTo>
                    <a:pt x="221792" y="2567914"/>
                  </a:lnTo>
                  <a:lnTo>
                    <a:pt x="224370" y="2606789"/>
                  </a:lnTo>
                  <a:lnTo>
                    <a:pt x="236918" y="2653588"/>
                  </a:lnTo>
                  <a:lnTo>
                    <a:pt x="254127" y="2702725"/>
                  </a:lnTo>
                  <a:lnTo>
                    <a:pt x="272427" y="2751010"/>
                  </a:lnTo>
                  <a:lnTo>
                    <a:pt x="291884" y="2798445"/>
                  </a:lnTo>
                  <a:lnTo>
                    <a:pt x="312559" y="2845003"/>
                  </a:lnTo>
                  <a:lnTo>
                    <a:pt x="334505" y="2890672"/>
                  </a:lnTo>
                  <a:lnTo>
                    <a:pt x="357797" y="2935440"/>
                  </a:lnTo>
                  <a:lnTo>
                    <a:pt x="382485" y="2979293"/>
                  </a:lnTo>
                  <a:lnTo>
                    <a:pt x="408635" y="3022219"/>
                  </a:lnTo>
                  <a:lnTo>
                    <a:pt x="436295" y="3064205"/>
                  </a:lnTo>
                  <a:lnTo>
                    <a:pt x="444055" y="3075101"/>
                  </a:lnTo>
                  <a:lnTo>
                    <a:pt x="416001" y="3085617"/>
                  </a:lnTo>
                  <a:lnTo>
                    <a:pt x="312064" y="3128099"/>
                  </a:lnTo>
                  <a:lnTo>
                    <a:pt x="266242" y="3148342"/>
                  </a:lnTo>
                  <a:lnTo>
                    <a:pt x="231990" y="3167126"/>
                  </a:lnTo>
                  <a:lnTo>
                    <a:pt x="194195" y="3209925"/>
                  </a:lnTo>
                  <a:lnTo>
                    <a:pt x="188633" y="3238728"/>
                  </a:lnTo>
                  <a:lnTo>
                    <a:pt x="190627" y="3275698"/>
                  </a:lnTo>
                  <a:lnTo>
                    <a:pt x="199136" y="3323221"/>
                  </a:lnTo>
                  <a:lnTo>
                    <a:pt x="223596" y="3427285"/>
                  </a:lnTo>
                  <a:lnTo>
                    <a:pt x="230441" y="3468763"/>
                  </a:lnTo>
                  <a:lnTo>
                    <a:pt x="229628" y="3507397"/>
                  </a:lnTo>
                  <a:lnTo>
                    <a:pt x="217043" y="3542436"/>
                  </a:lnTo>
                  <a:lnTo>
                    <a:pt x="188556" y="3573170"/>
                  </a:lnTo>
                  <a:lnTo>
                    <a:pt x="140081" y="3598837"/>
                  </a:lnTo>
                  <a:lnTo>
                    <a:pt x="122745" y="3617010"/>
                  </a:lnTo>
                  <a:lnTo>
                    <a:pt x="109931" y="3650564"/>
                  </a:lnTo>
                  <a:lnTo>
                    <a:pt x="103632" y="3689527"/>
                  </a:lnTo>
                  <a:lnTo>
                    <a:pt x="105841" y="3723906"/>
                  </a:lnTo>
                  <a:lnTo>
                    <a:pt x="118465" y="3771201"/>
                  </a:lnTo>
                  <a:lnTo>
                    <a:pt x="132715" y="3818229"/>
                  </a:lnTo>
                  <a:lnTo>
                    <a:pt x="148640" y="3864800"/>
                  </a:lnTo>
                  <a:lnTo>
                    <a:pt x="166331" y="3910673"/>
                  </a:lnTo>
                  <a:lnTo>
                    <a:pt x="185851" y="3955656"/>
                  </a:lnTo>
                  <a:lnTo>
                    <a:pt x="207264" y="3999509"/>
                  </a:lnTo>
                  <a:lnTo>
                    <a:pt x="255066" y="4087939"/>
                  </a:lnTo>
                  <a:lnTo>
                    <a:pt x="380504" y="4306074"/>
                  </a:lnTo>
                  <a:lnTo>
                    <a:pt x="453047" y="4438231"/>
                  </a:lnTo>
                  <a:lnTo>
                    <a:pt x="497446" y="4528248"/>
                  </a:lnTo>
                  <a:lnTo>
                    <a:pt x="517944" y="4574070"/>
                  </a:lnTo>
                  <a:lnTo>
                    <a:pt x="537095" y="4620552"/>
                  </a:lnTo>
                  <a:lnTo>
                    <a:pt x="554710" y="4667783"/>
                  </a:lnTo>
                  <a:lnTo>
                    <a:pt x="570636" y="4715827"/>
                  </a:lnTo>
                  <a:lnTo>
                    <a:pt x="584695" y="4764773"/>
                  </a:lnTo>
                  <a:lnTo>
                    <a:pt x="596709" y="4814697"/>
                  </a:lnTo>
                  <a:lnTo>
                    <a:pt x="606526" y="4865700"/>
                  </a:lnTo>
                  <a:lnTo>
                    <a:pt x="617537" y="4912665"/>
                  </a:lnTo>
                  <a:lnTo>
                    <a:pt x="633145" y="4958804"/>
                  </a:lnTo>
                  <a:lnTo>
                    <a:pt x="689737" y="5095913"/>
                  </a:lnTo>
                  <a:lnTo>
                    <a:pt x="705891" y="5142331"/>
                  </a:lnTo>
                  <a:lnTo>
                    <a:pt x="699973" y="5189906"/>
                  </a:lnTo>
                  <a:lnTo>
                    <a:pt x="675525" y="5224170"/>
                  </a:lnTo>
                  <a:lnTo>
                    <a:pt x="629615" y="5237721"/>
                  </a:lnTo>
                  <a:lnTo>
                    <a:pt x="583107" y="5249735"/>
                  </a:lnTo>
                  <a:lnTo>
                    <a:pt x="536155" y="5259832"/>
                  </a:lnTo>
                  <a:lnTo>
                    <a:pt x="488911" y="5267642"/>
                  </a:lnTo>
                  <a:lnTo>
                    <a:pt x="441528" y="5272798"/>
                  </a:lnTo>
                  <a:lnTo>
                    <a:pt x="391020" y="5281130"/>
                  </a:lnTo>
                  <a:lnTo>
                    <a:pt x="355765" y="5296903"/>
                  </a:lnTo>
                  <a:lnTo>
                    <a:pt x="334441" y="5320246"/>
                  </a:lnTo>
                  <a:lnTo>
                    <a:pt x="325716" y="5351297"/>
                  </a:lnTo>
                  <a:lnTo>
                    <a:pt x="328307" y="5390172"/>
                  </a:lnTo>
                  <a:lnTo>
                    <a:pt x="340868" y="5436984"/>
                  </a:lnTo>
                  <a:lnTo>
                    <a:pt x="358101" y="5486120"/>
                  </a:lnTo>
                  <a:lnTo>
                    <a:pt x="376428" y="5534406"/>
                  </a:lnTo>
                  <a:lnTo>
                    <a:pt x="395909" y="5581840"/>
                  </a:lnTo>
                  <a:lnTo>
                    <a:pt x="416623" y="5628398"/>
                  </a:lnTo>
                  <a:lnTo>
                    <a:pt x="438607" y="5674068"/>
                  </a:lnTo>
                  <a:lnTo>
                    <a:pt x="461924" y="5718835"/>
                  </a:lnTo>
                  <a:lnTo>
                    <a:pt x="486651" y="5762688"/>
                  </a:lnTo>
                  <a:lnTo>
                    <a:pt x="512826" y="5805614"/>
                  </a:lnTo>
                  <a:lnTo>
                    <a:pt x="540537" y="5847600"/>
                  </a:lnTo>
                  <a:lnTo>
                    <a:pt x="569810" y="5888634"/>
                  </a:lnTo>
                  <a:lnTo>
                    <a:pt x="600735" y="5928703"/>
                  </a:lnTo>
                  <a:lnTo>
                    <a:pt x="633361" y="5967781"/>
                  </a:lnTo>
                  <a:lnTo>
                    <a:pt x="667753" y="6005868"/>
                  </a:lnTo>
                  <a:lnTo>
                    <a:pt x="703961" y="6042952"/>
                  </a:lnTo>
                  <a:lnTo>
                    <a:pt x="742061" y="6079007"/>
                  </a:lnTo>
                  <a:lnTo>
                    <a:pt x="782091" y="6114034"/>
                  </a:lnTo>
                  <a:lnTo>
                    <a:pt x="860247" y="6177940"/>
                  </a:lnTo>
                  <a:lnTo>
                    <a:pt x="939228" y="6238786"/>
                  </a:lnTo>
                  <a:lnTo>
                    <a:pt x="1019213" y="6296228"/>
                  </a:lnTo>
                  <a:lnTo>
                    <a:pt x="1100404" y="6349949"/>
                  </a:lnTo>
                  <a:lnTo>
                    <a:pt x="1183005" y="6399606"/>
                  </a:lnTo>
                  <a:lnTo>
                    <a:pt x="1267193" y="6444882"/>
                  </a:lnTo>
                  <a:lnTo>
                    <a:pt x="1353172" y="6485433"/>
                  </a:lnTo>
                  <a:lnTo>
                    <a:pt x="1396898" y="6503835"/>
                  </a:lnTo>
                  <a:lnTo>
                    <a:pt x="1441132" y="6520929"/>
                  </a:lnTo>
                  <a:lnTo>
                    <a:pt x="1485925" y="6536677"/>
                  </a:lnTo>
                  <a:lnTo>
                    <a:pt x="1531277" y="6551041"/>
                  </a:lnTo>
                  <a:lnTo>
                    <a:pt x="1577225" y="6563969"/>
                  </a:lnTo>
                  <a:lnTo>
                    <a:pt x="1623783" y="6575425"/>
                  </a:lnTo>
                  <a:lnTo>
                    <a:pt x="1670989" y="6585369"/>
                  </a:lnTo>
                  <a:lnTo>
                    <a:pt x="1718856" y="6593764"/>
                  </a:lnTo>
                  <a:lnTo>
                    <a:pt x="1767420" y="6600571"/>
                  </a:lnTo>
                  <a:lnTo>
                    <a:pt x="1816684" y="6605727"/>
                  </a:lnTo>
                  <a:lnTo>
                    <a:pt x="1866696" y="6609220"/>
                  </a:lnTo>
                  <a:lnTo>
                    <a:pt x="1917471" y="6610985"/>
                  </a:lnTo>
                  <a:lnTo>
                    <a:pt x="1969033" y="6610985"/>
                  </a:lnTo>
                  <a:lnTo>
                    <a:pt x="2021408" y="6609181"/>
                  </a:lnTo>
                  <a:lnTo>
                    <a:pt x="2124697" y="6601358"/>
                  </a:lnTo>
                  <a:lnTo>
                    <a:pt x="2525903" y="6574053"/>
                  </a:lnTo>
                  <a:lnTo>
                    <a:pt x="3028416" y="6552717"/>
                  </a:lnTo>
                  <a:lnTo>
                    <a:pt x="3783139" y="6539293"/>
                  </a:lnTo>
                  <a:lnTo>
                    <a:pt x="4287405" y="6546482"/>
                  </a:lnTo>
                  <a:lnTo>
                    <a:pt x="4989919" y="6574244"/>
                  </a:lnTo>
                  <a:lnTo>
                    <a:pt x="5087404" y="6583642"/>
                  </a:lnTo>
                  <a:lnTo>
                    <a:pt x="5233378" y="6602781"/>
                  </a:lnTo>
                  <a:lnTo>
                    <a:pt x="5525770" y="6651345"/>
                  </a:lnTo>
                  <a:lnTo>
                    <a:pt x="5576062" y="6658115"/>
                  </a:lnTo>
                  <a:lnTo>
                    <a:pt x="5626328" y="6663525"/>
                  </a:lnTo>
                  <a:lnTo>
                    <a:pt x="5726735" y="6670599"/>
                  </a:lnTo>
                  <a:lnTo>
                    <a:pt x="5827001" y="6673278"/>
                  </a:lnTo>
                  <a:lnTo>
                    <a:pt x="5927179" y="6672339"/>
                  </a:lnTo>
                  <a:lnTo>
                    <a:pt x="6077293" y="6665684"/>
                  </a:lnTo>
                  <a:lnTo>
                    <a:pt x="6577343" y="6628066"/>
                  </a:lnTo>
                  <a:lnTo>
                    <a:pt x="6732752" y="6621196"/>
                  </a:lnTo>
                  <a:lnTo>
                    <a:pt x="6943801" y="6618338"/>
                  </a:lnTo>
                  <a:lnTo>
                    <a:pt x="9638728" y="6653924"/>
                  </a:lnTo>
                  <a:lnTo>
                    <a:pt x="12291695" y="6701104"/>
                  </a:lnTo>
                  <a:lnTo>
                    <a:pt x="12879159" y="6715684"/>
                  </a:lnTo>
                  <a:lnTo>
                    <a:pt x="13024168" y="6728003"/>
                  </a:lnTo>
                  <a:lnTo>
                    <a:pt x="13071729" y="6729806"/>
                  </a:lnTo>
                  <a:lnTo>
                    <a:pt x="13118618" y="6727520"/>
                  </a:lnTo>
                  <a:lnTo>
                    <a:pt x="13164655" y="6719405"/>
                  </a:lnTo>
                  <a:lnTo>
                    <a:pt x="13209664" y="6703669"/>
                  </a:lnTo>
                  <a:lnTo>
                    <a:pt x="13253492" y="6678562"/>
                  </a:lnTo>
                  <a:lnTo>
                    <a:pt x="13295935" y="6642341"/>
                  </a:lnTo>
                  <a:lnTo>
                    <a:pt x="13321411" y="6631368"/>
                  </a:lnTo>
                  <a:lnTo>
                    <a:pt x="13357454" y="6630822"/>
                  </a:lnTo>
                  <a:lnTo>
                    <a:pt x="13436740" y="6637452"/>
                  </a:lnTo>
                  <a:lnTo>
                    <a:pt x="13522122" y="6639141"/>
                  </a:lnTo>
                  <a:lnTo>
                    <a:pt x="13562559" y="6637845"/>
                  </a:lnTo>
                  <a:lnTo>
                    <a:pt x="13600379" y="6632219"/>
                  </a:lnTo>
                  <a:lnTo>
                    <a:pt x="13664705" y="6599237"/>
                  </a:lnTo>
                  <a:lnTo>
                    <a:pt x="13689508" y="6567513"/>
                  </a:lnTo>
                  <a:lnTo>
                    <a:pt x="13708279" y="6522733"/>
                  </a:lnTo>
                  <a:lnTo>
                    <a:pt x="13720166" y="6462725"/>
                  </a:lnTo>
                  <a:lnTo>
                    <a:pt x="13727824" y="6413005"/>
                  </a:lnTo>
                  <a:lnTo>
                    <a:pt x="13738416" y="6363957"/>
                  </a:lnTo>
                  <a:lnTo>
                    <a:pt x="13751293" y="6315418"/>
                  </a:lnTo>
                  <a:lnTo>
                    <a:pt x="13765873" y="6267208"/>
                  </a:lnTo>
                  <a:lnTo>
                    <a:pt x="13828611" y="6074003"/>
                  </a:lnTo>
                  <a:lnTo>
                    <a:pt x="13842327" y="6024727"/>
                  </a:lnTo>
                  <a:lnTo>
                    <a:pt x="13854011" y="5974702"/>
                  </a:lnTo>
                  <a:lnTo>
                    <a:pt x="13863066" y="5923750"/>
                  </a:lnTo>
                  <a:lnTo>
                    <a:pt x="13868845" y="5871692"/>
                  </a:lnTo>
                  <a:lnTo>
                    <a:pt x="13870762" y="5818352"/>
                  </a:lnTo>
                  <a:close/>
                </a:path>
              </a:pathLst>
            </a:custGeom>
            <a:solidFill>
              <a:srgbClr val="7B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43769" y="8298294"/>
              <a:ext cx="3544230" cy="198870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3057601" cy="327637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1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26517" y="10047821"/>
                  </a:moveTo>
                  <a:lnTo>
                    <a:pt x="126428" y="10000018"/>
                  </a:lnTo>
                  <a:lnTo>
                    <a:pt x="122008" y="9952736"/>
                  </a:lnTo>
                  <a:lnTo>
                    <a:pt x="112534" y="9906089"/>
                  </a:lnTo>
                  <a:lnTo>
                    <a:pt x="97269" y="9860229"/>
                  </a:lnTo>
                  <a:lnTo>
                    <a:pt x="75488" y="9815309"/>
                  </a:lnTo>
                  <a:lnTo>
                    <a:pt x="48082" y="9773653"/>
                  </a:lnTo>
                  <a:lnTo>
                    <a:pt x="16738" y="9735845"/>
                  </a:lnTo>
                  <a:lnTo>
                    <a:pt x="0" y="9718446"/>
                  </a:lnTo>
                  <a:lnTo>
                    <a:pt x="0" y="9842983"/>
                  </a:lnTo>
                  <a:lnTo>
                    <a:pt x="7416" y="9854146"/>
                  </a:lnTo>
                  <a:lnTo>
                    <a:pt x="26885" y="9895548"/>
                  </a:lnTo>
                  <a:lnTo>
                    <a:pt x="39700" y="9938487"/>
                  </a:lnTo>
                  <a:lnTo>
                    <a:pt x="46647" y="9982860"/>
                  </a:lnTo>
                  <a:lnTo>
                    <a:pt x="48577" y="10028542"/>
                  </a:lnTo>
                  <a:lnTo>
                    <a:pt x="46266" y="10075431"/>
                  </a:lnTo>
                  <a:lnTo>
                    <a:pt x="40563" y="10123399"/>
                  </a:lnTo>
                  <a:lnTo>
                    <a:pt x="32283" y="10172344"/>
                  </a:lnTo>
                  <a:lnTo>
                    <a:pt x="22225" y="10222141"/>
                  </a:lnTo>
                  <a:lnTo>
                    <a:pt x="8077" y="10286987"/>
                  </a:lnTo>
                  <a:lnTo>
                    <a:pt x="88353" y="10286987"/>
                  </a:lnTo>
                  <a:lnTo>
                    <a:pt x="98310" y="10241318"/>
                  </a:lnTo>
                  <a:lnTo>
                    <a:pt x="108178" y="10192880"/>
                  </a:lnTo>
                  <a:lnTo>
                    <a:pt x="116662" y="10144392"/>
                  </a:lnTo>
                  <a:lnTo>
                    <a:pt x="123012" y="10095992"/>
                  </a:lnTo>
                  <a:lnTo>
                    <a:pt x="126517" y="10047821"/>
                  </a:lnTo>
                  <a:close/>
                </a:path>
                <a:path w="18288000" h="10287000">
                  <a:moveTo>
                    <a:pt x="1578419" y="10038817"/>
                  </a:moveTo>
                  <a:lnTo>
                    <a:pt x="1577898" y="9986124"/>
                  </a:lnTo>
                  <a:lnTo>
                    <a:pt x="1576514" y="9935756"/>
                  </a:lnTo>
                  <a:lnTo>
                    <a:pt x="1574685" y="9886493"/>
                  </a:lnTo>
                  <a:lnTo>
                    <a:pt x="1572387" y="9837661"/>
                  </a:lnTo>
                  <a:lnTo>
                    <a:pt x="1569580" y="9787826"/>
                  </a:lnTo>
                  <a:lnTo>
                    <a:pt x="1566303" y="9738512"/>
                  </a:lnTo>
                  <a:lnTo>
                    <a:pt x="1562544" y="9689249"/>
                  </a:lnTo>
                  <a:lnTo>
                    <a:pt x="1558290" y="9640062"/>
                  </a:lnTo>
                  <a:lnTo>
                    <a:pt x="1553552" y="9590989"/>
                  </a:lnTo>
                  <a:lnTo>
                    <a:pt x="1548295" y="9542081"/>
                  </a:lnTo>
                  <a:lnTo>
                    <a:pt x="1542923" y="9503359"/>
                  </a:lnTo>
                  <a:lnTo>
                    <a:pt x="1535264" y="9462414"/>
                  </a:lnTo>
                  <a:lnTo>
                    <a:pt x="1525295" y="9419768"/>
                  </a:lnTo>
                  <a:lnTo>
                    <a:pt x="1512989" y="9375877"/>
                  </a:lnTo>
                  <a:lnTo>
                    <a:pt x="1498346" y="9331261"/>
                  </a:lnTo>
                  <a:lnTo>
                    <a:pt x="1481328" y="9286392"/>
                  </a:lnTo>
                  <a:lnTo>
                    <a:pt x="1461922" y="9241777"/>
                  </a:lnTo>
                  <a:lnTo>
                    <a:pt x="1440180" y="9198000"/>
                  </a:lnTo>
                  <a:lnTo>
                    <a:pt x="1415897" y="9155252"/>
                  </a:lnTo>
                  <a:lnTo>
                    <a:pt x="1389227" y="9114333"/>
                  </a:lnTo>
                  <a:lnTo>
                    <a:pt x="1360093" y="9075623"/>
                  </a:lnTo>
                  <a:lnTo>
                    <a:pt x="1328470" y="9039631"/>
                  </a:lnTo>
                  <a:lnTo>
                    <a:pt x="1294358" y="9006840"/>
                  </a:lnTo>
                  <a:lnTo>
                    <a:pt x="1261173" y="8980475"/>
                  </a:lnTo>
                  <a:lnTo>
                    <a:pt x="1218565" y="8952827"/>
                  </a:lnTo>
                  <a:lnTo>
                    <a:pt x="1176832" y="8932596"/>
                  </a:lnTo>
                  <a:lnTo>
                    <a:pt x="1132535" y="8917521"/>
                  </a:lnTo>
                  <a:lnTo>
                    <a:pt x="1085646" y="8908123"/>
                  </a:lnTo>
                  <a:lnTo>
                    <a:pt x="1041234" y="8903754"/>
                  </a:lnTo>
                  <a:lnTo>
                    <a:pt x="996353" y="8902535"/>
                  </a:lnTo>
                  <a:lnTo>
                    <a:pt x="951179" y="8904351"/>
                  </a:lnTo>
                  <a:lnTo>
                    <a:pt x="905852" y="8909126"/>
                  </a:lnTo>
                  <a:lnTo>
                    <a:pt x="860577" y="8916772"/>
                  </a:lnTo>
                  <a:lnTo>
                    <a:pt x="815479" y="8927173"/>
                  </a:lnTo>
                  <a:lnTo>
                    <a:pt x="770763" y="8940254"/>
                  </a:lnTo>
                  <a:lnTo>
                    <a:pt x="726567" y="8955926"/>
                  </a:lnTo>
                  <a:lnTo>
                    <a:pt x="683082" y="8974074"/>
                  </a:lnTo>
                  <a:lnTo>
                    <a:pt x="640448" y="8994635"/>
                  </a:lnTo>
                  <a:lnTo>
                    <a:pt x="598855" y="9017508"/>
                  </a:lnTo>
                  <a:lnTo>
                    <a:pt x="558457" y="9042590"/>
                  </a:lnTo>
                  <a:lnTo>
                    <a:pt x="519417" y="9069794"/>
                  </a:lnTo>
                  <a:lnTo>
                    <a:pt x="481926" y="9099029"/>
                  </a:lnTo>
                  <a:lnTo>
                    <a:pt x="446125" y="9130208"/>
                  </a:lnTo>
                  <a:lnTo>
                    <a:pt x="412178" y="9163228"/>
                  </a:lnTo>
                  <a:lnTo>
                    <a:pt x="380377" y="9197899"/>
                  </a:lnTo>
                  <a:lnTo>
                    <a:pt x="350570" y="9234449"/>
                  </a:lnTo>
                  <a:lnTo>
                    <a:pt x="323227" y="9272460"/>
                  </a:lnTo>
                  <a:lnTo>
                    <a:pt x="298424" y="9311945"/>
                  </a:lnTo>
                  <a:lnTo>
                    <a:pt x="276313" y="9352813"/>
                  </a:lnTo>
                  <a:lnTo>
                    <a:pt x="257695" y="9393974"/>
                  </a:lnTo>
                  <a:lnTo>
                    <a:pt x="241858" y="9437268"/>
                  </a:lnTo>
                  <a:lnTo>
                    <a:pt x="229120" y="9482163"/>
                  </a:lnTo>
                  <a:lnTo>
                    <a:pt x="219837" y="9528175"/>
                  </a:lnTo>
                  <a:lnTo>
                    <a:pt x="214312" y="9574746"/>
                  </a:lnTo>
                  <a:lnTo>
                    <a:pt x="212902" y="9621406"/>
                  </a:lnTo>
                  <a:lnTo>
                    <a:pt x="215912" y="9667608"/>
                  </a:lnTo>
                  <a:lnTo>
                    <a:pt x="223697" y="9712846"/>
                  </a:lnTo>
                  <a:lnTo>
                    <a:pt x="236562" y="9756610"/>
                  </a:lnTo>
                  <a:lnTo>
                    <a:pt x="254863" y="9798393"/>
                  </a:lnTo>
                  <a:lnTo>
                    <a:pt x="278904" y="9837661"/>
                  </a:lnTo>
                  <a:lnTo>
                    <a:pt x="309041" y="9873894"/>
                  </a:lnTo>
                  <a:lnTo>
                    <a:pt x="343623" y="9905416"/>
                  </a:lnTo>
                  <a:lnTo>
                    <a:pt x="381304" y="9933026"/>
                  </a:lnTo>
                  <a:lnTo>
                    <a:pt x="420865" y="9957879"/>
                  </a:lnTo>
                  <a:lnTo>
                    <a:pt x="504596" y="10006546"/>
                  </a:lnTo>
                  <a:lnTo>
                    <a:pt x="545134" y="10032898"/>
                  </a:lnTo>
                  <a:lnTo>
                    <a:pt x="580580" y="10061727"/>
                  </a:lnTo>
                  <a:lnTo>
                    <a:pt x="608838" y="10094544"/>
                  </a:lnTo>
                  <a:lnTo>
                    <a:pt x="627824" y="10132873"/>
                  </a:lnTo>
                  <a:lnTo>
                    <a:pt x="635508" y="10181184"/>
                  </a:lnTo>
                  <a:lnTo>
                    <a:pt x="630732" y="10232123"/>
                  </a:lnTo>
                  <a:lnTo>
                    <a:pt x="617778" y="10284523"/>
                  </a:lnTo>
                  <a:lnTo>
                    <a:pt x="616978" y="10286987"/>
                  </a:lnTo>
                  <a:lnTo>
                    <a:pt x="698093" y="10286987"/>
                  </a:lnTo>
                  <a:lnTo>
                    <a:pt x="704367" y="10263683"/>
                  </a:lnTo>
                  <a:lnTo>
                    <a:pt x="712736" y="10212362"/>
                  </a:lnTo>
                  <a:lnTo>
                    <a:pt x="713092" y="10160317"/>
                  </a:lnTo>
                  <a:lnTo>
                    <a:pt x="702449" y="10108159"/>
                  </a:lnTo>
                  <a:lnTo>
                    <a:pt x="682078" y="10062985"/>
                  </a:lnTo>
                  <a:lnTo>
                    <a:pt x="654253" y="10024593"/>
                  </a:lnTo>
                  <a:lnTo>
                    <a:pt x="620547" y="9991661"/>
                  </a:lnTo>
                  <a:lnTo>
                    <a:pt x="582549" y="9962909"/>
                  </a:lnTo>
                  <a:lnTo>
                    <a:pt x="541858" y="9937039"/>
                  </a:lnTo>
                  <a:lnTo>
                    <a:pt x="462635" y="9891103"/>
                  </a:lnTo>
                  <a:lnTo>
                    <a:pt x="427189" y="9869030"/>
                  </a:lnTo>
                  <a:lnTo>
                    <a:pt x="394601" y="9845434"/>
                  </a:lnTo>
                  <a:lnTo>
                    <a:pt x="365734" y="9819234"/>
                  </a:lnTo>
                  <a:lnTo>
                    <a:pt x="337451" y="9783864"/>
                  </a:lnTo>
                  <a:lnTo>
                    <a:pt x="316306" y="9744761"/>
                  </a:lnTo>
                  <a:lnTo>
                    <a:pt x="301828" y="9702660"/>
                  </a:lnTo>
                  <a:lnTo>
                    <a:pt x="293535" y="9658312"/>
                  </a:lnTo>
                  <a:lnTo>
                    <a:pt x="290931" y="9612490"/>
                  </a:lnTo>
                  <a:lnTo>
                    <a:pt x="293547" y="9565945"/>
                  </a:lnTo>
                  <a:lnTo>
                    <a:pt x="300901" y="9519425"/>
                  </a:lnTo>
                  <a:lnTo>
                    <a:pt x="312521" y="9473692"/>
                  </a:lnTo>
                  <a:lnTo>
                    <a:pt x="327914" y="9429509"/>
                  </a:lnTo>
                  <a:lnTo>
                    <a:pt x="346621" y="9387611"/>
                  </a:lnTo>
                  <a:lnTo>
                    <a:pt x="370154" y="9344673"/>
                  </a:lnTo>
                  <a:lnTo>
                    <a:pt x="396951" y="9303448"/>
                  </a:lnTo>
                  <a:lnTo>
                    <a:pt x="426783" y="9264078"/>
                  </a:lnTo>
                  <a:lnTo>
                    <a:pt x="459397" y="9226690"/>
                  </a:lnTo>
                  <a:lnTo>
                    <a:pt x="494563" y="9191409"/>
                  </a:lnTo>
                  <a:lnTo>
                    <a:pt x="532053" y="9158376"/>
                  </a:lnTo>
                  <a:lnTo>
                    <a:pt x="571614" y="9127706"/>
                  </a:lnTo>
                  <a:lnTo>
                    <a:pt x="613016" y="9099563"/>
                  </a:lnTo>
                  <a:lnTo>
                    <a:pt x="656005" y="9074048"/>
                  </a:lnTo>
                  <a:lnTo>
                    <a:pt x="700366" y="9051303"/>
                  </a:lnTo>
                  <a:lnTo>
                    <a:pt x="745832" y="9031478"/>
                  </a:lnTo>
                  <a:lnTo>
                    <a:pt x="792200" y="9014676"/>
                  </a:lnTo>
                  <a:lnTo>
                    <a:pt x="839203" y="9001036"/>
                  </a:lnTo>
                  <a:lnTo>
                    <a:pt x="886612" y="8990711"/>
                  </a:lnTo>
                  <a:lnTo>
                    <a:pt x="934199" y="8983815"/>
                  </a:lnTo>
                  <a:lnTo>
                    <a:pt x="981710" y="8980475"/>
                  </a:lnTo>
                  <a:lnTo>
                    <a:pt x="1028903" y="8980830"/>
                  </a:lnTo>
                  <a:lnTo>
                    <a:pt x="1075563" y="8985021"/>
                  </a:lnTo>
                  <a:lnTo>
                    <a:pt x="1117892" y="8994064"/>
                  </a:lnTo>
                  <a:lnTo>
                    <a:pt x="1158011" y="9009278"/>
                  </a:lnTo>
                  <a:lnTo>
                    <a:pt x="1195882" y="9030106"/>
                  </a:lnTo>
                  <a:lnTo>
                    <a:pt x="1231480" y="9055951"/>
                  </a:lnTo>
                  <a:lnTo>
                    <a:pt x="1264780" y="9086266"/>
                  </a:lnTo>
                  <a:lnTo>
                    <a:pt x="1295742" y="9120454"/>
                  </a:lnTo>
                  <a:lnTo>
                    <a:pt x="1324330" y="9157970"/>
                  </a:lnTo>
                  <a:lnTo>
                    <a:pt x="1350518" y="9198216"/>
                  </a:lnTo>
                  <a:lnTo>
                    <a:pt x="1374267" y="9240647"/>
                  </a:lnTo>
                  <a:lnTo>
                    <a:pt x="1395564" y="9284665"/>
                  </a:lnTo>
                  <a:lnTo>
                    <a:pt x="1414348" y="9329712"/>
                  </a:lnTo>
                  <a:lnTo>
                    <a:pt x="1430616" y="9375216"/>
                  </a:lnTo>
                  <a:lnTo>
                    <a:pt x="1444320" y="9420593"/>
                  </a:lnTo>
                  <a:lnTo>
                    <a:pt x="1455432" y="9465285"/>
                  </a:lnTo>
                  <a:lnTo>
                    <a:pt x="1463916" y="9508719"/>
                  </a:lnTo>
                  <a:lnTo>
                    <a:pt x="1469745" y="9550311"/>
                  </a:lnTo>
                  <a:lnTo>
                    <a:pt x="1474889" y="9598444"/>
                  </a:lnTo>
                  <a:lnTo>
                    <a:pt x="1479575" y="9646729"/>
                  </a:lnTo>
                  <a:lnTo>
                    <a:pt x="1483804" y="9695129"/>
                  </a:lnTo>
                  <a:lnTo>
                    <a:pt x="1487563" y="9743618"/>
                  </a:lnTo>
                  <a:lnTo>
                    <a:pt x="1490827" y="9792144"/>
                  </a:lnTo>
                  <a:lnTo>
                    <a:pt x="1493621" y="9840697"/>
                  </a:lnTo>
                  <a:lnTo>
                    <a:pt x="1495894" y="9889236"/>
                  </a:lnTo>
                  <a:lnTo>
                    <a:pt x="1497685" y="9937725"/>
                  </a:lnTo>
                  <a:lnTo>
                    <a:pt x="1498917" y="9984943"/>
                  </a:lnTo>
                  <a:lnTo>
                    <a:pt x="1499768" y="10038817"/>
                  </a:lnTo>
                  <a:lnTo>
                    <a:pt x="1498942" y="10091941"/>
                  </a:lnTo>
                  <a:lnTo>
                    <a:pt x="1495513" y="10144950"/>
                  </a:lnTo>
                  <a:lnTo>
                    <a:pt x="1488465" y="10197351"/>
                  </a:lnTo>
                  <a:lnTo>
                    <a:pt x="1476857" y="10248608"/>
                  </a:lnTo>
                  <a:lnTo>
                    <a:pt x="1463548" y="10286987"/>
                  </a:lnTo>
                  <a:lnTo>
                    <a:pt x="1547164" y="10286987"/>
                  </a:lnTo>
                  <a:lnTo>
                    <a:pt x="1561973" y="10230980"/>
                  </a:lnTo>
                  <a:lnTo>
                    <a:pt x="1570393" y="10180879"/>
                  </a:lnTo>
                  <a:lnTo>
                    <a:pt x="1575473" y="10130701"/>
                  </a:lnTo>
                  <a:lnTo>
                    <a:pt x="1577936" y="10080968"/>
                  </a:lnTo>
                  <a:lnTo>
                    <a:pt x="1578419" y="10038817"/>
                  </a:lnTo>
                  <a:close/>
                </a:path>
                <a:path w="18288000" h="10287000">
                  <a:moveTo>
                    <a:pt x="2214448" y="9705353"/>
                  </a:moveTo>
                  <a:lnTo>
                    <a:pt x="2212429" y="9656750"/>
                  </a:lnTo>
                  <a:lnTo>
                    <a:pt x="2208377" y="9608439"/>
                  </a:lnTo>
                  <a:lnTo>
                    <a:pt x="2202599" y="9560408"/>
                  </a:lnTo>
                  <a:lnTo>
                    <a:pt x="2195385" y="9512681"/>
                  </a:lnTo>
                  <a:lnTo>
                    <a:pt x="2187041" y="9465259"/>
                  </a:lnTo>
                  <a:lnTo>
                    <a:pt x="2177872" y="9418155"/>
                  </a:lnTo>
                  <a:lnTo>
                    <a:pt x="2168169" y="9371393"/>
                  </a:lnTo>
                  <a:lnTo>
                    <a:pt x="2158238" y="9324962"/>
                  </a:lnTo>
                  <a:lnTo>
                    <a:pt x="2148662" y="9280690"/>
                  </a:lnTo>
                  <a:lnTo>
                    <a:pt x="2138311" y="9234919"/>
                  </a:lnTo>
                  <a:lnTo>
                    <a:pt x="2126843" y="9188107"/>
                  </a:lnTo>
                  <a:lnTo>
                    <a:pt x="2113877" y="9140685"/>
                  </a:lnTo>
                  <a:lnTo>
                    <a:pt x="2099056" y="9093111"/>
                  </a:lnTo>
                  <a:lnTo>
                    <a:pt x="2082012" y="9045816"/>
                  </a:lnTo>
                  <a:lnTo>
                    <a:pt x="2062403" y="8999258"/>
                  </a:lnTo>
                  <a:lnTo>
                    <a:pt x="2039835" y="8953881"/>
                  </a:lnTo>
                  <a:lnTo>
                    <a:pt x="2013966" y="8910117"/>
                  </a:lnTo>
                  <a:lnTo>
                    <a:pt x="1984438" y="8868435"/>
                  </a:lnTo>
                  <a:lnTo>
                    <a:pt x="1950872" y="8829256"/>
                  </a:lnTo>
                  <a:lnTo>
                    <a:pt x="1916303" y="8795169"/>
                  </a:lnTo>
                  <a:lnTo>
                    <a:pt x="1879523" y="8763508"/>
                  </a:lnTo>
                  <a:lnTo>
                    <a:pt x="1840992" y="8733930"/>
                  </a:lnTo>
                  <a:lnTo>
                    <a:pt x="1801114" y="8706040"/>
                  </a:lnTo>
                  <a:lnTo>
                    <a:pt x="1760334" y="8679472"/>
                  </a:lnTo>
                  <a:lnTo>
                    <a:pt x="1719084" y="8653882"/>
                  </a:lnTo>
                  <a:lnTo>
                    <a:pt x="1639316" y="8605571"/>
                  </a:lnTo>
                  <a:lnTo>
                    <a:pt x="1601939" y="8582431"/>
                  </a:lnTo>
                  <a:lnTo>
                    <a:pt x="1565694" y="8558962"/>
                  </a:lnTo>
                  <a:lnTo>
                    <a:pt x="1530629" y="8534705"/>
                  </a:lnTo>
                  <a:lnTo>
                    <a:pt x="1514538" y="8523033"/>
                  </a:lnTo>
                  <a:lnTo>
                    <a:pt x="1429283" y="8459381"/>
                  </a:lnTo>
                  <a:lnTo>
                    <a:pt x="1391767" y="8432152"/>
                  </a:lnTo>
                  <a:lnTo>
                    <a:pt x="1353400" y="8405901"/>
                  </a:lnTo>
                  <a:lnTo>
                    <a:pt x="1313916" y="8381289"/>
                  </a:lnTo>
                  <a:lnTo>
                    <a:pt x="1273060" y="8358962"/>
                  </a:lnTo>
                  <a:lnTo>
                    <a:pt x="1230566" y="8339556"/>
                  </a:lnTo>
                  <a:lnTo>
                    <a:pt x="1185265" y="8323034"/>
                  </a:lnTo>
                  <a:lnTo>
                    <a:pt x="1138351" y="8309673"/>
                  </a:lnTo>
                  <a:lnTo>
                    <a:pt x="1090269" y="8299424"/>
                  </a:lnTo>
                  <a:lnTo>
                    <a:pt x="1041171" y="8292109"/>
                  </a:lnTo>
                  <a:lnTo>
                    <a:pt x="991273" y="8287601"/>
                  </a:lnTo>
                  <a:lnTo>
                    <a:pt x="940790" y="8285759"/>
                  </a:lnTo>
                  <a:lnTo>
                    <a:pt x="889952" y="8286445"/>
                  </a:lnTo>
                  <a:lnTo>
                    <a:pt x="838962" y="8289518"/>
                  </a:lnTo>
                  <a:lnTo>
                    <a:pt x="788047" y="8294865"/>
                  </a:lnTo>
                  <a:lnTo>
                    <a:pt x="737438" y="8302320"/>
                  </a:lnTo>
                  <a:lnTo>
                    <a:pt x="687336" y="8311756"/>
                  </a:lnTo>
                  <a:lnTo>
                    <a:pt x="637959" y="8323034"/>
                  </a:lnTo>
                  <a:lnTo>
                    <a:pt x="589546" y="8336026"/>
                  </a:lnTo>
                  <a:lnTo>
                    <a:pt x="542290" y="8350593"/>
                  </a:lnTo>
                  <a:lnTo>
                    <a:pt x="496430" y="8366595"/>
                  </a:lnTo>
                  <a:lnTo>
                    <a:pt x="452183" y="8383892"/>
                  </a:lnTo>
                  <a:lnTo>
                    <a:pt x="409765" y="8402345"/>
                  </a:lnTo>
                  <a:lnTo>
                    <a:pt x="369392" y="8421827"/>
                  </a:lnTo>
                  <a:lnTo>
                    <a:pt x="327190" y="8444344"/>
                  </a:lnTo>
                  <a:lnTo>
                    <a:pt x="285838" y="8468589"/>
                  </a:lnTo>
                  <a:lnTo>
                    <a:pt x="245389" y="8494522"/>
                  </a:lnTo>
                  <a:lnTo>
                    <a:pt x="205879" y="8522106"/>
                  </a:lnTo>
                  <a:lnTo>
                    <a:pt x="167373" y="8551291"/>
                  </a:lnTo>
                  <a:lnTo>
                    <a:pt x="129908" y="8582012"/>
                  </a:lnTo>
                  <a:lnTo>
                    <a:pt x="93522" y="8614245"/>
                  </a:lnTo>
                  <a:lnTo>
                    <a:pt x="58280" y="8647925"/>
                  </a:lnTo>
                  <a:lnTo>
                    <a:pt x="24206" y="8683015"/>
                  </a:lnTo>
                  <a:lnTo>
                    <a:pt x="0" y="8709889"/>
                  </a:lnTo>
                  <a:lnTo>
                    <a:pt x="0" y="8833536"/>
                  </a:lnTo>
                  <a:lnTo>
                    <a:pt x="1701" y="8831212"/>
                  </a:lnTo>
                  <a:lnTo>
                    <a:pt x="32321" y="8792654"/>
                  </a:lnTo>
                  <a:lnTo>
                    <a:pt x="64312" y="8755456"/>
                  </a:lnTo>
                  <a:lnTo>
                    <a:pt x="97650" y="8719693"/>
                  </a:lnTo>
                  <a:lnTo>
                    <a:pt x="132245" y="8685403"/>
                  </a:lnTo>
                  <a:lnTo>
                    <a:pt x="168071" y="8652637"/>
                  </a:lnTo>
                  <a:lnTo>
                    <a:pt x="205054" y="8621458"/>
                  </a:lnTo>
                  <a:lnTo>
                    <a:pt x="243154" y="8591918"/>
                  </a:lnTo>
                  <a:lnTo>
                    <a:pt x="282321" y="8564054"/>
                  </a:lnTo>
                  <a:lnTo>
                    <a:pt x="322503" y="8537943"/>
                  </a:lnTo>
                  <a:lnTo>
                    <a:pt x="363626" y="8513623"/>
                  </a:lnTo>
                  <a:lnTo>
                    <a:pt x="405663" y="8491144"/>
                  </a:lnTo>
                  <a:lnTo>
                    <a:pt x="405142" y="8491804"/>
                  </a:lnTo>
                  <a:lnTo>
                    <a:pt x="406501" y="8491144"/>
                  </a:lnTo>
                  <a:lnTo>
                    <a:pt x="443979" y="8473173"/>
                  </a:lnTo>
                  <a:lnTo>
                    <a:pt x="485178" y="8455469"/>
                  </a:lnTo>
                  <a:lnTo>
                    <a:pt x="528472" y="8438858"/>
                  </a:lnTo>
                  <a:lnTo>
                    <a:pt x="573570" y="8423504"/>
                  </a:lnTo>
                  <a:lnTo>
                    <a:pt x="620229" y="8409559"/>
                  </a:lnTo>
                  <a:lnTo>
                    <a:pt x="668147" y="8397202"/>
                  </a:lnTo>
                  <a:lnTo>
                    <a:pt x="717067" y="8386585"/>
                  </a:lnTo>
                  <a:lnTo>
                    <a:pt x="766711" y="8377872"/>
                  </a:lnTo>
                  <a:lnTo>
                    <a:pt x="816800" y="8371230"/>
                  </a:lnTo>
                  <a:lnTo>
                    <a:pt x="867067" y="8366823"/>
                  </a:lnTo>
                  <a:lnTo>
                    <a:pt x="917244" y="8364804"/>
                  </a:lnTo>
                  <a:lnTo>
                    <a:pt x="967054" y="8365350"/>
                  </a:lnTo>
                  <a:lnTo>
                    <a:pt x="1016215" y="8368614"/>
                  </a:lnTo>
                  <a:lnTo>
                    <a:pt x="1064463" y="8374774"/>
                  </a:lnTo>
                  <a:lnTo>
                    <a:pt x="1111516" y="8383968"/>
                  </a:lnTo>
                  <a:lnTo>
                    <a:pt x="1157122" y="8396376"/>
                  </a:lnTo>
                  <a:lnTo>
                    <a:pt x="1200975" y="8412150"/>
                  </a:lnTo>
                  <a:lnTo>
                    <a:pt x="1246695" y="8433524"/>
                  </a:lnTo>
                  <a:lnTo>
                    <a:pt x="1291120" y="8459089"/>
                  </a:lnTo>
                  <a:lnTo>
                    <a:pt x="1334452" y="8487702"/>
                  </a:lnTo>
                  <a:lnTo>
                    <a:pt x="1376870" y="8518258"/>
                  </a:lnTo>
                  <a:lnTo>
                    <a:pt x="1451000" y="8574151"/>
                  </a:lnTo>
                  <a:lnTo>
                    <a:pt x="1467497" y="8586381"/>
                  </a:lnTo>
                  <a:lnTo>
                    <a:pt x="1521155" y="8624062"/>
                  </a:lnTo>
                  <a:lnTo>
                    <a:pt x="1559344" y="8648776"/>
                  </a:lnTo>
                  <a:lnTo>
                    <a:pt x="1598002" y="8672728"/>
                  </a:lnTo>
                  <a:lnTo>
                    <a:pt x="1682432" y="8723935"/>
                  </a:lnTo>
                  <a:lnTo>
                    <a:pt x="1728076" y="8752522"/>
                  </a:lnTo>
                  <a:lnTo>
                    <a:pt x="1772729" y="8782291"/>
                  </a:lnTo>
                  <a:lnTo>
                    <a:pt x="1815604" y="8813686"/>
                  </a:lnTo>
                  <a:lnTo>
                    <a:pt x="1855952" y="8847112"/>
                  </a:lnTo>
                  <a:lnTo>
                    <a:pt x="1892998" y="8883002"/>
                  </a:lnTo>
                  <a:lnTo>
                    <a:pt x="1925510" y="8921432"/>
                  </a:lnTo>
                  <a:lnTo>
                    <a:pt x="1953895" y="8963114"/>
                  </a:lnTo>
                  <a:lnTo>
                    <a:pt x="1978533" y="9007424"/>
                  </a:lnTo>
                  <a:lnTo>
                    <a:pt x="1999856" y="9053766"/>
                  </a:lnTo>
                  <a:lnTo>
                    <a:pt x="2018258" y="9101544"/>
                  </a:lnTo>
                  <a:lnTo>
                    <a:pt x="2034159" y="9150147"/>
                  </a:lnTo>
                  <a:lnTo>
                    <a:pt x="2047963" y="9198978"/>
                  </a:lnTo>
                  <a:lnTo>
                    <a:pt x="2060079" y="9247429"/>
                  </a:lnTo>
                  <a:lnTo>
                    <a:pt x="2070912" y="9294901"/>
                  </a:lnTo>
                  <a:lnTo>
                    <a:pt x="2080869" y="9340786"/>
                  </a:lnTo>
                  <a:lnTo>
                    <a:pt x="2091639" y="9391307"/>
                  </a:lnTo>
                  <a:lnTo>
                    <a:pt x="2102091" y="9442171"/>
                  </a:lnTo>
                  <a:lnTo>
                    <a:pt x="2111806" y="9493339"/>
                  </a:lnTo>
                  <a:lnTo>
                    <a:pt x="2120366" y="9544710"/>
                  </a:lnTo>
                  <a:lnTo>
                    <a:pt x="2127377" y="9596234"/>
                  </a:lnTo>
                  <a:lnTo>
                    <a:pt x="2132419" y="9647860"/>
                  </a:lnTo>
                  <a:lnTo>
                    <a:pt x="2135073" y="9699498"/>
                  </a:lnTo>
                  <a:lnTo>
                    <a:pt x="2134933" y="9751085"/>
                  </a:lnTo>
                  <a:lnTo>
                    <a:pt x="2131657" y="9803422"/>
                  </a:lnTo>
                  <a:lnTo>
                    <a:pt x="2125459" y="9855441"/>
                  </a:lnTo>
                  <a:lnTo>
                    <a:pt x="2116798" y="9906914"/>
                  </a:lnTo>
                  <a:lnTo>
                    <a:pt x="2106130" y="9957625"/>
                  </a:lnTo>
                  <a:lnTo>
                    <a:pt x="2093925" y="10007359"/>
                  </a:lnTo>
                  <a:lnTo>
                    <a:pt x="2080628" y="10055911"/>
                  </a:lnTo>
                  <a:lnTo>
                    <a:pt x="2066696" y="10103053"/>
                  </a:lnTo>
                  <a:lnTo>
                    <a:pt x="2052586" y="10148570"/>
                  </a:lnTo>
                  <a:lnTo>
                    <a:pt x="2037930" y="10194404"/>
                  </a:lnTo>
                  <a:lnTo>
                    <a:pt x="2022221" y="10241280"/>
                  </a:lnTo>
                  <a:lnTo>
                    <a:pt x="2005876" y="10286987"/>
                  </a:lnTo>
                  <a:lnTo>
                    <a:pt x="2090293" y="10286987"/>
                  </a:lnTo>
                  <a:lnTo>
                    <a:pt x="2114486" y="10215880"/>
                  </a:lnTo>
                  <a:lnTo>
                    <a:pt x="2128266" y="10172763"/>
                  </a:lnTo>
                  <a:lnTo>
                    <a:pt x="2142947" y="10125329"/>
                  </a:lnTo>
                  <a:lnTo>
                    <a:pt x="2157450" y="10076116"/>
                  </a:lnTo>
                  <a:lnTo>
                    <a:pt x="2171306" y="10025329"/>
                  </a:lnTo>
                  <a:lnTo>
                    <a:pt x="2184019" y="9973158"/>
                  </a:lnTo>
                  <a:lnTo>
                    <a:pt x="2195131" y="9919767"/>
                  </a:lnTo>
                  <a:lnTo>
                    <a:pt x="2204161" y="9865360"/>
                  </a:lnTo>
                  <a:lnTo>
                    <a:pt x="2210663" y="9810115"/>
                  </a:lnTo>
                  <a:lnTo>
                    <a:pt x="2214143" y="9754222"/>
                  </a:lnTo>
                  <a:lnTo>
                    <a:pt x="2214448" y="9705353"/>
                  </a:lnTo>
                  <a:close/>
                </a:path>
                <a:path w="18288000" h="10287000">
                  <a:moveTo>
                    <a:pt x="2900172" y="9979647"/>
                  </a:moveTo>
                  <a:lnTo>
                    <a:pt x="2900019" y="9932518"/>
                  </a:lnTo>
                  <a:lnTo>
                    <a:pt x="2898305" y="9885578"/>
                  </a:lnTo>
                  <a:lnTo>
                    <a:pt x="2895015" y="9838855"/>
                  </a:lnTo>
                  <a:lnTo>
                    <a:pt x="2890151" y="9792386"/>
                  </a:lnTo>
                  <a:lnTo>
                    <a:pt x="2883674" y="9746209"/>
                  </a:lnTo>
                  <a:lnTo>
                    <a:pt x="2875597" y="9700362"/>
                  </a:lnTo>
                  <a:lnTo>
                    <a:pt x="2865907" y="9654896"/>
                  </a:lnTo>
                  <a:lnTo>
                    <a:pt x="2854591" y="9609823"/>
                  </a:lnTo>
                  <a:lnTo>
                    <a:pt x="2841421" y="9562922"/>
                  </a:lnTo>
                  <a:lnTo>
                    <a:pt x="2826016" y="9517024"/>
                  </a:lnTo>
                  <a:lnTo>
                    <a:pt x="2808376" y="9472130"/>
                  </a:lnTo>
                  <a:lnTo>
                    <a:pt x="2788501" y="9428264"/>
                  </a:lnTo>
                  <a:lnTo>
                    <a:pt x="2766377" y="9385402"/>
                  </a:lnTo>
                  <a:lnTo>
                    <a:pt x="2742019" y="9343555"/>
                  </a:lnTo>
                  <a:lnTo>
                    <a:pt x="2715425" y="9302725"/>
                  </a:lnTo>
                  <a:lnTo>
                    <a:pt x="2682087" y="9258960"/>
                  </a:lnTo>
                  <a:lnTo>
                    <a:pt x="2646248" y="9217444"/>
                  </a:lnTo>
                  <a:lnTo>
                    <a:pt x="2608669" y="9177757"/>
                  </a:lnTo>
                  <a:lnTo>
                    <a:pt x="2570162" y="9139453"/>
                  </a:lnTo>
                  <a:lnTo>
                    <a:pt x="2500223" y="9071991"/>
                  </a:lnTo>
                  <a:lnTo>
                    <a:pt x="2484615" y="9056713"/>
                  </a:lnTo>
                  <a:lnTo>
                    <a:pt x="2435136" y="9006383"/>
                  </a:lnTo>
                  <a:lnTo>
                    <a:pt x="2401976" y="8970683"/>
                  </a:lnTo>
                  <a:lnTo>
                    <a:pt x="2369680" y="8934285"/>
                  </a:lnTo>
                  <a:lnTo>
                    <a:pt x="2338247" y="8897175"/>
                  </a:lnTo>
                  <a:lnTo>
                    <a:pt x="2307679" y="8859380"/>
                  </a:lnTo>
                  <a:lnTo>
                    <a:pt x="2277973" y="8820887"/>
                  </a:lnTo>
                  <a:lnTo>
                    <a:pt x="2249132" y="8781694"/>
                  </a:lnTo>
                  <a:lnTo>
                    <a:pt x="2221153" y="8741804"/>
                  </a:lnTo>
                  <a:lnTo>
                    <a:pt x="2194052" y="8701214"/>
                  </a:lnTo>
                  <a:lnTo>
                    <a:pt x="2167864" y="8660016"/>
                  </a:lnTo>
                  <a:lnTo>
                    <a:pt x="2142667" y="8618322"/>
                  </a:lnTo>
                  <a:lnTo>
                    <a:pt x="2118449" y="8576107"/>
                  </a:lnTo>
                  <a:lnTo>
                    <a:pt x="2095233" y="8533397"/>
                  </a:lnTo>
                  <a:lnTo>
                    <a:pt x="2072995" y="8490179"/>
                  </a:lnTo>
                  <a:lnTo>
                    <a:pt x="2051748" y="8446452"/>
                  </a:lnTo>
                  <a:lnTo>
                    <a:pt x="2031492" y="8402218"/>
                  </a:lnTo>
                  <a:lnTo>
                    <a:pt x="2012226" y="8357476"/>
                  </a:lnTo>
                  <a:lnTo>
                    <a:pt x="1993938" y="8312226"/>
                  </a:lnTo>
                  <a:lnTo>
                    <a:pt x="1980844" y="8277568"/>
                  </a:lnTo>
                  <a:lnTo>
                    <a:pt x="1961642" y="8228127"/>
                  </a:lnTo>
                  <a:lnTo>
                    <a:pt x="1940801" y="8178889"/>
                  </a:lnTo>
                  <a:lnTo>
                    <a:pt x="1916963" y="8130870"/>
                  </a:lnTo>
                  <a:lnTo>
                    <a:pt x="1888680" y="8084909"/>
                  </a:lnTo>
                  <a:lnTo>
                    <a:pt x="1854644" y="8042135"/>
                  </a:lnTo>
                  <a:lnTo>
                    <a:pt x="1818817" y="8007324"/>
                  </a:lnTo>
                  <a:lnTo>
                    <a:pt x="1780400" y="7977835"/>
                  </a:lnTo>
                  <a:lnTo>
                    <a:pt x="1739709" y="7953210"/>
                  </a:lnTo>
                  <a:lnTo>
                    <a:pt x="1701063" y="7934922"/>
                  </a:lnTo>
                  <a:lnTo>
                    <a:pt x="1697012" y="7933004"/>
                  </a:lnTo>
                  <a:lnTo>
                    <a:pt x="1652625" y="7916786"/>
                  </a:lnTo>
                  <a:lnTo>
                    <a:pt x="1606842" y="7904112"/>
                  </a:lnTo>
                  <a:lnTo>
                    <a:pt x="1559953" y="7894536"/>
                  </a:lnTo>
                  <a:lnTo>
                    <a:pt x="1512252" y="7887614"/>
                  </a:lnTo>
                  <a:lnTo>
                    <a:pt x="1464030" y="7882903"/>
                  </a:lnTo>
                  <a:lnTo>
                    <a:pt x="1415605" y="7879956"/>
                  </a:lnTo>
                  <a:lnTo>
                    <a:pt x="1367243" y="7878343"/>
                  </a:lnTo>
                  <a:lnTo>
                    <a:pt x="1220228" y="7877048"/>
                  </a:lnTo>
                  <a:lnTo>
                    <a:pt x="1170216" y="7876210"/>
                  </a:lnTo>
                  <a:lnTo>
                    <a:pt x="1121968" y="7874267"/>
                  </a:lnTo>
                  <a:lnTo>
                    <a:pt x="1075563" y="7870660"/>
                  </a:lnTo>
                  <a:lnTo>
                    <a:pt x="1022908" y="7865669"/>
                  </a:lnTo>
                  <a:lnTo>
                    <a:pt x="970915" y="7861732"/>
                  </a:lnTo>
                  <a:lnTo>
                    <a:pt x="919543" y="7858836"/>
                  </a:lnTo>
                  <a:lnTo>
                    <a:pt x="868756" y="7857007"/>
                  </a:lnTo>
                  <a:lnTo>
                    <a:pt x="818489" y="7856245"/>
                  </a:lnTo>
                  <a:lnTo>
                    <a:pt x="768705" y="7856537"/>
                  </a:lnTo>
                  <a:lnTo>
                    <a:pt x="719366" y="7857909"/>
                  </a:lnTo>
                  <a:lnTo>
                    <a:pt x="670420" y="7860347"/>
                  </a:lnTo>
                  <a:lnTo>
                    <a:pt x="621830" y="7863878"/>
                  </a:lnTo>
                  <a:lnTo>
                    <a:pt x="573532" y="7868488"/>
                  </a:lnTo>
                  <a:lnTo>
                    <a:pt x="525500" y="7874190"/>
                  </a:lnTo>
                  <a:lnTo>
                    <a:pt x="477672" y="7880998"/>
                  </a:lnTo>
                  <a:lnTo>
                    <a:pt x="430022" y="7888897"/>
                  </a:lnTo>
                  <a:lnTo>
                    <a:pt x="382498" y="7897901"/>
                  </a:lnTo>
                  <a:lnTo>
                    <a:pt x="335038" y="7908023"/>
                  </a:lnTo>
                  <a:lnTo>
                    <a:pt x="287629" y="7919250"/>
                  </a:lnTo>
                  <a:lnTo>
                    <a:pt x="240195" y="7931607"/>
                  </a:lnTo>
                  <a:lnTo>
                    <a:pt x="192697" y="7945082"/>
                  </a:lnTo>
                  <a:lnTo>
                    <a:pt x="145110" y="7959699"/>
                  </a:lnTo>
                  <a:lnTo>
                    <a:pt x="97370" y="7975435"/>
                  </a:lnTo>
                  <a:lnTo>
                    <a:pt x="49428" y="7992326"/>
                  </a:lnTo>
                  <a:lnTo>
                    <a:pt x="1257" y="8010347"/>
                  </a:lnTo>
                  <a:lnTo>
                    <a:pt x="0" y="8010855"/>
                  </a:lnTo>
                  <a:lnTo>
                    <a:pt x="0" y="8095704"/>
                  </a:lnTo>
                  <a:lnTo>
                    <a:pt x="29540" y="8083982"/>
                  </a:lnTo>
                  <a:lnTo>
                    <a:pt x="78270" y="8065732"/>
                  </a:lnTo>
                  <a:lnTo>
                    <a:pt x="126746" y="8048688"/>
                  </a:lnTo>
                  <a:lnTo>
                    <a:pt x="175031" y="8032877"/>
                  </a:lnTo>
                  <a:lnTo>
                    <a:pt x="223177" y="8018272"/>
                  </a:lnTo>
                  <a:lnTo>
                    <a:pt x="271221" y="8004861"/>
                  </a:lnTo>
                  <a:lnTo>
                    <a:pt x="319227" y="7992656"/>
                  </a:lnTo>
                  <a:lnTo>
                    <a:pt x="367233" y="7981632"/>
                  </a:lnTo>
                  <a:lnTo>
                    <a:pt x="415290" y="7971803"/>
                  </a:lnTo>
                  <a:lnTo>
                    <a:pt x="463461" y="7963141"/>
                  </a:lnTo>
                  <a:lnTo>
                    <a:pt x="511797" y="7955648"/>
                  </a:lnTo>
                  <a:lnTo>
                    <a:pt x="560336" y="7949324"/>
                  </a:lnTo>
                  <a:lnTo>
                    <a:pt x="609130" y="7944155"/>
                  </a:lnTo>
                  <a:lnTo>
                    <a:pt x="658241" y="7940141"/>
                  </a:lnTo>
                  <a:lnTo>
                    <a:pt x="707720" y="7937271"/>
                  </a:lnTo>
                  <a:lnTo>
                    <a:pt x="757593" y="7935531"/>
                  </a:lnTo>
                  <a:lnTo>
                    <a:pt x="807935" y="7934922"/>
                  </a:lnTo>
                  <a:lnTo>
                    <a:pt x="858799" y="7935442"/>
                  </a:lnTo>
                  <a:lnTo>
                    <a:pt x="910209" y="7937068"/>
                  </a:lnTo>
                  <a:lnTo>
                    <a:pt x="962253" y="7939824"/>
                  </a:lnTo>
                  <a:lnTo>
                    <a:pt x="1014945" y="7943672"/>
                  </a:lnTo>
                  <a:lnTo>
                    <a:pt x="1117269" y="7952778"/>
                  </a:lnTo>
                  <a:lnTo>
                    <a:pt x="1167447" y="7954912"/>
                  </a:lnTo>
                  <a:lnTo>
                    <a:pt x="1218971" y="7955699"/>
                  </a:lnTo>
                  <a:lnTo>
                    <a:pt x="1320939" y="7956093"/>
                  </a:lnTo>
                  <a:lnTo>
                    <a:pt x="1369949" y="7956842"/>
                  </a:lnTo>
                  <a:lnTo>
                    <a:pt x="1418691" y="7958544"/>
                  </a:lnTo>
                  <a:lnTo>
                    <a:pt x="1466862" y="7961681"/>
                  </a:lnTo>
                  <a:lnTo>
                    <a:pt x="1514182" y="7966697"/>
                  </a:lnTo>
                  <a:lnTo>
                    <a:pt x="1560347" y="7974089"/>
                  </a:lnTo>
                  <a:lnTo>
                    <a:pt x="1605064" y="7984312"/>
                  </a:lnTo>
                  <a:lnTo>
                    <a:pt x="1648066" y="7997850"/>
                  </a:lnTo>
                  <a:lnTo>
                    <a:pt x="1689036" y="8015186"/>
                  </a:lnTo>
                  <a:lnTo>
                    <a:pt x="1727695" y="8036763"/>
                  </a:lnTo>
                  <a:lnTo>
                    <a:pt x="1763750" y="8063065"/>
                  </a:lnTo>
                  <a:lnTo>
                    <a:pt x="1796910" y="8094586"/>
                  </a:lnTo>
                  <a:lnTo>
                    <a:pt x="1825561" y="8130819"/>
                  </a:lnTo>
                  <a:lnTo>
                    <a:pt x="1849793" y="8170837"/>
                  </a:lnTo>
                  <a:lnTo>
                    <a:pt x="1870710" y="8213725"/>
                  </a:lnTo>
                  <a:lnTo>
                    <a:pt x="1889594" y="8258835"/>
                  </a:lnTo>
                  <a:lnTo>
                    <a:pt x="1907667" y="8305419"/>
                  </a:lnTo>
                  <a:lnTo>
                    <a:pt x="1910778" y="8314233"/>
                  </a:lnTo>
                  <a:lnTo>
                    <a:pt x="1914017" y="8323008"/>
                  </a:lnTo>
                  <a:lnTo>
                    <a:pt x="1939734" y="8387499"/>
                  </a:lnTo>
                  <a:lnTo>
                    <a:pt x="1959724" y="8433879"/>
                  </a:lnTo>
                  <a:lnTo>
                    <a:pt x="1980755" y="8479726"/>
                  </a:lnTo>
                  <a:lnTo>
                    <a:pt x="2002790" y="8525040"/>
                  </a:lnTo>
                  <a:lnTo>
                    <a:pt x="2025865" y="8569833"/>
                  </a:lnTo>
                  <a:lnTo>
                    <a:pt x="2049945" y="8614105"/>
                  </a:lnTo>
                  <a:lnTo>
                    <a:pt x="2075065" y="8657844"/>
                  </a:lnTo>
                  <a:lnTo>
                    <a:pt x="2101202" y="8701062"/>
                  </a:lnTo>
                  <a:lnTo>
                    <a:pt x="2128367" y="8743759"/>
                  </a:lnTo>
                  <a:lnTo>
                    <a:pt x="2156485" y="8785822"/>
                  </a:lnTo>
                  <a:lnTo>
                    <a:pt x="2185492" y="8827160"/>
                  </a:lnTo>
                  <a:lnTo>
                    <a:pt x="2215400" y="8867788"/>
                  </a:lnTo>
                  <a:lnTo>
                    <a:pt x="2246211" y="8907678"/>
                  </a:lnTo>
                  <a:lnTo>
                    <a:pt x="2277910" y="8946858"/>
                  </a:lnTo>
                  <a:lnTo>
                    <a:pt x="2310511" y="8985313"/>
                  </a:lnTo>
                  <a:lnTo>
                    <a:pt x="2344001" y="9023045"/>
                  </a:lnTo>
                  <a:lnTo>
                    <a:pt x="2378379" y="9060053"/>
                  </a:lnTo>
                  <a:lnTo>
                    <a:pt x="2413660" y="9096337"/>
                  </a:lnTo>
                  <a:lnTo>
                    <a:pt x="2515184" y="9194965"/>
                  </a:lnTo>
                  <a:lnTo>
                    <a:pt x="2552103" y="9231719"/>
                  </a:lnTo>
                  <a:lnTo>
                    <a:pt x="2587396" y="9268981"/>
                  </a:lnTo>
                  <a:lnTo>
                    <a:pt x="2620670" y="9307424"/>
                  </a:lnTo>
                  <a:lnTo>
                    <a:pt x="2651531" y="9347721"/>
                  </a:lnTo>
                  <a:lnTo>
                    <a:pt x="2679750" y="9391586"/>
                  </a:lnTo>
                  <a:lnTo>
                    <a:pt x="2705176" y="9436722"/>
                  </a:lnTo>
                  <a:lnTo>
                    <a:pt x="2727807" y="9483103"/>
                  </a:lnTo>
                  <a:lnTo>
                    <a:pt x="2747645" y="9530753"/>
                  </a:lnTo>
                  <a:lnTo>
                    <a:pt x="2764675" y="9579673"/>
                  </a:lnTo>
                  <a:lnTo>
                    <a:pt x="2778912" y="9629838"/>
                  </a:lnTo>
                  <a:lnTo>
                    <a:pt x="2789974" y="9673882"/>
                  </a:lnTo>
                  <a:lnTo>
                    <a:pt x="2799384" y="9718357"/>
                  </a:lnTo>
                  <a:lnTo>
                    <a:pt x="2807157" y="9763201"/>
                  </a:lnTo>
                  <a:lnTo>
                    <a:pt x="2813291" y="9808388"/>
                  </a:lnTo>
                  <a:lnTo>
                    <a:pt x="2817812" y="9853879"/>
                  </a:lnTo>
                  <a:lnTo>
                    <a:pt x="2820733" y="9899625"/>
                  </a:lnTo>
                  <a:lnTo>
                    <a:pt x="2822041" y="9945611"/>
                  </a:lnTo>
                  <a:lnTo>
                    <a:pt x="2821775" y="9991776"/>
                  </a:lnTo>
                  <a:lnTo>
                    <a:pt x="2819933" y="10038080"/>
                  </a:lnTo>
                  <a:lnTo>
                    <a:pt x="2816529" y="10084498"/>
                  </a:lnTo>
                  <a:lnTo>
                    <a:pt x="2811576" y="10130980"/>
                  </a:lnTo>
                  <a:lnTo>
                    <a:pt x="2805074" y="10177501"/>
                  </a:lnTo>
                  <a:lnTo>
                    <a:pt x="2797048" y="10223995"/>
                  </a:lnTo>
                  <a:lnTo>
                    <a:pt x="2787510" y="10270452"/>
                  </a:lnTo>
                  <a:lnTo>
                    <a:pt x="2783560" y="10286987"/>
                  </a:lnTo>
                  <a:lnTo>
                    <a:pt x="2863735" y="10286987"/>
                  </a:lnTo>
                  <a:lnTo>
                    <a:pt x="2877820" y="10216705"/>
                  </a:lnTo>
                  <a:lnTo>
                    <a:pt x="2885325" y="10169233"/>
                  </a:lnTo>
                  <a:lnTo>
                    <a:pt x="2891332" y="10121748"/>
                  </a:lnTo>
                  <a:lnTo>
                    <a:pt x="2895816" y="10074300"/>
                  </a:lnTo>
                  <a:lnTo>
                    <a:pt x="2898762" y="10026917"/>
                  </a:lnTo>
                  <a:lnTo>
                    <a:pt x="2900172" y="9979647"/>
                  </a:lnTo>
                  <a:close/>
                </a:path>
                <a:path w="18288000" h="10287000">
                  <a:moveTo>
                    <a:pt x="17283240" y="0"/>
                  </a:moveTo>
                  <a:lnTo>
                    <a:pt x="17166628" y="0"/>
                  </a:lnTo>
                  <a:lnTo>
                    <a:pt x="17162653" y="2743"/>
                  </a:lnTo>
                  <a:lnTo>
                    <a:pt x="17122026" y="26060"/>
                  </a:lnTo>
                  <a:lnTo>
                    <a:pt x="17079049" y="46596"/>
                  </a:lnTo>
                  <a:lnTo>
                    <a:pt x="17034371" y="64389"/>
                  </a:lnTo>
                  <a:lnTo>
                    <a:pt x="16988638" y="79451"/>
                  </a:lnTo>
                  <a:lnTo>
                    <a:pt x="16942473" y="91821"/>
                  </a:lnTo>
                  <a:lnTo>
                    <a:pt x="16896538" y="101523"/>
                  </a:lnTo>
                  <a:lnTo>
                    <a:pt x="16851453" y="108585"/>
                  </a:lnTo>
                  <a:lnTo>
                    <a:pt x="16807891" y="113017"/>
                  </a:lnTo>
                  <a:lnTo>
                    <a:pt x="16766464" y="114871"/>
                  </a:lnTo>
                  <a:lnTo>
                    <a:pt x="16716159" y="115341"/>
                  </a:lnTo>
                  <a:lnTo>
                    <a:pt x="16665728" y="115265"/>
                  </a:lnTo>
                  <a:lnTo>
                    <a:pt x="16615220" y="114630"/>
                  </a:lnTo>
                  <a:lnTo>
                    <a:pt x="16564686" y="113436"/>
                  </a:lnTo>
                  <a:lnTo>
                    <a:pt x="16514166" y="111683"/>
                  </a:lnTo>
                  <a:lnTo>
                    <a:pt x="16463709" y="109359"/>
                  </a:lnTo>
                  <a:lnTo>
                    <a:pt x="16413353" y="106438"/>
                  </a:lnTo>
                  <a:lnTo>
                    <a:pt x="16364242" y="103009"/>
                  </a:lnTo>
                  <a:lnTo>
                    <a:pt x="16314623" y="99009"/>
                  </a:lnTo>
                  <a:lnTo>
                    <a:pt x="16265855" y="93535"/>
                  </a:lnTo>
                  <a:lnTo>
                    <a:pt x="16217418" y="85661"/>
                  </a:lnTo>
                  <a:lnTo>
                    <a:pt x="16169869" y="74549"/>
                  </a:lnTo>
                  <a:lnTo>
                    <a:pt x="16123768" y="59321"/>
                  </a:lnTo>
                  <a:lnTo>
                    <a:pt x="16079699" y="39141"/>
                  </a:lnTo>
                  <a:lnTo>
                    <a:pt x="16044406" y="17526"/>
                  </a:lnTo>
                  <a:lnTo>
                    <a:pt x="16021787" y="0"/>
                  </a:lnTo>
                  <a:lnTo>
                    <a:pt x="15915399" y="0"/>
                  </a:lnTo>
                  <a:lnTo>
                    <a:pt x="15957969" y="42519"/>
                  </a:lnTo>
                  <a:lnTo>
                    <a:pt x="15999168" y="74841"/>
                  </a:lnTo>
                  <a:lnTo>
                    <a:pt x="16044990" y="103009"/>
                  </a:lnTo>
                  <a:lnTo>
                    <a:pt x="16095307" y="126111"/>
                  </a:lnTo>
                  <a:lnTo>
                    <a:pt x="16147453" y="143497"/>
                  </a:lnTo>
                  <a:lnTo>
                    <a:pt x="16200577" y="156146"/>
                  </a:lnTo>
                  <a:lnTo>
                    <a:pt x="16253816" y="165049"/>
                  </a:lnTo>
                  <a:lnTo>
                    <a:pt x="16306318" y="171183"/>
                  </a:lnTo>
                  <a:lnTo>
                    <a:pt x="16357232" y="175539"/>
                  </a:lnTo>
                  <a:lnTo>
                    <a:pt x="16408261" y="179006"/>
                  </a:lnTo>
                  <a:lnTo>
                    <a:pt x="16459429" y="181952"/>
                  </a:lnTo>
                  <a:lnTo>
                    <a:pt x="16510699" y="184340"/>
                  </a:lnTo>
                  <a:lnTo>
                    <a:pt x="16562032" y="186169"/>
                  </a:lnTo>
                  <a:lnTo>
                    <a:pt x="16613378" y="187439"/>
                  </a:lnTo>
                  <a:lnTo>
                    <a:pt x="16664686" y="188125"/>
                  </a:lnTo>
                  <a:lnTo>
                    <a:pt x="16715931" y="188226"/>
                  </a:lnTo>
                  <a:lnTo>
                    <a:pt x="16767061" y="187731"/>
                  </a:lnTo>
                  <a:lnTo>
                    <a:pt x="16805339" y="186093"/>
                  </a:lnTo>
                  <a:lnTo>
                    <a:pt x="16846106" y="182308"/>
                  </a:lnTo>
                  <a:lnTo>
                    <a:pt x="16888803" y="176314"/>
                  </a:lnTo>
                  <a:lnTo>
                    <a:pt x="16932910" y="168033"/>
                  </a:lnTo>
                  <a:lnTo>
                    <a:pt x="16977894" y="157391"/>
                  </a:lnTo>
                  <a:lnTo>
                    <a:pt x="17023220" y="144322"/>
                  </a:lnTo>
                  <a:lnTo>
                    <a:pt x="17068343" y="128752"/>
                  </a:lnTo>
                  <a:lnTo>
                    <a:pt x="17112742" y="110591"/>
                  </a:lnTo>
                  <a:lnTo>
                    <a:pt x="17155872" y="89789"/>
                  </a:lnTo>
                  <a:lnTo>
                    <a:pt x="17197197" y="66255"/>
                  </a:lnTo>
                  <a:lnTo>
                    <a:pt x="17236186" y="39941"/>
                  </a:lnTo>
                  <a:lnTo>
                    <a:pt x="17272305" y="10744"/>
                  </a:lnTo>
                  <a:lnTo>
                    <a:pt x="17283240" y="0"/>
                  </a:lnTo>
                  <a:close/>
                </a:path>
                <a:path w="18288000" h="10287000">
                  <a:moveTo>
                    <a:pt x="17902327" y="0"/>
                  </a:moveTo>
                  <a:lnTo>
                    <a:pt x="17818646" y="0"/>
                  </a:lnTo>
                  <a:lnTo>
                    <a:pt x="17813135" y="9296"/>
                  </a:lnTo>
                  <a:lnTo>
                    <a:pt x="17785690" y="47828"/>
                  </a:lnTo>
                  <a:lnTo>
                    <a:pt x="17755527" y="85064"/>
                  </a:lnTo>
                  <a:lnTo>
                    <a:pt x="17723676" y="121310"/>
                  </a:lnTo>
                  <a:lnTo>
                    <a:pt x="17665700" y="184404"/>
                  </a:lnTo>
                  <a:lnTo>
                    <a:pt x="17652988" y="198475"/>
                  </a:lnTo>
                  <a:lnTo>
                    <a:pt x="17613580" y="244398"/>
                  </a:lnTo>
                  <a:lnTo>
                    <a:pt x="17587468" y="277266"/>
                  </a:lnTo>
                  <a:lnTo>
                    <a:pt x="17562018" y="310629"/>
                  </a:lnTo>
                  <a:lnTo>
                    <a:pt x="17507433" y="383616"/>
                  </a:lnTo>
                  <a:lnTo>
                    <a:pt x="17477093" y="422986"/>
                  </a:lnTo>
                  <a:lnTo>
                    <a:pt x="17445749" y="461340"/>
                  </a:lnTo>
                  <a:lnTo>
                    <a:pt x="17413085" y="497928"/>
                  </a:lnTo>
                  <a:lnTo>
                    <a:pt x="17378769" y="532003"/>
                  </a:lnTo>
                  <a:lnTo>
                    <a:pt x="17342473" y="562838"/>
                  </a:lnTo>
                  <a:lnTo>
                    <a:pt x="17299839" y="591959"/>
                  </a:lnTo>
                  <a:lnTo>
                    <a:pt x="17254043" y="616089"/>
                  </a:lnTo>
                  <a:lnTo>
                    <a:pt x="17205795" y="635812"/>
                  </a:lnTo>
                  <a:lnTo>
                    <a:pt x="17155821" y="651725"/>
                  </a:lnTo>
                  <a:lnTo>
                    <a:pt x="17104830" y="664413"/>
                  </a:lnTo>
                  <a:lnTo>
                    <a:pt x="17053535" y="674458"/>
                  </a:lnTo>
                  <a:lnTo>
                    <a:pt x="17002633" y="682459"/>
                  </a:lnTo>
                  <a:lnTo>
                    <a:pt x="16952837" y="689000"/>
                  </a:lnTo>
                  <a:lnTo>
                    <a:pt x="16904881" y="694664"/>
                  </a:lnTo>
                  <a:lnTo>
                    <a:pt x="16857472" y="700062"/>
                  </a:lnTo>
                  <a:lnTo>
                    <a:pt x="16809771" y="705142"/>
                  </a:lnTo>
                  <a:lnTo>
                    <a:pt x="16761867" y="709510"/>
                  </a:lnTo>
                  <a:lnTo>
                    <a:pt x="16713873" y="712812"/>
                  </a:lnTo>
                  <a:lnTo>
                    <a:pt x="16665867" y="714667"/>
                  </a:lnTo>
                  <a:lnTo>
                    <a:pt x="16617963" y="714705"/>
                  </a:lnTo>
                  <a:lnTo>
                    <a:pt x="16570452" y="712558"/>
                  </a:lnTo>
                  <a:lnTo>
                    <a:pt x="16522815" y="707847"/>
                  </a:lnTo>
                  <a:lnTo>
                    <a:pt x="16468192" y="698855"/>
                  </a:lnTo>
                  <a:lnTo>
                    <a:pt x="16414318" y="686485"/>
                  </a:lnTo>
                  <a:lnTo>
                    <a:pt x="16361448" y="671398"/>
                  </a:lnTo>
                  <a:lnTo>
                    <a:pt x="16309810" y="654240"/>
                  </a:lnTo>
                  <a:lnTo>
                    <a:pt x="16259645" y="635673"/>
                  </a:lnTo>
                  <a:lnTo>
                    <a:pt x="16211169" y="616331"/>
                  </a:lnTo>
                  <a:lnTo>
                    <a:pt x="16164649" y="596900"/>
                  </a:lnTo>
                  <a:lnTo>
                    <a:pt x="16118637" y="577100"/>
                  </a:lnTo>
                  <a:lnTo>
                    <a:pt x="16071571" y="555929"/>
                  </a:lnTo>
                  <a:lnTo>
                    <a:pt x="16024022" y="533146"/>
                  </a:lnTo>
                  <a:lnTo>
                    <a:pt x="15976549" y="508444"/>
                  </a:lnTo>
                  <a:lnTo>
                    <a:pt x="15929725" y="481571"/>
                  </a:lnTo>
                  <a:lnTo>
                    <a:pt x="15884106" y="452259"/>
                  </a:lnTo>
                  <a:lnTo>
                    <a:pt x="15840253" y="420230"/>
                  </a:lnTo>
                  <a:lnTo>
                    <a:pt x="15798737" y="385216"/>
                  </a:lnTo>
                  <a:lnTo>
                    <a:pt x="15761500" y="348780"/>
                  </a:lnTo>
                  <a:lnTo>
                    <a:pt x="15727210" y="310045"/>
                  </a:lnTo>
                  <a:lnTo>
                    <a:pt x="15695714" y="269290"/>
                  </a:lnTo>
                  <a:lnTo>
                    <a:pt x="15666860" y="226809"/>
                  </a:lnTo>
                  <a:lnTo>
                    <a:pt x="15640495" y="182918"/>
                  </a:lnTo>
                  <a:lnTo>
                    <a:pt x="15616454" y="137909"/>
                  </a:lnTo>
                  <a:lnTo>
                    <a:pt x="15594584" y="92062"/>
                  </a:lnTo>
                  <a:lnTo>
                    <a:pt x="15574734" y="45694"/>
                  </a:lnTo>
                  <a:lnTo>
                    <a:pt x="15557094" y="0"/>
                  </a:lnTo>
                  <a:lnTo>
                    <a:pt x="15479598" y="0"/>
                  </a:lnTo>
                  <a:lnTo>
                    <a:pt x="15500820" y="57619"/>
                  </a:lnTo>
                  <a:lnTo>
                    <a:pt x="15519743" y="103466"/>
                  </a:lnTo>
                  <a:lnTo>
                    <a:pt x="15540508" y="149034"/>
                  </a:lnTo>
                  <a:lnTo>
                    <a:pt x="15563253" y="194068"/>
                  </a:lnTo>
                  <a:lnTo>
                    <a:pt x="15588133" y="238315"/>
                  </a:lnTo>
                  <a:lnTo>
                    <a:pt x="15615273" y="281546"/>
                  </a:lnTo>
                  <a:lnTo>
                    <a:pt x="15644825" y="323494"/>
                  </a:lnTo>
                  <a:lnTo>
                    <a:pt x="15676931" y="363943"/>
                  </a:lnTo>
                  <a:lnTo>
                    <a:pt x="15711716" y="402615"/>
                  </a:lnTo>
                  <a:lnTo>
                    <a:pt x="15749321" y="439293"/>
                  </a:lnTo>
                  <a:lnTo>
                    <a:pt x="15788818" y="472986"/>
                  </a:lnTo>
                  <a:lnTo>
                    <a:pt x="15830080" y="503986"/>
                  </a:lnTo>
                  <a:lnTo>
                    <a:pt x="15872714" y="532511"/>
                  </a:lnTo>
                  <a:lnTo>
                    <a:pt x="15916339" y="558787"/>
                  </a:lnTo>
                  <a:lnTo>
                    <a:pt x="15960560" y="583044"/>
                  </a:lnTo>
                  <a:lnTo>
                    <a:pt x="16004985" y="605497"/>
                  </a:lnTo>
                  <a:lnTo>
                    <a:pt x="16049244" y="626364"/>
                  </a:lnTo>
                  <a:lnTo>
                    <a:pt x="16092945" y="645871"/>
                  </a:lnTo>
                  <a:lnTo>
                    <a:pt x="16135680" y="664235"/>
                  </a:lnTo>
                  <a:lnTo>
                    <a:pt x="16177997" y="681939"/>
                  </a:lnTo>
                  <a:lnTo>
                    <a:pt x="16221952" y="699630"/>
                  </a:lnTo>
                  <a:lnTo>
                    <a:pt x="16267418" y="716864"/>
                  </a:lnTo>
                  <a:lnTo>
                    <a:pt x="16314268" y="733171"/>
                  </a:lnTo>
                  <a:lnTo>
                    <a:pt x="16362363" y="748118"/>
                  </a:lnTo>
                  <a:lnTo>
                    <a:pt x="16411588" y="761250"/>
                  </a:lnTo>
                  <a:lnTo>
                    <a:pt x="16461816" y="772134"/>
                  </a:lnTo>
                  <a:lnTo>
                    <a:pt x="16512896" y="780300"/>
                  </a:lnTo>
                  <a:lnTo>
                    <a:pt x="16563213" y="785317"/>
                  </a:lnTo>
                  <a:lnTo>
                    <a:pt x="16613886" y="787692"/>
                  </a:lnTo>
                  <a:lnTo>
                    <a:pt x="16664229" y="787742"/>
                  </a:lnTo>
                  <a:lnTo>
                    <a:pt x="16714419" y="785888"/>
                  </a:lnTo>
                  <a:lnTo>
                    <a:pt x="16764407" y="782497"/>
                  </a:lnTo>
                  <a:lnTo>
                    <a:pt x="16814114" y="777976"/>
                  </a:lnTo>
                  <a:lnTo>
                    <a:pt x="16863518" y="772718"/>
                  </a:lnTo>
                  <a:lnTo>
                    <a:pt x="16912565" y="767118"/>
                  </a:lnTo>
                  <a:lnTo>
                    <a:pt x="16958361" y="761746"/>
                  </a:lnTo>
                  <a:lnTo>
                    <a:pt x="17005859" y="755637"/>
                  </a:lnTo>
                  <a:lnTo>
                    <a:pt x="17054551" y="748296"/>
                  </a:lnTo>
                  <a:lnTo>
                    <a:pt x="17103941" y="739228"/>
                  </a:lnTo>
                  <a:lnTo>
                    <a:pt x="17153522" y="727938"/>
                  </a:lnTo>
                  <a:lnTo>
                    <a:pt x="17202798" y="713917"/>
                  </a:lnTo>
                  <a:lnTo>
                    <a:pt x="17251261" y="696696"/>
                  </a:lnTo>
                  <a:lnTo>
                    <a:pt x="17298416" y="675754"/>
                  </a:lnTo>
                  <a:lnTo>
                    <a:pt x="17343743" y="650608"/>
                  </a:lnTo>
                  <a:lnTo>
                    <a:pt x="17386770" y="620750"/>
                  </a:lnTo>
                  <a:lnTo>
                    <a:pt x="17426712" y="587019"/>
                  </a:lnTo>
                  <a:lnTo>
                    <a:pt x="17463935" y="550341"/>
                  </a:lnTo>
                  <a:lnTo>
                    <a:pt x="17498924" y="511403"/>
                  </a:lnTo>
                  <a:lnTo>
                    <a:pt x="17532160" y="470877"/>
                  </a:lnTo>
                  <a:lnTo>
                    <a:pt x="17564100" y="429450"/>
                  </a:lnTo>
                  <a:lnTo>
                    <a:pt x="17620095" y="354545"/>
                  </a:lnTo>
                  <a:lnTo>
                    <a:pt x="17644695" y="322287"/>
                  </a:lnTo>
                  <a:lnTo>
                    <a:pt x="17669485" y="291084"/>
                  </a:lnTo>
                  <a:lnTo>
                    <a:pt x="17694898" y="261035"/>
                  </a:lnTo>
                  <a:lnTo>
                    <a:pt x="17707064" y="247307"/>
                  </a:lnTo>
                  <a:lnTo>
                    <a:pt x="17778857" y="168325"/>
                  </a:lnTo>
                  <a:lnTo>
                    <a:pt x="17812665" y="129603"/>
                  </a:lnTo>
                  <a:lnTo>
                    <a:pt x="17844948" y="89458"/>
                  </a:lnTo>
                  <a:lnTo>
                    <a:pt x="17874704" y="47371"/>
                  </a:lnTo>
                  <a:lnTo>
                    <a:pt x="17900968" y="2844"/>
                  </a:lnTo>
                  <a:lnTo>
                    <a:pt x="17902327" y="0"/>
                  </a:lnTo>
                  <a:close/>
                </a:path>
                <a:path w="18288000" h="10287000">
                  <a:moveTo>
                    <a:pt x="18287988" y="0"/>
                  </a:moveTo>
                  <a:lnTo>
                    <a:pt x="18257901" y="0"/>
                  </a:lnTo>
                  <a:lnTo>
                    <a:pt x="18254955" y="26314"/>
                  </a:lnTo>
                  <a:lnTo>
                    <a:pt x="18245112" y="124002"/>
                  </a:lnTo>
                  <a:lnTo>
                    <a:pt x="18239499" y="172999"/>
                  </a:lnTo>
                  <a:lnTo>
                    <a:pt x="18232793" y="221526"/>
                  </a:lnTo>
                  <a:lnTo>
                    <a:pt x="18224462" y="269176"/>
                  </a:lnTo>
                  <a:lnTo>
                    <a:pt x="18213959" y="315569"/>
                  </a:lnTo>
                  <a:lnTo>
                    <a:pt x="18200777" y="360273"/>
                  </a:lnTo>
                  <a:lnTo>
                    <a:pt x="18184381" y="402907"/>
                  </a:lnTo>
                  <a:lnTo>
                    <a:pt x="18164226" y="443064"/>
                  </a:lnTo>
                  <a:lnTo>
                    <a:pt x="18139779" y="480352"/>
                  </a:lnTo>
                  <a:lnTo>
                    <a:pt x="18110543" y="514350"/>
                  </a:lnTo>
                  <a:lnTo>
                    <a:pt x="18075948" y="544677"/>
                  </a:lnTo>
                  <a:lnTo>
                    <a:pt x="18030571" y="572833"/>
                  </a:lnTo>
                  <a:lnTo>
                    <a:pt x="17980762" y="594487"/>
                  </a:lnTo>
                  <a:lnTo>
                    <a:pt x="17927625" y="611987"/>
                  </a:lnTo>
                  <a:lnTo>
                    <a:pt x="17872253" y="627634"/>
                  </a:lnTo>
                  <a:lnTo>
                    <a:pt x="17863884" y="629716"/>
                  </a:lnTo>
                  <a:lnTo>
                    <a:pt x="17855515" y="631901"/>
                  </a:lnTo>
                  <a:lnTo>
                    <a:pt x="17788357" y="651510"/>
                  </a:lnTo>
                  <a:lnTo>
                    <a:pt x="17738484" y="667740"/>
                  </a:lnTo>
                  <a:lnTo>
                    <a:pt x="17689094" y="685215"/>
                  </a:lnTo>
                  <a:lnTo>
                    <a:pt x="17640211" y="703948"/>
                  </a:lnTo>
                  <a:lnTo>
                    <a:pt x="17591812" y="723925"/>
                  </a:lnTo>
                  <a:lnTo>
                    <a:pt x="17543920" y="745147"/>
                  </a:lnTo>
                  <a:lnTo>
                    <a:pt x="17496524" y="767613"/>
                  </a:lnTo>
                  <a:lnTo>
                    <a:pt x="17449623" y="791337"/>
                  </a:lnTo>
                  <a:lnTo>
                    <a:pt x="17403344" y="816241"/>
                  </a:lnTo>
                  <a:lnTo>
                    <a:pt x="17357802" y="842276"/>
                  </a:lnTo>
                  <a:lnTo>
                    <a:pt x="17312996" y="869416"/>
                  </a:lnTo>
                  <a:lnTo>
                    <a:pt x="17268940" y="897686"/>
                  </a:lnTo>
                  <a:lnTo>
                    <a:pt x="17225620" y="927074"/>
                  </a:lnTo>
                  <a:lnTo>
                    <a:pt x="17183050" y="957592"/>
                  </a:lnTo>
                  <a:lnTo>
                    <a:pt x="17141203" y="989228"/>
                  </a:lnTo>
                  <a:lnTo>
                    <a:pt x="17100106" y="1021981"/>
                  </a:lnTo>
                  <a:lnTo>
                    <a:pt x="17000411" y="1106436"/>
                  </a:lnTo>
                  <a:lnTo>
                    <a:pt x="16963340" y="1137069"/>
                  </a:lnTo>
                  <a:lnTo>
                    <a:pt x="16925938" y="1166164"/>
                  </a:lnTo>
                  <a:lnTo>
                    <a:pt x="16887635" y="1193304"/>
                  </a:lnTo>
                  <a:lnTo>
                    <a:pt x="16847846" y="1218069"/>
                  </a:lnTo>
                  <a:lnTo>
                    <a:pt x="16805009" y="1240091"/>
                  </a:lnTo>
                  <a:lnTo>
                    <a:pt x="16761257" y="1259420"/>
                  </a:lnTo>
                  <a:lnTo>
                    <a:pt x="16716591" y="1276083"/>
                  </a:lnTo>
                  <a:lnTo>
                    <a:pt x="16671024" y="1290053"/>
                  </a:lnTo>
                  <a:lnTo>
                    <a:pt x="16624529" y="1301356"/>
                  </a:lnTo>
                  <a:lnTo>
                    <a:pt x="16577132" y="1309966"/>
                  </a:lnTo>
                  <a:lnTo>
                    <a:pt x="16531349" y="1316774"/>
                  </a:lnTo>
                  <a:lnTo>
                    <a:pt x="16485273" y="1321676"/>
                  </a:lnTo>
                  <a:lnTo>
                    <a:pt x="16438956" y="1324711"/>
                  </a:lnTo>
                  <a:lnTo>
                    <a:pt x="16392449" y="1325892"/>
                  </a:lnTo>
                  <a:lnTo>
                    <a:pt x="16345802" y="1325245"/>
                  </a:lnTo>
                  <a:lnTo>
                    <a:pt x="16299053" y="1322768"/>
                  </a:lnTo>
                  <a:lnTo>
                    <a:pt x="16252241" y="1318501"/>
                  </a:lnTo>
                  <a:lnTo>
                    <a:pt x="16205442" y="1312456"/>
                  </a:lnTo>
                  <a:lnTo>
                    <a:pt x="16158667" y="1304645"/>
                  </a:lnTo>
                  <a:lnTo>
                    <a:pt x="16111982" y="1295082"/>
                  </a:lnTo>
                  <a:lnTo>
                    <a:pt x="16065449" y="1283804"/>
                  </a:lnTo>
                  <a:lnTo>
                    <a:pt x="16019082" y="1270825"/>
                  </a:lnTo>
                  <a:lnTo>
                    <a:pt x="15972943" y="1256144"/>
                  </a:lnTo>
                  <a:lnTo>
                    <a:pt x="15927083" y="1239812"/>
                  </a:lnTo>
                  <a:lnTo>
                    <a:pt x="15881553" y="1221816"/>
                  </a:lnTo>
                  <a:lnTo>
                    <a:pt x="15836380" y="1202194"/>
                  </a:lnTo>
                  <a:lnTo>
                    <a:pt x="15791625" y="1180947"/>
                  </a:lnTo>
                  <a:lnTo>
                    <a:pt x="15747340" y="1158125"/>
                  </a:lnTo>
                  <a:lnTo>
                    <a:pt x="15703563" y="1133716"/>
                  </a:lnTo>
                  <a:lnTo>
                    <a:pt x="15660345" y="1107744"/>
                  </a:lnTo>
                  <a:lnTo>
                    <a:pt x="15617724" y="1080236"/>
                  </a:lnTo>
                  <a:lnTo>
                    <a:pt x="15575750" y="1051217"/>
                  </a:lnTo>
                  <a:lnTo>
                    <a:pt x="15534475" y="1020686"/>
                  </a:lnTo>
                  <a:lnTo>
                    <a:pt x="15493949" y="988669"/>
                  </a:lnTo>
                  <a:lnTo>
                    <a:pt x="15454211" y="955192"/>
                  </a:lnTo>
                  <a:lnTo>
                    <a:pt x="15415311" y="920267"/>
                  </a:lnTo>
                  <a:lnTo>
                    <a:pt x="15377287" y="883907"/>
                  </a:lnTo>
                  <a:lnTo>
                    <a:pt x="15340203" y="846150"/>
                  </a:lnTo>
                  <a:lnTo>
                    <a:pt x="15304097" y="806996"/>
                  </a:lnTo>
                  <a:lnTo>
                    <a:pt x="15275128" y="773785"/>
                  </a:lnTo>
                  <a:lnTo>
                    <a:pt x="15246807" y="739711"/>
                  </a:lnTo>
                  <a:lnTo>
                    <a:pt x="15219121" y="704761"/>
                  </a:lnTo>
                  <a:lnTo>
                    <a:pt x="15192096" y="668947"/>
                  </a:lnTo>
                  <a:lnTo>
                    <a:pt x="15165705" y="632269"/>
                  </a:lnTo>
                  <a:lnTo>
                    <a:pt x="15139975" y="594728"/>
                  </a:lnTo>
                  <a:lnTo>
                    <a:pt x="15114905" y="556336"/>
                  </a:lnTo>
                  <a:lnTo>
                    <a:pt x="15090470" y="517093"/>
                  </a:lnTo>
                  <a:lnTo>
                    <a:pt x="15066696" y="476986"/>
                  </a:lnTo>
                  <a:lnTo>
                    <a:pt x="15043582" y="436041"/>
                  </a:lnTo>
                  <a:lnTo>
                    <a:pt x="15021128" y="394246"/>
                  </a:lnTo>
                  <a:lnTo>
                    <a:pt x="14999323" y="351612"/>
                  </a:lnTo>
                  <a:lnTo>
                    <a:pt x="14978190" y="308140"/>
                  </a:lnTo>
                  <a:lnTo>
                    <a:pt x="14957705" y="263829"/>
                  </a:lnTo>
                  <a:lnTo>
                    <a:pt x="14937880" y="218694"/>
                  </a:lnTo>
                  <a:lnTo>
                    <a:pt x="14918728" y="172720"/>
                  </a:lnTo>
                  <a:lnTo>
                    <a:pt x="14900237" y="125920"/>
                  </a:lnTo>
                  <a:lnTo>
                    <a:pt x="14882419" y="78295"/>
                  </a:lnTo>
                  <a:lnTo>
                    <a:pt x="14865261" y="29845"/>
                  </a:lnTo>
                  <a:lnTo>
                    <a:pt x="14855266" y="0"/>
                  </a:lnTo>
                  <a:lnTo>
                    <a:pt x="14778508" y="0"/>
                  </a:lnTo>
                  <a:lnTo>
                    <a:pt x="14791347" y="38938"/>
                  </a:lnTo>
                  <a:lnTo>
                    <a:pt x="14808188" y="87274"/>
                  </a:lnTo>
                  <a:lnTo>
                    <a:pt x="14825663" y="134848"/>
                  </a:lnTo>
                  <a:lnTo>
                    <a:pt x="14843798" y="181635"/>
                  </a:lnTo>
                  <a:lnTo>
                    <a:pt x="14862569" y="227647"/>
                  </a:lnTo>
                  <a:lnTo>
                    <a:pt x="14881987" y="272872"/>
                  </a:lnTo>
                  <a:lnTo>
                    <a:pt x="14902041" y="317296"/>
                  </a:lnTo>
                  <a:lnTo>
                    <a:pt x="14922742" y="360946"/>
                  </a:lnTo>
                  <a:lnTo>
                    <a:pt x="14944078" y="403796"/>
                  </a:lnTo>
                  <a:lnTo>
                    <a:pt x="14966061" y="445846"/>
                  </a:lnTo>
                  <a:lnTo>
                    <a:pt x="14988667" y="487108"/>
                  </a:lnTo>
                  <a:lnTo>
                    <a:pt x="15011921" y="527558"/>
                  </a:lnTo>
                  <a:lnTo>
                    <a:pt x="15035797" y="567207"/>
                  </a:lnTo>
                  <a:lnTo>
                    <a:pt x="15060321" y="606056"/>
                  </a:lnTo>
                  <a:lnTo>
                    <a:pt x="15085467" y="644080"/>
                  </a:lnTo>
                  <a:lnTo>
                    <a:pt x="15111248" y="681304"/>
                  </a:lnTo>
                  <a:lnTo>
                    <a:pt x="15137651" y="717715"/>
                  </a:lnTo>
                  <a:lnTo>
                    <a:pt x="15164689" y="753300"/>
                  </a:lnTo>
                  <a:lnTo>
                    <a:pt x="15192350" y="788060"/>
                  </a:lnTo>
                  <a:lnTo>
                    <a:pt x="15220645" y="821994"/>
                  </a:lnTo>
                  <a:lnTo>
                    <a:pt x="15249551" y="855116"/>
                  </a:lnTo>
                  <a:lnTo>
                    <a:pt x="15284920" y="893521"/>
                  </a:lnTo>
                  <a:lnTo>
                    <a:pt x="15321204" y="930643"/>
                  </a:lnTo>
                  <a:lnTo>
                    <a:pt x="15358352" y="966482"/>
                  </a:lnTo>
                  <a:lnTo>
                    <a:pt x="15396337" y="1001001"/>
                  </a:lnTo>
                  <a:lnTo>
                    <a:pt x="15435110" y="1034211"/>
                  </a:lnTo>
                  <a:lnTo>
                    <a:pt x="15474633" y="1066076"/>
                  </a:lnTo>
                  <a:lnTo>
                    <a:pt x="15514879" y="1096581"/>
                  </a:lnTo>
                  <a:lnTo>
                    <a:pt x="15555773" y="1125728"/>
                  </a:lnTo>
                  <a:lnTo>
                    <a:pt x="15597315" y="1153477"/>
                  </a:lnTo>
                  <a:lnTo>
                    <a:pt x="15639441" y="1179830"/>
                  </a:lnTo>
                  <a:lnTo>
                    <a:pt x="15682113" y="1204760"/>
                  </a:lnTo>
                  <a:lnTo>
                    <a:pt x="15725293" y="1228255"/>
                  </a:lnTo>
                  <a:lnTo>
                    <a:pt x="15768943" y="1250302"/>
                  </a:lnTo>
                  <a:lnTo>
                    <a:pt x="15813024" y="1270889"/>
                  </a:lnTo>
                  <a:lnTo>
                    <a:pt x="15857500" y="1289989"/>
                  </a:lnTo>
                  <a:lnTo>
                    <a:pt x="15902305" y="1307592"/>
                  </a:lnTo>
                  <a:lnTo>
                    <a:pt x="15947428" y="1323682"/>
                  </a:lnTo>
                  <a:lnTo>
                    <a:pt x="15992818" y="1338237"/>
                  </a:lnTo>
                  <a:lnTo>
                    <a:pt x="16038437" y="1351254"/>
                  </a:lnTo>
                  <a:lnTo>
                    <a:pt x="16084245" y="1362710"/>
                  </a:lnTo>
                  <a:lnTo>
                    <a:pt x="16130194" y="1372590"/>
                  </a:lnTo>
                  <a:lnTo>
                    <a:pt x="16176244" y="1380883"/>
                  </a:lnTo>
                  <a:lnTo>
                    <a:pt x="16222358" y="1387563"/>
                  </a:lnTo>
                  <a:lnTo>
                    <a:pt x="16268510" y="1392618"/>
                  </a:lnTo>
                  <a:lnTo>
                    <a:pt x="16314636" y="1396034"/>
                  </a:lnTo>
                  <a:lnTo>
                    <a:pt x="16360699" y="1397800"/>
                  </a:lnTo>
                  <a:lnTo>
                    <a:pt x="16406686" y="1397889"/>
                  </a:lnTo>
                  <a:lnTo>
                    <a:pt x="16452520" y="1396301"/>
                  </a:lnTo>
                  <a:lnTo>
                    <a:pt x="16498189" y="1392999"/>
                  </a:lnTo>
                  <a:lnTo>
                    <a:pt x="16543630" y="1387983"/>
                  </a:lnTo>
                  <a:lnTo>
                    <a:pt x="16588816" y="1381226"/>
                  </a:lnTo>
                  <a:lnTo>
                    <a:pt x="16640429" y="1371790"/>
                  </a:lnTo>
                  <a:lnTo>
                    <a:pt x="16691051" y="1359420"/>
                  </a:lnTo>
                  <a:lnTo>
                    <a:pt x="16740670" y="1344129"/>
                  </a:lnTo>
                  <a:lnTo>
                    <a:pt x="16789299" y="1325918"/>
                  </a:lnTo>
                  <a:lnTo>
                    <a:pt x="16836924" y="1304785"/>
                  </a:lnTo>
                  <a:lnTo>
                    <a:pt x="16883545" y="1280731"/>
                  </a:lnTo>
                  <a:lnTo>
                    <a:pt x="16926751" y="1254023"/>
                  </a:lnTo>
                  <a:lnTo>
                    <a:pt x="16968102" y="1224788"/>
                  </a:lnTo>
                  <a:lnTo>
                    <a:pt x="17007929" y="1193812"/>
                  </a:lnTo>
                  <a:lnTo>
                    <a:pt x="17046575" y="1161859"/>
                  </a:lnTo>
                  <a:lnTo>
                    <a:pt x="17114812" y="1103642"/>
                  </a:lnTo>
                  <a:lnTo>
                    <a:pt x="17130243" y="1090650"/>
                  </a:lnTo>
                  <a:lnTo>
                    <a:pt x="17185348" y="1046251"/>
                  </a:lnTo>
                  <a:lnTo>
                    <a:pt x="17225709" y="1015733"/>
                  </a:lnTo>
                  <a:lnTo>
                    <a:pt x="17266793" y="986320"/>
                  </a:lnTo>
                  <a:lnTo>
                    <a:pt x="17308589" y="957973"/>
                  </a:lnTo>
                  <a:lnTo>
                    <a:pt x="17351096" y="930719"/>
                  </a:lnTo>
                  <a:lnTo>
                    <a:pt x="17394327" y="904544"/>
                  </a:lnTo>
                  <a:lnTo>
                    <a:pt x="17438256" y="879449"/>
                  </a:lnTo>
                  <a:lnTo>
                    <a:pt x="17482909" y="855433"/>
                  </a:lnTo>
                  <a:lnTo>
                    <a:pt x="17528159" y="832573"/>
                  </a:lnTo>
                  <a:lnTo>
                    <a:pt x="17573892" y="810907"/>
                  </a:lnTo>
                  <a:lnTo>
                    <a:pt x="17620107" y="790448"/>
                  </a:lnTo>
                  <a:lnTo>
                    <a:pt x="17666793" y="771207"/>
                  </a:lnTo>
                  <a:lnTo>
                    <a:pt x="17713960" y="753160"/>
                  </a:lnTo>
                  <a:lnTo>
                    <a:pt x="17761611" y="736320"/>
                  </a:lnTo>
                  <a:lnTo>
                    <a:pt x="17809744" y="720686"/>
                  </a:lnTo>
                  <a:lnTo>
                    <a:pt x="17858347" y="706259"/>
                  </a:lnTo>
                  <a:lnTo>
                    <a:pt x="17891379" y="697318"/>
                  </a:lnTo>
                  <a:lnTo>
                    <a:pt x="17938534" y="684072"/>
                  </a:lnTo>
                  <a:lnTo>
                    <a:pt x="17985664" y="669315"/>
                  </a:lnTo>
                  <a:lnTo>
                    <a:pt x="18031968" y="651675"/>
                  </a:lnTo>
                  <a:lnTo>
                    <a:pt x="18076698" y="629805"/>
                  </a:lnTo>
                  <a:lnTo>
                    <a:pt x="18119052" y="602348"/>
                  </a:lnTo>
                  <a:lnTo>
                    <a:pt x="18156949" y="569925"/>
                  </a:lnTo>
                  <a:lnTo>
                    <a:pt x="18189423" y="534200"/>
                  </a:lnTo>
                  <a:lnTo>
                    <a:pt x="18216957" y="495554"/>
                  </a:lnTo>
                  <a:lnTo>
                    <a:pt x="18240045" y="454393"/>
                  </a:lnTo>
                  <a:lnTo>
                    <a:pt x="18259146" y="411111"/>
                  </a:lnTo>
                  <a:lnTo>
                    <a:pt x="18274767" y="366102"/>
                  </a:lnTo>
                  <a:lnTo>
                    <a:pt x="18287378" y="319773"/>
                  </a:lnTo>
                  <a:lnTo>
                    <a:pt x="18287988" y="31686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7B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699134" y="2055951"/>
              <a:ext cx="720090" cy="980440"/>
            </a:xfrm>
            <a:custGeom>
              <a:avLst/>
              <a:gdLst/>
              <a:ahLst/>
              <a:cxnLst/>
              <a:rect l="l" t="t" r="r" b="b"/>
              <a:pathLst>
                <a:path w="720090" h="980439">
                  <a:moveTo>
                    <a:pt x="252895" y="276694"/>
                  </a:moveTo>
                  <a:lnTo>
                    <a:pt x="239839" y="256870"/>
                  </a:lnTo>
                  <a:lnTo>
                    <a:pt x="223608" y="250456"/>
                  </a:lnTo>
                  <a:lnTo>
                    <a:pt x="207860" y="242900"/>
                  </a:lnTo>
                  <a:lnTo>
                    <a:pt x="194665" y="235229"/>
                  </a:lnTo>
                  <a:lnTo>
                    <a:pt x="194665" y="280212"/>
                  </a:lnTo>
                  <a:lnTo>
                    <a:pt x="166077" y="306031"/>
                  </a:lnTo>
                  <a:lnTo>
                    <a:pt x="141401" y="336689"/>
                  </a:lnTo>
                  <a:lnTo>
                    <a:pt x="130962" y="355600"/>
                  </a:lnTo>
                  <a:lnTo>
                    <a:pt x="128714" y="351751"/>
                  </a:lnTo>
                  <a:lnTo>
                    <a:pt x="94640" y="311861"/>
                  </a:lnTo>
                  <a:lnTo>
                    <a:pt x="59055" y="286448"/>
                  </a:lnTo>
                  <a:lnTo>
                    <a:pt x="72732" y="276390"/>
                  </a:lnTo>
                  <a:lnTo>
                    <a:pt x="106172" y="238848"/>
                  </a:lnTo>
                  <a:lnTo>
                    <a:pt x="121462" y="213029"/>
                  </a:lnTo>
                  <a:lnTo>
                    <a:pt x="128320" y="224345"/>
                  </a:lnTo>
                  <a:lnTo>
                    <a:pt x="155778" y="255689"/>
                  </a:lnTo>
                  <a:lnTo>
                    <a:pt x="194665" y="280212"/>
                  </a:lnTo>
                  <a:lnTo>
                    <a:pt x="194665" y="235229"/>
                  </a:lnTo>
                  <a:lnTo>
                    <a:pt x="193357" y="234467"/>
                  </a:lnTo>
                  <a:lnTo>
                    <a:pt x="180873" y="225437"/>
                  </a:lnTo>
                  <a:lnTo>
                    <a:pt x="148678" y="181584"/>
                  </a:lnTo>
                  <a:lnTo>
                    <a:pt x="135953" y="142113"/>
                  </a:lnTo>
                  <a:lnTo>
                    <a:pt x="129438" y="139255"/>
                  </a:lnTo>
                  <a:lnTo>
                    <a:pt x="122567" y="135636"/>
                  </a:lnTo>
                  <a:lnTo>
                    <a:pt x="117055" y="135877"/>
                  </a:lnTo>
                  <a:lnTo>
                    <a:pt x="108648" y="139204"/>
                  </a:lnTo>
                  <a:lnTo>
                    <a:pt x="102146" y="142278"/>
                  </a:lnTo>
                  <a:lnTo>
                    <a:pt x="100025" y="151879"/>
                  </a:lnTo>
                  <a:lnTo>
                    <a:pt x="94411" y="173761"/>
                  </a:lnTo>
                  <a:lnTo>
                    <a:pt x="73279" y="217271"/>
                  </a:lnTo>
                  <a:lnTo>
                    <a:pt x="47586" y="246062"/>
                  </a:lnTo>
                  <a:lnTo>
                    <a:pt x="12331" y="267106"/>
                  </a:lnTo>
                  <a:lnTo>
                    <a:pt x="5676" y="270002"/>
                  </a:lnTo>
                  <a:lnTo>
                    <a:pt x="1143" y="276326"/>
                  </a:lnTo>
                  <a:lnTo>
                    <a:pt x="596" y="283552"/>
                  </a:lnTo>
                  <a:lnTo>
                    <a:pt x="0" y="290766"/>
                  </a:lnTo>
                  <a:lnTo>
                    <a:pt x="3467" y="297675"/>
                  </a:lnTo>
                  <a:lnTo>
                    <a:pt x="9575" y="301599"/>
                  </a:lnTo>
                  <a:lnTo>
                    <a:pt x="37744" y="319290"/>
                  </a:lnTo>
                  <a:lnTo>
                    <a:pt x="58508" y="333171"/>
                  </a:lnTo>
                  <a:lnTo>
                    <a:pt x="92354" y="368198"/>
                  </a:lnTo>
                  <a:lnTo>
                    <a:pt x="111036" y="403771"/>
                  </a:lnTo>
                  <a:lnTo>
                    <a:pt x="113969" y="410184"/>
                  </a:lnTo>
                  <a:lnTo>
                    <a:pt x="120751" y="422668"/>
                  </a:lnTo>
                  <a:lnTo>
                    <a:pt x="132219" y="421373"/>
                  </a:lnTo>
                  <a:lnTo>
                    <a:pt x="134658" y="421055"/>
                  </a:lnTo>
                  <a:lnTo>
                    <a:pt x="157073" y="392518"/>
                  </a:lnTo>
                  <a:lnTo>
                    <a:pt x="164503" y="376351"/>
                  </a:lnTo>
                  <a:lnTo>
                    <a:pt x="193344" y="333641"/>
                  </a:lnTo>
                  <a:lnTo>
                    <a:pt x="233286" y="299770"/>
                  </a:lnTo>
                  <a:lnTo>
                    <a:pt x="244297" y="291947"/>
                  </a:lnTo>
                  <a:lnTo>
                    <a:pt x="250875" y="284213"/>
                  </a:lnTo>
                  <a:lnTo>
                    <a:pt x="252895" y="276694"/>
                  </a:lnTo>
                  <a:close/>
                </a:path>
                <a:path w="720090" h="980439">
                  <a:moveTo>
                    <a:pt x="674090" y="680923"/>
                  </a:moveTo>
                  <a:lnTo>
                    <a:pt x="661149" y="660514"/>
                  </a:lnTo>
                  <a:lnTo>
                    <a:pt x="620966" y="645426"/>
                  </a:lnTo>
                  <a:lnTo>
                    <a:pt x="613244" y="641896"/>
                  </a:lnTo>
                  <a:lnTo>
                    <a:pt x="613244" y="684657"/>
                  </a:lnTo>
                  <a:lnTo>
                    <a:pt x="587425" y="702767"/>
                  </a:lnTo>
                  <a:lnTo>
                    <a:pt x="553199" y="728853"/>
                  </a:lnTo>
                  <a:lnTo>
                    <a:pt x="514807" y="762939"/>
                  </a:lnTo>
                  <a:lnTo>
                    <a:pt x="476491" y="805014"/>
                  </a:lnTo>
                  <a:lnTo>
                    <a:pt x="442480" y="855116"/>
                  </a:lnTo>
                  <a:lnTo>
                    <a:pt x="417042" y="913257"/>
                  </a:lnTo>
                  <a:lnTo>
                    <a:pt x="413626" y="903376"/>
                  </a:lnTo>
                  <a:lnTo>
                    <a:pt x="390486" y="864882"/>
                  </a:lnTo>
                  <a:lnTo>
                    <a:pt x="347141" y="810348"/>
                  </a:lnTo>
                  <a:lnTo>
                    <a:pt x="317055" y="781227"/>
                  </a:lnTo>
                  <a:lnTo>
                    <a:pt x="284721" y="756424"/>
                  </a:lnTo>
                  <a:lnTo>
                    <a:pt x="246583" y="731774"/>
                  </a:lnTo>
                  <a:lnTo>
                    <a:pt x="199072" y="703135"/>
                  </a:lnTo>
                  <a:lnTo>
                    <a:pt x="240360" y="679208"/>
                  </a:lnTo>
                  <a:lnTo>
                    <a:pt x="276339" y="651878"/>
                  </a:lnTo>
                  <a:lnTo>
                    <a:pt x="307835" y="620699"/>
                  </a:lnTo>
                  <a:lnTo>
                    <a:pt x="335699" y="585177"/>
                  </a:lnTo>
                  <a:lnTo>
                    <a:pt x="366547" y="536448"/>
                  </a:lnTo>
                  <a:lnTo>
                    <a:pt x="390537" y="480466"/>
                  </a:lnTo>
                  <a:lnTo>
                    <a:pt x="406298" y="513600"/>
                  </a:lnTo>
                  <a:lnTo>
                    <a:pt x="427774" y="549109"/>
                  </a:lnTo>
                  <a:lnTo>
                    <a:pt x="455726" y="584479"/>
                  </a:lnTo>
                  <a:lnTo>
                    <a:pt x="490918" y="617194"/>
                  </a:lnTo>
                  <a:lnTo>
                    <a:pt x="546811" y="653351"/>
                  </a:lnTo>
                  <a:lnTo>
                    <a:pt x="613244" y="684657"/>
                  </a:lnTo>
                  <a:lnTo>
                    <a:pt x="613244" y="641896"/>
                  </a:lnTo>
                  <a:lnTo>
                    <a:pt x="582015" y="627570"/>
                  </a:lnTo>
                  <a:lnTo>
                    <a:pt x="546163" y="607644"/>
                  </a:lnTo>
                  <a:lnTo>
                    <a:pt x="515264" y="586359"/>
                  </a:lnTo>
                  <a:lnTo>
                    <a:pt x="465912" y="535165"/>
                  </a:lnTo>
                  <a:lnTo>
                    <a:pt x="433933" y="481558"/>
                  </a:lnTo>
                  <a:lnTo>
                    <a:pt x="433501" y="480466"/>
                  </a:lnTo>
                  <a:lnTo>
                    <a:pt x="415899" y="436511"/>
                  </a:lnTo>
                  <a:lnTo>
                    <a:pt x="408343" y="411010"/>
                  </a:lnTo>
                  <a:lnTo>
                    <a:pt x="405269" y="400253"/>
                  </a:lnTo>
                  <a:lnTo>
                    <a:pt x="398449" y="397002"/>
                  </a:lnTo>
                  <a:lnTo>
                    <a:pt x="397395" y="396455"/>
                  </a:lnTo>
                  <a:lnTo>
                    <a:pt x="391718" y="393623"/>
                  </a:lnTo>
                  <a:lnTo>
                    <a:pt x="386397" y="393776"/>
                  </a:lnTo>
                  <a:lnTo>
                    <a:pt x="378028" y="396963"/>
                  </a:lnTo>
                  <a:lnTo>
                    <a:pt x="371551" y="400024"/>
                  </a:lnTo>
                  <a:lnTo>
                    <a:pt x="369303" y="409600"/>
                  </a:lnTo>
                  <a:lnTo>
                    <a:pt x="355434" y="460870"/>
                  </a:lnTo>
                  <a:lnTo>
                    <a:pt x="340791" y="499491"/>
                  </a:lnTo>
                  <a:lnTo>
                    <a:pt x="303314" y="562800"/>
                  </a:lnTo>
                  <a:lnTo>
                    <a:pt x="273304" y="600125"/>
                  </a:lnTo>
                  <a:lnTo>
                    <a:pt x="238506" y="632040"/>
                  </a:lnTo>
                  <a:lnTo>
                    <a:pt x="197675" y="659307"/>
                  </a:lnTo>
                  <a:lnTo>
                    <a:pt x="149593" y="682650"/>
                  </a:lnTo>
                  <a:lnTo>
                    <a:pt x="142735" y="685482"/>
                  </a:lnTo>
                  <a:lnTo>
                    <a:pt x="138087" y="691908"/>
                  </a:lnTo>
                  <a:lnTo>
                    <a:pt x="137502" y="699249"/>
                  </a:lnTo>
                  <a:lnTo>
                    <a:pt x="136944" y="706589"/>
                  </a:lnTo>
                  <a:lnTo>
                    <a:pt x="140563" y="713663"/>
                  </a:lnTo>
                  <a:lnTo>
                    <a:pt x="146875" y="717511"/>
                  </a:lnTo>
                  <a:lnTo>
                    <a:pt x="203200" y="751293"/>
                  </a:lnTo>
                  <a:lnTo>
                    <a:pt x="246849" y="778154"/>
                  </a:lnTo>
                  <a:lnTo>
                    <a:pt x="282371" y="803541"/>
                  </a:lnTo>
                  <a:lnTo>
                    <a:pt x="314325" y="832929"/>
                  </a:lnTo>
                  <a:lnTo>
                    <a:pt x="347243" y="871804"/>
                  </a:lnTo>
                  <a:lnTo>
                    <a:pt x="380390" y="927938"/>
                  </a:lnTo>
                  <a:lnTo>
                    <a:pt x="392366" y="953084"/>
                  </a:lnTo>
                  <a:lnTo>
                    <a:pt x="399478" y="967803"/>
                  </a:lnTo>
                  <a:lnTo>
                    <a:pt x="406692" y="980389"/>
                  </a:lnTo>
                  <a:lnTo>
                    <a:pt x="417995" y="979614"/>
                  </a:lnTo>
                  <a:lnTo>
                    <a:pt x="424103" y="978789"/>
                  </a:lnTo>
                  <a:lnTo>
                    <a:pt x="431114" y="977023"/>
                  </a:lnTo>
                  <a:lnTo>
                    <a:pt x="436435" y="968146"/>
                  </a:lnTo>
                  <a:lnTo>
                    <a:pt x="442671" y="954151"/>
                  </a:lnTo>
                  <a:lnTo>
                    <a:pt x="453720" y="928166"/>
                  </a:lnTo>
                  <a:lnTo>
                    <a:pt x="460921" y="913257"/>
                  </a:lnTo>
                  <a:lnTo>
                    <a:pt x="496354" y="848347"/>
                  </a:lnTo>
                  <a:lnTo>
                    <a:pt x="530644" y="804633"/>
                  </a:lnTo>
                  <a:lnTo>
                    <a:pt x="571233" y="765949"/>
                  </a:lnTo>
                  <a:lnTo>
                    <a:pt x="611441" y="734021"/>
                  </a:lnTo>
                  <a:lnTo>
                    <a:pt x="644601" y="710565"/>
                  </a:lnTo>
                  <a:lnTo>
                    <a:pt x="664019" y="697293"/>
                  </a:lnTo>
                  <a:lnTo>
                    <a:pt x="671537" y="689038"/>
                  </a:lnTo>
                  <a:lnTo>
                    <a:pt x="674090" y="680923"/>
                  </a:lnTo>
                  <a:close/>
                </a:path>
                <a:path w="720090" h="980439">
                  <a:moveTo>
                    <a:pt x="719747" y="141046"/>
                  </a:moveTo>
                  <a:lnTo>
                    <a:pt x="706691" y="121221"/>
                  </a:lnTo>
                  <a:lnTo>
                    <a:pt x="690460" y="114808"/>
                  </a:lnTo>
                  <a:lnTo>
                    <a:pt x="674712" y="107251"/>
                  </a:lnTo>
                  <a:lnTo>
                    <a:pt x="661504" y="99580"/>
                  </a:lnTo>
                  <a:lnTo>
                    <a:pt x="661504" y="144526"/>
                  </a:lnTo>
                  <a:lnTo>
                    <a:pt x="632917" y="170383"/>
                  </a:lnTo>
                  <a:lnTo>
                    <a:pt x="608241" y="201041"/>
                  </a:lnTo>
                  <a:lnTo>
                    <a:pt x="597801" y="219951"/>
                  </a:lnTo>
                  <a:lnTo>
                    <a:pt x="595553" y="216115"/>
                  </a:lnTo>
                  <a:lnTo>
                    <a:pt x="561479" y="176199"/>
                  </a:lnTo>
                  <a:lnTo>
                    <a:pt x="525894" y="150812"/>
                  </a:lnTo>
                  <a:lnTo>
                    <a:pt x="539597" y="140716"/>
                  </a:lnTo>
                  <a:lnTo>
                    <a:pt x="573024" y="103212"/>
                  </a:lnTo>
                  <a:lnTo>
                    <a:pt x="588302" y="77381"/>
                  </a:lnTo>
                  <a:lnTo>
                    <a:pt x="595172" y="88696"/>
                  </a:lnTo>
                  <a:lnTo>
                    <a:pt x="622617" y="120040"/>
                  </a:lnTo>
                  <a:lnTo>
                    <a:pt x="661504" y="144526"/>
                  </a:lnTo>
                  <a:lnTo>
                    <a:pt x="661504" y="99580"/>
                  </a:lnTo>
                  <a:lnTo>
                    <a:pt x="660209" y="98818"/>
                  </a:lnTo>
                  <a:lnTo>
                    <a:pt x="647712" y="89789"/>
                  </a:lnTo>
                  <a:lnTo>
                    <a:pt x="636371" y="77381"/>
                  </a:lnTo>
                  <a:lnTo>
                    <a:pt x="628129" y="68364"/>
                  </a:lnTo>
                  <a:lnTo>
                    <a:pt x="615518" y="45910"/>
                  </a:lnTo>
                  <a:lnTo>
                    <a:pt x="608457" y="27038"/>
                  </a:lnTo>
                  <a:lnTo>
                    <a:pt x="602805" y="6438"/>
                  </a:lnTo>
                  <a:lnTo>
                    <a:pt x="596265" y="3568"/>
                  </a:lnTo>
                  <a:lnTo>
                    <a:pt x="595312" y="3098"/>
                  </a:lnTo>
                  <a:lnTo>
                    <a:pt x="589407" y="0"/>
                  </a:lnTo>
                  <a:lnTo>
                    <a:pt x="583895" y="190"/>
                  </a:lnTo>
                  <a:lnTo>
                    <a:pt x="575475" y="3530"/>
                  </a:lnTo>
                  <a:lnTo>
                    <a:pt x="568998" y="6629"/>
                  </a:lnTo>
                  <a:lnTo>
                    <a:pt x="566864" y="16243"/>
                  </a:lnTo>
                  <a:lnTo>
                    <a:pt x="561251" y="38100"/>
                  </a:lnTo>
                  <a:lnTo>
                    <a:pt x="540118" y="81622"/>
                  </a:lnTo>
                  <a:lnTo>
                    <a:pt x="514426" y="110413"/>
                  </a:lnTo>
                  <a:lnTo>
                    <a:pt x="479171" y="131457"/>
                  </a:lnTo>
                  <a:lnTo>
                    <a:pt x="472516" y="134366"/>
                  </a:lnTo>
                  <a:lnTo>
                    <a:pt x="467995" y="140677"/>
                  </a:lnTo>
                  <a:lnTo>
                    <a:pt x="467436" y="147866"/>
                  </a:lnTo>
                  <a:lnTo>
                    <a:pt x="466852" y="155092"/>
                  </a:lnTo>
                  <a:lnTo>
                    <a:pt x="470319" y="162026"/>
                  </a:lnTo>
                  <a:lnTo>
                    <a:pt x="476415" y="165950"/>
                  </a:lnTo>
                  <a:lnTo>
                    <a:pt x="504583" y="183654"/>
                  </a:lnTo>
                  <a:lnTo>
                    <a:pt x="525360" y="197535"/>
                  </a:lnTo>
                  <a:lnTo>
                    <a:pt x="559231" y="232549"/>
                  </a:lnTo>
                  <a:lnTo>
                    <a:pt x="577888" y="268109"/>
                  </a:lnTo>
                  <a:lnTo>
                    <a:pt x="580821" y="274548"/>
                  </a:lnTo>
                  <a:lnTo>
                    <a:pt x="587629" y="287032"/>
                  </a:lnTo>
                  <a:lnTo>
                    <a:pt x="599059" y="285724"/>
                  </a:lnTo>
                  <a:lnTo>
                    <a:pt x="604735" y="284899"/>
                  </a:lnTo>
                  <a:lnTo>
                    <a:pt x="611632" y="283489"/>
                  </a:lnTo>
                  <a:lnTo>
                    <a:pt x="616521" y="274891"/>
                  </a:lnTo>
                  <a:lnTo>
                    <a:pt x="619175" y="268617"/>
                  </a:lnTo>
                  <a:lnTo>
                    <a:pt x="623912" y="256870"/>
                  </a:lnTo>
                  <a:lnTo>
                    <a:pt x="631342" y="240703"/>
                  </a:lnTo>
                  <a:lnTo>
                    <a:pt x="660184" y="197980"/>
                  </a:lnTo>
                  <a:lnTo>
                    <a:pt x="700138" y="164122"/>
                  </a:lnTo>
                  <a:lnTo>
                    <a:pt x="711149" y="156298"/>
                  </a:lnTo>
                  <a:lnTo>
                    <a:pt x="717740" y="148577"/>
                  </a:lnTo>
                  <a:lnTo>
                    <a:pt x="719747" y="141046"/>
                  </a:lnTo>
                  <a:close/>
                </a:path>
              </a:pathLst>
            </a:custGeom>
            <a:solidFill>
              <a:srgbClr val="C69C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29563" y="909383"/>
            <a:ext cx="9208135" cy="1067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800" spc="-520" dirty="0"/>
              <a:t>L</a:t>
            </a:r>
            <a:r>
              <a:rPr sz="6800" spc="1019" dirty="0"/>
              <a:t>I</a:t>
            </a:r>
            <a:r>
              <a:rPr sz="6800" spc="-880" dirty="0"/>
              <a:t>T</a:t>
            </a:r>
            <a:r>
              <a:rPr sz="6800" spc="-755" dirty="0"/>
              <a:t>E</a:t>
            </a:r>
            <a:r>
              <a:rPr sz="6800" spc="-1410" dirty="0"/>
              <a:t>R</a:t>
            </a:r>
            <a:r>
              <a:rPr sz="6800" spc="-915" dirty="0"/>
              <a:t>A</a:t>
            </a:r>
            <a:r>
              <a:rPr sz="6800" spc="-1165" dirty="0"/>
              <a:t>S</a:t>
            </a:r>
            <a:r>
              <a:rPr sz="6800" spc="1025" dirty="0"/>
              <a:t>I</a:t>
            </a:r>
            <a:r>
              <a:rPr sz="6800" spc="-225" dirty="0"/>
              <a:t> </a:t>
            </a:r>
            <a:r>
              <a:rPr sz="6800" spc="-1220" dirty="0"/>
              <a:t>D</a:t>
            </a:r>
            <a:r>
              <a:rPr sz="6800" spc="1025" dirty="0"/>
              <a:t>I</a:t>
            </a:r>
            <a:r>
              <a:rPr sz="6800" spc="-225" dirty="0"/>
              <a:t> </a:t>
            </a:r>
            <a:r>
              <a:rPr sz="6800" spc="-1220" dirty="0"/>
              <a:t>D</a:t>
            </a:r>
            <a:r>
              <a:rPr sz="6800" spc="-1000" dirty="0"/>
              <a:t>U</a:t>
            </a:r>
            <a:r>
              <a:rPr sz="6800" spc="-620" dirty="0"/>
              <a:t>N</a:t>
            </a:r>
            <a:r>
              <a:rPr sz="6800" spc="1019" dirty="0"/>
              <a:t>I</a:t>
            </a:r>
            <a:r>
              <a:rPr sz="6800" spc="-910" dirty="0"/>
              <a:t>A</a:t>
            </a:r>
            <a:r>
              <a:rPr sz="6800" spc="-225" dirty="0"/>
              <a:t> </a:t>
            </a:r>
            <a:r>
              <a:rPr sz="6800" spc="-750" dirty="0"/>
              <a:t>M</a:t>
            </a:r>
            <a:r>
              <a:rPr sz="6800" spc="-915" dirty="0"/>
              <a:t>A</a:t>
            </a:r>
            <a:r>
              <a:rPr sz="6800" spc="-935" dirty="0"/>
              <a:t>Y</a:t>
            </a:r>
            <a:r>
              <a:rPr sz="6800" spc="-910" dirty="0"/>
              <a:t>A</a:t>
            </a:r>
            <a:endParaRPr sz="6800"/>
          </a:p>
        </p:txBody>
      </p:sp>
      <p:sp>
        <p:nvSpPr>
          <p:cNvPr id="9" name="object 9"/>
          <p:cNvSpPr txBox="1"/>
          <p:nvPr/>
        </p:nvSpPr>
        <p:spPr>
          <a:xfrm>
            <a:off x="3442199" y="3594067"/>
            <a:ext cx="11402060" cy="3883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399"/>
              </a:lnSpc>
              <a:spcBef>
                <a:spcPts val="95"/>
              </a:spcBef>
            </a:pPr>
            <a:r>
              <a:rPr sz="4350" spc="-260" dirty="0">
                <a:solidFill>
                  <a:srgbClr val="FFF7F4"/>
                </a:solidFill>
                <a:latin typeface="Microsoft Sans Serif"/>
                <a:cs typeface="Microsoft Sans Serif"/>
              </a:rPr>
              <a:t>Devri</a:t>
            </a:r>
            <a:r>
              <a:rPr sz="4350" spc="-254" dirty="0">
                <a:solidFill>
                  <a:srgbClr val="FFF7F4"/>
                </a:solidFill>
                <a:latin typeface="Microsoft Sans Serif"/>
                <a:cs typeface="Microsoft Sans Serif"/>
              </a:rPr>
              <a:t> </a:t>
            </a:r>
            <a:r>
              <a:rPr sz="4350" spc="-275" dirty="0">
                <a:solidFill>
                  <a:srgbClr val="FFF7F4"/>
                </a:solidFill>
                <a:latin typeface="Microsoft Sans Serif"/>
                <a:cs typeface="Microsoft Sans Serif"/>
              </a:rPr>
              <a:t>Suherdi</a:t>
            </a:r>
            <a:r>
              <a:rPr sz="4350" spc="-270" dirty="0">
                <a:solidFill>
                  <a:srgbClr val="FFF7F4"/>
                </a:solidFill>
                <a:latin typeface="Microsoft Sans Serif"/>
                <a:cs typeface="Microsoft Sans Serif"/>
              </a:rPr>
              <a:t> </a:t>
            </a:r>
            <a:r>
              <a:rPr sz="4350" spc="-335" dirty="0">
                <a:solidFill>
                  <a:srgbClr val="FFF7F4"/>
                </a:solidFill>
                <a:latin typeface="Microsoft Sans Serif"/>
                <a:cs typeface="Microsoft Sans Serif"/>
              </a:rPr>
              <a:t>(2021)</a:t>
            </a:r>
            <a:r>
              <a:rPr sz="4350" spc="-330" dirty="0">
                <a:solidFill>
                  <a:srgbClr val="FFF7F4"/>
                </a:solidFill>
                <a:latin typeface="Microsoft Sans Serif"/>
                <a:cs typeface="Microsoft Sans Serif"/>
              </a:rPr>
              <a:t> </a:t>
            </a:r>
            <a:r>
              <a:rPr sz="4350" spc="-285" dirty="0">
                <a:solidFill>
                  <a:srgbClr val="FFF7F4"/>
                </a:solidFill>
                <a:latin typeface="Microsoft Sans Serif"/>
                <a:cs typeface="Microsoft Sans Serif"/>
              </a:rPr>
              <a:t>mengatakan</a:t>
            </a:r>
            <a:r>
              <a:rPr sz="4350" spc="-280" dirty="0">
                <a:solidFill>
                  <a:srgbClr val="FFF7F4"/>
                </a:solidFill>
                <a:latin typeface="Microsoft Sans Serif"/>
                <a:cs typeface="Microsoft Sans Serif"/>
              </a:rPr>
              <a:t> </a:t>
            </a:r>
            <a:r>
              <a:rPr sz="4350" spc="-310" dirty="0">
                <a:solidFill>
                  <a:srgbClr val="FFF7F4"/>
                </a:solidFill>
                <a:latin typeface="Microsoft Sans Serif"/>
                <a:cs typeface="Microsoft Sans Serif"/>
              </a:rPr>
              <a:t>bahwa</a:t>
            </a:r>
            <a:r>
              <a:rPr sz="4350" spc="-305" dirty="0">
                <a:solidFill>
                  <a:srgbClr val="FFF7F4"/>
                </a:solidFill>
                <a:latin typeface="Microsoft Sans Serif"/>
                <a:cs typeface="Microsoft Sans Serif"/>
              </a:rPr>
              <a:t> </a:t>
            </a:r>
            <a:r>
              <a:rPr sz="4350" spc="-20" dirty="0">
                <a:solidFill>
                  <a:srgbClr val="FFF7F4"/>
                </a:solidFill>
                <a:latin typeface="Microsoft Sans Serif"/>
                <a:cs typeface="Microsoft Sans Serif"/>
              </a:rPr>
              <a:t>literasi </a:t>
            </a:r>
            <a:r>
              <a:rPr sz="4350" spc="-15" dirty="0">
                <a:solidFill>
                  <a:srgbClr val="FFF7F4"/>
                </a:solidFill>
                <a:latin typeface="Microsoft Sans Serif"/>
                <a:cs typeface="Microsoft Sans Serif"/>
              </a:rPr>
              <a:t> </a:t>
            </a:r>
            <a:r>
              <a:rPr sz="4350" spc="15" dirty="0">
                <a:solidFill>
                  <a:srgbClr val="FFF7F4"/>
                </a:solidFill>
                <a:latin typeface="Microsoft Sans Serif"/>
                <a:cs typeface="Microsoft Sans Serif"/>
              </a:rPr>
              <a:t>digital</a:t>
            </a:r>
            <a:r>
              <a:rPr sz="4350" spc="20" dirty="0">
                <a:solidFill>
                  <a:srgbClr val="FFF7F4"/>
                </a:solidFill>
                <a:latin typeface="Microsoft Sans Serif"/>
                <a:cs typeface="Microsoft Sans Serif"/>
              </a:rPr>
              <a:t> </a:t>
            </a:r>
            <a:r>
              <a:rPr sz="4350" spc="-330" dirty="0">
                <a:solidFill>
                  <a:srgbClr val="FFF7F4"/>
                </a:solidFill>
                <a:latin typeface="Microsoft Sans Serif"/>
                <a:cs typeface="Microsoft Sans Serif"/>
              </a:rPr>
              <a:t>merupakan</a:t>
            </a:r>
            <a:r>
              <a:rPr sz="4350" spc="-325" dirty="0">
                <a:solidFill>
                  <a:srgbClr val="FFF7F4"/>
                </a:solidFill>
                <a:latin typeface="Microsoft Sans Serif"/>
                <a:cs typeface="Microsoft Sans Serif"/>
              </a:rPr>
              <a:t> </a:t>
            </a:r>
            <a:r>
              <a:rPr sz="4350" spc="-310" dirty="0">
                <a:solidFill>
                  <a:srgbClr val="FFF7F4"/>
                </a:solidFill>
                <a:latin typeface="Microsoft Sans Serif"/>
                <a:cs typeface="Microsoft Sans Serif"/>
              </a:rPr>
              <a:t>pengetahuan</a:t>
            </a:r>
            <a:r>
              <a:rPr sz="4350" spc="-305" dirty="0">
                <a:solidFill>
                  <a:srgbClr val="FFF7F4"/>
                </a:solidFill>
                <a:latin typeface="Microsoft Sans Serif"/>
                <a:cs typeface="Microsoft Sans Serif"/>
              </a:rPr>
              <a:t> </a:t>
            </a:r>
            <a:r>
              <a:rPr sz="4350" spc="-100" dirty="0">
                <a:solidFill>
                  <a:srgbClr val="FFF7F4"/>
                </a:solidFill>
                <a:latin typeface="Microsoft Sans Serif"/>
                <a:cs typeface="Microsoft Sans Serif"/>
              </a:rPr>
              <a:t>serta</a:t>
            </a:r>
            <a:r>
              <a:rPr sz="4350" spc="-95" dirty="0">
                <a:solidFill>
                  <a:srgbClr val="FFF7F4"/>
                </a:solidFill>
                <a:latin typeface="Microsoft Sans Serif"/>
                <a:cs typeface="Microsoft Sans Serif"/>
              </a:rPr>
              <a:t> </a:t>
            </a:r>
            <a:r>
              <a:rPr sz="4350" spc="-300" dirty="0">
                <a:solidFill>
                  <a:srgbClr val="FFF7F4"/>
                </a:solidFill>
                <a:latin typeface="Microsoft Sans Serif"/>
                <a:cs typeface="Microsoft Sans Serif"/>
              </a:rPr>
              <a:t>kecakapan </a:t>
            </a:r>
            <a:r>
              <a:rPr sz="4350" spc="-295" dirty="0">
                <a:solidFill>
                  <a:srgbClr val="FFF7F4"/>
                </a:solidFill>
                <a:latin typeface="Microsoft Sans Serif"/>
                <a:cs typeface="Microsoft Sans Serif"/>
              </a:rPr>
              <a:t> </a:t>
            </a:r>
            <a:r>
              <a:rPr sz="4350" spc="-400" dirty="0">
                <a:solidFill>
                  <a:srgbClr val="FFF7F4"/>
                </a:solidFill>
                <a:latin typeface="Microsoft Sans Serif"/>
                <a:cs typeface="Microsoft Sans Serif"/>
              </a:rPr>
              <a:t>pengguna</a:t>
            </a:r>
            <a:r>
              <a:rPr sz="4350" spc="-395" dirty="0">
                <a:solidFill>
                  <a:srgbClr val="FFF7F4"/>
                </a:solidFill>
                <a:latin typeface="Microsoft Sans Serif"/>
                <a:cs typeface="Microsoft Sans Serif"/>
              </a:rPr>
              <a:t> </a:t>
            </a:r>
            <a:r>
              <a:rPr sz="4350" spc="-290" dirty="0">
                <a:solidFill>
                  <a:srgbClr val="FFF7F4"/>
                </a:solidFill>
                <a:latin typeface="Microsoft Sans Serif"/>
                <a:cs typeface="Microsoft Sans Serif"/>
              </a:rPr>
              <a:t>dalam</a:t>
            </a:r>
            <a:r>
              <a:rPr sz="4350" spc="-285" dirty="0">
                <a:solidFill>
                  <a:srgbClr val="FFF7F4"/>
                </a:solidFill>
                <a:latin typeface="Microsoft Sans Serif"/>
                <a:cs typeface="Microsoft Sans Serif"/>
              </a:rPr>
              <a:t> </a:t>
            </a:r>
            <a:r>
              <a:rPr sz="4350" spc="-225" dirty="0">
                <a:solidFill>
                  <a:srgbClr val="FFF7F4"/>
                </a:solidFill>
                <a:latin typeface="Microsoft Sans Serif"/>
                <a:cs typeface="Microsoft Sans Serif"/>
              </a:rPr>
              <a:t>memanfaatkan</a:t>
            </a:r>
            <a:r>
              <a:rPr sz="4350" spc="-220" dirty="0">
                <a:solidFill>
                  <a:srgbClr val="FFF7F4"/>
                </a:solidFill>
                <a:latin typeface="Microsoft Sans Serif"/>
                <a:cs typeface="Microsoft Sans Serif"/>
              </a:rPr>
              <a:t> </a:t>
            </a:r>
            <a:r>
              <a:rPr sz="4350" spc="-355" dirty="0">
                <a:solidFill>
                  <a:srgbClr val="FFF7F4"/>
                </a:solidFill>
                <a:latin typeface="Microsoft Sans Serif"/>
                <a:cs typeface="Microsoft Sans Serif"/>
              </a:rPr>
              <a:t>media</a:t>
            </a:r>
            <a:r>
              <a:rPr sz="4350" spc="-350" dirty="0">
                <a:solidFill>
                  <a:srgbClr val="FFF7F4"/>
                </a:solidFill>
                <a:latin typeface="Microsoft Sans Serif"/>
                <a:cs typeface="Microsoft Sans Serif"/>
              </a:rPr>
              <a:t> </a:t>
            </a:r>
            <a:r>
              <a:rPr sz="4350" spc="15" dirty="0">
                <a:solidFill>
                  <a:srgbClr val="FFF7F4"/>
                </a:solidFill>
                <a:latin typeface="Microsoft Sans Serif"/>
                <a:cs typeface="Microsoft Sans Serif"/>
              </a:rPr>
              <a:t>digital </a:t>
            </a:r>
            <a:r>
              <a:rPr sz="4350" spc="-1145" dirty="0">
                <a:solidFill>
                  <a:srgbClr val="FFF7F4"/>
                </a:solidFill>
                <a:latin typeface="Microsoft Sans Serif"/>
                <a:cs typeface="Microsoft Sans Serif"/>
              </a:rPr>
              <a:t> </a:t>
            </a:r>
            <a:r>
              <a:rPr sz="4350" spc="-175" dirty="0">
                <a:solidFill>
                  <a:srgbClr val="FFF7F4"/>
                </a:solidFill>
                <a:latin typeface="Microsoft Sans Serif"/>
                <a:cs typeface="Microsoft Sans Serif"/>
              </a:rPr>
              <a:t>seperti </a:t>
            </a:r>
            <a:r>
              <a:rPr sz="4350" spc="60" dirty="0">
                <a:solidFill>
                  <a:srgbClr val="FFF7F4"/>
                </a:solidFill>
                <a:latin typeface="Microsoft Sans Serif"/>
                <a:cs typeface="Microsoft Sans Serif"/>
              </a:rPr>
              <a:t>alat </a:t>
            </a:r>
            <a:r>
              <a:rPr sz="4350" spc="-275" dirty="0">
                <a:solidFill>
                  <a:srgbClr val="FFF7F4"/>
                </a:solidFill>
                <a:latin typeface="Microsoft Sans Serif"/>
                <a:cs typeface="Microsoft Sans Serif"/>
              </a:rPr>
              <a:t>komunikasi, </a:t>
            </a:r>
            <a:r>
              <a:rPr sz="4350" spc="-80" dirty="0">
                <a:solidFill>
                  <a:srgbClr val="FFF7F4"/>
                </a:solidFill>
                <a:latin typeface="Microsoft Sans Serif"/>
                <a:cs typeface="Microsoft Sans Serif"/>
              </a:rPr>
              <a:t>jaringan </a:t>
            </a:r>
            <a:r>
              <a:rPr sz="4350" spc="-55" dirty="0">
                <a:solidFill>
                  <a:srgbClr val="FFF7F4"/>
                </a:solidFill>
                <a:latin typeface="Microsoft Sans Serif"/>
                <a:cs typeface="Microsoft Sans Serif"/>
              </a:rPr>
              <a:t>internet </a:t>
            </a:r>
            <a:r>
              <a:rPr sz="4350" spc="-315" dirty="0">
                <a:solidFill>
                  <a:srgbClr val="FFF7F4"/>
                </a:solidFill>
                <a:latin typeface="Microsoft Sans Serif"/>
                <a:cs typeface="Microsoft Sans Serif"/>
              </a:rPr>
              <a:t>dan </a:t>
            </a:r>
            <a:r>
              <a:rPr sz="4350" spc="-114" dirty="0">
                <a:solidFill>
                  <a:srgbClr val="FFF7F4"/>
                </a:solidFill>
                <a:latin typeface="Microsoft Sans Serif"/>
                <a:cs typeface="Microsoft Sans Serif"/>
              </a:rPr>
              <a:t>lain </a:t>
            </a:r>
            <a:r>
              <a:rPr sz="4350" spc="-110" dirty="0">
                <a:solidFill>
                  <a:srgbClr val="FFF7F4"/>
                </a:solidFill>
                <a:latin typeface="Microsoft Sans Serif"/>
                <a:cs typeface="Microsoft Sans Serif"/>
              </a:rPr>
              <a:t> </a:t>
            </a:r>
            <a:r>
              <a:rPr sz="4350" spc="-275" dirty="0">
                <a:solidFill>
                  <a:srgbClr val="FFF7F4"/>
                </a:solidFill>
                <a:latin typeface="Microsoft Sans Serif"/>
                <a:cs typeface="Microsoft Sans Serif"/>
              </a:rPr>
              <a:t>sebagainya.</a:t>
            </a:r>
            <a:endParaRPr sz="43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4007" y="2398560"/>
            <a:ext cx="13917294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399"/>
              </a:lnSpc>
              <a:spcBef>
                <a:spcPts val="100"/>
              </a:spcBef>
            </a:pPr>
            <a:r>
              <a:rPr sz="3900" spc="-250" dirty="0">
                <a:solidFill>
                  <a:srgbClr val="734B23"/>
                </a:solidFill>
                <a:latin typeface="Microsoft Sans Serif"/>
                <a:cs typeface="Microsoft Sans Serif"/>
              </a:rPr>
              <a:t>Hal</a:t>
            </a:r>
            <a:r>
              <a:rPr sz="3900" spc="-24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3900" spc="-165" dirty="0">
                <a:solidFill>
                  <a:srgbClr val="734B23"/>
                </a:solidFill>
                <a:latin typeface="Microsoft Sans Serif"/>
                <a:cs typeface="Microsoft Sans Serif"/>
              </a:rPr>
              <a:t>utama</a:t>
            </a:r>
            <a:r>
              <a:rPr sz="3900" spc="-16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3900" spc="-265" dirty="0">
                <a:solidFill>
                  <a:srgbClr val="734B23"/>
                </a:solidFill>
                <a:latin typeface="Microsoft Sans Serif"/>
                <a:cs typeface="Microsoft Sans Serif"/>
              </a:rPr>
              <a:t>dalam</a:t>
            </a:r>
            <a:r>
              <a:rPr sz="3900" spc="509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3900" spc="-25" dirty="0">
                <a:solidFill>
                  <a:srgbClr val="734B23"/>
                </a:solidFill>
                <a:latin typeface="Microsoft Sans Serif"/>
                <a:cs typeface="Microsoft Sans Serif"/>
              </a:rPr>
              <a:t>literasi</a:t>
            </a:r>
            <a:r>
              <a:rPr sz="3900" spc="-2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3900" spc="10" dirty="0">
                <a:solidFill>
                  <a:srgbClr val="734B23"/>
                </a:solidFill>
                <a:latin typeface="Microsoft Sans Serif"/>
                <a:cs typeface="Microsoft Sans Serif"/>
              </a:rPr>
              <a:t>digital</a:t>
            </a:r>
            <a:r>
              <a:rPr sz="3900" spc="1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3900" spc="-285" dirty="0">
                <a:solidFill>
                  <a:srgbClr val="734B23"/>
                </a:solidFill>
                <a:latin typeface="Microsoft Sans Serif"/>
                <a:cs typeface="Microsoft Sans Serif"/>
              </a:rPr>
              <a:t>yang</a:t>
            </a:r>
            <a:r>
              <a:rPr sz="3900" spc="-28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3900" spc="-204" dirty="0">
                <a:solidFill>
                  <a:srgbClr val="734B23"/>
                </a:solidFill>
                <a:latin typeface="Microsoft Sans Serif"/>
                <a:cs typeface="Microsoft Sans Serif"/>
              </a:rPr>
              <a:t>perlu</a:t>
            </a:r>
            <a:r>
              <a:rPr sz="3900" spc="-20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3900" spc="-125" dirty="0">
                <a:solidFill>
                  <a:srgbClr val="734B23"/>
                </a:solidFill>
                <a:latin typeface="Microsoft Sans Serif"/>
                <a:cs typeface="Microsoft Sans Serif"/>
              </a:rPr>
              <a:t>diperhatikan</a:t>
            </a:r>
            <a:r>
              <a:rPr sz="3900" spc="-12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3900" spc="-110" dirty="0">
                <a:solidFill>
                  <a:srgbClr val="734B23"/>
                </a:solidFill>
                <a:latin typeface="Microsoft Sans Serif"/>
                <a:cs typeface="Microsoft Sans Serif"/>
              </a:rPr>
              <a:t>ialah </a:t>
            </a:r>
            <a:r>
              <a:rPr sz="3900" spc="-10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3900" spc="-409" dirty="0">
                <a:solidFill>
                  <a:srgbClr val="734B23"/>
                </a:solidFill>
                <a:latin typeface="Microsoft Sans Serif"/>
                <a:cs typeface="Microsoft Sans Serif"/>
              </a:rPr>
              <a:t>pemahaman</a:t>
            </a:r>
            <a:r>
              <a:rPr sz="3900" spc="-40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3900" spc="-160" dirty="0">
                <a:solidFill>
                  <a:srgbClr val="734B23"/>
                </a:solidFill>
                <a:latin typeface="Microsoft Sans Serif"/>
                <a:cs typeface="Microsoft Sans Serif"/>
              </a:rPr>
              <a:t>masyarakat </a:t>
            </a:r>
            <a:r>
              <a:rPr sz="3900" spc="75" dirty="0">
                <a:solidFill>
                  <a:srgbClr val="734B23"/>
                </a:solidFill>
                <a:latin typeface="Microsoft Sans Serif"/>
                <a:cs typeface="Microsoft Sans Serif"/>
              </a:rPr>
              <a:t>terkait </a:t>
            </a:r>
            <a:r>
              <a:rPr sz="3900" spc="-114" dirty="0">
                <a:solidFill>
                  <a:srgbClr val="734B23"/>
                </a:solidFill>
                <a:latin typeface="Microsoft Sans Serif"/>
                <a:cs typeface="Microsoft Sans Serif"/>
              </a:rPr>
              <a:t>informasi </a:t>
            </a:r>
            <a:r>
              <a:rPr sz="3900" spc="-285" dirty="0">
                <a:solidFill>
                  <a:srgbClr val="734B23"/>
                </a:solidFill>
                <a:latin typeface="Microsoft Sans Serif"/>
                <a:cs typeface="Microsoft Sans Serif"/>
              </a:rPr>
              <a:t>yang</a:t>
            </a:r>
            <a:r>
              <a:rPr sz="3900" spc="-28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3900" spc="-95" dirty="0">
                <a:solidFill>
                  <a:srgbClr val="734B23"/>
                </a:solidFill>
                <a:latin typeface="Microsoft Sans Serif"/>
                <a:cs typeface="Microsoft Sans Serif"/>
              </a:rPr>
              <a:t>didapat </a:t>
            </a:r>
            <a:r>
              <a:rPr sz="3900" spc="-35" dirty="0">
                <a:solidFill>
                  <a:srgbClr val="734B23"/>
                </a:solidFill>
                <a:latin typeface="Microsoft Sans Serif"/>
                <a:cs typeface="Microsoft Sans Serif"/>
              </a:rPr>
              <a:t>dari </a:t>
            </a:r>
            <a:r>
              <a:rPr sz="3900" spc="-325" dirty="0">
                <a:solidFill>
                  <a:srgbClr val="734B23"/>
                </a:solidFill>
                <a:latin typeface="Microsoft Sans Serif"/>
                <a:cs typeface="Microsoft Sans Serif"/>
              </a:rPr>
              <a:t>media </a:t>
            </a:r>
            <a:r>
              <a:rPr sz="3900" spc="-32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3900" dirty="0">
                <a:solidFill>
                  <a:srgbClr val="734B23"/>
                </a:solidFill>
                <a:latin typeface="Microsoft Sans Serif"/>
                <a:cs typeface="Microsoft Sans Serif"/>
              </a:rPr>
              <a:t>digital. </a:t>
            </a:r>
            <a:r>
              <a:rPr sz="3900" spc="-190" dirty="0">
                <a:solidFill>
                  <a:srgbClr val="734B23"/>
                </a:solidFill>
                <a:latin typeface="Microsoft Sans Serif"/>
                <a:cs typeface="Microsoft Sans Serif"/>
              </a:rPr>
              <a:t>Seperti </a:t>
            </a:r>
            <a:r>
              <a:rPr sz="3900" spc="70" dirty="0">
                <a:solidFill>
                  <a:srgbClr val="734B23"/>
                </a:solidFill>
                <a:latin typeface="Microsoft Sans Serif"/>
                <a:cs typeface="Microsoft Sans Serif"/>
              </a:rPr>
              <a:t>berita-berita </a:t>
            </a:r>
            <a:r>
              <a:rPr sz="3900" spc="-285" dirty="0">
                <a:solidFill>
                  <a:srgbClr val="734B23"/>
                </a:solidFill>
                <a:latin typeface="Microsoft Sans Serif"/>
                <a:cs typeface="Microsoft Sans Serif"/>
              </a:rPr>
              <a:t>yang </a:t>
            </a:r>
            <a:r>
              <a:rPr sz="3900" spc="15" dirty="0">
                <a:solidFill>
                  <a:srgbClr val="734B23"/>
                </a:solidFill>
                <a:latin typeface="Microsoft Sans Serif"/>
                <a:cs typeface="Microsoft Sans Serif"/>
              </a:rPr>
              <a:t>dilihat </a:t>
            </a:r>
            <a:r>
              <a:rPr sz="3900" spc="-35" dirty="0">
                <a:solidFill>
                  <a:srgbClr val="734B23"/>
                </a:solidFill>
                <a:latin typeface="Microsoft Sans Serif"/>
                <a:cs typeface="Microsoft Sans Serif"/>
              </a:rPr>
              <a:t>dari </a:t>
            </a:r>
            <a:r>
              <a:rPr sz="3900" spc="-325" dirty="0">
                <a:solidFill>
                  <a:srgbClr val="734B23"/>
                </a:solidFill>
                <a:latin typeface="Microsoft Sans Serif"/>
                <a:cs typeface="Microsoft Sans Serif"/>
              </a:rPr>
              <a:t>media </a:t>
            </a:r>
            <a:r>
              <a:rPr sz="3900" spc="-229" dirty="0">
                <a:solidFill>
                  <a:srgbClr val="734B23"/>
                </a:solidFill>
                <a:latin typeface="Microsoft Sans Serif"/>
                <a:cs typeface="Microsoft Sans Serif"/>
              </a:rPr>
              <a:t>sosial </a:t>
            </a:r>
            <a:r>
              <a:rPr sz="3900" spc="-175" dirty="0">
                <a:solidFill>
                  <a:srgbClr val="734B23"/>
                </a:solidFill>
                <a:latin typeface="Microsoft Sans Serif"/>
                <a:cs typeface="Microsoft Sans Serif"/>
              </a:rPr>
              <a:t>ataupun </a:t>
            </a:r>
            <a:r>
              <a:rPr sz="3900" spc="-17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3900" spc="-35" dirty="0">
                <a:solidFill>
                  <a:srgbClr val="734B23"/>
                </a:solidFill>
                <a:latin typeface="Microsoft Sans Serif"/>
                <a:cs typeface="Microsoft Sans Serif"/>
              </a:rPr>
              <a:t>dari </a:t>
            </a:r>
            <a:r>
              <a:rPr sz="3900" spc="-175" dirty="0">
                <a:solidFill>
                  <a:srgbClr val="734B23"/>
                </a:solidFill>
                <a:latin typeface="Microsoft Sans Serif"/>
                <a:cs typeface="Microsoft Sans Serif"/>
              </a:rPr>
              <a:t>berbagai </a:t>
            </a:r>
            <a:r>
              <a:rPr sz="3900" spc="-185" dirty="0">
                <a:solidFill>
                  <a:srgbClr val="734B23"/>
                </a:solidFill>
                <a:latin typeface="Microsoft Sans Serif"/>
                <a:cs typeface="Microsoft Sans Serif"/>
              </a:rPr>
              <a:t>saluran </a:t>
            </a:r>
            <a:r>
              <a:rPr sz="3900" spc="-15" dirty="0">
                <a:solidFill>
                  <a:srgbClr val="734B23"/>
                </a:solidFill>
                <a:latin typeface="Microsoft Sans Serif"/>
                <a:cs typeface="Microsoft Sans Serif"/>
              </a:rPr>
              <a:t>berita </a:t>
            </a:r>
            <a:r>
              <a:rPr sz="3900" spc="-285" dirty="0">
                <a:solidFill>
                  <a:srgbClr val="734B23"/>
                </a:solidFill>
                <a:latin typeface="Microsoft Sans Serif"/>
                <a:cs typeface="Microsoft Sans Serif"/>
              </a:rPr>
              <a:t>yang</a:t>
            </a:r>
            <a:r>
              <a:rPr sz="3900" spc="-28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3900" spc="-204" dirty="0">
                <a:solidFill>
                  <a:srgbClr val="734B23"/>
                </a:solidFill>
                <a:latin typeface="Microsoft Sans Serif"/>
                <a:cs typeface="Microsoft Sans Serif"/>
              </a:rPr>
              <a:t>beredar</a:t>
            </a:r>
            <a:r>
              <a:rPr sz="3900" spc="-20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3900" spc="-70" dirty="0">
                <a:solidFill>
                  <a:srgbClr val="734B23"/>
                </a:solidFill>
                <a:latin typeface="Microsoft Sans Serif"/>
                <a:cs typeface="Microsoft Sans Serif"/>
              </a:rPr>
              <a:t>di </a:t>
            </a:r>
            <a:r>
              <a:rPr sz="3900" spc="-55" dirty="0">
                <a:solidFill>
                  <a:srgbClr val="734B23"/>
                </a:solidFill>
                <a:latin typeface="Microsoft Sans Serif"/>
                <a:cs typeface="Microsoft Sans Serif"/>
              </a:rPr>
              <a:t>internet. </a:t>
            </a:r>
            <a:r>
              <a:rPr sz="3900" spc="-140" dirty="0">
                <a:solidFill>
                  <a:srgbClr val="734B23"/>
                </a:solidFill>
                <a:latin typeface="Microsoft Sans Serif"/>
                <a:cs typeface="Microsoft Sans Serif"/>
              </a:rPr>
              <a:t>Masyarakat </a:t>
            </a:r>
            <a:r>
              <a:rPr sz="3900" spc="-13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3900" spc="-210" dirty="0">
                <a:solidFill>
                  <a:srgbClr val="734B23"/>
                </a:solidFill>
                <a:latin typeface="Microsoft Sans Serif"/>
                <a:cs typeface="Microsoft Sans Serif"/>
              </a:rPr>
              <a:t>harus</a:t>
            </a:r>
            <a:r>
              <a:rPr sz="3900" spc="-204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3900" spc="-210" dirty="0">
                <a:solidFill>
                  <a:srgbClr val="734B23"/>
                </a:solidFill>
                <a:latin typeface="Microsoft Sans Serif"/>
                <a:cs typeface="Microsoft Sans Serif"/>
              </a:rPr>
              <a:t>memiliki</a:t>
            </a:r>
            <a:r>
              <a:rPr sz="3900" spc="-204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3900" spc="-405" dirty="0">
                <a:solidFill>
                  <a:srgbClr val="734B23"/>
                </a:solidFill>
                <a:latin typeface="Microsoft Sans Serif"/>
                <a:cs typeface="Microsoft Sans Serif"/>
              </a:rPr>
              <a:t>kemampuan</a:t>
            </a:r>
            <a:r>
              <a:rPr sz="3900" spc="-40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3900" spc="-105" dirty="0">
                <a:solidFill>
                  <a:srgbClr val="734B23"/>
                </a:solidFill>
                <a:latin typeface="Microsoft Sans Serif"/>
                <a:cs typeface="Microsoft Sans Serif"/>
              </a:rPr>
              <a:t>untuk </a:t>
            </a:r>
            <a:r>
              <a:rPr sz="3900" spc="-405" dirty="0">
                <a:solidFill>
                  <a:srgbClr val="734B23"/>
                </a:solidFill>
                <a:latin typeface="Microsoft Sans Serif"/>
                <a:cs typeface="Microsoft Sans Serif"/>
              </a:rPr>
              <a:t>memahami</a:t>
            </a:r>
            <a:r>
              <a:rPr sz="3900" spc="-40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3900" spc="-125" dirty="0">
                <a:solidFill>
                  <a:srgbClr val="734B23"/>
                </a:solidFill>
                <a:latin typeface="Microsoft Sans Serif"/>
                <a:cs typeface="Microsoft Sans Serif"/>
              </a:rPr>
              <a:t>informasi, </a:t>
            </a:r>
            <a:r>
              <a:rPr sz="3900" spc="-110" dirty="0">
                <a:solidFill>
                  <a:srgbClr val="734B23"/>
                </a:solidFill>
                <a:latin typeface="Microsoft Sans Serif"/>
                <a:cs typeface="Microsoft Sans Serif"/>
              </a:rPr>
              <a:t>baik </a:t>
            </a:r>
            <a:r>
              <a:rPr sz="3900" spc="-229" dirty="0">
                <a:solidFill>
                  <a:srgbClr val="734B23"/>
                </a:solidFill>
                <a:latin typeface="Microsoft Sans Serif"/>
                <a:cs typeface="Microsoft Sans Serif"/>
              </a:rPr>
              <a:t>secara </a:t>
            </a:r>
            <a:r>
              <a:rPr sz="3900" spc="-22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3900" spc="-70" dirty="0">
                <a:solidFill>
                  <a:srgbClr val="734B23"/>
                </a:solidFill>
                <a:latin typeface="Microsoft Sans Serif"/>
                <a:cs typeface="Microsoft Sans Serif"/>
              </a:rPr>
              <a:t>implisit </a:t>
            </a:r>
            <a:r>
              <a:rPr sz="3900" spc="-375" dirty="0">
                <a:solidFill>
                  <a:srgbClr val="734B23"/>
                </a:solidFill>
                <a:latin typeface="Microsoft Sans Serif"/>
                <a:cs typeface="Microsoft Sans Serif"/>
              </a:rPr>
              <a:t>maupun</a:t>
            </a:r>
            <a:r>
              <a:rPr sz="3900" spc="-37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3900" spc="-125" dirty="0">
                <a:solidFill>
                  <a:srgbClr val="734B23"/>
                </a:solidFill>
                <a:latin typeface="Microsoft Sans Serif"/>
                <a:cs typeface="Microsoft Sans Serif"/>
              </a:rPr>
              <a:t>eksplisit. </a:t>
            </a:r>
            <a:r>
              <a:rPr sz="3900" spc="-140" dirty="0">
                <a:solidFill>
                  <a:srgbClr val="734B23"/>
                </a:solidFill>
                <a:latin typeface="Microsoft Sans Serif"/>
                <a:cs typeface="Microsoft Sans Serif"/>
              </a:rPr>
              <a:t>Masyarakat </a:t>
            </a:r>
            <a:r>
              <a:rPr sz="3900" spc="-60" dirty="0">
                <a:solidFill>
                  <a:srgbClr val="734B23"/>
                </a:solidFill>
                <a:latin typeface="Microsoft Sans Serif"/>
                <a:cs typeface="Microsoft Sans Serif"/>
              </a:rPr>
              <a:t>juga </a:t>
            </a:r>
            <a:r>
              <a:rPr sz="3900" spc="-210" dirty="0">
                <a:solidFill>
                  <a:srgbClr val="734B23"/>
                </a:solidFill>
                <a:latin typeface="Microsoft Sans Serif"/>
                <a:cs typeface="Microsoft Sans Serif"/>
              </a:rPr>
              <a:t>harus</a:t>
            </a:r>
            <a:r>
              <a:rPr sz="3900" spc="-204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3900" spc="-405" dirty="0">
                <a:solidFill>
                  <a:srgbClr val="734B23"/>
                </a:solidFill>
                <a:latin typeface="Microsoft Sans Serif"/>
                <a:cs typeface="Microsoft Sans Serif"/>
              </a:rPr>
              <a:t>memahami</a:t>
            </a:r>
            <a:r>
              <a:rPr sz="3900" spc="-40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3900" spc="-285" dirty="0">
                <a:solidFill>
                  <a:srgbClr val="734B23"/>
                </a:solidFill>
                <a:latin typeface="Microsoft Sans Serif"/>
                <a:cs typeface="Microsoft Sans Serif"/>
              </a:rPr>
              <a:t>bahwa </a:t>
            </a:r>
            <a:r>
              <a:rPr sz="3900" spc="-28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3900" spc="-325" dirty="0">
                <a:solidFill>
                  <a:srgbClr val="734B23"/>
                </a:solidFill>
                <a:latin typeface="Microsoft Sans Serif"/>
                <a:cs typeface="Microsoft Sans Serif"/>
              </a:rPr>
              <a:t>media </a:t>
            </a:r>
            <a:r>
              <a:rPr sz="3900" spc="-204" dirty="0">
                <a:solidFill>
                  <a:srgbClr val="734B23"/>
                </a:solidFill>
                <a:latin typeface="Microsoft Sans Serif"/>
                <a:cs typeface="Microsoft Sans Serif"/>
              </a:rPr>
              <a:t>saling </a:t>
            </a:r>
            <a:r>
              <a:rPr sz="3900" spc="-275" dirty="0">
                <a:solidFill>
                  <a:srgbClr val="734B23"/>
                </a:solidFill>
                <a:latin typeface="Microsoft Sans Serif"/>
                <a:cs typeface="Microsoft Sans Serif"/>
              </a:rPr>
              <a:t>berdampingan </a:t>
            </a:r>
            <a:r>
              <a:rPr sz="3900" spc="-285" dirty="0">
                <a:solidFill>
                  <a:srgbClr val="734B23"/>
                </a:solidFill>
                <a:latin typeface="Microsoft Sans Serif"/>
                <a:cs typeface="Microsoft Sans Serif"/>
              </a:rPr>
              <a:t>dan </a:t>
            </a:r>
            <a:r>
              <a:rPr sz="3900" spc="-320" dirty="0">
                <a:solidFill>
                  <a:srgbClr val="734B23"/>
                </a:solidFill>
                <a:latin typeface="Microsoft Sans Serif"/>
                <a:cs typeface="Microsoft Sans Serif"/>
              </a:rPr>
              <a:t>melengkapi </a:t>
            </a:r>
            <a:r>
              <a:rPr sz="3900" spc="-40" dirty="0">
                <a:solidFill>
                  <a:srgbClr val="734B23"/>
                </a:solidFill>
                <a:latin typeface="Microsoft Sans Serif"/>
                <a:cs typeface="Microsoft Sans Serif"/>
              </a:rPr>
              <a:t>antara </a:t>
            </a:r>
            <a:r>
              <a:rPr sz="3900" spc="-95" dirty="0">
                <a:solidFill>
                  <a:srgbClr val="734B23"/>
                </a:solidFill>
                <a:latin typeface="Microsoft Sans Serif"/>
                <a:cs typeface="Microsoft Sans Serif"/>
              </a:rPr>
              <a:t>satu </a:t>
            </a:r>
            <a:r>
              <a:rPr sz="3900" spc="-360" dirty="0">
                <a:solidFill>
                  <a:srgbClr val="734B23"/>
                </a:solidFill>
                <a:latin typeface="Microsoft Sans Serif"/>
                <a:cs typeface="Microsoft Sans Serif"/>
              </a:rPr>
              <a:t>dengan</a:t>
            </a:r>
            <a:r>
              <a:rPr sz="3900" spc="-35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3900" spc="-285" dirty="0">
                <a:solidFill>
                  <a:srgbClr val="734B23"/>
                </a:solidFill>
                <a:latin typeface="Microsoft Sans Serif"/>
                <a:cs typeface="Microsoft Sans Serif"/>
              </a:rPr>
              <a:t>yang </a:t>
            </a:r>
            <a:r>
              <a:rPr sz="3900" spc="-28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3900" spc="-160" dirty="0">
                <a:solidFill>
                  <a:srgbClr val="734B23"/>
                </a:solidFill>
                <a:latin typeface="Microsoft Sans Serif"/>
                <a:cs typeface="Microsoft Sans Serif"/>
              </a:rPr>
              <a:t>lainnya.</a:t>
            </a:r>
            <a:endParaRPr sz="39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823546"/>
            <a:ext cx="2853377" cy="246345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58540" y="0"/>
            <a:ext cx="2429458" cy="324535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6175851" y="9280181"/>
            <a:ext cx="2112645" cy="1007110"/>
          </a:xfrm>
          <a:custGeom>
            <a:avLst/>
            <a:gdLst/>
            <a:ahLst/>
            <a:cxnLst/>
            <a:rect l="l" t="t" r="r" b="b"/>
            <a:pathLst>
              <a:path w="2112644" h="1007109">
                <a:moveTo>
                  <a:pt x="1859889" y="1006817"/>
                </a:moveTo>
                <a:lnTo>
                  <a:pt x="1842516" y="965377"/>
                </a:lnTo>
                <a:lnTo>
                  <a:pt x="1821268" y="923277"/>
                </a:lnTo>
                <a:lnTo>
                  <a:pt x="1796783" y="883018"/>
                </a:lnTo>
                <a:lnTo>
                  <a:pt x="1769033" y="845515"/>
                </a:lnTo>
                <a:lnTo>
                  <a:pt x="1737982" y="811669"/>
                </a:lnTo>
                <a:lnTo>
                  <a:pt x="1703578" y="782396"/>
                </a:lnTo>
                <a:lnTo>
                  <a:pt x="1665859" y="758634"/>
                </a:lnTo>
                <a:lnTo>
                  <a:pt x="1624622" y="741184"/>
                </a:lnTo>
                <a:lnTo>
                  <a:pt x="1579994" y="731062"/>
                </a:lnTo>
                <a:lnTo>
                  <a:pt x="1533575" y="727341"/>
                </a:lnTo>
                <a:lnTo>
                  <a:pt x="1486560" y="728446"/>
                </a:lnTo>
                <a:lnTo>
                  <a:pt x="1439341" y="734174"/>
                </a:lnTo>
                <a:lnTo>
                  <a:pt x="1392301" y="744308"/>
                </a:lnTo>
                <a:lnTo>
                  <a:pt x="1345933" y="758596"/>
                </a:lnTo>
                <a:lnTo>
                  <a:pt x="1300302" y="776922"/>
                </a:lnTo>
                <a:lnTo>
                  <a:pt x="1256144" y="798957"/>
                </a:lnTo>
                <a:lnTo>
                  <a:pt x="1213726" y="824534"/>
                </a:lnTo>
                <a:lnTo>
                  <a:pt x="1173429" y="853440"/>
                </a:lnTo>
                <a:lnTo>
                  <a:pt x="1135672" y="885444"/>
                </a:lnTo>
                <a:lnTo>
                  <a:pt x="1100823" y="920343"/>
                </a:lnTo>
                <a:lnTo>
                  <a:pt x="1069289" y="957910"/>
                </a:lnTo>
                <a:lnTo>
                  <a:pt x="1041450" y="997927"/>
                </a:lnTo>
                <a:lnTo>
                  <a:pt x="1036447" y="1006817"/>
                </a:lnTo>
                <a:lnTo>
                  <a:pt x="1101547" y="1006817"/>
                </a:lnTo>
                <a:lnTo>
                  <a:pt x="1117269" y="984707"/>
                </a:lnTo>
                <a:lnTo>
                  <a:pt x="1148549" y="948639"/>
                </a:lnTo>
                <a:lnTo>
                  <a:pt x="1183170" y="915428"/>
                </a:lnTo>
                <a:lnTo>
                  <a:pt x="1220698" y="885291"/>
                </a:lnTo>
                <a:lnTo>
                  <a:pt x="1260703" y="858481"/>
                </a:lnTo>
                <a:lnTo>
                  <a:pt x="1302740" y="835253"/>
                </a:lnTo>
                <a:lnTo>
                  <a:pt x="1346365" y="815835"/>
                </a:lnTo>
                <a:lnTo>
                  <a:pt x="1391145" y="800481"/>
                </a:lnTo>
                <a:lnTo>
                  <a:pt x="1436636" y="789432"/>
                </a:lnTo>
                <a:lnTo>
                  <a:pt x="1482394" y="782916"/>
                </a:lnTo>
                <a:lnTo>
                  <a:pt x="1528000" y="781202"/>
                </a:lnTo>
                <a:lnTo>
                  <a:pt x="1572983" y="784529"/>
                </a:lnTo>
                <a:lnTo>
                  <a:pt x="1615249" y="795108"/>
                </a:lnTo>
                <a:lnTo>
                  <a:pt x="1654251" y="814400"/>
                </a:lnTo>
                <a:lnTo>
                  <a:pt x="1689912" y="841159"/>
                </a:lnTo>
                <a:lnTo>
                  <a:pt x="1722170" y="874166"/>
                </a:lnTo>
                <a:lnTo>
                  <a:pt x="1750949" y="912202"/>
                </a:lnTo>
                <a:lnTo>
                  <a:pt x="1776183" y="954049"/>
                </a:lnTo>
                <a:lnTo>
                  <a:pt x="1797812" y="998461"/>
                </a:lnTo>
                <a:lnTo>
                  <a:pt x="1801088" y="1006817"/>
                </a:lnTo>
                <a:lnTo>
                  <a:pt x="1859889" y="1006817"/>
                </a:lnTo>
                <a:close/>
              </a:path>
              <a:path w="2112644" h="1007109">
                <a:moveTo>
                  <a:pt x="2112137" y="615530"/>
                </a:moveTo>
                <a:lnTo>
                  <a:pt x="2110219" y="613981"/>
                </a:lnTo>
                <a:lnTo>
                  <a:pt x="2071446" y="586828"/>
                </a:lnTo>
                <a:lnTo>
                  <a:pt x="2031568" y="561390"/>
                </a:lnTo>
                <a:lnTo>
                  <a:pt x="1964664" y="520750"/>
                </a:lnTo>
                <a:lnTo>
                  <a:pt x="1938693" y="504659"/>
                </a:lnTo>
                <a:lnTo>
                  <a:pt x="1913509" y="488353"/>
                </a:lnTo>
                <a:lnTo>
                  <a:pt x="1889150" y="471487"/>
                </a:lnTo>
                <a:lnTo>
                  <a:pt x="1877974" y="463372"/>
                </a:lnTo>
                <a:lnTo>
                  <a:pt x="1805774" y="409613"/>
                </a:lnTo>
                <a:lnTo>
                  <a:pt x="1766011" y="381952"/>
                </a:lnTo>
                <a:lnTo>
                  <a:pt x="1724520" y="356857"/>
                </a:lnTo>
                <a:lnTo>
                  <a:pt x="1717128" y="353314"/>
                </a:lnTo>
                <a:lnTo>
                  <a:pt x="1680679" y="335838"/>
                </a:lnTo>
                <a:lnTo>
                  <a:pt x="1636750" y="320509"/>
                </a:lnTo>
                <a:lnTo>
                  <a:pt x="1590979" y="309397"/>
                </a:lnTo>
                <a:lnTo>
                  <a:pt x="1543799" y="302247"/>
                </a:lnTo>
                <a:lnTo>
                  <a:pt x="1495577" y="298805"/>
                </a:lnTo>
                <a:lnTo>
                  <a:pt x="1446758" y="298818"/>
                </a:lnTo>
                <a:lnTo>
                  <a:pt x="1397711" y="302031"/>
                </a:lnTo>
                <a:lnTo>
                  <a:pt x="1348854" y="308203"/>
                </a:lnTo>
                <a:lnTo>
                  <a:pt x="1300594" y="317068"/>
                </a:lnTo>
                <a:lnTo>
                  <a:pt x="1253337" y="328383"/>
                </a:lnTo>
                <a:lnTo>
                  <a:pt x="1207477" y="341884"/>
                </a:lnTo>
                <a:lnTo>
                  <a:pt x="1163434" y="357327"/>
                </a:lnTo>
                <a:lnTo>
                  <a:pt x="1121587" y="374459"/>
                </a:lnTo>
                <a:lnTo>
                  <a:pt x="1082370" y="393026"/>
                </a:lnTo>
                <a:lnTo>
                  <a:pt x="1040993" y="415556"/>
                </a:lnTo>
                <a:lnTo>
                  <a:pt x="1000848" y="440474"/>
                </a:lnTo>
                <a:lnTo>
                  <a:pt x="962012" y="467702"/>
                </a:lnTo>
                <a:lnTo>
                  <a:pt x="924572" y="497141"/>
                </a:lnTo>
                <a:lnTo>
                  <a:pt x="888631" y="528688"/>
                </a:lnTo>
                <a:lnTo>
                  <a:pt x="854278" y="562267"/>
                </a:lnTo>
                <a:lnTo>
                  <a:pt x="821588" y="597789"/>
                </a:lnTo>
                <a:lnTo>
                  <a:pt x="790663" y="635139"/>
                </a:lnTo>
                <a:lnTo>
                  <a:pt x="761580" y="674230"/>
                </a:lnTo>
                <a:lnTo>
                  <a:pt x="734441" y="714984"/>
                </a:lnTo>
                <a:lnTo>
                  <a:pt x="709333" y="757288"/>
                </a:lnTo>
                <a:lnTo>
                  <a:pt x="686346" y="801077"/>
                </a:lnTo>
                <a:lnTo>
                  <a:pt x="663498" y="852525"/>
                </a:lnTo>
                <a:lnTo>
                  <a:pt x="645883" y="903135"/>
                </a:lnTo>
                <a:lnTo>
                  <a:pt x="633526" y="952588"/>
                </a:lnTo>
                <a:lnTo>
                  <a:pt x="626440" y="1000569"/>
                </a:lnTo>
                <a:lnTo>
                  <a:pt x="626198" y="1006817"/>
                </a:lnTo>
                <a:lnTo>
                  <a:pt x="682193" y="1006817"/>
                </a:lnTo>
                <a:lnTo>
                  <a:pt x="684961" y="979474"/>
                </a:lnTo>
                <a:lnTo>
                  <a:pt x="695198" y="932561"/>
                </a:lnTo>
                <a:lnTo>
                  <a:pt x="708545" y="890003"/>
                </a:lnTo>
                <a:lnTo>
                  <a:pt x="722909" y="853465"/>
                </a:lnTo>
                <a:lnTo>
                  <a:pt x="759752" y="779767"/>
                </a:lnTo>
                <a:lnTo>
                  <a:pt x="785685" y="736561"/>
                </a:lnTo>
                <a:lnTo>
                  <a:pt x="813879" y="695147"/>
                </a:lnTo>
                <a:lnTo>
                  <a:pt x="844245" y="655599"/>
                </a:lnTo>
                <a:lnTo>
                  <a:pt x="876642" y="618070"/>
                </a:lnTo>
                <a:lnTo>
                  <a:pt x="910971" y="582637"/>
                </a:lnTo>
                <a:lnTo>
                  <a:pt x="947102" y="549452"/>
                </a:lnTo>
                <a:lnTo>
                  <a:pt x="984948" y="518591"/>
                </a:lnTo>
                <a:lnTo>
                  <a:pt x="1024382" y="490194"/>
                </a:lnTo>
                <a:lnTo>
                  <a:pt x="1065288" y="464362"/>
                </a:lnTo>
                <a:lnTo>
                  <a:pt x="1107567" y="441210"/>
                </a:lnTo>
                <a:lnTo>
                  <a:pt x="1107198" y="441667"/>
                </a:lnTo>
                <a:lnTo>
                  <a:pt x="1108163" y="441210"/>
                </a:lnTo>
                <a:lnTo>
                  <a:pt x="1145921" y="423506"/>
                </a:lnTo>
                <a:lnTo>
                  <a:pt x="1187780" y="406730"/>
                </a:lnTo>
                <a:lnTo>
                  <a:pt x="1232230" y="391668"/>
                </a:lnTo>
                <a:lnTo>
                  <a:pt x="1278750" y="378637"/>
                </a:lnTo>
                <a:lnTo>
                  <a:pt x="1326781" y="367969"/>
                </a:lnTo>
                <a:lnTo>
                  <a:pt x="1375778" y="359981"/>
                </a:lnTo>
                <a:lnTo>
                  <a:pt x="1425219" y="354990"/>
                </a:lnTo>
                <a:lnTo>
                  <a:pt x="1474571" y="353314"/>
                </a:lnTo>
                <a:lnTo>
                  <a:pt x="1523263" y="355295"/>
                </a:lnTo>
                <a:lnTo>
                  <a:pt x="1570786" y="361226"/>
                </a:lnTo>
                <a:lnTo>
                  <a:pt x="1616583" y="371462"/>
                </a:lnTo>
                <a:lnTo>
                  <a:pt x="1660118" y="386295"/>
                </a:lnTo>
                <a:lnTo>
                  <a:pt x="1699679" y="405358"/>
                </a:lnTo>
                <a:lnTo>
                  <a:pt x="1737893" y="428650"/>
                </a:lnTo>
                <a:lnTo>
                  <a:pt x="1775002" y="454660"/>
                </a:lnTo>
                <a:lnTo>
                  <a:pt x="1811286" y="481850"/>
                </a:lnTo>
                <a:lnTo>
                  <a:pt x="1833829" y="498919"/>
                </a:lnTo>
                <a:lnTo>
                  <a:pt x="1845284" y="507415"/>
                </a:lnTo>
                <a:lnTo>
                  <a:pt x="1882571" y="533603"/>
                </a:lnTo>
                <a:lnTo>
                  <a:pt x="1935949" y="567436"/>
                </a:lnTo>
                <a:lnTo>
                  <a:pt x="2010524" y="612889"/>
                </a:lnTo>
                <a:lnTo>
                  <a:pt x="2057349" y="643597"/>
                </a:lnTo>
                <a:lnTo>
                  <a:pt x="2101405" y="676846"/>
                </a:lnTo>
                <a:lnTo>
                  <a:pt x="2112137" y="686828"/>
                </a:lnTo>
                <a:lnTo>
                  <a:pt x="2112137" y="615530"/>
                </a:lnTo>
                <a:close/>
              </a:path>
              <a:path w="2112644" h="1007109">
                <a:moveTo>
                  <a:pt x="2112137" y="127127"/>
                </a:moveTo>
                <a:lnTo>
                  <a:pt x="2077720" y="95338"/>
                </a:lnTo>
                <a:lnTo>
                  <a:pt x="2037613" y="69011"/>
                </a:lnTo>
                <a:lnTo>
                  <a:pt x="2006612" y="54724"/>
                </a:lnTo>
                <a:lnTo>
                  <a:pt x="1994585" y="49174"/>
                </a:lnTo>
                <a:lnTo>
                  <a:pt x="1949246" y="34899"/>
                </a:lnTo>
                <a:lnTo>
                  <a:pt x="1902193" y="25260"/>
                </a:lnTo>
                <a:lnTo>
                  <a:pt x="1854073" y="19342"/>
                </a:lnTo>
                <a:lnTo>
                  <a:pt x="1805495" y="16192"/>
                </a:lnTo>
                <a:lnTo>
                  <a:pt x="1757070" y="14897"/>
                </a:lnTo>
                <a:lnTo>
                  <a:pt x="1673491" y="14325"/>
                </a:lnTo>
                <a:lnTo>
                  <a:pt x="1638744" y="13741"/>
                </a:lnTo>
                <a:lnTo>
                  <a:pt x="1605229" y="12395"/>
                </a:lnTo>
                <a:lnTo>
                  <a:pt x="1572983" y="9893"/>
                </a:lnTo>
                <a:lnTo>
                  <a:pt x="1519491" y="5054"/>
                </a:lnTo>
                <a:lnTo>
                  <a:pt x="1466964" y="1790"/>
                </a:lnTo>
                <a:lnTo>
                  <a:pt x="1415288" y="101"/>
                </a:lnTo>
                <a:lnTo>
                  <a:pt x="1364386" y="0"/>
                </a:lnTo>
                <a:lnTo>
                  <a:pt x="1314157" y="1511"/>
                </a:lnTo>
                <a:lnTo>
                  <a:pt x="1264488" y="4622"/>
                </a:lnTo>
                <a:lnTo>
                  <a:pt x="1215275" y="9359"/>
                </a:lnTo>
                <a:lnTo>
                  <a:pt x="1166444" y="15735"/>
                </a:lnTo>
                <a:lnTo>
                  <a:pt x="1117879" y="23761"/>
                </a:lnTo>
                <a:lnTo>
                  <a:pt x="1069492" y="33426"/>
                </a:lnTo>
                <a:lnTo>
                  <a:pt x="1021168" y="44767"/>
                </a:lnTo>
                <a:lnTo>
                  <a:pt x="972820" y="57785"/>
                </a:lnTo>
                <a:lnTo>
                  <a:pt x="924331" y="72491"/>
                </a:lnTo>
                <a:lnTo>
                  <a:pt x="875626" y="88887"/>
                </a:lnTo>
                <a:lnTo>
                  <a:pt x="826604" y="106997"/>
                </a:lnTo>
                <a:lnTo>
                  <a:pt x="772134" y="128676"/>
                </a:lnTo>
                <a:lnTo>
                  <a:pt x="719937" y="150812"/>
                </a:lnTo>
                <a:lnTo>
                  <a:pt x="669925" y="173456"/>
                </a:lnTo>
                <a:lnTo>
                  <a:pt x="622020" y="196646"/>
                </a:lnTo>
                <a:lnTo>
                  <a:pt x="576173" y="220408"/>
                </a:lnTo>
                <a:lnTo>
                  <a:pt x="532282" y="244792"/>
                </a:lnTo>
                <a:lnTo>
                  <a:pt x="490296" y="269849"/>
                </a:lnTo>
                <a:lnTo>
                  <a:pt x="450113" y="295605"/>
                </a:lnTo>
                <a:lnTo>
                  <a:pt x="411683" y="322110"/>
                </a:lnTo>
                <a:lnTo>
                  <a:pt x="374929" y="349402"/>
                </a:lnTo>
                <a:lnTo>
                  <a:pt x="339775" y="377520"/>
                </a:lnTo>
                <a:lnTo>
                  <a:pt x="306146" y="406501"/>
                </a:lnTo>
                <a:lnTo>
                  <a:pt x="273951" y="436397"/>
                </a:lnTo>
                <a:lnTo>
                  <a:pt x="235927" y="475297"/>
                </a:lnTo>
                <a:lnTo>
                  <a:pt x="200456" y="515683"/>
                </a:lnTo>
                <a:lnTo>
                  <a:pt x="167627" y="557415"/>
                </a:lnTo>
                <a:lnTo>
                  <a:pt x="137490" y="600354"/>
                </a:lnTo>
                <a:lnTo>
                  <a:pt x="110134" y="644347"/>
                </a:lnTo>
                <a:lnTo>
                  <a:pt x="85623" y="689229"/>
                </a:lnTo>
                <a:lnTo>
                  <a:pt x="64020" y="734885"/>
                </a:lnTo>
                <a:lnTo>
                  <a:pt x="45402" y="781138"/>
                </a:lnTo>
                <a:lnTo>
                  <a:pt x="29832" y="827862"/>
                </a:lnTo>
                <a:lnTo>
                  <a:pt x="17411" y="874814"/>
                </a:lnTo>
                <a:lnTo>
                  <a:pt x="8128" y="922121"/>
                </a:lnTo>
                <a:lnTo>
                  <a:pt x="2120" y="969352"/>
                </a:lnTo>
                <a:lnTo>
                  <a:pt x="0" y="1006817"/>
                </a:lnTo>
                <a:lnTo>
                  <a:pt x="54673" y="1006817"/>
                </a:lnTo>
                <a:lnTo>
                  <a:pt x="56883" y="970064"/>
                </a:lnTo>
                <a:lnTo>
                  <a:pt x="63411" y="922426"/>
                </a:lnTo>
                <a:lnTo>
                  <a:pt x="73494" y="874903"/>
                </a:lnTo>
                <a:lnTo>
                  <a:pt x="87122" y="827392"/>
                </a:lnTo>
                <a:lnTo>
                  <a:pt x="104152" y="780338"/>
                </a:lnTo>
                <a:lnTo>
                  <a:pt x="124498" y="733844"/>
                </a:lnTo>
                <a:lnTo>
                  <a:pt x="148107" y="688086"/>
                </a:lnTo>
                <a:lnTo>
                  <a:pt x="174879" y="643229"/>
                </a:lnTo>
                <a:lnTo>
                  <a:pt x="204736" y="599452"/>
                </a:lnTo>
                <a:lnTo>
                  <a:pt x="237591" y="556933"/>
                </a:lnTo>
                <a:lnTo>
                  <a:pt x="273367" y="515861"/>
                </a:lnTo>
                <a:lnTo>
                  <a:pt x="311975" y="476402"/>
                </a:lnTo>
                <a:lnTo>
                  <a:pt x="345440" y="445249"/>
                </a:lnTo>
                <a:lnTo>
                  <a:pt x="380631" y="415137"/>
                </a:lnTo>
                <a:lnTo>
                  <a:pt x="417626" y="385991"/>
                </a:lnTo>
                <a:lnTo>
                  <a:pt x="456514" y="357771"/>
                </a:lnTo>
                <a:lnTo>
                  <a:pt x="497382" y="330415"/>
                </a:lnTo>
                <a:lnTo>
                  <a:pt x="540334" y="303860"/>
                </a:lnTo>
                <a:lnTo>
                  <a:pt x="585431" y="278041"/>
                </a:lnTo>
                <a:lnTo>
                  <a:pt x="632764" y="252920"/>
                </a:lnTo>
                <a:lnTo>
                  <a:pt x="682434" y="228434"/>
                </a:lnTo>
                <a:lnTo>
                  <a:pt x="734504" y="204520"/>
                </a:lnTo>
                <a:lnTo>
                  <a:pt x="789089" y="181127"/>
                </a:lnTo>
                <a:lnTo>
                  <a:pt x="846251" y="158178"/>
                </a:lnTo>
                <a:lnTo>
                  <a:pt x="893597" y="140652"/>
                </a:lnTo>
                <a:lnTo>
                  <a:pt x="940638" y="124777"/>
                </a:lnTo>
                <a:lnTo>
                  <a:pt x="987463" y="110566"/>
                </a:lnTo>
                <a:lnTo>
                  <a:pt x="1034173" y="97980"/>
                </a:lnTo>
                <a:lnTo>
                  <a:pt x="1080858" y="87033"/>
                </a:lnTo>
                <a:lnTo>
                  <a:pt x="1127633" y="77685"/>
                </a:lnTo>
                <a:lnTo>
                  <a:pt x="1174572" y="69951"/>
                </a:lnTo>
                <a:lnTo>
                  <a:pt x="1221790" y="63792"/>
                </a:lnTo>
                <a:lnTo>
                  <a:pt x="1269377" y="59207"/>
                </a:lnTo>
                <a:lnTo>
                  <a:pt x="1317421" y="56184"/>
                </a:lnTo>
                <a:lnTo>
                  <a:pt x="1366024" y="54724"/>
                </a:lnTo>
                <a:lnTo>
                  <a:pt x="1415288" y="54787"/>
                </a:lnTo>
                <a:lnTo>
                  <a:pt x="1465300" y="56375"/>
                </a:lnTo>
                <a:lnTo>
                  <a:pt x="1516164" y="59474"/>
                </a:lnTo>
                <a:lnTo>
                  <a:pt x="1601965" y="66967"/>
                </a:lnTo>
                <a:lnTo>
                  <a:pt x="1636826" y="68453"/>
                </a:lnTo>
                <a:lnTo>
                  <a:pt x="1672628" y="68999"/>
                </a:lnTo>
                <a:lnTo>
                  <a:pt x="1760499" y="69469"/>
                </a:lnTo>
                <a:lnTo>
                  <a:pt x="1811375" y="70980"/>
                </a:lnTo>
                <a:lnTo>
                  <a:pt x="1861375" y="74714"/>
                </a:lnTo>
                <a:lnTo>
                  <a:pt x="1909787" y="81788"/>
                </a:lnTo>
                <a:lnTo>
                  <a:pt x="1955965" y="93294"/>
                </a:lnTo>
                <a:lnTo>
                  <a:pt x="1999208" y="110350"/>
                </a:lnTo>
                <a:lnTo>
                  <a:pt x="2038819" y="134061"/>
                </a:lnTo>
                <a:lnTo>
                  <a:pt x="2074151" y="165544"/>
                </a:lnTo>
                <a:lnTo>
                  <a:pt x="2098548" y="197497"/>
                </a:lnTo>
                <a:lnTo>
                  <a:pt x="2112137" y="221983"/>
                </a:lnTo>
                <a:lnTo>
                  <a:pt x="2112137" y="127127"/>
                </a:lnTo>
                <a:close/>
              </a:path>
            </a:pathLst>
          </a:custGeom>
          <a:solidFill>
            <a:srgbClr val="7B4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1"/>
            <a:ext cx="2249805" cy="1188085"/>
          </a:xfrm>
          <a:custGeom>
            <a:avLst/>
            <a:gdLst/>
            <a:ahLst/>
            <a:cxnLst/>
            <a:rect l="l" t="t" r="r" b="b"/>
            <a:pathLst>
              <a:path w="2249805" h="1188085">
                <a:moveTo>
                  <a:pt x="1613230" y="73418"/>
                </a:moveTo>
                <a:lnTo>
                  <a:pt x="1610194" y="25603"/>
                </a:lnTo>
                <a:lnTo>
                  <a:pt x="1605876" y="0"/>
                </a:lnTo>
                <a:lnTo>
                  <a:pt x="1558810" y="0"/>
                </a:lnTo>
                <a:lnTo>
                  <a:pt x="1562392" y="17526"/>
                </a:lnTo>
                <a:lnTo>
                  <a:pt x="1566633" y="64528"/>
                </a:lnTo>
                <a:lnTo>
                  <a:pt x="1565249" y="110985"/>
                </a:lnTo>
                <a:lnTo>
                  <a:pt x="1557959" y="156235"/>
                </a:lnTo>
                <a:lnTo>
                  <a:pt x="1541602" y="198856"/>
                </a:lnTo>
                <a:lnTo>
                  <a:pt x="1514856" y="236245"/>
                </a:lnTo>
                <a:lnTo>
                  <a:pt x="1479664" y="268465"/>
                </a:lnTo>
                <a:lnTo>
                  <a:pt x="1437944" y="295617"/>
                </a:lnTo>
                <a:lnTo>
                  <a:pt x="1391627" y="317754"/>
                </a:lnTo>
                <a:lnTo>
                  <a:pt x="1342618" y="334975"/>
                </a:lnTo>
                <a:lnTo>
                  <a:pt x="1292860" y="347345"/>
                </a:lnTo>
                <a:lnTo>
                  <a:pt x="1244269" y="354952"/>
                </a:lnTo>
                <a:lnTo>
                  <a:pt x="1198765" y="357873"/>
                </a:lnTo>
                <a:lnTo>
                  <a:pt x="1146606" y="358178"/>
                </a:lnTo>
                <a:lnTo>
                  <a:pt x="1094295" y="357581"/>
                </a:lnTo>
                <a:lnTo>
                  <a:pt x="1041946" y="356057"/>
                </a:lnTo>
                <a:lnTo>
                  <a:pt x="989672" y="353580"/>
                </a:lnTo>
                <a:lnTo>
                  <a:pt x="937615" y="350126"/>
                </a:lnTo>
                <a:lnTo>
                  <a:pt x="890397" y="345973"/>
                </a:lnTo>
                <a:lnTo>
                  <a:pt x="843254" y="338950"/>
                </a:lnTo>
                <a:lnTo>
                  <a:pt x="797394" y="327190"/>
                </a:lnTo>
                <a:lnTo>
                  <a:pt x="754075" y="308838"/>
                </a:lnTo>
                <a:lnTo>
                  <a:pt x="720217" y="286791"/>
                </a:lnTo>
                <a:lnTo>
                  <a:pt x="689000" y="258483"/>
                </a:lnTo>
                <a:lnTo>
                  <a:pt x="660730" y="224307"/>
                </a:lnTo>
                <a:lnTo>
                  <a:pt x="635685" y="184645"/>
                </a:lnTo>
                <a:lnTo>
                  <a:pt x="614159" y="139928"/>
                </a:lnTo>
                <a:lnTo>
                  <a:pt x="596442" y="90525"/>
                </a:lnTo>
                <a:lnTo>
                  <a:pt x="582256" y="33261"/>
                </a:lnTo>
                <a:lnTo>
                  <a:pt x="578218" y="0"/>
                </a:lnTo>
                <a:lnTo>
                  <a:pt x="530796" y="0"/>
                </a:lnTo>
                <a:lnTo>
                  <a:pt x="539102" y="57035"/>
                </a:lnTo>
                <a:lnTo>
                  <a:pt x="551027" y="104190"/>
                </a:lnTo>
                <a:lnTo>
                  <a:pt x="565861" y="146939"/>
                </a:lnTo>
                <a:lnTo>
                  <a:pt x="585825" y="191922"/>
                </a:lnTo>
                <a:lnTo>
                  <a:pt x="611657" y="236931"/>
                </a:lnTo>
                <a:lnTo>
                  <a:pt x="644080" y="279781"/>
                </a:lnTo>
                <a:lnTo>
                  <a:pt x="683818" y="318262"/>
                </a:lnTo>
                <a:lnTo>
                  <a:pt x="731608" y="350151"/>
                </a:lnTo>
                <a:lnTo>
                  <a:pt x="780948" y="371144"/>
                </a:lnTo>
                <a:lnTo>
                  <a:pt x="832345" y="384543"/>
                </a:lnTo>
                <a:lnTo>
                  <a:pt x="883920" y="392468"/>
                </a:lnTo>
                <a:lnTo>
                  <a:pt x="933780" y="397090"/>
                </a:lnTo>
                <a:lnTo>
                  <a:pt x="986701" y="400532"/>
                </a:lnTo>
                <a:lnTo>
                  <a:pt x="1039799" y="403059"/>
                </a:lnTo>
                <a:lnTo>
                  <a:pt x="1092987" y="404672"/>
                </a:lnTo>
                <a:lnTo>
                  <a:pt x="1146149" y="405333"/>
                </a:lnTo>
                <a:lnTo>
                  <a:pt x="1199159" y="405003"/>
                </a:lnTo>
                <a:lnTo>
                  <a:pt x="1238161" y="402793"/>
                </a:lnTo>
                <a:lnTo>
                  <a:pt x="1280541" y="397205"/>
                </a:lnTo>
                <a:lnTo>
                  <a:pt x="1325041" y="388073"/>
                </a:lnTo>
                <a:lnTo>
                  <a:pt x="1370355" y="375234"/>
                </a:lnTo>
                <a:lnTo>
                  <a:pt x="1415211" y="358495"/>
                </a:lnTo>
                <a:lnTo>
                  <a:pt x="1458328" y="337693"/>
                </a:lnTo>
                <a:lnTo>
                  <a:pt x="1498447" y="312648"/>
                </a:lnTo>
                <a:lnTo>
                  <a:pt x="1534261" y="283210"/>
                </a:lnTo>
                <a:lnTo>
                  <a:pt x="1550352" y="265099"/>
                </a:lnTo>
                <a:lnTo>
                  <a:pt x="1564513" y="249174"/>
                </a:lnTo>
                <a:lnTo>
                  <a:pt x="1587906" y="210375"/>
                </a:lnTo>
                <a:lnTo>
                  <a:pt x="1603171" y="166649"/>
                </a:lnTo>
                <a:lnTo>
                  <a:pt x="1610969" y="120611"/>
                </a:lnTo>
                <a:lnTo>
                  <a:pt x="1613230" y="73418"/>
                </a:lnTo>
                <a:close/>
              </a:path>
              <a:path w="2249805" h="1188085">
                <a:moveTo>
                  <a:pt x="1985683" y="50165"/>
                </a:moveTo>
                <a:lnTo>
                  <a:pt x="1984222" y="203"/>
                </a:lnTo>
                <a:lnTo>
                  <a:pt x="1984197" y="0"/>
                </a:lnTo>
                <a:lnTo>
                  <a:pt x="1936254" y="0"/>
                </a:lnTo>
                <a:lnTo>
                  <a:pt x="1937880" y="22771"/>
                </a:lnTo>
                <a:lnTo>
                  <a:pt x="1937778" y="73964"/>
                </a:lnTo>
                <a:lnTo>
                  <a:pt x="1933524" y="124510"/>
                </a:lnTo>
                <a:lnTo>
                  <a:pt x="1924710" y="173532"/>
                </a:lnTo>
                <a:lnTo>
                  <a:pt x="1910956" y="220218"/>
                </a:lnTo>
                <a:lnTo>
                  <a:pt x="1891842" y="263715"/>
                </a:lnTo>
                <a:lnTo>
                  <a:pt x="1849132" y="326694"/>
                </a:lnTo>
                <a:lnTo>
                  <a:pt x="1823796" y="356285"/>
                </a:lnTo>
                <a:lnTo>
                  <a:pt x="1797507" y="385051"/>
                </a:lnTo>
                <a:lnTo>
                  <a:pt x="1781022" y="402907"/>
                </a:lnTo>
                <a:lnTo>
                  <a:pt x="1772805" y="412000"/>
                </a:lnTo>
                <a:lnTo>
                  <a:pt x="1747291" y="441718"/>
                </a:lnTo>
                <a:lnTo>
                  <a:pt x="1713903" y="484555"/>
                </a:lnTo>
                <a:lnTo>
                  <a:pt x="1668805" y="544550"/>
                </a:lnTo>
                <a:lnTo>
                  <a:pt x="1638630" y="582053"/>
                </a:lnTo>
                <a:lnTo>
                  <a:pt x="1606524" y="616966"/>
                </a:lnTo>
                <a:lnTo>
                  <a:pt x="1571764" y="647700"/>
                </a:lnTo>
                <a:lnTo>
                  <a:pt x="1529549" y="674725"/>
                </a:lnTo>
                <a:lnTo>
                  <a:pt x="1483271" y="694905"/>
                </a:lnTo>
                <a:lnTo>
                  <a:pt x="1434452" y="709536"/>
                </a:lnTo>
                <a:lnTo>
                  <a:pt x="1384681" y="719899"/>
                </a:lnTo>
                <a:lnTo>
                  <a:pt x="1335481" y="727278"/>
                </a:lnTo>
                <a:lnTo>
                  <a:pt x="1288427" y="732955"/>
                </a:lnTo>
                <a:lnTo>
                  <a:pt x="1239215" y="738454"/>
                </a:lnTo>
                <a:lnTo>
                  <a:pt x="1189609" y="743051"/>
                </a:lnTo>
                <a:lnTo>
                  <a:pt x="1139875" y="745731"/>
                </a:lnTo>
                <a:lnTo>
                  <a:pt x="1090256" y="745528"/>
                </a:lnTo>
                <a:lnTo>
                  <a:pt x="1041031" y="741464"/>
                </a:lnTo>
                <a:lnTo>
                  <a:pt x="991641" y="732688"/>
                </a:lnTo>
                <a:lnTo>
                  <a:pt x="943330" y="719950"/>
                </a:lnTo>
                <a:lnTo>
                  <a:pt x="896531" y="704430"/>
                </a:lnTo>
                <a:lnTo>
                  <a:pt x="851649" y="687285"/>
                </a:lnTo>
                <a:lnTo>
                  <a:pt x="809104" y="669671"/>
                </a:lnTo>
                <a:lnTo>
                  <a:pt x="761085" y="648754"/>
                </a:lnTo>
                <a:lnTo>
                  <a:pt x="711885" y="625322"/>
                </a:lnTo>
                <a:lnTo>
                  <a:pt x="663003" y="598652"/>
                </a:lnTo>
                <a:lnTo>
                  <a:pt x="615924" y="568020"/>
                </a:lnTo>
                <a:lnTo>
                  <a:pt x="572160" y="532714"/>
                </a:lnTo>
                <a:lnTo>
                  <a:pt x="535482" y="495388"/>
                </a:lnTo>
                <a:lnTo>
                  <a:pt x="503301" y="454698"/>
                </a:lnTo>
                <a:lnTo>
                  <a:pt x="475208" y="411391"/>
                </a:lnTo>
                <a:lnTo>
                  <a:pt x="450862" y="366153"/>
                </a:lnTo>
                <a:lnTo>
                  <a:pt x="429856" y="319735"/>
                </a:lnTo>
                <a:lnTo>
                  <a:pt x="411822" y="272846"/>
                </a:lnTo>
                <a:lnTo>
                  <a:pt x="396379" y="226199"/>
                </a:lnTo>
                <a:lnTo>
                  <a:pt x="383146" y="180530"/>
                </a:lnTo>
                <a:lnTo>
                  <a:pt x="371754" y="136550"/>
                </a:lnTo>
                <a:lnTo>
                  <a:pt x="361797" y="94437"/>
                </a:lnTo>
                <a:lnTo>
                  <a:pt x="352539" y="50025"/>
                </a:lnTo>
                <a:lnTo>
                  <a:pt x="344563" y="3733"/>
                </a:lnTo>
                <a:lnTo>
                  <a:pt x="344081" y="0"/>
                </a:lnTo>
                <a:lnTo>
                  <a:pt x="296697" y="0"/>
                </a:lnTo>
                <a:lnTo>
                  <a:pt x="306260" y="58635"/>
                </a:lnTo>
                <a:lnTo>
                  <a:pt x="315696" y="104394"/>
                </a:lnTo>
                <a:lnTo>
                  <a:pt x="325793" y="147726"/>
                </a:lnTo>
                <a:lnTo>
                  <a:pt x="336499" y="189217"/>
                </a:lnTo>
                <a:lnTo>
                  <a:pt x="348767" y="232232"/>
                </a:lnTo>
                <a:lnTo>
                  <a:pt x="362915" y="276263"/>
                </a:lnTo>
                <a:lnTo>
                  <a:pt x="379247" y="320763"/>
                </a:lnTo>
                <a:lnTo>
                  <a:pt x="398068" y="365201"/>
                </a:lnTo>
                <a:lnTo>
                  <a:pt x="419684" y="409028"/>
                </a:lnTo>
                <a:lnTo>
                  <a:pt x="444398" y="451739"/>
                </a:lnTo>
                <a:lnTo>
                  <a:pt x="472503" y="492772"/>
                </a:lnTo>
                <a:lnTo>
                  <a:pt x="504329" y="531596"/>
                </a:lnTo>
                <a:lnTo>
                  <a:pt x="540169" y="567690"/>
                </a:lnTo>
                <a:lnTo>
                  <a:pt x="578980" y="599719"/>
                </a:lnTo>
                <a:lnTo>
                  <a:pt x="620077" y="628002"/>
                </a:lnTo>
                <a:lnTo>
                  <a:pt x="662609" y="653008"/>
                </a:lnTo>
                <a:lnTo>
                  <a:pt x="705726" y="675220"/>
                </a:lnTo>
                <a:lnTo>
                  <a:pt x="748601" y="695134"/>
                </a:lnTo>
                <a:lnTo>
                  <a:pt x="790359" y="713232"/>
                </a:lnTo>
                <a:lnTo>
                  <a:pt x="834720" y="731570"/>
                </a:lnTo>
                <a:lnTo>
                  <a:pt x="881659" y="749452"/>
                </a:lnTo>
                <a:lnTo>
                  <a:pt x="930859" y="765657"/>
                </a:lnTo>
                <a:lnTo>
                  <a:pt x="981951" y="779018"/>
                </a:lnTo>
                <a:lnTo>
                  <a:pt x="1034618" y="788327"/>
                </a:lnTo>
                <a:lnTo>
                  <a:pt x="1086942" y="792708"/>
                </a:lnTo>
                <a:lnTo>
                  <a:pt x="1139113" y="793013"/>
                </a:lnTo>
                <a:lnTo>
                  <a:pt x="1191006" y="790270"/>
                </a:lnTo>
                <a:lnTo>
                  <a:pt x="1242479" y="785533"/>
                </a:lnTo>
                <a:lnTo>
                  <a:pt x="1293406" y="779830"/>
                </a:lnTo>
                <a:lnTo>
                  <a:pt x="1336116" y="774738"/>
                </a:lnTo>
                <a:lnTo>
                  <a:pt x="1380807" y="768400"/>
                </a:lnTo>
                <a:lnTo>
                  <a:pt x="1426489" y="759866"/>
                </a:lnTo>
                <a:lnTo>
                  <a:pt x="1472247" y="748220"/>
                </a:lnTo>
                <a:lnTo>
                  <a:pt x="1517129" y="732510"/>
                </a:lnTo>
                <a:lnTo>
                  <a:pt x="1560182" y="711809"/>
                </a:lnTo>
                <a:lnTo>
                  <a:pt x="1600441" y="685177"/>
                </a:lnTo>
                <a:lnTo>
                  <a:pt x="1638554" y="651700"/>
                </a:lnTo>
                <a:lnTo>
                  <a:pt x="1673059" y="614438"/>
                </a:lnTo>
                <a:lnTo>
                  <a:pt x="1705000" y="574865"/>
                </a:lnTo>
                <a:lnTo>
                  <a:pt x="1751507" y="512965"/>
                </a:lnTo>
                <a:lnTo>
                  <a:pt x="1767433" y="492099"/>
                </a:lnTo>
                <a:lnTo>
                  <a:pt x="1783486" y="471919"/>
                </a:lnTo>
                <a:lnTo>
                  <a:pt x="1799945" y="452475"/>
                </a:lnTo>
                <a:lnTo>
                  <a:pt x="1807819" y="443598"/>
                </a:lnTo>
                <a:lnTo>
                  <a:pt x="1859838" y="386308"/>
                </a:lnTo>
                <a:lnTo>
                  <a:pt x="1886800" y="354609"/>
                </a:lnTo>
                <a:lnTo>
                  <a:pt x="1911731" y="321208"/>
                </a:lnTo>
                <a:lnTo>
                  <a:pt x="1915033" y="315747"/>
                </a:lnTo>
                <a:lnTo>
                  <a:pt x="1933359" y="285457"/>
                </a:lnTo>
                <a:lnTo>
                  <a:pt x="1952790" y="242354"/>
                </a:lnTo>
                <a:lnTo>
                  <a:pt x="1967433" y="196659"/>
                </a:lnTo>
                <a:lnTo>
                  <a:pt x="1977593" y="148996"/>
                </a:lnTo>
                <a:lnTo>
                  <a:pt x="1983587" y="99961"/>
                </a:lnTo>
                <a:lnTo>
                  <a:pt x="1985683" y="50165"/>
                </a:lnTo>
                <a:close/>
              </a:path>
              <a:path w="2249805" h="1188085">
                <a:moveTo>
                  <a:pt x="2249779" y="0"/>
                </a:moveTo>
                <a:lnTo>
                  <a:pt x="2202611" y="0"/>
                </a:lnTo>
                <a:lnTo>
                  <a:pt x="2202002" y="14008"/>
                </a:lnTo>
                <a:lnTo>
                  <a:pt x="2198090" y="62318"/>
                </a:lnTo>
                <a:lnTo>
                  <a:pt x="2192350" y="111277"/>
                </a:lnTo>
                <a:lnTo>
                  <a:pt x="2184793" y="160997"/>
                </a:lnTo>
                <a:lnTo>
                  <a:pt x="2170150" y="240423"/>
                </a:lnTo>
                <a:lnTo>
                  <a:pt x="2165997" y="270103"/>
                </a:lnTo>
                <a:lnTo>
                  <a:pt x="2162568" y="300672"/>
                </a:lnTo>
                <a:lnTo>
                  <a:pt x="2154199" y="382003"/>
                </a:lnTo>
                <a:lnTo>
                  <a:pt x="2147532" y="431393"/>
                </a:lnTo>
                <a:lnTo>
                  <a:pt x="2138146" y="479310"/>
                </a:lnTo>
                <a:lnTo>
                  <a:pt x="2124697" y="524738"/>
                </a:lnTo>
                <a:lnTo>
                  <a:pt x="2105863" y="566661"/>
                </a:lnTo>
                <a:lnTo>
                  <a:pt x="2080310" y="604088"/>
                </a:lnTo>
                <a:lnTo>
                  <a:pt x="2046693" y="635990"/>
                </a:lnTo>
                <a:lnTo>
                  <a:pt x="1985060" y="668210"/>
                </a:lnTo>
                <a:lnTo>
                  <a:pt x="1914804" y="689660"/>
                </a:lnTo>
                <a:lnTo>
                  <a:pt x="1907565" y="691388"/>
                </a:lnTo>
                <a:lnTo>
                  <a:pt x="1900377" y="693356"/>
                </a:lnTo>
                <a:lnTo>
                  <a:pt x="1841068" y="711301"/>
                </a:lnTo>
                <a:lnTo>
                  <a:pt x="1789849" y="729259"/>
                </a:lnTo>
                <a:lnTo>
                  <a:pt x="1739455" y="749274"/>
                </a:lnTo>
                <a:lnTo>
                  <a:pt x="1689900" y="771372"/>
                </a:lnTo>
                <a:lnTo>
                  <a:pt x="1641157" y="795528"/>
                </a:lnTo>
                <a:lnTo>
                  <a:pt x="1593443" y="821651"/>
                </a:lnTo>
                <a:lnTo>
                  <a:pt x="1546948" y="849630"/>
                </a:lnTo>
                <a:lnTo>
                  <a:pt x="1501686" y="879475"/>
                </a:lnTo>
                <a:lnTo>
                  <a:pt x="1457655" y="911161"/>
                </a:lnTo>
                <a:lnTo>
                  <a:pt x="1414856" y="944714"/>
                </a:lnTo>
                <a:lnTo>
                  <a:pt x="1344295" y="1004379"/>
                </a:lnTo>
                <a:lnTo>
                  <a:pt x="1314246" y="1028712"/>
                </a:lnTo>
                <a:lnTo>
                  <a:pt x="1251521" y="1071562"/>
                </a:lnTo>
                <a:lnTo>
                  <a:pt x="1209700" y="1092263"/>
                </a:lnTo>
                <a:lnTo>
                  <a:pt x="1166533" y="1109078"/>
                </a:lnTo>
                <a:lnTo>
                  <a:pt x="1122057" y="1121981"/>
                </a:lnTo>
                <a:lnTo>
                  <a:pt x="1076248" y="1130985"/>
                </a:lnTo>
                <a:lnTo>
                  <a:pt x="1030909" y="1137208"/>
                </a:lnTo>
                <a:lnTo>
                  <a:pt x="985189" y="1140599"/>
                </a:lnTo>
                <a:lnTo>
                  <a:pt x="939177" y="1141183"/>
                </a:lnTo>
                <a:lnTo>
                  <a:pt x="892987" y="1139024"/>
                </a:lnTo>
                <a:lnTo>
                  <a:pt x="846734" y="1134148"/>
                </a:lnTo>
                <a:lnTo>
                  <a:pt x="800506" y="1126617"/>
                </a:lnTo>
                <a:lnTo>
                  <a:pt x="754418" y="1116469"/>
                </a:lnTo>
                <a:lnTo>
                  <a:pt x="708596" y="1103731"/>
                </a:lnTo>
                <a:lnTo>
                  <a:pt x="663117" y="1088453"/>
                </a:lnTo>
                <a:lnTo>
                  <a:pt x="618121" y="1070686"/>
                </a:lnTo>
                <a:lnTo>
                  <a:pt x="573684" y="1050467"/>
                </a:lnTo>
                <a:lnTo>
                  <a:pt x="529945" y="1027836"/>
                </a:lnTo>
                <a:lnTo>
                  <a:pt x="486994" y="1002842"/>
                </a:lnTo>
                <a:lnTo>
                  <a:pt x="444931" y="975512"/>
                </a:lnTo>
                <a:lnTo>
                  <a:pt x="403885" y="945908"/>
                </a:lnTo>
                <a:lnTo>
                  <a:pt x="363956" y="914069"/>
                </a:lnTo>
                <a:lnTo>
                  <a:pt x="325234" y="880033"/>
                </a:lnTo>
                <a:lnTo>
                  <a:pt x="287858" y="843838"/>
                </a:lnTo>
                <a:lnTo>
                  <a:pt x="251904" y="805535"/>
                </a:lnTo>
                <a:lnTo>
                  <a:pt x="223443" y="772515"/>
                </a:lnTo>
                <a:lnTo>
                  <a:pt x="195948" y="738187"/>
                </a:lnTo>
                <a:lnTo>
                  <a:pt x="169430" y="702551"/>
                </a:lnTo>
                <a:lnTo>
                  <a:pt x="143903" y="665619"/>
                </a:lnTo>
                <a:lnTo>
                  <a:pt x="119354" y="627392"/>
                </a:lnTo>
                <a:lnTo>
                  <a:pt x="95783" y="587895"/>
                </a:lnTo>
                <a:lnTo>
                  <a:pt x="73202" y="547103"/>
                </a:lnTo>
                <a:lnTo>
                  <a:pt x="51625" y="505053"/>
                </a:lnTo>
                <a:lnTo>
                  <a:pt x="31038" y="461733"/>
                </a:lnTo>
                <a:lnTo>
                  <a:pt x="11442" y="417156"/>
                </a:lnTo>
                <a:lnTo>
                  <a:pt x="0" y="388924"/>
                </a:lnTo>
                <a:lnTo>
                  <a:pt x="0" y="506247"/>
                </a:lnTo>
                <a:lnTo>
                  <a:pt x="32245" y="570471"/>
                </a:lnTo>
                <a:lnTo>
                  <a:pt x="55524" y="612419"/>
                </a:lnTo>
                <a:lnTo>
                  <a:pt x="79819" y="653072"/>
                </a:lnTo>
                <a:lnTo>
                  <a:pt x="105143" y="692416"/>
                </a:lnTo>
                <a:lnTo>
                  <a:pt x="131495" y="730465"/>
                </a:lnTo>
                <a:lnTo>
                  <a:pt x="158851" y="767194"/>
                </a:lnTo>
                <a:lnTo>
                  <a:pt x="187223" y="802589"/>
                </a:lnTo>
                <a:lnTo>
                  <a:pt x="216598" y="836663"/>
                </a:lnTo>
                <a:lnTo>
                  <a:pt x="252349" y="874814"/>
                </a:lnTo>
                <a:lnTo>
                  <a:pt x="289483" y="910983"/>
                </a:lnTo>
                <a:lnTo>
                  <a:pt x="327914" y="945108"/>
                </a:lnTo>
                <a:lnTo>
                  <a:pt x="367525" y="977163"/>
                </a:lnTo>
                <a:lnTo>
                  <a:pt x="408228" y="1007110"/>
                </a:lnTo>
                <a:lnTo>
                  <a:pt x="449935" y="1034910"/>
                </a:lnTo>
                <a:lnTo>
                  <a:pt x="492531" y="1060513"/>
                </a:lnTo>
                <a:lnTo>
                  <a:pt x="535940" y="1083894"/>
                </a:lnTo>
                <a:lnTo>
                  <a:pt x="580034" y="1105014"/>
                </a:lnTo>
                <a:lnTo>
                  <a:pt x="624751" y="1123835"/>
                </a:lnTo>
                <a:lnTo>
                  <a:pt x="669975" y="1140320"/>
                </a:lnTo>
                <a:lnTo>
                  <a:pt x="715606" y="1154417"/>
                </a:lnTo>
                <a:lnTo>
                  <a:pt x="761542" y="1166114"/>
                </a:lnTo>
                <a:lnTo>
                  <a:pt x="807707" y="1175346"/>
                </a:lnTo>
                <a:lnTo>
                  <a:pt x="853998" y="1182090"/>
                </a:lnTo>
                <a:lnTo>
                  <a:pt x="900303" y="1186294"/>
                </a:lnTo>
                <a:lnTo>
                  <a:pt x="946531" y="1187945"/>
                </a:lnTo>
                <a:lnTo>
                  <a:pt x="992593" y="1186980"/>
                </a:lnTo>
                <a:lnTo>
                  <a:pt x="1038390" y="1183386"/>
                </a:lnTo>
                <a:lnTo>
                  <a:pt x="1083818" y="1177099"/>
                </a:lnTo>
                <a:lnTo>
                  <a:pt x="1133703" y="1167218"/>
                </a:lnTo>
                <a:lnTo>
                  <a:pt x="1182128" y="1153096"/>
                </a:lnTo>
                <a:lnTo>
                  <a:pt x="1229118" y="1134719"/>
                </a:lnTo>
                <a:lnTo>
                  <a:pt x="1274648" y="1112100"/>
                </a:lnTo>
                <a:lnTo>
                  <a:pt x="1309420" y="1090218"/>
                </a:lnTo>
                <a:lnTo>
                  <a:pt x="1342390" y="1065999"/>
                </a:lnTo>
                <a:lnTo>
                  <a:pt x="1374000" y="1040409"/>
                </a:lnTo>
                <a:lnTo>
                  <a:pt x="1424381" y="997546"/>
                </a:lnTo>
                <a:lnTo>
                  <a:pt x="1434376" y="989152"/>
                </a:lnTo>
                <a:lnTo>
                  <a:pt x="1485671" y="948499"/>
                </a:lnTo>
                <a:lnTo>
                  <a:pt x="1528152" y="917930"/>
                </a:lnTo>
                <a:lnTo>
                  <a:pt x="1571828" y="889165"/>
                </a:lnTo>
                <a:lnTo>
                  <a:pt x="1616671" y="862177"/>
                </a:lnTo>
                <a:lnTo>
                  <a:pt x="1662709" y="836993"/>
                </a:lnTo>
                <a:lnTo>
                  <a:pt x="1709737" y="813714"/>
                </a:lnTo>
                <a:lnTo>
                  <a:pt x="1757565" y="792416"/>
                </a:lnTo>
                <a:lnTo>
                  <a:pt x="1806181" y="773112"/>
                </a:lnTo>
                <a:lnTo>
                  <a:pt x="1855597" y="755815"/>
                </a:lnTo>
                <a:lnTo>
                  <a:pt x="1905800" y="740511"/>
                </a:lnTo>
                <a:lnTo>
                  <a:pt x="1912899" y="738606"/>
                </a:lnTo>
                <a:lnTo>
                  <a:pt x="1920011" y="736625"/>
                </a:lnTo>
                <a:lnTo>
                  <a:pt x="1965375" y="723900"/>
                </a:lnTo>
                <a:lnTo>
                  <a:pt x="2003323" y="711200"/>
                </a:lnTo>
                <a:lnTo>
                  <a:pt x="2040064" y="694905"/>
                </a:lnTo>
                <a:lnTo>
                  <a:pt x="2074608" y="673315"/>
                </a:lnTo>
                <a:lnTo>
                  <a:pt x="2110079" y="641032"/>
                </a:lnTo>
                <a:lnTo>
                  <a:pt x="2137994" y="604227"/>
                </a:lnTo>
                <a:lnTo>
                  <a:pt x="2159419" y="563753"/>
                </a:lnTo>
                <a:lnTo>
                  <a:pt x="2175408" y="520484"/>
                </a:lnTo>
                <a:lnTo>
                  <a:pt x="2187029" y="475284"/>
                </a:lnTo>
                <a:lnTo>
                  <a:pt x="2195322" y="428993"/>
                </a:lnTo>
                <a:lnTo>
                  <a:pt x="2201354" y="382498"/>
                </a:lnTo>
                <a:lnTo>
                  <a:pt x="2209330" y="305943"/>
                </a:lnTo>
                <a:lnTo>
                  <a:pt x="2212695" y="276275"/>
                </a:lnTo>
                <a:lnTo>
                  <a:pt x="2216620" y="247726"/>
                </a:lnTo>
                <a:lnTo>
                  <a:pt x="2221433" y="220370"/>
                </a:lnTo>
                <a:lnTo>
                  <a:pt x="2231186" y="168122"/>
                </a:lnTo>
                <a:lnTo>
                  <a:pt x="2239048" y="116776"/>
                </a:lnTo>
                <a:lnTo>
                  <a:pt x="2245004" y="66205"/>
                </a:lnTo>
                <a:lnTo>
                  <a:pt x="2249068" y="16281"/>
                </a:lnTo>
                <a:lnTo>
                  <a:pt x="2249779" y="0"/>
                </a:lnTo>
                <a:close/>
              </a:path>
            </a:pathLst>
          </a:custGeom>
          <a:solidFill>
            <a:srgbClr val="7B4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578609" y="6728441"/>
            <a:ext cx="468630" cy="561975"/>
          </a:xfrm>
          <a:custGeom>
            <a:avLst/>
            <a:gdLst/>
            <a:ahLst/>
            <a:cxnLst/>
            <a:rect l="l" t="t" r="r" b="b"/>
            <a:pathLst>
              <a:path w="468630" h="561975">
                <a:moveTo>
                  <a:pt x="161148" y="237276"/>
                </a:moveTo>
                <a:lnTo>
                  <a:pt x="79375" y="237276"/>
                </a:lnTo>
                <a:lnTo>
                  <a:pt x="114137" y="224302"/>
                </a:lnTo>
                <a:lnTo>
                  <a:pt x="142540" y="199120"/>
                </a:lnTo>
                <a:lnTo>
                  <a:pt x="167348" y="166410"/>
                </a:lnTo>
                <a:lnTo>
                  <a:pt x="198713" y="98207"/>
                </a:lnTo>
                <a:lnTo>
                  <a:pt x="212335" y="24676"/>
                </a:lnTo>
                <a:lnTo>
                  <a:pt x="213835" y="15728"/>
                </a:lnTo>
                <a:lnTo>
                  <a:pt x="216791" y="8090"/>
                </a:lnTo>
                <a:lnTo>
                  <a:pt x="222118" y="2575"/>
                </a:lnTo>
                <a:lnTo>
                  <a:pt x="230732" y="0"/>
                </a:lnTo>
                <a:lnTo>
                  <a:pt x="239844" y="1273"/>
                </a:lnTo>
                <a:lnTo>
                  <a:pt x="254124" y="33255"/>
                </a:lnTo>
                <a:lnTo>
                  <a:pt x="255380" y="38821"/>
                </a:lnTo>
                <a:lnTo>
                  <a:pt x="264979" y="82867"/>
                </a:lnTo>
                <a:lnTo>
                  <a:pt x="276924" y="125886"/>
                </a:lnTo>
                <a:lnTo>
                  <a:pt x="278077" y="128363"/>
                </a:lnTo>
                <a:lnTo>
                  <a:pt x="234138" y="128363"/>
                </a:lnTo>
                <a:lnTo>
                  <a:pt x="211291" y="171649"/>
                </a:lnTo>
                <a:lnTo>
                  <a:pt x="185689" y="211048"/>
                </a:lnTo>
                <a:lnTo>
                  <a:pt x="161148" y="237276"/>
                </a:lnTo>
                <a:close/>
              </a:path>
              <a:path w="468630" h="561975">
                <a:moveTo>
                  <a:pt x="255568" y="405214"/>
                </a:moveTo>
                <a:lnTo>
                  <a:pt x="204625" y="405214"/>
                </a:lnTo>
                <a:lnTo>
                  <a:pt x="234773" y="362759"/>
                </a:lnTo>
                <a:lnTo>
                  <a:pt x="270534" y="327527"/>
                </a:lnTo>
                <a:lnTo>
                  <a:pt x="313751" y="300725"/>
                </a:lnTo>
                <a:lnTo>
                  <a:pt x="366266" y="283555"/>
                </a:lnTo>
                <a:lnTo>
                  <a:pt x="321956" y="251549"/>
                </a:lnTo>
                <a:lnTo>
                  <a:pt x="284358" y="216877"/>
                </a:lnTo>
                <a:lnTo>
                  <a:pt x="254618" y="176687"/>
                </a:lnTo>
                <a:lnTo>
                  <a:pt x="234138" y="128363"/>
                </a:lnTo>
                <a:lnTo>
                  <a:pt x="278077" y="128363"/>
                </a:lnTo>
                <a:lnTo>
                  <a:pt x="295646" y="166101"/>
                </a:lnTo>
                <a:lnTo>
                  <a:pt x="325578" y="201732"/>
                </a:lnTo>
                <a:lnTo>
                  <a:pt x="377788" y="240370"/>
                </a:lnTo>
                <a:lnTo>
                  <a:pt x="439198" y="260909"/>
                </a:lnTo>
                <a:lnTo>
                  <a:pt x="448992" y="262202"/>
                </a:lnTo>
                <a:lnTo>
                  <a:pt x="458073" y="264756"/>
                </a:lnTo>
                <a:lnTo>
                  <a:pt x="465027" y="269921"/>
                </a:lnTo>
                <a:lnTo>
                  <a:pt x="468437" y="279048"/>
                </a:lnTo>
                <a:lnTo>
                  <a:pt x="466836" y="289867"/>
                </a:lnTo>
                <a:lnTo>
                  <a:pt x="460532" y="296600"/>
                </a:lnTo>
                <a:lnTo>
                  <a:pt x="451301" y="300622"/>
                </a:lnTo>
                <a:lnTo>
                  <a:pt x="430151" y="306093"/>
                </a:lnTo>
                <a:lnTo>
                  <a:pt x="408735" y="312129"/>
                </a:lnTo>
                <a:lnTo>
                  <a:pt x="397967" y="314892"/>
                </a:lnTo>
                <a:lnTo>
                  <a:pt x="349644" y="329867"/>
                </a:lnTo>
                <a:lnTo>
                  <a:pt x="306582" y="352156"/>
                </a:lnTo>
                <a:lnTo>
                  <a:pt x="270117" y="383586"/>
                </a:lnTo>
                <a:lnTo>
                  <a:pt x="255568" y="405214"/>
                </a:lnTo>
                <a:close/>
              </a:path>
              <a:path w="468630" h="561975">
                <a:moveTo>
                  <a:pt x="196646" y="561708"/>
                </a:moveTo>
                <a:lnTo>
                  <a:pt x="186811" y="558969"/>
                </a:lnTo>
                <a:lnTo>
                  <a:pt x="181890" y="552110"/>
                </a:lnTo>
                <a:lnTo>
                  <a:pt x="179998" y="542960"/>
                </a:lnTo>
                <a:lnTo>
                  <a:pt x="179249" y="533346"/>
                </a:lnTo>
                <a:lnTo>
                  <a:pt x="178124" y="520555"/>
                </a:lnTo>
                <a:lnTo>
                  <a:pt x="177057" y="507757"/>
                </a:lnTo>
                <a:lnTo>
                  <a:pt x="176171" y="494949"/>
                </a:lnTo>
                <a:lnTo>
                  <a:pt x="175586" y="482133"/>
                </a:lnTo>
                <a:lnTo>
                  <a:pt x="170101" y="434613"/>
                </a:lnTo>
                <a:lnTo>
                  <a:pt x="156805" y="392415"/>
                </a:lnTo>
                <a:lnTo>
                  <a:pt x="135814" y="355701"/>
                </a:lnTo>
                <a:lnTo>
                  <a:pt x="107243" y="324637"/>
                </a:lnTo>
                <a:lnTo>
                  <a:pt x="71211" y="299385"/>
                </a:lnTo>
                <a:lnTo>
                  <a:pt x="27831" y="280110"/>
                </a:lnTo>
                <a:lnTo>
                  <a:pt x="18240" y="276167"/>
                </a:lnTo>
                <a:lnTo>
                  <a:pt x="9895" y="270653"/>
                </a:lnTo>
                <a:lnTo>
                  <a:pt x="3561" y="262727"/>
                </a:lnTo>
                <a:lnTo>
                  <a:pt x="0" y="251549"/>
                </a:lnTo>
                <a:lnTo>
                  <a:pt x="4326" y="238287"/>
                </a:lnTo>
                <a:lnTo>
                  <a:pt x="13270" y="232238"/>
                </a:lnTo>
                <a:lnTo>
                  <a:pt x="24453" y="231298"/>
                </a:lnTo>
                <a:lnTo>
                  <a:pt x="35490" y="233364"/>
                </a:lnTo>
                <a:lnTo>
                  <a:pt x="79375" y="237276"/>
                </a:lnTo>
                <a:lnTo>
                  <a:pt x="161148" y="237276"/>
                </a:lnTo>
                <a:lnTo>
                  <a:pt x="154089" y="244820"/>
                </a:lnTo>
                <a:lnTo>
                  <a:pt x="113247" y="271225"/>
                </a:lnTo>
                <a:lnTo>
                  <a:pt x="143426" y="298618"/>
                </a:lnTo>
                <a:lnTo>
                  <a:pt x="167481" y="330377"/>
                </a:lnTo>
                <a:lnTo>
                  <a:pt x="187264" y="366058"/>
                </a:lnTo>
                <a:lnTo>
                  <a:pt x="204625" y="405214"/>
                </a:lnTo>
                <a:lnTo>
                  <a:pt x="255568" y="405214"/>
                </a:lnTo>
                <a:lnTo>
                  <a:pt x="230949" y="451208"/>
                </a:lnTo>
                <a:lnTo>
                  <a:pt x="218382" y="503940"/>
                </a:lnTo>
                <a:lnTo>
                  <a:pt x="215000" y="541623"/>
                </a:lnTo>
                <a:lnTo>
                  <a:pt x="213101" y="551514"/>
                </a:lnTo>
                <a:lnTo>
                  <a:pt x="207712" y="558870"/>
                </a:lnTo>
                <a:lnTo>
                  <a:pt x="196646" y="561708"/>
                </a:lnTo>
                <a:close/>
              </a:path>
            </a:pathLst>
          </a:custGeom>
          <a:solidFill>
            <a:srgbClr val="7B4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324366" y="7421626"/>
            <a:ext cx="332740" cy="399415"/>
          </a:xfrm>
          <a:custGeom>
            <a:avLst/>
            <a:gdLst/>
            <a:ahLst/>
            <a:cxnLst/>
            <a:rect l="l" t="t" r="r" b="b"/>
            <a:pathLst>
              <a:path w="332740" h="399415">
                <a:moveTo>
                  <a:pt x="114262" y="169039"/>
                </a:moveTo>
                <a:lnTo>
                  <a:pt x="56280" y="169039"/>
                </a:lnTo>
                <a:lnTo>
                  <a:pt x="80928" y="159840"/>
                </a:lnTo>
                <a:lnTo>
                  <a:pt x="101068" y="141985"/>
                </a:lnTo>
                <a:lnTo>
                  <a:pt x="131874" y="95231"/>
                </a:lnTo>
                <a:lnTo>
                  <a:pt x="146776" y="44693"/>
                </a:lnTo>
                <a:lnTo>
                  <a:pt x="151575" y="9479"/>
                </a:lnTo>
                <a:lnTo>
                  <a:pt x="153614" y="1592"/>
                </a:lnTo>
                <a:lnTo>
                  <a:pt x="173787" y="0"/>
                </a:lnTo>
                <a:lnTo>
                  <a:pt x="177263" y="7904"/>
                </a:lnTo>
                <a:lnTo>
                  <a:pt x="179969" y="20287"/>
                </a:lnTo>
                <a:lnTo>
                  <a:pt x="180186" y="24383"/>
                </a:lnTo>
                <a:lnTo>
                  <a:pt x="181075" y="28331"/>
                </a:lnTo>
                <a:lnTo>
                  <a:pt x="187881" y="59562"/>
                </a:lnTo>
                <a:lnTo>
                  <a:pt x="196350" y="90065"/>
                </a:lnTo>
                <a:lnTo>
                  <a:pt x="197166" y="91818"/>
                </a:lnTo>
                <a:lnTo>
                  <a:pt x="166014" y="91818"/>
                </a:lnTo>
                <a:lnTo>
                  <a:pt x="149814" y="122509"/>
                </a:lnTo>
                <a:lnTo>
                  <a:pt x="131661" y="150444"/>
                </a:lnTo>
                <a:lnTo>
                  <a:pt x="114262" y="169039"/>
                </a:lnTo>
                <a:close/>
              </a:path>
              <a:path w="332740" h="399415">
                <a:moveTo>
                  <a:pt x="181210" y="288115"/>
                </a:moveTo>
                <a:lnTo>
                  <a:pt x="145088" y="288115"/>
                </a:lnTo>
                <a:lnTo>
                  <a:pt x="166465" y="258013"/>
                </a:lnTo>
                <a:lnTo>
                  <a:pt x="191821" y="233033"/>
                </a:lnTo>
                <a:lnTo>
                  <a:pt x="222463" y="214029"/>
                </a:lnTo>
                <a:lnTo>
                  <a:pt x="259699" y="201854"/>
                </a:lnTo>
                <a:lnTo>
                  <a:pt x="228278" y="179160"/>
                </a:lnTo>
                <a:lnTo>
                  <a:pt x="201621" y="154578"/>
                </a:lnTo>
                <a:lnTo>
                  <a:pt x="180534" y="126082"/>
                </a:lnTo>
                <a:lnTo>
                  <a:pt x="166014" y="91818"/>
                </a:lnTo>
                <a:lnTo>
                  <a:pt x="197166" y="91818"/>
                </a:lnTo>
                <a:lnTo>
                  <a:pt x="209624" y="118578"/>
                </a:lnTo>
                <a:lnTo>
                  <a:pt x="230846" y="143842"/>
                </a:lnTo>
                <a:lnTo>
                  <a:pt x="267867" y="171236"/>
                </a:lnTo>
                <a:lnTo>
                  <a:pt x="311410" y="185799"/>
                </a:lnTo>
                <a:lnTo>
                  <a:pt x="331038" y="187732"/>
                </a:lnTo>
                <a:lnTo>
                  <a:pt x="332140" y="198660"/>
                </a:lnTo>
                <a:lnTo>
                  <a:pt x="331005" y="206331"/>
                </a:lnTo>
                <a:lnTo>
                  <a:pt x="326536" y="211105"/>
                </a:lnTo>
                <a:lnTo>
                  <a:pt x="319991" y="213957"/>
                </a:lnTo>
                <a:lnTo>
                  <a:pt x="304996" y="217836"/>
                </a:lnTo>
                <a:lnTo>
                  <a:pt x="289811" y="222116"/>
                </a:lnTo>
                <a:lnTo>
                  <a:pt x="282175" y="224075"/>
                </a:lnTo>
                <a:lnTo>
                  <a:pt x="247914" y="234691"/>
                </a:lnTo>
                <a:lnTo>
                  <a:pt x="217381" y="250495"/>
                </a:lnTo>
                <a:lnTo>
                  <a:pt x="191526" y="272780"/>
                </a:lnTo>
                <a:lnTo>
                  <a:pt x="181210" y="288115"/>
                </a:lnTo>
                <a:close/>
              </a:path>
              <a:path w="332740" h="399415">
                <a:moveTo>
                  <a:pt x="139433" y="399077"/>
                </a:moveTo>
                <a:lnTo>
                  <a:pt x="127218" y="399007"/>
                </a:lnTo>
                <a:lnTo>
                  <a:pt x="127859" y="387699"/>
                </a:lnTo>
                <a:lnTo>
                  <a:pt x="126299" y="369898"/>
                </a:lnTo>
                <a:lnTo>
                  <a:pt x="125543" y="360824"/>
                </a:lnTo>
                <a:lnTo>
                  <a:pt x="124915" y="351743"/>
                </a:lnTo>
                <a:lnTo>
                  <a:pt x="124501" y="342655"/>
                </a:lnTo>
                <a:lnTo>
                  <a:pt x="116584" y="293521"/>
                </a:lnTo>
                <a:lnTo>
                  <a:pt x="96300" y="253008"/>
                </a:lnTo>
                <a:lnTo>
                  <a:pt x="63924" y="221508"/>
                </a:lnTo>
                <a:lnTo>
                  <a:pt x="19735" y="199412"/>
                </a:lnTo>
                <a:lnTo>
                  <a:pt x="12934" y="196614"/>
                </a:lnTo>
                <a:lnTo>
                  <a:pt x="7018" y="192704"/>
                </a:lnTo>
                <a:lnTo>
                  <a:pt x="2526" y="187084"/>
                </a:lnTo>
                <a:lnTo>
                  <a:pt x="0" y="179160"/>
                </a:lnTo>
                <a:lnTo>
                  <a:pt x="3068" y="169756"/>
                </a:lnTo>
                <a:lnTo>
                  <a:pt x="9410" y="165467"/>
                </a:lnTo>
                <a:lnTo>
                  <a:pt x="17339" y="164801"/>
                </a:lnTo>
                <a:lnTo>
                  <a:pt x="25165" y="166266"/>
                </a:lnTo>
                <a:lnTo>
                  <a:pt x="56280" y="169039"/>
                </a:lnTo>
                <a:lnTo>
                  <a:pt x="114262" y="169039"/>
                </a:lnTo>
                <a:lnTo>
                  <a:pt x="109255" y="174390"/>
                </a:lnTo>
                <a:lnTo>
                  <a:pt x="80297" y="193113"/>
                </a:lnTo>
                <a:lnTo>
                  <a:pt x="101696" y="212535"/>
                </a:lnTo>
                <a:lnTo>
                  <a:pt x="118752" y="235053"/>
                </a:lnTo>
                <a:lnTo>
                  <a:pt x="132779" y="260351"/>
                </a:lnTo>
                <a:lnTo>
                  <a:pt x="145088" y="288115"/>
                </a:lnTo>
                <a:lnTo>
                  <a:pt x="181210" y="288115"/>
                </a:lnTo>
                <a:lnTo>
                  <a:pt x="158370" y="339184"/>
                </a:lnTo>
                <a:lnTo>
                  <a:pt x="152868" y="377431"/>
                </a:lnTo>
                <a:lnTo>
                  <a:pt x="152447" y="384835"/>
                </a:lnTo>
                <a:lnTo>
                  <a:pt x="151101" y="391848"/>
                </a:lnTo>
                <a:lnTo>
                  <a:pt x="147279" y="397065"/>
                </a:lnTo>
                <a:lnTo>
                  <a:pt x="139433" y="399077"/>
                </a:lnTo>
                <a:close/>
              </a:path>
            </a:pathLst>
          </a:custGeom>
          <a:solidFill>
            <a:srgbClr val="7B4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172577" y="7055425"/>
            <a:ext cx="240665" cy="288290"/>
          </a:xfrm>
          <a:custGeom>
            <a:avLst/>
            <a:gdLst/>
            <a:ahLst/>
            <a:cxnLst/>
            <a:rect l="l" t="t" r="r" b="b"/>
            <a:pathLst>
              <a:path w="240665" h="288290">
                <a:moveTo>
                  <a:pt x="82435" y="121953"/>
                </a:moveTo>
                <a:lnTo>
                  <a:pt x="40604" y="121953"/>
                </a:lnTo>
                <a:lnTo>
                  <a:pt x="58386" y="115317"/>
                </a:lnTo>
                <a:lnTo>
                  <a:pt x="72915" y="102436"/>
                </a:lnTo>
                <a:lnTo>
                  <a:pt x="95137" y="68706"/>
                </a:lnTo>
                <a:lnTo>
                  <a:pt x="108614" y="13204"/>
                </a:lnTo>
                <a:lnTo>
                  <a:pt x="109352" y="6840"/>
                </a:lnTo>
                <a:lnTo>
                  <a:pt x="110822" y="1149"/>
                </a:lnTo>
                <a:lnTo>
                  <a:pt x="125376" y="0"/>
                </a:lnTo>
                <a:lnTo>
                  <a:pt x="127885" y="5702"/>
                </a:lnTo>
                <a:lnTo>
                  <a:pt x="129838" y="14637"/>
                </a:lnTo>
                <a:lnTo>
                  <a:pt x="129992" y="17593"/>
                </a:lnTo>
                <a:lnTo>
                  <a:pt x="130635" y="20439"/>
                </a:lnTo>
                <a:lnTo>
                  <a:pt x="135545" y="42970"/>
                </a:lnTo>
                <a:lnTo>
                  <a:pt x="141655" y="64976"/>
                </a:lnTo>
                <a:lnTo>
                  <a:pt x="142246" y="66246"/>
                </a:lnTo>
                <a:lnTo>
                  <a:pt x="119767" y="66246"/>
                </a:lnTo>
                <a:lnTo>
                  <a:pt x="108081" y="88388"/>
                </a:lnTo>
                <a:lnTo>
                  <a:pt x="94985" y="108541"/>
                </a:lnTo>
                <a:lnTo>
                  <a:pt x="82435" y="121953"/>
                </a:lnTo>
                <a:close/>
              </a:path>
              <a:path w="240665" h="288290">
                <a:moveTo>
                  <a:pt x="239848" y="145631"/>
                </a:moveTo>
                <a:lnTo>
                  <a:pt x="187354" y="145629"/>
                </a:lnTo>
                <a:lnTo>
                  <a:pt x="145456" y="111523"/>
                </a:lnTo>
                <a:lnTo>
                  <a:pt x="119767" y="66246"/>
                </a:lnTo>
                <a:lnTo>
                  <a:pt x="142246" y="66246"/>
                </a:lnTo>
                <a:lnTo>
                  <a:pt x="151232" y="85546"/>
                </a:lnTo>
                <a:lnTo>
                  <a:pt x="166543" y="103772"/>
                </a:lnTo>
                <a:lnTo>
                  <a:pt x="208158" y="130295"/>
                </a:lnTo>
                <a:lnTo>
                  <a:pt x="238821" y="135437"/>
                </a:lnTo>
                <a:lnTo>
                  <a:pt x="239848" y="145631"/>
                </a:lnTo>
                <a:close/>
              </a:path>
              <a:path w="240665" h="288290">
                <a:moveTo>
                  <a:pt x="110570" y="287966"/>
                </a:moveTo>
                <a:lnTo>
                  <a:pt x="91775" y="287859"/>
                </a:lnTo>
                <a:lnTo>
                  <a:pt x="92238" y="279699"/>
                </a:lnTo>
                <a:lnTo>
                  <a:pt x="91114" y="266858"/>
                </a:lnTo>
                <a:lnTo>
                  <a:pt x="90568" y="260311"/>
                </a:lnTo>
                <a:lnTo>
                  <a:pt x="90114" y="253760"/>
                </a:lnTo>
                <a:lnTo>
                  <a:pt x="89815" y="247204"/>
                </a:lnTo>
                <a:lnTo>
                  <a:pt x="84105" y="211758"/>
                </a:lnTo>
                <a:lnTo>
                  <a:pt x="69471" y="182530"/>
                </a:lnTo>
                <a:lnTo>
                  <a:pt x="46114" y="159805"/>
                </a:lnTo>
                <a:lnTo>
                  <a:pt x="14236" y="143864"/>
                </a:lnTo>
                <a:lnTo>
                  <a:pt x="7444" y="141517"/>
                </a:lnTo>
                <a:lnTo>
                  <a:pt x="1310" y="138177"/>
                </a:lnTo>
                <a:lnTo>
                  <a:pt x="0" y="129255"/>
                </a:lnTo>
                <a:lnTo>
                  <a:pt x="836" y="117272"/>
                </a:lnTo>
                <a:lnTo>
                  <a:pt x="11216" y="117997"/>
                </a:lnTo>
                <a:lnTo>
                  <a:pt x="18155" y="119952"/>
                </a:lnTo>
                <a:lnTo>
                  <a:pt x="40604" y="121953"/>
                </a:lnTo>
                <a:lnTo>
                  <a:pt x="82435" y="121953"/>
                </a:lnTo>
                <a:lnTo>
                  <a:pt x="78822" y="125815"/>
                </a:lnTo>
                <a:lnTo>
                  <a:pt x="57930" y="139322"/>
                </a:lnTo>
                <a:lnTo>
                  <a:pt x="73367" y="153334"/>
                </a:lnTo>
                <a:lnTo>
                  <a:pt x="85672" y="169580"/>
                </a:lnTo>
                <a:lnTo>
                  <a:pt x="95792" y="187831"/>
                </a:lnTo>
                <a:lnTo>
                  <a:pt x="104673" y="207860"/>
                </a:lnTo>
                <a:lnTo>
                  <a:pt x="130730" y="207860"/>
                </a:lnTo>
                <a:lnTo>
                  <a:pt x="114252" y="244700"/>
                </a:lnTo>
                <a:lnTo>
                  <a:pt x="109823" y="279153"/>
                </a:lnTo>
                <a:lnTo>
                  <a:pt x="110570" y="287966"/>
                </a:lnTo>
                <a:close/>
              </a:path>
              <a:path w="240665" h="288290">
                <a:moveTo>
                  <a:pt x="187352" y="145630"/>
                </a:moveTo>
                <a:close/>
              </a:path>
              <a:path w="240665" h="288290">
                <a:moveTo>
                  <a:pt x="130730" y="207860"/>
                </a:moveTo>
                <a:lnTo>
                  <a:pt x="104673" y="207860"/>
                </a:lnTo>
                <a:lnTo>
                  <a:pt x="120093" y="186143"/>
                </a:lnTo>
                <a:lnTo>
                  <a:pt x="138384" y="168122"/>
                </a:lnTo>
                <a:lnTo>
                  <a:pt x="160491" y="154411"/>
                </a:lnTo>
                <a:lnTo>
                  <a:pt x="187354" y="145631"/>
                </a:lnTo>
                <a:lnTo>
                  <a:pt x="239848" y="145631"/>
                </a:lnTo>
                <a:lnTo>
                  <a:pt x="240531" y="152406"/>
                </a:lnTo>
                <a:lnTo>
                  <a:pt x="232613" y="154042"/>
                </a:lnTo>
                <a:lnTo>
                  <a:pt x="218166" y="157494"/>
                </a:lnTo>
                <a:lnTo>
                  <a:pt x="210948" y="159915"/>
                </a:lnTo>
                <a:lnTo>
                  <a:pt x="203570" y="161658"/>
                </a:lnTo>
                <a:lnTo>
                  <a:pt x="178852" y="169317"/>
                </a:lnTo>
                <a:lnTo>
                  <a:pt x="156825" y="180719"/>
                </a:lnTo>
                <a:lnTo>
                  <a:pt x="138172" y="196796"/>
                </a:lnTo>
                <a:lnTo>
                  <a:pt x="130730" y="207860"/>
                </a:lnTo>
                <a:close/>
              </a:path>
            </a:pathLst>
          </a:custGeom>
          <a:solidFill>
            <a:srgbClr val="7B482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0418" y="3769583"/>
            <a:ext cx="12789535" cy="5010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5399"/>
              </a:lnSpc>
              <a:spcBef>
                <a:spcPts val="90"/>
              </a:spcBef>
            </a:pPr>
            <a:r>
              <a:rPr sz="4050" spc="-25" dirty="0">
                <a:solidFill>
                  <a:srgbClr val="734B23"/>
                </a:solidFill>
                <a:latin typeface="Microsoft Sans Serif"/>
                <a:cs typeface="Microsoft Sans Serif"/>
              </a:rPr>
              <a:t>Interaksi </a:t>
            </a:r>
            <a:r>
              <a:rPr sz="4050" spc="-229" dirty="0">
                <a:solidFill>
                  <a:srgbClr val="734B23"/>
                </a:solidFill>
                <a:latin typeface="Microsoft Sans Serif"/>
                <a:cs typeface="Microsoft Sans Serif"/>
              </a:rPr>
              <a:t>sosial </a:t>
            </a:r>
            <a:r>
              <a:rPr sz="4050" spc="-190" dirty="0">
                <a:solidFill>
                  <a:srgbClr val="734B23"/>
                </a:solidFill>
                <a:latin typeface="Microsoft Sans Serif"/>
                <a:cs typeface="Microsoft Sans Serif"/>
              </a:rPr>
              <a:t>adalah </a:t>
            </a:r>
            <a:r>
              <a:rPr sz="4050" spc="-355" dirty="0">
                <a:solidFill>
                  <a:srgbClr val="734B23"/>
                </a:solidFill>
                <a:latin typeface="Microsoft Sans Serif"/>
                <a:cs typeface="Microsoft Sans Serif"/>
              </a:rPr>
              <a:t>proses </a:t>
            </a:r>
            <a:r>
              <a:rPr sz="4050" spc="-200" dirty="0">
                <a:solidFill>
                  <a:srgbClr val="734B23"/>
                </a:solidFill>
                <a:latin typeface="Microsoft Sans Serif"/>
                <a:cs typeface="Microsoft Sans Serif"/>
              </a:rPr>
              <a:t>saling </a:t>
            </a:r>
            <a:r>
              <a:rPr sz="4050" spc="-345" dirty="0">
                <a:solidFill>
                  <a:srgbClr val="734B23"/>
                </a:solidFill>
                <a:latin typeface="Microsoft Sans Serif"/>
                <a:cs typeface="Microsoft Sans Serif"/>
              </a:rPr>
              <a:t>mempengaruhi </a:t>
            </a:r>
            <a:r>
              <a:rPr sz="4050" spc="-90" dirty="0">
                <a:solidFill>
                  <a:srgbClr val="734B23"/>
                </a:solidFill>
                <a:latin typeface="Microsoft Sans Serif"/>
                <a:cs typeface="Microsoft Sans Serif"/>
              </a:rPr>
              <a:t>satu </a:t>
            </a:r>
            <a:r>
              <a:rPr sz="4050" spc="-400" dirty="0">
                <a:solidFill>
                  <a:srgbClr val="734B23"/>
                </a:solidFill>
                <a:latin typeface="Microsoft Sans Serif"/>
                <a:cs typeface="Microsoft Sans Serif"/>
              </a:rPr>
              <a:t>sama </a:t>
            </a:r>
            <a:r>
              <a:rPr sz="4050" spc="-39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100" dirty="0">
                <a:solidFill>
                  <a:srgbClr val="734B23"/>
                </a:solidFill>
                <a:latin typeface="Microsoft Sans Serif"/>
                <a:cs typeface="Microsoft Sans Serif"/>
              </a:rPr>
              <a:t>lain</a:t>
            </a:r>
            <a:r>
              <a:rPr sz="4050" spc="-9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60" dirty="0">
                <a:solidFill>
                  <a:srgbClr val="734B23"/>
                </a:solidFill>
                <a:latin typeface="Microsoft Sans Serif"/>
                <a:cs typeface="Microsoft Sans Serif"/>
              </a:rPr>
              <a:t>ketika</a:t>
            </a:r>
            <a:r>
              <a:rPr sz="4050" spc="-5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250" dirty="0">
                <a:solidFill>
                  <a:srgbClr val="734B23"/>
                </a:solidFill>
                <a:latin typeface="Microsoft Sans Serif"/>
                <a:cs typeface="Microsoft Sans Serif"/>
              </a:rPr>
              <a:t>dua</a:t>
            </a:r>
            <a:r>
              <a:rPr sz="4050" spc="-24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220" dirty="0">
                <a:solidFill>
                  <a:srgbClr val="734B23"/>
                </a:solidFill>
                <a:latin typeface="Microsoft Sans Serif"/>
                <a:cs typeface="Microsoft Sans Serif"/>
              </a:rPr>
              <a:t>orang</a:t>
            </a:r>
            <a:r>
              <a:rPr sz="4050" spc="-21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25" dirty="0">
                <a:solidFill>
                  <a:srgbClr val="734B23"/>
                </a:solidFill>
                <a:latin typeface="Microsoft Sans Serif"/>
                <a:cs typeface="Microsoft Sans Serif"/>
              </a:rPr>
              <a:t>atau</a:t>
            </a:r>
            <a:r>
              <a:rPr sz="4050" spc="-2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175" dirty="0">
                <a:solidFill>
                  <a:srgbClr val="734B23"/>
                </a:solidFill>
                <a:latin typeface="Microsoft Sans Serif"/>
                <a:cs typeface="Microsoft Sans Serif"/>
              </a:rPr>
              <a:t>lebih</a:t>
            </a:r>
            <a:r>
              <a:rPr sz="4050" spc="-17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80" dirty="0">
                <a:solidFill>
                  <a:srgbClr val="734B23"/>
                </a:solidFill>
                <a:latin typeface="Microsoft Sans Serif"/>
                <a:cs typeface="Microsoft Sans Serif"/>
              </a:rPr>
              <a:t>hadir</a:t>
            </a:r>
            <a:r>
              <a:rPr sz="4050" spc="-7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300" dirty="0">
                <a:solidFill>
                  <a:srgbClr val="734B23"/>
                </a:solidFill>
                <a:latin typeface="Microsoft Sans Serif"/>
                <a:cs typeface="Microsoft Sans Serif"/>
              </a:rPr>
              <a:t>bersama,</a:t>
            </a:r>
            <a:r>
              <a:rPr sz="4050" spc="-29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360" dirty="0">
                <a:solidFill>
                  <a:srgbClr val="734B23"/>
                </a:solidFill>
                <a:latin typeface="Microsoft Sans Serif"/>
                <a:cs typeface="Microsoft Sans Serif"/>
              </a:rPr>
              <a:t>dengan </a:t>
            </a:r>
            <a:r>
              <a:rPr sz="4050" spc="-35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220" dirty="0">
                <a:solidFill>
                  <a:srgbClr val="734B23"/>
                </a:solidFill>
                <a:latin typeface="Microsoft Sans Serif"/>
                <a:cs typeface="Microsoft Sans Serif"/>
              </a:rPr>
              <a:t>menciptakan </a:t>
            </a:r>
            <a:r>
              <a:rPr sz="4050" spc="-125" dirty="0">
                <a:solidFill>
                  <a:srgbClr val="734B23"/>
                </a:solidFill>
                <a:latin typeface="Microsoft Sans Serif"/>
                <a:cs typeface="Microsoft Sans Serif"/>
              </a:rPr>
              <a:t>suatu </a:t>
            </a:r>
            <a:r>
              <a:rPr sz="4050" spc="-155" dirty="0">
                <a:solidFill>
                  <a:srgbClr val="734B23"/>
                </a:solidFill>
                <a:latin typeface="Microsoft Sans Serif"/>
                <a:cs typeface="Microsoft Sans Serif"/>
              </a:rPr>
              <a:t>hasil </a:t>
            </a:r>
            <a:r>
              <a:rPr sz="4050" spc="-90" dirty="0">
                <a:solidFill>
                  <a:srgbClr val="734B23"/>
                </a:solidFill>
                <a:latin typeface="Microsoft Sans Serif"/>
                <a:cs typeface="Microsoft Sans Serif"/>
              </a:rPr>
              <a:t>satu </a:t>
            </a:r>
            <a:r>
              <a:rPr sz="4050" spc="-400" dirty="0">
                <a:solidFill>
                  <a:srgbClr val="734B23"/>
                </a:solidFill>
                <a:latin typeface="Microsoft Sans Serif"/>
                <a:cs typeface="Microsoft Sans Serif"/>
              </a:rPr>
              <a:t>sama</a:t>
            </a:r>
            <a:r>
              <a:rPr sz="4050" spc="-39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100" dirty="0">
                <a:solidFill>
                  <a:srgbClr val="734B23"/>
                </a:solidFill>
                <a:latin typeface="Microsoft Sans Serif"/>
                <a:cs typeface="Microsoft Sans Serif"/>
              </a:rPr>
              <a:t>lain </a:t>
            </a:r>
            <a:r>
              <a:rPr sz="4050" spc="-25" dirty="0">
                <a:solidFill>
                  <a:srgbClr val="734B23"/>
                </a:solidFill>
                <a:latin typeface="Microsoft Sans Serif"/>
                <a:cs typeface="Microsoft Sans Serif"/>
              </a:rPr>
              <a:t>atau </a:t>
            </a:r>
            <a:r>
              <a:rPr sz="4050" spc="-235" dirty="0">
                <a:solidFill>
                  <a:srgbClr val="734B23"/>
                </a:solidFill>
                <a:latin typeface="Microsoft Sans Serif"/>
                <a:cs typeface="Microsoft Sans Serif"/>
              </a:rPr>
              <a:t>berkomunikasi </a:t>
            </a:r>
            <a:r>
              <a:rPr sz="4050" spc="-229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90" dirty="0">
                <a:solidFill>
                  <a:srgbClr val="734B23"/>
                </a:solidFill>
                <a:latin typeface="Microsoft Sans Serif"/>
                <a:cs typeface="Microsoft Sans Serif"/>
              </a:rPr>
              <a:t>satu</a:t>
            </a:r>
            <a:r>
              <a:rPr sz="4050" spc="-8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400" dirty="0">
                <a:solidFill>
                  <a:srgbClr val="734B23"/>
                </a:solidFill>
                <a:latin typeface="Microsoft Sans Serif"/>
                <a:cs typeface="Microsoft Sans Serif"/>
              </a:rPr>
              <a:t>sama</a:t>
            </a:r>
            <a:r>
              <a:rPr sz="4050" spc="-39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90" dirty="0">
                <a:solidFill>
                  <a:srgbClr val="734B23"/>
                </a:solidFill>
                <a:latin typeface="Microsoft Sans Serif"/>
                <a:cs typeface="Microsoft Sans Serif"/>
              </a:rPr>
              <a:t>lain.</a:t>
            </a:r>
            <a:r>
              <a:rPr sz="4050" spc="-8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350" dirty="0">
                <a:solidFill>
                  <a:srgbClr val="734B23"/>
                </a:solidFill>
                <a:latin typeface="Microsoft Sans Serif"/>
                <a:cs typeface="Microsoft Sans Serif"/>
              </a:rPr>
              <a:t>Dimana</a:t>
            </a:r>
            <a:r>
              <a:rPr sz="4050" spc="-34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120" dirty="0">
                <a:solidFill>
                  <a:srgbClr val="734B23"/>
                </a:solidFill>
                <a:latin typeface="Microsoft Sans Serif"/>
                <a:cs typeface="Microsoft Sans Serif"/>
              </a:rPr>
              <a:t>pertukaran</a:t>
            </a:r>
            <a:r>
              <a:rPr sz="4050" spc="-114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105" dirty="0">
                <a:solidFill>
                  <a:srgbClr val="734B23"/>
                </a:solidFill>
                <a:latin typeface="Microsoft Sans Serif"/>
                <a:cs typeface="Microsoft Sans Serif"/>
              </a:rPr>
              <a:t>informasi</a:t>
            </a:r>
            <a:r>
              <a:rPr sz="4050" spc="-10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30" dirty="0">
                <a:solidFill>
                  <a:srgbClr val="734B23"/>
                </a:solidFill>
                <a:latin typeface="Microsoft Sans Serif"/>
                <a:cs typeface="Microsoft Sans Serif"/>
              </a:rPr>
              <a:t>antara </a:t>
            </a:r>
            <a:r>
              <a:rPr sz="4050" spc="-90" dirty="0">
                <a:solidFill>
                  <a:srgbClr val="734B23"/>
                </a:solidFill>
                <a:latin typeface="Microsoft Sans Serif"/>
                <a:cs typeface="Microsoft Sans Serif"/>
              </a:rPr>
              <a:t>satu </a:t>
            </a:r>
            <a:r>
              <a:rPr sz="4050" spc="-8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125" dirty="0">
                <a:solidFill>
                  <a:srgbClr val="734B23"/>
                </a:solidFill>
                <a:latin typeface="Microsoft Sans Serif"/>
                <a:cs typeface="Microsoft Sans Serif"/>
              </a:rPr>
              <a:t>individu </a:t>
            </a:r>
            <a:r>
              <a:rPr sz="4050" spc="-360" dirty="0">
                <a:solidFill>
                  <a:srgbClr val="734B23"/>
                </a:solidFill>
                <a:latin typeface="Microsoft Sans Serif"/>
                <a:cs typeface="Microsoft Sans Serif"/>
              </a:rPr>
              <a:t>dengan</a:t>
            </a:r>
            <a:r>
              <a:rPr sz="4050" spc="-35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125" dirty="0">
                <a:solidFill>
                  <a:srgbClr val="734B23"/>
                </a:solidFill>
                <a:latin typeface="Microsoft Sans Serif"/>
                <a:cs typeface="Microsoft Sans Serif"/>
              </a:rPr>
              <a:t>individu </a:t>
            </a:r>
            <a:r>
              <a:rPr sz="4050" spc="-175" dirty="0">
                <a:solidFill>
                  <a:srgbClr val="734B23"/>
                </a:solidFill>
                <a:latin typeface="Microsoft Sans Serif"/>
                <a:cs typeface="Microsoft Sans Serif"/>
              </a:rPr>
              <a:t>lainnya </a:t>
            </a:r>
            <a:r>
              <a:rPr sz="4050" spc="-25" dirty="0">
                <a:solidFill>
                  <a:srgbClr val="734B23"/>
                </a:solidFill>
                <a:latin typeface="Microsoft Sans Serif"/>
                <a:cs typeface="Microsoft Sans Serif"/>
              </a:rPr>
              <a:t>atau </a:t>
            </a:r>
            <a:r>
              <a:rPr sz="4050" spc="-90" dirty="0">
                <a:solidFill>
                  <a:srgbClr val="734B23"/>
                </a:solidFill>
                <a:latin typeface="Microsoft Sans Serif"/>
                <a:cs typeface="Microsoft Sans Serif"/>
              </a:rPr>
              <a:t>satu </a:t>
            </a:r>
            <a:r>
              <a:rPr sz="4050" spc="-350" dirty="0">
                <a:solidFill>
                  <a:srgbClr val="734B23"/>
                </a:solidFill>
                <a:latin typeface="Microsoft Sans Serif"/>
                <a:cs typeface="Microsoft Sans Serif"/>
              </a:rPr>
              <a:t>kelompok</a:t>
            </a:r>
            <a:r>
              <a:rPr sz="4050" spc="-34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360" dirty="0">
                <a:solidFill>
                  <a:srgbClr val="734B23"/>
                </a:solidFill>
                <a:latin typeface="Microsoft Sans Serif"/>
                <a:cs typeface="Microsoft Sans Serif"/>
              </a:rPr>
              <a:t>dengan </a:t>
            </a:r>
            <a:r>
              <a:rPr sz="4050" spc="-35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350" dirty="0">
                <a:solidFill>
                  <a:srgbClr val="734B23"/>
                </a:solidFill>
                <a:latin typeface="Microsoft Sans Serif"/>
                <a:cs typeface="Microsoft Sans Serif"/>
              </a:rPr>
              <a:t>kelompok </a:t>
            </a:r>
            <a:r>
              <a:rPr sz="4050" spc="-175" dirty="0">
                <a:solidFill>
                  <a:srgbClr val="734B23"/>
                </a:solidFill>
                <a:latin typeface="Microsoft Sans Serif"/>
                <a:cs typeface="Microsoft Sans Serif"/>
              </a:rPr>
              <a:t>lainnya </a:t>
            </a:r>
            <a:r>
              <a:rPr sz="4050" spc="-285" dirty="0">
                <a:solidFill>
                  <a:srgbClr val="734B23"/>
                </a:solidFill>
                <a:latin typeface="Microsoft Sans Serif"/>
                <a:cs typeface="Microsoft Sans Serif"/>
              </a:rPr>
              <a:t>dan </a:t>
            </a:r>
            <a:r>
              <a:rPr sz="4050" spc="-140" dirty="0">
                <a:solidFill>
                  <a:srgbClr val="734B23"/>
                </a:solidFill>
                <a:latin typeface="Microsoft Sans Serif"/>
                <a:cs typeface="Microsoft Sans Serif"/>
              </a:rPr>
              <a:t>akhirnya </a:t>
            </a:r>
            <a:r>
              <a:rPr sz="4050" spc="-220" dirty="0">
                <a:solidFill>
                  <a:srgbClr val="734B23"/>
                </a:solidFill>
                <a:latin typeface="Microsoft Sans Serif"/>
                <a:cs typeface="Microsoft Sans Serif"/>
              </a:rPr>
              <a:t>menciptakan </a:t>
            </a:r>
            <a:r>
              <a:rPr sz="4050" spc="-60" dirty="0">
                <a:solidFill>
                  <a:srgbClr val="734B23"/>
                </a:solidFill>
                <a:latin typeface="Microsoft Sans Serif"/>
                <a:cs typeface="Microsoft Sans Serif"/>
              </a:rPr>
              <a:t>‘’feedback’’ </a:t>
            </a:r>
            <a:r>
              <a:rPr sz="4050" spc="-25" dirty="0">
                <a:solidFill>
                  <a:srgbClr val="734B23"/>
                </a:solidFill>
                <a:latin typeface="Microsoft Sans Serif"/>
                <a:cs typeface="Microsoft Sans Serif"/>
              </a:rPr>
              <a:t>atau </a:t>
            </a:r>
            <a:r>
              <a:rPr sz="4050" spc="-2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280" dirty="0">
                <a:solidFill>
                  <a:srgbClr val="734B23"/>
                </a:solidFill>
                <a:latin typeface="Microsoft Sans Serif"/>
                <a:cs typeface="Microsoft Sans Serif"/>
              </a:rPr>
              <a:t>u</a:t>
            </a:r>
            <a:r>
              <a:rPr sz="4050" spc="-695" dirty="0">
                <a:solidFill>
                  <a:srgbClr val="734B23"/>
                </a:solidFill>
                <a:latin typeface="Microsoft Sans Serif"/>
                <a:cs typeface="Microsoft Sans Serif"/>
              </a:rPr>
              <a:t>m</a:t>
            </a:r>
            <a:r>
              <a:rPr sz="4050" spc="-415" dirty="0">
                <a:solidFill>
                  <a:srgbClr val="734B23"/>
                </a:solidFill>
                <a:latin typeface="Microsoft Sans Serif"/>
                <a:cs typeface="Microsoft Sans Serif"/>
              </a:rPr>
              <a:t>p</a:t>
            </a:r>
            <a:r>
              <a:rPr sz="4050" spc="-21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4050" spc="-380" dirty="0">
                <a:solidFill>
                  <a:srgbClr val="734B23"/>
                </a:solidFill>
                <a:latin typeface="Microsoft Sans Serif"/>
                <a:cs typeface="Microsoft Sans Serif"/>
              </a:rPr>
              <a:t>n</a:t>
            </a:r>
            <a:r>
              <a:rPr sz="4050" spc="-13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185" dirty="0">
                <a:solidFill>
                  <a:srgbClr val="734B23"/>
                </a:solidFill>
                <a:latin typeface="Microsoft Sans Serif"/>
                <a:cs typeface="Microsoft Sans Serif"/>
              </a:rPr>
              <a:t>b</a:t>
            </a:r>
            <a:r>
              <a:rPr sz="4050" spc="-21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4050" spc="55" dirty="0">
                <a:solidFill>
                  <a:srgbClr val="734B23"/>
                </a:solidFill>
                <a:latin typeface="Microsoft Sans Serif"/>
                <a:cs typeface="Microsoft Sans Serif"/>
              </a:rPr>
              <a:t>l</a:t>
            </a:r>
            <a:r>
              <a:rPr sz="4050" spc="135" dirty="0">
                <a:solidFill>
                  <a:srgbClr val="734B23"/>
                </a:solidFill>
                <a:latin typeface="Microsoft Sans Serif"/>
                <a:cs typeface="Microsoft Sans Serif"/>
              </a:rPr>
              <a:t>i</a:t>
            </a:r>
            <a:r>
              <a:rPr sz="4050" spc="-155" dirty="0">
                <a:solidFill>
                  <a:srgbClr val="734B23"/>
                </a:solidFill>
                <a:latin typeface="Microsoft Sans Serif"/>
                <a:cs typeface="Microsoft Sans Serif"/>
              </a:rPr>
              <a:t>k</a:t>
            </a:r>
            <a:r>
              <a:rPr sz="4050" spc="-40" dirty="0">
                <a:solidFill>
                  <a:srgbClr val="734B23"/>
                </a:solidFill>
                <a:latin typeface="Microsoft Sans Serif"/>
                <a:cs typeface="Microsoft Sans Serif"/>
              </a:rPr>
              <a:t>.</a:t>
            </a:r>
            <a:endParaRPr sz="405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823549"/>
            <a:ext cx="2853377" cy="24634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06122" y="3"/>
            <a:ext cx="2481877" cy="331716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4839086" y="9099753"/>
            <a:ext cx="3435350" cy="422275"/>
          </a:xfrm>
          <a:custGeom>
            <a:avLst/>
            <a:gdLst/>
            <a:ahLst/>
            <a:cxnLst/>
            <a:rect l="l" t="t" r="r" b="b"/>
            <a:pathLst>
              <a:path w="3435350" h="422275">
                <a:moveTo>
                  <a:pt x="3434918" y="62293"/>
                </a:moveTo>
                <a:lnTo>
                  <a:pt x="3431171" y="40690"/>
                </a:lnTo>
                <a:lnTo>
                  <a:pt x="3415423" y="18161"/>
                </a:lnTo>
                <a:lnTo>
                  <a:pt x="3393859" y="4762"/>
                </a:lnTo>
                <a:lnTo>
                  <a:pt x="3368256" y="0"/>
                </a:lnTo>
                <a:lnTo>
                  <a:pt x="3340404" y="3365"/>
                </a:lnTo>
                <a:lnTo>
                  <a:pt x="3325660" y="8775"/>
                </a:lnTo>
                <a:lnTo>
                  <a:pt x="3311512" y="16433"/>
                </a:lnTo>
                <a:lnTo>
                  <a:pt x="3297491" y="24853"/>
                </a:lnTo>
                <a:lnTo>
                  <a:pt x="3283191" y="32575"/>
                </a:lnTo>
                <a:lnTo>
                  <a:pt x="3235490" y="53289"/>
                </a:lnTo>
                <a:lnTo>
                  <a:pt x="3187446" y="70561"/>
                </a:lnTo>
                <a:lnTo>
                  <a:pt x="3139097" y="84328"/>
                </a:lnTo>
                <a:lnTo>
                  <a:pt x="3090532" y="94513"/>
                </a:lnTo>
                <a:lnTo>
                  <a:pt x="3041802" y="101041"/>
                </a:lnTo>
                <a:lnTo>
                  <a:pt x="2992971" y="103847"/>
                </a:lnTo>
                <a:lnTo>
                  <a:pt x="2944101" y="102844"/>
                </a:lnTo>
                <a:lnTo>
                  <a:pt x="2895257" y="97980"/>
                </a:lnTo>
                <a:lnTo>
                  <a:pt x="2846501" y="89166"/>
                </a:lnTo>
                <a:lnTo>
                  <a:pt x="2797886" y="76352"/>
                </a:lnTo>
                <a:lnTo>
                  <a:pt x="2749473" y="59448"/>
                </a:lnTo>
                <a:lnTo>
                  <a:pt x="2701290" y="44170"/>
                </a:lnTo>
                <a:lnTo>
                  <a:pt x="2654782" y="36499"/>
                </a:lnTo>
                <a:lnTo>
                  <a:pt x="2609621" y="35623"/>
                </a:lnTo>
                <a:lnTo>
                  <a:pt x="2565476" y="40767"/>
                </a:lnTo>
                <a:lnTo>
                  <a:pt x="2521991" y="51130"/>
                </a:lnTo>
                <a:lnTo>
                  <a:pt x="2478862" y="65887"/>
                </a:lnTo>
                <a:lnTo>
                  <a:pt x="2432875" y="84150"/>
                </a:lnTo>
                <a:lnTo>
                  <a:pt x="2387155" y="103060"/>
                </a:lnTo>
                <a:lnTo>
                  <a:pt x="2308961" y="136728"/>
                </a:lnTo>
                <a:lnTo>
                  <a:pt x="2114956" y="222135"/>
                </a:lnTo>
                <a:lnTo>
                  <a:pt x="2069414" y="241541"/>
                </a:lnTo>
                <a:lnTo>
                  <a:pt x="2023681" y="260426"/>
                </a:lnTo>
                <a:lnTo>
                  <a:pt x="1977364" y="278015"/>
                </a:lnTo>
                <a:lnTo>
                  <a:pt x="1931085" y="292887"/>
                </a:lnTo>
                <a:lnTo>
                  <a:pt x="1884845" y="304482"/>
                </a:lnTo>
                <a:lnTo>
                  <a:pt x="1838629" y="312229"/>
                </a:lnTo>
                <a:lnTo>
                  <a:pt x="1792452" y="315556"/>
                </a:lnTo>
                <a:lnTo>
                  <a:pt x="1746313" y="313918"/>
                </a:lnTo>
                <a:lnTo>
                  <a:pt x="1700199" y="306730"/>
                </a:lnTo>
                <a:lnTo>
                  <a:pt x="1654111" y="293433"/>
                </a:lnTo>
                <a:lnTo>
                  <a:pt x="1608061" y="273469"/>
                </a:lnTo>
                <a:lnTo>
                  <a:pt x="1562049" y="246265"/>
                </a:lnTo>
                <a:lnTo>
                  <a:pt x="1520888" y="219621"/>
                </a:lnTo>
                <a:lnTo>
                  <a:pt x="1478902" y="194221"/>
                </a:lnTo>
                <a:lnTo>
                  <a:pt x="1436293" y="169760"/>
                </a:lnTo>
                <a:lnTo>
                  <a:pt x="1384046" y="140817"/>
                </a:lnTo>
                <a:lnTo>
                  <a:pt x="1307033" y="98526"/>
                </a:lnTo>
                <a:lnTo>
                  <a:pt x="1264234" y="74396"/>
                </a:lnTo>
                <a:lnTo>
                  <a:pt x="1220114" y="52158"/>
                </a:lnTo>
                <a:lnTo>
                  <a:pt x="1175766" y="35864"/>
                </a:lnTo>
                <a:lnTo>
                  <a:pt x="1131150" y="25374"/>
                </a:lnTo>
                <a:lnTo>
                  <a:pt x="1086243" y="20574"/>
                </a:lnTo>
                <a:lnTo>
                  <a:pt x="1041006" y="21323"/>
                </a:lnTo>
                <a:lnTo>
                  <a:pt x="995413" y="27495"/>
                </a:lnTo>
                <a:lnTo>
                  <a:pt x="949439" y="38976"/>
                </a:lnTo>
                <a:lnTo>
                  <a:pt x="903046" y="55638"/>
                </a:lnTo>
                <a:lnTo>
                  <a:pt x="857681" y="75882"/>
                </a:lnTo>
                <a:lnTo>
                  <a:pt x="813473" y="98285"/>
                </a:lnTo>
                <a:lnTo>
                  <a:pt x="770064" y="122148"/>
                </a:lnTo>
                <a:lnTo>
                  <a:pt x="684098" y="171437"/>
                </a:lnTo>
                <a:lnTo>
                  <a:pt x="640803" y="195465"/>
                </a:lnTo>
                <a:lnTo>
                  <a:pt x="596811" y="218173"/>
                </a:lnTo>
                <a:lnTo>
                  <a:pt x="551726" y="238836"/>
                </a:lnTo>
                <a:lnTo>
                  <a:pt x="316572" y="258483"/>
                </a:lnTo>
                <a:lnTo>
                  <a:pt x="307644" y="250164"/>
                </a:lnTo>
                <a:lnTo>
                  <a:pt x="296964" y="243433"/>
                </a:lnTo>
                <a:lnTo>
                  <a:pt x="285127" y="239179"/>
                </a:lnTo>
                <a:lnTo>
                  <a:pt x="272415" y="237718"/>
                </a:lnTo>
                <a:lnTo>
                  <a:pt x="117487" y="136728"/>
                </a:lnTo>
                <a:lnTo>
                  <a:pt x="114554" y="134099"/>
                </a:lnTo>
                <a:lnTo>
                  <a:pt x="89979" y="114985"/>
                </a:lnTo>
                <a:lnTo>
                  <a:pt x="65252" y="105498"/>
                </a:lnTo>
                <a:lnTo>
                  <a:pt x="40309" y="109918"/>
                </a:lnTo>
                <a:lnTo>
                  <a:pt x="15125" y="132486"/>
                </a:lnTo>
                <a:lnTo>
                  <a:pt x="7556" y="135267"/>
                </a:lnTo>
                <a:lnTo>
                  <a:pt x="5207" y="140347"/>
                </a:lnTo>
                <a:lnTo>
                  <a:pt x="8242" y="147777"/>
                </a:lnTo>
                <a:lnTo>
                  <a:pt x="0" y="188645"/>
                </a:lnTo>
                <a:lnTo>
                  <a:pt x="12954" y="215112"/>
                </a:lnTo>
                <a:lnTo>
                  <a:pt x="39954" y="232029"/>
                </a:lnTo>
                <a:lnTo>
                  <a:pt x="72758" y="243827"/>
                </a:lnTo>
                <a:lnTo>
                  <a:pt x="80759" y="254762"/>
                </a:lnTo>
                <a:lnTo>
                  <a:pt x="91033" y="262166"/>
                </a:lnTo>
                <a:lnTo>
                  <a:pt x="103174" y="266014"/>
                </a:lnTo>
                <a:lnTo>
                  <a:pt x="115925" y="266636"/>
                </a:lnTo>
                <a:lnTo>
                  <a:pt x="124764" y="276009"/>
                </a:lnTo>
                <a:lnTo>
                  <a:pt x="136080" y="281622"/>
                </a:lnTo>
                <a:lnTo>
                  <a:pt x="148653" y="284289"/>
                </a:lnTo>
                <a:lnTo>
                  <a:pt x="161188" y="285394"/>
                </a:lnTo>
                <a:lnTo>
                  <a:pt x="168490" y="296621"/>
                </a:lnTo>
                <a:lnTo>
                  <a:pt x="178396" y="304253"/>
                </a:lnTo>
                <a:lnTo>
                  <a:pt x="190309" y="308368"/>
                </a:lnTo>
                <a:lnTo>
                  <a:pt x="203085" y="309410"/>
                </a:lnTo>
                <a:lnTo>
                  <a:pt x="225704" y="329717"/>
                </a:lnTo>
                <a:lnTo>
                  <a:pt x="252158" y="343852"/>
                </a:lnTo>
                <a:lnTo>
                  <a:pt x="281254" y="351345"/>
                </a:lnTo>
                <a:lnTo>
                  <a:pt x="312801" y="352666"/>
                </a:lnTo>
                <a:lnTo>
                  <a:pt x="365264" y="364680"/>
                </a:lnTo>
                <a:lnTo>
                  <a:pt x="417042" y="370497"/>
                </a:lnTo>
                <a:lnTo>
                  <a:pt x="468147" y="370319"/>
                </a:lnTo>
                <a:lnTo>
                  <a:pt x="518591" y="364286"/>
                </a:lnTo>
                <a:lnTo>
                  <a:pt x="568363" y="352577"/>
                </a:lnTo>
                <a:lnTo>
                  <a:pt x="617486" y="335356"/>
                </a:lnTo>
                <a:lnTo>
                  <a:pt x="665962" y="312801"/>
                </a:lnTo>
                <a:lnTo>
                  <a:pt x="741235" y="273202"/>
                </a:lnTo>
                <a:lnTo>
                  <a:pt x="797572" y="243065"/>
                </a:lnTo>
                <a:lnTo>
                  <a:pt x="884656" y="195262"/>
                </a:lnTo>
                <a:lnTo>
                  <a:pt x="928243" y="173482"/>
                </a:lnTo>
                <a:lnTo>
                  <a:pt x="971638" y="157022"/>
                </a:lnTo>
                <a:lnTo>
                  <a:pt x="1014831" y="146075"/>
                </a:lnTo>
                <a:lnTo>
                  <a:pt x="1057833" y="140817"/>
                </a:lnTo>
                <a:lnTo>
                  <a:pt x="1100632" y="141452"/>
                </a:lnTo>
                <a:lnTo>
                  <a:pt x="1143254" y="148170"/>
                </a:lnTo>
                <a:lnTo>
                  <a:pt x="1185659" y="161175"/>
                </a:lnTo>
                <a:lnTo>
                  <a:pt x="1227886" y="180644"/>
                </a:lnTo>
                <a:lnTo>
                  <a:pt x="1269898" y="206781"/>
                </a:lnTo>
                <a:lnTo>
                  <a:pt x="1313141" y="234975"/>
                </a:lnTo>
                <a:lnTo>
                  <a:pt x="1357757" y="260870"/>
                </a:lnTo>
                <a:lnTo>
                  <a:pt x="1448130" y="310984"/>
                </a:lnTo>
                <a:lnTo>
                  <a:pt x="1535125" y="363931"/>
                </a:lnTo>
                <a:lnTo>
                  <a:pt x="1580172" y="387197"/>
                </a:lnTo>
                <a:lnTo>
                  <a:pt x="1628140" y="405371"/>
                </a:lnTo>
                <a:lnTo>
                  <a:pt x="1679600" y="416267"/>
                </a:lnTo>
                <a:lnTo>
                  <a:pt x="1730629" y="420865"/>
                </a:lnTo>
                <a:lnTo>
                  <a:pt x="1781073" y="422224"/>
                </a:lnTo>
                <a:lnTo>
                  <a:pt x="1831009" y="420458"/>
                </a:lnTo>
                <a:lnTo>
                  <a:pt x="1880438" y="415721"/>
                </a:lnTo>
                <a:lnTo>
                  <a:pt x="1929409" y="408139"/>
                </a:lnTo>
                <a:lnTo>
                  <a:pt x="1977974" y="397814"/>
                </a:lnTo>
                <a:lnTo>
                  <a:pt x="2026145" y="384898"/>
                </a:lnTo>
                <a:lnTo>
                  <a:pt x="2073973" y="369519"/>
                </a:lnTo>
                <a:lnTo>
                  <a:pt x="2121484" y="351790"/>
                </a:lnTo>
                <a:lnTo>
                  <a:pt x="2168423" y="332232"/>
                </a:lnTo>
                <a:lnTo>
                  <a:pt x="2205723" y="315556"/>
                </a:lnTo>
                <a:lnTo>
                  <a:pt x="2214829" y="311492"/>
                </a:lnTo>
                <a:lnTo>
                  <a:pt x="2353030" y="246824"/>
                </a:lnTo>
                <a:lnTo>
                  <a:pt x="2399461" y="226047"/>
                </a:lnTo>
                <a:lnTo>
                  <a:pt x="2446426" y="206451"/>
                </a:lnTo>
                <a:lnTo>
                  <a:pt x="2494140" y="188506"/>
                </a:lnTo>
                <a:lnTo>
                  <a:pt x="2542819" y="172681"/>
                </a:lnTo>
                <a:lnTo>
                  <a:pt x="2591295" y="160362"/>
                </a:lnTo>
                <a:lnTo>
                  <a:pt x="2639225" y="153809"/>
                </a:lnTo>
                <a:lnTo>
                  <a:pt x="2686545" y="155346"/>
                </a:lnTo>
                <a:lnTo>
                  <a:pt x="2733141" y="167309"/>
                </a:lnTo>
                <a:lnTo>
                  <a:pt x="2782430" y="183921"/>
                </a:lnTo>
                <a:lnTo>
                  <a:pt x="2832366" y="196265"/>
                </a:lnTo>
                <a:lnTo>
                  <a:pt x="2882671" y="205079"/>
                </a:lnTo>
                <a:lnTo>
                  <a:pt x="2933052" y="211086"/>
                </a:lnTo>
                <a:lnTo>
                  <a:pt x="2981883" y="214807"/>
                </a:lnTo>
                <a:lnTo>
                  <a:pt x="3030334" y="216192"/>
                </a:lnTo>
                <a:lnTo>
                  <a:pt x="3078315" y="214947"/>
                </a:lnTo>
                <a:lnTo>
                  <a:pt x="3125736" y="210794"/>
                </a:lnTo>
                <a:lnTo>
                  <a:pt x="3172523" y="203466"/>
                </a:lnTo>
                <a:lnTo>
                  <a:pt x="3218599" y="192671"/>
                </a:lnTo>
                <a:lnTo>
                  <a:pt x="3263887" y="178155"/>
                </a:lnTo>
                <a:lnTo>
                  <a:pt x="3308273" y="159613"/>
                </a:lnTo>
                <a:lnTo>
                  <a:pt x="3351707" y="136779"/>
                </a:lnTo>
                <a:lnTo>
                  <a:pt x="3394100" y="109372"/>
                </a:lnTo>
                <a:lnTo>
                  <a:pt x="3427387" y="80225"/>
                </a:lnTo>
                <a:lnTo>
                  <a:pt x="3434918" y="62293"/>
                </a:lnTo>
                <a:close/>
              </a:path>
            </a:pathLst>
          </a:custGeom>
          <a:solidFill>
            <a:srgbClr val="C1834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5038694" y="9793123"/>
            <a:ext cx="3232150" cy="349250"/>
            <a:chOff x="15038694" y="9793123"/>
            <a:chExt cx="3232150" cy="349250"/>
          </a:xfrm>
        </p:grpSpPr>
        <p:sp>
          <p:nvSpPr>
            <p:cNvPr id="7" name="object 7"/>
            <p:cNvSpPr/>
            <p:nvPr/>
          </p:nvSpPr>
          <p:spPr>
            <a:xfrm>
              <a:off x="15191943" y="9793135"/>
              <a:ext cx="3079115" cy="349250"/>
            </a:xfrm>
            <a:custGeom>
              <a:avLst/>
              <a:gdLst/>
              <a:ahLst/>
              <a:cxnLst/>
              <a:rect l="l" t="t" r="r" b="b"/>
              <a:pathLst>
                <a:path w="3079115" h="349250">
                  <a:moveTo>
                    <a:pt x="3263" y="151536"/>
                  </a:moveTo>
                  <a:lnTo>
                    <a:pt x="2870" y="151828"/>
                  </a:lnTo>
                  <a:lnTo>
                    <a:pt x="3251" y="151726"/>
                  </a:lnTo>
                  <a:lnTo>
                    <a:pt x="3263" y="151536"/>
                  </a:lnTo>
                  <a:close/>
                </a:path>
                <a:path w="3079115" h="349250">
                  <a:moveTo>
                    <a:pt x="70561" y="240449"/>
                  </a:moveTo>
                  <a:lnTo>
                    <a:pt x="70307" y="240449"/>
                  </a:lnTo>
                  <a:lnTo>
                    <a:pt x="70065" y="240639"/>
                  </a:lnTo>
                  <a:lnTo>
                    <a:pt x="70561" y="240449"/>
                  </a:lnTo>
                  <a:close/>
                </a:path>
                <a:path w="3079115" h="349250">
                  <a:moveTo>
                    <a:pt x="139306" y="199504"/>
                  </a:moveTo>
                  <a:lnTo>
                    <a:pt x="138874" y="199644"/>
                  </a:lnTo>
                  <a:lnTo>
                    <a:pt x="137350" y="201269"/>
                  </a:lnTo>
                  <a:lnTo>
                    <a:pt x="139306" y="199504"/>
                  </a:lnTo>
                  <a:close/>
                </a:path>
                <a:path w="3079115" h="349250">
                  <a:moveTo>
                    <a:pt x="1418386" y="266725"/>
                  </a:moveTo>
                  <a:lnTo>
                    <a:pt x="1417523" y="266788"/>
                  </a:lnTo>
                  <a:lnTo>
                    <a:pt x="1416926" y="267906"/>
                  </a:lnTo>
                  <a:lnTo>
                    <a:pt x="1418386" y="266725"/>
                  </a:lnTo>
                  <a:close/>
                </a:path>
                <a:path w="3079115" h="349250">
                  <a:moveTo>
                    <a:pt x="1457413" y="240931"/>
                  </a:moveTo>
                  <a:lnTo>
                    <a:pt x="1457045" y="241134"/>
                  </a:lnTo>
                  <a:lnTo>
                    <a:pt x="1456626" y="241528"/>
                  </a:lnTo>
                  <a:lnTo>
                    <a:pt x="1457413" y="240931"/>
                  </a:lnTo>
                  <a:close/>
                </a:path>
                <a:path w="3079115" h="349250">
                  <a:moveTo>
                    <a:pt x="3078797" y="182702"/>
                  </a:moveTo>
                  <a:lnTo>
                    <a:pt x="3062770" y="142252"/>
                  </a:lnTo>
                  <a:lnTo>
                    <a:pt x="3026867" y="121729"/>
                  </a:lnTo>
                  <a:lnTo>
                    <a:pt x="3011563" y="120573"/>
                  </a:lnTo>
                  <a:lnTo>
                    <a:pt x="2995676" y="122186"/>
                  </a:lnTo>
                  <a:lnTo>
                    <a:pt x="2963595" y="128282"/>
                  </a:lnTo>
                  <a:lnTo>
                    <a:pt x="2915564" y="136601"/>
                  </a:lnTo>
                  <a:lnTo>
                    <a:pt x="2723972" y="173304"/>
                  </a:lnTo>
                  <a:lnTo>
                    <a:pt x="2675940" y="181635"/>
                  </a:lnTo>
                  <a:lnTo>
                    <a:pt x="2627782" y="188937"/>
                  </a:lnTo>
                  <a:lnTo>
                    <a:pt x="2579408" y="194868"/>
                  </a:lnTo>
                  <a:lnTo>
                    <a:pt x="2530792" y="199097"/>
                  </a:lnTo>
                  <a:lnTo>
                    <a:pt x="2486291" y="201091"/>
                  </a:lnTo>
                  <a:lnTo>
                    <a:pt x="2432608" y="201066"/>
                  </a:lnTo>
                  <a:lnTo>
                    <a:pt x="2385276" y="198882"/>
                  </a:lnTo>
                  <a:lnTo>
                    <a:pt x="2338527" y="194906"/>
                  </a:lnTo>
                  <a:lnTo>
                    <a:pt x="2292439" y="188696"/>
                  </a:lnTo>
                  <a:lnTo>
                    <a:pt x="2247061" y="179768"/>
                  </a:lnTo>
                  <a:lnTo>
                    <a:pt x="2202459" y="167652"/>
                  </a:lnTo>
                  <a:lnTo>
                    <a:pt x="2158695" y="151879"/>
                  </a:lnTo>
                  <a:lnTo>
                    <a:pt x="2115845" y="131978"/>
                  </a:lnTo>
                  <a:lnTo>
                    <a:pt x="2031669" y="82334"/>
                  </a:lnTo>
                  <a:lnTo>
                    <a:pt x="1988185" y="61277"/>
                  </a:lnTo>
                  <a:lnTo>
                    <a:pt x="1943404" y="44221"/>
                  </a:lnTo>
                  <a:lnTo>
                    <a:pt x="1897253" y="31140"/>
                  </a:lnTo>
                  <a:lnTo>
                    <a:pt x="1849615" y="21958"/>
                  </a:lnTo>
                  <a:lnTo>
                    <a:pt x="1800377" y="16649"/>
                  </a:lnTo>
                  <a:lnTo>
                    <a:pt x="1749450" y="15138"/>
                  </a:lnTo>
                  <a:lnTo>
                    <a:pt x="1698421" y="18707"/>
                  </a:lnTo>
                  <a:lnTo>
                    <a:pt x="1650212" y="28028"/>
                  </a:lnTo>
                  <a:lnTo>
                    <a:pt x="1604289" y="42113"/>
                  </a:lnTo>
                  <a:lnTo>
                    <a:pt x="1560080" y="59969"/>
                  </a:lnTo>
                  <a:lnTo>
                    <a:pt x="1517015" y="80632"/>
                  </a:lnTo>
                  <a:lnTo>
                    <a:pt x="1474533" y="103111"/>
                  </a:lnTo>
                  <a:lnTo>
                    <a:pt x="1432077" y="126428"/>
                  </a:lnTo>
                  <a:lnTo>
                    <a:pt x="1424178" y="136601"/>
                  </a:lnTo>
                  <a:lnTo>
                    <a:pt x="1413078" y="141986"/>
                  </a:lnTo>
                  <a:lnTo>
                    <a:pt x="1401305" y="146291"/>
                  </a:lnTo>
                  <a:lnTo>
                    <a:pt x="1391297" y="153289"/>
                  </a:lnTo>
                  <a:lnTo>
                    <a:pt x="1390904" y="153581"/>
                  </a:lnTo>
                  <a:lnTo>
                    <a:pt x="1381823" y="175310"/>
                  </a:lnTo>
                  <a:lnTo>
                    <a:pt x="1367129" y="188404"/>
                  </a:lnTo>
                  <a:lnTo>
                    <a:pt x="1348003" y="194741"/>
                  </a:lnTo>
                  <a:lnTo>
                    <a:pt x="1325676" y="196189"/>
                  </a:lnTo>
                  <a:lnTo>
                    <a:pt x="1314488" y="204114"/>
                  </a:lnTo>
                  <a:lnTo>
                    <a:pt x="1301902" y="208140"/>
                  </a:lnTo>
                  <a:lnTo>
                    <a:pt x="1288884" y="211048"/>
                  </a:lnTo>
                  <a:lnTo>
                    <a:pt x="1276477" y="215531"/>
                  </a:lnTo>
                  <a:lnTo>
                    <a:pt x="1269923" y="212013"/>
                  </a:lnTo>
                  <a:lnTo>
                    <a:pt x="1264742" y="213474"/>
                  </a:lnTo>
                  <a:lnTo>
                    <a:pt x="1260919" y="219735"/>
                  </a:lnTo>
                  <a:lnTo>
                    <a:pt x="1251610" y="225361"/>
                  </a:lnTo>
                  <a:lnTo>
                    <a:pt x="1242568" y="231228"/>
                  </a:lnTo>
                  <a:lnTo>
                    <a:pt x="1235798" y="239052"/>
                  </a:lnTo>
                  <a:lnTo>
                    <a:pt x="1231417" y="236054"/>
                  </a:lnTo>
                  <a:lnTo>
                    <a:pt x="1226591" y="232752"/>
                  </a:lnTo>
                  <a:lnTo>
                    <a:pt x="1213510" y="230505"/>
                  </a:lnTo>
                  <a:lnTo>
                    <a:pt x="1200035" y="232321"/>
                  </a:lnTo>
                  <a:lnTo>
                    <a:pt x="1186395" y="236054"/>
                  </a:lnTo>
                  <a:lnTo>
                    <a:pt x="1147953" y="225412"/>
                  </a:lnTo>
                  <a:lnTo>
                    <a:pt x="1116520" y="219925"/>
                  </a:lnTo>
                  <a:lnTo>
                    <a:pt x="1069098" y="212001"/>
                  </a:lnTo>
                  <a:lnTo>
                    <a:pt x="1029716" y="202247"/>
                  </a:lnTo>
                  <a:lnTo>
                    <a:pt x="984681" y="185775"/>
                  </a:lnTo>
                  <a:lnTo>
                    <a:pt x="941209" y="166433"/>
                  </a:lnTo>
                  <a:lnTo>
                    <a:pt x="898829" y="145122"/>
                  </a:lnTo>
                  <a:lnTo>
                    <a:pt x="853211" y="120624"/>
                  </a:lnTo>
                  <a:lnTo>
                    <a:pt x="655459" y="120624"/>
                  </a:lnTo>
                  <a:lnTo>
                    <a:pt x="853198" y="120611"/>
                  </a:lnTo>
                  <a:lnTo>
                    <a:pt x="815428" y="100101"/>
                  </a:lnTo>
                  <a:lnTo>
                    <a:pt x="773442" y="78181"/>
                  </a:lnTo>
                  <a:lnTo>
                    <a:pt x="730631" y="57835"/>
                  </a:lnTo>
                  <a:lnTo>
                    <a:pt x="681316" y="37858"/>
                  </a:lnTo>
                  <a:lnTo>
                    <a:pt x="632040" y="21869"/>
                  </a:lnTo>
                  <a:lnTo>
                    <a:pt x="582764" y="10083"/>
                  </a:lnTo>
                  <a:lnTo>
                    <a:pt x="533425" y="2717"/>
                  </a:lnTo>
                  <a:lnTo>
                    <a:pt x="483997" y="0"/>
                  </a:lnTo>
                  <a:lnTo>
                    <a:pt x="434416" y="2146"/>
                  </a:lnTo>
                  <a:lnTo>
                    <a:pt x="384632" y="9385"/>
                  </a:lnTo>
                  <a:lnTo>
                    <a:pt x="334594" y="21945"/>
                  </a:lnTo>
                  <a:lnTo>
                    <a:pt x="284251" y="40043"/>
                  </a:lnTo>
                  <a:lnTo>
                    <a:pt x="235140" y="53149"/>
                  </a:lnTo>
                  <a:lnTo>
                    <a:pt x="188722" y="72999"/>
                  </a:lnTo>
                  <a:lnTo>
                    <a:pt x="98539" y="119329"/>
                  </a:lnTo>
                  <a:lnTo>
                    <a:pt x="52070" y="139001"/>
                  </a:lnTo>
                  <a:lnTo>
                    <a:pt x="3251" y="151726"/>
                  </a:lnTo>
                  <a:lnTo>
                    <a:pt x="0" y="188950"/>
                  </a:lnTo>
                  <a:lnTo>
                    <a:pt x="4635" y="220395"/>
                  </a:lnTo>
                  <a:lnTo>
                    <a:pt x="25412" y="239636"/>
                  </a:lnTo>
                  <a:lnTo>
                    <a:pt x="70307" y="240449"/>
                  </a:lnTo>
                  <a:lnTo>
                    <a:pt x="79959" y="232600"/>
                  </a:lnTo>
                  <a:lnTo>
                    <a:pt x="91655" y="228358"/>
                  </a:lnTo>
                  <a:lnTo>
                    <a:pt x="103759" y="224955"/>
                  </a:lnTo>
                  <a:lnTo>
                    <a:pt x="113880" y="219925"/>
                  </a:lnTo>
                  <a:lnTo>
                    <a:pt x="118706" y="212928"/>
                  </a:lnTo>
                  <a:lnTo>
                    <a:pt x="124256" y="206819"/>
                  </a:lnTo>
                  <a:lnTo>
                    <a:pt x="130962" y="202158"/>
                  </a:lnTo>
                  <a:lnTo>
                    <a:pt x="138874" y="199644"/>
                  </a:lnTo>
                  <a:lnTo>
                    <a:pt x="158902" y="178231"/>
                  </a:lnTo>
                  <a:lnTo>
                    <a:pt x="186118" y="167906"/>
                  </a:lnTo>
                  <a:lnTo>
                    <a:pt x="215493" y="162445"/>
                  </a:lnTo>
                  <a:lnTo>
                    <a:pt x="243471" y="153974"/>
                  </a:lnTo>
                  <a:lnTo>
                    <a:pt x="265658" y="142862"/>
                  </a:lnTo>
                  <a:lnTo>
                    <a:pt x="289750" y="141173"/>
                  </a:lnTo>
                  <a:lnTo>
                    <a:pt x="314147" y="140944"/>
                  </a:lnTo>
                  <a:lnTo>
                    <a:pt x="337172" y="134239"/>
                  </a:lnTo>
                  <a:lnTo>
                    <a:pt x="385508" y="125082"/>
                  </a:lnTo>
                  <a:lnTo>
                    <a:pt x="432993" y="120624"/>
                  </a:lnTo>
                  <a:lnTo>
                    <a:pt x="479818" y="120624"/>
                  </a:lnTo>
                  <a:lnTo>
                    <a:pt x="525729" y="124815"/>
                  </a:lnTo>
                  <a:lnTo>
                    <a:pt x="571182" y="132969"/>
                  </a:lnTo>
                  <a:lnTo>
                    <a:pt x="616140" y="144830"/>
                  </a:lnTo>
                  <a:lnTo>
                    <a:pt x="660704" y="160159"/>
                  </a:lnTo>
                  <a:lnTo>
                    <a:pt x="704964" y="178689"/>
                  </a:lnTo>
                  <a:lnTo>
                    <a:pt x="749020" y="200190"/>
                  </a:lnTo>
                  <a:lnTo>
                    <a:pt x="794943" y="224078"/>
                  </a:lnTo>
                  <a:lnTo>
                    <a:pt x="841197" y="247510"/>
                  </a:lnTo>
                  <a:lnTo>
                    <a:pt x="888009" y="269913"/>
                  </a:lnTo>
                  <a:lnTo>
                    <a:pt x="935558" y="290690"/>
                  </a:lnTo>
                  <a:lnTo>
                    <a:pt x="984059" y="309257"/>
                  </a:lnTo>
                  <a:lnTo>
                    <a:pt x="1033703" y="325005"/>
                  </a:lnTo>
                  <a:lnTo>
                    <a:pt x="1084681" y="337375"/>
                  </a:lnTo>
                  <a:lnTo>
                    <a:pt x="1129563" y="345554"/>
                  </a:lnTo>
                  <a:lnTo>
                    <a:pt x="1173975" y="349034"/>
                  </a:lnTo>
                  <a:lnTo>
                    <a:pt x="1217739" y="343712"/>
                  </a:lnTo>
                  <a:lnTo>
                    <a:pt x="1260627" y="325450"/>
                  </a:lnTo>
                  <a:lnTo>
                    <a:pt x="1271066" y="318173"/>
                  </a:lnTo>
                  <a:lnTo>
                    <a:pt x="1284211" y="315442"/>
                  </a:lnTo>
                  <a:lnTo>
                    <a:pt x="1296428" y="311162"/>
                  </a:lnTo>
                  <a:lnTo>
                    <a:pt x="1298168" y="308457"/>
                  </a:lnTo>
                  <a:lnTo>
                    <a:pt x="1305344" y="310705"/>
                  </a:lnTo>
                  <a:lnTo>
                    <a:pt x="1312125" y="310705"/>
                  </a:lnTo>
                  <a:lnTo>
                    <a:pt x="1318539" y="308470"/>
                  </a:lnTo>
                  <a:lnTo>
                    <a:pt x="1324597" y="303961"/>
                  </a:lnTo>
                  <a:lnTo>
                    <a:pt x="1325473" y="303568"/>
                  </a:lnTo>
                  <a:lnTo>
                    <a:pt x="1340726" y="295109"/>
                  </a:lnTo>
                  <a:lnTo>
                    <a:pt x="1375460" y="291465"/>
                  </a:lnTo>
                  <a:lnTo>
                    <a:pt x="1390713" y="282956"/>
                  </a:lnTo>
                  <a:lnTo>
                    <a:pt x="1396466" y="276948"/>
                  </a:lnTo>
                  <a:lnTo>
                    <a:pt x="1402422" y="271246"/>
                  </a:lnTo>
                  <a:lnTo>
                    <a:pt x="1409446" y="267347"/>
                  </a:lnTo>
                  <a:lnTo>
                    <a:pt x="1417523" y="266788"/>
                  </a:lnTo>
                  <a:lnTo>
                    <a:pt x="1423441" y="255765"/>
                  </a:lnTo>
                  <a:lnTo>
                    <a:pt x="1434312" y="250126"/>
                  </a:lnTo>
                  <a:lnTo>
                    <a:pt x="1446606" y="246646"/>
                  </a:lnTo>
                  <a:lnTo>
                    <a:pt x="1457045" y="241134"/>
                  </a:lnTo>
                  <a:lnTo>
                    <a:pt x="1465491" y="233146"/>
                  </a:lnTo>
                  <a:lnTo>
                    <a:pt x="1476717" y="228765"/>
                  </a:lnTo>
                  <a:lnTo>
                    <a:pt x="1488135" y="224713"/>
                  </a:lnTo>
                  <a:lnTo>
                    <a:pt x="1497609" y="217385"/>
                  </a:lnTo>
                  <a:lnTo>
                    <a:pt x="1498688" y="216903"/>
                  </a:lnTo>
                  <a:lnTo>
                    <a:pt x="1500835" y="215531"/>
                  </a:lnTo>
                  <a:lnTo>
                    <a:pt x="1508836" y="210439"/>
                  </a:lnTo>
                  <a:lnTo>
                    <a:pt x="1520469" y="207022"/>
                  </a:lnTo>
                  <a:lnTo>
                    <a:pt x="1532001" y="203365"/>
                  </a:lnTo>
                  <a:lnTo>
                    <a:pt x="1541818" y="196189"/>
                  </a:lnTo>
                  <a:lnTo>
                    <a:pt x="1561274" y="196088"/>
                  </a:lnTo>
                  <a:lnTo>
                    <a:pt x="1579613" y="192201"/>
                  </a:lnTo>
                  <a:lnTo>
                    <a:pt x="1596720" y="184835"/>
                  </a:lnTo>
                  <a:lnTo>
                    <a:pt x="1612430" y="174294"/>
                  </a:lnTo>
                  <a:lnTo>
                    <a:pt x="1652625" y="150114"/>
                  </a:lnTo>
                  <a:lnTo>
                    <a:pt x="1695500" y="136906"/>
                  </a:lnTo>
                  <a:lnTo>
                    <a:pt x="1740268" y="130911"/>
                  </a:lnTo>
                  <a:lnTo>
                    <a:pt x="1786128" y="128371"/>
                  </a:lnTo>
                  <a:lnTo>
                    <a:pt x="1837867" y="130987"/>
                  </a:lnTo>
                  <a:lnTo>
                    <a:pt x="1886648" y="142049"/>
                  </a:lnTo>
                  <a:lnTo>
                    <a:pt x="1933168" y="159435"/>
                  </a:lnTo>
                  <a:lnTo>
                    <a:pt x="1978113" y="180975"/>
                  </a:lnTo>
                  <a:lnTo>
                    <a:pt x="2066048" y="227939"/>
                  </a:lnTo>
                  <a:lnTo>
                    <a:pt x="2112429" y="249986"/>
                  </a:lnTo>
                  <a:lnTo>
                    <a:pt x="2159457" y="268833"/>
                  </a:lnTo>
                  <a:lnTo>
                    <a:pt x="2207082" y="284556"/>
                  </a:lnTo>
                  <a:lnTo>
                    <a:pt x="2255253" y="297230"/>
                  </a:lnTo>
                  <a:lnTo>
                    <a:pt x="2303894" y="306946"/>
                  </a:lnTo>
                  <a:lnTo>
                    <a:pt x="2352967" y="313791"/>
                  </a:lnTo>
                  <a:lnTo>
                    <a:pt x="2402408" y="317830"/>
                  </a:lnTo>
                  <a:lnTo>
                    <a:pt x="2452154" y="319151"/>
                  </a:lnTo>
                  <a:lnTo>
                    <a:pt x="2502154" y="317830"/>
                  </a:lnTo>
                  <a:lnTo>
                    <a:pt x="2550858" y="314706"/>
                  </a:lnTo>
                  <a:lnTo>
                    <a:pt x="2599448" y="310362"/>
                  </a:lnTo>
                  <a:lnTo>
                    <a:pt x="2647937" y="304876"/>
                  </a:lnTo>
                  <a:lnTo>
                    <a:pt x="2696299" y="298310"/>
                  </a:lnTo>
                  <a:lnTo>
                    <a:pt x="2744533" y="290741"/>
                  </a:lnTo>
                  <a:lnTo>
                    <a:pt x="2792641" y="282219"/>
                  </a:lnTo>
                  <a:lnTo>
                    <a:pt x="2840634" y="272808"/>
                  </a:lnTo>
                  <a:lnTo>
                    <a:pt x="2888475" y="262585"/>
                  </a:lnTo>
                  <a:lnTo>
                    <a:pt x="2936189" y="251599"/>
                  </a:lnTo>
                  <a:lnTo>
                    <a:pt x="2983750" y="239941"/>
                  </a:lnTo>
                  <a:lnTo>
                    <a:pt x="3031172" y="227647"/>
                  </a:lnTo>
                  <a:lnTo>
                    <a:pt x="3049346" y="223126"/>
                  </a:lnTo>
                  <a:lnTo>
                    <a:pt x="3065551" y="216611"/>
                  </a:lnTo>
                  <a:lnTo>
                    <a:pt x="3076473" y="204368"/>
                  </a:lnTo>
                  <a:lnTo>
                    <a:pt x="3076803" y="201282"/>
                  </a:lnTo>
                  <a:lnTo>
                    <a:pt x="3078797" y="182702"/>
                  </a:lnTo>
                  <a:close/>
                </a:path>
              </a:pathLst>
            </a:custGeom>
            <a:solidFill>
              <a:srgbClr val="B36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38694" y="9944662"/>
              <a:ext cx="223811" cy="1896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194814" y="9833190"/>
              <a:ext cx="1539240" cy="287020"/>
            </a:xfrm>
            <a:custGeom>
              <a:avLst/>
              <a:gdLst/>
              <a:ahLst/>
              <a:cxnLst/>
              <a:rect l="l" t="t" r="r" b="b"/>
              <a:pathLst>
                <a:path w="1539240" h="287020">
                  <a:moveTo>
                    <a:pt x="240601" y="113919"/>
                  </a:moveTo>
                  <a:lnTo>
                    <a:pt x="208470" y="113131"/>
                  </a:lnTo>
                  <a:lnTo>
                    <a:pt x="177749" y="115544"/>
                  </a:lnTo>
                  <a:lnTo>
                    <a:pt x="151930" y="128968"/>
                  </a:lnTo>
                  <a:lnTo>
                    <a:pt x="135293" y="159715"/>
                  </a:lnTo>
                  <a:lnTo>
                    <a:pt x="127558" y="161467"/>
                  </a:lnTo>
                  <a:lnTo>
                    <a:pt x="120396" y="165557"/>
                  </a:lnTo>
                  <a:lnTo>
                    <a:pt x="114884" y="171704"/>
                  </a:lnTo>
                  <a:lnTo>
                    <a:pt x="111239" y="179387"/>
                  </a:lnTo>
                  <a:lnTo>
                    <a:pt x="98196" y="179260"/>
                  </a:lnTo>
                  <a:lnTo>
                    <a:pt x="85852" y="182143"/>
                  </a:lnTo>
                  <a:lnTo>
                    <a:pt x="75374" y="188950"/>
                  </a:lnTo>
                  <a:lnTo>
                    <a:pt x="67195" y="200583"/>
                  </a:lnTo>
                  <a:lnTo>
                    <a:pt x="80657" y="200012"/>
                  </a:lnTo>
                  <a:lnTo>
                    <a:pt x="92964" y="197053"/>
                  </a:lnTo>
                  <a:lnTo>
                    <a:pt x="103593" y="190576"/>
                  </a:lnTo>
                  <a:lnTo>
                    <a:pt x="111671" y="179806"/>
                  </a:lnTo>
                  <a:lnTo>
                    <a:pt x="120611" y="178790"/>
                  </a:lnTo>
                  <a:lnTo>
                    <a:pt x="127939" y="174904"/>
                  </a:lnTo>
                  <a:lnTo>
                    <a:pt x="133172" y="168402"/>
                  </a:lnTo>
                  <a:lnTo>
                    <a:pt x="135991" y="160655"/>
                  </a:lnTo>
                  <a:lnTo>
                    <a:pt x="161759" y="150964"/>
                  </a:lnTo>
                  <a:lnTo>
                    <a:pt x="190080" y="143129"/>
                  </a:lnTo>
                  <a:lnTo>
                    <a:pt x="217131" y="132524"/>
                  </a:lnTo>
                  <a:lnTo>
                    <a:pt x="240601" y="113919"/>
                  </a:lnTo>
                  <a:close/>
                </a:path>
                <a:path w="1539240" h="287020">
                  <a:moveTo>
                    <a:pt x="281381" y="0"/>
                  </a:moveTo>
                  <a:lnTo>
                    <a:pt x="228917" y="4610"/>
                  </a:lnTo>
                  <a:lnTo>
                    <a:pt x="179527" y="16992"/>
                  </a:lnTo>
                  <a:lnTo>
                    <a:pt x="132588" y="35509"/>
                  </a:lnTo>
                  <a:lnTo>
                    <a:pt x="87452" y="58559"/>
                  </a:lnTo>
                  <a:lnTo>
                    <a:pt x="43472" y="84518"/>
                  </a:lnTo>
                  <a:lnTo>
                    <a:pt x="0" y="111772"/>
                  </a:lnTo>
                  <a:lnTo>
                    <a:pt x="31229" y="114173"/>
                  </a:lnTo>
                  <a:lnTo>
                    <a:pt x="63398" y="117500"/>
                  </a:lnTo>
                  <a:lnTo>
                    <a:pt x="92494" y="115938"/>
                  </a:lnTo>
                  <a:lnTo>
                    <a:pt x="114528" y="103657"/>
                  </a:lnTo>
                  <a:lnTo>
                    <a:pt x="152819" y="70065"/>
                  </a:lnTo>
                  <a:lnTo>
                    <a:pt x="195389" y="45593"/>
                  </a:lnTo>
                  <a:lnTo>
                    <a:pt x="239255" y="24244"/>
                  </a:lnTo>
                  <a:lnTo>
                    <a:pt x="281381" y="0"/>
                  </a:lnTo>
                  <a:close/>
                </a:path>
                <a:path w="1539240" h="287020">
                  <a:moveTo>
                    <a:pt x="334302" y="94183"/>
                  </a:moveTo>
                  <a:lnTo>
                    <a:pt x="309410" y="92049"/>
                  </a:lnTo>
                  <a:lnTo>
                    <a:pt x="284708" y="90792"/>
                  </a:lnTo>
                  <a:lnTo>
                    <a:pt x="261404" y="96164"/>
                  </a:lnTo>
                  <a:lnTo>
                    <a:pt x="240703" y="113919"/>
                  </a:lnTo>
                  <a:lnTo>
                    <a:pt x="265010" y="113322"/>
                  </a:lnTo>
                  <a:lnTo>
                    <a:pt x="289191" y="112153"/>
                  </a:lnTo>
                  <a:lnTo>
                    <a:pt x="312521" y="106921"/>
                  </a:lnTo>
                  <a:lnTo>
                    <a:pt x="334302" y="94183"/>
                  </a:lnTo>
                  <a:close/>
                </a:path>
                <a:path w="1539240" h="287020">
                  <a:moveTo>
                    <a:pt x="1258049" y="179679"/>
                  </a:moveTo>
                  <a:lnTo>
                    <a:pt x="1238135" y="178003"/>
                  </a:lnTo>
                  <a:lnTo>
                    <a:pt x="1218514" y="177685"/>
                  </a:lnTo>
                  <a:lnTo>
                    <a:pt x="1200048" y="182435"/>
                  </a:lnTo>
                  <a:lnTo>
                    <a:pt x="1183525" y="195999"/>
                  </a:lnTo>
                  <a:lnTo>
                    <a:pt x="1236141" y="201168"/>
                  </a:lnTo>
                  <a:lnTo>
                    <a:pt x="1258049" y="179679"/>
                  </a:lnTo>
                  <a:close/>
                </a:path>
                <a:path w="1539240" h="287020">
                  <a:moveTo>
                    <a:pt x="1321727" y="263906"/>
                  </a:moveTo>
                  <a:lnTo>
                    <a:pt x="1301191" y="259207"/>
                  </a:lnTo>
                  <a:lnTo>
                    <a:pt x="1288707" y="263080"/>
                  </a:lnTo>
                  <a:lnTo>
                    <a:pt x="1276692" y="267690"/>
                  </a:lnTo>
                  <a:lnTo>
                    <a:pt x="1266063" y="274599"/>
                  </a:lnTo>
                  <a:lnTo>
                    <a:pt x="1257757" y="285394"/>
                  </a:lnTo>
                  <a:lnTo>
                    <a:pt x="1276083" y="286931"/>
                  </a:lnTo>
                  <a:lnTo>
                    <a:pt x="1293075" y="284543"/>
                  </a:lnTo>
                  <a:lnTo>
                    <a:pt x="1308417" y="277202"/>
                  </a:lnTo>
                  <a:lnTo>
                    <a:pt x="1321727" y="263906"/>
                  </a:lnTo>
                  <a:close/>
                </a:path>
                <a:path w="1539240" h="287020">
                  <a:moveTo>
                    <a:pt x="1322705" y="156222"/>
                  </a:moveTo>
                  <a:lnTo>
                    <a:pt x="1308823" y="157022"/>
                  </a:lnTo>
                  <a:lnTo>
                    <a:pt x="1295768" y="159880"/>
                  </a:lnTo>
                  <a:lnTo>
                    <a:pt x="1283906" y="165722"/>
                  </a:lnTo>
                  <a:lnTo>
                    <a:pt x="1273606" y="175475"/>
                  </a:lnTo>
                  <a:lnTo>
                    <a:pt x="1288338" y="176949"/>
                  </a:lnTo>
                  <a:lnTo>
                    <a:pt x="1301711" y="174942"/>
                  </a:lnTo>
                  <a:lnTo>
                    <a:pt x="1313307" y="168389"/>
                  </a:lnTo>
                  <a:lnTo>
                    <a:pt x="1322705" y="156222"/>
                  </a:lnTo>
                  <a:close/>
                </a:path>
                <a:path w="1539240" h="287020">
                  <a:moveTo>
                    <a:pt x="1387843" y="242900"/>
                  </a:moveTo>
                  <a:lnTo>
                    <a:pt x="1369618" y="241998"/>
                  </a:lnTo>
                  <a:lnTo>
                    <a:pt x="1352067" y="243230"/>
                  </a:lnTo>
                  <a:lnTo>
                    <a:pt x="1336103" y="249466"/>
                  </a:lnTo>
                  <a:lnTo>
                    <a:pt x="1322603" y="263512"/>
                  </a:lnTo>
                  <a:lnTo>
                    <a:pt x="1340561" y="263664"/>
                  </a:lnTo>
                  <a:lnTo>
                    <a:pt x="1358011" y="262140"/>
                  </a:lnTo>
                  <a:lnTo>
                    <a:pt x="1374076" y="256146"/>
                  </a:lnTo>
                  <a:lnTo>
                    <a:pt x="1387843" y="242900"/>
                  </a:lnTo>
                  <a:close/>
                </a:path>
                <a:path w="1539240" h="287020">
                  <a:moveTo>
                    <a:pt x="1388033" y="113525"/>
                  </a:moveTo>
                  <a:lnTo>
                    <a:pt x="1369110" y="120205"/>
                  </a:lnTo>
                  <a:lnTo>
                    <a:pt x="1351635" y="129082"/>
                  </a:lnTo>
                  <a:lnTo>
                    <a:pt x="1336065" y="140830"/>
                  </a:lnTo>
                  <a:lnTo>
                    <a:pt x="1322806" y="156133"/>
                  </a:lnTo>
                  <a:lnTo>
                    <a:pt x="1349349" y="161112"/>
                  </a:lnTo>
                  <a:lnTo>
                    <a:pt x="1372616" y="161099"/>
                  </a:lnTo>
                  <a:lnTo>
                    <a:pt x="1387297" y="147955"/>
                  </a:lnTo>
                  <a:lnTo>
                    <a:pt x="1388033" y="113525"/>
                  </a:lnTo>
                  <a:close/>
                </a:path>
                <a:path w="1539240" h="287020">
                  <a:moveTo>
                    <a:pt x="1429207" y="86372"/>
                  </a:moveTo>
                  <a:lnTo>
                    <a:pt x="1415732" y="88125"/>
                  </a:lnTo>
                  <a:lnTo>
                    <a:pt x="1404302" y="92989"/>
                  </a:lnTo>
                  <a:lnTo>
                    <a:pt x="1395145" y="101257"/>
                  </a:lnTo>
                  <a:lnTo>
                    <a:pt x="1388427" y="113233"/>
                  </a:lnTo>
                  <a:lnTo>
                    <a:pt x="1402245" y="112001"/>
                  </a:lnTo>
                  <a:lnTo>
                    <a:pt x="1413992" y="107645"/>
                  </a:lnTo>
                  <a:lnTo>
                    <a:pt x="1423149" y="99364"/>
                  </a:lnTo>
                  <a:lnTo>
                    <a:pt x="1429207" y="86372"/>
                  </a:lnTo>
                  <a:close/>
                </a:path>
                <a:path w="1539240" h="287020">
                  <a:moveTo>
                    <a:pt x="1494739" y="177330"/>
                  </a:moveTo>
                  <a:lnTo>
                    <a:pt x="1481416" y="178104"/>
                  </a:lnTo>
                  <a:lnTo>
                    <a:pt x="1469885" y="181927"/>
                  </a:lnTo>
                  <a:lnTo>
                    <a:pt x="1460538" y="189484"/>
                  </a:lnTo>
                  <a:lnTo>
                    <a:pt x="1454073" y="200901"/>
                  </a:lnTo>
                  <a:lnTo>
                    <a:pt x="1440205" y="201307"/>
                  </a:lnTo>
                  <a:lnTo>
                    <a:pt x="1428064" y="204978"/>
                  </a:lnTo>
                  <a:lnTo>
                    <a:pt x="1419034" y="213360"/>
                  </a:lnTo>
                  <a:lnTo>
                    <a:pt x="1414449" y="226707"/>
                  </a:lnTo>
                  <a:lnTo>
                    <a:pt x="1406372" y="226961"/>
                  </a:lnTo>
                  <a:lnTo>
                    <a:pt x="1398778" y="229870"/>
                  </a:lnTo>
                  <a:lnTo>
                    <a:pt x="1392643" y="235254"/>
                  </a:lnTo>
                  <a:lnTo>
                    <a:pt x="1387843" y="242900"/>
                  </a:lnTo>
                  <a:lnTo>
                    <a:pt x="1397025" y="242684"/>
                  </a:lnTo>
                  <a:lnTo>
                    <a:pt x="1404797" y="240093"/>
                  </a:lnTo>
                  <a:lnTo>
                    <a:pt x="1411020" y="234861"/>
                  </a:lnTo>
                  <a:lnTo>
                    <a:pt x="1414957" y="227685"/>
                  </a:lnTo>
                  <a:lnTo>
                    <a:pt x="1427035" y="225463"/>
                  </a:lnTo>
                  <a:lnTo>
                    <a:pt x="1438478" y="220700"/>
                  </a:lnTo>
                  <a:lnTo>
                    <a:pt x="1447825" y="212775"/>
                  </a:lnTo>
                  <a:lnTo>
                    <a:pt x="1454238" y="201409"/>
                  </a:lnTo>
                  <a:lnTo>
                    <a:pt x="1466418" y="199567"/>
                  </a:lnTo>
                  <a:lnTo>
                    <a:pt x="1477518" y="194970"/>
                  </a:lnTo>
                  <a:lnTo>
                    <a:pt x="1486979" y="187591"/>
                  </a:lnTo>
                  <a:lnTo>
                    <a:pt x="1494739" y="177330"/>
                  </a:lnTo>
                  <a:close/>
                </a:path>
                <a:path w="1539240" h="287020">
                  <a:moveTo>
                    <a:pt x="1538947" y="156133"/>
                  </a:moveTo>
                  <a:lnTo>
                    <a:pt x="1525714" y="156197"/>
                  </a:lnTo>
                  <a:lnTo>
                    <a:pt x="1513928" y="159270"/>
                  </a:lnTo>
                  <a:lnTo>
                    <a:pt x="1503870" y="165950"/>
                  </a:lnTo>
                  <a:lnTo>
                    <a:pt x="1495818" y="176847"/>
                  </a:lnTo>
                  <a:lnTo>
                    <a:pt x="1508798" y="176199"/>
                  </a:lnTo>
                  <a:lnTo>
                    <a:pt x="1520317" y="172529"/>
                  </a:lnTo>
                  <a:lnTo>
                    <a:pt x="1530362" y="165836"/>
                  </a:lnTo>
                  <a:lnTo>
                    <a:pt x="1538947" y="156133"/>
                  </a:lnTo>
                  <a:close/>
                </a:path>
              </a:pathLst>
            </a:custGeom>
            <a:solidFill>
              <a:srgbClr val="B36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15519" y="785595"/>
            <a:ext cx="3054350" cy="389255"/>
          </a:xfrm>
          <a:custGeom>
            <a:avLst/>
            <a:gdLst/>
            <a:ahLst/>
            <a:cxnLst/>
            <a:rect l="l" t="t" r="r" b="b"/>
            <a:pathLst>
              <a:path w="3054350" h="389255">
                <a:moveTo>
                  <a:pt x="3053918" y="150571"/>
                </a:moveTo>
                <a:lnTo>
                  <a:pt x="3048228" y="128689"/>
                </a:lnTo>
                <a:lnTo>
                  <a:pt x="3048025" y="128409"/>
                </a:lnTo>
                <a:lnTo>
                  <a:pt x="3035706" y="110451"/>
                </a:lnTo>
                <a:lnTo>
                  <a:pt x="3019133" y="98920"/>
                </a:lnTo>
                <a:lnTo>
                  <a:pt x="2999003" y="94703"/>
                </a:lnTo>
                <a:lnTo>
                  <a:pt x="2975749" y="98399"/>
                </a:lnTo>
                <a:lnTo>
                  <a:pt x="2945079" y="108851"/>
                </a:lnTo>
                <a:lnTo>
                  <a:pt x="2929661" y="113626"/>
                </a:lnTo>
                <a:lnTo>
                  <a:pt x="2914040" y="117259"/>
                </a:lnTo>
                <a:lnTo>
                  <a:pt x="2866466" y="124536"/>
                </a:lnTo>
                <a:lnTo>
                  <a:pt x="2818701" y="128409"/>
                </a:lnTo>
                <a:lnTo>
                  <a:pt x="2771432" y="127241"/>
                </a:lnTo>
                <a:lnTo>
                  <a:pt x="2725356" y="119405"/>
                </a:lnTo>
                <a:lnTo>
                  <a:pt x="2681160" y="103289"/>
                </a:lnTo>
                <a:lnTo>
                  <a:pt x="2629217" y="82270"/>
                </a:lnTo>
                <a:lnTo>
                  <a:pt x="2578011" y="69545"/>
                </a:lnTo>
                <a:lnTo>
                  <a:pt x="2527439" y="64668"/>
                </a:lnTo>
                <a:lnTo>
                  <a:pt x="2477414" y="67195"/>
                </a:lnTo>
                <a:lnTo>
                  <a:pt x="2427846" y="76720"/>
                </a:lnTo>
                <a:lnTo>
                  <a:pt x="2378621" y="92798"/>
                </a:lnTo>
                <a:lnTo>
                  <a:pt x="2329662" y="115011"/>
                </a:lnTo>
                <a:lnTo>
                  <a:pt x="2281644" y="139306"/>
                </a:lnTo>
                <a:lnTo>
                  <a:pt x="2233396" y="162979"/>
                </a:lnTo>
                <a:lnTo>
                  <a:pt x="2184882" y="186156"/>
                </a:lnTo>
                <a:lnTo>
                  <a:pt x="2136102" y="208902"/>
                </a:lnTo>
                <a:lnTo>
                  <a:pt x="2086673" y="229717"/>
                </a:lnTo>
                <a:lnTo>
                  <a:pt x="2037549" y="246443"/>
                </a:lnTo>
                <a:lnTo>
                  <a:pt x="1988769" y="259003"/>
                </a:lnTo>
                <a:lnTo>
                  <a:pt x="1940293" y="267335"/>
                </a:lnTo>
                <a:lnTo>
                  <a:pt x="1895309" y="271132"/>
                </a:lnTo>
                <a:lnTo>
                  <a:pt x="1844217" y="271094"/>
                </a:lnTo>
                <a:lnTo>
                  <a:pt x="1796618" y="266395"/>
                </a:lnTo>
                <a:lnTo>
                  <a:pt x="1749272" y="257200"/>
                </a:lnTo>
                <a:lnTo>
                  <a:pt x="1702193" y="243471"/>
                </a:lnTo>
                <a:lnTo>
                  <a:pt x="1655356" y="225145"/>
                </a:lnTo>
                <a:lnTo>
                  <a:pt x="1608759" y="202145"/>
                </a:lnTo>
                <a:lnTo>
                  <a:pt x="1562392" y="174421"/>
                </a:lnTo>
                <a:lnTo>
                  <a:pt x="1526070" y="151053"/>
                </a:lnTo>
                <a:lnTo>
                  <a:pt x="1489329" y="128295"/>
                </a:lnTo>
                <a:lnTo>
                  <a:pt x="1452003" y="106565"/>
                </a:lnTo>
                <a:lnTo>
                  <a:pt x="1413929" y="86283"/>
                </a:lnTo>
                <a:lnTo>
                  <a:pt x="1366570" y="63715"/>
                </a:lnTo>
                <a:lnTo>
                  <a:pt x="1318653" y="43827"/>
                </a:lnTo>
                <a:lnTo>
                  <a:pt x="1270165" y="27051"/>
                </a:lnTo>
                <a:lnTo>
                  <a:pt x="1221105" y="13843"/>
                </a:lnTo>
                <a:lnTo>
                  <a:pt x="1171448" y="4673"/>
                </a:lnTo>
                <a:lnTo>
                  <a:pt x="1121181" y="0"/>
                </a:lnTo>
                <a:lnTo>
                  <a:pt x="1070305" y="279"/>
                </a:lnTo>
                <a:lnTo>
                  <a:pt x="1018806" y="5956"/>
                </a:lnTo>
                <a:lnTo>
                  <a:pt x="966660" y="17500"/>
                </a:lnTo>
                <a:lnTo>
                  <a:pt x="919645" y="31445"/>
                </a:lnTo>
                <a:lnTo>
                  <a:pt x="872972" y="46685"/>
                </a:lnTo>
                <a:lnTo>
                  <a:pt x="826579" y="62890"/>
                </a:lnTo>
                <a:lnTo>
                  <a:pt x="688035" y="113868"/>
                </a:lnTo>
                <a:lnTo>
                  <a:pt x="641769" y="130543"/>
                </a:lnTo>
                <a:lnTo>
                  <a:pt x="617220" y="131178"/>
                </a:lnTo>
                <a:lnTo>
                  <a:pt x="593166" y="134404"/>
                </a:lnTo>
                <a:lnTo>
                  <a:pt x="569569" y="140055"/>
                </a:lnTo>
                <a:lnTo>
                  <a:pt x="546849" y="147789"/>
                </a:lnTo>
                <a:lnTo>
                  <a:pt x="546303" y="147942"/>
                </a:lnTo>
                <a:lnTo>
                  <a:pt x="537756" y="143941"/>
                </a:lnTo>
                <a:lnTo>
                  <a:pt x="529285" y="142760"/>
                </a:lnTo>
                <a:lnTo>
                  <a:pt x="520890" y="144360"/>
                </a:lnTo>
                <a:lnTo>
                  <a:pt x="512559" y="148717"/>
                </a:lnTo>
                <a:lnTo>
                  <a:pt x="490943" y="144881"/>
                </a:lnTo>
                <a:lnTo>
                  <a:pt x="469341" y="144576"/>
                </a:lnTo>
                <a:lnTo>
                  <a:pt x="447776" y="146342"/>
                </a:lnTo>
                <a:lnTo>
                  <a:pt x="426199" y="148717"/>
                </a:lnTo>
                <a:lnTo>
                  <a:pt x="395643" y="136156"/>
                </a:lnTo>
                <a:lnTo>
                  <a:pt x="363105" y="129273"/>
                </a:lnTo>
                <a:lnTo>
                  <a:pt x="329819" y="126936"/>
                </a:lnTo>
                <a:lnTo>
                  <a:pt x="296519" y="127609"/>
                </a:lnTo>
                <a:lnTo>
                  <a:pt x="288899" y="117017"/>
                </a:lnTo>
                <a:lnTo>
                  <a:pt x="279057" y="109410"/>
                </a:lnTo>
                <a:lnTo>
                  <a:pt x="267373" y="104965"/>
                </a:lnTo>
                <a:lnTo>
                  <a:pt x="255028" y="103606"/>
                </a:lnTo>
                <a:lnTo>
                  <a:pt x="246672" y="93103"/>
                </a:lnTo>
                <a:lnTo>
                  <a:pt x="235470" y="87261"/>
                </a:lnTo>
                <a:lnTo>
                  <a:pt x="222719" y="85153"/>
                </a:lnTo>
                <a:lnTo>
                  <a:pt x="209296" y="85128"/>
                </a:lnTo>
                <a:lnTo>
                  <a:pt x="200850" y="74942"/>
                </a:lnTo>
                <a:lnTo>
                  <a:pt x="190550" y="68300"/>
                </a:lnTo>
                <a:lnTo>
                  <a:pt x="178701" y="64820"/>
                </a:lnTo>
                <a:lnTo>
                  <a:pt x="165557" y="64008"/>
                </a:lnTo>
                <a:lnTo>
                  <a:pt x="139255" y="41935"/>
                </a:lnTo>
                <a:lnTo>
                  <a:pt x="110159" y="28105"/>
                </a:lnTo>
                <a:lnTo>
                  <a:pt x="78524" y="21666"/>
                </a:lnTo>
                <a:lnTo>
                  <a:pt x="44665" y="21793"/>
                </a:lnTo>
                <a:lnTo>
                  <a:pt x="28702" y="25501"/>
                </a:lnTo>
                <a:lnTo>
                  <a:pt x="17462" y="33375"/>
                </a:lnTo>
                <a:lnTo>
                  <a:pt x="11391" y="45656"/>
                </a:lnTo>
                <a:lnTo>
                  <a:pt x="10947" y="61569"/>
                </a:lnTo>
                <a:lnTo>
                  <a:pt x="2870" y="72656"/>
                </a:lnTo>
                <a:lnTo>
                  <a:pt x="0" y="83693"/>
                </a:lnTo>
                <a:lnTo>
                  <a:pt x="3835" y="94081"/>
                </a:lnTo>
                <a:lnTo>
                  <a:pt x="15506" y="103682"/>
                </a:lnTo>
                <a:lnTo>
                  <a:pt x="17284" y="105829"/>
                </a:lnTo>
                <a:lnTo>
                  <a:pt x="23063" y="118364"/>
                </a:lnTo>
                <a:lnTo>
                  <a:pt x="31635" y="126555"/>
                </a:lnTo>
                <a:lnTo>
                  <a:pt x="42811" y="130657"/>
                </a:lnTo>
                <a:lnTo>
                  <a:pt x="55626" y="130924"/>
                </a:lnTo>
                <a:lnTo>
                  <a:pt x="70065" y="141820"/>
                </a:lnTo>
                <a:lnTo>
                  <a:pt x="86385" y="148437"/>
                </a:lnTo>
                <a:lnTo>
                  <a:pt x="103873" y="151117"/>
                </a:lnTo>
                <a:lnTo>
                  <a:pt x="122326" y="150571"/>
                </a:lnTo>
                <a:lnTo>
                  <a:pt x="128092" y="155956"/>
                </a:lnTo>
                <a:lnTo>
                  <a:pt x="135534" y="153606"/>
                </a:lnTo>
                <a:lnTo>
                  <a:pt x="145796" y="164134"/>
                </a:lnTo>
                <a:lnTo>
                  <a:pt x="157594" y="171259"/>
                </a:lnTo>
                <a:lnTo>
                  <a:pt x="170815" y="175285"/>
                </a:lnTo>
                <a:lnTo>
                  <a:pt x="184137" y="176377"/>
                </a:lnTo>
                <a:lnTo>
                  <a:pt x="192468" y="185762"/>
                </a:lnTo>
                <a:lnTo>
                  <a:pt x="203098" y="192646"/>
                </a:lnTo>
                <a:lnTo>
                  <a:pt x="215188" y="196621"/>
                </a:lnTo>
                <a:lnTo>
                  <a:pt x="227418" y="197942"/>
                </a:lnTo>
                <a:lnTo>
                  <a:pt x="236054" y="208165"/>
                </a:lnTo>
                <a:lnTo>
                  <a:pt x="247281" y="214058"/>
                </a:lnTo>
                <a:lnTo>
                  <a:pt x="259994" y="216115"/>
                </a:lnTo>
                <a:lnTo>
                  <a:pt x="273723" y="215557"/>
                </a:lnTo>
                <a:lnTo>
                  <a:pt x="273926" y="215557"/>
                </a:lnTo>
                <a:lnTo>
                  <a:pt x="293027" y="228981"/>
                </a:lnTo>
                <a:lnTo>
                  <a:pt x="313664" y="237363"/>
                </a:lnTo>
                <a:lnTo>
                  <a:pt x="335686" y="241249"/>
                </a:lnTo>
                <a:lnTo>
                  <a:pt x="358914" y="241147"/>
                </a:lnTo>
                <a:lnTo>
                  <a:pt x="358609" y="240817"/>
                </a:lnTo>
                <a:lnTo>
                  <a:pt x="403631" y="253199"/>
                </a:lnTo>
                <a:lnTo>
                  <a:pt x="450215" y="257276"/>
                </a:lnTo>
                <a:lnTo>
                  <a:pt x="496798" y="252844"/>
                </a:lnTo>
                <a:lnTo>
                  <a:pt x="543369" y="240169"/>
                </a:lnTo>
                <a:lnTo>
                  <a:pt x="567829" y="240512"/>
                </a:lnTo>
                <a:lnTo>
                  <a:pt x="592429" y="241376"/>
                </a:lnTo>
                <a:lnTo>
                  <a:pt x="616610" y="240804"/>
                </a:lnTo>
                <a:lnTo>
                  <a:pt x="620318" y="240169"/>
                </a:lnTo>
                <a:lnTo>
                  <a:pt x="639800" y="236855"/>
                </a:lnTo>
                <a:lnTo>
                  <a:pt x="742937" y="206908"/>
                </a:lnTo>
                <a:lnTo>
                  <a:pt x="794283" y="191211"/>
                </a:lnTo>
                <a:lnTo>
                  <a:pt x="845477" y="175018"/>
                </a:lnTo>
                <a:lnTo>
                  <a:pt x="896493" y="158318"/>
                </a:lnTo>
                <a:lnTo>
                  <a:pt x="947305" y="141097"/>
                </a:lnTo>
                <a:lnTo>
                  <a:pt x="996048" y="126733"/>
                </a:lnTo>
                <a:lnTo>
                  <a:pt x="1044371" y="117589"/>
                </a:lnTo>
                <a:lnTo>
                  <a:pt x="1092377" y="113677"/>
                </a:lnTo>
                <a:lnTo>
                  <a:pt x="1140231" y="115049"/>
                </a:lnTo>
                <a:lnTo>
                  <a:pt x="1188021" y="121729"/>
                </a:lnTo>
                <a:lnTo>
                  <a:pt x="1235875" y="133756"/>
                </a:lnTo>
                <a:lnTo>
                  <a:pt x="1283944" y="151168"/>
                </a:lnTo>
                <a:lnTo>
                  <a:pt x="1331950" y="172821"/>
                </a:lnTo>
                <a:lnTo>
                  <a:pt x="1378673" y="196723"/>
                </a:lnTo>
                <a:lnTo>
                  <a:pt x="1424406" y="222110"/>
                </a:lnTo>
                <a:lnTo>
                  <a:pt x="1515084" y="274929"/>
                </a:lnTo>
                <a:lnTo>
                  <a:pt x="1560639" y="300863"/>
                </a:lnTo>
                <a:lnTo>
                  <a:pt x="1606892" y="325564"/>
                </a:lnTo>
                <a:lnTo>
                  <a:pt x="1655775" y="348005"/>
                </a:lnTo>
                <a:lnTo>
                  <a:pt x="1705152" y="365556"/>
                </a:lnTo>
                <a:lnTo>
                  <a:pt x="1755140" y="378256"/>
                </a:lnTo>
                <a:lnTo>
                  <a:pt x="1805813" y="386118"/>
                </a:lnTo>
                <a:lnTo>
                  <a:pt x="1857260" y="389166"/>
                </a:lnTo>
                <a:lnTo>
                  <a:pt x="1909597" y="387413"/>
                </a:lnTo>
                <a:lnTo>
                  <a:pt x="1962899" y="380873"/>
                </a:lnTo>
                <a:lnTo>
                  <a:pt x="2011603" y="371513"/>
                </a:lnTo>
                <a:lnTo>
                  <a:pt x="2059457" y="359905"/>
                </a:lnTo>
                <a:lnTo>
                  <a:pt x="2106511" y="346202"/>
                </a:lnTo>
                <a:lnTo>
                  <a:pt x="2152815" y="330581"/>
                </a:lnTo>
                <a:lnTo>
                  <a:pt x="2198446" y="313220"/>
                </a:lnTo>
                <a:lnTo>
                  <a:pt x="2243455" y="294284"/>
                </a:lnTo>
                <a:lnTo>
                  <a:pt x="2287892" y="273951"/>
                </a:lnTo>
                <a:lnTo>
                  <a:pt x="2331834" y="252361"/>
                </a:lnTo>
                <a:lnTo>
                  <a:pt x="2375331" y="229717"/>
                </a:lnTo>
                <a:lnTo>
                  <a:pt x="2426195" y="206768"/>
                </a:lnTo>
                <a:lnTo>
                  <a:pt x="2477033" y="192735"/>
                </a:lnTo>
                <a:lnTo>
                  <a:pt x="2528239" y="188074"/>
                </a:lnTo>
                <a:lnTo>
                  <a:pt x="2580182" y="193255"/>
                </a:lnTo>
                <a:lnTo>
                  <a:pt x="2633243" y="208711"/>
                </a:lnTo>
                <a:lnTo>
                  <a:pt x="2683954" y="224294"/>
                </a:lnTo>
                <a:lnTo>
                  <a:pt x="2735249" y="233324"/>
                </a:lnTo>
                <a:lnTo>
                  <a:pt x="2787002" y="237363"/>
                </a:lnTo>
                <a:lnTo>
                  <a:pt x="2839047" y="237998"/>
                </a:lnTo>
                <a:lnTo>
                  <a:pt x="2943479" y="235381"/>
                </a:lnTo>
                <a:lnTo>
                  <a:pt x="2984893" y="223545"/>
                </a:lnTo>
                <a:lnTo>
                  <a:pt x="3021622" y="201574"/>
                </a:lnTo>
                <a:lnTo>
                  <a:pt x="3038703" y="188074"/>
                </a:lnTo>
                <a:lnTo>
                  <a:pt x="3038970" y="187871"/>
                </a:lnTo>
                <a:lnTo>
                  <a:pt x="3050286" y="170599"/>
                </a:lnTo>
                <a:lnTo>
                  <a:pt x="3053918" y="150571"/>
                </a:lnTo>
                <a:close/>
              </a:path>
            </a:pathLst>
          </a:custGeom>
          <a:solidFill>
            <a:srgbClr val="C69C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90068" y="45122"/>
            <a:ext cx="3041015" cy="414020"/>
            <a:chOff x="190068" y="45122"/>
            <a:chExt cx="3041015" cy="414020"/>
          </a:xfrm>
        </p:grpSpPr>
        <p:sp>
          <p:nvSpPr>
            <p:cNvPr id="12" name="object 12"/>
            <p:cNvSpPr/>
            <p:nvPr/>
          </p:nvSpPr>
          <p:spPr>
            <a:xfrm>
              <a:off x="190068" y="45122"/>
              <a:ext cx="3041015" cy="414020"/>
            </a:xfrm>
            <a:custGeom>
              <a:avLst/>
              <a:gdLst/>
              <a:ahLst/>
              <a:cxnLst/>
              <a:rect l="l" t="t" r="r" b="b"/>
              <a:pathLst>
                <a:path w="3041015" h="414020">
                  <a:moveTo>
                    <a:pt x="70527" y="272588"/>
                  </a:moveTo>
                  <a:lnTo>
                    <a:pt x="27373" y="255765"/>
                  </a:lnTo>
                  <a:lnTo>
                    <a:pt x="68" y="220977"/>
                  </a:lnTo>
                  <a:lnTo>
                    <a:pt x="0" y="219280"/>
                  </a:lnTo>
                  <a:lnTo>
                    <a:pt x="1511" y="209301"/>
                  </a:lnTo>
                  <a:lnTo>
                    <a:pt x="6804" y="198492"/>
                  </a:lnTo>
                  <a:lnTo>
                    <a:pt x="11566" y="192480"/>
                  </a:lnTo>
                  <a:lnTo>
                    <a:pt x="16658" y="186670"/>
                  </a:lnTo>
                  <a:lnTo>
                    <a:pt x="20833" y="180273"/>
                  </a:lnTo>
                  <a:lnTo>
                    <a:pt x="22564" y="173584"/>
                  </a:lnTo>
                  <a:lnTo>
                    <a:pt x="30082" y="170676"/>
                  </a:lnTo>
                  <a:lnTo>
                    <a:pt x="36757" y="165736"/>
                  </a:lnTo>
                  <a:lnTo>
                    <a:pt x="41268" y="158854"/>
                  </a:lnTo>
                  <a:lnTo>
                    <a:pt x="43182" y="150201"/>
                  </a:lnTo>
                  <a:lnTo>
                    <a:pt x="70672" y="130595"/>
                  </a:lnTo>
                  <a:lnTo>
                    <a:pt x="100244" y="111093"/>
                  </a:lnTo>
                  <a:lnTo>
                    <a:pt x="128110" y="89466"/>
                  </a:lnTo>
                  <a:lnTo>
                    <a:pt x="150686" y="63791"/>
                  </a:lnTo>
                  <a:lnTo>
                    <a:pt x="159177" y="62511"/>
                  </a:lnTo>
                  <a:lnTo>
                    <a:pt x="166053" y="58184"/>
                  </a:lnTo>
                  <a:lnTo>
                    <a:pt x="171793" y="52172"/>
                  </a:lnTo>
                  <a:lnTo>
                    <a:pt x="177276" y="45775"/>
                  </a:lnTo>
                  <a:lnTo>
                    <a:pt x="217822" y="19914"/>
                  </a:lnTo>
                  <a:lnTo>
                    <a:pt x="260004" y="5440"/>
                  </a:lnTo>
                  <a:lnTo>
                    <a:pt x="303321" y="0"/>
                  </a:lnTo>
                  <a:lnTo>
                    <a:pt x="347274" y="1235"/>
                  </a:lnTo>
                  <a:lnTo>
                    <a:pt x="391362" y="6792"/>
                  </a:lnTo>
                  <a:lnTo>
                    <a:pt x="435087" y="14314"/>
                  </a:lnTo>
                  <a:lnTo>
                    <a:pt x="488007" y="25071"/>
                  </a:lnTo>
                  <a:lnTo>
                    <a:pt x="540268" y="38409"/>
                  </a:lnTo>
                  <a:lnTo>
                    <a:pt x="591822" y="54193"/>
                  </a:lnTo>
                  <a:lnTo>
                    <a:pt x="642622" y="72288"/>
                  </a:lnTo>
                  <a:lnTo>
                    <a:pt x="692620" y="92558"/>
                  </a:lnTo>
                  <a:lnTo>
                    <a:pt x="741767" y="114869"/>
                  </a:lnTo>
                  <a:lnTo>
                    <a:pt x="755219" y="121621"/>
                  </a:lnTo>
                  <a:lnTo>
                    <a:pt x="335156" y="121621"/>
                  </a:lnTo>
                  <a:lnTo>
                    <a:pt x="290327" y="126160"/>
                  </a:lnTo>
                  <a:lnTo>
                    <a:pt x="245888" y="137365"/>
                  </a:lnTo>
                  <a:lnTo>
                    <a:pt x="201727" y="156087"/>
                  </a:lnTo>
                  <a:lnTo>
                    <a:pt x="184521" y="166275"/>
                  </a:lnTo>
                  <a:lnTo>
                    <a:pt x="166921" y="175959"/>
                  </a:lnTo>
                  <a:lnTo>
                    <a:pt x="150660" y="187456"/>
                  </a:lnTo>
                  <a:lnTo>
                    <a:pt x="138748" y="201571"/>
                  </a:lnTo>
                  <a:lnTo>
                    <a:pt x="128203" y="209565"/>
                  </a:lnTo>
                  <a:lnTo>
                    <a:pt x="122946" y="220977"/>
                  </a:lnTo>
                  <a:lnTo>
                    <a:pt x="120183" y="233653"/>
                  </a:lnTo>
                  <a:lnTo>
                    <a:pt x="116793" y="245032"/>
                  </a:lnTo>
                  <a:lnTo>
                    <a:pt x="108743" y="247931"/>
                  </a:lnTo>
                  <a:lnTo>
                    <a:pt x="101992" y="252806"/>
                  </a:lnTo>
                  <a:lnTo>
                    <a:pt x="97478" y="259714"/>
                  </a:lnTo>
                  <a:lnTo>
                    <a:pt x="96616" y="263761"/>
                  </a:lnTo>
                  <a:lnTo>
                    <a:pt x="91405" y="263761"/>
                  </a:lnTo>
                  <a:lnTo>
                    <a:pt x="95348" y="268733"/>
                  </a:lnTo>
                  <a:lnTo>
                    <a:pt x="70527" y="272588"/>
                  </a:lnTo>
                  <a:close/>
                </a:path>
                <a:path w="3041015" h="414020">
                  <a:moveTo>
                    <a:pt x="1272708" y="190554"/>
                  </a:moveTo>
                  <a:lnTo>
                    <a:pt x="968838" y="190554"/>
                  </a:lnTo>
                  <a:lnTo>
                    <a:pt x="1012618" y="186343"/>
                  </a:lnTo>
                  <a:lnTo>
                    <a:pt x="1056906" y="174178"/>
                  </a:lnTo>
                  <a:lnTo>
                    <a:pt x="1102140" y="153500"/>
                  </a:lnTo>
                  <a:lnTo>
                    <a:pt x="1192495" y="95845"/>
                  </a:lnTo>
                  <a:lnTo>
                    <a:pt x="1236875" y="74934"/>
                  </a:lnTo>
                  <a:lnTo>
                    <a:pt x="1281780" y="60629"/>
                  </a:lnTo>
                  <a:lnTo>
                    <a:pt x="1327088" y="52546"/>
                  </a:lnTo>
                  <a:lnTo>
                    <a:pt x="1372680" y="50301"/>
                  </a:lnTo>
                  <a:lnTo>
                    <a:pt x="1418433" y="53509"/>
                  </a:lnTo>
                  <a:lnTo>
                    <a:pt x="1464229" y="61787"/>
                  </a:lnTo>
                  <a:lnTo>
                    <a:pt x="1509944" y="74751"/>
                  </a:lnTo>
                  <a:lnTo>
                    <a:pt x="1555460" y="92016"/>
                  </a:lnTo>
                  <a:lnTo>
                    <a:pt x="1600655" y="113198"/>
                  </a:lnTo>
                  <a:lnTo>
                    <a:pt x="1645408" y="137914"/>
                  </a:lnTo>
                  <a:lnTo>
                    <a:pt x="1686495" y="162927"/>
                  </a:lnTo>
                  <a:lnTo>
                    <a:pt x="1369662" y="162927"/>
                  </a:lnTo>
                  <a:lnTo>
                    <a:pt x="1324481" y="169245"/>
                  </a:lnTo>
                  <a:lnTo>
                    <a:pt x="1279528" y="186197"/>
                  </a:lnTo>
                  <a:lnTo>
                    <a:pt x="1272708" y="190554"/>
                  </a:lnTo>
                  <a:close/>
                </a:path>
                <a:path w="3041015" h="414020">
                  <a:moveTo>
                    <a:pt x="150282" y="63851"/>
                  </a:moveTo>
                  <a:lnTo>
                    <a:pt x="151750" y="62581"/>
                  </a:lnTo>
                  <a:lnTo>
                    <a:pt x="150686" y="63791"/>
                  </a:lnTo>
                  <a:lnTo>
                    <a:pt x="150282" y="63851"/>
                  </a:lnTo>
                  <a:close/>
                </a:path>
                <a:path w="3041015" h="414020">
                  <a:moveTo>
                    <a:pt x="979021" y="313880"/>
                  </a:moveTo>
                  <a:lnTo>
                    <a:pt x="934706" y="312112"/>
                  </a:lnTo>
                  <a:lnTo>
                    <a:pt x="889890" y="305043"/>
                  </a:lnTo>
                  <a:lnTo>
                    <a:pt x="844565" y="292644"/>
                  </a:lnTo>
                  <a:lnTo>
                    <a:pt x="798725" y="274888"/>
                  </a:lnTo>
                  <a:lnTo>
                    <a:pt x="752362" y="251743"/>
                  </a:lnTo>
                  <a:lnTo>
                    <a:pt x="708104" y="228370"/>
                  </a:lnTo>
                  <a:lnTo>
                    <a:pt x="662951" y="206765"/>
                  </a:lnTo>
                  <a:lnTo>
                    <a:pt x="616892" y="187000"/>
                  </a:lnTo>
                  <a:lnTo>
                    <a:pt x="569911" y="169148"/>
                  </a:lnTo>
                  <a:lnTo>
                    <a:pt x="521996" y="153282"/>
                  </a:lnTo>
                  <a:lnTo>
                    <a:pt x="473133" y="139477"/>
                  </a:lnTo>
                  <a:lnTo>
                    <a:pt x="426445" y="129132"/>
                  </a:lnTo>
                  <a:lnTo>
                    <a:pt x="380491" y="122896"/>
                  </a:lnTo>
                  <a:lnTo>
                    <a:pt x="335156" y="121621"/>
                  </a:lnTo>
                  <a:lnTo>
                    <a:pt x="755219" y="121621"/>
                  </a:lnTo>
                  <a:lnTo>
                    <a:pt x="790017" y="139086"/>
                  </a:lnTo>
                  <a:lnTo>
                    <a:pt x="836155" y="161078"/>
                  </a:lnTo>
                  <a:lnTo>
                    <a:pt x="881046" y="177360"/>
                  </a:lnTo>
                  <a:lnTo>
                    <a:pt x="925127" y="187372"/>
                  </a:lnTo>
                  <a:lnTo>
                    <a:pt x="968838" y="190554"/>
                  </a:lnTo>
                  <a:lnTo>
                    <a:pt x="1272708" y="190554"/>
                  </a:lnTo>
                  <a:lnTo>
                    <a:pt x="1234730" y="214810"/>
                  </a:lnTo>
                  <a:lnTo>
                    <a:pt x="1193290" y="244233"/>
                  </a:lnTo>
                  <a:lnTo>
                    <a:pt x="1151388" y="268531"/>
                  </a:lnTo>
                  <a:lnTo>
                    <a:pt x="1109016" y="287674"/>
                  </a:lnTo>
                  <a:lnTo>
                    <a:pt x="1066169" y="301632"/>
                  </a:lnTo>
                  <a:lnTo>
                    <a:pt x="1022839" y="310377"/>
                  </a:lnTo>
                  <a:lnTo>
                    <a:pt x="979021" y="313880"/>
                  </a:lnTo>
                  <a:close/>
                </a:path>
                <a:path w="3041015" h="414020">
                  <a:moveTo>
                    <a:pt x="2416765" y="270942"/>
                  </a:moveTo>
                  <a:lnTo>
                    <a:pt x="1963893" y="270942"/>
                  </a:lnTo>
                  <a:lnTo>
                    <a:pt x="2012151" y="269379"/>
                  </a:lnTo>
                  <a:lnTo>
                    <a:pt x="2060644" y="262540"/>
                  </a:lnTo>
                  <a:lnTo>
                    <a:pt x="2109336" y="250827"/>
                  </a:lnTo>
                  <a:lnTo>
                    <a:pt x="2158193" y="234644"/>
                  </a:lnTo>
                  <a:lnTo>
                    <a:pt x="2207109" y="216970"/>
                  </a:lnTo>
                  <a:lnTo>
                    <a:pt x="2256106" y="200560"/>
                  </a:lnTo>
                  <a:lnTo>
                    <a:pt x="2305215" y="185674"/>
                  </a:lnTo>
                  <a:lnTo>
                    <a:pt x="2354468" y="172573"/>
                  </a:lnTo>
                  <a:lnTo>
                    <a:pt x="2403897" y="161519"/>
                  </a:lnTo>
                  <a:lnTo>
                    <a:pt x="2453533" y="152772"/>
                  </a:lnTo>
                  <a:lnTo>
                    <a:pt x="2503408" y="146594"/>
                  </a:lnTo>
                  <a:lnTo>
                    <a:pt x="2553555" y="143244"/>
                  </a:lnTo>
                  <a:lnTo>
                    <a:pt x="2604005" y="142985"/>
                  </a:lnTo>
                  <a:lnTo>
                    <a:pt x="2654789" y="146078"/>
                  </a:lnTo>
                  <a:lnTo>
                    <a:pt x="2705940" y="152782"/>
                  </a:lnTo>
                  <a:lnTo>
                    <a:pt x="2757489" y="163360"/>
                  </a:lnTo>
                  <a:lnTo>
                    <a:pt x="2809507" y="178088"/>
                  </a:lnTo>
                  <a:lnTo>
                    <a:pt x="2858470" y="198526"/>
                  </a:lnTo>
                  <a:lnTo>
                    <a:pt x="2902656" y="225068"/>
                  </a:lnTo>
                  <a:lnTo>
                    <a:pt x="2943651" y="255813"/>
                  </a:lnTo>
                  <a:lnTo>
                    <a:pt x="2944101" y="256190"/>
                  </a:lnTo>
                  <a:lnTo>
                    <a:pt x="2587151" y="256190"/>
                  </a:lnTo>
                  <a:lnTo>
                    <a:pt x="2540328" y="257990"/>
                  </a:lnTo>
                  <a:lnTo>
                    <a:pt x="2493161" y="261581"/>
                  </a:lnTo>
                  <a:lnTo>
                    <a:pt x="2445833" y="266301"/>
                  </a:lnTo>
                  <a:lnTo>
                    <a:pt x="2416765" y="270942"/>
                  </a:lnTo>
                  <a:close/>
                </a:path>
                <a:path w="3041015" h="414020">
                  <a:moveTo>
                    <a:pt x="41916" y="151104"/>
                  </a:moveTo>
                  <a:lnTo>
                    <a:pt x="43285" y="149736"/>
                  </a:lnTo>
                  <a:lnTo>
                    <a:pt x="43182" y="150201"/>
                  </a:lnTo>
                  <a:lnTo>
                    <a:pt x="41916" y="151104"/>
                  </a:lnTo>
                  <a:close/>
                </a:path>
                <a:path w="3041015" h="414020">
                  <a:moveTo>
                    <a:pt x="1993860" y="389117"/>
                  </a:moveTo>
                  <a:lnTo>
                    <a:pt x="1948816" y="388658"/>
                  </a:lnTo>
                  <a:lnTo>
                    <a:pt x="1903877" y="383757"/>
                  </a:lnTo>
                  <a:lnTo>
                    <a:pt x="1859065" y="374125"/>
                  </a:lnTo>
                  <a:lnTo>
                    <a:pt x="1814402" y="359477"/>
                  </a:lnTo>
                  <a:lnTo>
                    <a:pt x="1769908" y="339525"/>
                  </a:lnTo>
                  <a:lnTo>
                    <a:pt x="1725607" y="313983"/>
                  </a:lnTo>
                  <a:lnTo>
                    <a:pt x="1683468" y="288279"/>
                  </a:lnTo>
                  <a:lnTo>
                    <a:pt x="1640245" y="264221"/>
                  </a:lnTo>
                  <a:lnTo>
                    <a:pt x="1596262" y="241368"/>
                  </a:lnTo>
                  <a:lnTo>
                    <a:pt x="1507309" y="197515"/>
                  </a:lnTo>
                  <a:lnTo>
                    <a:pt x="1460940" y="178071"/>
                  </a:lnTo>
                  <a:lnTo>
                    <a:pt x="1415145" y="166216"/>
                  </a:lnTo>
                  <a:lnTo>
                    <a:pt x="1369662" y="162927"/>
                  </a:lnTo>
                  <a:lnTo>
                    <a:pt x="1686495" y="162927"/>
                  </a:lnTo>
                  <a:lnTo>
                    <a:pt x="1741587" y="197065"/>
                  </a:lnTo>
                  <a:lnTo>
                    <a:pt x="1820885" y="239945"/>
                  </a:lnTo>
                  <a:lnTo>
                    <a:pt x="1868225" y="256628"/>
                  </a:lnTo>
                  <a:lnTo>
                    <a:pt x="1915906" y="266827"/>
                  </a:lnTo>
                  <a:lnTo>
                    <a:pt x="1963893" y="270942"/>
                  </a:lnTo>
                  <a:lnTo>
                    <a:pt x="2416765" y="270942"/>
                  </a:lnTo>
                  <a:lnTo>
                    <a:pt x="2399456" y="273706"/>
                  </a:lnTo>
                  <a:lnTo>
                    <a:pt x="2353857" y="285205"/>
                  </a:lnTo>
                  <a:lnTo>
                    <a:pt x="2308855" y="299851"/>
                  </a:lnTo>
                  <a:lnTo>
                    <a:pt x="2264266" y="316697"/>
                  </a:lnTo>
                  <a:lnTo>
                    <a:pt x="2219907" y="334794"/>
                  </a:lnTo>
                  <a:lnTo>
                    <a:pt x="2174660" y="352252"/>
                  </a:lnTo>
                  <a:lnTo>
                    <a:pt x="2129410" y="366699"/>
                  </a:lnTo>
                  <a:lnTo>
                    <a:pt x="2084179" y="377850"/>
                  </a:lnTo>
                  <a:lnTo>
                    <a:pt x="2038989" y="385418"/>
                  </a:lnTo>
                  <a:lnTo>
                    <a:pt x="1993860" y="389117"/>
                  </a:lnTo>
                  <a:close/>
                </a:path>
                <a:path w="3041015" h="414020">
                  <a:moveTo>
                    <a:pt x="21573" y="173968"/>
                  </a:moveTo>
                  <a:lnTo>
                    <a:pt x="22844" y="172502"/>
                  </a:lnTo>
                  <a:lnTo>
                    <a:pt x="22564" y="173584"/>
                  </a:lnTo>
                  <a:lnTo>
                    <a:pt x="21573" y="173968"/>
                  </a:lnTo>
                  <a:close/>
                </a:path>
                <a:path w="3041015" h="414020">
                  <a:moveTo>
                    <a:pt x="137470" y="203085"/>
                  </a:moveTo>
                  <a:lnTo>
                    <a:pt x="138748" y="201571"/>
                  </a:lnTo>
                  <a:lnTo>
                    <a:pt x="139328" y="201130"/>
                  </a:lnTo>
                  <a:lnTo>
                    <a:pt x="137470" y="203085"/>
                  </a:lnTo>
                  <a:close/>
                </a:path>
                <a:path w="3041015" h="414020">
                  <a:moveTo>
                    <a:pt x="116540" y="245881"/>
                  </a:moveTo>
                  <a:lnTo>
                    <a:pt x="116793" y="245032"/>
                  </a:lnTo>
                  <a:lnTo>
                    <a:pt x="117420" y="244806"/>
                  </a:lnTo>
                  <a:lnTo>
                    <a:pt x="116540" y="245881"/>
                  </a:lnTo>
                  <a:close/>
                </a:path>
                <a:path w="3041015" h="414020">
                  <a:moveTo>
                    <a:pt x="2974779" y="413565"/>
                  </a:moveTo>
                  <a:lnTo>
                    <a:pt x="2939229" y="396668"/>
                  </a:lnTo>
                  <a:lnTo>
                    <a:pt x="2927223" y="385895"/>
                  </a:lnTo>
                  <a:lnTo>
                    <a:pt x="2889789" y="349481"/>
                  </a:lnTo>
                  <a:lnTo>
                    <a:pt x="2850537" y="320165"/>
                  </a:lnTo>
                  <a:lnTo>
                    <a:pt x="2809650" y="297285"/>
                  </a:lnTo>
                  <a:lnTo>
                    <a:pt x="2767313" y="280176"/>
                  </a:lnTo>
                  <a:lnTo>
                    <a:pt x="2723711" y="268175"/>
                  </a:lnTo>
                  <a:lnTo>
                    <a:pt x="2679026" y="260620"/>
                  </a:lnTo>
                  <a:lnTo>
                    <a:pt x="2633445" y="256846"/>
                  </a:lnTo>
                  <a:lnTo>
                    <a:pt x="2587151" y="256190"/>
                  </a:lnTo>
                  <a:lnTo>
                    <a:pt x="2944101" y="256190"/>
                  </a:lnTo>
                  <a:lnTo>
                    <a:pt x="3012667" y="313983"/>
                  </a:lnTo>
                  <a:lnTo>
                    <a:pt x="3040957" y="353066"/>
                  </a:lnTo>
                  <a:lnTo>
                    <a:pt x="3039861" y="371197"/>
                  </a:lnTo>
                  <a:lnTo>
                    <a:pt x="3029917" y="389217"/>
                  </a:lnTo>
                  <a:lnTo>
                    <a:pt x="3013543" y="404271"/>
                  </a:lnTo>
                  <a:lnTo>
                    <a:pt x="2995087" y="412765"/>
                  </a:lnTo>
                  <a:lnTo>
                    <a:pt x="2974779" y="413565"/>
                  </a:lnTo>
                  <a:close/>
                </a:path>
                <a:path w="3041015" h="414020">
                  <a:moveTo>
                    <a:pt x="95348" y="268733"/>
                  </a:moveTo>
                  <a:lnTo>
                    <a:pt x="91405" y="263761"/>
                  </a:lnTo>
                  <a:lnTo>
                    <a:pt x="95637" y="268356"/>
                  </a:lnTo>
                  <a:lnTo>
                    <a:pt x="95564" y="268699"/>
                  </a:lnTo>
                  <a:lnTo>
                    <a:pt x="95348" y="268733"/>
                  </a:lnTo>
                  <a:close/>
                </a:path>
                <a:path w="3041015" h="414020">
                  <a:moveTo>
                    <a:pt x="95637" y="268356"/>
                  </a:moveTo>
                  <a:lnTo>
                    <a:pt x="91405" y="263761"/>
                  </a:lnTo>
                  <a:lnTo>
                    <a:pt x="96616" y="263761"/>
                  </a:lnTo>
                  <a:lnTo>
                    <a:pt x="95637" y="268356"/>
                  </a:lnTo>
                  <a:close/>
                </a:path>
                <a:path w="3041015" h="414020">
                  <a:moveTo>
                    <a:pt x="95564" y="268699"/>
                  </a:moveTo>
                  <a:lnTo>
                    <a:pt x="95637" y="268356"/>
                  </a:lnTo>
                  <a:lnTo>
                    <a:pt x="95904" y="268646"/>
                  </a:lnTo>
                  <a:lnTo>
                    <a:pt x="95564" y="268699"/>
                  </a:lnTo>
                  <a:close/>
                </a:path>
                <a:path w="3041015" h="414020">
                  <a:moveTo>
                    <a:pt x="95512" y="268939"/>
                  </a:moveTo>
                  <a:lnTo>
                    <a:pt x="95348" y="268733"/>
                  </a:lnTo>
                  <a:lnTo>
                    <a:pt x="95564" y="268699"/>
                  </a:lnTo>
                  <a:lnTo>
                    <a:pt x="95512" y="268939"/>
                  </a:lnTo>
                  <a:close/>
                </a:path>
              </a:pathLst>
            </a:custGeom>
            <a:solidFill>
              <a:srgbClr val="AC6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6298" y="90898"/>
              <a:ext cx="195497" cy="236004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5590306" y="1034837"/>
            <a:ext cx="6779259" cy="1940560"/>
          </a:xfrm>
          <a:custGeom>
            <a:avLst/>
            <a:gdLst/>
            <a:ahLst/>
            <a:cxnLst/>
            <a:rect l="l" t="t" r="r" b="b"/>
            <a:pathLst>
              <a:path w="6779259" h="1940560">
                <a:moveTo>
                  <a:pt x="6376068" y="1940251"/>
                </a:moveTo>
                <a:lnTo>
                  <a:pt x="6290582" y="1933467"/>
                </a:lnTo>
                <a:lnTo>
                  <a:pt x="6194166" y="1930426"/>
                </a:lnTo>
                <a:lnTo>
                  <a:pt x="6049503" y="1927764"/>
                </a:lnTo>
                <a:lnTo>
                  <a:pt x="6001316" y="1926302"/>
                </a:lnTo>
                <a:lnTo>
                  <a:pt x="5926935" y="1923446"/>
                </a:lnTo>
                <a:lnTo>
                  <a:pt x="4695013" y="1903100"/>
                </a:lnTo>
                <a:lnTo>
                  <a:pt x="4332219" y="1902370"/>
                </a:lnTo>
                <a:lnTo>
                  <a:pt x="3420036" y="1885860"/>
                </a:lnTo>
                <a:lnTo>
                  <a:pt x="3316075" y="1885925"/>
                </a:lnTo>
                <a:lnTo>
                  <a:pt x="3264135" y="1887009"/>
                </a:lnTo>
                <a:lnTo>
                  <a:pt x="3212255" y="1889056"/>
                </a:lnTo>
                <a:lnTo>
                  <a:pt x="3160732" y="1892105"/>
                </a:lnTo>
                <a:lnTo>
                  <a:pt x="2954819" y="1908039"/>
                </a:lnTo>
                <a:lnTo>
                  <a:pt x="2903319" y="1910895"/>
                </a:lnTo>
                <a:lnTo>
                  <a:pt x="2851784" y="1912474"/>
                </a:lnTo>
                <a:lnTo>
                  <a:pt x="2800202" y="1912366"/>
                </a:lnTo>
                <a:lnTo>
                  <a:pt x="2748558" y="1910156"/>
                </a:lnTo>
                <a:lnTo>
                  <a:pt x="2696840" y="1905434"/>
                </a:lnTo>
                <a:lnTo>
                  <a:pt x="2645034" y="1897786"/>
                </a:lnTo>
                <a:lnTo>
                  <a:pt x="2549758" y="1881605"/>
                </a:lnTo>
                <a:lnTo>
                  <a:pt x="2501914" y="1874537"/>
                </a:lnTo>
                <a:lnTo>
                  <a:pt x="2453975" y="1868544"/>
                </a:lnTo>
                <a:lnTo>
                  <a:pt x="2405973" y="1863922"/>
                </a:lnTo>
                <a:lnTo>
                  <a:pt x="2357939" y="1860966"/>
                </a:lnTo>
                <a:lnTo>
                  <a:pt x="2109725" y="1851689"/>
                </a:lnTo>
                <a:lnTo>
                  <a:pt x="1960725" y="1848081"/>
                </a:lnTo>
                <a:lnTo>
                  <a:pt x="1811762" y="1846740"/>
                </a:lnTo>
                <a:lnTo>
                  <a:pt x="1613476" y="1849071"/>
                </a:lnTo>
                <a:lnTo>
                  <a:pt x="1415384" y="1854133"/>
                </a:lnTo>
                <a:lnTo>
                  <a:pt x="1266896" y="1860036"/>
                </a:lnTo>
                <a:lnTo>
                  <a:pt x="1118573" y="1868272"/>
                </a:lnTo>
                <a:lnTo>
                  <a:pt x="1019824" y="1875292"/>
                </a:lnTo>
                <a:lnTo>
                  <a:pt x="970499" y="1879313"/>
                </a:lnTo>
                <a:lnTo>
                  <a:pt x="916686" y="1882018"/>
                </a:lnTo>
                <a:lnTo>
                  <a:pt x="864583" y="1880926"/>
                </a:lnTo>
                <a:lnTo>
                  <a:pt x="814084" y="1876218"/>
                </a:lnTo>
                <a:lnTo>
                  <a:pt x="765082" y="1868077"/>
                </a:lnTo>
                <a:lnTo>
                  <a:pt x="717471" y="1856682"/>
                </a:lnTo>
                <a:lnTo>
                  <a:pt x="671146" y="1842216"/>
                </a:lnTo>
                <a:lnTo>
                  <a:pt x="626000" y="1824859"/>
                </a:lnTo>
                <a:lnTo>
                  <a:pt x="581926" y="1804792"/>
                </a:lnTo>
                <a:lnTo>
                  <a:pt x="538819" y="1782198"/>
                </a:lnTo>
                <a:lnTo>
                  <a:pt x="496573" y="1757256"/>
                </a:lnTo>
                <a:lnTo>
                  <a:pt x="455081" y="1730149"/>
                </a:lnTo>
                <a:lnTo>
                  <a:pt x="414238" y="1701057"/>
                </a:lnTo>
                <a:lnTo>
                  <a:pt x="373937" y="1670162"/>
                </a:lnTo>
                <a:lnTo>
                  <a:pt x="334071" y="1637645"/>
                </a:lnTo>
                <a:lnTo>
                  <a:pt x="295602" y="1602697"/>
                </a:lnTo>
                <a:lnTo>
                  <a:pt x="260840" y="1565738"/>
                </a:lnTo>
                <a:lnTo>
                  <a:pt x="229547" y="1526822"/>
                </a:lnTo>
                <a:lnTo>
                  <a:pt x="201487" y="1486002"/>
                </a:lnTo>
                <a:lnTo>
                  <a:pt x="176422" y="1443332"/>
                </a:lnTo>
                <a:lnTo>
                  <a:pt x="154114" y="1398864"/>
                </a:lnTo>
                <a:lnTo>
                  <a:pt x="134324" y="1352653"/>
                </a:lnTo>
                <a:lnTo>
                  <a:pt x="116816" y="1304751"/>
                </a:lnTo>
                <a:lnTo>
                  <a:pt x="109338" y="1271694"/>
                </a:lnTo>
                <a:lnTo>
                  <a:pt x="113648" y="1247355"/>
                </a:lnTo>
                <a:lnTo>
                  <a:pt x="131932" y="1231534"/>
                </a:lnTo>
                <a:lnTo>
                  <a:pt x="166377" y="1224027"/>
                </a:lnTo>
                <a:lnTo>
                  <a:pt x="195538" y="1220646"/>
                </a:lnTo>
                <a:lnTo>
                  <a:pt x="224557" y="1215296"/>
                </a:lnTo>
                <a:lnTo>
                  <a:pt x="281595" y="1200113"/>
                </a:lnTo>
                <a:lnTo>
                  <a:pt x="296889" y="1170630"/>
                </a:lnTo>
                <a:lnTo>
                  <a:pt x="296552" y="1159877"/>
                </a:lnTo>
                <a:lnTo>
                  <a:pt x="284095" y="1125760"/>
                </a:lnTo>
                <a:lnTo>
                  <a:pt x="269807" y="1092106"/>
                </a:lnTo>
                <a:lnTo>
                  <a:pt x="256661" y="1058333"/>
                </a:lnTo>
                <a:lnTo>
                  <a:pt x="247626" y="1023860"/>
                </a:lnTo>
                <a:lnTo>
                  <a:pt x="236152" y="971536"/>
                </a:lnTo>
                <a:lnTo>
                  <a:pt x="220252" y="921352"/>
                </a:lnTo>
                <a:lnTo>
                  <a:pt x="200713" y="872927"/>
                </a:lnTo>
                <a:lnTo>
                  <a:pt x="178319" y="825880"/>
                </a:lnTo>
                <a:lnTo>
                  <a:pt x="153857" y="779829"/>
                </a:lnTo>
                <a:lnTo>
                  <a:pt x="75913" y="643845"/>
                </a:lnTo>
                <a:lnTo>
                  <a:pt x="51032" y="597969"/>
                </a:lnTo>
                <a:lnTo>
                  <a:pt x="22163" y="531731"/>
                </a:lnTo>
                <a:lnTo>
                  <a:pt x="1091" y="462458"/>
                </a:lnTo>
                <a:lnTo>
                  <a:pt x="0" y="445554"/>
                </a:lnTo>
                <a:lnTo>
                  <a:pt x="3103" y="426397"/>
                </a:lnTo>
                <a:lnTo>
                  <a:pt x="9415" y="409897"/>
                </a:lnTo>
                <a:lnTo>
                  <a:pt x="17949" y="400965"/>
                </a:lnTo>
                <a:lnTo>
                  <a:pt x="49936" y="381075"/>
                </a:lnTo>
                <a:lnTo>
                  <a:pt x="62043" y="356001"/>
                </a:lnTo>
                <a:lnTo>
                  <a:pt x="61102" y="326964"/>
                </a:lnTo>
                <a:lnTo>
                  <a:pt x="53947" y="295188"/>
                </a:lnTo>
                <a:lnTo>
                  <a:pt x="42270" y="237098"/>
                </a:lnTo>
                <a:lnTo>
                  <a:pt x="75336" y="181794"/>
                </a:lnTo>
                <a:lnTo>
                  <a:pt x="131393" y="157653"/>
                </a:lnTo>
                <a:lnTo>
                  <a:pt x="177326" y="139613"/>
                </a:lnTo>
                <a:lnTo>
                  <a:pt x="223556" y="123218"/>
                </a:lnTo>
                <a:lnTo>
                  <a:pt x="270092" y="108377"/>
                </a:lnTo>
                <a:lnTo>
                  <a:pt x="316942" y="94997"/>
                </a:lnTo>
                <a:lnTo>
                  <a:pt x="364115" y="82989"/>
                </a:lnTo>
                <a:lnTo>
                  <a:pt x="411618" y="72260"/>
                </a:lnTo>
                <a:lnTo>
                  <a:pt x="459461" y="62718"/>
                </a:lnTo>
                <a:lnTo>
                  <a:pt x="507652" y="54274"/>
                </a:lnTo>
                <a:lnTo>
                  <a:pt x="556198" y="46834"/>
                </a:lnTo>
                <a:lnTo>
                  <a:pt x="605109" y="40308"/>
                </a:lnTo>
                <a:lnTo>
                  <a:pt x="654392" y="34605"/>
                </a:lnTo>
                <a:lnTo>
                  <a:pt x="704057" y="29632"/>
                </a:lnTo>
                <a:lnTo>
                  <a:pt x="804562" y="21514"/>
                </a:lnTo>
                <a:lnTo>
                  <a:pt x="906693" y="15223"/>
                </a:lnTo>
                <a:lnTo>
                  <a:pt x="1223498" y="0"/>
                </a:lnTo>
                <a:lnTo>
                  <a:pt x="1806311" y="44553"/>
                </a:lnTo>
                <a:lnTo>
                  <a:pt x="2019128" y="58329"/>
                </a:lnTo>
                <a:lnTo>
                  <a:pt x="2069705" y="60178"/>
                </a:lnTo>
                <a:lnTo>
                  <a:pt x="2120381" y="60229"/>
                </a:lnTo>
                <a:lnTo>
                  <a:pt x="2171127" y="59026"/>
                </a:lnTo>
                <a:lnTo>
                  <a:pt x="2323526" y="53309"/>
                </a:lnTo>
                <a:lnTo>
                  <a:pt x="5204563" y="48110"/>
                </a:lnTo>
                <a:lnTo>
                  <a:pt x="5713541" y="53697"/>
                </a:lnTo>
                <a:lnTo>
                  <a:pt x="5814728" y="55851"/>
                </a:lnTo>
                <a:lnTo>
                  <a:pt x="5915359" y="59576"/>
                </a:lnTo>
                <a:lnTo>
                  <a:pt x="6015905" y="65580"/>
                </a:lnTo>
                <a:lnTo>
                  <a:pt x="6066098" y="69619"/>
                </a:lnTo>
                <a:lnTo>
                  <a:pt x="6116212" y="74448"/>
                </a:lnTo>
                <a:lnTo>
                  <a:pt x="6166227" y="80141"/>
                </a:lnTo>
                <a:lnTo>
                  <a:pt x="6216124" y="86770"/>
                </a:lnTo>
                <a:lnTo>
                  <a:pt x="6265884" y="94409"/>
                </a:lnTo>
                <a:lnTo>
                  <a:pt x="6315487" y="103131"/>
                </a:lnTo>
                <a:lnTo>
                  <a:pt x="6364914" y="113010"/>
                </a:lnTo>
                <a:lnTo>
                  <a:pt x="6414146" y="124119"/>
                </a:lnTo>
                <a:lnTo>
                  <a:pt x="6463163" y="136532"/>
                </a:lnTo>
                <a:lnTo>
                  <a:pt x="6511946" y="150322"/>
                </a:lnTo>
                <a:lnTo>
                  <a:pt x="6560475" y="165562"/>
                </a:lnTo>
                <a:lnTo>
                  <a:pt x="6608732" y="182326"/>
                </a:lnTo>
                <a:lnTo>
                  <a:pt x="6653532" y="205548"/>
                </a:lnTo>
                <a:lnTo>
                  <a:pt x="6684854" y="236428"/>
                </a:lnTo>
                <a:lnTo>
                  <a:pt x="6702086" y="272967"/>
                </a:lnTo>
                <a:lnTo>
                  <a:pt x="6704614" y="313165"/>
                </a:lnTo>
                <a:lnTo>
                  <a:pt x="6691826" y="355021"/>
                </a:lnTo>
                <a:lnTo>
                  <a:pt x="6663109" y="396537"/>
                </a:lnTo>
                <a:lnTo>
                  <a:pt x="6631993" y="436474"/>
                </a:lnTo>
                <a:lnTo>
                  <a:pt x="6612392" y="477752"/>
                </a:lnTo>
                <a:lnTo>
                  <a:pt x="6604555" y="524415"/>
                </a:lnTo>
                <a:lnTo>
                  <a:pt x="6608732" y="580508"/>
                </a:lnTo>
                <a:lnTo>
                  <a:pt x="6610014" y="628943"/>
                </a:lnTo>
                <a:lnTo>
                  <a:pt x="6600642" y="679290"/>
                </a:lnTo>
                <a:lnTo>
                  <a:pt x="6584292" y="730549"/>
                </a:lnTo>
                <a:lnTo>
                  <a:pt x="6532722" y="864054"/>
                </a:lnTo>
                <a:lnTo>
                  <a:pt x="6525281" y="893078"/>
                </a:lnTo>
                <a:lnTo>
                  <a:pt x="6530793" y="921984"/>
                </a:lnTo>
                <a:lnTo>
                  <a:pt x="6557017" y="953891"/>
                </a:lnTo>
                <a:lnTo>
                  <a:pt x="6576531" y="980390"/>
                </a:lnTo>
                <a:lnTo>
                  <a:pt x="6589164" y="1015668"/>
                </a:lnTo>
                <a:lnTo>
                  <a:pt x="6595643" y="1054599"/>
                </a:lnTo>
                <a:lnTo>
                  <a:pt x="6597475" y="1143067"/>
                </a:lnTo>
                <a:lnTo>
                  <a:pt x="6606957" y="1187919"/>
                </a:lnTo>
                <a:lnTo>
                  <a:pt x="6629559" y="1227765"/>
                </a:lnTo>
                <a:lnTo>
                  <a:pt x="6669700" y="1263757"/>
                </a:lnTo>
                <a:lnTo>
                  <a:pt x="6709913" y="1297737"/>
                </a:lnTo>
                <a:lnTo>
                  <a:pt x="6740495" y="1337578"/>
                </a:lnTo>
                <a:lnTo>
                  <a:pt x="6761884" y="1383280"/>
                </a:lnTo>
                <a:lnTo>
                  <a:pt x="6774518" y="1434842"/>
                </a:lnTo>
                <a:lnTo>
                  <a:pt x="6778835" y="1492265"/>
                </a:lnTo>
                <a:lnTo>
                  <a:pt x="6775559" y="1540465"/>
                </a:lnTo>
                <a:lnTo>
                  <a:pt x="6766595" y="1586748"/>
                </a:lnTo>
                <a:lnTo>
                  <a:pt x="6753894" y="1631677"/>
                </a:lnTo>
                <a:lnTo>
                  <a:pt x="6725072" y="1719720"/>
                </a:lnTo>
                <a:lnTo>
                  <a:pt x="6712849" y="1763958"/>
                </a:lnTo>
                <a:lnTo>
                  <a:pt x="6704684" y="1809090"/>
                </a:lnTo>
                <a:lnTo>
                  <a:pt x="6691691" y="1856761"/>
                </a:lnTo>
                <a:lnTo>
                  <a:pt x="6638437" y="1893859"/>
                </a:lnTo>
                <a:lnTo>
                  <a:pt x="6603067" y="1895797"/>
                </a:lnTo>
                <a:lnTo>
                  <a:pt x="6565129" y="1895002"/>
                </a:lnTo>
                <a:lnTo>
                  <a:pt x="6526089" y="1891744"/>
                </a:lnTo>
                <a:lnTo>
                  <a:pt x="6508339" y="1892013"/>
                </a:lnTo>
                <a:lnTo>
                  <a:pt x="6495795" y="1897406"/>
                </a:lnTo>
                <a:lnTo>
                  <a:pt x="6457685" y="1925486"/>
                </a:lnTo>
                <a:lnTo>
                  <a:pt x="6417610" y="1938086"/>
                </a:lnTo>
                <a:lnTo>
                  <a:pt x="6376068" y="1940251"/>
                </a:lnTo>
                <a:close/>
              </a:path>
            </a:pathLst>
          </a:custGeom>
          <a:solidFill>
            <a:srgbClr val="7B4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071854" y="1473455"/>
            <a:ext cx="5908040" cy="930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spc="890" dirty="0">
                <a:solidFill>
                  <a:srgbClr val="FFF7F4"/>
                </a:solidFill>
              </a:rPr>
              <a:t>I</a:t>
            </a:r>
            <a:r>
              <a:rPr sz="5900" spc="-535" dirty="0">
                <a:solidFill>
                  <a:srgbClr val="FFF7F4"/>
                </a:solidFill>
              </a:rPr>
              <a:t>N</a:t>
            </a:r>
            <a:r>
              <a:rPr sz="5900" spc="-760" dirty="0">
                <a:solidFill>
                  <a:srgbClr val="FFF7F4"/>
                </a:solidFill>
              </a:rPr>
              <a:t>T</a:t>
            </a:r>
            <a:r>
              <a:rPr sz="5900" spc="-655" dirty="0">
                <a:solidFill>
                  <a:srgbClr val="FFF7F4"/>
                </a:solidFill>
              </a:rPr>
              <a:t>E</a:t>
            </a:r>
            <a:r>
              <a:rPr sz="5900" spc="-1225" dirty="0">
                <a:solidFill>
                  <a:srgbClr val="FFF7F4"/>
                </a:solidFill>
              </a:rPr>
              <a:t>R</a:t>
            </a:r>
            <a:r>
              <a:rPr sz="5900" spc="-790" dirty="0">
                <a:solidFill>
                  <a:srgbClr val="FFF7F4"/>
                </a:solidFill>
              </a:rPr>
              <a:t>A</a:t>
            </a:r>
            <a:r>
              <a:rPr sz="5900" spc="-1010" dirty="0">
                <a:solidFill>
                  <a:srgbClr val="FFF7F4"/>
                </a:solidFill>
              </a:rPr>
              <a:t>KS</a:t>
            </a:r>
            <a:r>
              <a:rPr sz="5900" spc="894" dirty="0">
                <a:solidFill>
                  <a:srgbClr val="FFF7F4"/>
                </a:solidFill>
              </a:rPr>
              <a:t>I</a:t>
            </a:r>
            <a:r>
              <a:rPr sz="5900" spc="-195" dirty="0">
                <a:solidFill>
                  <a:srgbClr val="FFF7F4"/>
                </a:solidFill>
              </a:rPr>
              <a:t> </a:t>
            </a:r>
            <a:r>
              <a:rPr sz="5900" spc="-1010" dirty="0">
                <a:solidFill>
                  <a:srgbClr val="FFF7F4"/>
                </a:solidFill>
              </a:rPr>
              <a:t>S</a:t>
            </a:r>
            <a:r>
              <a:rPr sz="5900" spc="-1035" dirty="0">
                <a:solidFill>
                  <a:srgbClr val="FFF7F4"/>
                </a:solidFill>
              </a:rPr>
              <a:t>O</a:t>
            </a:r>
            <a:r>
              <a:rPr sz="5900" spc="-1010" dirty="0">
                <a:solidFill>
                  <a:srgbClr val="FFF7F4"/>
                </a:solidFill>
              </a:rPr>
              <a:t>S</a:t>
            </a:r>
            <a:r>
              <a:rPr sz="5900" spc="890" dirty="0">
                <a:solidFill>
                  <a:srgbClr val="FFF7F4"/>
                </a:solidFill>
              </a:rPr>
              <a:t>I</a:t>
            </a:r>
            <a:r>
              <a:rPr sz="5900" spc="-790" dirty="0">
                <a:solidFill>
                  <a:srgbClr val="FFF7F4"/>
                </a:solidFill>
              </a:rPr>
              <a:t>A</a:t>
            </a:r>
            <a:r>
              <a:rPr sz="5900" spc="-445" dirty="0">
                <a:solidFill>
                  <a:srgbClr val="FFF7F4"/>
                </a:solidFill>
              </a:rPr>
              <a:t>L</a:t>
            </a:r>
            <a:endParaRPr sz="5900"/>
          </a:p>
        </p:txBody>
      </p:sp>
      <p:sp>
        <p:nvSpPr>
          <p:cNvPr id="16" name="object 16"/>
          <p:cNvSpPr/>
          <p:nvPr/>
        </p:nvSpPr>
        <p:spPr>
          <a:xfrm>
            <a:off x="15875221" y="5652375"/>
            <a:ext cx="253365" cy="287655"/>
          </a:xfrm>
          <a:custGeom>
            <a:avLst/>
            <a:gdLst/>
            <a:ahLst/>
            <a:cxnLst/>
            <a:rect l="l" t="t" r="r" b="b"/>
            <a:pathLst>
              <a:path w="253365" h="287654">
                <a:moveTo>
                  <a:pt x="120785" y="287031"/>
                </a:moveTo>
                <a:lnTo>
                  <a:pt x="113969" y="274553"/>
                </a:lnTo>
                <a:lnTo>
                  <a:pt x="111033" y="268109"/>
                </a:lnTo>
                <a:lnTo>
                  <a:pt x="106144" y="257200"/>
                </a:lnTo>
                <a:lnTo>
                  <a:pt x="99771" y="244468"/>
                </a:lnTo>
                <a:lnTo>
                  <a:pt x="75521" y="212277"/>
                </a:lnTo>
                <a:lnTo>
                  <a:pt x="37733" y="183652"/>
                </a:lnTo>
                <a:lnTo>
                  <a:pt x="9571" y="165956"/>
                </a:lnTo>
                <a:lnTo>
                  <a:pt x="3469" y="162034"/>
                </a:lnTo>
                <a:lnTo>
                  <a:pt x="0" y="155091"/>
                </a:lnTo>
                <a:lnTo>
                  <a:pt x="591" y="147873"/>
                </a:lnTo>
                <a:lnTo>
                  <a:pt x="1143" y="140686"/>
                </a:lnTo>
                <a:lnTo>
                  <a:pt x="5672" y="134371"/>
                </a:lnTo>
                <a:lnTo>
                  <a:pt x="12327" y="131465"/>
                </a:lnTo>
                <a:lnTo>
                  <a:pt x="31386" y="121750"/>
                </a:lnTo>
                <a:lnTo>
                  <a:pt x="61376" y="97145"/>
                </a:lnTo>
                <a:lnTo>
                  <a:pt x="88480" y="54586"/>
                </a:lnTo>
                <a:lnTo>
                  <a:pt x="100022" y="16247"/>
                </a:lnTo>
                <a:lnTo>
                  <a:pt x="102148" y="6629"/>
                </a:lnTo>
                <a:lnTo>
                  <a:pt x="108631" y="3532"/>
                </a:lnTo>
                <a:lnTo>
                  <a:pt x="117047" y="198"/>
                </a:lnTo>
                <a:lnTo>
                  <a:pt x="122558" y="0"/>
                </a:lnTo>
                <a:lnTo>
                  <a:pt x="128468" y="3096"/>
                </a:lnTo>
                <a:lnTo>
                  <a:pt x="129422" y="3570"/>
                </a:lnTo>
                <a:lnTo>
                  <a:pt x="135952" y="6437"/>
                </a:lnTo>
                <a:lnTo>
                  <a:pt x="141611" y="27036"/>
                </a:lnTo>
                <a:lnTo>
                  <a:pt x="148673" y="45910"/>
                </a:lnTo>
                <a:lnTo>
                  <a:pt x="161283" y="68368"/>
                </a:lnTo>
                <a:lnTo>
                  <a:pt x="169526" y="77385"/>
                </a:lnTo>
                <a:lnTo>
                  <a:pt x="121452" y="77385"/>
                </a:lnTo>
                <a:lnTo>
                  <a:pt x="96102" y="117034"/>
                </a:lnTo>
                <a:lnTo>
                  <a:pt x="59049" y="150810"/>
                </a:lnTo>
                <a:lnTo>
                  <a:pt x="78611" y="163766"/>
                </a:lnTo>
                <a:lnTo>
                  <a:pt x="109152" y="190615"/>
                </a:lnTo>
                <a:lnTo>
                  <a:pt x="130947" y="219960"/>
                </a:lnTo>
                <a:lnTo>
                  <a:pt x="176169" y="219960"/>
                </a:lnTo>
                <a:lnTo>
                  <a:pt x="175190" y="221214"/>
                </a:lnTo>
                <a:lnTo>
                  <a:pt x="164494" y="240709"/>
                </a:lnTo>
                <a:lnTo>
                  <a:pt x="157067" y="256869"/>
                </a:lnTo>
                <a:lnTo>
                  <a:pt x="152321" y="268623"/>
                </a:lnTo>
                <a:lnTo>
                  <a:pt x="149668" y="274897"/>
                </a:lnTo>
                <a:lnTo>
                  <a:pt x="144779" y="283491"/>
                </a:lnTo>
                <a:lnTo>
                  <a:pt x="137886" y="284905"/>
                </a:lnTo>
                <a:lnTo>
                  <a:pt x="132214" y="285731"/>
                </a:lnTo>
                <a:lnTo>
                  <a:pt x="120785" y="287031"/>
                </a:lnTo>
                <a:close/>
              </a:path>
              <a:path w="253365" h="287654">
                <a:moveTo>
                  <a:pt x="176169" y="219960"/>
                </a:moveTo>
                <a:lnTo>
                  <a:pt x="130947" y="219960"/>
                </a:lnTo>
                <a:lnTo>
                  <a:pt x="133902" y="214073"/>
                </a:lnTo>
                <a:lnTo>
                  <a:pt x="166070" y="170388"/>
                </a:lnTo>
                <a:lnTo>
                  <a:pt x="194656" y="144532"/>
                </a:lnTo>
                <a:lnTo>
                  <a:pt x="183869" y="138838"/>
                </a:lnTo>
                <a:lnTo>
                  <a:pt x="145413" y="110415"/>
                </a:lnTo>
                <a:lnTo>
                  <a:pt x="121452" y="77385"/>
                </a:lnTo>
                <a:lnTo>
                  <a:pt x="169526" y="77385"/>
                </a:lnTo>
                <a:lnTo>
                  <a:pt x="180870" y="89794"/>
                </a:lnTo>
                <a:lnTo>
                  <a:pt x="193357" y="98825"/>
                </a:lnTo>
                <a:lnTo>
                  <a:pt x="207858" y="107256"/>
                </a:lnTo>
                <a:lnTo>
                  <a:pt x="223608" y="114813"/>
                </a:lnTo>
                <a:lnTo>
                  <a:pt x="239843" y="121219"/>
                </a:lnTo>
                <a:lnTo>
                  <a:pt x="245945" y="123345"/>
                </a:lnTo>
                <a:lnTo>
                  <a:pt x="249376" y="127344"/>
                </a:lnTo>
                <a:lnTo>
                  <a:pt x="251341" y="131817"/>
                </a:lnTo>
                <a:lnTo>
                  <a:pt x="252367" y="135020"/>
                </a:lnTo>
                <a:lnTo>
                  <a:pt x="252898" y="141046"/>
                </a:lnTo>
                <a:lnTo>
                  <a:pt x="250889" y="148580"/>
                </a:lnTo>
                <a:lnTo>
                  <a:pt x="244295" y="156307"/>
                </a:lnTo>
                <a:lnTo>
                  <a:pt x="233285" y="164129"/>
                </a:lnTo>
                <a:lnTo>
                  <a:pt x="214497" y="178487"/>
                </a:lnTo>
                <a:lnTo>
                  <a:pt x="193332" y="197982"/>
                </a:lnTo>
                <a:lnTo>
                  <a:pt x="176169" y="219960"/>
                </a:lnTo>
                <a:close/>
              </a:path>
            </a:pathLst>
          </a:custGeom>
          <a:solidFill>
            <a:srgbClr val="C69C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08377" y="5788024"/>
            <a:ext cx="674370" cy="845185"/>
          </a:xfrm>
          <a:custGeom>
            <a:avLst/>
            <a:gdLst/>
            <a:ahLst/>
            <a:cxnLst/>
            <a:rect l="l" t="t" r="r" b="b"/>
            <a:pathLst>
              <a:path w="674369" h="845184">
                <a:moveTo>
                  <a:pt x="252882" y="141046"/>
                </a:moveTo>
                <a:lnTo>
                  <a:pt x="239826" y="121221"/>
                </a:lnTo>
                <a:lnTo>
                  <a:pt x="223596" y="114820"/>
                </a:lnTo>
                <a:lnTo>
                  <a:pt x="207848" y="107251"/>
                </a:lnTo>
                <a:lnTo>
                  <a:pt x="194652" y="99580"/>
                </a:lnTo>
                <a:lnTo>
                  <a:pt x="194652" y="144564"/>
                </a:lnTo>
                <a:lnTo>
                  <a:pt x="166065" y="170395"/>
                </a:lnTo>
                <a:lnTo>
                  <a:pt x="141389" y="201053"/>
                </a:lnTo>
                <a:lnTo>
                  <a:pt x="130949" y="219964"/>
                </a:lnTo>
                <a:lnTo>
                  <a:pt x="128701" y="216115"/>
                </a:lnTo>
                <a:lnTo>
                  <a:pt x="94627" y="176212"/>
                </a:lnTo>
                <a:lnTo>
                  <a:pt x="59042" y="150812"/>
                </a:lnTo>
                <a:lnTo>
                  <a:pt x="72732" y="140741"/>
                </a:lnTo>
                <a:lnTo>
                  <a:pt x="106159" y="103212"/>
                </a:lnTo>
                <a:lnTo>
                  <a:pt x="121450" y="77393"/>
                </a:lnTo>
                <a:lnTo>
                  <a:pt x="128308" y="88709"/>
                </a:lnTo>
                <a:lnTo>
                  <a:pt x="155765" y="120053"/>
                </a:lnTo>
                <a:lnTo>
                  <a:pt x="194652" y="144564"/>
                </a:lnTo>
                <a:lnTo>
                  <a:pt x="194652" y="99580"/>
                </a:lnTo>
                <a:lnTo>
                  <a:pt x="193357" y="98818"/>
                </a:lnTo>
                <a:lnTo>
                  <a:pt x="180860" y="89789"/>
                </a:lnTo>
                <a:lnTo>
                  <a:pt x="169519" y="77393"/>
                </a:lnTo>
                <a:lnTo>
                  <a:pt x="161277" y="68389"/>
                </a:lnTo>
                <a:lnTo>
                  <a:pt x="148666" y="45948"/>
                </a:lnTo>
                <a:lnTo>
                  <a:pt x="141592" y="27076"/>
                </a:lnTo>
                <a:lnTo>
                  <a:pt x="138620" y="16408"/>
                </a:lnTo>
                <a:lnTo>
                  <a:pt x="135940" y="6477"/>
                </a:lnTo>
                <a:lnTo>
                  <a:pt x="129438" y="3619"/>
                </a:lnTo>
                <a:lnTo>
                  <a:pt x="122555" y="0"/>
                </a:lnTo>
                <a:lnTo>
                  <a:pt x="117043" y="228"/>
                </a:lnTo>
                <a:lnTo>
                  <a:pt x="108648" y="3568"/>
                </a:lnTo>
                <a:lnTo>
                  <a:pt x="102146" y="6629"/>
                </a:lnTo>
                <a:lnTo>
                  <a:pt x="100012" y="16243"/>
                </a:lnTo>
                <a:lnTo>
                  <a:pt x="94399" y="38125"/>
                </a:lnTo>
                <a:lnTo>
                  <a:pt x="73279" y="81622"/>
                </a:lnTo>
                <a:lnTo>
                  <a:pt x="47574" y="110426"/>
                </a:lnTo>
                <a:lnTo>
                  <a:pt x="12319" y="131457"/>
                </a:lnTo>
                <a:lnTo>
                  <a:pt x="5664" y="134366"/>
                </a:lnTo>
                <a:lnTo>
                  <a:pt x="1143" y="140690"/>
                </a:lnTo>
                <a:lnTo>
                  <a:pt x="584" y="147904"/>
                </a:lnTo>
                <a:lnTo>
                  <a:pt x="0" y="155130"/>
                </a:lnTo>
                <a:lnTo>
                  <a:pt x="3467" y="162039"/>
                </a:lnTo>
                <a:lnTo>
                  <a:pt x="9563" y="165963"/>
                </a:lnTo>
                <a:lnTo>
                  <a:pt x="37731" y="183654"/>
                </a:lnTo>
                <a:lnTo>
                  <a:pt x="58508" y="197535"/>
                </a:lnTo>
                <a:lnTo>
                  <a:pt x="92341" y="232562"/>
                </a:lnTo>
                <a:lnTo>
                  <a:pt x="111023" y="268122"/>
                </a:lnTo>
                <a:lnTo>
                  <a:pt x="113957" y="274548"/>
                </a:lnTo>
                <a:lnTo>
                  <a:pt x="120738" y="287032"/>
                </a:lnTo>
                <a:lnTo>
                  <a:pt x="132207" y="285724"/>
                </a:lnTo>
                <a:lnTo>
                  <a:pt x="134645" y="285419"/>
                </a:lnTo>
                <a:lnTo>
                  <a:pt x="157060" y="256870"/>
                </a:lnTo>
                <a:lnTo>
                  <a:pt x="164490" y="240715"/>
                </a:lnTo>
                <a:lnTo>
                  <a:pt x="193332" y="198005"/>
                </a:lnTo>
                <a:lnTo>
                  <a:pt x="233286" y="164134"/>
                </a:lnTo>
                <a:lnTo>
                  <a:pt x="244284" y="156298"/>
                </a:lnTo>
                <a:lnTo>
                  <a:pt x="250875" y="148577"/>
                </a:lnTo>
                <a:lnTo>
                  <a:pt x="252882" y="141046"/>
                </a:lnTo>
                <a:close/>
              </a:path>
              <a:path w="674369" h="845184">
                <a:moveTo>
                  <a:pt x="674077" y="545274"/>
                </a:moveTo>
                <a:lnTo>
                  <a:pt x="661136" y="524878"/>
                </a:lnTo>
                <a:lnTo>
                  <a:pt x="620953" y="509790"/>
                </a:lnTo>
                <a:lnTo>
                  <a:pt x="613232" y="506260"/>
                </a:lnTo>
                <a:lnTo>
                  <a:pt x="613232" y="549021"/>
                </a:lnTo>
                <a:lnTo>
                  <a:pt x="587413" y="567131"/>
                </a:lnTo>
                <a:lnTo>
                  <a:pt x="553186" y="593217"/>
                </a:lnTo>
                <a:lnTo>
                  <a:pt x="514794" y="627291"/>
                </a:lnTo>
                <a:lnTo>
                  <a:pt x="476478" y="669378"/>
                </a:lnTo>
                <a:lnTo>
                  <a:pt x="442480" y="719480"/>
                </a:lnTo>
                <a:lnTo>
                  <a:pt x="417042" y="777608"/>
                </a:lnTo>
                <a:lnTo>
                  <a:pt x="413613" y="767740"/>
                </a:lnTo>
                <a:lnTo>
                  <a:pt x="390474" y="729246"/>
                </a:lnTo>
                <a:lnTo>
                  <a:pt x="347129" y="674700"/>
                </a:lnTo>
                <a:lnTo>
                  <a:pt x="317055" y="645579"/>
                </a:lnTo>
                <a:lnTo>
                  <a:pt x="284721" y="620776"/>
                </a:lnTo>
                <a:lnTo>
                  <a:pt x="246570" y="596138"/>
                </a:lnTo>
                <a:lnTo>
                  <a:pt x="199059" y="567499"/>
                </a:lnTo>
                <a:lnTo>
                  <a:pt x="240360" y="543560"/>
                </a:lnTo>
                <a:lnTo>
                  <a:pt x="276326" y="516242"/>
                </a:lnTo>
                <a:lnTo>
                  <a:pt x="307822" y="485063"/>
                </a:lnTo>
                <a:lnTo>
                  <a:pt x="335686" y="449541"/>
                </a:lnTo>
                <a:lnTo>
                  <a:pt x="366534" y="400799"/>
                </a:lnTo>
                <a:lnTo>
                  <a:pt x="390525" y="344830"/>
                </a:lnTo>
                <a:lnTo>
                  <a:pt x="406285" y="377964"/>
                </a:lnTo>
                <a:lnTo>
                  <a:pt x="427761" y="413473"/>
                </a:lnTo>
                <a:lnTo>
                  <a:pt x="455714" y="448843"/>
                </a:lnTo>
                <a:lnTo>
                  <a:pt x="490905" y="481558"/>
                </a:lnTo>
                <a:lnTo>
                  <a:pt x="546798" y="517715"/>
                </a:lnTo>
                <a:lnTo>
                  <a:pt x="613232" y="549021"/>
                </a:lnTo>
                <a:lnTo>
                  <a:pt x="613232" y="506260"/>
                </a:lnTo>
                <a:lnTo>
                  <a:pt x="582002" y="491934"/>
                </a:lnTo>
                <a:lnTo>
                  <a:pt x="546150" y="472008"/>
                </a:lnTo>
                <a:lnTo>
                  <a:pt x="515251" y="450710"/>
                </a:lnTo>
                <a:lnTo>
                  <a:pt x="465912" y="399516"/>
                </a:lnTo>
                <a:lnTo>
                  <a:pt x="433933" y="345909"/>
                </a:lnTo>
                <a:lnTo>
                  <a:pt x="433501" y="344830"/>
                </a:lnTo>
                <a:lnTo>
                  <a:pt x="415886" y="300875"/>
                </a:lnTo>
                <a:lnTo>
                  <a:pt x="408330" y="275374"/>
                </a:lnTo>
                <a:lnTo>
                  <a:pt x="405269" y="264617"/>
                </a:lnTo>
                <a:lnTo>
                  <a:pt x="398449" y="261366"/>
                </a:lnTo>
                <a:lnTo>
                  <a:pt x="397383" y="260807"/>
                </a:lnTo>
                <a:lnTo>
                  <a:pt x="391706" y="257987"/>
                </a:lnTo>
                <a:lnTo>
                  <a:pt x="386384" y="258140"/>
                </a:lnTo>
                <a:lnTo>
                  <a:pt x="378028" y="261327"/>
                </a:lnTo>
                <a:lnTo>
                  <a:pt x="371538" y="264375"/>
                </a:lnTo>
                <a:lnTo>
                  <a:pt x="369290" y="273964"/>
                </a:lnTo>
                <a:lnTo>
                  <a:pt x="355422" y="325234"/>
                </a:lnTo>
                <a:lnTo>
                  <a:pt x="340791" y="363855"/>
                </a:lnTo>
                <a:lnTo>
                  <a:pt x="303301" y="427164"/>
                </a:lnTo>
                <a:lnTo>
                  <a:pt x="273304" y="464489"/>
                </a:lnTo>
                <a:lnTo>
                  <a:pt x="238493" y="496404"/>
                </a:lnTo>
                <a:lnTo>
                  <a:pt x="197662" y="523671"/>
                </a:lnTo>
                <a:lnTo>
                  <a:pt x="149580" y="547014"/>
                </a:lnTo>
                <a:lnTo>
                  <a:pt x="142722" y="549846"/>
                </a:lnTo>
                <a:lnTo>
                  <a:pt x="138074" y="556272"/>
                </a:lnTo>
                <a:lnTo>
                  <a:pt x="137490" y="563613"/>
                </a:lnTo>
                <a:lnTo>
                  <a:pt x="136931" y="570953"/>
                </a:lnTo>
                <a:lnTo>
                  <a:pt x="140563" y="578015"/>
                </a:lnTo>
                <a:lnTo>
                  <a:pt x="146862" y="581863"/>
                </a:lnTo>
                <a:lnTo>
                  <a:pt x="203187" y="615657"/>
                </a:lnTo>
                <a:lnTo>
                  <a:pt x="246837" y="642505"/>
                </a:lnTo>
                <a:lnTo>
                  <a:pt x="282371" y="667893"/>
                </a:lnTo>
                <a:lnTo>
                  <a:pt x="314312" y="697293"/>
                </a:lnTo>
                <a:lnTo>
                  <a:pt x="347230" y="736168"/>
                </a:lnTo>
                <a:lnTo>
                  <a:pt x="380377" y="792302"/>
                </a:lnTo>
                <a:lnTo>
                  <a:pt x="392366" y="817448"/>
                </a:lnTo>
                <a:lnTo>
                  <a:pt x="399465" y="832154"/>
                </a:lnTo>
                <a:lnTo>
                  <a:pt x="406679" y="844753"/>
                </a:lnTo>
                <a:lnTo>
                  <a:pt x="417995" y="843965"/>
                </a:lnTo>
                <a:lnTo>
                  <a:pt x="424091" y="843140"/>
                </a:lnTo>
                <a:lnTo>
                  <a:pt x="431114" y="841375"/>
                </a:lnTo>
                <a:lnTo>
                  <a:pt x="436422" y="832510"/>
                </a:lnTo>
                <a:lnTo>
                  <a:pt x="442658" y="818515"/>
                </a:lnTo>
                <a:lnTo>
                  <a:pt x="453707" y="792518"/>
                </a:lnTo>
                <a:lnTo>
                  <a:pt x="460908" y="777608"/>
                </a:lnTo>
                <a:lnTo>
                  <a:pt x="496341" y="712711"/>
                </a:lnTo>
                <a:lnTo>
                  <a:pt x="530631" y="668997"/>
                </a:lnTo>
                <a:lnTo>
                  <a:pt x="571220" y="630313"/>
                </a:lnTo>
                <a:lnTo>
                  <a:pt x="611428" y="598385"/>
                </a:lnTo>
                <a:lnTo>
                  <a:pt x="644588" y="574929"/>
                </a:lnTo>
                <a:lnTo>
                  <a:pt x="664006" y="561644"/>
                </a:lnTo>
                <a:lnTo>
                  <a:pt x="671525" y="553402"/>
                </a:lnTo>
                <a:lnTo>
                  <a:pt x="674077" y="545274"/>
                </a:lnTo>
                <a:close/>
              </a:path>
            </a:pathLst>
          </a:custGeom>
          <a:solidFill>
            <a:srgbClr val="C69C9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1962251" y="3051580"/>
              <a:ext cx="14595475" cy="6790690"/>
            </a:xfrm>
            <a:custGeom>
              <a:avLst/>
              <a:gdLst/>
              <a:ahLst/>
              <a:cxnLst/>
              <a:rect l="l" t="t" r="r" b="b"/>
              <a:pathLst>
                <a:path w="14595475" h="6790690">
                  <a:moveTo>
                    <a:pt x="14595437" y="5823001"/>
                  </a:moveTo>
                  <a:lnTo>
                    <a:pt x="14593684" y="5769800"/>
                  </a:lnTo>
                  <a:lnTo>
                    <a:pt x="14588909" y="5718797"/>
                  </a:lnTo>
                  <a:lnTo>
                    <a:pt x="14581061" y="5669978"/>
                  </a:lnTo>
                  <a:lnTo>
                    <a:pt x="14570062" y="5623369"/>
                  </a:lnTo>
                  <a:lnTo>
                    <a:pt x="14555838" y="5578957"/>
                  </a:lnTo>
                  <a:lnTo>
                    <a:pt x="14538338" y="5536730"/>
                  </a:lnTo>
                  <a:lnTo>
                    <a:pt x="14517472" y="5496712"/>
                  </a:lnTo>
                  <a:lnTo>
                    <a:pt x="14493189" y="5458892"/>
                  </a:lnTo>
                  <a:lnTo>
                    <a:pt x="14465414" y="5423255"/>
                  </a:lnTo>
                  <a:lnTo>
                    <a:pt x="14434084" y="5389829"/>
                  </a:lnTo>
                  <a:lnTo>
                    <a:pt x="14399120" y="5358600"/>
                  </a:lnTo>
                  <a:lnTo>
                    <a:pt x="14316774" y="5295887"/>
                  </a:lnTo>
                  <a:lnTo>
                    <a:pt x="14281595" y="5260848"/>
                  </a:lnTo>
                  <a:lnTo>
                    <a:pt x="14254086" y="5224208"/>
                  </a:lnTo>
                  <a:lnTo>
                    <a:pt x="14233411" y="5185765"/>
                  </a:lnTo>
                  <a:lnTo>
                    <a:pt x="14218730" y="5145290"/>
                  </a:lnTo>
                  <a:lnTo>
                    <a:pt x="14209205" y="5102580"/>
                  </a:lnTo>
                  <a:lnTo>
                    <a:pt x="14204010" y="5057406"/>
                  </a:lnTo>
                  <a:lnTo>
                    <a:pt x="14202309" y="5009553"/>
                  </a:lnTo>
                  <a:lnTo>
                    <a:pt x="14203312" y="4913604"/>
                  </a:lnTo>
                  <a:lnTo>
                    <a:pt x="14199769" y="4865827"/>
                  </a:lnTo>
                  <a:lnTo>
                    <a:pt x="14192326" y="4817529"/>
                  </a:lnTo>
                  <a:lnTo>
                    <a:pt x="14180706" y="4770780"/>
                  </a:lnTo>
                  <a:lnTo>
                    <a:pt x="14164615" y="4727638"/>
                  </a:lnTo>
                  <a:lnTo>
                    <a:pt x="14143762" y="4690161"/>
                  </a:lnTo>
                  <a:lnTo>
                    <a:pt x="14117841" y="4660430"/>
                  </a:lnTo>
                  <a:lnTo>
                    <a:pt x="14079144" y="4619879"/>
                  </a:lnTo>
                  <a:lnTo>
                    <a:pt x="14057351" y="4582376"/>
                  </a:lnTo>
                  <a:lnTo>
                    <a:pt x="14049324" y="4546676"/>
                  </a:lnTo>
                  <a:lnTo>
                    <a:pt x="14051979" y="4511522"/>
                  </a:lnTo>
                  <a:lnTo>
                    <a:pt x="14062177" y="4475658"/>
                  </a:lnTo>
                  <a:lnTo>
                    <a:pt x="14149972" y="4248620"/>
                  </a:lnTo>
                  <a:lnTo>
                    <a:pt x="14187208" y="4147883"/>
                  </a:lnTo>
                  <a:lnTo>
                    <a:pt x="14203325" y="4097540"/>
                  </a:lnTo>
                  <a:lnTo>
                    <a:pt x="14214475" y="4056075"/>
                  </a:lnTo>
                  <a:lnTo>
                    <a:pt x="14243952" y="4053154"/>
                  </a:lnTo>
                  <a:lnTo>
                    <a:pt x="14308849" y="4029760"/>
                  </a:lnTo>
                  <a:lnTo>
                    <a:pt x="14357795" y="3973753"/>
                  </a:lnTo>
                  <a:lnTo>
                    <a:pt x="14374660" y="3929329"/>
                  </a:lnTo>
                  <a:lnTo>
                    <a:pt x="14385570" y="3871734"/>
                  </a:lnTo>
                  <a:lnTo>
                    <a:pt x="14392948" y="3823119"/>
                  </a:lnTo>
                  <a:lnTo>
                    <a:pt x="14403019" y="3775138"/>
                  </a:lnTo>
                  <a:lnTo>
                    <a:pt x="14415262" y="3727640"/>
                  </a:lnTo>
                  <a:lnTo>
                    <a:pt x="14429156" y="3680460"/>
                  </a:lnTo>
                  <a:lnTo>
                    <a:pt x="14505077" y="3444252"/>
                  </a:lnTo>
                  <a:lnTo>
                    <a:pt x="14517916" y="3395891"/>
                  </a:lnTo>
                  <a:lnTo>
                    <a:pt x="14528749" y="3346793"/>
                  </a:lnTo>
                  <a:lnTo>
                    <a:pt x="14537081" y="3296831"/>
                  </a:lnTo>
                  <a:lnTo>
                    <a:pt x="14542351" y="3245840"/>
                  </a:lnTo>
                  <a:lnTo>
                    <a:pt x="14544078" y="3193681"/>
                  </a:lnTo>
                  <a:lnTo>
                    <a:pt x="14542338" y="3140951"/>
                  </a:lnTo>
                  <a:lnTo>
                    <a:pt x="14537601" y="3090392"/>
                  </a:lnTo>
                  <a:lnTo>
                    <a:pt x="14529803" y="3042018"/>
                  </a:lnTo>
                  <a:lnTo>
                    <a:pt x="14518881" y="2995815"/>
                  </a:lnTo>
                  <a:lnTo>
                    <a:pt x="14504759" y="2951797"/>
                  </a:lnTo>
                  <a:lnTo>
                    <a:pt x="14487385" y="2909963"/>
                  </a:lnTo>
                  <a:lnTo>
                    <a:pt x="14466672" y="2870289"/>
                  </a:lnTo>
                  <a:lnTo>
                    <a:pt x="14442554" y="2832811"/>
                  </a:lnTo>
                  <a:lnTo>
                    <a:pt x="14414983" y="2797492"/>
                  </a:lnTo>
                  <a:lnTo>
                    <a:pt x="14383880" y="2764358"/>
                  </a:lnTo>
                  <a:lnTo>
                    <a:pt x="14349171" y="2733408"/>
                  </a:lnTo>
                  <a:lnTo>
                    <a:pt x="14267421" y="2671254"/>
                  </a:lnTo>
                  <a:lnTo>
                    <a:pt x="14232484" y="2636532"/>
                  </a:lnTo>
                  <a:lnTo>
                    <a:pt x="14205179" y="2600223"/>
                  </a:lnTo>
                  <a:lnTo>
                    <a:pt x="14184643" y="2562123"/>
                  </a:lnTo>
                  <a:lnTo>
                    <a:pt x="14170076" y="2522016"/>
                  </a:lnTo>
                  <a:lnTo>
                    <a:pt x="14160614" y="2479675"/>
                  </a:lnTo>
                  <a:lnTo>
                    <a:pt x="14155458" y="2434907"/>
                  </a:lnTo>
                  <a:lnTo>
                    <a:pt x="14153769" y="2387473"/>
                  </a:lnTo>
                  <a:lnTo>
                    <a:pt x="14154442" y="2284615"/>
                  </a:lnTo>
                  <a:lnTo>
                    <a:pt x="14149235" y="2229040"/>
                  </a:lnTo>
                  <a:lnTo>
                    <a:pt x="14138631" y="2173681"/>
                  </a:lnTo>
                  <a:lnTo>
                    <a:pt x="14122184" y="2121801"/>
                  </a:lnTo>
                  <a:lnTo>
                    <a:pt x="14099426" y="2076653"/>
                  </a:lnTo>
                  <a:lnTo>
                    <a:pt x="14069911" y="2041474"/>
                  </a:lnTo>
                  <a:lnTo>
                    <a:pt x="14031494" y="2001278"/>
                  </a:lnTo>
                  <a:lnTo>
                    <a:pt x="14009840" y="1964105"/>
                  </a:lnTo>
                  <a:lnTo>
                    <a:pt x="14001890" y="1928736"/>
                  </a:lnTo>
                  <a:lnTo>
                    <a:pt x="14004519" y="1893900"/>
                  </a:lnTo>
                  <a:lnTo>
                    <a:pt x="14014641" y="1858352"/>
                  </a:lnTo>
                  <a:lnTo>
                    <a:pt x="14101801" y="1633334"/>
                  </a:lnTo>
                  <a:lnTo>
                    <a:pt x="14138783" y="1533499"/>
                  </a:lnTo>
                  <a:lnTo>
                    <a:pt x="14154785" y="1483601"/>
                  </a:lnTo>
                  <a:lnTo>
                    <a:pt x="14168146" y="1433982"/>
                  </a:lnTo>
                  <a:lnTo>
                    <a:pt x="14178140" y="1384858"/>
                  </a:lnTo>
                  <a:lnTo>
                    <a:pt x="14184008" y="1336408"/>
                  </a:lnTo>
                  <a:lnTo>
                    <a:pt x="14185024" y="1288846"/>
                  </a:lnTo>
                  <a:lnTo>
                    <a:pt x="14180465" y="1242377"/>
                  </a:lnTo>
                  <a:lnTo>
                    <a:pt x="14173289" y="1185976"/>
                  </a:lnTo>
                  <a:lnTo>
                    <a:pt x="14171244" y="1134516"/>
                  </a:lnTo>
                  <a:lnTo>
                    <a:pt x="14174292" y="1087221"/>
                  </a:lnTo>
                  <a:lnTo>
                    <a:pt x="14182370" y="1043355"/>
                  </a:lnTo>
                  <a:lnTo>
                    <a:pt x="14195438" y="1002144"/>
                  </a:lnTo>
                  <a:lnTo>
                    <a:pt x="14213459" y="962825"/>
                  </a:lnTo>
                  <a:lnTo>
                    <a:pt x="14236370" y="924636"/>
                  </a:lnTo>
                  <a:lnTo>
                    <a:pt x="14264132" y="886841"/>
                  </a:lnTo>
                  <a:lnTo>
                    <a:pt x="14296695" y="848652"/>
                  </a:lnTo>
                  <a:lnTo>
                    <a:pt x="14329347" y="807999"/>
                  </a:lnTo>
                  <a:lnTo>
                    <a:pt x="14354582" y="766711"/>
                  </a:lnTo>
                  <a:lnTo>
                    <a:pt x="14372552" y="725195"/>
                  </a:lnTo>
                  <a:lnTo>
                    <a:pt x="14383372" y="683882"/>
                  </a:lnTo>
                  <a:lnTo>
                    <a:pt x="14387182" y="643178"/>
                  </a:lnTo>
                  <a:lnTo>
                    <a:pt x="14384096" y="603504"/>
                  </a:lnTo>
                  <a:lnTo>
                    <a:pt x="14374254" y="565289"/>
                  </a:lnTo>
                  <a:lnTo>
                    <a:pt x="14357782" y="528967"/>
                  </a:lnTo>
                  <a:lnTo>
                    <a:pt x="14334808" y="494931"/>
                  </a:lnTo>
                  <a:lnTo>
                    <a:pt x="14305458" y="463613"/>
                  </a:lnTo>
                  <a:lnTo>
                    <a:pt x="14269860" y="435444"/>
                  </a:lnTo>
                  <a:lnTo>
                    <a:pt x="14228153" y="410832"/>
                  </a:lnTo>
                  <a:lnTo>
                    <a:pt x="14180465" y="390207"/>
                  </a:lnTo>
                  <a:lnTo>
                    <a:pt x="14083056" y="356235"/>
                  </a:lnTo>
                  <a:lnTo>
                    <a:pt x="13985113" y="325183"/>
                  </a:lnTo>
                  <a:lnTo>
                    <a:pt x="13837323" y="283781"/>
                  </a:lnTo>
                  <a:lnTo>
                    <a:pt x="13688543" y="248196"/>
                  </a:lnTo>
                  <a:lnTo>
                    <a:pt x="13538899" y="217982"/>
                  </a:lnTo>
                  <a:lnTo>
                    <a:pt x="13388518" y="192684"/>
                  </a:lnTo>
                  <a:lnTo>
                    <a:pt x="13237515" y="171881"/>
                  </a:lnTo>
                  <a:lnTo>
                    <a:pt x="13035394" y="150329"/>
                  </a:lnTo>
                  <a:lnTo>
                    <a:pt x="12832652" y="134886"/>
                  </a:lnTo>
                  <a:lnTo>
                    <a:pt x="12527979" y="120853"/>
                  </a:lnTo>
                  <a:lnTo>
                    <a:pt x="11919623" y="109512"/>
                  </a:lnTo>
                  <a:lnTo>
                    <a:pt x="5027473" y="113906"/>
                  </a:lnTo>
                  <a:lnTo>
                    <a:pt x="4723396" y="125336"/>
                  </a:lnTo>
                  <a:lnTo>
                    <a:pt x="4520958" y="129235"/>
                  </a:lnTo>
                  <a:lnTo>
                    <a:pt x="4419955" y="127228"/>
                  </a:lnTo>
                  <a:lnTo>
                    <a:pt x="4315777" y="121640"/>
                  </a:lnTo>
                  <a:lnTo>
                    <a:pt x="2668765" y="0"/>
                  </a:lnTo>
                  <a:lnTo>
                    <a:pt x="1676819" y="53225"/>
                  </a:lnTo>
                  <a:lnTo>
                    <a:pt x="1427492" y="76771"/>
                  </a:lnTo>
                  <a:lnTo>
                    <a:pt x="1231239" y="101828"/>
                  </a:lnTo>
                  <a:lnTo>
                    <a:pt x="1085850" y="125107"/>
                  </a:lnTo>
                  <a:lnTo>
                    <a:pt x="941933" y="152806"/>
                  </a:lnTo>
                  <a:lnTo>
                    <a:pt x="799452" y="185508"/>
                  </a:lnTo>
                  <a:lnTo>
                    <a:pt x="658355" y="223723"/>
                  </a:lnTo>
                  <a:lnTo>
                    <a:pt x="565035" y="252526"/>
                  </a:lnTo>
                  <a:lnTo>
                    <a:pt x="472300" y="284200"/>
                  </a:lnTo>
                  <a:lnTo>
                    <a:pt x="380123" y="318884"/>
                  </a:lnTo>
                  <a:lnTo>
                    <a:pt x="272757" y="362775"/>
                  </a:lnTo>
                  <a:lnTo>
                    <a:pt x="224523" y="384086"/>
                  </a:lnTo>
                  <a:lnTo>
                    <a:pt x="188480" y="403847"/>
                  </a:lnTo>
                  <a:lnTo>
                    <a:pt x="148704" y="448868"/>
                  </a:lnTo>
                  <a:lnTo>
                    <a:pt x="142849" y="479196"/>
                  </a:lnTo>
                  <a:lnTo>
                    <a:pt x="144932" y="518096"/>
                  </a:lnTo>
                  <a:lnTo>
                    <a:pt x="153898" y="568096"/>
                  </a:lnTo>
                  <a:lnTo>
                    <a:pt x="179641" y="677608"/>
                  </a:lnTo>
                  <a:lnTo>
                    <a:pt x="186855" y="721245"/>
                  </a:lnTo>
                  <a:lnTo>
                    <a:pt x="185991" y="761898"/>
                  </a:lnTo>
                  <a:lnTo>
                    <a:pt x="172745" y="798779"/>
                  </a:lnTo>
                  <a:lnTo>
                    <a:pt x="142760" y="831113"/>
                  </a:lnTo>
                  <a:lnTo>
                    <a:pt x="91732" y="858126"/>
                  </a:lnTo>
                  <a:lnTo>
                    <a:pt x="73494" y="877239"/>
                  </a:lnTo>
                  <a:lnTo>
                    <a:pt x="60007" y="912558"/>
                  </a:lnTo>
                  <a:lnTo>
                    <a:pt x="53365" y="953554"/>
                  </a:lnTo>
                  <a:lnTo>
                    <a:pt x="55702" y="989736"/>
                  </a:lnTo>
                  <a:lnTo>
                    <a:pt x="68986" y="1039495"/>
                  </a:lnTo>
                  <a:lnTo>
                    <a:pt x="83985" y="1088986"/>
                  </a:lnTo>
                  <a:lnTo>
                    <a:pt x="100749" y="1137983"/>
                  </a:lnTo>
                  <a:lnTo>
                    <a:pt x="119367" y="1186256"/>
                  </a:lnTo>
                  <a:lnTo>
                    <a:pt x="139903" y="1233589"/>
                  </a:lnTo>
                  <a:lnTo>
                    <a:pt x="162458" y="1279740"/>
                  </a:lnTo>
                  <a:lnTo>
                    <a:pt x="186004" y="1324114"/>
                  </a:lnTo>
                  <a:lnTo>
                    <a:pt x="408851" y="1718017"/>
                  </a:lnTo>
                  <a:lnTo>
                    <a:pt x="454317" y="1807476"/>
                  </a:lnTo>
                  <a:lnTo>
                    <a:pt x="495668" y="1898942"/>
                  </a:lnTo>
                  <a:lnTo>
                    <a:pt x="514413" y="1945601"/>
                  </a:lnTo>
                  <a:lnTo>
                    <a:pt x="531660" y="1992985"/>
                  </a:lnTo>
                  <a:lnTo>
                    <a:pt x="547268" y="2041169"/>
                  </a:lnTo>
                  <a:lnTo>
                    <a:pt x="561086" y="2090216"/>
                  </a:lnTo>
                  <a:lnTo>
                    <a:pt x="572947" y="2140204"/>
                  </a:lnTo>
                  <a:lnTo>
                    <a:pt x="582701" y="2191220"/>
                  </a:lnTo>
                  <a:lnTo>
                    <a:pt x="594283" y="2240635"/>
                  </a:lnTo>
                  <a:lnTo>
                    <a:pt x="610717" y="2289187"/>
                  </a:lnTo>
                  <a:lnTo>
                    <a:pt x="670280" y="2433472"/>
                  </a:lnTo>
                  <a:lnTo>
                    <a:pt x="687285" y="2482316"/>
                  </a:lnTo>
                  <a:lnTo>
                    <a:pt x="681062" y="2532380"/>
                  </a:lnTo>
                  <a:lnTo>
                    <a:pt x="655320" y="2568422"/>
                  </a:lnTo>
                  <a:lnTo>
                    <a:pt x="606996" y="2582697"/>
                  </a:lnTo>
                  <a:lnTo>
                    <a:pt x="558050" y="2595334"/>
                  </a:lnTo>
                  <a:lnTo>
                    <a:pt x="508635" y="2605963"/>
                  </a:lnTo>
                  <a:lnTo>
                    <a:pt x="458901" y="2614180"/>
                  </a:lnTo>
                  <a:lnTo>
                    <a:pt x="409016" y="2619603"/>
                  </a:lnTo>
                  <a:lnTo>
                    <a:pt x="355866" y="2628354"/>
                  </a:lnTo>
                  <a:lnTo>
                    <a:pt x="318757" y="2644965"/>
                  </a:lnTo>
                  <a:lnTo>
                    <a:pt x="296303" y="2669527"/>
                  </a:lnTo>
                  <a:lnTo>
                    <a:pt x="287134" y="2702204"/>
                  </a:lnTo>
                  <a:lnTo>
                    <a:pt x="289852" y="2743111"/>
                  </a:lnTo>
                  <a:lnTo>
                    <a:pt x="303085" y="2792374"/>
                  </a:lnTo>
                  <a:lnTo>
                    <a:pt x="338175" y="2888958"/>
                  </a:lnTo>
                  <a:lnTo>
                    <a:pt x="349072" y="2914827"/>
                  </a:lnTo>
                  <a:lnTo>
                    <a:pt x="329107" y="2922346"/>
                  </a:lnTo>
                  <a:lnTo>
                    <a:pt x="220967" y="2966631"/>
                  </a:lnTo>
                  <a:lnTo>
                    <a:pt x="172389" y="2988132"/>
                  </a:lnTo>
                  <a:lnTo>
                    <a:pt x="136080" y="3008071"/>
                  </a:lnTo>
                  <a:lnTo>
                    <a:pt x="96024" y="3053499"/>
                  </a:lnTo>
                  <a:lnTo>
                    <a:pt x="90119" y="3084093"/>
                  </a:lnTo>
                  <a:lnTo>
                    <a:pt x="92227" y="3123349"/>
                  </a:lnTo>
                  <a:lnTo>
                    <a:pt x="101257" y="3173806"/>
                  </a:lnTo>
                  <a:lnTo>
                    <a:pt x="127177" y="3284296"/>
                  </a:lnTo>
                  <a:lnTo>
                    <a:pt x="134442" y="3328327"/>
                  </a:lnTo>
                  <a:lnTo>
                    <a:pt x="133578" y="3369348"/>
                  </a:lnTo>
                  <a:lnTo>
                    <a:pt x="120230" y="3406559"/>
                  </a:lnTo>
                  <a:lnTo>
                    <a:pt x="90043" y="3439185"/>
                  </a:lnTo>
                  <a:lnTo>
                    <a:pt x="38646" y="3466439"/>
                  </a:lnTo>
                  <a:lnTo>
                    <a:pt x="20269" y="3485731"/>
                  </a:lnTo>
                  <a:lnTo>
                    <a:pt x="6680" y="3521354"/>
                  </a:lnTo>
                  <a:lnTo>
                    <a:pt x="0" y="3562731"/>
                  </a:lnTo>
                  <a:lnTo>
                    <a:pt x="2349" y="3599230"/>
                  </a:lnTo>
                  <a:lnTo>
                    <a:pt x="15735" y="3649446"/>
                  </a:lnTo>
                  <a:lnTo>
                    <a:pt x="30835" y="3699383"/>
                  </a:lnTo>
                  <a:lnTo>
                    <a:pt x="47713" y="3748824"/>
                  </a:lnTo>
                  <a:lnTo>
                    <a:pt x="66471" y="3797528"/>
                  </a:lnTo>
                  <a:lnTo>
                    <a:pt x="87160" y="3845280"/>
                  </a:lnTo>
                  <a:lnTo>
                    <a:pt x="109880" y="3891851"/>
                  </a:lnTo>
                  <a:lnTo>
                    <a:pt x="133591" y="3936619"/>
                  </a:lnTo>
                  <a:lnTo>
                    <a:pt x="358051" y="4334065"/>
                  </a:lnTo>
                  <a:lnTo>
                    <a:pt x="403847" y="4424337"/>
                  </a:lnTo>
                  <a:lnTo>
                    <a:pt x="445490" y="4516615"/>
                  </a:lnTo>
                  <a:lnTo>
                    <a:pt x="464375" y="4563707"/>
                  </a:lnTo>
                  <a:lnTo>
                    <a:pt x="481749" y="4611509"/>
                  </a:lnTo>
                  <a:lnTo>
                    <a:pt x="497471" y="4660125"/>
                  </a:lnTo>
                  <a:lnTo>
                    <a:pt x="511378" y="4709617"/>
                  </a:lnTo>
                  <a:lnTo>
                    <a:pt x="523328" y="4760061"/>
                  </a:lnTo>
                  <a:lnTo>
                    <a:pt x="533158" y="4811522"/>
                  </a:lnTo>
                  <a:lnTo>
                    <a:pt x="544830" y="4861382"/>
                  </a:lnTo>
                  <a:lnTo>
                    <a:pt x="561378" y="4910379"/>
                  </a:lnTo>
                  <a:lnTo>
                    <a:pt x="621372" y="5055959"/>
                  </a:lnTo>
                  <a:lnTo>
                    <a:pt x="638505" y="5105247"/>
                  </a:lnTo>
                  <a:lnTo>
                    <a:pt x="632231" y="5155755"/>
                  </a:lnTo>
                  <a:lnTo>
                    <a:pt x="606298" y="5192128"/>
                  </a:lnTo>
                  <a:lnTo>
                    <a:pt x="557631" y="5206517"/>
                  </a:lnTo>
                  <a:lnTo>
                    <a:pt x="508330" y="5219281"/>
                  </a:lnTo>
                  <a:lnTo>
                    <a:pt x="458558" y="5229999"/>
                  </a:lnTo>
                  <a:lnTo>
                    <a:pt x="408470" y="5238293"/>
                  </a:lnTo>
                  <a:lnTo>
                    <a:pt x="358228" y="5243766"/>
                  </a:lnTo>
                  <a:lnTo>
                    <a:pt x="304685" y="5252605"/>
                  </a:lnTo>
                  <a:lnTo>
                    <a:pt x="267309" y="5269344"/>
                  </a:lnTo>
                  <a:lnTo>
                    <a:pt x="244690" y="5294147"/>
                  </a:lnTo>
                  <a:lnTo>
                    <a:pt x="235458" y="5327116"/>
                  </a:lnTo>
                  <a:lnTo>
                    <a:pt x="238188" y="5368379"/>
                  </a:lnTo>
                  <a:lnTo>
                    <a:pt x="251510" y="5418086"/>
                  </a:lnTo>
                  <a:lnTo>
                    <a:pt x="286867" y="5515534"/>
                  </a:lnTo>
                  <a:lnTo>
                    <a:pt x="326529" y="5609768"/>
                  </a:lnTo>
                  <a:lnTo>
                    <a:pt x="348132" y="5655640"/>
                  </a:lnTo>
                  <a:lnTo>
                    <a:pt x="370954" y="5700674"/>
                  </a:lnTo>
                  <a:lnTo>
                    <a:pt x="395084" y="5744845"/>
                  </a:lnTo>
                  <a:lnTo>
                    <a:pt x="420560" y="5788152"/>
                  </a:lnTo>
                  <a:lnTo>
                    <a:pt x="447433" y="5830582"/>
                  </a:lnTo>
                  <a:lnTo>
                    <a:pt x="475767" y="5872124"/>
                  </a:lnTo>
                  <a:lnTo>
                    <a:pt x="505599" y="5912764"/>
                  </a:lnTo>
                  <a:lnTo>
                    <a:pt x="537006" y="5952477"/>
                  </a:lnTo>
                  <a:lnTo>
                    <a:pt x="570014" y="5991276"/>
                  </a:lnTo>
                  <a:lnTo>
                    <a:pt x="604697" y="6029134"/>
                  </a:lnTo>
                  <a:lnTo>
                    <a:pt x="641108" y="6066028"/>
                  </a:lnTo>
                  <a:lnTo>
                    <a:pt x="679284" y="6101969"/>
                  </a:lnTo>
                  <a:lnTo>
                    <a:pt x="719289" y="6136945"/>
                  </a:lnTo>
                  <a:lnTo>
                    <a:pt x="835787" y="6231255"/>
                  </a:lnTo>
                  <a:lnTo>
                    <a:pt x="914463" y="6290475"/>
                  </a:lnTo>
                  <a:lnTo>
                    <a:pt x="994143" y="6346431"/>
                  </a:lnTo>
                  <a:lnTo>
                    <a:pt x="1074978" y="6398844"/>
                  </a:lnTo>
                  <a:lnTo>
                    <a:pt x="1157160" y="6447422"/>
                  </a:lnTo>
                  <a:lnTo>
                    <a:pt x="1240853" y="6491884"/>
                  </a:lnTo>
                  <a:lnTo>
                    <a:pt x="1326210" y="6531927"/>
                  </a:lnTo>
                  <a:lnTo>
                    <a:pt x="1413408" y="6567259"/>
                  </a:lnTo>
                  <a:lnTo>
                    <a:pt x="1502625" y="6597612"/>
                  </a:lnTo>
                  <a:lnTo>
                    <a:pt x="1548041" y="6610832"/>
                  </a:lnTo>
                  <a:lnTo>
                    <a:pt x="1594015" y="6622682"/>
                  </a:lnTo>
                  <a:lnTo>
                    <a:pt x="1640586" y="6633159"/>
                  </a:lnTo>
                  <a:lnTo>
                    <a:pt x="1687766" y="6642201"/>
                  </a:lnTo>
                  <a:lnTo>
                    <a:pt x="1735569" y="6649771"/>
                  </a:lnTo>
                  <a:lnTo>
                    <a:pt x="1784019" y="6655854"/>
                  </a:lnTo>
                  <a:lnTo>
                    <a:pt x="1833143" y="6660388"/>
                  </a:lnTo>
                  <a:lnTo>
                    <a:pt x="1882965" y="6663360"/>
                  </a:lnTo>
                  <a:lnTo>
                    <a:pt x="1933486" y="6664719"/>
                  </a:lnTo>
                  <a:lnTo>
                    <a:pt x="1984756" y="6664439"/>
                  </a:lnTo>
                  <a:lnTo>
                    <a:pt x="2036775" y="6662471"/>
                  </a:lnTo>
                  <a:lnTo>
                    <a:pt x="2501049" y="6629209"/>
                  </a:lnTo>
                  <a:lnTo>
                    <a:pt x="3068078" y="6603746"/>
                  </a:lnTo>
                  <a:lnTo>
                    <a:pt x="3892969" y="6588468"/>
                  </a:lnTo>
                  <a:lnTo>
                    <a:pt x="4407763" y="6595377"/>
                  </a:lnTo>
                  <a:lnTo>
                    <a:pt x="5180279" y="6625564"/>
                  </a:lnTo>
                  <a:lnTo>
                    <a:pt x="5283632" y="6635547"/>
                  </a:lnTo>
                  <a:lnTo>
                    <a:pt x="5438381" y="6655867"/>
                  </a:lnTo>
                  <a:lnTo>
                    <a:pt x="5746140" y="6707098"/>
                  </a:lnTo>
                  <a:lnTo>
                    <a:pt x="5797245" y="6714083"/>
                  </a:lnTo>
                  <a:lnTo>
                    <a:pt x="5899340" y="6724104"/>
                  </a:lnTo>
                  <a:lnTo>
                    <a:pt x="6001296" y="6729438"/>
                  </a:lnTo>
                  <a:lnTo>
                    <a:pt x="6103137" y="6730784"/>
                  </a:lnTo>
                  <a:lnTo>
                    <a:pt x="6204890" y="6728803"/>
                  </a:lnTo>
                  <a:lnTo>
                    <a:pt x="6357366" y="6721132"/>
                  </a:lnTo>
                  <a:lnTo>
                    <a:pt x="6814579" y="6685801"/>
                  </a:lnTo>
                  <a:lnTo>
                    <a:pt x="7019379" y="6675679"/>
                  </a:lnTo>
                  <a:lnTo>
                    <a:pt x="7225881" y="6672427"/>
                  </a:lnTo>
                  <a:lnTo>
                    <a:pt x="10108781" y="6710159"/>
                  </a:lnTo>
                  <a:lnTo>
                    <a:pt x="12921374" y="6760273"/>
                  </a:lnTo>
                  <a:lnTo>
                    <a:pt x="13492302" y="6773570"/>
                  </a:lnTo>
                  <a:lnTo>
                    <a:pt x="13590511" y="6778993"/>
                  </a:lnTo>
                  <a:lnTo>
                    <a:pt x="13682675" y="6787680"/>
                  </a:lnTo>
                  <a:lnTo>
                    <a:pt x="13728243" y="6790385"/>
                  </a:lnTo>
                  <a:lnTo>
                    <a:pt x="13773290" y="6790182"/>
                  </a:lnTo>
                  <a:lnTo>
                    <a:pt x="13817689" y="6785711"/>
                  </a:lnTo>
                  <a:lnTo>
                    <a:pt x="13861288" y="6775602"/>
                  </a:lnTo>
                  <a:lnTo>
                    <a:pt x="13903973" y="6758508"/>
                  </a:lnTo>
                  <a:lnTo>
                    <a:pt x="13945603" y="6733045"/>
                  </a:lnTo>
                  <a:lnTo>
                    <a:pt x="13986028" y="6697866"/>
                  </a:lnTo>
                  <a:lnTo>
                    <a:pt x="14013040" y="6686220"/>
                  </a:lnTo>
                  <a:lnTo>
                    <a:pt x="14051255" y="6685648"/>
                  </a:lnTo>
                  <a:lnTo>
                    <a:pt x="14135316" y="6692684"/>
                  </a:lnTo>
                  <a:lnTo>
                    <a:pt x="14216990" y="6694398"/>
                  </a:lnTo>
                  <a:lnTo>
                    <a:pt x="14256093" y="6693878"/>
                  </a:lnTo>
                  <a:lnTo>
                    <a:pt x="14327505" y="6681686"/>
                  </a:lnTo>
                  <a:lnTo>
                    <a:pt x="14385493" y="6643319"/>
                  </a:lnTo>
                  <a:lnTo>
                    <a:pt x="14407807" y="6610096"/>
                  </a:lnTo>
                  <a:lnTo>
                    <a:pt x="14424800" y="6565278"/>
                  </a:lnTo>
                  <a:lnTo>
                    <a:pt x="14435785" y="6507162"/>
                  </a:lnTo>
                  <a:lnTo>
                    <a:pt x="14443228" y="6458115"/>
                  </a:lnTo>
                  <a:lnTo>
                    <a:pt x="14453362" y="6409703"/>
                  </a:lnTo>
                  <a:lnTo>
                    <a:pt x="14465694" y="6361773"/>
                  </a:lnTo>
                  <a:lnTo>
                    <a:pt x="14479677" y="6314173"/>
                  </a:lnTo>
                  <a:lnTo>
                    <a:pt x="14556156" y="6075832"/>
                  </a:lnTo>
                  <a:lnTo>
                    <a:pt x="14569085" y="6027026"/>
                  </a:lnTo>
                  <a:lnTo>
                    <a:pt x="14580007" y="5977496"/>
                  </a:lnTo>
                  <a:lnTo>
                    <a:pt x="14588389" y="5927090"/>
                  </a:lnTo>
                  <a:lnTo>
                    <a:pt x="14593710" y="5875642"/>
                  </a:lnTo>
                  <a:lnTo>
                    <a:pt x="14595437" y="5823001"/>
                  </a:lnTo>
                  <a:close/>
                </a:path>
              </a:pathLst>
            </a:custGeom>
            <a:solidFill>
              <a:srgbClr val="7B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43769" y="8298292"/>
              <a:ext cx="3544230" cy="198870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057601" cy="327637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1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26517" y="10047821"/>
                  </a:moveTo>
                  <a:lnTo>
                    <a:pt x="126428" y="10000018"/>
                  </a:lnTo>
                  <a:lnTo>
                    <a:pt x="122008" y="9952736"/>
                  </a:lnTo>
                  <a:lnTo>
                    <a:pt x="112534" y="9906089"/>
                  </a:lnTo>
                  <a:lnTo>
                    <a:pt x="97269" y="9860229"/>
                  </a:lnTo>
                  <a:lnTo>
                    <a:pt x="75488" y="9815309"/>
                  </a:lnTo>
                  <a:lnTo>
                    <a:pt x="48082" y="9773653"/>
                  </a:lnTo>
                  <a:lnTo>
                    <a:pt x="16738" y="9735845"/>
                  </a:lnTo>
                  <a:lnTo>
                    <a:pt x="0" y="9718446"/>
                  </a:lnTo>
                  <a:lnTo>
                    <a:pt x="0" y="9842983"/>
                  </a:lnTo>
                  <a:lnTo>
                    <a:pt x="7416" y="9854146"/>
                  </a:lnTo>
                  <a:lnTo>
                    <a:pt x="26885" y="9895548"/>
                  </a:lnTo>
                  <a:lnTo>
                    <a:pt x="39700" y="9938487"/>
                  </a:lnTo>
                  <a:lnTo>
                    <a:pt x="46647" y="9982860"/>
                  </a:lnTo>
                  <a:lnTo>
                    <a:pt x="48577" y="10028542"/>
                  </a:lnTo>
                  <a:lnTo>
                    <a:pt x="46266" y="10075431"/>
                  </a:lnTo>
                  <a:lnTo>
                    <a:pt x="40563" y="10123399"/>
                  </a:lnTo>
                  <a:lnTo>
                    <a:pt x="32283" y="10172344"/>
                  </a:lnTo>
                  <a:lnTo>
                    <a:pt x="22225" y="10222141"/>
                  </a:lnTo>
                  <a:lnTo>
                    <a:pt x="8077" y="10286987"/>
                  </a:lnTo>
                  <a:lnTo>
                    <a:pt x="88353" y="10286987"/>
                  </a:lnTo>
                  <a:lnTo>
                    <a:pt x="98310" y="10241318"/>
                  </a:lnTo>
                  <a:lnTo>
                    <a:pt x="108178" y="10192880"/>
                  </a:lnTo>
                  <a:lnTo>
                    <a:pt x="116662" y="10144392"/>
                  </a:lnTo>
                  <a:lnTo>
                    <a:pt x="123012" y="10095992"/>
                  </a:lnTo>
                  <a:lnTo>
                    <a:pt x="126517" y="10047821"/>
                  </a:lnTo>
                  <a:close/>
                </a:path>
                <a:path w="18288000" h="10287000">
                  <a:moveTo>
                    <a:pt x="1578419" y="10038817"/>
                  </a:moveTo>
                  <a:lnTo>
                    <a:pt x="1577898" y="9986124"/>
                  </a:lnTo>
                  <a:lnTo>
                    <a:pt x="1576514" y="9935756"/>
                  </a:lnTo>
                  <a:lnTo>
                    <a:pt x="1574685" y="9886480"/>
                  </a:lnTo>
                  <a:lnTo>
                    <a:pt x="1572387" y="9837649"/>
                  </a:lnTo>
                  <a:lnTo>
                    <a:pt x="1569580" y="9787826"/>
                  </a:lnTo>
                  <a:lnTo>
                    <a:pt x="1566303" y="9738512"/>
                  </a:lnTo>
                  <a:lnTo>
                    <a:pt x="1562544" y="9689236"/>
                  </a:lnTo>
                  <a:lnTo>
                    <a:pt x="1558290" y="9640062"/>
                  </a:lnTo>
                  <a:lnTo>
                    <a:pt x="1553552" y="9590989"/>
                  </a:lnTo>
                  <a:lnTo>
                    <a:pt x="1548295" y="9542081"/>
                  </a:lnTo>
                  <a:lnTo>
                    <a:pt x="1542923" y="9503359"/>
                  </a:lnTo>
                  <a:lnTo>
                    <a:pt x="1535264" y="9462414"/>
                  </a:lnTo>
                  <a:lnTo>
                    <a:pt x="1525295" y="9419768"/>
                  </a:lnTo>
                  <a:lnTo>
                    <a:pt x="1512989" y="9375877"/>
                  </a:lnTo>
                  <a:lnTo>
                    <a:pt x="1498346" y="9331261"/>
                  </a:lnTo>
                  <a:lnTo>
                    <a:pt x="1481328" y="9286392"/>
                  </a:lnTo>
                  <a:lnTo>
                    <a:pt x="1461922" y="9241777"/>
                  </a:lnTo>
                  <a:lnTo>
                    <a:pt x="1440180" y="9198000"/>
                  </a:lnTo>
                  <a:lnTo>
                    <a:pt x="1415897" y="9155252"/>
                  </a:lnTo>
                  <a:lnTo>
                    <a:pt x="1389227" y="9114333"/>
                  </a:lnTo>
                  <a:lnTo>
                    <a:pt x="1360093" y="9075623"/>
                  </a:lnTo>
                  <a:lnTo>
                    <a:pt x="1328470" y="9039631"/>
                  </a:lnTo>
                  <a:lnTo>
                    <a:pt x="1294358" y="9006840"/>
                  </a:lnTo>
                  <a:lnTo>
                    <a:pt x="1261173" y="8980475"/>
                  </a:lnTo>
                  <a:lnTo>
                    <a:pt x="1218565" y="8952827"/>
                  </a:lnTo>
                  <a:lnTo>
                    <a:pt x="1176832" y="8932583"/>
                  </a:lnTo>
                  <a:lnTo>
                    <a:pt x="1132535" y="8917521"/>
                  </a:lnTo>
                  <a:lnTo>
                    <a:pt x="1085646" y="8908123"/>
                  </a:lnTo>
                  <a:lnTo>
                    <a:pt x="1041234" y="8903754"/>
                  </a:lnTo>
                  <a:lnTo>
                    <a:pt x="996353" y="8902535"/>
                  </a:lnTo>
                  <a:lnTo>
                    <a:pt x="951179" y="8904351"/>
                  </a:lnTo>
                  <a:lnTo>
                    <a:pt x="905852" y="8909126"/>
                  </a:lnTo>
                  <a:lnTo>
                    <a:pt x="860577" y="8916772"/>
                  </a:lnTo>
                  <a:lnTo>
                    <a:pt x="815479" y="8927173"/>
                  </a:lnTo>
                  <a:lnTo>
                    <a:pt x="770763" y="8940254"/>
                  </a:lnTo>
                  <a:lnTo>
                    <a:pt x="726567" y="8955926"/>
                  </a:lnTo>
                  <a:lnTo>
                    <a:pt x="683082" y="8974074"/>
                  </a:lnTo>
                  <a:lnTo>
                    <a:pt x="640448" y="8994635"/>
                  </a:lnTo>
                  <a:lnTo>
                    <a:pt x="598855" y="9017508"/>
                  </a:lnTo>
                  <a:lnTo>
                    <a:pt x="558457" y="9042590"/>
                  </a:lnTo>
                  <a:lnTo>
                    <a:pt x="519417" y="9069794"/>
                  </a:lnTo>
                  <a:lnTo>
                    <a:pt x="481926" y="9099029"/>
                  </a:lnTo>
                  <a:lnTo>
                    <a:pt x="446125" y="9130208"/>
                  </a:lnTo>
                  <a:lnTo>
                    <a:pt x="412178" y="9163228"/>
                  </a:lnTo>
                  <a:lnTo>
                    <a:pt x="380377" y="9197899"/>
                  </a:lnTo>
                  <a:lnTo>
                    <a:pt x="350570" y="9234449"/>
                  </a:lnTo>
                  <a:lnTo>
                    <a:pt x="323227" y="9272448"/>
                  </a:lnTo>
                  <a:lnTo>
                    <a:pt x="298424" y="9311945"/>
                  </a:lnTo>
                  <a:lnTo>
                    <a:pt x="276313" y="9352813"/>
                  </a:lnTo>
                  <a:lnTo>
                    <a:pt x="257695" y="9393974"/>
                  </a:lnTo>
                  <a:lnTo>
                    <a:pt x="241858" y="9437268"/>
                  </a:lnTo>
                  <a:lnTo>
                    <a:pt x="229120" y="9482163"/>
                  </a:lnTo>
                  <a:lnTo>
                    <a:pt x="219837" y="9528162"/>
                  </a:lnTo>
                  <a:lnTo>
                    <a:pt x="214312" y="9574746"/>
                  </a:lnTo>
                  <a:lnTo>
                    <a:pt x="212902" y="9621406"/>
                  </a:lnTo>
                  <a:lnTo>
                    <a:pt x="215912" y="9667608"/>
                  </a:lnTo>
                  <a:lnTo>
                    <a:pt x="223697" y="9712846"/>
                  </a:lnTo>
                  <a:lnTo>
                    <a:pt x="236562" y="9756610"/>
                  </a:lnTo>
                  <a:lnTo>
                    <a:pt x="254863" y="9798393"/>
                  </a:lnTo>
                  <a:lnTo>
                    <a:pt x="278904" y="9837649"/>
                  </a:lnTo>
                  <a:lnTo>
                    <a:pt x="309041" y="9873894"/>
                  </a:lnTo>
                  <a:lnTo>
                    <a:pt x="343623" y="9905403"/>
                  </a:lnTo>
                  <a:lnTo>
                    <a:pt x="381304" y="9933013"/>
                  </a:lnTo>
                  <a:lnTo>
                    <a:pt x="420865" y="9957879"/>
                  </a:lnTo>
                  <a:lnTo>
                    <a:pt x="504596" y="10006546"/>
                  </a:lnTo>
                  <a:lnTo>
                    <a:pt x="545134" y="10032898"/>
                  </a:lnTo>
                  <a:lnTo>
                    <a:pt x="580580" y="10061727"/>
                  </a:lnTo>
                  <a:lnTo>
                    <a:pt x="608838" y="10094544"/>
                  </a:lnTo>
                  <a:lnTo>
                    <a:pt x="627824" y="10132873"/>
                  </a:lnTo>
                  <a:lnTo>
                    <a:pt x="635508" y="10181184"/>
                  </a:lnTo>
                  <a:lnTo>
                    <a:pt x="630732" y="10232123"/>
                  </a:lnTo>
                  <a:lnTo>
                    <a:pt x="617778" y="10284523"/>
                  </a:lnTo>
                  <a:lnTo>
                    <a:pt x="616978" y="10286987"/>
                  </a:lnTo>
                  <a:lnTo>
                    <a:pt x="698093" y="10286987"/>
                  </a:lnTo>
                  <a:lnTo>
                    <a:pt x="704367" y="10263670"/>
                  </a:lnTo>
                  <a:lnTo>
                    <a:pt x="712736" y="10212362"/>
                  </a:lnTo>
                  <a:lnTo>
                    <a:pt x="713092" y="10160317"/>
                  </a:lnTo>
                  <a:lnTo>
                    <a:pt x="702449" y="10108146"/>
                  </a:lnTo>
                  <a:lnTo>
                    <a:pt x="682078" y="10062985"/>
                  </a:lnTo>
                  <a:lnTo>
                    <a:pt x="654253" y="10024593"/>
                  </a:lnTo>
                  <a:lnTo>
                    <a:pt x="620547" y="9991661"/>
                  </a:lnTo>
                  <a:lnTo>
                    <a:pt x="582549" y="9962909"/>
                  </a:lnTo>
                  <a:lnTo>
                    <a:pt x="541858" y="9937039"/>
                  </a:lnTo>
                  <a:lnTo>
                    <a:pt x="462635" y="9891103"/>
                  </a:lnTo>
                  <a:lnTo>
                    <a:pt x="427189" y="9869030"/>
                  </a:lnTo>
                  <a:lnTo>
                    <a:pt x="394601" y="9845421"/>
                  </a:lnTo>
                  <a:lnTo>
                    <a:pt x="365734" y="9819221"/>
                  </a:lnTo>
                  <a:lnTo>
                    <a:pt x="337451" y="9783864"/>
                  </a:lnTo>
                  <a:lnTo>
                    <a:pt x="316306" y="9744761"/>
                  </a:lnTo>
                  <a:lnTo>
                    <a:pt x="301828" y="9702648"/>
                  </a:lnTo>
                  <a:lnTo>
                    <a:pt x="293535" y="9658312"/>
                  </a:lnTo>
                  <a:lnTo>
                    <a:pt x="290931" y="9612490"/>
                  </a:lnTo>
                  <a:lnTo>
                    <a:pt x="293547" y="9565945"/>
                  </a:lnTo>
                  <a:lnTo>
                    <a:pt x="300901" y="9519425"/>
                  </a:lnTo>
                  <a:lnTo>
                    <a:pt x="312521" y="9473692"/>
                  </a:lnTo>
                  <a:lnTo>
                    <a:pt x="327914" y="9429496"/>
                  </a:lnTo>
                  <a:lnTo>
                    <a:pt x="346621" y="9387611"/>
                  </a:lnTo>
                  <a:lnTo>
                    <a:pt x="370154" y="9344673"/>
                  </a:lnTo>
                  <a:lnTo>
                    <a:pt x="396951" y="9303448"/>
                  </a:lnTo>
                  <a:lnTo>
                    <a:pt x="426783" y="9264078"/>
                  </a:lnTo>
                  <a:lnTo>
                    <a:pt x="459397" y="9226690"/>
                  </a:lnTo>
                  <a:lnTo>
                    <a:pt x="494563" y="9191409"/>
                  </a:lnTo>
                  <a:lnTo>
                    <a:pt x="532053" y="9158364"/>
                  </a:lnTo>
                  <a:lnTo>
                    <a:pt x="571614" y="9127706"/>
                  </a:lnTo>
                  <a:lnTo>
                    <a:pt x="613016" y="9099563"/>
                  </a:lnTo>
                  <a:lnTo>
                    <a:pt x="656005" y="9074048"/>
                  </a:lnTo>
                  <a:lnTo>
                    <a:pt x="700366" y="9051303"/>
                  </a:lnTo>
                  <a:lnTo>
                    <a:pt x="745832" y="9031465"/>
                  </a:lnTo>
                  <a:lnTo>
                    <a:pt x="792200" y="9014676"/>
                  </a:lnTo>
                  <a:lnTo>
                    <a:pt x="839203" y="9001036"/>
                  </a:lnTo>
                  <a:lnTo>
                    <a:pt x="886612" y="8990711"/>
                  </a:lnTo>
                  <a:lnTo>
                    <a:pt x="934199" y="8983815"/>
                  </a:lnTo>
                  <a:lnTo>
                    <a:pt x="981710" y="8980475"/>
                  </a:lnTo>
                  <a:lnTo>
                    <a:pt x="1028903" y="8980830"/>
                  </a:lnTo>
                  <a:lnTo>
                    <a:pt x="1075563" y="8985021"/>
                  </a:lnTo>
                  <a:lnTo>
                    <a:pt x="1117892" y="8994064"/>
                  </a:lnTo>
                  <a:lnTo>
                    <a:pt x="1158011" y="9009278"/>
                  </a:lnTo>
                  <a:lnTo>
                    <a:pt x="1195882" y="9030106"/>
                  </a:lnTo>
                  <a:lnTo>
                    <a:pt x="1231480" y="9055951"/>
                  </a:lnTo>
                  <a:lnTo>
                    <a:pt x="1264780" y="9086266"/>
                  </a:lnTo>
                  <a:lnTo>
                    <a:pt x="1295742" y="9120454"/>
                  </a:lnTo>
                  <a:lnTo>
                    <a:pt x="1324330" y="9157970"/>
                  </a:lnTo>
                  <a:lnTo>
                    <a:pt x="1350518" y="9198216"/>
                  </a:lnTo>
                  <a:lnTo>
                    <a:pt x="1374267" y="9240647"/>
                  </a:lnTo>
                  <a:lnTo>
                    <a:pt x="1395564" y="9284665"/>
                  </a:lnTo>
                  <a:lnTo>
                    <a:pt x="1414348" y="9329712"/>
                  </a:lnTo>
                  <a:lnTo>
                    <a:pt x="1430616" y="9375216"/>
                  </a:lnTo>
                  <a:lnTo>
                    <a:pt x="1444320" y="9420593"/>
                  </a:lnTo>
                  <a:lnTo>
                    <a:pt x="1455432" y="9465285"/>
                  </a:lnTo>
                  <a:lnTo>
                    <a:pt x="1463916" y="9508719"/>
                  </a:lnTo>
                  <a:lnTo>
                    <a:pt x="1469745" y="9550311"/>
                  </a:lnTo>
                  <a:lnTo>
                    <a:pt x="1474889" y="9598444"/>
                  </a:lnTo>
                  <a:lnTo>
                    <a:pt x="1479575" y="9646729"/>
                  </a:lnTo>
                  <a:lnTo>
                    <a:pt x="1483804" y="9695129"/>
                  </a:lnTo>
                  <a:lnTo>
                    <a:pt x="1487563" y="9743605"/>
                  </a:lnTo>
                  <a:lnTo>
                    <a:pt x="1490827" y="9792144"/>
                  </a:lnTo>
                  <a:lnTo>
                    <a:pt x="1493621" y="9840697"/>
                  </a:lnTo>
                  <a:lnTo>
                    <a:pt x="1495894" y="9889236"/>
                  </a:lnTo>
                  <a:lnTo>
                    <a:pt x="1497685" y="9937712"/>
                  </a:lnTo>
                  <a:lnTo>
                    <a:pt x="1498917" y="9984943"/>
                  </a:lnTo>
                  <a:lnTo>
                    <a:pt x="1499768" y="10038817"/>
                  </a:lnTo>
                  <a:lnTo>
                    <a:pt x="1498942" y="10091941"/>
                  </a:lnTo>
                  <a:lnTo>
                    <a:pt x="1495513" y="10144950"/>
                  </a:lnTo>
                  <a:lnTo>
                    <a:pt x="1488465" y="10197351"/>
                  </a:lnTo>
                  <a:lnTo>
                    <a:pt x="1476857" y="10248595"/>
                  </a:lnTo>
                  <a:lnTo>
                    <a:pt x="1463548" y="10286987"/>
                  </a:lnTo>
                  <a:lnTo>
                    <a:pt x="1547164" y="10286987"/>
                  </a:lnTo>
                  <a:lnTo>
                    <a:pt x="1561973" y="10230980"/>
                  </a:lnTo>
                  <a:lnTo>
                    <a:pt x="1570393" y="10180866"/>
                  </a:lnTo>
                  <a:lnTo>
                    <a:pt x="1575473" y="10130701"/>
                  </a:lnTo>
                  <a:lnTo>
                    <a:pt x="1577936" y="10080968"/>
                  </a:lnTo>
                  <a:lnTo>
                    <a:pt x="1578419" y="10038817"/>
                  </a:lnTo>
                  <a:close/>
                </a:path>
                <a:path w="18288000" h="10287000">
                  <a:moveTo>
                    <a:pt x="2214448" y="9705353"/>
                  </a:moveTo>
                  <a:lnTo>
                    <a:pt x="2212429" y="9656750"/>
                  </a:lnTo>
                  <a:lnTo>
                    <a:pt x="2208377" y="9608426"/>
                  </a:lnTo>
                  <a:lnTo>
                    <a:pt x="2202599" y="9560408"/>
                  </a:lnTo>
                  <a:lnTo>
                    <a:pt x="2195385" y="9512668"/>
                  </a:lnTo>
                  <a:lnTo>
                    <a:pt x="2187041" y="9465259"/>
                  </a:lnTo>
                  <a:lnTo>
                    <a:pt x="2177872" y="9418155"/>
                  </a:lnTo>
                  <a:lnTo>
                    <a:pt x="2168169" y="9371393"/>
                  </a:lnTo>
                  <a:lnTo>
                    <a:pt x="2158238" y="9324962"/>
                  </a:lnTo>
                  <a:lnTo>
                    <a:pt x="2148662" y="9280690"/>
                  </a:lnTo>
                  <a:lnTo>
                    <a:pt x="2138311" y="9234919"/>
                  </a:lnTo>
                  <a:lnTo>
                    <a:pt x="2126843" y="9188107"/>
                  </a:lnTo>
                  <a:lnTo>
                    <a:pt x="2113877" y="9140685"/>
                  </a:lnTo>
                  <a:lnTo>
                    <a:pt x="2099056" y="9093111"/>
                  </a:lnTo>
                  <a:lnTo>
                    <a:pt x="2082012" y="9045816"/>
                  </a:lnTo>
                  <a:lnTo>
                    <a:pt x="2062403" y="8999258"/>
                  </a:lnTo>
                  <a:lnTo>
                    <a:pt x="2039835" y="8953881"/>
                  </a:lnTo>
                  <a:lnTo>
                    <a:pt x="2013966" y="8910117"/>
                  </a:lnTo>
                  <a:lnTo>
                    <a:pt x="1984438" y="8868423"/>
                  </a:lnTo>
                  <a:lnTo>
                    <a:pt x="1950872" y="8829243"/>
                  </a:lnTo>
                  <a:lnTo>
                    <a:pt x="1916303" y="8795156"/>
                  </a:lnTo>
                  <a:lnTo>
                    <a:pt x="1879523" y="8763508"/>
                  </a:lnTo>
                  <a:lnTo>
                    <a:pt x="1840992" y="8733930"/>
                  </a:lnTo>
                  <a:lnTo>
                    <a:pt x="1801114" y="8706040"/>
                  </a:lnTo>
                  <a:lnTo>
                    <a:pt x="1760334" y="8679472"/>
                  </a:lnTo>
                  <a:lnTo>
                    <a:pt x="1719084" y="8653882"/>
                  </a:lnTo>
                  <a:lnTo>
                    <a:pt x="1639316" y="8605571"/>
                  </a:lnTo>
                  <a:lnTo>
                    <a:pt x="1601939" y="8582419"/>
                  </a:lnTo>
                  <a:lnTo>
                    <a:pt x="1565694" y="8558962"/>
                  </a:lnTo>
                  <a:lnTo>
                    <a:pt x="1530629" y="8534705"/>
                  </a:lnTo>
                  <a:lnTo>
                    <a:pt x="1514538" y="8523033"/>
                  </a:lnTo>
                  <a:lnTo>
                    <a:pt x="1429283" y="8459381"/>
                  </a:lnTo>
                  <a:lnTo>
                    <a:pt x="1391767" y="8432152"/>
                  </a:lnTo>
                  <a:lnTo>
                    <a:pt x="1353400" y="8405901"/>
                  </a:lnTo>
                  <a:lnTo>
                    <a:pt x="1313916" y="8381289"/>
                  </a:lnTo>
                  <a:lnTo>
                    <a:pt x="1273060" y="8358962"/>
                  </a:lnTo>
                  <a:lnTo>
                    <a:pt x="1230566" y="8339556"/>
                  </a:lnTo>
                  <a:lnTo>
                    <a:pt x="1185265" y="8323034"/>
                  </a:lnTo>
                  <a:lnTo>
                    <a:pt x="1138351" y="8309673"/>
                  </a:lnTo>
                  <a:lnTo>
                    <a:pt x="1090269" y="8299424"/>
                  </a:lnTo>
                  <a:lnTo>
                    <a:pt x="1041171" y="8292109"/>
                  </a:lnTo>
                  <a:lnTo>
                    <a:pt x="991273" y="8287588"/>
                  </a:lnTo>
                  <a:lnTo>
                    <a:pt x="940790" y="8285747"/>
                  </a:lnTo>
                  <a:lnTo>
                    <a:pt x="889952" y="8286445"/>
                  </a:lnTo>
                  <a:lnTo>
                    <a:pt x="838962" y="8289518"/>
                  </a:lnTo>
                  <a:lnTo>
                    <a:pt x="788047" y="8294852"/>
                  </a:lnTo>
                  <a:lnTo>
                    <a:pt x="737438" y="8302320"/>
                  </a:lnTo>
                  <a:lnTo>
                    <a:pt x="687336" y="8311756"/>
                  </a:lnTo>
                  <a:lnTo>
                    <a:pt x="637959" y="8323034"/>
                  </a:lnTo>
                  <a:lnTo>
                    <a:pt x="589546" y="8336026"/>
                  </a:lnTo>
                  <a:lnTo>
                    <a:pt x="542290" y="8350593"/>
                  </a:lnTo>
                  <a:lnTo>
                    <a:pt x="496430" y="8366595"/>
                  </a:lnTo>
                  <a:lnTo>
                    <a:pt x="452183" y="8383892"/>
                  </a:lnTo>
                  <a:lnTo>
                    <a:pt x="409765" y="8402345"/>
                  </a:lnTo>
                  <a:lnTo>
                    <a:pt x="369392" y="8421827"/>
                  </a:lnTo>
                  <a:lnTo>
                    <a:pt x="327190" y="8444332"/>
                  </a:lnTo>
                  <a:lnTo>
                    <a:pt x="285838" y="8468589"/>
                  </a:lnTo>
                  <a:lnTo>
                    <a:pt x="245389" y="8494522"/>
                  </a:lnTo>
                  <a:lnTo>
                    <a:pt x="205879" y="8522106"/>
                  </a:lnTo>
                  <a:lnTo>
                    <a:pt x="167373" y="8551278"/>
                  </a:lnTo>
                  <a:lnTo>
                    <a:pt x="129908" y="8582012"/>
                  </a:lnTo>
                  <a:lnTo>
                    <a:pt x="93522" y="8614245"/>
                  </a:lnTo>
                  <a:lnTo>
                    <a:pt x="58280" y="8647925"/>
                  </a:lnTo>
                  <a:lnTo>
                    <a:pt x="24206" y="8683015"/>
                  </a:lnTo>
                  <a:lnTo>
                    <a:pt x="0" y="8709876"/>
                  </a:lnTo>
                  <a:lnTo>
                    <a:pt x="0" y="8833536"/>
                  </a:lnTo>
                  <a:lnTo>
                    <a:pt x="1701" y="8831212"/>
                  </a:lnTo>
                  <a:lnTo>
                    <a:pt x="32321" y="8792654"/>
                  </a:lnTo>
                  <a:lnTo>
                    <a:pt x="64312" y="8755456"/>
                  </a:lnTo>
                  <a:lnTo>
                    <a:pt x="97650" y="8719693"/>
                  </a:lnTo>
                  <a:lnTo>
                    <a:pt x="132245" y="8685403"/>
                  </a:lnTo>
                  <a:lnTo>
                    <a:pt x="168071" y="8652637"/>
                  </a:lnTo>
                  <a:lnTo>
                    <a:pt x="205054" y="8621458"/>
                  </a:lnTo>
                  <a:lnTo>
                    <a:pt x="243154" y="8591918"/>
                  </a:lnTo>
                  <a:lnTo>
                    <a:pt x="282321" y="8564054"/>
                  </a:lnTo>
                  <a:lnTo>
                    <a:pt x="322503" y="8537943"/>
                  </a:lnTo>
                  <a:lnTo>
                    <a:pt x="363626" y="8513623"/>
                  </a:lnTo>
                  <a:lnTo>
                    <a:pt x="405663" y="8491144"/>
                  </a:lnTo>
                  <a:lnTo>
                    <a:pt x="405142" y="8491804"/>
                  </a:lnTo>
                  <a:lnTo>
                    <a:pt x="406501" y="8491144"/>
                  </a:lnTo>
                  <a:lnTo>
                    <a:pt x="443979" y="8473173"/>
                  </a:lnTo>
                  <a:lnTo>
                    <a:pt x="485178" y="8455469"/>
                  </a:lnTo>
                  <a:lnTo>
                    <a:pt x="528472" y="8438858"/>
                  </a:lnTo>
                  <a:lnTo>
                    <a:pt x="573570" y="8423491"/>
                  </a:lnTo>
                  <a:lnTo>
                    <a:pt x="620229" y="8409559"/>
                  </a:lnTo>
                  <a:lnTo>
                    <a:pt x="668147" y="8397202"/>
                  </a:lnTo>
                  <a:lnTo>
                    <a:pt x="717067" y="8386585"/>
                  </a:lnTo>
                  <a:lnTo>
                    <a:pt x="766711" y="8377872"/>
                  </a:lnTo>
                  <a:lnTo>
                    <a:pt x="816800" y="8371230"/>
                  </a:lnTo>
                  <a:lnTo>
                    <a:pt x="867067" y="8366823"/>
                  </a:lnTo>
                  <a:lnTo>
                    <a:pt x="917244" y="8364804"/>
                  </a:lnTo>
                  <a:lnTo>
                    <a:pt x="967054" y="8365350"/>
                  </a:lnTo>
                  <a:lnTo>
                    <a:pt x="1016215" y="8368614"/>
                  </a:lnTo>
                  <a:lnTo>
                    <a:pt x="1064463" y="8374774"/>
                  </a:lnTo>
                  <a:lnTo>
                    <a:pt x="1111516" y="8383968"/>
                  </a:lnTo>
                  <a:lnTo>
                    <a:pt x="1157122" y="8396364"/>
                  </a:lnTo>
                  <a:lnTo>
                    <a:pt x="1200975" y="8412150"/>
                  </a:lnTo>
                  <a:lnTo>
                    <a:pt x="1246695" y="8433524"/>
                  </a:lnTo>
                  <a:lnTo>
                    <a:pt x="1291120" y="8459089"/>
                  </a:lnTo>
                  <a:lnTo>
                    <a:pt x="1334452" y="8487702"/>
                  </a:lnTo>
                  <a:lnTo>
                    <a:pt x="1376870" y="8518246"/>
                  </a:lnTo>
                  <a:lnTo>
                    <a:pt x="1451000" y="8574151"/>
                  </a:lnTo>
                  <a:lnTo>
                    <a:pt x="1467497" y="8586381"/>
                  </a:lnTo>
                  <a:lnTo>
                    <a:pt x="1521155" y="8624049"/>
                  </a:lnTo>
                  <a:lnTo>
                    <a:pt x="1559344" y="8648763"/>
                  </a:lnTo>
                  <a:lnTo>
                    <a:pt x="1598002" y="8672728"/>
                  </a:lnTo>
                  <a:lnTo>
                    <a:pt x="1682432" y="8723935"/>
                  </a:lnTo>
                  <a:lnTo>
                    <a:pt x="1728076" y="8752522"/>
                  </a:lnTo>
                  <a:lnTo>
                    <a:pt x="1772729" y="8782291"/>
                  </a:lnTo>
                  <a:lnTo>
                    <a:pt x="1815604" y="8813686"/>
                  </a:lnTo>
                  <a:lnTo>
                    <a:pt x="1855952" y="8847112"/>
                  </a:lnTo>
                  <a:lnTo>
                    <a:pt x="1892998" y="8883002"/>
                  </a:lnTo>
                  <a:lnTo>
                    <a:pt x="1925510" y="8921432"/>
                  </a:lnTo>
                  <a:lnTo>
                    <a:pt x="1953895" y="8963114"/>
                  </a:lnTo>
                  <a:lnTo>
                    <a:pt x="1978533" y="9007424"/>
                  </a:lnTo>
                  <a:lnTo>
                    <a:pt x="1999856" y="9053766"/>
                  </a:lnTo>
                  <a:lnTo>
                    <a:pt x="2018258" y="9101544"/>
                  </a:lnTo>
                  <a:lnTo>
                    <a:pt x="2034159" y="9150147"/>
                  </a:lnTo>
                  <a:lnTo>
                    <a:pt x="2047963" y="9198978"/>
                  </a:lnTo>
                  <a:lnTo>
                    <a:pt x="2060079" y="9247429"/>
                  </a:lnTo>
                  <a:lnTo>
                    <a:pt x="2070912" y="9294901"/>
                  </a:lnTo>
                  <a:lnTo>
                    <a:pt x="2080869" y="9340786"/>
                  </a:lnTo>
                  <a:lnTo>
                    <a:pt x="2091639" y="9391307"/>
                  </a:lnTo>
                  <a:lnTo>
                    <a:pt x="2102091" y="9442171"/>
                  </a:lnTo>
                  <a:lnTo>
                    <a:pt x="2111806" y="9493326"/>
                  </a:lnTo>
                  <a:lnTo>
                    <a:pt x="2120366" y="9544710"/>
                  </a:lnTo>
                  <a:lnTo>
                    <a:pt x="2127377" y="9596234"/>
                  </a:lnTo>
                  <a:lnTo>
                    <a:pt x="2132419" y="9647847"/>
                  </a:lnTo>
                  <a:lnTo>
                    <a:pt x="2135073" y="9699485"/>
                  </a:lnTo>
                  <a:lnTo>
                    <a:pt x="2134933" y="9751085"/>
                  </a:lnTo>
                  <a:lnTo>
                    <a:pt x="2131657" y="9803422"/>
                  </a:lnTo>
                  <a:lnTo>
                    <a:pt x="2125459" y="9855441"/>
                  </a:lnTo>
                  <a:lnTo>
                    <a:pt x="2116798" y="9906914"/>
                  </a:lnTo>
                  <a:lnTo>
                    <a:pt x="2106130" y="9957625"/>
                  </a:lnTo>
                  <a:lnTo>
                    <a:pt x="2093925" y="10007359"/>
                  </a:lnTo>
                  <a:lnTo>
                    <a:pt x="2080628" y="10055911"/>
                  </a:lnTo>
                  <a:lnTo>
                    <a:pt x="2066696" y="10103053"/>
                  </a:lnTo>
                  <a:lnTo>
                    <a:pt x="2052586" y="10148570"/>
                  </a:lnTo>
                  <a:lnTo>
                    <a:pt x="2037930" y="10194392"/>
                  </a:lnTo>
                  <a:lnTo>
                    <a:pt x="2022221" y="10241280"/>
                  </a:lnTo>
                  <a:lnTo>
                    <a:pt x="2005876" y="10286987"/>
                  </a:lnTo>
                  <a:lnTo>
                    <a:pt x="2090293" y="10286987"/>
                  </a:lnTo>
                  <a:lnTo>
                    <a:pt x="2114486" y="10215867"/>
                  </a:lnTo>
                  <a:lnTo>
                    <a:pt x="2128266" y="10172763"/>
                  </a:lnTo>
                  <a:lnTo>
                    <a:pt x="2142947" y="10125316"/>
                  </a:lnTo>
                  <a:lnTo>
                    <a:pt x="2157450" y="10076116"/>
                  </a:lnTo>
                  <a:lnTo>
                    <a:pt x="2171306" y="10025329"/>
                  </a:lnTo>
                  <a:lnTo>
                    <a:pt x="2184019" y="9973158"/>
                  </a:lnTo>
                  <a:lnTo>
                    <a:pt x="2195131" y="9919767"/>
                  </a:lnTo>
                  <a:lnTo>
                    <a:pt x="2204161" y="9865360"/>
                  </a:lnTo>
                  <a:lnTo>
                    <a:pt x="2210663" y="9810115"/>
                  </a:lnTo>
                  <a:lnTo>
                    <a:pt x="2214143" y="9754222"/>
                  </a:lnTo>
                  <a:lnTo>
                    <a:pt x="2214448" y="9705353"/>
                  </a:lnTo>
                  <a:close/>
                </a:path>
                <a:path w="18288000" h="10287000">
                  <a:moveTo>
                    <a:pt x="2900172" y="9979647"/>
                  </a:moveTo>
                  <a:lnTo>
                    <a:pt x="2900019" y="9932518"/>
                  </a:lnTo>
                  <a:lnTo>
                    <a:pt x="2898305" y="9885578"/>
                  </a:lnTo>
                  <a:lnTo>
                    <a:pt x="2895015" y="9838842"/>
                  </a:lnTo>
                  <a:lnTo>
                    <a:pt x="2890151" y="9792386"/>
                  </a:lnTo>
                  <a:lnTo>
                    <a:pt x="2883674" y="9746209"/>
                  </a:lnTo>
                  <a:lnTo>
                    <a:pt x="2875597" y="9700362"/>
                  </a:lnTo>
                  <a:lnTo>
                    <a:pt x="2865907" y="9654896"/>
                  </a:lnTo>
                  <a:lnTo>
                    <a:pt x="2854591" y="9609823"/>
                  </a:lnTo>
                  <a:lnTo>
                    <a:pt x="2841421" y="9562922"/>
                  </a:lnTo>
                  <a:lnTo>
                    <a:pt x="2826016" y="9517024"/>
                  </a:lnTo>
                  <a:lnTo>
                    <a:pt x="2808376" y="9472130"/>
                  </a:lnTo>
                  <a:lnTo>
                    <a:pt x="2788501" y="9428264"/>
                  </a:lnTo>
                  <a:lnTo>
                    <a:pt x="2766377" y="9385402"/>
                  </a:lnTo>
                  <a:lnTo>
                    <a:pt x="2742019" y="9343555"/>
                  </a:lnTo>
                  <a:lnTo>
                    <a:pt x="2715425" y="9302725"/>
                  </a:lnTo>
                  <a:lnTo>
                    <a:pt x="2682087" y="9258948"/>
                  </a:lnTo>
                  <a:lnTo>
                    <a:pt x="2646248" y="9217444"/>
                  </a:lnTo>
                  <a:lnTo>
                    <a:pt x="2608669" y="9177757"/>
                  </a:lnTo>
                  <a:lnTo>
                    <a:pt x="2570162" y="9139453"/>
                  </a:lnTo>
                  <a:lnTo>
                    <a:pt x="2500223" y="9071991"/>
                  </a:lnTo>
                  <a:lnTo>
                    <a:pt x="2484615" y="9056713"/>
                  </a:lnTo>
                  <a:lnTo>
                    <a:pt x="2435136" y="9006383"/>
                  </a:lnTo>
                  <a:lnTo>
                    <a:pt x="2401976" y="8970683"/>
                  </a:lnTo>
                  <a:lnTo>
                    <a:pt x="2369680" y="8934272"/>
                  </a:lnTo>
                  <a:lnTo>
                    <a:pt x="2338247" y="8897175"/>
                  </a:lnTo>
                  <a:lnTo>
                    <a:pt x="2307679" y="8859380"/>
                  </a:lnTo>
                  <a:lnTo>
                    <a:pt x="2277973" y="8820887"/>
                  </a:lnTo>
                  <a:lnTo>
                    <a:pt x="2249132" y="8781682"/>
                  </a:lnTo>
                  <a:lnTo>
                    <a:pt x="2221153" y="8741791"/>
                  </a:lnTo>
                  <a:lnTo>
                    <a:pt x="2194052" y="8701202"/>
                  </a:lnTo>
                  <a:lnTo>
                    <a:pt x="2167864" y="8660016"/>
                  </a:lnTo>
                  <a:lnTo>
                    <a:pt x="2142667" y="8618322"/>
                  </a:lnTo>
                  <a:lnTo>
                    <a:pt x="2118449" y="8576107"/>
                  </a:lnTo>
                  <a:lnTo>
                    <a:pt x="2095233" y="8533397"/>
                  </a:lnTo>
                  <a:lnTo>
                    <a:pt x="2072995" y="8490179"/>
                  </a:lnTo>
                  <a:lnTo>
                    <a:pt x="2051748" y="8446452"/>
                  </a:lnTo>
                  <a:lnTo>
                    <a:pt x="2031492" y="8402218"/>
                  </a:lnTo>
                  <a:lnTo>
                    <a:pt x="2012226" y="8357476"/>
                  </a:lnTo>
                  <a:lnTo>
                    <a:pt x="1993938" y="8312226"/>
                  </a:lnTo>
                  <a:lnTo>
                    <a:pt x="1980844" y="8277555"/>
                  </a:lnTo>
                  <a:lnTo>
                    <a:pt x="1961642" y="8228127"/>
                  </a:lnTo>
                  <a:lnTo>
                    <a:pt x="1940801" y="8178889"/>
                  </a:lnTo>
                  <a:lnTo>
                    <a:pt x="1916963" y="8130870"/>
                  </a:lnTo>
                  <a:lnTo>
                    <a:pt x="1888680" y="8084909"/>
                  </a:lnTo>
                  <a:lnTo>
                    <a:pt x="1854644" y="8042135"/>
                  </a:lnTo>
                  <a:lnTo>
                    <a:pt x="1818817" y="8007324"/>
                  </a:lnTo>
                  <a:lnTo>
                    <a:pt x="1780400" y="7977835"/>
                  </a:lnTo>
                  <a:lnTo>
                    <a:pt x="1739709" y="7953210"/>
                  </a:lnTo>
                  <a:lnTo>
                    <a:pt x="1701063" y="7934922"/>
                  </a:lnTo>
                  <a:lnTo>
                    <a:pt x="1697012" y="7933004"/>
                  </a:lnTo>
                  <a:lnTo>
                    <a:pt x="1652625" y="7916786"/>
                  </a:lnTo>
                  <a:lnTo>
                    <a:pt x="1606842" y="7904112"/>
                  </a:lnTo>
                  <a:lnTo>
                    <a:pt x="1559953" y="7894536"/>
                  </a:lnTo>
                  <a:lnTo>
                    <a:pt x="1512252" y="7887602"/>
                  </a:lnTo>
                  <a:lnTo>
                    <a:pt x="1464030" y="7882903"/>
                  </a:lnTo>
                  <a:lnTo>
                    <a:pt x="1415605" y="7879956"/>
                  </a:lnTo>
                  <a:lnTo>
                    <a:pt x="1367243" y="7878343"/>
                  </a:lnTo>
                  <a:lnTo>
                    <a:pt x="1220228" y="7877048"/>
                  </a:lnTo>
                  <a:lnTo>
                    <a:pt x="1170216" y="7876197"/>
                  </a:lnTo>
                  <a:lnTo>
                    <a:pt x="1121968" y="7874254"/>
                  </a:lnTo>
                  <a:lnTo>
                    <a:pt x="1075563" y="7870660"/>
                  </a:lnTo>
                  <a:lnTo>
                    <a:pt x="1022908" y="7865669"/>
                  </a:lnTo>
                  <a:lnTo>
                    <a:pt x="970915" y="7861732"/>
                  </a:lnTo>
                  <a:lnTo>
                    <a:pt x="919543" y="7858836"/>
                  </a:lnTo>
                  <a:lnTo>
                    <a:pt x="868756" y="7857007"/>
                  </a:lnTo>
                  <a:lnTo>
                    <a:pt x="818489" y="7856233"/>
                  </a:lnTo>
                  <a:lnTo>
                    <a:pt x="768705" y="7856537"/>
                  </a:lnTo>
                  <a:lnTo>
                    <a:pt x="719366" y="7857909"/>
                  </a:lnTo>
                  <a:lnTo>
                    <a:pt x="670420" y="7860347"/>
                  </a:lnTo>
                  <a:lnTo>
                    <a:pt x="621830" y="7863878"/>
                  </a:lnTo>
                  <a:lnTo>
                    <a:pt x="573532" y="7868488"/>
                  </a:lnTo>
                  <a:lnTo>
                    <a:pt x="525500" y="7874190"/>
                  </a:lnTo>
                  <a:lnTo>
                    <a:pt x="477672" y="7880998"/>
                  </a:lnTo>
                  <a:lnTo>
                    <a:pt x="430022" y="7888897"/>
                  </a:lnTo>
                  <a:lnTo>
                    <a:pt x="382498" y="7897901"/>
                  </a:lnTo>
                  <a:lnTo>
                    <a:pt x="335038" y="7908023"/>
                  </a:lnTo>
                  <a:lnTo>
                    <a:pt x="287629" y="7919250"/>
                  </a:lnTo>
                  <a:lnTo>
                    <a:pt x="240195" y="7931607"/>
                  </a:lnTo>
                  <a:lnTo>
                    <a:pt x="192697" y="7945082"/>
                  </a:lnTo>
                  <a:lnTo>
                    <a:pt x="145110" y="7959687"/>
                  </a:lnTo>
                  <a:lnTo>
                    <a:pt x="97370" y="7975435"/>
                  </a:lnTo>
                  <a:lnTo>
                    <a:pt x="49428" y="7992326"/>
                  </a:lnTo>
                  <a:lnTo>
                    <a:pt x="1257" y="8010347"/>
                  </a:lnTo>
                  <a:lnTo>
                    <a:pt x="0" y="8010842"/>
                  </a:lnTo>
                  <a:lnTo>
                    <a:pt x="0" y="8095704"/>
                  </a:lnTo>
                  <a:lnTo>
                    <a:pt x="29540" y="8083982"/>
                  </a:lnTo>
                  <a:lnTo>
                    <a:pt x="78270" y="8065732"/>
                  </a:lnTo>
                  <a:lnTo>
                    <a:pt x="126746" y="8048688"/>
                  </a:lnTo>
                  <a:lnTo>
                    <a:pt x="175031" y="8032877"/>
                  </a:lnTo>
                  <a:lnTo>
                    <a:pt x="223177" y="8018259"/>
                  </a:lnTo>
                  <a:lnTo>
                    <a:pt x="271221" y="8004861"/>
                  </a:lnTo>
                  <a:lnTo>
                    <a:pt x="319227" y="7992656"/>
                  </a:lnTo>
                  <a:lnTo>
                    <a:pt x="367233" y="7981632"/>
                  </a:lnTo>
                  <a:lnTo>
                    <a:pt x="415290" y="7971803"/>
                  </a:lnTo>
                  <a:lnTo>
                    <a:pt x="463461" y="7963141"/>
                  </a:lnTo>
                  <a:lnTo>
                    <a:pt x="511797" y="7955648"/>
                  </a:lnTo>
                  <a:lnTo>
                    <a:pt x="560336" y="7949324"/>
                  </a:lnTo>
                  <a:lnTo>
                    <a:pt x="609130" y="7944155"/>
                  </a:lnTo>
                  <a:lnTo>
                    <a:pt x="658241" y="7940141"/>
                  </a:lnTo>
                  <a:lnTo>
                    <a:pt x="707720" y="7937259"/>
                  </a:lnTo>
                  <a:lnTo>
                    <a:pt x="757593" y="7935531"/>
                  </a:lnTo>
                  <a:lnTo>
                    <a:pt x="807935" y="7934922"/>
                  </a:lnTo>
                  <a:lnTo>
                    <a:pt x="858799" y="7935442"/>
                  </a:lnTo>
                  <a:lnTo>
                    <a:pt x="910209" y="7937068"/>
                  </a:lnTo>
                  <a:lnTo>
                    <a:pt x="962253" y="7939811"/>
                  </a:lnTo>
                  <a:lnTo>
                    <a:pt x="1014945" y="7943672"/>
                  </a:lnTo>
                  <a:lnTo>
                    <a:pt x="1117269" y="7952778"/>
                  </a:lnTo>
                  <a:lnTo>
                    <a:pt x="1167447" y="7954912"/>
                  </a:lnTo>
                  <a:lnTo>
                    <a:pt x="1218971" y="7955699"/>
                  </a:lnTo>
                  <a:lnTo>
                    <a:pt x="1320939" y="7956080"/>
                  </a:lnTo>
                  <a:lnTo>
                    <a:pt x="1369949" y="7956842"/>
                  </a:lnTo>
                  <a:lnTo>
                    <a:pt x="1418691" y="7958544"/>
                  </a:lnTo>
                  <a:lnTo>
                    <a:pt x="1466862" y="7961668"/>
                  </a:lnTo>
                  <a:lnTo>
                    <a:pt x="1514182" y="7966697"/>
                  </a:lnTo>
                  <a:lnTo>
                    <a:pt x="1560347" y="7974089"/>
                  </a:lnTo>
                  <a:lnTo>
                    <a:pt x="1605064" y="7984312"/>
                  </a:lnTo>
                  <a:lnTo>
                    <a:pt x="1648066" y="7997850"/>
                  </a:lnTo>
                  <a:lnTo>
                    <a:pt x="1689036" y="8015186"/>
                  </a:lnTo>
                  <a:lnTo>
                    <a:pt x="1727695" y="8036763"/>
                  </a:lnTo>
                  <a:lnTo>
                    <a:pt x="1763750" y="8063065"/>
                  </a:lnTo>
                  <a:lnTo>
                    <a:pt x="1796910" y="8094573"/>
                  </a:lnTo>
                  <a:lnTo>
                    <a:pt x="1825561" y="8130819"/>
                  </a:lnTo>
                  <a:lnTo>
                    <a:pt x="1849793" y="8170824"/>
                  </a:lnTo>
                  <a:lnTo>
                    <a:pt x="1870710" y="8213725"/>
                  </a:lnTo>
                  <a:lnTo>
                    <a:pt x="1889594" y="8258835"/>
                  </a:lnTo>
                  <a:lnTo>
                    <a:pt x="1907667" y="8305419"/>
                  </a:lnTo>
                  <a:lnTo>
                    <a:pt x="1910778" y="8314233"/>
                  </a:lnTo>
                  <a:lnTo>
                    <a:pt x="1914017" y="8323008"/>
                  </a:lnTo>
                  <a:lnTo>
                    <a:pt x="1939734" y="8387499"/>
                  </a:lnTo>
                  <a:lnTo>
                    <a:pt x="1959724" y="8433879"/>
                  </a:lnTo>
                  <a:lnTo>
                    <a:pt x="1980755" y="8479726"/>
                  </a:lnTo>
                  <a:lnTo>
                    <a:pt x="2002790" y="8525040"/>
                  </a:lnTo>
                  <a:lnTo>
                    <a:pt x="2025865" y="8569833"/>
                  </a:lnTo>
                  <a:lnTo>
                    <a:pt x="2049945" y="8614105"/>
                  </a:lnTo>
                  <a:lnTo>
                    <a:pt x="2075065" y="8657844"/>
                  </a:lnTo>
                  <a:lnTo>
                    <a:pt x="2101202" y="8701062"/>
                  </a:lnTo>
                  <a:lnTo>
                    <a:pt x="2128367" y="8743759"/>
                  </a:lnTo>
                  <a:lnTo>
                    <a:pt x="2156485" y="8785822"/>
                  </a:lnTo>
                  <a:lnTo>
                    <a:pt x="2185492" y="8827160"/>
                  </a:lnTo>
                  <a:lnTo>
                    <a:pt x="2215400" y="8867788"/>
                  </a:lnTo>
                  <a:lnTo>
                    <a:pt x="2246211" y="8907678"/>
                  </a:lnTo>
                  <a:lnTo>
                    <a:pt x="2277910" y="8946858"/>
                  </a:lnTo>
                  <a:lnTo>
                    <a:pt x="2310511" y="8985313"/>
                  </a:lnTo>
                  <a:lnTo>
                    <a:pt x="2344001" y="9023045"/>
                  </a:lnTo>
                  <a:lnTo>
                    <a:pt x="2378379" y="9060040"/>
                  </a:lnTo>
                  <a:lnTo>
                    <a:pt x="2413660" y="9096324"/>
                  </a:lnTo>
                  <a:lnTo>
                    <a:pt x="2515184" y="9194965"/>
                  </a:lnTo>
                  <a:lnTo>
                    <a:pt x="2552103" y="9231719"/>
                  </a:lnTo>
                  <a:lnTo>
                    <a:pt x="2587396" y="9268981"/>
                  </a:lnTo>
                  <a:lnTo>
                    <a:pt x="2620670" y="9307424"/>
                  </a:lnTo>
                  <a:lnTo>
                    <a:pt x="2651531" y="9347721"/>
                  </a:lnTo>
                  <a:lnTo>
                    <a:pt x="2679750" y="9391586"/>
                  </a:lnTo>
                  <a:lnTo>
                    <a:pt x="2705176" y="9436710"/>
                  </a:lnTo>
                  <a:lnTo>
                    <a:pt x="2727807" y="9483103"/>
                  </a:lnTo>
                  <a:lnTo>
                    <a:pt x="2747645" y="9530753"/>
                  </a:lnTo>
                  <a:lnTo>
                    <a:pt x="2764675" y="9579661"/>
                  </a:lnTo>
                  <a:lnTo>
                    <a:pt x="2778912" y="9629838"/>
                  </a:lnTo>
                  <a:lnTo>
                    <a:pt x="2789974" y="9673882"/>
                  </a:lnTo>
                  <a:lnTo>
                    <a:pt x="2799384" y="9718345"/>
                  </a:lnTo>
                  <a:lnTo>
                    <a:pt x="2807157" y="9763201"/>
                  </a:lnTo>
                  <a:lnTo>
                    <a:pt x="2813291" y="9808388"/>
                  </a:lnTo>
                  <a:lnTo>
                    <a:pt x="2817812" y="9853879"/>
                  </a:lnTo>
                  <a:lnTo>
                    <a:pt x="2820733" y="9899625"/>
                  </a:lnTo>
                  <a:lnTo>
                    <a:pt x="2822041" y="9945611"/>
                  </a:lnTo>
                  <a:lnTo>
                    <a:pt x="2821775" y="9991763"/>
                  </a:lnTo>
                  <a:lnTo>
                    <a:pt x="2819933" y="10038080"/>
                  </a:lnTo>
                  <a:lnTo>
                    <a:pt x="2816529" y="10084498"/>
                  </a:lnTo>
                  <a:lnTo>
                    <a:pt x="2811576" y="10130980"/>
                  </a:lnTo>
                  <a:lnTo>
                    <a:pt x="2805074" y="10177501"/>
                  </a:lnTo>
                  <a:lnTo>
                    <a:pt x="2797048" y="10223995"/>
                  </a:lnTo>
                  <a:lnTo>
                    <a:pt x="2787510" y="10270452"/>
                  </a:lnTo>
                  <a:lnTo>
                    <a:pt x="2783560" y="10286987"/>
                  </a:lnTo>
                  <a:lnTo>
                    <a:pt x="2863735" y="10286987"/>
                  </a:lnTo>
                  <a:lnTo>
                    <a:pt x="2877820" y="10216705"/>
                  </a:lnTo>
                  <a:lnTo>
                    <a:pt x="2885325" y="10169220"/>
                  </a:lnTo>
                  <a:lnTo>
                    <a:pt x="2891332" y="10121748"/>
                  </a:lnTo>
                  <a:lnTo>
                    <a:pt x="2895816" y="10074300"/>
                  </a:lnTo>
                  <a:lnTo>
                    <a:pt x="2898762" y="10026917"/>
                  </a:lnTo>
                  <a:lnTo>
                    <a:pt x="2900172" y="9979647"/>
                  </a:lnTo>
                  <a:close/>
                </a:path>
                <a:path w="18288000" h="10287000">
                  <a:moveTo>
                    <a:pt x="17283240" y="0"/>
                  </a:moveTo>
                  <a:lnTo>
                    <a:pt x="17166628" y="0"/>
                  </a:lnTo>
                  <a:lnTo>
                    <a:pt x="17162653" y="2743"/>
                  </a:lnTo>
                  <a:lnTo>
                    <a:pt x="17122026" y="26060"/>
                  </a:lnTo>
                  <a:lnTo>
                    <a:pt x="17079049" y="46596"/>
                  </a:lnTo>
                  <a:lnTo>
                    <a:pt x="17034371" y="64389"/>
                  </a:lnTo>
                  <a:lnTo>
                    <a:pt x="16988638" y="79451"/>
                  </a:lnTo>
                  <a:lnTo>
                    <a:pt x="16942473" y="91821"/>
                  </a:lnTo>
                  <a:lnTo>
                    <a:pt x="16896538" y="101523"/>
                  </a:lnTo>
                  <a:lnTo>
                    <a:pt x="16851453" y="108572"/>
                  </a:lnTo>
                  <a:lnTo>
                    <a:pt x="16807891" y="113017"/>
                  </a:lnTo>
                  <a:lnTo>
                    <a:pt x="16766464" y="114858"/>
                  </a:lnTo>
                  <a:lnTo>
                    <a:pt x="16716159" y="115328"/>
                  </a:lnTo>
                  <a:lnTo>
                    <a:pt x="16665728" y="115252"/>
                  </a:lnTo>
                  <a:lnTo>
                    <a:pt x="16615220" y="114630"/>
                  </a:lnTo>
                  <a:lnTo>
                    <a:pt x="16564686" y="113436"/>
                  </a:lnTo>
                  <a:lnTo>
                    <a:pt x="16514166" y="111683"/>
                  </a:lnTo>
                  <a:lnTo>
                    <a:pt x="16463709" y="109347"/>
                  </a:lnTo>
                  <a:lnTo>
                    <a:pt x="16413353" y="106438"/>
                  </a:lnTo>
                  <a:lnTo>
                    <a:pt x="16364242" y="103009"/>
                  </a:lnTo>
                  <a:lnTo>
                    <a:pt x="16314623" y="99009"/>
                  </a:lnTo>
                  <a:lnTo>
                    <a:pt x="16265855" y="93535"/>
                  </a:lnTo>
                  <a:lnTo>
                    <a:pt x="16217418" y="85661"/>
                  </a:lnTo>
                  <a:lnTo>
                    <a:pt x="16169869" y="74549"/>
                  </a:lnTo>
                  <a:lnTo>
                    <a:pt x="16123768" y="59321"/>
                  </a:lnTo>
                  <a:lnTo>
                    <a:pt x="16079699" y="39141"/>
                  </a:lnTo>
                  <a:lnTo>
                    <a:pt x="16044406" y="17526"/>
                  </a:lnTo>
                  <a:lnTo>
                    <a:pt x="16021787" y="0"/>
                  </a:lnTo>
                  <a:lnTo>
                    <a:pt x="15915399" y="0"/>
                  </a:lnTo>
                  <a:lnTo>
                    <a:pt x="15957969" y="42519"/>
                  </a:lnTo>
                  <a:lnTo>
                    <a:pt x="15999168" y="74841"/>
                  </a:lnTo>
                  <a:lnTo>
                    <a:pt x="16044990" y="103009"/>
                  </a:lnTo>
                  <a:lnTo>
                    <a:pt x="16095307" y="126098"/>
                  </a:lnTo>
                  <a:lnTo>
                    <a:pt x="16147453" y="143484"/>
                  </a:lnTo>
                  <a:lnTo>
                    <a:pt x="16200577" y="156146"/>
                  </a:lnTo>
                  <a:lnTo>
                    <a:pt x="16253816" y="165049"/>
                  </a:lnTo>
                  <a:lnTo>
                    <a:pt x="16306318" y="171183"/>
                  </a:lnTo>
                  <a:lnTo>
                    <a:pt x="16357232" y="175539"/>
                  </a:lnTo>
                  <a:lnTo>
                    <a:pt x="16408261" y="179006"/>
                  </a:lnTo>
                  <a:lnTo>
                    <a:pt x="16459429" y="181952"/>
                  </a:lnTo>
                  <a:lnTo>
                    <a:pt x="16510699" y="184340"/>
                  </a:lnTo>
                  <a:lnTo>
                    <a:pt x="16562032" y="186169"/>
                  </a:lnTo>
                  <a:lnTo>
                    <a:pt x="16613378" y="187439"/>
                  </a:lnTo>
                  <a:lnTo>
                    <a:pt x="16664686" y="188125"/>
                  </a:lnTo>
                  <a:lnTo>
                    <a:pt x="16715931" y="188226"/>
                  </a:lnTo>
                  <a:lnTo>
                    <a:pt x="16767061" y="187731"/>
                  </a:lnTo>
                  <a:lnTo>
                    <a:pt x="16805339" y="186093"/>
                  </a:lnTo>
                  <a:lnTo>
                    <a:pt x="16846106" y="182308"/>
                  </a:lnTo>
                  <a:lnTo>
                    <a:pt x="16888803" y="176314"/>
                  </a:lnTo>
                  <a:lnTo>
                    <a:pt x="16932910" y="168033"/>
                  </a:lnTo>
                  <a:lnTo>
                    <a:pt x="16977894" y="157391"/>
                  </a:lnTo>
                  <a:lnTo>
                    <a:pt x="17023220" y="144322"/>
                  </a:lnTo>
                  <a:lnTo>
                    <a:pt x="17068343" y="128739"/>
                  </a:lnTo>
                  <a:lnTo>
                    <a:pt x="17112742" y="110591"/>
                  </a:lnTo>
                  <a:lnTo>
                    <a:pt x="17155872" y="89789"/>
                  </a:lnTo>
                  <a:lnTo>
                    <a:pt x="17197197" y="66255"/>
                  </a:lnTo>
                  <a:lnTo>
                    <a:pt x="17236186" y="39928"/>
                  </a:lnTo>
                  <a:lnTo>
                    <a:pt x="17272305" y="10744"/>
                  </a:lnTo>
                  <a:lnTo>
                    <a:pt x="17283240" y="0"/>
                  </a:lnTo>
                  <a:close/>
                </a:path>
                <a:path w="18288000" h="10287000">
                  <a:moveTo>
                    <a:pt x="17902327" y="0"/>
                  </a:moveTo>
                  <a:lnTo>
                    <a:pt x="17818646" y="0"/>
                  </a:lnTo>
                  <a:lnTo>
                    <a:pt x="17813135" y="9296"/>
                  </a:lnTo>
                  <a:lnTo>
                    <a:pt x="17785690" y="47828"/>
                  </a:lnTo>
                  <a:lnTo>
                    <a:pt x="17755527" y="85064"/>
                  </a:lnTo>
                  <a:lnTo>
                    <a:pt x="17723676" y="121297"/>
                  </a:lnTo>
                  <a:lnTo>
                    <a:pt x="17665700" y="184404"/>
                  </a:lnTo>
                  <a:lnTo>
                    <a:pt x="17652988" y="198475"/>
                  </a:lnTo>
                  <a:lnTo>
                    <a:pt x="17613580" y="244398"/>
                  </a:lnTo>
                  <a:lnTo>
                    <a:pt x="17587468" y="277266"/>
                  </a:lnTo>
                  <a:lnTo>
                    <a:pt x="17562018" y="310629"/>
                  </a:lnTo>
                  <a:lnTo>
                    <a:pt x="17507433" y="383603"/>
                  </a:lnTo>
                  <a:lnTo>
                    <a:pt x="17477093" y="422986"/>
                  </a:lnTo>
                  <a:lnTo>
                    <a:pt x="17445749" y="461340"/>
                  </a:lnTo>
                  <a:lnTo>
                    <a:pt x="17413085" y="497928"/>
                  </a:lnTo>
                  <a:lnTo>
                    <a:pt x="17378769" y="532003"/>
                  </a:lnTo>
                  <a:lnTo>
                    <a:pt x="17342473" y="562838"/>
                  </a:lnTo>
                  <a:lnTo>
                    <a:pt x="17299839" y="591959"/>
                  </a:lnTo>
                  <a:lnTo>
                    <a:pt x="17254043" y="616077"/>
                  </a:lnTo>
                  <a:lnTo>
                    <a:pt x="17205795" y="635812"/>
                  </a:lnTo>
                  <a:lnTo>
                    <a:pt x="17155821" y="651725"/>
                  </a:lnTo>
                  <a:lnTo>
                    <a:pt x="17104830" y="664413"/>
                  </a:lnTo>
                  <a:lnTo>
                    <a:pt x="17053535" y="674458"/>
                  </a:lnTo>
                  <a:lnTo>
                    <a:pt x="17002633" y="682459"/>
                  </a:lnTo>
                  <a:lnTo>
                    <a:pt x="16952837" y="689000"/>
                  </a:lnTo>
                  <a:lnTo>
                    <a:pt x="16904881" y="694664"/>
                  </a:lnTo>
                  <a:lnTo>
                    <a:pt x="16857472" y="700062"/>
                  </a:lnTo>
                  <a:lnTo>
                    <a:pt x="16809771" y="705142"/>
                  </a:lnTo>
                  <a:lnTo>
                    <a:pt x="16761867" y="709510"/>
                  </a:lnTo>
                  <a:lnTo>
                    <a:pt x="16713873" y="712812"/>
                  </a:lnTo>
                  <a:lnTo>
                    <a:pt x="16665867" y="714667"/>
                  </a:lnTo>
                  <a:lnTo>
                    <a:pt x="16617963" y="714705"/>
                  </a:lnTo>
                  <a:lnTo>
                    <a:pt x="16570452" y="712558"/>
                  </a:lnTo>
                  <a:lnTo>
                    <a:pt x="16522815" y="707847"/>
                  </a:lnTo>
                  <a:lnTo>
                    <a:pt x="16468192" y="698855"/>
                  </a:lnTo>
                  <a:lnTo>
                    <a:pt x="16414318" y="686485"/>
                  </a:lnTo>
                  <a:lnTo>
                    <a:pt x="16361448" y="671398"/>
                  </a:lnTo>
                  <a:lnTo>
                    <a:pt x="16309810" y="654240"/>
                  </a:lnTo>
                  <a:lnTo>
                    <a:pt x="16259645" y="635660"/>
                  </a:lnTo>
                  <a:lnTo>
                    <a:pt x="16211169" y="616331"/>
                  </a:lnTo>
                  <a:lnTo>
                    <a:pt x="16164649" y="596900"/>
                  </a:lnTo>
                  <a:lnTo>
                    <a:pt x="16118637" y="577100"/>
                  </a:lnTo>
                  <a:lnTo>
                    <a:pt x="16071571" y="555929"/>
                  </a:lnTo>
                  <a:lnTo>
                    <a:pt x="16024022" y="533133"/>
                  </a:lnTo>
                  <a:lnTo>
                    <a:pt x="15976549" y="508444"/>
                  </a:lnTo>
                  <a:lnTo>
                    <a:pt x="15929725" y="481571"/>
                  </a:lnTo>
                  <a:lnTo>
                    <a:pt x="15884106" y="452259"/>
                  </a:lnTo>
                  <a:lnTo>
                    <a:pt x="15840253" y="420230"/>
                  </a:lnTo>
                  <a:lnTo>
                    <a:pt x="15798737" y="385216"/>
                  </a:lnTo>
                  <a:lnTo>
                    <a:pt x="15761500" y="348780"/>
                  </a:lnTo>
                  <a:lnTo>
                    <a:pt x="15727210" y="310045"/>
                  </a:lnTo>
                  <a:lnTo>
                    <a:pt x="15695714" y="269278"/>
                  </a:lnTo>
                  <a:lnTo>
                    <a:pt x="15666860" y="226809"/>
                  </a:lnTo>
                  <a:lnTo>
                    <a:pt x="15640495" y="182918"/>
                  </a:lnTo>
                  <a:lnTo>
                    <a:pt x="15616454" y="137909"/>
                  </a:lnTo>
                  <a:lnTo>
                    <a:pt x="15594584" y="92062"/>
                  </a:lnTo>
                  <a:lnTo>
                    <a:pt x="15574734" y="45681"/>
                  </a:lnTo>
                  <a:lnTo>
                    <a:pt x="15557094" y="0"/>
                  </a:lnTo>
                  <a:lnTo>
                    <a:pt x="15479598" y="0"/>
                  </a:lnTo>
                  <a:lnTo>
                    <a:pt x="15500820" y="57619"/>
                  </a:lnTo>
                  <a:lnTo>
                    <a:pt x="15519743" y="103466"/>
                  </a:lnTo>
                  <a:lnTo>
                    <a:pt x="15540508" y="149034"/>
                  </a:lnTo>
                  <a:lnTo>
                    <a:pt x="15563253" y="194068"/>
                  </a:lnTo>
                  <a:lnTo>
                    <a:pt x="15588133" y="238315"/>
                  </a:lnTo>
                  <a:lnTo>
                    <a:pt x="15615273" y="281533"/>
                  </a:lnTo>
                  <a:lnTo>
                    <a:pt x="15644825" y="323494"/>
                  </a:lnTo>
                  <a:lnTo>
                    <a:pt x="15676931" y="363931"/>
                  </a:lnTo>
                  <a:lnTo>
                    <a:pt x="15711716" y="402615"/>
                  </a:lnTo>
                  <a:lnTo>
                    <a:pt x="15749321" y="439293"/>
                  </a:lnTo>
                  <a:lnTo>
                    <a:pt x="15788818" y="472986"/>
                  </a:lnTo>
                  <a:lnTo>
                    <a:pt x="15830080" y="503974"/>
                  </a:lnTo>
                  <a:lnTo>
                    <a:pt x="15872714" y="532511"/>
                  </a:lnTo>
                  <a:lnTo>
                    <a:pt x="15916339" y="558787"/>
                  </a:lnTo>
                  <a:lnTo>
                    <a:pt x="15960560" y="583044"/>
                  </a:lnTo>
                  <a:lnTo>
                    <a:pt x="16004985" y="605497"/>
                  </a:lnTo>
                  <a:lnTo>
                    <a:pt x="16049244" y="626364"/>
                  </a:lnTo>
                  <a:lnTo>
                    <a:pt x="16092945" y="645871"/>
                  </a:lnTo>
                  <a:lnTo>
                    <a:pt x="16135680" y="664235"/>
                  </a:lnTo>
                  <a:lnTo>
                    <a:pt x="16177997" y="681939"/>
                  </a:lnTo>
                  <a:lnTo>
                    <a:pt x="16221952" y="699630"/>
                  </a:lnTo>
                  <a:lnTo>
                    <a:pt x="16267418" y="716864"/>
                  </a:lnTo>
                  <a:lnTo>
                    <a:pt x="16314268" y="733171"/>
                  </a:lnTo>
                  <a:lnTo>
                    <a:pt x="16362363" y="748118"/>
                  </a:lnTo>
                  <a:lnTo>
                    <a:pt x="16411588" y="761250"/>
                  </a:lnTo>
                  <a:lnTo>
                    <a:pt x="16461816" y="772134"/>
                  </a:lnTo>
                  <a:lnTo>
                    <a:pt x="16512896" y="780300"/>
                  </a:lnTo>
                  <a:lnTo>
                    <a:pt x="16563213" y="785317"/>
                  </a:lnTo>
                  <a:lnTo>
                    <a:pt x="16613886" y="787692"/>
                  </a:lnTo>
                  <a:lnTo>
                    <a:pt x="16664229" y="787742"/>
                  </a:lnTo>
                  <a:lnTo>
                    <a:pt x="16714419" y="785876"/>
                  </a:lnTo>
                  <a:lnTo>
                    <a:pt x="16764407" y="782497"/>
                  </a:lnTo>
                  <a:lnTo>
                    <a:pt x="16814114" y="777976"/>
                  </a:lnTo>
                  <a:lnTo>
                    <a:pt x="16863518" y="772718"/>
                  </a:lnTo>
                  <a:lnTo>
                    <a:pt x="16912565" y="767118"/>
                  </a:lnTo>
                  <a:lnTo>
                    <a:pt x="16958361" y="761746"/>
                  </a:lnTo>
                  <a:lnTo>
                    <a:pt x="17005859" y="755637"/>
                  </a:lnTo>
                  <a:lnTo>
                    <a:pt x="17054551" y="748296"/>
                  </a:lnTo>
                  <a:lnTo>
                    <a:pt x="17103941" y="739228"/>
                  </a:lnTo>
                  <a:lnTo>
                    <a:pt x="17153522" y="727938"/>
                  </a:lnTo>
                  <a:lnTo>
                    <a:pt x="17202798" y="713917"/>
                  </a:lnTo>
                  <a:lnTo>
                    <a:pt x="17251261" y="696696"/>
                  </a:lnTo>
                  <a:lnTo>
                    <a:pt x="17298416" y="675754"/>
                  </a:lnTo>
                  <a:lnTo>
                    <a:pt x="17343743" y="650608"/>
                  </a:lnTo>
                  <a:lnTo>
                    <a:pt x="17386770" y="620750"/>
                  </a:lnTo>
                  <a:lnTo>
                    <a:pt x="17426712" y="587019"/>
                  </a:lnTo>
                  <a:lnTo>
                    <a:pt x="17463935" y="550341"/>
                  </a:lnTo>
                  <a:lnTo>
                    <a:pt x="17498924" y="511403"/>
                  </a:lnTo>
                  <a:lnTo>
                    <a:pt x="17532160" y="470877"/>
                  </a:lnTo>
                  <a:lnTo>
                    <a:pt x="17564100" y="429450"/>
                  </a:lnTo>
                  <a:lnTo>
                    <a:pt x="17620095" y="354545"/>
                  </a:lnTo>
                  <a:lnTo>
                    <a:pt x="17644695" y="322275"/>
                  </a:lnTo>
                  <a:lnTo>
                    <a:pt x="17669485" y="291084"/>
                  </a:lnTo>
                  <a:lnTo>
                    <a:pt x="17694898" y="261035"/>
                  </a:lnTo>
                  <a:lnTo>
                    <a:pt x="17707064" y="247307"/>
                  </a:lnTo>
                  <a:lnTo>
                    <a:pt x="17778857" y="168313"/>
                  </a:lnTo>
                  <a:lnTo>
                    <a:pt x="17812665" y="129603"/>
                  </a:lnTo>
                  <a:lnTo>
                    <a:pt x="17844948" y="89458"/>
                  </a:lnTo>
                  <a:lnTo>
                    <a:pt x="17874704" y="47371"/>
                  </a:lnTo>
                  <a:lnTo>
                    <a:pt x="17900968" y="2844"/>
                  </a:lnTo>
                  <a:lnTo>
                    <a:pt x="17902327" y="0"/>
                  </a:lnTo>
                  <a:close/>
                </a:path>
                <a:path w="18288000" h="10287000">
                  <a:moveTo>
                    <a:pt x="18287988" y="0"/>
                  </a:moveTo>
                  <a:lnTo>
                    <a:pt x="18257901" y="0"/>
                  </a:lnTo>
                  <a:lnTo>
                    <a:pt x="18254955" y="26314"/>
                  </a:lnTo>
                  <a:lnTo>
                    <a:pt x="18245112" y="124002"/>
                  </a:lnTo>
                  <a:lnTo>
                    <a:pt x="18239499" y="172999"/>
                  </a:lnTo>
                  <a:lnTo>
                    <a:pt x="18232793" y="221526"/>
                  </a:lnTo>
                  <a:lnTo>
                    <a:pt x="18224462" y="269176"/>
                  </a:lnTo>
                  <a:lnTo>
                    <a:pt x="18213959" y="315556"/>
                  </a:lnTo>
                  <a:lnTo>
                    <a:pt x="18200777" y="360273"/>
                  </a:lnTo>
                  <a:lnTo>
                    <a:pt x="18184381" y="402907"/>
                  </a:lnTo>
                  <a:lnTo>
                    <a:pt x="18164226" y="443064"/>
                  </a:lnTo>
                  <a:lnTo>
                    <a:pt x="18139779" y="480352"/>
                  </a:lnTo>
                  <a:lnTo>
                    <a:pt x="18110543" y="514350"/>
                  </a:lnTo>
                  <a:lnTo>
                    <a:pt x="18075948" y="544677"/>
                  </a:lnTo>
                  <a:lnTo>
                    <a:pt x="18030571" y="572820"/>
                  </a:lnTo>
                  <a:lnTo>
                    <a:pt x="17980762" y="594487"/>
                  </a:lnTo>
                  <a:lnTo>
                    <a:pt x="17927625" y="611987"/>
                  </a:lnTo>
                  <a:lnTo>
                    <a:pt x="17872253" y="627634"/>
                  </a:lnTo>
                  <a:lnTo>
                    <a:pt x="17863884" y="629716"/>
                  </a:lnTo>
                  <a:lnTo>
                    <a:pt x="17855515" y="631901"/>
                  </a:lnTo>
                  <a:lnTo>
                    <a:pt x="17788357" y="651510"/>
                  </a:lnTo>
                  <a:lnTo>
                    <a:pt x="17738484" y="667740"/>
                  </a:lnTo>
                  <a:lnTo>
                    <a:pt x="17689094" y="685215"/>
                  </a:lnTo>
                  <a:lnTo>
                    <a:pt x="17640211" y="703948"/>
                  </a:lnTo>
                  <a:lnTo>
                    <a:pt x="17591812" y="723925"/>
                  </a:lnTo>
                  <a:lnTo>
                    <a:pt x="17543920" y="745147"/>
                  </a:lnTo>
                  <a:lnTo>
                    <a:pt x="17496524" y="767613"/>
                  </a:lnTo>
                  <a:lnTo>
                    <a:pt x="17449623" y="791337"/>
                  </a:lnTo>
                  <a:lnTo>
                    <a:pt x="17403344" y="816241"/>
                  </a:lnTo>
                  <a:lnTo>
                    <a:pt x="17357802" y="842264"/>
                  </a:lnTo>
                  <a:lnTo>
                    <a:pt x="17312996" y="869416"/>
                  </a:lnTo>
                  <a:lnTo>
                    <a:pt x="17268940" y="897686"/>
                  </a:lnTo>
                  <a:lnTo>
                    <a:pt x="17225620" y="927074"/>
                  </a:lnTo>
                  <a:lnTo>
                    <a:pt x="17183050" y="957592"/>
                  </a:lnTo>
                  <a:lnTo>
                    <a:pt x="17141203" y="989228"/>
                  </a:lnTo>
                  <a:lnTo>
                    <a:pt x="17100106" y="1021981"/>
                  </a:lnTo>
                  <a:lnTo>
                    <a:pt x="17000411" y="1106436"/>
                  </a:lnTo>
                  <a:lnTo>
                    <a:pt x="16963340" y="1137069"/>
                  </a:lnTo>
                  <a:lnTo>
                    <a:pt x="16925938" y="1166164"/>
                  </a:lnTo>
                  <a:lnTo>
                    <a:pt x="16887635" y="1193304"/>
                  </a:lnTo>
                  <a:lnTo>
                    <a:pt x="16847846" y="1218069"/>
                  </a:lnTo>
                  <a:lnTo>
                    <a:pt x="16805009" y="1240091"/>
                  </a:lnTo>
                  <a:lnTo>
                    <a:pt x="16761257" y="1259420"/>
                  </a:lnTo>
                  <a:lnTo>
                    <a:pt x="16716591" y="1276083"/>
                  </a:lnTo>
                  <a:lnTo>
                    <a:pt x="16671024" y="1290053"/>
                  </a:lnTo>
                  <a:lnTo>
                    <a:pt x="16624529" y="1301343"/>
                  </a:lnTo>
                  <a:lnTo>
                    <a:pt x="16577132" y="1309966"/>
                  </a:lnTo>
                  <a:lnTo>
                    <a:pt x="16531349" y="1316761"/>
                  </a:lnTo>
                  <a:lnTo>
                    <a:pt x="16485273" y="1321676"/>
                  </a:lnTo>
                  <a:lnTo>
                    <a:pt x="16438956" y="1324711"/>
                  </a:lnTo>
                  <a:lnTo>
                    <a:pt x="16392449" y="1325892"/>
                  </a:lnTo>
                  <a:lnTo>
                    <a:pt x="16345802" y="1325245"/>
                  </a:lnTo>
                  <a:lnTo>
                    <a:pt x="16299053" y="1322768"/>
                  </a:lnTo>
                  <a:lnTo>
                    <a:pt x="16252241" y="1318501"/>
                  </a:lnTo>
                  <a:lnTo>
                    <a:pt x="16205442" y="1312456"/>
                  </a:lnTo>
                  <a:lnTo>
                    <a:pt x="16158667" y="1304645"/>
                  </a:lnTo>
                  <a:lnTo>
                    <a:pt x="16111982" y="1295082"/>
                  </a:lnTo>
                  <a:lnTo>
                    <a:pt x="16065449" y="1283804"/>
                  </a:lnTo>
                  <a:lnTo>
                    <a:pt x="16019082" y="1270825"/>
                  </a:lnTo>
                  <a:lnTo>
                    <a:pt x="15972943" y="1256144"/>
                  </a:lnTo>
                  <a:lnTo>
                    <a:pt x="15927083" y="1239812"/>
                  </a:lnTo>
                  <a:lnTo>
                    <a:pt x="15881553" y="1221816"/>
                  </a:lnTo>
                  <a:lnTo>
                    <a:pt x="15836380" y="1202194"/>
                  </a:lnTo>
                  <a:lnTo>
                    <a:pt x="15791625" y="1180947"/>
                  </a:lnTo>
                  <a:lnTo>
                    <a:pt x="15747340" y="1158125"/>
                  </a:lnTo>
                  <a:lnTo>
                    <a:pt x="15703563" y="1133716"/>
                  </a:lnTo>
                  <a:lnTo>
                    <a:pt x="15660345" y="1107744"/>
                  </a:lnTo>
                  <a:lnTo>
                    <a:pt x="15617724" y="1080236"/>
                  </a:lnTo>
                  <a:lnTo>
                    <a:pt x="15575750" y="1051204"/>
                  </a:lnTo>
                  <a:lnTo>
                    <a:pt x="15534475" y="1020686"/>
                  </a:lnTo>
                  <a:lnTo>
                    <a:pt x="15493949" y="988669"/>
                  </a:lnTo>
                  <a:lnTo>
                    <a:pt x="15454211" y="955192"/>
                  </a:lnTo>
                  <a:lnTo>
                    <a:pt x="15415311" y="920267"/>
                  </a:lnTo>
                  <a:lnTo>
                    <a:pt x="15377287" y="883907"/>
                  </a:lnTo>
                  <a:lnTo>
                    <a:pt x="15340203" y="846150"/>
                  </a:lnTo>
                  <a:lnTo>
                    <a:pt x="15304097" y="806996"/>
                  </a:lnTo>
                  <a:lnTo>
                    <a:pt x="15275128" y="773785"/>
                  </a:lnTo>
                  <a:lnTo>
                    <a:pt x="15246807" y="739711"/>
                  </a:lnTo>
                  <a:lnTo>
                    <a:pt x="15219121" y="704761"/>
                  </a:lnTo>
                  <a:lnTo>
                    <a:pt x="15192096" y="668947"/>
                  </a:lnTo>
                  <a:lnTo>
                    <a:pt x="15165705" y="632269"/>
                  </a:lnTo>
                  <a:lnTo>
                    <a:pt x="15139975" y="594728"/>
                  </a:lnTo>
                  <a:lnTo>
                    <a:pt x="15114905" y="556336"/>
                  </a:lnTo>
                  <a:lnTo>
                    <a:pt x="15090470" y="517093"/>
                  </a:lnTo>
                  <a:lnTo>
                    <a:pt x="15066696" y="476986"/>
                  </a:lnTo>
                  <a:lnTo>
                    <a:pt x="15043582" y="436041"/>
                  </a:lnTo>
                  <a:lnTo>
                    <a:pt x="15021128" y="394246"/>
                  </a:lnTo>
                  <a:lnTo>
                    <a:pt x="14999323" y="351612"/>
                  </a:lnTo>
                  <a:lnTo>
                    <a:pt x="14978190" y="308140"/>
                  </a:lnTo>
                  <a:lnTo>
                    <a:pt x="14957705" y="263829"/>
                  </a:lnTo>
                  <a:lnTo>
                    <a:pt x="14937880" y="218681"/>
                  </a:lnTo>
                  <a:lnTo>
                    <a:pt x="14918728" y="172707"/>
                  </a:lnTo>
                  <a:lnTo>
                    <a:pt x="14900237" y="125907"/>
                  </a:lnTo>
                  <a:lnTo>
                    <a:pt x="14882419" y="78295"/>
                  </a:lnTo>
                  <a:lnTo>
                    <a:pt x="14865261" y="29845"/>
                  </a:lnTo>
                  <a:lnTo>
                    <a:pt x="14855266" y="0"/>
                  </a:lnTo>
                  <a:lnTo>
                    <a:pt x="14778508" y="0"/>
                  </a:lnTo>
                  <a:lnTo>
                    <a:pt x="14791347" y="38938"/>
                  </a:lnTo>
                  <a:lnTo>
                    <a:pt x="14808188" y="87274"/>
                  </a:lnTo>
                  <a:lnTo>
                    <a:pt x="14825663" y="134848"/>
                  </a:lnTo>
                  <a:lnTo>
                    <a:pt x="14843798" y="181635"/>
                  </a:lnTo>
                  <a:lnTo>
                    <a:pt x="14862569" y="227647"/>
                  </a:lnTo>
                  <a:lnTo>
                    <a:pt x="14881987" y="272872"/>
                  </a:lnTo>
                  <a:lnTo>
                    <a:pt x="14902041" y="317296"/>
                  </a:lnTo>
                  <a:lnTo>
                    <a:pt x="14922742" y="360946"/>
                  </a:lnTo>
                  <a:lnTo>
                    <a:pt x="14944078" y="403796"/>
                  </a:lnTo>
                  <a:lnTo>
                    <a:pt x="14966061" y="445846"/>
                  </a:lnTo>
                  <a:lnTo>
                    <a:pt x="14988667" y="487108"/>
                  </a:lnTo>
                  <a:lnTo>
                    <a:pt x="15011921" y="527558"/>
                  </a:lnTo>
                  <a:lnTo>
                    <a:pt x="15035797" y="567207"/>
                  </a:lnTo>
                  <a:lnTo>
                    <a:pt x="15060321" y="606056"/>
                  </a:lnTo>
                  <a:lnTo>
                    <a:pt x="15085467" y="644080"/>
                  </a:lnTo>
                  <a:lnTo>
                    <a:pt x="15111248" y="681304"/>
                  </a:lnTo>
                  <a:lnTo>
                    <a:pt x="15137651" y="717702"/>
                  </a:lnTo>
                  <a:lnTo>
                    <a:pt x="15164689" y="753287"/>
                  </a:lnTo>
                  <a:lnTo>
                    <a:pt x="15192350" y="788060"/>
                  </a:lnTo>
                  <a:lnTo>
                    <a:pt x="15220645" y="821994"/>
                  </a:lnTo>
                  <a:lnTo>
                    <a:pt x="15249551" y="855116"/>
                  </a:lnTo>
                  <a:lnTo>
                    <a:pt x="15284920" y="893508"/>
                  </a:lnTo>
                  <a:lnTo>
                    <a:pt x="15321204" y="930643"/>
                  </a:lnTo>
                  <a:lnTo>
                    <a:pt x="15358352" y="966470"/>
                  </a:lnTo>
                  <a:lnTo>
                    <a:pt x="15396337" y="1001001"/>
                  </a:lnTo>
                  <a:lnTo>
                    <a:pt x="15435110" y="1034211"/>
                  </a:lnTo>
                  <a:lnTo>
                    <a:pt x="15474633" y="1066076"/>
                  </a:lnTo>
                  <a:lnTo>
                    <a:pt x="15514879" y="1096581"/>
                  </a:lnTo>
                  <a:lnTo>
                    <a:pt x="15555773" y="1125715"/>
                  </a:lnTo>
                  <a:lnTo>
                    <a:pt x="15597315" y="1153477"/>
                  </a:lnTo>
                  <a:lnTo>
                    <a:pt x="15639441" y="1179817"/>
                  </a:lnTo>
                  <a:lnTo>
                    <a:pt x="15682113" y="1204760"/>
                  </a:lnTo>
                  <a:lnTo>
                    <a:pt x="15725293" y="1228255"/>
                  </a:lnTo>
                  <a:lnTo>
                    <a:pt x="15768943" y="1250302"/>
                  </a:lnTo>
                  <a:lnTo>
                    <a:pt x="15813024" y="1270876"/>
                  </a:lnTo>
                  <a:lnTo>
                    <a:pt x="15857500" y="1289977"/>
                  </a:lnTo>
                  <a:lnTo>
                    <a:pt x="15902305" y="1307592"/>
                  </a:lnTo>
                  <a:lnTo>
                    <a:pt x="15947428" y="1323682"/>
                  </a:lnTo>
                  <a:lnTo>
                    <a:pt x="15992818" y="1338237"/>
                  </a:lnTo>
                  <a:lnTo>
                    <a:pt x="16038437" y="1351254"/>
                  </a:lnTo>
                  <a:lnTo>
                    <a:pt x="16084245" y="1362710"/>
                  </a:lnTo>
                  <a:lnTo>
                    <a:pt x="16130194" y="1372590"/>
                  </a:lnTo>
                  <a:lnTo>
                    <a:pt x="16176244" y="1380883"/>
                  </a:lnTo>
                  <a:lnTo>
                    <a:pt x="16222358" y="1387563"/>
                  </a:lnTo>
                  <a:lnTo>
                    <a:pt x="16268510" y="1392618"/>
                  </a:lnTo>
                  <a:lnTo>
                    <a:pt x="16314636" y="1396034"/>
                  </a:lnTo>
                  <a:lnTo>
                    <a:pt x="16360699" y="1397800"/>
                  </a:lnTo>
                  <a:lnTo>
                    <a:pt x="16406686" y="1397889"/>
                  </a:lnTo>
                  <a:lnTo>
                    <a:pt x="16452520" y="1396288"/>
                  </a:lnTo>
                  <a:lnTo>
                    <a:pt x="16498189" y="1392999"/>
                  </a:lnTo>
                  <a:lnTo>
                    <a:pt x="16543630" y="1387983"/>
                  </a:lnTo>
                  <a:lnTo>
                    <a:pt x="16588816" y="1381226"/>
                  </a:lnTo>
                  <a:lnTo>
                    <a:pt x="16640429" y="1371777"/>
                  </a:lnTo>
                  <a:lnTo>
                    <a:pt x="16691051" y="1359420"/>
                  </a:lnTo>
                  <a:lnTo>
                    <a:pt x="16740670" y="1344129"/>
                  </a:lnTo>
                  <a:lnTo>
                    <a:pt x="16789299" y="1325918"/>
                  </a:lnTo>
                  <a:lnTo>
                    <a:pt x="16836924" y="1304785"/>
                  </a:lnTo>
                  <a:lnTo>
                    <a:pt x="16883545" y="1280731"/>
                  </a:lnTo>
                  <a:lnTo>
                    <a:pt x="16926751" y="1254023"/>
                  </a:lnTo>
                  <a:lnTo>
                    <a:pt x="16968102" y="1224788"/>
                  </a:lnTo>
                  <a:lnTo>
                    <a:pt x="17007929" y="1193812"/>
                  </a:lnTo>
                  <a:lnTo>
                    <a:pt x="17046575" y="1161859"/>
                  </a:lnTo>
                  <a:lnTo>
                    <a:pt x="17114812" y="1103630"/>
                  </a:lnTo>
                  <a:lnTo>
                    <a:pt x="17130243" y="1090650"/>
                  </a:lnTo>
                  <a:lnTo>
                    <a:pt x="17185348" y="1046238"/>
                  </a:lnTo>
                  <a:lnTo>
                    <a:pt x="17225709" y="1015733"/>
                  </a:lnTo>
                  <a:lnTo>
                    <a:pt x="17266793" y="986307"/>
                  </a:lnTo>
                  <a:lnTo>
                    <a:pt x="17308589" y="957973"/>
                  </a:lnTo>
                  <a:lnTo>
                    <a:pt x="17351096" y="930719"/>
                  </a:lnTo>
                  <a:lnTo>
                    <a:pt x="17394327" y="904532"/>
                  </a:lnTo>
                  <a:lnTo>
                    <a:pt x="17438256" y="879449"/>
                  </a:lnTo>
                  <a:lnTo>
                    <a:pt x="17482909" y="855433"/>
                  </a:lnTo>
                  <a:lnTo>
                    <a:pt x="17528159" y="832573"/>
                  </a:lnTo>
                  <a:lnTo>
                    <a:pt x="17573892" y="810907"/>
                  </a:lnTo>
                  <a:lnTo>
                    <a:pt x="17620107" y="790448"/>
                  </a:lnTo>
                  <a:lnTo>
                    <a:pt x="17666793" y="771207"/>
                  </a:lnTo>
                  <a:lnTo>
                    <a:pt x="17713960" y="753160"/>
                  </a:lnTo>
                  <a:lnTo>
                    <a:pt x="17761611" y="736320"/>
                  </a:lnTo>
                  <a:lnTo>
                    <a:pt x="17809744" y="720686"/>
                  </a:lnTo>
                  <a:lnTo>
                    <a:pt x="17858347" y="706259"/>
                  </a:lnTo>
                  <a:lnTo>
                    <a:pt x="17891379" y="697318"/>
                  </a:lnTo>
                  <a:lnTo>
                    <a:pt x="17938534" y="684072"/>
                  </a:lnTo>
                  <a:lnTo>
                    <a:pt x="17985664" y="669302"/>
                  </a:lnTo>
                  <a:lnTo>
                    <a:pt x="18031968" y="651675"/>
                  </a:lnTo>
                  <a:lnTo>
                    <a:pt x="18076698" y="629805"/>
                  </a:lnTo>
                  <a:lnTo>
                    <a:pt x="18119052" y="602348"/>
                  </a:lnTo>
                  <a:lnTo>
                    <a:pt x="18156949" y="569925"/>
                  </a:lnTo>
                  <a:lnTo>
                    <a:pt x="18189423" y="534200"/>
                  </a:lnTo>
                  <a:lnTo>
                    <a:pt x="18216957" y="495554"/>
                  </a:lnTo>
                  <a:lnTo>
                    <a:pt x="18240045" y="454393"/>
                  </a:lnTo>
                  <a:lnTo>
                    <a:pt x="18259146" y="411111"/>
                  </a:lnTo>
                  <a:lnTo>
                    <a:pt x="18274767" y="366102"/>
                  </a:lnTo>
                  <a:lnTo>
                    <a:pt x="18287378" y="319773"/>
                  </a:lnTo>
                  <a:lnTo>
                    <a:pt x="18287988" y="31686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7B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699134" y="2055951"/>
              <a:ext cx="720090" cy="980440"/>
            </a:xfrm>
            <a:custGeom>
              <a:avLst/>
              <a:gdLst/>
              <a:ahLst/>
              <a:cxnLst/>
              <a:rect l="l" t="t" r="r" b="b"/>
              <a:pathLst>
                <a:path w="720090" h="980439">
                  <a:moveTo>
                    <a:pt x="252895" y="276694"/>
                  </a:moveTo>
                  <a:lnTo>
                    <a:pt x="239839" y="256857"/>
                  </a:lnTo>
                  <a:lnTo>
                    <a:pt x="223608" y="250456"/>
                  </a:lnTo>
                  <a:lnTo>
                    <a:pt x="207860" y="242900"/>
                  </a:lnTo>
                  <a:lnTo>
                    <a:pt x="194665" y="235229"/>
                  </a:lnTo>
                  <a:lnTo>
                    <a:pt x="194665" y="280212"/>
                  </a:lnTo>
                  <a:lnTo>
                    <a:pt x="166077" y="306031"/>
                  </a:lnTo>
                  <a:lnTo>
                    <a:pt x="141401" y="336689"/>
                  </a:lnTo>
                  <a:lnTo>
                    <a:pt x="130962" y="355600"/>
                  </a:lnTo>
                  <a:lnTo>
                    <a:pt x="128714" y="351751"/>
                  </a:lnTo>
                  <a:lnTo>
                    <a:pt x="94640" y="311861"/>
                  </a:lnTo>
                  <a:lnTo>
                    <a:pt x="59055" y="286448"/>
                  </a:lnTo>
                  <a:lnTo>
                    <a:pt x="72732" y="276377"/>
                  </a:lnTo>
                  <a:lnTo>
                    <a:pt x="106172" y="238848"/>
                  </a:lnTo>
                  <a:lnTo>
                    <a:pt x="121462" y="213029"/>
                  </a:lnTo>
                  <a:lnTo>
                    <a:pt x="128320" y="224345"/>
                  </a:lnTo>
                  <a:lnTo>
                    <a:pt x="155778" y="255689"/>
                  </a:lnTo>
                  <a:lnTo>
                    <a:pt x="194665" y="280212"/>
                  </a:lnTo>
                  <a:lnTo>
                    <a:pt x="194665" y="235229"/>
                  </a:lnTo>
                  <a:lnTo>
                    <a:pt x="193357" y="234467"/>
                  </a:lnTo>
                  <a:lnTo>
                    <a:pt x="180873" y="225425"/>
                  </a:lnTo>
                  <a:lnTo>
                    <a:pt x="148678" y="181584"/>
                  </a:lnTo>
                  <a:lnTo>
                    <a:pt x="135953" y="142113"/>
                  </a:lnTo>
                  <a:lnTo>
                    <a:pt x="129438" y="139255"/>
                  </a:lnTo>
                  <a:lnTo>
                    <a:pt x="122567" y="135636"/>
                  </a:lnTo>
                  <a:lnTo>
                    <a:pt x="117055" y="135877"/>
                  </a:lnTo>
                  <a:lnTo>
                    <a:pt x="108648" y="139204"/>
                  </a:lnTo>
                  <a:lnTo>
                    <a:pt x="102146" y="142278"/>
                  </a:lnTo>
                  <a:lnTo>
                    <a:pt x="100025" y="151879"/>
                  </a:lnTo>
                  <a:lnTo>
                    <a:pt x="94411" y="173761"/>
                  </a:lnTo>
                  <a:lnTo>
                    <a:pt x="73279" y="217258"/>
                  </a:lnTo>
                  <a:lnTo>
                    <a:pt x="47586" y="246062"/>
                  </a:lnTo>
                  <a:lnTo>
                    <a:pt x="12331" y="267106"/>
                  </a:lnTo>
                  <a:lnTo>
                    <a:pt x="5676" y="270002"/>
                  </a:lnTo>
                  <a:lnTo>
                    <a:pt x="1143" y="276326"/>
                  </a:lnTo>
                  <a:lnTo>
                    <a:pt x="596" y="283552"/>
                  </a:lnTo>
                  <a:lnTo>
                    <a:pt x="0" y="290766"/>
                  </a:lnTo>
                  <a:lnTo>
                    <a:pt x="3467" y="297675"/>
                  </a:lnTo>
                  <a:lnTo>
                    <a:pt x="9575" y="301599"/>
                  </a:lnTo>
                  <a:lnTo>
                    <a:pt x="37744" y="319290"/>
                  </a:lnTo>
                  <a:lnTo>
                    <a:pt x="58508" y="333171"/>
                  </a:lnTo>
                  <a:lnTo>
                    <a:pt x="92354" y="368198"/>
                  </a:lnTo>
                  <a:lnTo>
                    <a:pt x="111036" y="403771"/>
                  </a:lnTo>
                  <a:lnTo>
                    <a:pt x="113969" y="410184"/>
                  </a:lnTo>
                  <a:lnTo>
                    <a:pt x="120751" y="422668"/>
                  </a:lnTo>
                  <a:lnTo>
                    <a:pt x="132219" y="421373"/>
                  </a:lnTo>
                  <a:lnTo>
                    <a:pt x="134658" y="421055"/>
                  </a:lnTo>
                  <a:lnTo>
                    <a:pt x="157073" y="392518"/>
                  </a:lnTo>
                  <a:lnTo>
                    <a:pt x="164503" y="376351"/>
                  </a:lnTo>
                  <a:lnTo>
                    <a:pt x="193344" y="333641"/>
                  </a:lnTo>
                  <a:lnTo>
                    <a:pt x="233286" y="299770"/>
                  </a:lnTo>
                  <a:lnTo>
                    <a:pt x="244297" y="291947"/>
                  </a:lnTo>
                  <a:lnTo>
                    <a:pt x="250875" y="284213"/>
                  </a:lnTo>
                  <a:lnTo>
                    <a:pt x="252895" y="276694"/>
                  </a:lnTo>
                  <a:close/>
                </a:path>
                <a:path w="720090" h="980439">
                  <a:moveTo>
                    <a:pt x="674090" y="680923"/>
                  </a:moveTo>
                  <a:lnTo>
                    <a:pt x="661149" y="660514"/>
                  </a:lnTo>
                  <a:lnTo>
                    <a:pt x="620966" y="645426"/>
                  </a:lnTo>
                  <a:lnTo>
                    <a:pt x="613244" y="641896"/>
                  </a:lnTo>
                  <a:lnTo>
                    <a:pt x="613244" y="684657"/>
                  </a:lnTo>
                  <a:lnTo>
                    <a:pt x="587425" y="702767"/>
                  </a:lnTo>
                  <a:lnTo>
                    <a:pt x="553199" y="728853"/>
                  </a:lnTo>
                  <a:lnTo>
                    <a:pt x="514807" y="762939"/>
                  </a:lnTo>
                  <a:lnTo>
                    <a:pt x="476491" y="805014"/>
                  </a:lnTo>
                  <a:lnTo>
                    <a:pt x="442480" y="855116"/>
                  </a:lnTo>
                  <a:lnTo>
                    <a:pt x="417042" y="913257"/>
                  </a:lnTo>
                  <a:lnTo>
                    <a:pt x="413626" y="903376"/>
                  </a:lnTo>
                  <a:lnTo>
                    <a:pt x="390486" y="864882"/>
                  </a:lnTo>
                  <a:lnTo>
                    <a:pt x="347141" y="810348"/>
                  </a:lnTo>
                  <a:lnTo>
                    <a:pt x="317055" y="781227"/>
                  </a:lnTo>
                  <a:lnTo>
                    <a:pt x="284721" y="756424"/>
                  </a:lnTo>
                  <a:lnTo>
                    <a:pt x="246583" y="731774"/>
                  </a:lnTo>
                  <a:lnTo>
                    <a:pt x="199072" y="703135"/>
                  </a:lnTo>
                  <a:lnTo>
                    <a:pt x="240360" y="679208"/>
                  </a:lnTo>
                  <a:lnTo>
                    <a:pt x="276339" y="651878"/>
                  </a:lnTo>
                  <a:lnTo>
                    <a:pt x="307835" y="620699"/>
                  </a:lnTo>
                  <a:lnTo>
                    <a:pt x="335699" y="585177"/>
                  </a:lnTo>
                  <a:lnTo>
                    <a:pt x="366547" y="536448"/>
                  </a:lnTo>
                  <a:lnTo>
                    <a:pt x="390537" y="480466"/>
                  </a:lnTo>
                  <a:lnTo>
                    <a:pt x="406298" y="513600"/>
                  </a:lnTo>
                  <a:lnTo>
                    <a:pt x="427774" y="549109"/>
                  </a:lnTo>
                  <a:lnTo>
                    <a:pt x="455726" y="584479"/>
                  </a:lnTo>
                  <a:lnTo>
                    <a:pt x="490918" y="617194"/>
                  </a:lnTo>
                  <a:lnTo>
                    <a:pt x="546811" y="653351"/>
                  </a:lnTo>
                  <a:lnTo>
                    <a:pt x="613244" y="684657"/>
                  </a:lnTo>
                  <a:lnTo>
                    <a:pt x="613244" y="641896"/>
                  </a:lnTo>
                  <a:lnTo>
                    <a:pt x="582015" y="627570"/>
                  </a:lnTo>
                  <a:lnTo>
                    <a:pt x="546163" y="607644"/>
                  </a:lnTo>
                  <a:lnTo>
                    <a:pt x="515264" y="586359"/>
                  </a:lnTo>
                  <a:lnTo>
                    <a:pt x="465912" y="535152"/>
                  </a:lnTo>
                  <a:lnTo>
                    <a:pt x="433933" y="481545"/>
                  </a:lnTo>
                  <a:lnTo>
                    <a:pt x="433501" y="480466"/>
                  </a:lnTo>
                  <a:lnTo>
                    <a:pt x="415899" y="436511"/>
                  </a:lnTo>
                  <a:lnTo>
                    <a:pt x="408343" y="411010"/>
                  </a:lnTo>
                  <a:lnTo>
                    <a:pt x="405269" y="400253"/>
                  </a:lnTo>
                  <a:lnTo>
                    <a:pt x="398449" y="397002"/>
                  </a:lnTo>
                  <a:lnTo>
                    <a:pt x="397395" y="396443"/>
                  </a:lnTo>
                  <a:lnTo>
                    <a:pt x="391718" y="393623"/>
                  </a:lnTo>
                  <a:lnTo>
                    <a:pt x="386397" y="393776"/>
                  </a:lnTo>
                  <a:lnTo>
                    <a:pt x="378028" y="396963"/>
                  </a:lnTo>
                  <a:lnTo>
                    <a:pt x="371551" y="400024"/>
                  </a:lnTo>
                  <a:lnTo>
                    <a:pt x="369303" y="409600"/>
                  </a:lnTo>
                  <a:lnTo>
                    <a:pt x="355434" y="460870"/>
                  </a:lnTo>
                  <a:lnTo>
                    <a:pt x="340791" y="499491"/>
                  </a:lnTo>
                  <a:lnTo>
                    <a:pt x="303314" y="562800"/>
                  </a:lnTo>
                  <a:lnTo>
                    <a:pt x="273304" y="600125"/>
                  </a:lnTo>
                  <a:lnTo>
                    <a:pt x="238506" y="632040"/>
                  </a:lnTo>
                  <a:lnTo>
                    <a:pt x="197675" y="659307"/>
                  </a:lnTo>
                  <a:lnTo>
                    <a:pt x="149593" y="682650"/>
                  </a:lnTo>
                  <a:lnTo>
                    <a:pt x="142735" y="685482"/>
                  </a:lnTo>
                  <a:lnTo>
                    <a:pt x="138087" y="691908"/>
                  </a:lnTo>
                  <a:lnTo>
                    <a:pt x="137502" y="699249"/>
                  </a:lnTo>
                  <a:lnTo>
                    <a:pt x="136944" y="706589"/>
                  </a:lnTo>
                  <a:lnTo>
                    <a:pt x="140563" y="713663"/>
                  </a:lnTo>
                  <a:lnTo>
                    <a:pt x="146875" y="717499"/>
                  </a:lnTo>
                  <a:lnTo>
                    <a:pt x="203200" y="751293"/>
                  </a:lnTo>
                  <a:lnTo>
                    <a:pt x="246849" y="778154"/>
                  </a:lnTo>
                  <a:lnTo>
                    <a:pt x="282371" y="803541"/>
                  </a:lnTo>
                  <a:lnTo>
                    <a:pt x="314325" y="832929"/>
                  </a:lnTo>
                  <a:lnTo>
                    <a:pt x="347243" y="871804"/>
                  </a:lnTo>
                  <a:lnTo>
                    <a:pt x="380390" y="927938"/>
                  </a:lnTo>
                  <a:lnTo>
                    <a:pt x="392366" y="953084"/>
                  </a:lnTo>
                  <a:lnTo>
                    <a:pt x="399478" y="967803"/>
                  </a:lnTo>
                  <a:lnTo>
                    <a:pt x="406692" y="980389"/>
                  </a:lnTo>
                  <a:lnTo>
                    <a:pt x="417995" y="979614"/>
                  </a:lnTo>
                  <a:lnTo>
                    <a:pt x="424103" y="978789"/>
                  </a:lnTo>
                  <a:lnTo>
                    <a:pt x="431114" y="977023"/>
                  </a:lnTo>
                  <a:lnTo>
                    <a:pt x="436435" y="968146"/>
                  </a:lnTo>
                  <a:lnTo>
                    <a:pt x="442671" y="954151"/>
                  </a:lnTo>
                  <a:lnTo>
                    <a:pt x="453720" y="928166"/>
                  </a:lnTo>
                  <a:lnTo>
                    <a:pt x="460921" y="913257"/>
                  </a:lnTo>
                  <a:lnTo>
                    <a:pt x="496354" y="848347"/>
                  </a:lnTo>
                  <a:lnTo>
                    <a:pt x="530644" y="804633"/>
                  </a:lnTo>
                  <a:lnTo>
                    <a:pt x="571233" y="765949"/>
                  </a:lnTo>
                  <a:lnTo>
                    <a:pt x="611441" y="734021"/>
                  </a:lnTo>
                  <a:lnTo>
                    <a:pt x="644601" y="710565"/>
                  </a:lnTo>
                  <a:lnTo>
                    <a:pt x="664019" y="697293"/>
                  </a:lnTo>
                  <a:lnTo>
                    <a:pt x="671537" y="689038"/>
                  </a:lnTo>
                  <a:lnTo>
                    <a:pt x="674090" y="680923"/>
                  </a:lnTo>
                  <a:close/>
                </a:path>
                <a:path w="720090" h="980439">
                  <a:moveTo>
                    <a:pt x="719747" y="141046"/>
                  </a:moveTo>
                  <a:lnTo>
                    <a:pt x="706691" y="121221"/>
                  </a:lnTo>
                  <a:lnTo>
                    <a:pt x="690460" y="114808"/>
                  </a:lnTo>
                  <a:lnTo>
                    <a:pt x="674712" y="107251"/>
                  </a:lnTo>
                  <a:lnTo>
                    <a:pt x="661504" y="99580"/>
                  </a:lnTo>
                  <a:lnTo>
                    <a:pt x="661504" y="144526"/>
                  </a:lnTo>
                  <a:lnTo>
                    <a:pt x="632917" y="170383"/>
                  </a:lnTo>
                  <a:lnTo>
                    <a:pt x="608241" y="201041"/>
                  </a:lnTo>
                  <a:lnTo>
                    <a:pt x="597801" y="219951"/>
                  </a:lnTo>
                  <a:lnTo>
                    <a:pt x="595553" y="216115"/>
                  </a:lnTo>
                  <a:lnTo>
                    <a:pt x="561479" y="176199"/>
                  </a:lnTo>
                  <a:lnTo>
                    <a:pt x="525894" y="150799"/>
                  </a:lnTo>
                  <a:lnTo>
                    <a:pt x="539597" y="140716"/>
                  </a:lnTo>
                  <a:lnTo>
                    <a:pt x="573024" y="103212"/>
                  </a:lnTo>
                  <a:lnTo>
                    <a:pt x="588302" y="77381"/>
                  </a:lnTo>
                  <a:lnTo>
                    <a:pt x="595172" y="88696"/>
                  </a:lnTo>
                  <a:lnTo>
                    <a:pt x="622617" y="120040"/>
                  </a:lnTo>
                  <a:lnTo>
                    <a:pt x="661504" y="144526"/>
                  </a:lnTo>
                  <a:lnTo>
                    <a:pt x="661504" y="99580"/>
                  </a:lnTo>
                  <a:lnTo>
                    <a:pt x="660209" y="98818"/>
                  </a:lnTo>
                  <a:lnTo>
                    <a:pt x="647712" y="89789"/>
                  </a:lnTo>
                  <a:lnTo>
                    <a:pt x="636371" y="77381"/>
                  </a:lnTo>
                  <a:lnTo>
                    <a:pt x="628129" y="68364"/>
                  </a:lnTo>
                  <a:lnTo>
                    <a:pt x="615518" y="45910"/>
                  </a:lnTo>
                  <a:lnTo>
                    <a:pt x="608457" y="27025"/>
                  </a:lnTo>
                  <a:lnTo>
                    <a:pt x="602805" y="6438"/>
                  </a:lnTo>
                  <a:lnTo>
                    <a:pt x="596265" y="3568"/>
                  </a:lnTo>
                  <a:lnTo>
                    <a:pt x="595312" y="3086"/>
                  </a:lnTo>
                  <a:lnTo>
                    <a:pt x="589407" y="0"/>
                  </a:lnTo>
                  <a:lnTo>
                    <a:pt x="583895" y="190"/>
                  </a:lnTo>
                  <a:lnTo>
                    <a:pt x="575475" y="3530"/>
                  </a:lnTo>
                  <a:lnTo>
                    <a:pt x="568998" y="6629"/>
                  </a:lnTo>
                  <a:lnTo>
                    <a:pt x="566864" y="16243"/>
                  </a:lnTo>
                  <a:lnTo>
                    <a:pt x="561251" y="38100"/>
                  </a:lnTo>
                  <a:lnTo>
                    <a:pt x="540118" y="81622"/>
                  </a:lnTo>
                  <a:lnTo>
                    <a:pt x="514426" y="110413"/>
                  </a:lnTo>
                  <a:lnTo>
                    <a:pt x="479171" y="131457"/>
                  </a:lnTo>
                  <a:lnTo>
                    <a:pt x="472516" y="134366"/>
                  </a:lnTo>
                  <a:lnTo>
                    <a:pt x="467995" y="140677"/>
                  </a:lnTo>
                  <a:lnTo>
                    <a:pt x="467436" y="147866"/>
                  </a:lnTo>
                  <a:lnTo>
                    <a:pt x="466852" y="155092"/>
                  </a:lnTo>
                  <a:lnTo>
                    <a:pt x="470319" y="162026"/>
                  </a:lnTo>
                  <a:lnTo>
                    <a:pt x="476415" y="165950"/>
                  </a:lnTo>
                  <a:lnTo>
                    <a:pt x="504583" y="183642"/>
                  </a:lnTo>
                  <a:lnTo>
                    <a:pt x="525360" y="197535"/>
                  </a:lnTo>
                  <a:lnTo>
                    <a:pt x="559231" y="232549"/>
                  </a:lnTo>
                  <a:lnTo>
                    <a:pt x="577888" y="268109"/>
                  </a:lnTo>
                  <a:lnTo>
                    <a:pt x="580821" y="274548"/>
                  </a:lnTo>
                  <a:lnTo>
                    <a:pt x="587629" y="287032"/>
                  </a:lnTo>
                  <a:lnTo>
                    <a:pt x="599059" y="285724"/>
                  </a:lnTo>
                  <a:lnTo>
                    <a:pt x="604735" y="284899"/>
                  </a:lnTo>
                  <a:lnTo>
                    <a:pt x="611632" y="283489"/>
                  </a:lnTo>
                  <a:lnTo>
                    <a:pt x="616521" y="274891"/>
                  </a:lnTo>
                  <a:lnTo>
                    <a:pt x="619175" y="268617"/>
                  </a:lnTo>
                  <a:lnTo>
                    <a:pt x="623912" y="256870"/>
                  </a:lnTo>
                  <a:lnTo>
                    <a:pt x="631342" y="240703"/>
                  </a:lnTo>
                  <a:lnTo>
                    <a:pt x="660184" y="197980"/>
                  </a:lnTo>
                  <a:lnTo>
                    <a:pt x="700138" y="164122"/>
                  </a:lnTo>
                  <a:lnTo>
                    <a:pt x="711149" y="156298"/>
                  </a:lnTo>
                  <a:lnTo>
                    <a:pt x="717740" y="148577"/>
                  </a:lnTo>
                  <a:lnTo>
                    <a:pt x="719747" y="141046"/>
                  </a:lnTo>
                  <a:close/>
                </a:path>
              </a:pathLst>
            </a:custGeom>
            <a:solidFill>
              <a:srgbClr val="C69C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96059" y="714436"/>
            <a:ext cx="7296150" cy="1915160"/>
          </a:xfrm>
          <a:prstGeom prst="rect">
            <a:avLst/>
          </a:prstGeom>
        </p:spPr>
        <p:txBody>
          <a:bodyPr vert="horz" wrap="square" lIns="0" tIns="358775" rIns="0" bIns="0" rtlCol="0">
            <a:spAutoFit/>
          </a:bodyPr>
          <a:lstStyle/>
          <a:p>
            <a:pPr marL="12700" marR="5080" indent="842010">
              <a:lnSpc>
                <a:spcPct val="69300"/>
              </a:lnSpc>
              <a:spcBef>
                <a:spcPts val="2825"/>
              </a:spcBef>
            </a:pPr>
            <a:r>
              <a:rPr sz="7300" spc="-165" dirty="0"/>
              <a:t>CIRI </a:t>
            </a:r>
            <a:r>
              <a:rPr sz="7300" spc="-595" dirty="0"/>
              <a:t>PENTING </a:t>
            </a:r>
            <a:r>
              <a:rPr sz="7300" spc="-590" dirty="0"/>
              <a:t> </a:t>
            </a:r>
            <a:r>
              <a:rPr sz="7300" spc="1095" dirty="0"/>
              <a:t>I</a:t>
            </a:r>
            <a:r>
              <a:rPr sz="7300" spc="-665" dirty="0"/>
              <a:t>N</a:t>
            </a:r>
            <a:r>
              <a:rPr sz="7300" spc="-944" dirty="0"/>
              <a:t>T</a:t>
            </a:r>
            <a:r>
              <a:rPr sz="7300" spc="-810" dirty="0"/>
              <a:t>E</a:t>
            </a:r>
            <a:r>
              <a:rPr sz="7300" spc="-1515" dirty="0"/>
              <a:t>R</a:t>
            </a:r>
            <a:r>
              <a:rPr sz="7300" spc="-980" dirty="0"/>
              <a:t>A</a:t>
            </a:r>
            <a:r>
              <a:rPr sz="7300" spc="-1255" dirty="0"/>
              <a:t>KS</a:t>
            </a:r>
            <a:r>
              <a:rPr sz="7300" spc="1100" dirty="0"/>
              <a:t>I</a:t>
            </a:r>
            <a:r>
              <a:rPr sz="7300" spc="-240" dirty="0"/>
              <a:t> </a:t>
            </a:r>
            <a:r>
              <a:rPr sz="7300" spc="-1255" dirty="0"/>
              <a:t>S</a:t>
            </a:r>
            <a:r>
              <a:rPr sz="7300" spc="-1285" dirty="0"/>
              <a:t>O</a:t>
            </a:r>
            <a:r>
              <a:rPr sz="7300" spc="-1255" dirty="0"/>
              <a:t>S</a:t>
            </a:r>
            <a:r>
              <a:rPr sz="7300" spc="1095" dirty="0"/>
              <a:t>I</a:t>
            </a:r>
            <a:r>
              <a:rPr sz="7300" spc="-980" dirty="0"/>
              <a:t>A</a:t>
            </a:r>
            <a:r>
              <a:rPr sz="7300" spc="-555" dirty="0"/>
              <a:t>L</a:t>
            </a:r>
            <a:endParaRPr sz="7300"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3715">
              <a:lnSpc>
                <a:spcPct val="100000"/>
              </a:lnSpc>
              <a:spcBef>
                <a:spcPts val="100"/>
              </a:spcBef>
            </a:pPr>
            <a:r>
              <a:rPr spc="-160" dirty="0"/>
              <a:t>menurut</a:t>
            </a:r>
            <a:r>
              <a:rPr spc="-100" dirty="0"/>
              <a:t> </a:t>
            </a:r>
            <a:r>
              <a:rPr spc="-225" dirty="0"/>
              <a:t>Charles</a:t>
            </a:r>
            <a:r>
              <a:rPr spc="-95" dirty="0"/>
              <a:t> </a:t>
            </a:r>
            <a:r>
              <a:rPr spc="-265" dirty="0"/>
              <a:t>P.Loomis</a:t>
            </a:r>
            <a:r>
              <a:rPr spc="-100" dirty="0"/>
              <a:t> </a:t>
            </a:r>
            <a:r>
              <a:rPr spc="70" dirty="0"/>
              <a:t>ciri</a:t>
            </a:r>
            <a:r>
              <a:rPr spc="-95" dirty="0"/>
              <a:t> </a:t>
            </a:r>
            <a:r>
              <a:rPr spc="-155" dirty="0"/>
              <a:t>penting</a:t>
            </a:r>
            <a:r>
              <a:rPr spc="-95" dirty="0"/>
              <a:t> </a:t>
            </a:r>
            <a:r>
              <a:rPr spc="-30" dirty="0"/>
              <a:t>dari</a:t>
            </a:r>
            <a:r>
              <a:rPr spc="-100" dirty="0"/>
              <a:t> </a:t>
            </a:r>
            <a:r>
              <a:rPr spc="-70" dirty="0"/>
              <a:t>interaksi</a:t>
            </a:r>
            <a:r>
              <a:rPr spc="-95" dirty="0"/>
              <a:t> </a:t>
            </a:r>
            <a:r>
              <a:rPr spc="-180" dirty="0"/>
              <a:t>sosial,</a:t>
            </a:r>
            <a:r>
              <a:rPr spc="-100" dirty="0"/>
              <a:t> </a:t>
            </a:r>
            <a:r>
              <a:rPr spc="-95" dirty="0"/>
              <a:t>yakni:</a:t>
            </a:r>
          </a:p>
          <a:p>
            <a:pPr marL="501015">
              <a:lnSpc>
                <a:spcPct val="100000"/>
              </a:lnSpc>
              <a:spcBef>
                <a:spcPts val="5"/>
              </a:spcBef>
            </a:pPr>
            <a:endParaRPr sz="4100"/>
          </a:p>
          <a:p>
            <a:pPr marL="833119" indent="-320040">
              <a:lnSpc>
                <a:spcPct val="100000"/>
              </a:lnSpc>
              <a:buAutoNum type="arabicPeriod"/>
              <a:tabLst>
                <a:tab pos="834390" algn="l"/>
              </a:tabLst>
            </a:pPr>
            <a:r>
              <a:rPr spc="-210" dirty="0"/>
              <a:t>Jumlah</a:t>
            </a:r>
            <a:r>
              <a:rPr spc="-105" dirty="0"/>
              <a:t> </a:t>
            </a:r>
            <a:r>
              <a:rPr spc="-204" dirty="0"/>
              <a:t>pelaku</a:t>
            </a:r>
            <a:r>
              <a:rPr spc="-100" dirty="0"/>
              <a:t> </a:t>
            </a:r>
            <a:r>
              <a:rPr spc="-140" dirty="0"/>
              <a:t>lebih</a:t>
            </a:r>
            <a:r>
              <a:rPr spc="-100" dirty="0"/>
              <a:t> </a:t>
            </a:r>
            <a:r>
              <a:rPr spc="-30" dirty="0"/>
              <a:t>dari</a:t>
            </a:r>
            <a:r>
              <a:rPr spc="-100" dirty="0"/>
              <a:t> </a:t>
            </a:r>
            <a:r>
              <a:rPr spc="-235" dirty="0"/>
              <a:t>seorang,</a:t>
            </a:r>
            <a:r>
              <a:rPr spc="-100" dirty="0"/>
              <a:t> </a:t>
            </a:r>
            <a:r>
              <a:rPr spc="-145" dirty="0"/>
              <a:t>bisa</a:t>
            </a:r>
            <a:r>
              <a:rPr spc="-100" dirty="0"/>
              <a:t> </a:t>
            </a:r>
            <a:r>
              <a:rPr spc="-195" dirty="0"/>
              <a:t>dua</a:t>
            </a:r>
            <a:r>
              <a:rPr spc="-100" dirty="0"/>
              <a:t> </a:t>
            </a:r>
            <a:r>
              <a:rPr spc="-30" dirty="0"/>
              <a:t>atau</a:t>
            </a:r>
            <a:r>
              <a:rPr spc="-100" dirty="0"/>
              <a:t> </a:t>
            </a:r>
            <a:r>
              <a:rPr spc="-125" dirty="0"/>
              <a:t>lebih.</a:t>
            </a:r>
          </a:p>
          <a:p>
            <a:pPr marL="882650" indent="-369570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883919" algn="l"/>
              </a:tabLst>
            </a:pPr>
            <a:r>
              <a:rPr spc="-235" dirty="0"/>
              <a:t>Adanya</a:t>
            </a:r>
            <a:r>
              <a:rPr spc="-100" dirty="0"/>
              <a:t> </a:t>
            </a:r>
            <a:r>
              <a:rPr spc="-195" dirty="0"/>
              <a:t>komunikasi</a:t>
            </a:r>
            <a:r>
              <a:rPr spc="-95" dirty="0"/>
              <a:t> </a:t>
            </a:r>
            <a:r>
              <a:rPr spc="-35" dirty="0"/>
              <a:t>antara</a:t>
            </a:r>
            <a:r>
              <a:rPr spc="-100" dirty="0"/>
              <a:t> </a:t>
            </a:r>
            <a:r>
              <a:rPr spc="-125" dirty="0"/>
              <a:t>para</a:t>
            </a:r>
            <a:r>
              <a:rPr spc="-95" dirty="0"/>
              <a:t> </a:t>
            </a:r>
            <a:r>
              <a:rPr spc="-204" dirty="0"/>
              <a:t>pelaku</a:t>
            </a:r>
            <a:r>
              <a:rPr spc="-100" dirty="0"/>
              <a:t> </a:t>
            </a:r>
            <a:r>
              <a:rPr spc="-280" dirty="0"/>
              <a:t>dengan</a:t>
            </a:r>
            <a:r>
              <a:rPr spc="-95" dirty="0"/>
              <a:t> </a:t>
            </a:r>
            <a:r>
              <a:rPr spc="-280" dirty="0"/>
              <a:t>menggunakan</a:t>
            </a:r>
            <a:r>
              <a:rPr spc="-95" dirty="0"/>
              <a:t> </a:t>
            </a:r>
            <a:r>
              <a:rPr spc="-204" dirty="0"/>
              <a:t>simbol</a:t>
            </a:r>
            <a:r>
              <a:rPr spc="-100" dirty="0"/>
              <a:t> </a:t>
            </a:r>
            <a:r>
              <a:rPr spc="935" dirty="0"/>
              <a:t>–</a:t>
            </a:r>
            <a:r>
              <a:rPr spc="-95" dirty="0"/>
              <a:t> </a:t>
            </a:r>
            <a:r>
              <a:rPr spc="-180" dirty="0"/>
              <a:t>simbol.</a:t>
            </a:r>
          </a:p>
          <a:p>
            <a:pPr marL="513715" marR="1636395">
              <a:lnSpc>
                <a:spcPct val="114599"/>
              </a:lnSpc>
              <a:buAutoNum type="arabicPeriod"/>
              <a:tabLst>
                <a:tab pos="876300" algn="l"/>
              </a:tabLst>
            </a:pPr>
            <a:r>
              <a:rPr spc="-415" dirty="0"/>
              <a:t>A</a:t>
            </a:r>
            <a:r>
              <a:rPr spc="-204" dirty="0"/>
              <a:t>d</a:t>
            </a:r>
            <a:r>
              <a:rPr spc="-170" dirty="0"/>
              <a:t>a</a:t>
            </a:r>
            <a:r>
              <a:rPr spc="-295" dirty="0"/>
              <a:t>n</a:t>
            </a:r>
            <a:r>
              <a:rPr spc="-170" dirty="0"/>
              <a:t>y</a:t>
            </a:r>
            <a:r>
              <a:rPr spc="-165" dirty="0"/>
              <a:t>a</a:t>
            </a:r>
            <a:r>
              <a:rPr spc="-105" dirty="0"/>
              <a:t> </a:t>
            </a:r>
            <a:r>
              <a:rPr spc="-360" dirty="0"/>
              <a:t>s</a:t>
            </a:r>
            <a:r>
              <a:rPr spc="-220" dirty="0"/>
              <a:t>u</a:t>
            </a:r>
            <a:r>
              <a:rPr spc="-170" dirty="0"/>
              <a:t>a</a:t>
            </a:r>
            <a:r>
              <a:rPr spc="440" dirty="0"/>
              <a:t>t</a:t>
            </a:r>
            <a:r>
              <a:rPr spc="-215" dirty="0"/>
              <a:t>u</a:t>
            </a:r>
            <a:r>
              <a:rPr spc="-105" dirty="0"/>
              <a:t> </a:t>
            </a:r>
            <a:r>
              <a:rPr spc="-204" dirty="0"/>
              <a:t>d</a:t>
            </a:r>
            <a:r>
              <a:rPr spc="95" dirty="0"/>
              <a:t>i</a:t>
            </a:r>
            <a:r>
              <a:rPr spc="-530" dirty="0"/>
              <a:t>m</a:t>
            </a:r>
            <a:r>
              <a:rPr spc="-450" dirty="0"/>
              <a:t>e</a:t>
            </a:r>
            <a:r>
              <a:rPr spc="-295" dirty="0"/>
              <a:t>n</a:t>
            </a:r>
            <a:r>
              <a:rPr spc="-360" dirty="0"/>
              <a:t>s</a:t>
            </a:r>
            <a:r>
              <a:rPr spc="100" dirty="0"/>
              <a:t>i</a:t>
            </a:r>
            <a:r>
              <a:rPr spc="-105" dirty="0"/>
              <a:t> </a:t>
            </a:r>
            <a:r>
              <a:rPr spc="-385" dirty="0"/>
              <a:t>w</a:t>
            </a:r>
            <a:r>
              <a:rPr spc="-170" dirty="0"/>
              <a:t>a</a:t>
            </a:r>
            <a:r>
              <a:rPr spc="-125" dirty="0"/>
              <a:t>k</a:t>
            </a:r>
            <a:r>
              <a:rPr spc="440" dirty="0"/>
              <a:t>t</a:t>
            </a:r>
            <a:r>
              <a:rPr spc="-215" dirty="0"/>
              <a:t>u</a:t>
            </a:r>
            <a:r>
              <a:rPr spc="-105" dirty="0"/>
              <a:t> </a:t>
            </a:r>
            <a:r>
              <a:rPr spc="-170" dirty="0"/>
              <a:t>ya</a:t>
            </a:r>
            <a:r>
              <a:rPr spc="-295" dirty="0"/>
              <a:t>n</a:t>
            </a:r>
            <a:r>
              <a:rPr spc="-250" dirty="0"/>
              <a:t>g</a:t>
            </a:r>
            <a:r>
              <a:rPr spc="-105" dirty="0"/>
              <a:t> </a:t>
            </a:r>
            <a:r>
              <a:rPr spc="-530" dirty="0"/>
              <a:t>m</a:t>
            </a:r>
            <a:r>
              <a:rPr spc="-450" dirty="0"/>
              <a:t>e</a:t>
            </a:r>
            <a:r>
              <a:rPr spc="35" dirty="0"/>
              <a:t>l</a:t>
            </a:r>
            <a:r>
              <a:rPr spc="95" dirty="0"/>
              <a:t>i</a:t>
            </a:r>
            <a:r>
              <a:rPr spc="-315" dirty="0"/>
              <a:t>p</a:t>
            </a:r>
            <a:r>
              <a:rPr spc="-220" dirty="0"/>
              <a:t>u</a:t>
            </a:r>
            <a:r>
              <a:rPr spc="440" dirty="0"/>
              <a:t>t</a:t>
            </a:r>
            <a:r>
              <a:rPr spc="100" dirty="0"/>
              <a:t>i</a:t>
            </a:r>
            <a:r>
              <a:rPr spc="-105" dirty="0"/>
              <a:t> </a:t>
            </a:r>
            <a:r>
              <a:rPr spc="-530" dirty="0"/>
              <a:t>m</a:t>
            </a:r>
            <a:r>
              <a:rPr spc="-170" dirty="0"/>
              <a:t>a</a:t>
            </a:r>
            <a:r>
              <a:rPr spc="-360" dirty="0"/>
              <a:t>s</a:t>
            </a:r>
            <a:r>
              <a:rPr spc="-165" dirty="0"/>
              <a:t>a</a:t>
            </a:r>
            <a:r>
              <a:rPr spc="-105" dirty="0"/>
              <a:t> </a:t>
            </a:r>
            <a:r>
              <a:rPr spc="35" dirty="0"/>
              <a:t>l</a:t>
            </a:r>
            <a:r>
              <a:rPr spc="-170" dirty="0"/>
              <a:t>a</a:t>
            </a:r>
            <a:r>
              <a:rPr spc="-530" dirty="0"/>
              <a:t>m</a:t>
            </a:r>
            <a:r>
              <a:rPr spc="-315" dirty="0"/>
              <a:t>p</a:t>
            </a:r>
            <a:r>
              <a:rPr spc="-170" dirty="0"/>
              <a:t>a</a:t>
            </a:r>
            <a:r>
              <a:rPr spc="-220" dirty="0"/>
              <a:t>u</a:t>
            </a:r>
            <a:r>
              <a:rPr spc="-180" dirty="0"/>
              <a:t>,</a:t>
            </a:r>
            <a:r>
              <a:rPr spc="-105" dirty="0"/>
              <a:t> </a:t>
            </a:r>
            <a:r>
              <a:rPr spc="-125" dirty="0"/>
              <a:t>k</a:t>
            </a:r>
            <a:r>
              <a:rPr spc="95" dirty="0"/>
              <a:t>i</a:t>
            </a:r>
            <a:r>
              <a:rPr spc="-295" dirty="0"/>
              <a:t>n</a:t>
            </a:r>
            <a:r>
              <a:rPr spc="100" dirty="0"/>
              <a:t>i</a:t>
            </a:r>
            <a:r>
              <a:rPr spc="-105" dirty="0"/>
              <a:t> </a:t>
            </a:r>
            <a:r>
              <a:rPr spc="-204" dirty="0"/>
              <a:t>d</a:t>
            </a:r>
            <a:r>
              <a:rPr spc="-170" dirty="0"/>
              <a:t>a</a:t>
            </a:r>
            <a:r>
              <a:rPr spc="-290" dirty="0"/>
              <a:t>n</a:t>
            </a:r>
            <a:r>
              <a:rPr spc="-105" dirty="0"/>
              <a:t> </a:t>
            </a:r>
            <a:r>
              <a:rPr spc="-170" dirty="0"/>
              <a:t>a</a:t>
            </a:r>
            <a:r>
              <a:rPr spc="-125" dirty="0"/>
              <a:t>k</a:t>
            </a:r>
            <a:r>
              <a:rPr spc="-170" dirty="0"/>
              <a:t>a</a:t>
            </a:r>
            <a:r>
              <a:rPr spc="-190" dirty="0"/>
              <a:t>n  </a:t>
            </a:r>
            <a:r>
              <a:rPr spc="-120" dirty="0"/>
              <a:t>datang,</a:t>
            </a:r>
            <a:r>
              <a:rPr spc="-105" dirty="0"/>
              <a:t> </a:t>
            </a:r>
            <a:r>
              <a:rPr spc="-220" dirty="0"/>
              <a:t>yang</a:t>
            </a:r>
            <a:r>
              <a:rPr spc="-105" dirty="0"/>
              <a:t> </a:t>
            </a:r>
            <a:r>
              <a:rPr spc="-240" dirty="0"/>
              <a:t>menentukan</a:t>
            </a:r>
            <a:r>
              <a:rPr spc="-100" dirty="0"/>
              <a:t> </a:t>
            </a:r>
            <a:r>
              <a:rPr spc="105" dirty="0"/>
              <a:t>sifat</a:t>
            </a:r>
            <a:r>
              <a:rPr spc="-105" dirty="0"/>
              <a:t> </a:t>
            </a:r>
            <a:r>
              <a:rPr spc="-30" dirty="0"/>
              <a:t>dari</a:t>
            </a:r>
            <a:r>
              <a:rPr spc="-105" dirty="0"/>
              <a:t> </a:t>
            </a:r>
            <a:r>
              <a:rPr spc="-140" dirty="0"/>
              <a:t>aksi</a:t>
            </a:r>
            <a:r>
              <a:rPr spc="-100" dirty="0"/>
              <a:t> </a:t>
            </a:r>
            <a:r>
              <a:rPr spc="-220" dirty="0"/>
              <a:t>yang</a:t>
            </a:r>
            <a:r>
              <a:rPr spc="-105" dirty="0"/>
              <a:t> </a:t>
            </a:r>
            <a:r>
              <a:rPr spc="-290" dirty="0"/>
              <a:t>sedang</a:t>
            </a:r>
            <a:r>
              <a:rPr spc="-100" dirty="0"/>
              <a:t> </a:t>
            </a:r>
            <a:r>
              <a:rPr spc="-190" dirty="0"/>
              <a:t>berlangsung.</a:t>
            </a:r>
          </a:p>
          <a:p>
            <a:pPr marL="513715" marR="5080">
              <a:lnSpc>
                <a:spcPct val="114599"/>
              </a:lnSpc>
              <a:buAutoNum type="arabicPeriod"/>
              <a:tabLst>
                <a:tab pos="963930" algn="l"/>
              </a:tabLst>
            </a:pPr>
            <a:r>
              <a:rPr spc="-235" dirty="0"/>
              <a:t>Adanya</a:t>
            </a:r>
            <a:r>
              <a:rPr spc="-229" dirty="0"/>
              <a:t> </a:t>
            </a:r>
            <a:r>
              <a:rPr spc="60" dirty="0"/>
              <a:t>tujuan-tujuan </a:t>
            </a:r>
            <a:r>
              <a:rPr spc="-15" dirty="0"/>
              <a:t>tertentu,</a:t>
            </a:r>
            <a:r>
              <a:rPr spc="-10" dirty="0"/>
              <a:t> </a:t>
            </a:r>
            <a:r>
              <a:rPr spc="-140" dirty="0"/>
              <a:t>terlepas</a:t>
            </a:r>
            <a:r>
              <a:rPr spc="-135" dirty="0"/>
              <a:t> </a:t>
            </a:r>
            <a:r>
              <a:rPr spc="-30" dirty="0"/>
              <a:t>dari</a:t>
            </a:r>
            <a:r>
              <a:rPr spc="-25" dirty="0"/>
              <a:t> </a:t>
            </a:r>
            <a:r>
              <a:rPr spc="-305" dirty="0"/>
              <a:t>sama</a:t>
            </a:r>
            <a:r>
              <a:rPr spc="-300" dirty="0"/>
              <a:t> </a:t>
            </a:r>
            <a:r>
              <a:rPr spc="-30" dirty="0"/>
              <a:t>atau</a:t>
            </a:r>
            <a:r>
              <a:rPr spc="-25" dirty="0"/>
              <a:t> </a:t>
            </a:r>
            <a:r>
              <a:rPr spc="5" dirty="0"/>
              <a:t>tidak </a:t>
            </a:r>
            <a:r>
              <a:rPr spc="-305" dirty="0"/>
              <a:t>sama</a:t>
            </a:r>
            <a:r>
              <a:rPr spc="-300" dirty="0"/>
              <a:t> </a:t>
            </a:r>
            <a:r>
              <a:rPr spc="-280" dirty="0"/>
              <a:t>dengan </a:t>
            </a:r>
            <a:r>
              <a:rPr spc="-785" dirty="0"/>
              <a:t> </a:t>
            </a:r>
            <a:r>
              <a:rPr spc="-220" dirty="0"/>
              <a:t>yang</a:t>
            </a:r>
          </a:p>
          <a:p>
            <a:pPr marL="513715">
              <a:lnSpc>
                <a:spcPct val="100000"/>
              </a:lnSpc>
              <a:spcBef>
                <a:spcPts val="525"/>
              </a:spcBef>
            </a:pPr>
            <a:r>
              <a:rPr spc="-105" dirty="0"/>
              <a:t>diperkirakan.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9343" y="3149203"/>
            <a:ext cx="13268960" cy="42983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5399"/>
              </a:lnSpc>
              <a:spcBef>
                <a:spcPts val="90"/>
              </a:spcBef>
            </a:pPr>
            <a:r>
              <a:rPr sz="4050" spc="-325" dirty="0">
                <a:solidFill>
                  <a:srgbClr val="734B23"/>
                </a:solidFill>
                <a:latin typeface="Microsoft Sans Serif"/>
                <a:cs typeface="Microsoft Sans Serif"/>
              </a:rPr>
              <a:t>Remaja</a:t>
            </a:r>
            <a:r>
              <a:rPr sz="4050" spc="-32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360" dirty="0">
                <a:solidFill>
                  <a:srgbClr val="734B23"/>
                </a:solidFill>
                <a:latin typeface="Microsoft Sans Serif"/>
                <a:cs typeface="Microsoft Sans Serif"/>
              </a:rPr>
              <a:t>menggunakan</a:t>
            </a:r>
            <a:r>
              <a:rPr sz="4050" spc="-35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229" dirty="0">
                <a:solidFill>
                  <a:srgbClr val="734B23"/>
                </a:solidFill>
                <a:latin typeface="Microsoft Sans Serif"/>
                <a:cs typeface="Microsoft Sans Serif"/>
              </a:rPr>
              <a:t>sosial</a:t>
            </a:r>
            <a:r>
              <a:rPr sz="4050" spc="-22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325" dirty="0">
                <a:solidFill>
                  <a:srgbClr val="734B23"/>
                </a:solidFill>
                <a:latin typeface="Microsoft Sans Serif"/>
                <a:cs typeface="Microsoft Sans Serif"/>
              </a:rPr>
              <a:t>media</a:t>
            </a:r>
            <a:r>
              <a:rPr sz="4050" spc="-32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265" dirty="0">
                <a:solidFill>
                  <a:srgbClr val="734B23"/>
                </a:solidFill>
                <a:latin typeface="Microsoft Sans Serif"/>
                <a:cs typeface="Microsoft Sans Serif"/>
              </a:rPr>
              <a:t>sebagai</a:t>
            </a:r>
            <a:r>
              <a:rPr sz="4050" spc="-26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325" dirty="0">
                <a:solidFill>
                  <a:srgbClr val="734B23"/>
                </a:solidFill>
                <a:latin typeface="Microsoft Sans Serif"/>
                <a:cs typeface="Microsoft Sans Serif"/>
              </a:rPr>
              <a:t>media</a:t>
            </a:r>
            <a:r>
              <a:rPr sz="4050" spc="-32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95" dirty="0">
                <a:solidFill>
                  <a:srgbClr val="734B23"/>
                </a:solidFill>
                <a:latin typeface="Microsoft Sans Serif"/>
                <a:cs typeface="Microsoft Sans Serif"/>
              </a:rPr>
              <a:t>untuk </a:t>
            </a:r>
            <a:r>
              <a:rPr sz="4050" spc="-9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350" dirty="0">
                <a:solidFill>
                  <a:srgbClr val="734B23"/>
                </a:solidFill>
                <a:latin typeface="Microsoft Sans Serif"/>
                <a:cs typeface="Microsoft Sans Serif"/>
              </a:rPr>
              <a:t>mengungkapkan</a:t>
            </a:r>
            <a:r>
              <a:rPr sz="4050" spc="-34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60" dirty="0">
                <a:solidFill>
                  <a:srgbClr val="734B23"/>
                </a:solidFill>
                <a:latin typeface="Microsoft Sans Serif"/>
                <a:cs typeface="Microsoft Sans Serif"/>
              </a:rPr>
              <a:t>diri </a:t>
            </a:r>
            <a:r>
              <a:rPr sz="4050" spc="-335" dirty="0">
                <a:solidFill>
                  <a:srgbClr val="734B23"/>
                </a:solidFill>
                <a:latin typeface="Microsoft Sans Serif"/>
                <a:cs typeface="Microsoft Sans Serif"/>
              </a:rPr>
              <a:t>mereka</a:t>
            </a:r>
            <a:r>
              <a:rPr sz="4050" spc="-33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310" dirty="0">
                <a:solidFill>
                  <a:srgbClr val="734B23"/>
                </a:solidFill>
                <a:latin typeface="Microsoft Sans Serif"/>
                <a:cs typeface="Microsoft Sans Serif"/>
              </a:rPr>
              <a:t>sehingga</a:t>
            </a:r>
            <a:r>
              <a:rPr sz="4050" spc="-30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80" dirty="0">
                <a:solidFill>
                  <a:srgbClr val="734B23"/>
                </a:solidFill>
                <a:latin typeface="Microsoft Sans Serif"/>
                <a:cs typeface="Microsoft Sans Serif"/>
              </a:rPr>
              <a:t>interaksi </a:t>
            </a:r>
            <a:r>
              <a:rPr sz="4050" spc="-85" dirty="0">
                <a:solidFill>
                  <a:srgbClr val="734B23"/>
                </a:solidFill>
                <a:latin typeface="Microsoft Sans Serif"/>
                <a:cs typeface="Microsoft Sans Serif"/>
              </a:rPr>
              <a:t>tersebut </a:t>
            </a:r>
            <a:r>
              <a:rPr sz="4050" spc="-100" dirty="0">
                <a:solidFill>
                  <a:srgbClr val="734B23"/>
                </a:solidFill>
                <a:latin typeface="Microsoft Sans Serif"/>
                <a:cs typeface="Microsoft Sans Serif"/>
              </a:rPr>
              <a:t>dapat </a:t>
            </a:r>
            <a:r>
              <a:rPr sz="4050" spc="-9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370" dirty="0">
                <a:solidFill>
                  <a:srgbClr val="734B23"/>
                </a:solidFill>
                <a:latin typeface="Microsoft Sans Serif"/>
                <a:cs typeface="Microsoft Sans Serif"/>
              </a:rPr>
              <a:t>memicu</a:t>
            </a:r>
            <a:r>
              <a:rPr sz="4050" spc="-36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235" dirty="0">
                <a:solidFill>
                  <a:srgbClr val="734B23"/>
                </a:solidFill>
                <a:latin typeface="Microsoft Sans Serif"/>
                <a:cs typeface="Microsoft Sans Serif"/>
              </a:rPr>
              <a:t>pergaulan</a:t>
            </a:r>
            <a:r>
              <a:rPr sz="4050" spc="-229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360" dirty="0">
                <a:solidFill>
                  <a:srgbClr val="734B23"/>
                </a:solidFill>
                <a:latin typeface="Microsoft Sans Serif"/>
                <a:cs typeface="Microsoft Sans Serif"/>
              </a:rPr>
              <a:t>dengan</a:t>
            </a:r>
            <a:r>
              <a:rPr sz="4050" spc="-35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254" dirty="0">
                <a:solidFill>
                  <a:srgbClr val="734B23"/>
                </a:solidFill>
                <a:latin typeface="Microsoft Sans Serif"/>
                <a:cs typeface="Microsoft Sans Serif"/>
              </a:rPr>
              <a:t>teman</a:t>
            </a:r>
            <a:r>
              <a:rPr sz="4050" spc="-25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110" dirty="0">
                <a:solidFill>
                  <a:srgbClr val="734B23"/>
                </a:solidFill>
                <a:latin typeface="Microsoft Sans Serif"/>
                <a:cs typeface="Microsoft Sans Serif"/>
              </a:rPr>
              <a:t>baru</a:t>
            </a:r>
            <a:r>
              <a:rPr sz="4050" spc="85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285" dirty="0">
                <a:solidFill>
                  <a:srgbClr val="734B23"/>
                </a:solidFill>
                <a:latin typeface="Microsoft Sans Serif"/>
                <a:cs typeface="Microsoft Sans Serif"/>
              </a:rPr>
              <a:t>yang</a:t>
            </a:r>
            <a:r>
              <a:rPr sz="4050" spc="509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200" dirty="0">
                <a:solidFill>
                  <a:srgbClr val="734B23"/>
                </a:solidFill>
                <a:latin typeface="Microsoft Sans Serif"/>
                <a:cs typeface="Microsoft Sans Serif"/>
              </a:rPr>
              <a:t>dikenal</a:t>
            </a:r>
            <a:r>
              <a:rPr sz="4050" spc="67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220" dirty="0">
                <a:solidFill>
                  <a:srgbClr val="734B23"/>
                </a:solidFill>
                <a:latin typeface="Microsoft Sans Serif"/>
                <a:cs typeface="Microsoft Sans Serif"/>
              </a:rPr>
              <a:t>melalui </a:t>
            </a:r>
            <a:r>
              <a:rPr sz="4050" spc="-21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229" dirty="0">
                <a:solidFill>
                  <a:srgbClr val="734B23"/>
                </a:solidFill>
                <a:latin typeface="Microsoft Sans Serif"/>
                <a:cs typeface="Microsoft Sans Serif"/>
              </a:rPr>
              <a:t>sosial </a:t>
            </a:r>
            <a:r>
              <a:rPr sz="4050" spc="-305" dirty="0">
                <a:solidFill>
                  <a:srgbClr val="734B23"/>
                </a:solidFill>
                <a:latin typeface="Microsoft Sans Serif"/>
                <a:cs typeface="Microsoft Sans Serif"/>
              </a:rPr>
              <a:t>medianya</a:t>
            </a:r>
            <a:r>
              <a:rPr sz="4050" spc="-30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285" dirty="0">
                <a:solidFill>
                  <a:srgbClr val="734B23"/>
                </a:solidFill>
                <a:latin typeface="Microsoft Sans Serif"/>
                <a:cs typeface="Microsoft Sans Serif"/>
              </a:rPr>
              <a:t>yang</a:t>
            </a:r>
            <a:r>
              <a:rPr sz="4050" spc="-28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275" dirty="0">
                <a:solidFill>
                  <a:srgbClr val="734B23"/>
                </a:solidFill>
                <a:latin typeface="Microsoft Sans Serif"/>
                <a:cs typeface="Microsoft Sans Serif"/>
              </a:rPr>
              <a:t>pada</a:t>
            </a:r>
            <a:r>
              <a:rPr sz="4050" spc="-27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140" dirty="0">
                <a:solidFill>
                  <a:srgbClr val="734B23"/>
                </a:solidFill>
                <a:latin typeface="Microsoft Sans Serif"/>
                <a:cs typeface="Microsoft Sans Serif"/>
              </a:rPr>
              <a:t>akhirnya </a:t>
            </a:r>
            <a:r>
              <a:rPr sz="4050" spc="-100" dirty="0">
                <a:solidFill>
                  <a:srgbClr val="734B23"/>
                </a:solidFill>
                <a:latin typeface="Microsoft Sans Serif"/>
                <a:cs typeface="Microsoft Sans Serif"/>
              </a:rPr>
              <a:t>dapat </a:t>
            </a:r>
            <a:r>
              <a:rPr sz="4050" spc="-370" dirty="0">
                <a:solidFill>
                  <a:srgbClr val="734B23"/>
                </a:solidFill>
                <a:latin typeface="Microsoft Sans Serif"/>
                <a:cs typeface="Microsoft Sans Serif"/>
              </a:rPr>
              <a:t>memicu</a:t>
            </a:r>
            <a:r>
              <a:rPr sz="4050" spc="-36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30" dirty="0">
                <a:solidFill>
                  <a:srgbClr val="734B23"/>
                </a:solidFill>
                <a:latin typeface="Microsoft Sans Serif"/>
                <a:cs typeface="Microsoft Sans Serif"/>
              </a:rPr>
              <a:t>terjadinya </a:t>
            </a:r>
            <a:r>
              <a:rPr sz="4050" spc="-2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260" dirty="0">
                <a:solidFill>
                  <a:srgbClr val="734B23"/>
                </a:solidFill>
                <a:latin typeface="Microsoft Sans Serif"/>
                <a:cs typeface="Microsoft Sans Serif"/>
              </a:rPr>
              <a:t>pertemuan</a:t>
            </a:r>
            <a:r>
              <a:rPr sz="4050" spc="-254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60" dirty="0">
                <a:solidFill>
                  <a:srgbClr val="734B23"/>
                </a:solidFill>
                <a:latin typeface="Microsoft Sans Serif"/>
                <a:cs typeface="Microsoft Sans Serif"/>
              </a:rPr>
              <a:t>di</a:t>
            </a:r>
            <a:r>
              <a:rPr sz="4050" spc="-5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200" dirty="0">
                <a:solidFill>
                  <a:srgbClr val="734B23"/>
                </a:solidFill>
                <a:latin typeface="Microsoft Sans Serif"/>
                <a:cs typeface="Microsoft Sans Serif"/>
              </a:rPr>
              <a:t>dunia</a:t>
            </a:r>
            <a:r>
              <a:rPr sz="4050" spc="-19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85" dirty="0">
                <a:solidFill>
                  <a:srgbClr val="734B23"/>
                </a:solidFill>
                <a:latin typeface="Microsoft Sans Serif"/>
                <a:cs typeface="Microsoft Sans Serif"/>
              </a:rPr>
              <a:t>nyata</a:t>
            </a:r>
            <a:r>
              <a:rPr sz="4050" spc="-8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285" dirty="0">
                <a:solidFill>
                  <a:srgbClr val="734B23"/>
                </a:solidFill>
                <a:latin typeface="Microsoft Sans Serif"/>
                <a:cs typeface="Microsoft Sans Serif"/>
              </a:rPr>
              <a:t>yang</a:t>
            </a:r>
            <a:r>
              <a:rPr sz="4050" spc="-28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440" dirty="0">
                <a:solidFill>
                  <a:srgbClr val="734B23"/>
                </a:solidFill>
                <a:latin typeface="Microsoft Sans Serif"/>
                <a:cs typeface="Microsoft Sans Serif"/>
              </a:rPr>
              <a:t>membawa</a:t>
            </a:r>
            <a:r>
              <a:rPr sz="4050" spc="-434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325" dirty="0">
                <a:solidFill>
                  <a:srgbClr val="734B23"/>
                </a:solidFill>
                <a:latin typeface="Microsoft Sans Serif"/>
                <a:cs typeface="Microsoft Sans Serif"/>
              </a:rPr>
              <a:t>dampak</a:t>
            </a:r>
            <a:r>
              <a:rPr sz="4050" spc="-32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10" dirty="0">
                <a:solidFill>
                  <a:srgbClr val="734B23"/>
                </a:solidFill>
                <a:latin typeface="Microsoft Sans Serif"/>
                <a:cs typeface="Microsoft Sans Serif"/>
              </a:rPr>
              <a:t>negatif </a:t>
            </a:r>
            <a:r>
              <a:rPr sz="4050" spc="-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695" dirty="0">
                <a:solidFill>
                  <a:srgbClr val="734B23"/>
                </a:solidFill>
                <a:latin typeface="Microsoft Sans Serif"/>
                <a:cs typeface="Microsoft Sans Serif"/>
              </a:rPr>
              <a:t>m</a:t>
            </a:r>
            <a:r>
              <a:rPr sz="4050" spc="-21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4050" spc="-280" dirty="0">
                <a:solidFill>
                  <a:srgbClr val="734B23"/>
                </a:solidFill>
                <a:latin typeface="Microsoft Sans Serif"/>
                <a:cs typeface="Microsoft Sans Serif"/>
              </a:rPr>
              <a:t>u</a:t>
            </a:r>
            <a:r>
              <a:rPr sz="4050" spc="-415" dirty="0">
                <a:solidFill>
                  <a:srgbClr val="734B23"/>
                </a:solidFill>
                <a:latin typeface="Microsoft Sans Serif"/>
                <a:cs typeface="Microsoft Sans Serif"/>
              </a:rPr>
              <a:t>p</a:t>
            </a:r>
            <a:r>
              <a:rPr sz="4050" spc="-280" dirty="0">
                <a:solidFill>
                  <a:srgbClr val="734B23"/>
                </a:solidFill>
                <a:latin typeface="Microsoft Sans Serif"/>
                <a:cs typeface="Microsoft Sans Serif"/>
              </a:rPr>
              <a:t>u</a:t>
            </a:r>
            <a:r>
              <a:rPr sz="4050" spc="-380" dirty="0">
                <a:solidFill>
                  <a:srgbClr val="734B23"/>
                </a:solidFill>
                <a:latin typeface="Microsoft Sans Serif"/>
                <a:cs typeface="Microsoft Sans Serif"/>
              </a:rPr>
              <a:t>n</a:t>
            </a:r>
            <a:r>
              <a:rPr sz="4050" spc="-13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050" spc="-415" dirty="0">
                <a:solidFill>
                  <a:srgbClr val="734B23"/>
                </a:solidFill>
                <a:latin typeface="Microsoft Sans Serif"/>
                <a:cs typeface="Microsoft Sans Serif"/>
              </a:rPr>
              <a:t>po</a:t>
            </a:r>
            <a:r>
              <a:rPr sz="4050" spc="-475" dirty="0">
                <a:solidFill>
                  <a:srgbClr val="734B23"/>
                </a:solidFill>
                <a:latin typeface="Microsoft Sans Serif"/>
                <a:cs typeface="Microsoft Sans Serif"/>
              </a:rPr>
              <a:t>s</a:t>
            </a:r>
            <a:r>
              <a:rPr sz="4050" spc="135" dirty="0">
                <a:solidFill>
                  <a:srgbClr val="734B23"/>
                </a:solidFill>
                <a:latin typeface="Microsoft Sans Serif"/>
                <a:cs typeface="Microsoft Sans Serif"/>
              </a:rPr>
              <a:t>i</a:t>
            </a:r>
            <a:r>
              <a:rPr sz="4050" spc="610" dirty="0">
                <a:solidFill>
                  <a:srgbClr val="734B23"/>
                </a:solidFill>
                <a:latin typeface="Microsoft Sans Serif"/>
                <a:cs typeface="Microsoft Sans Serif"/>
              </a:rPr>
              <a:t>t</a:t>
            </a:r>
            <a:r>
              <a:rPr sz="4050" spc="135" dirty="0">
                <a:solidFill>
                  <a:srgbClr val="734B23"/>
                </a:solidFill>
                <a:latin typeface="Microsoft Sans Serif"/>
                <a:cs typeface="Microsoft Sans Serif"/>
              </a:rPr>
              <a:t>i</a:t>
            </a:r>
            <a:r>
              <a:rPr sz="4050" spc="720" dirty="0">
                <a:solidFill>
                  <a:srgbClr val="734B23"/>
                </a:solidFill>
                <a:latin typeface="Microsoft Sans Serif"/>
                <a:cs typeface="Microsoft Sans Serif"/>
              </a:rPr>
              <a:t>f</a:t>
            </a:r>
            <a:endParaRPr sz="405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823544"/>
            <a:ext cx="2853377" cy="246345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06122" y="0"/>
            <a:ext cx="2481877" cy="331716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6175851" y="9280181"/>
            <a:ext cx="2112645" cy="1007110"/>
          </a:xfrm>
          <a:custGeom>
            <a:avLst/>
            <a:gdLst/>
            <a:ahLst/>
            <a:cxnLst/>
            <a:rect l="l" t="t" r="r" b="b"/>
            <a:pathLst>
              <a:path w="2112644" h="1007109">
                <a:moveTo>
                  <a:pt x="1859889" y="1006817"/>
                </a:moveTo>
                <a:lnTo>
                  <a:pt x="1842516" y="965377"/>
                </a:lnTo>
                <a:lnTo>
                  <a:pt x="1821268" y="923277"/>
                </a:lnTo>
                <a:lnTo>
                  <a:pt x="1796783" y="883018"/>
                </a:lnTo>
                <a:lnTo>
                  <a:pt x="1769033" y="845515"/>
                </a:lnTo>
                <a:lnTo>
                  <a:pt x="1737982" y="811669"/>
                </a:lnTo>
                <a:lnTo>
                  <a:pt x="1703578" y="782396"/>
                </a:lnTo>
                <a:lnTo>
                  <a:pt x="1701698" y="781215"/>
                </a:lnTo>
                <a:lnTo>
                  <a:pt x="1665859" y="758634"/>
                </a:lnTo>
                <a:lnTo>
                  <a:pt x="1624622" y="741184"/>
                </a:lnTo>
                <a:lnTo>
                  <a:pt x="1579994" y="731062"/>
                </a:lnTo>
                <a:lnTo>
                  <a:pt x="1533575" y="727341"/>
                </a:lnTo>
                <a:lnTo>
                  <a:pt x="1486560" y="728446"/>
                </a:lnTo>
                <a:lnTo>
                  <a:pt x="1439341" y="734187"/>
                </a:lnTo>
                <a:lnTo>
                  <a:pt x="1392301" y="744308"/>
                </a:lnTo>
                <a:lnTo>
                  <a:pt x="1345933" y="758596"/>
                </a:lnTo>
                <a:lnTo>
                  <a:pt x="1300302" y="776922"/>
                </a:lnTo>
                <a:lnTo>
                  <a:pt x="1256144" y="798957"/>
                </a:lnTo>
                <a:lnTo>
                  <a:pt x="1213726" y="824534"/>
                </a:lnTo>
                <a:lnTo>
                  <a:pt x="1173429" y="853440"/>
                </a:lnTo>
                <a:lnTo>
                  <a:pt x="1135672" y="885444"/>
                </a:lnTo>
                <a:lnTo>
                  <a:pt x="1100823" y="920343"/>
                </a:lnTo>
                <a:lnTo>
                  <a:pt x="1069289" y="957910"/>
                </a:lnTo>
                <a:lnTo>
                  <a:pt x="1041450" y="997927"/>
                </a:lnTo>
                <a:lnTo>
                  <a:pt x="1036459" y="1006817"/>
                </a:lnTo>
                <a:lnTo>
                  <a:pt x="1101547" y="1006817"/>
                </a:lnTo>
                <a:lnTo>
                  <a:pt x="1117269" y="984707"/>
                </a:lnTo>
                <a:lnTo>
                  <a:pt x="1148549" y="948639"/>
                </a:lnTo>
                <a:lnTo>
                  <a:pt x="1183170" y="915428"/>
                </a:lnTo>
                <a:lnTo>
                  <a:pt x="1220698" y="885291"/>
                </a:lnTo>
                <a:lnTo>
                  <a:pt x="1260703" y="858481"/>
                </a:lnTo>
                <a:lnTo>
                  <a:pt x="1302740" y="835253"/>
                </a:lnTo>
                <a:lnTo>
                  <a:pt x="1346365" y="815835"/>
                </a:lnTo>
                <a:lnTo>
                  <a:pt x="1391145" y="800481"/>
                </a:lnTo>
                <a:lnTo>
                  <a:pt x="1436636" y="789432"/>
                </a:lnTo>
                <a:lnTo>
                  <a:pt x="1482394" y="782929"/>
                </a:lnTo>
                <a:lnTo>
                  <a:pt x="1528000" y="781215"/>
                </a:lnTo>
                <a:lnTo>
                  <a:pt x="1572983" y="784529"/>
                </a:lnTo>
                <a:lnTo>
                  <a:pt x="1615249" y="795108"/>
                </a:lnTo>
                <a:lnTo>
                  <a:pt x="1654251" y="814400"/>
                </a:lnTo>
                <a:lnTo>
                  <a:pt x="1689912" y="841159"/>
                </a:lnTo>
                <a:lnTo>
                  <a:pt x="1722170" y="874166"/>
                </a:lnTo>
                <a:lnTo>
                  <a:pt x="1750949" y="912202"/>
                </a:lnTo>
                <a:lnTo>
                  <a:pt x="1776183" y="954049"/>
                </a:lnTo>
                <a:lnTo>
                  <a:pt x="1797812" y="998474"/>
                </a:lnTo>
                <a:lnTo>
                  <a:pt x="1801088" y="1006817"/>
                </a:lnTo>
                <a:lnTo>
                  <a:pt x="1859889" y="1006817"/>
                </a:lnTo>
                <a:close/>
              </a:path>
              <a:path w="2112644" h="1007109">
                <a:moveTo>
                  <a:pt x="2112137" y="615530"/>
                </a:moveTo>
                <a:lnTo>
                  <a:pt x="2110219" y="613994"/>
                </a:lnTo>
                <a:lnTo>
                  <a:pt x="2071446" y="586828"/>
                </a:lnTo>
                <a:lnTo>
                  <a:pt x="2031568" y="561390"/>
                </a:lnTo>
                <a:lnTo>
                  <a:pt x="1964664" y="520750"/>
                </a:lnTo>
                <a:lnTo>
                  <a:pt x="1938693" y="504659"/>
                </a:lnTo>
                <a:lnTo>
                  <a:pt x="1913509" y="488353"/>
                </a:lnTo>
                <a:lnTo>
                  <a:pt x="1889150" y="471487"/>
                </a:lnTo>
                <a:lnTo>
                  <a:pt x="1877974" y="463384"/>
                </a:lnTo>
                <a:lnTo>
                  <a:pt x="1805774" y="409613"/>
                </a:lnTo>
                <a:lnTo>
                  <a:pt x="1766011" y="381965"/>
                </a:lnTo>
                <a:lnTo>
                  <a:pt x="1724520" y="356857"/>
                </a:lnTo>
                <a:lnTo>
                  <a:pt x="1717128" y="353314"/>
                </a:lnTo>
                <a:lnTo>
                  <a:pt x="1680679" y="335838"/>
                </a:lnTo>
                <a:lnTo>
                  <a:pt x="1636750" y="320509"/>
                </a:lnTo>
                <a:lnTo>
                  <a:pt x="1590979" y="309397"/>
                </a:lnTo>
                <a:lnTo>
                  <a:pt x="1543799" y="302247"/>
                </a:lnTo>
                <a:lnTo>
                  <a:pt x="1495577" y="298805"/>
                </a:lnTo>
                <a:lnTo>
                  <a:pt x="1446758" y="298818"/>
                </a:lnTo>
                <a:lnTo>
                  <a:pt x="1397711" y="302031"/>
                </a:lnTo>
                <a:lnTo>
                  <a:pt x="1348854" y="308203"/>
                </a:lnTo>
                <a:lnTo>
                  <a:pt x="1300594" y="317068"/>
                </a:lnTo>
                <a:lnTo>
                  <a:pt x="1253337" y="328383"/>
                </a:lnTo>
                <a:lnTo>
                  <a:pt x="1207477" y="341884"/>
                </a:lnTo>
                <a:lnTo>
                  <a:pt x="1163434" y="357327"/>
                </a:lnTo>
                <a:lnTo>
                  <a:pt x="1121587" y="374459"/>
                </a:lnTo>
                <a:lnTo>
                  <a:pt x="1082370" y="393026"/>
                </a:lnTo>
                <a:lnTo>
                  <a:pt x="1040993" y="415556"/>
                </a:lnTo>
                <a:lnTo>
                  <a:pt x="1000848" y="440474"/>
                </a:lnTo>
                <a:lnTo>
                  <a:pt x="962012" y="467702"/>
                </a:lnTo>
                <a:lnTo>
                  <a:pt x="924572" y="497141"/>
                </a:lnTo>
                <a:lnTo>
                  <a:pt x="888631" y="528701"/>
                </a:lnTo>
                <a:lnTo>
                  <a:pt x="854278" y="562279"/>
                </a:lnTo>
                <a:lnTo>
                  <a:pt x="821588" y="597789"/>
                </a:lnTo>
                <a:lnTo>
                  <a:pt x="790663" y="635139"/>
                </a:lnTo>
                <a:lnTo>
                  <a:pt x="761580" y="674230"/>
                </a:lnTo>
                <a:lnTo>
                  <a:pt x="734441" y="714984"/>
                </a:lnTo>
                <a:lnTo>
                  <a:pt x="709333" y="757301"/>
                </a:lnTo>
                <a:lnTo>
                  <a:pt x="686346" y="801077"/>
                </a:lnTo>
                <a:lnTo>
                  <a:pt x="663498" y="852525"/>
                </a:lnTo>
                <a:lnTo>
                  <a:pt x="645883" y="903135"/>
                </a:lnTo>
                <a:lnTo>
                  <a:pt x="633526" y="952588"/>
                </a:lnTo>
                <a:lnTo>
                  <a:pt x="626440" y="1000569"/>
                </a:lnTo>
                <a:lnTo>
                  <a:pt x="626198" y="1006817"/>
                </a:lnTo>
                <a:lnTo>
                  <a:pt x="682193" y="1006817"/>
                </a:lnTo>
                <a:lnTo>
                  <a:pt x="684961" y="979487"/>
                </a:lnTo>
                <a:lnTo>
                  <a:pt x="695198" y="932561"/>
                </a:lnTo>
                <a:lnTo>
                  <a:pt x="708545" y="890003"/>
                </a:lnTo>
                <a:lnTo>
                  <a:pt x="722909" y="853465"/>
                </a:lnTo>
                <a:lnTo>
                  <a:pt x="759752" y="779767"/>
                </a:lnTo>
                <a:lnTo>
                  <a:pt x="785685" y="736561"/>
                </a:lnTo>
                <a:lnTo>
                  <a:pt x="813879" y="695147"/>
                </a:lnTo>
                <a:lnTo>
                  <a:pt x="844245" y="655612"/>
                </a:lnTo>
                <a:lnTo>
                  <a:pt x="876642" y="618070"/>
                </a:lnTo>
                <a:lnTo>
                  <a:pt x="910971" y="582650"/>
                </a:lnTo>
                <a:lnTo>
                  <a:pt x="947102" y="549452"/>
                </a:lnTo>
                <a:lnTo>
                  <a:pt x="984948" y="518591"/>
                </a:lnTo>
                <a:lnTo>
                  <a:pt x="1024382" y="490194"/>
                </a:lnTo>
                <a:lnTo>
                  <a:pt x="1065288" y="464362"/>
                </a:lnTo>
                <a:lnTo>
                  <a:pt x="1107567" y="441210"/>
                </a:lnTo>
                <a:lnTo>
                  <a:pt x="1107198" y="441667"/>
                </a:lnTo>
                <a:lnTo>
                  <a:pt x="1108163" y="441210"/>
                </a:lnTo>
                <a:lnTo>
                  <a:pt x="1145921" y="423506"/>
                </a:lnTo>
                <a:lnTo>
                  <a:pt x="1187780" y="406730"/>
                </a:lnTo>
                <a:lnTo>
                  <a:pt x="1232230" y="391668"/>
                </a:lnTo>
                <a:lnTo>
                  <a:pt x="1278750" y="378637"/>
                </a:lnTo>
                <a:lnTo>
                  <a:pt x="1326781" y="367969"/>
                </a:lnTo>
                <a:lnTo>
                  <a:pt x="1375778" y="359981"/>
                </a:lnTo>
                <a:lnTo>
                  <a:pt x="1425219" y="354990"/>
                </a:lnTo>
                <a:lnTo>
                  <a:pt x="1474571" y="353314"/>
                </a:lnTo>
                <a:lnTo>
                  <a:pt x="1523263" y="355295"/>
                </a:lnTo>
                <a:lnTo>
                  <a:pt x="1570786" y="361226"/>
                </a:lnTo>
                <a:lnTo>
                  <a:pt x="1616583" y="371462"/>
                </a:lnTo>
                <a:lnTo>
                  <a:pt x="1660118" y="386295"/>
                </a:lnTo>
                <a:lnTo>
                  <a:pt x="1699679" y="405358"/>
                </a:lnTo>
                <a:lnTo>
                  <a:pt x="1737893" y="428663"/>
                </a:lnTo>
                <a:lnTo>
                  <a:pt x="1775002" y="454660"/>
                </a:lnTo>
                <a:lnTo>
                  <a:pt x="1811286" y="481850"/>
                </a:lnTo>
                <a:lnTo>
                  <a:pt x="1833829" y="498919"/>
                </a:lnTo>
                <a:lnTo>
                  <a:pt x="1845284" y="507415"/>
                </a:lnTo>
                <a:lnTo>
                  <a:pt x="1882571" y="533603"/>
                </a:lnTo>
                <a:lnTo>
                  <a:pt x="1935949" y="567436"/>
                </a:lnTo>
                <a:lnTo>
                  <a:pt x="2010524" y="612889"/>
                </a:lnTo>
                <a:lnTo>
                  <a:pt x="2057349" y="643597"/>
                </a:lnTo>
                <a:lnTo>
                  <a:pt x="2101405" y="676846"/>
                </a:lnTo>
                <a:lnTo>
                  <a:pt x="2112137" y="686828"/>
                </a:lnTo>
                <a:lnTo>
                  <a:pt x="2112137" y="615530"/>
                </a:lnTo>
                <a:close/>
              </a:path>
              <a:path w="2112644" h="1007109">
                <a:moveTo>
                  <a:pt x="2112137" y="127127"/>
                </a:moveTo>
                <a:lnTo>
                  <a:pt x="2077720" y="95338"/>
                </a:lnTo>
                <a:lnTo>
                  <a:pt x="2037613" y="69011"/>
                </a:lnTo>
                <a:lnTo>
                  <a:pt x="2006612" y="54724"/>
                </a:lnTo>
                <a:lnTo>
                  <a:pt x="1994585" y="49174"/>
                </a:lnTo>
                <a:lnTo>
                  <a:pt x="1949246" y="34912"/>
                </a:lnTo>
                <a:lnTo>
                  <a:pt x="1902193" y="25273"/>
                </a:lnTo>
                <a:lnTo>
                  <a:pt x="1854073" y="19342"/>
                </a:lnTo>
                <a:lnTo>
                  <a:pt x="1805495" y="16192"/>
                </a:lnTo>
                <a:lnTo>
                  <a:pt x="1757070" y="14897"/>
                </a:lnTo>
                <a:lnTo>
                  <a:pt x="1673491" y="14325"/>
                </a:lnTo>
                <a:lnTo>
                  <a:pt x="1638744" y="13741"/>
                </a:lnTo>
                <a:lnTo>
                  <a:pt x="1605229" y="12395"/>
                </a:lnTo>
                <a:lnTo>
                  <a:pt x="1572983" y="9893"/>
                </a:lnTo>
                <a:lnTo>
                  <a:pt x="1519491" y="5054"/>
                </a:lnTo>
                <a:lnTo>
                  <a:pt x="1466964" y="1790"/>
                </a:lnTo>
                <a:lnTo>
                  <a:pt x="1415288" y="101"/>
                </a:lnTo>
                <a:lnTo>
                  <a:pt x="1364386" y="0"/>
                </a:lnTo>
                <a:lnTo>
                  <a:pt x="1314157" y="1511"/>
                </a:lnTo>
                <a:lnTo>
                  <a:pt x="1264488" y="4622"/>
                </a:lnTo>
                <a:lnTo>
                  <a:pt x="1215275" y="9359"/>
                </a:lnTo>
                <a:lnTo>
                  <a:pt x="1166444" y="15735"/>
                </a:lnTo>
                <a:lnTo>
                  <a:pt x="1117879" y="23761"/>
                </a:lnTo>
                <a:lnTo>
                  <a:pt x="1069492" y="33426"/>
                </a:lnTo>
                <a:lnTo>
                  <a:pt x="1021168" y="44767"/>
                </a:lnTo>
                <a:lnTo>
                  <a:pt x="972820" y="57785"/>
                </a:lnTo>
                <a:lnTo>
                  <a:pt x="924331" y="72491"/>
                </a:lnTo>
                <a:lnTo>
                  <a:pt x="875626" y="88887"/>
                </a:lnTo>
                <a:lnTo>
                  <a:pt x="826604" y="106997"/>
                </a:lnTo>
                <a:lnTo>
                  <a:pt x="772134" y="128676"/>
                </a:lnTo>
                <a:lnTo>
                  <a:pt x="719937" y="150812"/>
                </a:lnTo>
                <a:lnTo>
                  <a:pt x="669925" y="173456"/>
                </a:lnTo>
                <a:lnTo>
                  <a:pt x="622020" y="196646"/>
                </a:lnTo>
                <a:lnTo>
                  <a:pt x="576173" y="220408"/>
                </a:lnTo>
                <a:lnTo>
                  <a:pt x="532282" y="244792"/>
                </a:lnTo>
                <a:lnTo>
                  <a:pt x="490296" y="269849"/>
                </a:lnTo>
                <a:lnTo>
                  <a:pt x="450113" y="295605"/>
                </a:lnTo>
                <a:lnTo>
                  <a:pt x="411683" y="322110"/>
                </a:lnTo>
                <a:lnTo>
                  <a:pt x="374929" y="349402"/>
                </a:lnTo>
                <a:lnTo>
                  <a:pt x="339775" y="377520"/>
                </a:lnTo>
                <a:lnTo>
                  <a:pt x="306146" y="406501"/>
                </a:lnTo>
                <a:lnTo>
                  <a:pt x="273951" y="436397"/>
                </a:lnTo>
                <a:lnTo>
                  <a:pt x="235927" y="475297"/>
                </a:lnTo>
                <a:lnTo>
                  <a:pt x="200456" y="515683"/>
                </a:lnTo>
                <a:lnTo>
                  <a:pt x="167627" y="557415"/>
                </a:lnTo>
                <a:lnTo>
                  <a:pt x="137490" y="600354"/>
                </a:lnTo>
                <a:lnTo>
                  <a:pt x="110134" y="644347"/>
                </a:lnTo>
                <a:lnTo>
                  <a:pt x="85623" y="689229"/>
                </a:lnTo>
                <a:lnTo>
                  <a:pt x="64020" y="734885"/>
                </a:lnTo>
                <a:lnTo>
                  <a:pt x="45402" y="781138"/>
                </a:lnTo>
                <a:lnTo>
                  <a:pt x="29832" y="827874"/>
                </a:lnTo>
                <a:lnTo>
                  <a:pt x="17411" y="874814"/>
                </a:lnTo>
                <a:lnTo>
                  <a:pt x="8128" y="922121"/>
                </a:lnTo>
                <a:lnTo>
                  <a:pt x="2120" y="969352"/>
                </a:lnTo>
                <a:lnTo>
                  <a:pt x="0" y="1006817"/>
                </a:lnTo>
                <a:lnTo>
                  <a:pt x="54673" y="1006817"/>
                </a:lnTo>
                <a:lnTo>
                  <a:pt x="56883" y="970076"/>
                </a:lnTo>
                <a:lnTo>
                  <a:pt x="63411" y="922426"/>
                </a:lnTo>
                <a:lnTo>
                  <a:pt x="73494" y="874915"/>
                </a:lnTo>
                <a:lnTo>
                  <a:pt x="87122" y="827392"/>
                </a:lnTo>
                <a:lnTo>
                  <a:pt x="104152" y="780351"/>
                </a:lnTo>
                <a:lnTo>
                  <a:pt x="124498" y="733856"/>
                </a:lnTo>
                <a:lnTo>
                  <a:pt x="148107" y="688086"/>
                </a:lnTo>
                <a:lnTo>
                  <a:pt x="174879" y="643229"/>
                </a:lnTo>
                <a:lnTo>
                  <a:pt x="204736" y="599452"/>
                </a:lnTo>
                <a:lnTo>
                  <a:pt x="237591" y="556945"/>
                </a:lnTo>
                <a:lnTo>
                  <a:pt x="273367" y="515861"/>
                </a:lnTo>
                <a:lnTo>
                  <a:pt x="311975" y="476402"/>
                </a:lnTo>
                <a:lnTo>
                  <a:pt x="345440" y="445249"/>
                </a:lnTo>
                <a:lnTo>
                  <a:pt x="380631" y="415137"/>
                </a:lnTo>
                <a:lnTo>
                  <a:pt x="417626" y="385991"/>
                </a:lnTo>
                <a:lnTo>
                  <a:pt x="456514" y="357771"/>
                </a:lnTo>
                <a:lnTo>
                  <a:pt x="497382" y="330415"/>
                </a:lnTo>
                <a:lnTo>
                  <a:pt x="540334" y="303860"/>
                </a:lnTo>
                <a:lnTo>
                  <a:pt x="585431" y="278053"/>
                </a:lnTo>
                <a:lnTo>
                  <a:pt x="632764" y="252933"/>
                </a:lnTo>
                <a:lnTo>
                  <a:pt x="682434" y="228434"/>
                </a:lnTo>
                <a:lnTo>
                  <a:pt x="734504" y="204520"/>
                </a:lnTo>
                <a:lnTo>
                  <a:pt x="789089" y="181127"/>
                </a:lnTo>
                <a:lnTo>
                  <a:pt x="846251" y="158178"/>
                </a:lnTo>
                <a:lnTo>
                  <a:pt x="893597" y="140652"/>
                </a:lnTo>
                <a:lnTo>
                  <a:pt x="940638" y="124790"/>
                </a:lnTo>
                <a:lnTo>
                  <a:pt x="987463" y="110566"/>
                </a:lnTo>
                <a:lnTo>
                  <a:pt x="1034173" y="97993"/>
                </a:lnTo>
                <a:lnTo>
                  <a:pt x="1080858" y="87033"/>
                </a:lnTo>
                <a:lnTo>
                  <a:pt x="1127633" y="77685"/>
                </a:lnTo>
                <a:lnTo>
                  <a:pt x="1174572" y="69951"/>
                </a:lnTo>
                <a:lnTo>
                  <a:pt x="1221790" y="63792"/>
                </a:lnTo>
                <a:lnTo>
                  <a:pt x="1269377" y="59207"/>
                </a:lnTo>
                <a:lnTo>
                  <a:pt x="1317421" y="56197"/>
                </a:lnTo>
                <a:lnTo>
                  <a:pt x="1366024" y="54724"/>
                </a:lnTo>
                <a:lnTo>
                  <a:pt x="1415288" y="54787"/>
                </a:lnTo>
                <a:lnTo>
                  <a:pt x="1465300" y="56375"/>
                </a:lnTo>
                <a:lnTo>
                  <a:pt x="1516164" y="59486"/>
                </a:lnTo>
                <a:lnTo>
                  <a:pt x="1601965" y="66967"/>
                </a:lnTo>
                <a:lnTo>
                  <a:pt x="1636826" y="68453"/>
                </a:lnTo>
                <a:lnTo>
                  <a:pt x="1672628" y="68999"/>
                </a:lnTo>
                <a:lnTo>
                  <a:pt x="1760499" y="69481"/>
                </a:lnTo>
                <a:lnTo>
                  <a:pt x="1811375" y="70980"/>
                </a:lnTo>
                <a:lnTo>
                  <a:pt x="1861375" y="74714"/>
                </a:lnTo>
                <a:lnTo>
                  <a:pt x="1909787" y="81788"/>
                </a:lnTo>
                <a:lnTo>
                  <a:pt x="1955965" y="93294"/>
                </a:lnTo>
                <a:lnTo>
                  <a:pt x="1999208" y="110350"/>
                </a:lnTo>
                <a:lnTo>
                  <a:pt x="2038819" y="134073"/>
                </a:lnTo>
                <a:lnTo>
                  <a:pt x="2074151" y="165544"/>
                </a:lnTo>
                <a:lnTo>
                  <a:pt x="2098548" y="197497"/>
                </a:lnTo>
                <a:lnTo>
                  <a:pt x="2112137" y="221983"/>
                </a:lnTo>
                <a:lnTo>
                  <a:pt x="2112137" y="127127"/>
                </a:lnTo>
                <a:close/>
              </a:path>
            </a:pathLst>
          </a:custGeom>
          <a:solidFill>
            <a:srgbClr val="7B4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1"/>
            <a:ext cx="2249805" cy="1188085"/>
          </a:xfrm>
          <a:custGeom>
            <a:avLst/>
            <a:gdLst/>
            <a:ahLst/>
            <a:cxnLst/>
            <a:rect l="l" t="t" r="r" b="b"/>
            <a:pathLst>
              <a:path w="2249805" h="1188085">
                <a:moveTo>
                  <a:pt x="1613230" y="73418"/>
                </a:moveTo>
                <a:lnTo>
                  <a:pt x="1610194" y="25603"/>
                </a:lnTo>
                <a:lnTo>
                  <a:pt x="1605876" y="0"/>
                </a:lnTo>
                <a:lnTo>
                  <a:pt x="1558810" y="0"/>
                </a:lnTo>
                <a:lnTo>
                  <a:pt x="1562392" y="17526"/>
                </a:lnTo>
                <a:lnTo>
                  <a:pt x="1566633" y="64528"/>
                </a:lnTo>
                <a:lnTo>
                  <a:pt x="1565249" y="110985"/>
                </a:lnTo>
                <a:lnTo>
                  <a:pt x="1557959" y="156235"/>
                </a:lnTo>
                <a:lnTo>
                  <a:pt x="1541602" y="198856"/>
                </a:lnTo>
                <a:lnTo>
                  <a:pt x="1514856" y="236245"/>
                </a:lnTo>
                <a:lnTo>
                  <a:pt x="1479664" y="268465"/>
                </a:lnTo>
                <a:lnTo>
                  <a:pt x="1437944" y="295617"/>
                </a:lnTo>
                <a:lnTo>
                  <a:pt x="1391627" y="317754"/>
                </a:lnTo>
                <a:lnTo>
                  <a:pt x="1342618" y="334975"/>
                </a:lnTo>
                <a:lnTo>
                  <a:pt x="1292860" y="347345"/>
                </a:lnTo>
                <a:lnTo>
                  <a:pt x="1244269" y="354952"/>
                </a:lnTo>
                <a:lnTo>
                  <a:pt x="1198765" y="357873"/>
                </a:lnTo>
                <a:lnTo>
                  <a:pt x="1146606" y="358178"/>
                </a:lnTo>
                <a:lnTo>
                  <a:pt x="1094295" y="357581"/>
                </a:lnTo>
                <a:lnTo>
                  <a:pt x="1041946" y="356057"/>
                </a:lnTo>
                <a:lnTo>
                  <a:pt x="989672" y="353580"/>
                </a:lnTo>
                <a:lnTo>
                  <a:pt x="937615" y="350126"/>
                </a:lnTo>
                <a:lnTo>
                  <a:pt x="890397" y="345973"/>
                </a:lnTo>
                <a:lnTo>
                  <a:pt x="843254" y="338950"/>
                </a:lnTo>
                <a:lnTo>
                  <a:pt x="797394" y="327190"/>
                </a:lnTo>
                <a:lnTo>
                  <a:pt x="754075" y="308838"/>
                </a:lnTo>
                <a:lnTo>
                  <a:pt x="720217" y="286791"/>
                </a:lnTo>
                <a:lnTo>
                  <a:pt x="689000" y="258483"/>
                </a:lnTo>
                <a:lnTo>
                  <a:pt x="660730" y="224307"/>
                </a:lnTo>
                <a:lnTo>
                  <a:pt x="635685" y="184645"/>
                </a:lnTo>
                <a:lnTo>
                  <a:pt x="614159" y="139928"/>
                </a:lnTo>
                <a:lnTo>
                  <a:pt x="596442" y="90525"/>
                </a:lnTo>
                <a:lnTo>
                  <a:pt x="582256" y="33261"/>
                </a:lnTo>
                <a:lnTo>
                  <a:pt x="578218" y="0"/>
                </a:lnTo>
                <a:lnTo>
                  <a:pt x="530796" y="0"/>
                </a:lnTo>
                <a:lnTo>
                  <a:pt x="539102" y="57035"/>
                </a:lnTo>
                <a:lnTo>
                  <a:pt x="551027" y="104190"/>
                </a:lnTo>
                <a:lnTo>
                  <a:pt x="565861" y="146939"/>
                </a:lnTo>
                <a:lnTo>
                  <a:pt x="585825" y="191922"/>
                </a:lnTo>
                <a:lnTo>
                  <a:pt x="611657" y="236931"/>
                </a:lnTo>
                <a:lnTo>
                  <a:pt x="644080" y="279781"/>
                </a:lnTo>
                <a:lnTo>
                  <a:pt x="683818" y="318262"/>
                </a:lnTo>
                <a:lnTo>
                  <a:pt x="731608" y="350151"/>
                </a:lnTo>
                <a:lnTo>
                  <a:pt x="780948" y="371144"/>
                </a:lnTo>
                <a:lnTo>
                  <a:pt x="832345" y="384543"/>
                </a:lnTo>
                <a:lnTo>
                  <a:pt x="883920" y="392468"/>
                </a:lnTo>
                <a:lnTo>
                  <a:pt x="933780" y="397090"/>
                </a:lnTo>
                <a:lnTo>
                  <a:pt x="986701" y="400532"/>
                </a:lnTo>
                <a:lnTo>
                  <a:pt x="1039799" y="403059"/>
                </a:lnTo>
                <a:lnTo>
                  <a:pt x="1092987" y="404672"/>
                </a:lnTo>
                <a:lnTo>
                  <a:pt x="1146149" y="405333"/>
                </a:lnTo>
                <a:lnTo>
                  <a:pt x="1199159" y="405003"/>
                </a:lnTo>
                <a:lnTo>
                  <a:pt x="1238161" y="402793"/>
                </a:lnTo>
                <a:lnTo>
                  <a:pt x="1280541" y="397205"/>
                </a:lnTo>
                <a:lnTo>
                  <a:pt x="1325041" y="388073"/>
                </a:lnTo>
                <a:lnTo>
                  <a:pt x="1370355" y="375234"/>
                </a:lnTo>
                <a:lnTo>
                  <a:pt x="1415211" y="358495"/>
                </a:lnTo>
                <a:lnTo>
                  <a:pt x="1458328" y="337693"/>
                </a:lnTo>
                <a:lnTo>
                  <a:pt x="1498447" y="312648"/>
                </a:lnTo>
                <a:lnTo>
                  <a:pt x="1534261" y="283210"/>
                </a:lnTo>
                <a:lnTo>
                  <a:pt x="1550352" y="265099"/>
                </a:lnTo>
                <a:lnTo>
                  <a:pt x="1564513" y="249174"/>
                </a:lnTo>
                <a:lnTo>
                  <a:pt x="1587906" y="210375"/>
                </a:lnTo>
                <a:lnTo>
                  <a:pt x="1603171" y="166649"/>
                </a:lnTo>
                <a:lnTo>
                  <a:pt x="1610969" y="120611"/>
                </a:lnTo>
                <a:lnTo>
                  <a:pt x="1613230" y="73418"/>
                </a:lnTo>
                <a:close/>
              </a:path>
              <a:path w="2249805" h="1188085">
                <a:moveTo>
                  <a:pt x="1985683" y="50165"/>
                </a:moveTo>
                <a:lnTo>
                  <a:pt x="1984222" y="203"/>
                </a:lnTo>
                <a:lnTo>
                  <a:pt x="1984197" y="0"/>
                </a:lnTo>
                <a:lnTo>
                  <a:pt x="1936254" y="0"/>
                </a:lnTo>
                <a:lnTo>
                  <a:pt x="1937880" y="22771"/>
                </a:lnTo>
                <a:lnTo>
                  <a:pt x="1937778" y="73964"/>
                </a:lnTo>
                <a:lnTo>
                  <a:pt x="1933524" y="124510"/>
                </a:lnTo>
                <a:lnTo>
                  <a:pt x="1924710" y="173532"/>
                </a:lnTo>
                <a:lnTo>
                  <a:pt x="1910956" y="220218"/>
                </a:lnTo>
                <a:lnTo>
                  <a:pt x="1891842" y="263715"/>
                </a:lnTo>
                <a:lnTo>
                  <a:pt x="1849132" y="326694"/>
                </a:lnTo>
                <a:lnTo>
                  <a:pt x="1823796" y="356285"/>
                </a:lnTo>
                <a:lnTo>
                  <a:pt x="1797507" y="385051"/>
                </a:lnTo>
                <a:lnTo>
                  <a:pt x="1781022" y="402907"/>
                </a:lnTo>
                <a:lnTo>
                  <a:pt x="1772805" y="412000"/>
                </a:lnTo>
                <a:lnTo>
                  <a:pt x="1747291" y="441718"/>
                </a:lnTo>
                <a:lnTo>
                  <a:pt x="1713903" y="484555"/>
                </a:lnTo>
                <a:lnTo>
                  <a:pt x="1668805" y="544550"/>
                </a:lnTo>
                <a:lnTo>
                  <a:pt x="1638630" y="582053"/>
                </a:lnTo>
                <a:lnTo>
                  <a:pt x="1606524" y="616966"/>
                </a:lnTo>
                <a:lnTo>
                  <a:pt x="1571764" y="647700"/>
                </a:lnTo>
                <a:lnTo>
                  <a:pt x="1529549" y="674725"/>
                </a:lnTo>
                <a:lnTo>
                  <a:pt x="1483271" y="694905"/>
                </a:lnTo>
                <a:lnTo>
                  <a:pt x="1434452" y="709536"/>
                </a:lnTo>
                <a:lnTo>
                  <a:pt x="1384681" y="719899"/>
                </a:lnTo>
                <a:lnTo>
                  <a:pt x="1335481" y="727278"/>
                </a:lnTo>
                <a:lnTo>
                  <a:pt x="1288427" y="732955"/>
                </a:lnTo>
                <a:lnTo>
                  <a:pt x="1239215" y="738454"/>
                </a:lnTo>
                <a:lnTo>
                  <a:pt x="1189609" y="743051"/>
                </a:lnTo>
                <a:lnTo>
                  <a:pt x="1139875" y="745731"/>
                </a:lnTo>
                <a:lnTo>
                  <a:pt x="1090256" y="745528"/>
                </a:lnTo>
                <a:lnTo>
                  <a:pt x="1041031" y="741464"/>
                </a:lnTo>
                <a:lnTo>
                  <a:pt x="991641" y="732688"/>
                </a:lnTo>
                <a:lnTo>
                  <a:pt x="943330" y="719950"/>
                </a:lnTo>
                <a:lnTo>
                  <a:pt x="896531" y="704430"/>
                </a:lnTo>
                <a:lnTo>
                  <a:pt x="851649" y="687285"/>
                </a:lnTo>
                <a:lnTo>
                  <a:pt x="809104" y="669671"/>
                </a:lnTo>
                <a:lnTo>
                  <a:pt x="761085" y="648754"/>
                </a:lnTo>
                <a:lnTo>
                  <a:pt x="711885" y="625322"/>
                </a:lnTo>
                <a:lnTo>
                  <a:pt x="663003" y="598652"/>
                </a:lnTo>
                <a:lnTo>
                  <a:pt x="615924" y="568020"/>
                </a:lnTo>
                <a:lnTo>
                  <a:pt x="572160" y="532714"/>
                </a:lnTo>
                <a:lnTo>
                  <a:pt x="535482" y="495388"/>
                </a:lnTo>
                <a:lnTo>
                  <a:pt x="503301" y="454698"/>
                </a:lnTo>
                <a:lnTo>
                  <a:pt x="475208" y="411391"/>
                </a:lnTo>
                <a:lnTo>
                  <a:pt x="450862" y="366153"/>
                </a:lnTo>
                <a:lnTo>
                  <a:pt x="429856" y="319735"/>
                </a:lnTo>
                <a:lnTo>
                  <a:pt x="411822" y="272846"/>
                </a:lnTo>
                <a:lnTo>
                  <a:pt x="396379" y="226199"/>
                </a:lnTo>
                <a:lnTo>
                  <a:pt x="383146" y="180530"/>
                </a:lnTo>
                <a:lnTo>
                  <a:pt x="371754" y="136550"/>
                </a:lnTo>
                <a:lnTo>
                  <a:pt x="361797" y="94437"/>
                </a:lnTo>
                <a:lnTo>
                  <a:pt x="352539" y="50025"/>
                </a:lnTo>
                <a:lnTo>
                  <a:pt x="344563" y="3733"/>
                </a:lnTo>
                <a:lnTo>
                  <a:pt x="344081" y="0"/>
                </a:lnTo>
                <a:lnTo>
                  <a:pt x="296697" y="0"/>
                </a:lnTo>
                <a:lnTo>
                  <a:pt x="306260" y="58635"/>
                </a:lnTo>
                <a:lnTo>
                  <a:pt x="315696" y="104394"/>
                </a:lnTo>
                <a:lnTo>
                  <a:pt x="325793" y="147726"/>
                </a:lnTo>
                <a:lnTo>
                  <a:pt x="336499" y="189217"/>
                </a:lnTo>
                <a:lnTo>
                  <a:pt x="348767" y="232232"/>
                </a:lnTo>
                <a:lnTo>
                  <a:pt x="362915" y="276263"/>
                </a:lnTo>
                <a:lnTo>
                  <a:pt x="379247" y="320763"/>
                </a:lnTo>
                <a:lnTo>
                  <a:pt x="398068" y="365201"/>
                </a:lnTo>
                <a:lnTo>
                  <a:pt x="419684" y="409028"/>
                </a:lnTo>
                <a:lnTo>
                  <a:pt x="444398" y="451739"/>
                </a:lnTo>
                <a:lnTo>
                  <a:pt x="472503" y="492772"/>
                </a:lnTo>
                <a:lnTo>
                  <a:pt x="504329" y="531596"/>
                </a:lnTo>
                <a:lnTo>
                  <a:pt x="540169" y="567690"/>
                </a:lnTo>
                <a:lnTo>
                  <a:pt x="578980" y="599719"/>
                </a:lnTo>
                <a:lnTo>
                  <a:pt x="620077" y="628002"/>
                </a:lnTo>
                <a:lnTo>
                  <a:pt x="662609" y="653008"/>
                </a:lnTo>
                <a:lnTo>
                  <a:pt x="705726" y="675220"/>
                </a:lnTo>
                <a:lnTo>
                  <a:pt x="748601" y="695134"/>
                </a:lnTo>
                <a:lnTo>
                  <a:pt x="790359" y="713232"/>
                </a:lnTo>
                <a:lnTo>
                  <a:pt x="834720" y="731570"/>
                </a:lnTo>
                <a:lnTo>
                  <a:pt x="881659" y="749452"/>
                </a:lnTo>
                <a:lnTo>
                  <a:pt x="930859" y="765657"/>
                </a:lnTo>
                <a:lnTo>
                  <a:pt x="981951" y="779018"/>
                </a:lnTo>
                <a:lnTo>
                  <a:pt x="1034618" y="788327"/>
                </a:lnTo>
                <a:lnTo>
                  <a:pt x="1086942" y="792708"/>
                </a:lnTo>
                <a:lnTo>
                  <a:pt x="1139113" y="793013"/>
                </a:lnTo>
                <a:lnTo>
                  <a:pt x="1191006" y="790270"/>
                </a:lnTo>
                <a:lnTo>
                  <a:pt x="1242479" y="785533"/>
                </a:lnTo>
                <a:lnTo>
                  <a:pt x="1293406" y="779830"/>
                </a:lnTo>
                <a:lnTo>
                  <a:pt x="1336116" y="774738"/>
                </a:lnTo>
                <a:lnTo>
                  <a:pt x="1380807" y="768400"/>
                </a:lnTo>
                <a:lnTo>
                  <a:pt x="1426489" y="759866"/>
                </a:lnTo>
                <a:lnTo>
                  <a:pt x="1472247" y="748220"/>
                </a:lnTo>
                <a:lnTo>
                  <a:pt x="1517129" y="732510"/>
                </a:lnTo>
                <a:lnTo>
                  <a:pt x="1560182" y="711809"/>
                </a:lnTo>
                <a:lnTo>
                  <a:pt x="1600441" y="685177"/>
                </a:lnTo>
                <a:lnTo>
                  <a:pt x="1638554" y="651700"/>
                </a:lnTo>
                <a:lnTo>
                  <a:pt x="1673059" y="614438"/>
                </a:lnTo>
                <a:lnTo>
                  <a:pt x="1705000" y="574865"/>
                </a:lnTo>
                <a:lnTo>
                  <a:pt x="1751507" y="512965"/>
                </a:lnTo>
                <a:lnTo>
                  <a:pt x="1767433" y="492099"/>
                </a:lnTo>
                <a:lnTo>
                  <a:pt x="1783486" y="471919"/>
                </a:lnTo>
                <a:lnTo>
                  <a:pt x="1799945" y="452475"/>
                </a:lnTo>
                <a:lnTo>
                  <a:pt x="1807819" y="443598"/>
                </a:lnTo>
                <a:lnTo>
                  <a:pt x="1859838" y="386308"/>
                </a:lnTo>
                <a:lnTo>
                  <a:pt x="1886800" y="354609"/>
                </a:lnTo>
                <a:lnTo>
                  <a:pt x="1911731" y="321208"/>
                </a:lnTo>
                <a:lnTo>
                  <a:pt x="1915033" y="315747"/>
                </a:lnTo>
                <a:lnTo>
                  <a:pt x="1933359" y="285457"/>
                </a:lnTo>
                <a:lnTo>
                  <a:pt x="1952790" y="242354"/>
                </a:lnTo>
                <a:lnTo>
                  <a:pt x="1967433" y="196659"/>
                </a:lnTo>
                <a:lnTo>
                  <a:pt x="1977593" y="148996"/>
                </a:lnTo>
                <a:lnTo>
                  <a:pt x="1983587" y="99961"/>
                </a:lnTo>
                <a:lnTo>
                  <a:pt x="1985683" y="50165"/>
                </a:lnTo>
                <a:close/>
              </a:path>
              <a:path w="2249805" h="1188085">
                <a:moveTo>
                  <a:pt x="2249779" y="0"/>
                </a:moveTo>
                <a:lnTo>
                  <a:pt x="2202611" y="0"/>
                </a:lnTo>
                <a:lnTo>
                  <a:pt x="2202002" y="14008"/>
                </a:lnTo>
                <a:lnTo>
                  <a:pt x="2198090" y="62318"/>
                </a:lnTo>
                <a:lnTo>
                  <a:pt x="2192350" y="111277"/>
                </a:lnTo>
                <a:lnTo>
                  <a:pt x="2184793" y="160997"/>
                </a:lnTo>
                <a:lnTo>
                  <a:pt x="2170150" y="240423"/>
                </a:lnTo>
                <a:lnTo>
                  <a:pt x="2165997" y="270103"/>
                </a:lnTo>
                <a:lnTo>
                  <a:pt x="2162568" y="300672"/>
                </a:lnTo>
                <a:lnTo>
                  <a:pt x="2154199" y="382003"/>
                </a:lnTo>
                <a:lnTo>
                  <a:pt x="2147532" y="431393"/>
                </a:lnTo>
                <a:lnTo>
                  <a:pt x="2138146" y="479310"/>
                </a:lnTo>
                <a:lnTo>
                  <a:pt x="2124697" y="524738"/>
                </a:lnTo>
                <a:lnTo>
                  <a:pt x="2105863" y="566661"/>
                </a:lnTo>
                <a:lnTo>
                  <a:pt x="2080310" y="604088"/>
                </a:lnTo>
                <a:lnTo>
                  <a:pt x="2046693" y="635990"/>
                </a:lnTo>
                <a:lnTo>
                  <a:pt x="1985060" y="668210"/>
                </a:lnTo>
                <a:lnTo>
                  <a:pt x="1914804" y="689660"/>
                </a:lnTo>
                <a:lnTo>
                  <a:pt x="1907565" y="691388"/>
                </a:lnTo>
                <a:lnTo>
                  <a:pt x="1900377" y="693356"/>
                </a:lnTo>
                <a:lnTo>
                  <a:pt x="1841068" y="711301"/>
                </a:lnTo>
                <a:lnTo>
                  <a:pt x="1789849" y="729259"/>
                </a:lnTo>
                <a:lnTo>
                  <a:pt x="1739455" y="749274"/>
                </a:lnTo>
                <a:lnTo>
                  <a:pt x="1689900" y="771372"/>
                </a:lnTo>
                <a:lnTo>
                  <a:pt x="1641157" y="795528"/>
                </a:lnTo>
                <a:lnTo>
                  <a:pt x="1593443" y="821651"/>
                </a:lnTo>
                <a:lnTo>
                  <a:pt x="1546948" y="849630"/>
                </a:lnTo>
                <a:lnTo>
                  <a:pt x="1501686" y="879475"/>
                </a:lnTo>
                <a:lnTo>
                  <a:pt x="1457655" y="911161"/>
                </a:lnTo>
                <a:lnTo>
                  <a:pt x="1414856" y="944714"/>
                </a:lnTo>
                <a:lnTo>
                  <a:pt x="1344295" y="1004379"/>
                </a:lnTo>
                <a:lnTo>
                  <a:pt x="1314246" y="1028712"/>
                </a:lnTo>
                <a:lnTo>
                  <a:pt x="1251521" y="1071562"/>
                </a:lnTo>
                <a:lnTo>
                  <a:pt x="1209700" y="1092263"/>
                </a:lnTo>
                <a:lnTo>
                  <a:pt x="1166533" y="1109078"/>
                </a:lnTo>
                <a:lnTo>
                  <a:pt x="1122057" y="1121981"/>
                </a:lnTo>
                <a:lnTo>
                  <a:pt x="1076248" y="1130985"/>
                </a:lnTo>
                <a:lnTo>
                  <a:pt x="1030909" y="1137208"/>
                </a:lnTo>
                <a:lnTo>
                  <a:pt x="985189" y="1140599"/>
                </a:lnTo>
                <a:lnTo>
                  <a:pt x="939177" y="1141183"/>
                </a:lnTo>
                <a:lnTo>
                  <a:pt x="892987" y="1139024"/>
                </a:lnTo>
                <a:lnTo>
                  <a:pt x="846734" y="1134148"/>
                </a:lnTo>
                <a:lnTo>
                  <a:pt x="800506" y="1126617"/>
                </a:lnTo>
                <a:lnTo>
                  <a:pt x="754418" y="1116469"/>
                </a:lnTo>
                <a:lnTo>
                  <a:pt x="708596" y="1103731"/>
                </a:lnTo>
                <a:lnTo>
                  <a:pt x="663117" y="1088453"/>
                </a:lnTo>
                <a:lnTo>
                  <a:pt x="618121" y="1070686"/>
                </a:lnTo>
                <a:lnTo>
                  <a:pt x="573684" y="1050467"/>
                </a:lnTo>
                <a:lnTo>
                  <a:pt x="529945" y="1027836"/>
                </a:lnTo>
                <a:lnTo>
                  <a:pt x="486994" y="1002842"/>
                </a:lnTo>
                <a:lnTo>
                  <a:pt x="444931" y="975512"/>
                </a:lnTo>
                <a:lnTo>
                  <a:pt x="403885" y="945908"/>
                </a:lnTo>
                <a:lnTo>
                  <a:pt x="363956" y="914069"/>
                </a:lnTo>
                <a:lnTo>
                  <a:pt x="325234" y="880033"/>
                </a:lnTo>
                <a:lnTo>
                  <a:pt x="287858" y="843838"/>
                </a:lnTo>
                <a:lnTo>
                  <a:pt x="251904" y="805535"/>
                </a:lnTo>
                <a:lnTo>
                  <a:pt x="223443" y="772515"/>
                </a:lnTo>
                <a:lnTo>
                  <a:pt x="195948" y="738187"/>
                </a:lnTo>
                <a:lnTo>
                  <a:pt x="169430" y="702551"/>
                </a:lnTo>
                <a:lnTo>
                  <a:pt x="143903" y="665619"/>
                </a:lnTo>
                <a:lnTo>
                  <a:pt x="119354" y="627392"/>
                </a:lnTo>
                <a:lnTo>
                  <a:pt x="95783" y="587895"/>
                </a:lnTo>
                <a:lnTo>
                  <a:pt x="73202" y="547103"/>
                </a:lnTo>
                <a:lnTo>
                  <a:pt x="51625" y="505053"/>
                </a:lnTo>
                <a:lnTo>
                  <a:pt x="31038" y="461733"/>
                </a:lnTo>
                <a:lnTo>
                  <a:pt x="11442" y="417156"/>
                </a:lnTo>
                <a:lnTo>
                  <a:pt x="0" y="388924"/>
                </a:lnTo>
                <a:lnTo>
                  <a:pt x="0" y="506247"/>
                </a:lnTo>
                <a:lnTo>
                  <a:pt x="32245" y="570471"/>
                </a:lnTo>
                <a:lnTo>
                  <a:pt x="55524" y="612419"/>
                </a:lnTo>
                <a:lnTo>
                  <a:pt x="79819" y="653072"/>
                </a:lnTo>
                <a:lnTo>
                  <a:pt x="105143" y="692416"/>
                </a:lnTo>
                <a:lnTo>
                  <a:pt x="131495" y="730465"/>
                </a:lnTo>
                <a:lnTo>
                  <a:pt x="158851" y="767194"/>
                </a:lnTo>
                <a:lnTo>
                  <a:pt x="187223" y="802589"/>
                </a:lnTo>
                <a:lnTo>
                  <a:pt x="216598" y="836663"/>
                </a:lnTo>
                <a:lnTo>
                  <a:pt x="252349" y="874814"/>
                </a:lnTo>
                <a:lnTo>
                  <a:pt x="289483" y="910983"/>
                </a:lnTo>
                <a:lnTo>
                  <a:pt x="327914" y="945108"/>
                </a:lnTo>
                <a:lnTo>
                  <a:pt x="367525" y="977163"/>
                </a:lnTo>
                <a:lnTo>
                  <a:pt x="408228" y="1007110"/>
                </a:lnTo>
                <a:lnTo>
                  <a:pt x="449935" y="1034910"/>
                </a:lnTo>
                <a:lnTo>
                  <a:pt x="492531" y="1060513"/>
                </a:lnTo>
                <a:lnTo>
                  <a:pt x="535940" y="1083894"/>
                </a:lnTo>
                <a:lnTo>
                  <a:pt x="580034" y="1105014"/>
                </a:lnTo>
                <a:lnTo>
                  <a:pt x="624751" y="1123835"/>
                </a:lnTo>
                <a:lnTo>
                  <a:pt x="669975" y="1140320"/>
                </a:lnTo>
                <a:lnTo>
                  <a:pt x="715606" y="1154417"/>
                </a:lnTo>
                <a:lnTo>
                  <a:pt x="761542" y="1166114"/>
                </a:lnTo>
                <a:lnTo>
                  <a:pt x="807707" y="1175346"/>
                </a:lnTo>
                <a:lnTo>
                  <a:pt x="853998" y="1182090"/>
                </a:lnTo>
                <a:lnTo>
                  <a:pt x="900303" y="1186294"/>
                </a:lnTo>
                <a:lnTo>
                  <a:pt x="946531" y="1187945"/>
                </a:lnTo>
                <a:lnTo>
                  <a:pt x="992593" y="1186980"/>
                </a:lnTo>
                <a:lnTo>
                  <a:pt x="1038390" y="1183386"/>
                </a:lnTo>
                <a:lnTo>
                  <a:pt x="1083818" y="1177099"/>
                </a:lnTo>
                <a:lnTo>
                  <a:pt x="1133703" y="1167218"/>
                </a:lnTo>
                <a:lnTo>
                  <a:pt x="1182128" y="1153096"/>
                </a:lnTo>
                <a:lnTo>
                  <a:pt x="1229118" y="1134719"/>
                </a:lnTo>
                <a:lnTo>
                  <a:pt x="1274648" y="1112100"/>
                </a:lnTo>
                <a:lnTo>
                  <a:pt x="1309420" y="1090218"/>
                </a:lnTo>
                <a:lnTo>
                  <a:pt x="1342390" y="1065999"/>
                </a:lnTo>
                <a:lnTo>
                  <a:pt x="1374000" y="1040409"/>
                </a:lnTo>
                <a:lnTo>
                  <a:pt x="1424381" y="997546"/>
                </a:lnTo>
                <a:lnTo>
                  <a:pt x="1434376" y="989152"/>
                </a:lnTo>
                <a:lnTo>
                  <a:pt x="1485671" y="948499"/>
                </a:lnTo>
                <a:lnTo>
                  <a:pt x="1528152" y="917930"/>
                </a:lnTo>
                <a:lnTo>
                  <a:pt x="1571828" y="889165"/>
                </a:lnTo>
                <a:lnTo>
                  <a:pt x="1616671" y="862177"/>
                </a:lnTo>
                <a:lnTo>
                  <a:pt x="1662709" y="836993"/>
                </a:lnTo>
                <a:lnTo>
                  <a:pt x="1709737" y="813714"/>
                </a:lnTo>
                <a:lnTo>
                  <a:pt x="1757565" y="792416"/>
                </a:lnTo>
                <a:lnTo>
                  <a:pt x="1806181" y="773112"/>
                </a:lnTo>
                <a:lnTo>
                  <a:pt x="1855597" y="755815"/>
                </a:lnTo>
                <a:lnTo>
                  <a:pt x="1905800" y="740511"/>
                </a:lnTo>
                <a:lnTo>
                  <a:pt x="1912899" y="738606"/>
                </a:lnTo>
                <a:lnTo>
                  <a:pt x="1920011" y="736625"/>
                </a:lnTo>
                <a:lnTo>
                  <a:pt x="1965375" y="723900"/>
                </a:lnTo>
                <a:lnTo>
                  <a:pt x="2003323" y="711200"/>
                </a:lnTo>
                <a:lnTo>
                  <a:pt x="2040064" y="694905"/>
                </a:lnTo>
                <a:lnTo>
                  <a:pt x="2074608" y="673315"/>
                </a:lnTo>
                <a:lnTo>
                  <a:pt x="2110079" y="641032"/>
                </a:lnTo>
                <a:lnTo>
                  <a:pt x="2137994" y="604227"/>
                </a:lnTo>
                <a:lnTo>
                  <a:pt x="2159419" y="563753"/>
                </a:lnTo>
                <a:lnTo>
                  <a:pt x="2175408" y="520484"/>
                </a:lnTo>
                <a:lnTo>
                  <a:pt x="2187029" y="475284"/>
                </a:lnTo>
                <a:lnTo>
                  <a:pt x="2195322" y="428993"/>
                </a:lnTo>
                <a:lnTo>
                  <a:pt x="2201354" y="382498"/>
                </a:lnTo>
                <a:lnTo>
                  <a:pt x="2209330" y="305943"/>
                </a:lnTo>
                <a:lnTo>
                  <a:pt x="2212695" y="276275"/>
                </a:lnTo>
                <a:lnTo>
                  <a:pt x="2216620" y="247726"/>
                </a:lnTo>
                <a:lnTo>
                  <a:pt x="2221433" y="220370"/>
                </a:lnTo>
                <a:lnTo>
                  <a:pt x="2231186" y="168122"/>
                </a:lnTo>
                <a:lnTo>
                  <a:pt x="2239048" y="116776"/>
                </a:lnTo>
                <a:lnTo>
                  <a:pt x="2245004" y="66205"/>
                </a:lnTo>
                <a:lnTo>
                  <a:pt x="2249068" y="16281"/>
                </a:lnTo>
                <a:lnTo>
                  <a:pt x="2249779" y="0"/>
                </a:lnTo>
                <a:close/>
              </a:path>
            </a:pathLst>
          </a:custGeom>
          <a:solidFill>
            <a:srgbClr val="7B4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578609" y="6728442"/>
            <a:ext cx="468630" cy="561975"/>
          </a:xfrm>
          <a:custGeom>
            <a:avLst/>
            <a:gdLst/>
            <a:ahLst/>
            <a:cxnLst/>
            <a:rect l="l" t="t" r="r" b="b"/>
            <a:pathLst>
              <a:path w="468630" h="561975">
                <a:moveTo>
                  <a:pt x="161148" y="237276"/>
                </a:moveTo>
                <a:lnTo>
                  <a:pt x="79375" y="237276"/>
                </a:lnTo>
                <a:lnTo>
                  <a:pt x="114137" y="224302"/>
                </a:lnTo>
                <a:lnTo>
                  <a:pt x="142540" y="199120"/>
                </a:lnTo>
                <a:lnTo>
                  <a:pt x="167348" y="166410"/>
                </a:lnTo>
                <a:lnTo>
                  <a:pt x="198713" y="98207"/>
                </a:lnTo>
                <a:lnTo>
                  <a:pt x="212335" y="24676"/>
                </a:lnTo>
                <a:lnTo>
                  <a:pt x="213835" y="15728"/>
                </a:lnTo>
                <a:lnTo>
                  <a:pt x="216791" y="8090"/>
                </a:lnTo>
                <a:lnTo>
                  <a:pt x="222118" y="2575"/>
                </a:lnTo>
                <a:lnTo>
                  <a:pt x="230732" y="0"/>
                </a:lnTo>
                <a:lnTo>
                  <a:pt x="239844" y="1273"/>
                </a:lnTo>
                <a:lnTo>
                  <a:pt x="254124" y="33255"/>
                </a:lnTo>
                <a:lnTo>
                  <a:pt x="255380" y="38821"/>
                </a:lnTo>
                <a:lnTo>
                  <a:pt x="264979" y="82867"/>
                </a:lnTo>
                <a:lnTo>
                  <a:pt x="276924" y="125886"/>
                </a:lnTo>
                <a:lnTo>
                  <a:pt x="278077" y="128363"/>
                </a:lnTo>
                <a:lnTo>
                  <a:pt x="234138" y="128363"/>
                </a:lnTo>
                <a:lnTo>
                  <a:pt x="211291" y="171649"/>
                </a:lnTo>
                <a:lnTo>
                  <a:pt x="185689" y="211048"/>
                </a:lnTo>
                <a:lnTo>
                  <a:pt x="161148" y="237276"/>
                </a:lnTo>
                <a:close/>
              </a:path>
              <a:path w="468630" h="561975">
                <a:moveTo>
                  <a:pt x="255568" y="405214"/>
                </a:moveTo>
                <a:lnTo>
                  <a:pt x="204625" y="405214"/>
                </a:lnTo>
                <a:lnTo>
                  <a:pt x="234773" y="362759"/>
                </a:lnTo>
                <a:lnTo>
                  <a:pt x="270534" y="327527"/>
                </a:lnTo>
                <a:lnTo>
                  <a:pt x="313751" y="300725"/>
                </a:lnTo>
                <a:lnTo>
                  <a:pt x="366266" y="283555"/>
                </a:lnTo>
                <a:lnTo>
                  <a:pt x="321956" y="251549"/>
                </a:lnTo>
                <a:lnTo>
                  <a:pt x="284358" y="216877"/>
                </a:lnTo>
                <a:lnTo>
                  <a:pt x="254618" y="176687"/>
                </a:lnTo>
                <a:lnTo>
                  <a:pt x="234138" y="128363"/>
                </a:lnTo>
                <a:lnTo>
                  <a:pt x="278077" y="128363"/>
                </a:lnTo>
                <a:lnTo>
                  <a:pt x="295646" y="166101"/>
                </a:lnTo>
                <a:lnTo>
                  <a:pt x="325578" y="201732"/>
                </a:lnTo>
                <a:lnTo>
                  <a:pt x="377788" y="240370"/>
                </a:lnTo>
                <a:lnTo>
                  <a:pt x="439198" y="260909"/>
                </a:lnTo>
                <a:lnTo>
                  <a:pt x="448992" y="262202"/>
                </a:lnTo>
                <a:lnTo>
                  <a:pt x="458073" y="264756"/>
                </a:lnTo>
                <a:lnTo>
                  <a:pt x="465027" y="269921"/>
                </a:lnTo>
                <a:lnTo>
                  <a:pt x="468437" y="279048"/>
                </a:lnTo>
                <a:lnTo>
                  <a:pt x="466836" y="289867"/>
                </a:lnTo>
                <a:lnTo>
                  <a:pt x="460532" y="296600"/>
                </a:lnTo>
                <a:lnTo>
                  <a:pt x="451301" y="300622"/>
                </a:lnTo>
                <a:lnTo>
                  <a:pt x="430151" y="306093"/>
                </a:lnTo>
                <a:lnTo>
                  <a:pt x="408735" y="312129"/>
                </a:lnTo>
                <a:lnTo>
                  <a:pt x="397967" y="314892"/>
                </a:lnTo>
                <a:lnTo>
                  <a:pt x="349644" y="329867"/>
                </a:lnTo>
                <a:lnTo>
                  <a:pt x="306582" y="352156"/>
                </a:lnTo>
                <a:lnTo>
                  <a:pt x="270117" y="383586"/>
                </a:lnTo>
                <a:lnTo>
                  <a:pt x="255568" y="405214"/>
                </a:lnTo>
                <a:close/>
              </a:path>
              <a:path w="468630" h="561975">
                <a:moveTo>
                  <a:pt x="196646" y="561708"/>
                </a:moveTo>
                <a:lnTo>
                  <a:pt x="186811" y="558969"/>
                </a:lnTo>
                <a:lnTo>
                  <a:pt x="181890" y="552110"/>
                </a:lnTo>
                <a:lnTo>
                  <a:pt x="179998" y="542960"/>
                </a:lnTo>
                <a:lnTo>
                  <a:pt x="179249" y="533346"/>
                </a:lnTo>
                <a:lnTo>
                  <a:pt x="178124" y="520555"/>
                </a:lnTo>
                <a:lnTo>
                  <a:pt x="177057" y="507757"/>
                </a:lnTo>
                <a:lnTo>
                  <a:pt x="176171" y="494949"/>
                </a:lnTo>
                <a:lnTo>
                  <a:pt x="175586" y="482133"/>
                </a:lnTo>
                <a:lnTo>
                  <a:pt x="170101" y="434613"/>
                </a:lnTo>
                <a:lnTo>
                  <a:pt x="156805" y="392415"/>
                </a:lnTo>
                <a:lnTo>
                  <a:pt x="135814" y="355701"/>
                </a:lnTo>
                <a:lnTo>
                  <a:pt x="107243" y="324637"/>
                </a:lnTo>
                <a:lnTo>
                  <a:pt x="71211" y="299385"/>
                </a:lnTo>
                <a:lnTo>
                  <a:pt x="27831" y="280110"/>
                </a:lnTo>
                <a:lnTo>
                  <a:pt x="18240" y="276167"/>
                </a:lnTo>
                <a:lnTo>
                  <a:pt x="9895" y="270653"/>
                </a:lnTo>
                <a:lnTo>
                  <a:pt x="3561" y="262727"/>
                </a:lnTo>
                <a:lnTo>
                  <a:pt x="0" y="251549"/>
                </a:lnTo>
                <a:lnTo>
                  <a:pt x="4326" y="238287"/>
                </a:lnTo>
                <a:lnTo>
                  <a:pt x="13270" y="232238"/>
                </a:lnTo>
                <a:lnTo>
                  <a:pt x="24453" y="231298"/>
                </a:lnTo>
                <a:lnTo>
                  <a:pt x="35490" y="233364"/>
                </a:lnTo>
                <a:lnTo>
                  <a:pt x="79375" y="237276"/>
                </a:lnTo>
                <a:lnTo>
                  <a:pt x="161148" y="237276"/>
                </a:lnTo>
                <a:lnTo>
                  <a:pt x="154089" y="244820"/>
                </a:lnTo>
                <a:lnTo>
                  <a:pt x="113247" y="271225"/>
                </a:lnTo>
                <a:lnTo>
                  <a:pt x="143426" y="298618"/>
                </a:lnTo>
                <a:lnTo>
                  <a:pt x="167481" y="330377"/>
                </a:lnTo>
                <a:lnTo>
                  <a:pt x="187264" y="366058"/>
                </a:lnTo>
                <a:lnTo>
                  <a:pt x="204625" y="405214"/>
                </a:lnTo>
                <a:lnTo>
                  <a:pt x="255568" y="405214"/>
                </a:lnTo>
                <a:lnTo>
                  <a:pt x="230949" y="451208"/>
                </a:lnTo>
                <a:lnTo>
                  <a:pt x="218382" y="503940"/>
                </a:lnTo>
                <a:lnTo>
                  <a:pt x="215000" y="541623"/>
                </a:lnTo>
                <a:lnTo>
                  <a:pt x="213101" y="551514"/>
                </a:lnTo>
                <a:lnTo>
                  <a:pt x="207712" y="558870"/>
                </a:lnTo>
                <a:lnTo>
                  <a:pt x="196646" y="561708"/>
                </a:lnTo>
                <a:close/>
              </a:path>
            </a:pathLst>
          </a:custGeom>
          <a:solidFill>
            <a:srgbClr val="7B4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324366" y="7421626"/>
            <a:ext cx="332740" cy="399415"/>
          </a:xfrm>
          <a:custGeom>
            <a:avLst/>
            <a:gdLst/>
            <a:ahLst/>
            <a:cxnLst/>
            <a:rect l="l" t="t" r="r" b="b"/>
            <a:pathLst>
              <a:path w="332740" h="399415">
                <a:moveTo>
                  <a:pt x="114262" y="169039"/>
                </a:moveTo>
                <a:lnTo>
                  <a:pt x="56280" y="169039"/>
                </a:lnTo>
                <a:lnTo>
                  <a:pt x="80928" y="159840"/>
                </a:lnTo>
                <a:lnTo>
                  <a:pt x="101068" y="141985"/>
                </a:lnTo>
                <a:lnTo>
                  <a:pt x="131874" y="95231"/>
                </a:lnTo>
                <a:lnTo>
                  <a:pt x="146776" y="44693"/>
                </a:lnTo>
                <a:lnTo>
                  <a:pt x="151575" y="9479"/>
                </a:lnTo>
                <a:lnTo>
                  <a:pt x="153614" y="1592"/>
                </a:lnTo>
                <a:lnTo>
                  <a:pt x="173787" y="0"/>
                </a:lnTo>
                <a:lnTo>
                  <a:pt x="177263" y="7904"/>
                </a:lnTo>
                <a:lnTo>
                  <a:pt x="179969" y="20287"/>
                </a:lnTo>
                <a:lnTo>
                  <a:pt x="180186" y="24383"/>
                </a:lnTo>
                <a:lnTo>
                  <a:pt x="181075" y="28331"/>
                </a:lnTo>
                <a:lnTo>
                  <a:pt x="187881" y="59562"/>
                </a:lnTo>
                <a:lnTo>
                  <a:pt x="196350" y="90065"/>
                </a:lnTo>
                <a:lnTo>
                  <a:pt x="197166" y="91818"/>
                </a:lnTo>
                <a:lnTo>
                  <a:pt x="166014" y="91818"/>
                </a:lnTo>
                <a:lnTo>
                  <a:pt x="149814" y="122509"/>
                </a:lnTo>
                <a:lnTo>
                  <a:pt x="131661" y="150444"/>
                </a:lnTo>
                <a:lnTo>
                  <a:pt x="114262" y="169039"/>
                </a:lnTo>
                <a:close/>
              </a:path>
              <a:path w="332740" h="399415">
                <a:moveTo>
                  <a:pt x="181210" y="288115"/>
                </a:moveTo>
                <a:lnTo>
                  <a:pt x="145088" y="288115"/>
                </a:lnTo>
                <a:lnTo>
                  <a:pt x="166465" y="258013"/>
                </a:lnTo>
                <a:lnTo>
                  <a:pt x="191821" y="233033"/>
                </a:lnTo>
                <a:lnTo>
                  <a:pt x="222463" y="214029"/>
                </a:lnTo>
                <a:lnTo>
                  <a:pt x="259699" y="201854"/>
                </a:lnTo>
                <a:lnTo>
                  <a:pt x="228278" y="179160"/>
                </a:lnTo>
                <a:lnTo>
                  <a:pt x="201621" y="154578"/>
                </a:lnTo>
                <a:lnTo>
                  <a:pt x="180534" y="126082"/>
                </a:lnTo>
                <a:lnTo>
                  <a:pt x="166014" y="91818"/>
                </a:lnTo>
                <a:lnTo>
                  <a:pt x="197166" y="91818"/>
                </a:lnTo>
                <a:lnTo>
                  <a:pt x="209624" y="118578"/>
                </a:lnTo>
                <a:lnTo>
                  <a:pt x="230846" y="143842"/>
                </a:lnTo>
                <a:lnTo>
                  <a:pt x="267867" y="171236"/>
                </a:lnTo>
                <a:lnTo>
                  <a:pt x="311410" y="185799"/>
                </a:lnTo>
                <a:lnTo>
                  <a:pt x="331038" y="187732"/>
                </a:lnTo>
                <a:lnTo>
                  <a:pt x="332140" y="198660"/>
                </a:lnTo>
                <a:lnTo>
                  <a:pt x="331005" y="206331"/>
                </a:lnTo>
                <a:lnTo>
                  <a:pt x="326536" y="211105"/>
                </a:lnTo>
                <a:lnTo>
                  <a:pt x="319991" y="213957"/>
                </a:lnTo>
                <a:lnTo>
                  <a:pt x="304996" y="217836"/>
                </a:lnTo>
                <a:lnTo>
                  <a:pt x="289811" y="222116"/>
                </a:lnTo>
                <a:lnTo>
                  <a:pt x="282175" y="224075"/>
                </a:lnTo>
                <a:lnTo>
                  <a:pt x="247914" y="234691"/>
                </a:lnTo>
                <a:lnTo>
                  <a:pt x="217381" y="250495"/>
                </a:lnTo>
                <a:lnTo>
                  <a:pt x="191526" y="272780"/>
                </a:lnTo>
                <a:lnTo>
                  <a:pt x="181210" y="288115"/>
                </a:lnTo>
                <a:close/>
              </a:path>
              <a:path w="332740" h="399415">
                <a:moveTo>
                  <a:pt x="139433" y="399077"/>
                </a:moveTo>
                <a:lnTo>
                  <a:pt x="127218" y="399007"/>
                </a:lnTo>
                <a:lnTo>
                  <a:pt x="127859" y="387699"/>
                </a:lnTo>
                <a:lnTo>
                  <a:pt x="126299" y="369898"/>
                </a:lnTo>
                <a:lnTo>
                  <a:pt x="125543" y="360824"/>
                </a:lnTo>
                <a:lnTo>
                  <a:pt x="124915" y="351743"/>
                </a:lnTo>
                <a:lnTo>
                  <a:pt x="124501" y="342655"/>
                </a:lnTo>
                <a:lnTo>
                  <a:pt x="116584" y="293521"/>
                </a:lnTo>
                <a:lnTo>
                  <a:pt x="96300" y="253008"/>
                </a:lnTo>
                <a:lnTo>
                  <a:pt x="63924" y="221508"/>
                </a:lnTo>
                <a:lnTo>
                  <a:pt x="19735" y="199412"/>
                </a:lnTo>
                <a:lnTo>
                  <a:pt x="12934" y="196614"/>
                </a:lnTo>
                <a:lnTo>
                  <a:pt x="7018" y="192704"/>
                </a:lnTo>
                <a:lnTo>
                  <a:pt x="2526" y="187084"/>
                </a:lnTo>
                <a:lnTo>
                  <a:pt x="0" y="179160"/>
                </a:lnTo>
                <a:lnTo>
                  <a:pt x="3068" y="169756"/>
                </a:lnTo>
                <a:lnTo>
                  <a:pt x="9410" y="165467"/>
                </a:lnTo>
                <a:lnTo>
                  <a:pt x="17339" y="164801"/>
                </a:lnTo>
                <a:lnTo>
                  <a:pt x="25165" y="166266"/>
                </a:lnTo>
                <a:lnTo>
                  <a:pt x="56280" y="169039"/>
                </a:lnTo>
                <a:lnTo>
                  <a:pt x="114262" y="169039"/>
                </a:lnTo>
                <a:lnTo>
                  <a:pt x="109255" y="174390"/>
                </a:lnTo>
                <a:lnTo>
                  <a:pt x="80297" y="193113"/>
                </a:lnTo>
                <a:lnTo>
                  <a:pt x="101696" y="212535"/>
                </a:lnTo>
                <a:lnTo>
                  <a:pt x="118752" y="235053"/>
                </a:lnTo>
                <a:lnTo>
                  <a:pt x="132779" y="260351"/>
                </a:lnTo>
                <a:lnTo>
                  <a:pt x="145088" y="288115"/>
                </a:lnTo>
                <a:lnTo>
                  <a:pt x="181210" y="288115"/>
                </a:lnTo>
                <a:lnTo>
                  <a:pt x="158370" y="339184"/>
                </a:lnTo>
                <a:lnTo>
                  <a:pt x="152868" y="377431"/>
                </a:lnTo>
                <a:lnTo>
                  <a:pt x="152447" y="384835"/>
                </a:lnTo>
                <a:lnTo>
                  <a:pt x="151101" y="391848"/>
                </a:lnTo>
                <a:lnTo>
                  <a:pt x="147279" y="397065"/>
                </a:lnTo>
                <a:lnTo>
                  <a:pt x="139433" y="399077"/>
                </a:lnTo>
                <a:close/>
              </a:path>
            </a:pathLst>
          </a:custGeom>
          <a:solidFill>
            <a:srgbClr val="7B4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172577" y="7055426"/>
            <a:ext cx="240665" cy="288290"/>
          </a:xfrm>
          <a:custGeom>
            <a:avLst/>
            <a:gdLst/>
            <a:ahLst/>
            <a:cxnLst/>
            <a:rect l="l" t="t" r="r" b="b"/>
            <a:pathLst>
              <a:path w="240665" h="288290">
                <a:moveTo>
                  <a:pt x="82435" y="121953"/>
                </a:moveTo>
                <a:lnTo>
                  <a:pt x="40604" y="121953"/>
                </a:lnTo>
                <a:lnTo>
                  <a:pt x="58386" y="115317"/>
                </a:lnTo>
                <a:lnTo>
                  <a:pt x="72915" y="102436"/>
                </a:lnTo>
                <a:lnTo>
                  <a:pt x="95137" y="68706"/>
                </a:lnTo>
                <a:lnTo>
                  <a:pt x="108614" y="13204"/>
                </a:lnTo>
                <a:lnTo>
                  <a:pt x="109352" y="6840"/>
                </a:lnTo>
                <a:lnTo>
                  <a:pt x="110822" y="1149"/>
                </a:lnTo>
                <a:lnTo>
                  <a:pt x="125376" y="0"/>
                </a:lnTo>
                <a:lnTo>
                  <a:pt x="127885" y="5702"/>
                </a:lnTo>
                <a:lnTo>
                  <a:pt x="129838" y="14637"/>
                </a:lnTo>
                <a:lnTo>
                  <a:pt x="129992" y="17593"/>
                </a:lnTo>
                <a:lnTo>
                  <a:pt x="130635" y="20439"/>
                </a:lnTo>
                <a:lnTo>
                  <a:pt x="135545" y="42970"/>
                </a:lnTo>
                <a:lnTo>
                  <a:pt x="141655" y="64976"/>
                </a:lnTo>
                <a:lnTo>
                  <a:pt x="142246" y="66246"/>
                </a:lnTo>
                <a:lnTo>
                  <a:pt x="119767" y="66246"/>
                </a:lnTo>
                <a:lnTo>
                  <a:pt x="108081" y="88388"/>
                </a:lnTo>
                <a:lnTo>
                  <a:pt x="94985" y="108541"/>
                </a:lnTo>
                <a:lnTo>
                  <a:pt x="82435" y="121953"/>
                </a:lnTo>
                <a:close/>
              </a:path>
              <a:path w="240665" h="288290">
                <a:moveTo>
                  <a:pt x="239848" y="145631"/>
                </a:moveTo>
                <a:lnTo>
                  <a:pt x="187354" y="145629"/>
                </a:lnTo>
                <a:lnTo>
                  <a:pt x="145456" y="111523"/>
                </a:lnTo>
                <a:lnTo>
                  <a:pt x="119767" y="66246"/>
                </a:lnTo>
                <a:lnTo>
                  <a:pt x="142246" y="66246"/>
                </a:lnTo>
                <a:lnTo>
                  <a:pt x="151232" y="85546"/>
                </a:lnTo>
                <a:lnTo>
                  <a:pt x="166543" y="103772"/>
                </a:lnTo>
                <a:lnTo>
                  <a:pt x="208158" y="130295"/>
                </a:lnTo>
                <a:lnTo>
                  <a:pt x="238821" y="135437"/>
                </a:lnTo>
                <a:lnTo>
                  <a:pt x="239848" y="145631"/>
                </a:lnTo>
                <a:close/>
              </a:path>
              <a:path w="240665" h="288290">
                <a:moveTo>
                  <a:pt x="110570" y="287966"/>
                </a:moveTo>
                <a:lnTo>
                  <a:pt x="91775" y="287859"/>
                </a:lnTo>
                <a:lnTo>
                  <a:pt x="92238" y="279699"/>
                </a:lnTo>
                <a:lnTo>
                  <a:pt x="91114" y="266858"/>
                </a:lnTo>
                <a:lnTo>
                  <a:pt x="90568" y="260311"/>
                </a:lnTo>
                <a:lnTo>
                  <a:pt x="90114" y="253760"/>
                </a:lnTo>
                <a:lnTo>
                  <a:pt x="89815" y="247204"/>
                </a:lnTo>
                <a:lnTo>
                  <a:pt x="84105" y="211758"/>
                </a:lnTo>
                <a:lnTo>
                  <a:pt x="69471" y="182530"/>
                </a:lnTo>
                <a:lnTo>
                  <a:pt x="46114" y="159805"/>
                </a:lnTo>
                <a:lnTo>
                  <a:pt x="14236" y="143864"/>
                </a:lnTo>
                <a:lnTo>
                  <a:pt x="7444" y="141517"/>
                </a:lnTo>
                <a:lnTo>
                  <a:pt x="1310" y="138177"/>
                </a:lnTo>
                <a:lnTo>
                  <a:pt x="0" y="129255"/>
                </a:lnTo>
                <a:lnTo>
                  <a:pt x="836" y="117272"/>
                </a:lnTo>
                <a:lnTo>
                  <a:pt x="11216" y="117997"/>
                </a:lnTo>
                <a:lnTo>
                  <a:pt x="18155" y="119952"/>
                </a:lnTo>
                <a:lnTo>
                  <a:pt x="40604" y="121953"/>
                </a:lnTo>
                <a:lnTo>
                  <a:pt x="82435" y="121953"/>
                </a:lnTo>
                <a:lnTo>
                  <a:pt x="78822" y="125815"/>
                </a:lnTo>
                <a:lnTo>
                  <a:pt x="57930" y="139322"/>
                </a:lnTo>
                <a:lnTo>
                  <a:pt x="73367" y="153334"/>
                </a:lnTo>
                <a:lnTo>
                  <a:pt x="85672" y="169580"/>
                </a:lnTo>
                <a:lnTo>
                  <a:pt x="95792" y="187831"/>
                </a:lnTo>
                <a:lnTo>
                  <a:pt x="104673" y="207860"/>
                </a:lnTo>
                <a:lnTo>
                  <a:pt x="130730" y="207860"/>
                </a:lnTo>
                <a:lnTo>
                  <a:pt x="114252" y="244700"/>
                </a:lnTo>
                <a:lnTo>
                  <a:pt x="109823" y="279153"/>
                </a:lnTo>
                <a:lnTo>
                  <a:pt x="110570" y="287966"/>
                </a:lnTo>
                <a:close/>
              </a:path>
              <a:path w="240665" h="288290">
                <a:moveTo>
                  <a:pt x="187352" y="145630"/>
                </a:moveTo>
                <a:close/>
              </a:path>
              <a:path w="240665" h="288290">
                <a:moveTo>
                  <a:pt x="130730" y="207860"/>
                </a:moveTo>
                <a:lnTo>
                  <a:pt x="104673" y="207860"/>
                </a:lnTo>
                <a:lnTo>
                  <a:pt x="120093" y="186143"/>
                </a:lnTo>
                <a:lnTo>
                  <a:pt x="138384" y="168122"/>
                </a:lnTo>
                <a:lnTo>
                  <a:pt x="160491" y="154411"/>
                </a:lnTo>
                <a:lnTo>
                  <a:pt x="187354" y="145631"/>
                </a:lnTo>
                <a:lnTo>
                  <a:pt x="239848" y="145631"/>
                </a:lnTo>
                <a:lnTo>
                  <a:pt x="240531" y="152406"/>
                </a:lnTo>
                <a:lnTo>
                  <a:pt x="232613" y="154042"/>
                </a:lnTo>
                <a:lnTo>
                  <a:pt x="218166" y="157494"/>
                </a:lnTo>
                <a:lnTo>
                  <a:pt x="210948" y="159915"/>
                </a:lnTo>
                <a:lnTo>
                  <a:pt x="203570" y="161658"/>
                </a:lnTo>
                <a:lnTo>
                  <a:pt x="178852" y="169317"/>
                </a:lnTo>
                <a:lnTo>
                  <a:pt x="156825" y="180719"/>
                </a:lnTo>
                <a:lnTo>
                  <a:pt x="138172" y="196796"/>
                </a:lnTo>
                <a:lnTo>
                  <a:pt x="130730" y="207860"/>
                </a:lnTo>
                <a:close/>
              </a:path>
            </a:pathLst>
          </a:custGeom>
          <a:solidFill>
            <a:srgbClr val="7B482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6065" y="3824545"/>
            <a:ext cx="8954770" cy="405066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660400" indent="-516890">
              <a:lnSpc>
                <a:spcPct val="100000"/>
              </a:lnSpc>
              <a:spcBef>
                <a:spcPts val="1120"/>
              </a:spcBef>
              <a:buAutoNum type="arabicPeriod"/>
              <a:tabLst>
                <a:tab pos="661035" algn="l"/>
              </a:tabLst>
            </a:pPr>
            <a:r>
              <a:rPr sz="5750" spc="-1205" dirty="0">
                <a:solidFill>
                  <a:srgbClr val="734B23"/>
                </a:solidFill>
                <a:latin typeface="Microsoft Sans Serif"/>
                <a:cs typeface="Microsoft Sans Serif"/>
              </a:rPr>
              <a:t>R</a:t>
            </a:r>
            <a:r>
              <a:rPr sz="5750" spc="-405" dirty="0">
                <a:solidFill>
                  <a:srgbClr val="734B23"/>
                </a:solidFill>
                <a:latin typeface="Microsoft Sans Serif"/>
                <a:cs typeface="Microsoft Sans Serif"/>
              </a:rPr>
              <a:t>u</a:t>
            </a:r>
            <a:r>
              <a:rPr sz="5750" spc="-680" dirty="0">
                <a:solidFill>
                  <a:srgbClr val="734B23"/>
                </a:solidFill>
                <a:latin typeface="Microsoft Sans Serif"/>
                <a:cs typeface="Microsoft Sans Serif"/>
              </a:rPr>
              <a:t>s</a:t>
            </a:r>
            <a:r>
              <a:rPr sz="5750" spc="-31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5750" spc="-235" dirty="0">
                <a:solidFill>
                  <a:srgbClr val="734B23"/>
                </a:solidFill>
                <a:latin typeface="Microsoft Sans Serif"/>
                <a:cs typeface="Microsoft Sans Serif"/>
              </a:rPr>
              <a:t>k</a:t>
            </a:r>
            <a:r>
              <a:rPr sz="5750" spc="-555" dirty="0">
                <a:solidFill>
                  <a:srgbClr val="734B23"/>
                </a:solidFill>
                <a:latin typeface="Microsoft Sans Serif"/>
                <a:cs typeface="Microsoft Sans Serif"/>
              </a:rPr>
              <a:t>n</a:t>
            </a:r>
            <a:r>
              <a:rPr sz="5750" spc="-320" dirty="0">
                <a:solidFill>
                  <a:srgbClr val="734B23"/>
                </a:solidFill>
                <a:latin typeface="Microsoft Sans Serif"/>
                <a:cs typeface="Microsoft Sans Serif"/>
              </a:rPr>
              <a:t>y</a:t>
            </a:r>
            <a:r>
              <a:rPr sz="5750" spc="-310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5750" spc="-19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5750" spc="-650" dirty="0">
                <a:solidFill>
                  <a:srgbClr val="734B23"/>
                </a:solidFill>
                <a:latin typeface="Microsoft Sans Serif"/>
                <a:cs typeface="Microsoft Sans Serif"/>
              </a:rPr>
              <a:t>M</a:t>
            </a:r>
            <a:r>
              <a:rPr sz="5750" spc="-31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5750" spc="-555" dirty="0">
                <a:solidFill>
                  <a:srgbClr val="734B23"/>
                </a:solidFill>
                <a:latin typeface="Microsoft Sans Serif"/>
                <a:cs typeface="Microsoft Sans Serif"/>
              </a:rPr>
              <a:t>n</a:t>
            </a:r>
            <a:r>
              <a:rPr sz="5750" spc="-31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5750" spc="860" dirty="0">
                <a:solidFill>
                  <a:srgbClr val="734B23"/>
                </a:solidFill>
                <a:latin typeface="Microsoft Sans Serif"/>
                <a:cs typeface="Microsoft Sans Serif"/>
              </a:rPr>
              <a:t>j</a:t>
            </a:r>
            <a:r>
              <a:rPr sz="5750" spc="-855" dirty="0">
                <a:solidFill>
                  <a:srgbClr val="734B23"/>
                </a:solidFill>
                <a:latin typeface="Microsoft Sans Serif"/>
                <a:cs typeface="Microsoft Sans Serif"/>
              </a:rPr>
              <a:t>e</a:t>
            </a:r>
            <a:r>
              <a:rPr sz="5750" spc="-1000" dirty="0">
                <a:solidFill>
                  <a:srgbClr val="734B23"/>
                </a:solidFill>
                <a:latin typeface="Microsoft Sans Serif"/>
                <a:cs typeface="Microsoft Sans Serif"/>
              </a:rPr>
              <a:t>m</a:t>
            </a:r>
            <a:r>
              <a:rPr sz="5750" spc="-855" dirty="0">
                <a:solidFill>
                  <a:srgbClr val="734B23"/>
                </a:solidFill>
                <a:latin typeface="Microsoft Sans Serif"/>
                <a:cs typeface="Microsoft Sans Serif"/>
              </a:rPr>
              <a:t>e</a:t>
            </a:r>
            <a:r>
              <a:rPr sz="5750" spc="-550" dirty="0">
                <a:solidFill>
                  <a:srgbClr val="734B23"/>
                </a:solidFill>
                <a:latin typeface="Microsoft Sans Serif"/>
                <a:cs typeface="Microsoft Sans Serif"/>
              </a:rPr>
              <a:t>n</a:t>
            </a:r>
            <a:r>
              <a:rPr sz="5750" spc="-19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5750" spc="-1205" dirty="0">
                <a:solidFill>
                  <a:srgbClr val="734B23"/>
                </a:solidFill>
                <a:latin typeface="Microsoft Sans Serif"/>
                <a:cs typeface="Microsoft Sans Serif"/>
              </a:rPr>
              <a:t>W</a:t>
            </a:r>
            <a:r>
              <a:rPr sz="5750" spc="-31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5750" spc="-235" dirty="0">
                <a:solidFill>
                  <a:srgbClr val="734B23"/>
                </a:solidFill>
                <a:latin typeface="Microsoft Sans Serif"/>
                <a:cs typeface="Microsoft Sans Serif"/>
              </a:rPr>
              <a:t>k</a:t>
            </a:r>
            <a:r>
              <a:rPr sz="5750" spc="855" dirty="0">
                <a:solidFill>
                  <a:srgbClr val="734B23"/>
                </a:solidFill>
                <a:latin typeface="Microsoft Sans Serif"/>
                <a:cs typeface="Microsoft Sans Serif"/>
              </a:rPr>
              <a:t>t</a:t>
            </a:r>
            <a:r>
              <a:rPr sz="5750" spc="-400" dirty="0">
                <a:solidFill>
                  <a:srgbClr val="734B23"/>
                </a:solidFill>
                <a:latin typeface="Microsoft Sans Serif"/>
                <a:cs typeface="Microsoft Sans Serif"/>
              </a:rPr>
              <a:t>u</a:t>
            </a:r>
            <a:endParaRPr sz="5750">
              <a:latin typeface="Microsoft Sans Serif"/>
              <a:cs typeface="Microsoft Sans Serif"/>
            </a:endParaRPr>
          </a:p>
          <a:p>
            <a:pPr marL="660400" indent="-612140">
              <a:lnSpc>
                <a:spcPct val="100000"/>
              </a:lnSpc>
              <a:spcBef>
                <a:spcPts val="1019"/>
              </a:spcBef>
              <a:buAutoNum type="arabicPeriod"/>
              <a:tabLst>
                <a:tab pos="661035" algn="l"/>
              </a:tabLst>
            </a:pPr>
            <a:r>
              <a:rPr sz="5750" spc="-965" dirty="0">
                <a:solidFill>
                  <a:srgbClr val="734B23"/>
                </a:solidFill>
                <a:latin typeface="Microsoft Sans Serif"/>
                <a:cs typeface="Microsoft Sans Serif"/>
              </a:rPr>
              <a:t>G</a:t>
            </a:r>
            <a:r>
              <a:rPr sz="5750" spc="-31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5750" spc="-555" dirty="0">
                <a:solidFill>
                  <a:srgbClr val="734B23"/>
                </a:solidFill>
                <a:latin typeface="Microsoft Sans Serif"/>
                <a:cs typeface="Microsoft Sans Serif"/>
              </a:rPr>
              <a:t>n</a:t>
            </a:r>
            <a:r>
              <a:rPr sz="5750" spc="-475" dirty="0">
                <a:solidFill>
                  <a:srgbClr val="734B23"/>
                </a:solidFill>
                <a:latin typeface="Microsoft Sans Serif"/>
                <a:cs typeface="Microsoft Sans Serif"/>
              </a:rPr>
              <a:t>gg</a:t>
            </a:r>
            <a:r>
              <a:rPr sz="5750" spc="-405" dirty="0">
                <a:solidFill>
                  <a:srgbClr val="734B23"/>
                </a:solidFill>
                <a:latin typeface="Microsoft Sans Serif"/>
                <a:cs typeface="Microsoft Sans Serif"/>
              </a:rPr>
              <a:t>u</a:t>
            </a:r>
            <a:r>
              <a:rPr sz="5750" spc="-31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5750" spc="-550" dirty="0">
                <a:solidFill>
                  <a:srgbClr val="734B23"/>
                </a:solidFill>
                <a:latin typeface="Microsoft Sans Serif"/>
                <a:cs typeface="Microsoft Sans Serif"/>
              </a:rPr>
              <a:t>n</a:t>
            </a:r>
            <a:r>
              <a:rPr sz="5750" spc="-19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5750" spc="-1205" dirty="0">
                <a:solidFill>
                  <a:srgbClr val="734B23"/>
                </a:solidFill>
                <a:latin typeface="Microsoft Sans Serif"/>
                <a:cs typeface="Microsoft Sans Serif"/>
              </a:rPr>
              <a:t>W</a:t>
            </a:r>
            <a:r>
              <a:rPr sz="5750" spc="-31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5750" spc="-235" dirty="0">
                <a:solidFill>
                  <a:srgbClr val="734B23"/>
                </a:solidFill>
                <a:latin typeface="Microsoft Sans Serif"/>
                <a:cs typeface="Microsoft Sans Serif"/>
              </a:rPr>
              <a:t>k</a:t>
            </a:r>
            <a:r>
              <a:rPr sz="5750" spc="855" dirty="0">
                <a:solidFill>
                  <a:srgbClr val="734B23"/>
                </a:solidFill>
                <a:latin typeface="Microsoft Sans Serif"/>
                <a:cs typeface="Microsoft Sans Serif"/>
              </a:rPr>
              <a:t>t</a:t>
            </a:r>
            <a:r>
              <a:rPr sz="5750" spc="-400" dirty="0">
                <a:solidFill>
                  <a:srgbClr val="734B23"/>
                </a:solidFill>
                <a:latin typeface="Microsoft Sans Serif"/>
                <a:cs typeface="Microsoft Sans Serif"/>
              </a:rPr>
              <a:t>u</a:t>
            </a:r>
            <a:r>
              <a:rPr sz="5750" spc="-19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5750" spc="-755" dirty="0">
                <a:solidFill>
                  <a:srgbClr val="734B23"/>
                </a:solidFill>
                <a:latin typeface="Microsoft Sans Serif"/>
                <a:cs typeface="Microsoft Sans Serif"/>
              </a:rPr>
              <a:t>T</a:t>
            </a:r>
            <a:r>
              <a:rPr sz="5750" spc="190" dirty="0">
                <a:solidFill>
                  <a:srgbClr val="734B23"/>
                </a:solidFill>
                <a:latin typeface="Microsoft Sans Serif"/>
                <a:cs typeface="Microsoft Sans Serif"/>
              </a:rPr>
              <a:t>i</a:t>
            </a:r>
            <a:r>
              <a:rPr sz="5750" spc="-385" dirty="0">
                <a:solidFill>
                  <a:srgbClr val="734B23"/>
                </a:solidFill>
                <a:latin typeface="Microsoft Sans Serif"/>
                <a:cs typeface="Microsoft Sans Serif"/>
              </a:rPr>
              <a:t>d</a:t>
            </a:r>
            <a:r>
              <a:rPr sz="5750" spc="-405" dirty="0">
                <a:solidFill>
                  <a:srgbClr val="734B23"/>
                </a:solidFill>
                <a:latin typeface="Microsoft Sans Serif"/>
                <a:cs typeface="Microsoft Sans Serif"/>
              </a:rPr>
              <a:t>u</a:t>
            </a:r>
            <a:r>
              <a:rPr sz="5750" spc="325" dirty="0">
                <a:solidFill>
                  <a:srgbClr val="734B23"/>
                </a:solidFill>
                <a:latin typeface="Microsoft Sans Serif"/>
                <a:cs typeface="Microsoft Sans Serif"/>
              </a:rPr>
              <a:t>r</a:t>
            </a:r>
            <a:endParaRPr sz="5750">
              <a:latin typeface="Microsoft Sans Serif"/>
              <a:cs typeface="Microsoft Sans Serif"/>
            </a:endParaRPr>
          </a:p>
          <a:p>
            <a:pPr marL="660400" indent="-597535">
              <a:lnSpc>
                <a:spcPct val="100000"/>
              </a:lnSpc>
              <a:spcBef>
                <a:spcPts val="1025"/>
              </a:spcBef>
              <a:buAutoNum type="arabicPeriod"/>
              <a:tabLst>
                <a:tab pos="661035" algn="l"/>
              </a:tabLst>
            </a:pPr>
            <a:r>
              <a:rPr sz="5750" spc="-994" dirty="0">
                <a:solidFill>
                  <a:srgbClr val="734B23"/>
                </a:solidFill>
                <a:latin typeface="Microsoft Sans Serif"/>
                <a:cs typeface="Microsoft Sans Serif"/>
              </a:rPr>
              <a:t>K</a:t>
            </a:r>
            <a:r>
              <a:rPr sz="5750" spc="-405" dirty="0">
                <a:solidFill>
                  <a:srgbClr val="734B23"/>
                </a:solidFill>
                <a:latin typeface="Microsoft Sans Serif"/>
                <a:cs typeface="Microsoft Sans Serif"/>
              </a:rPr>
              <a:t>u</a:t>
            </a:r>
            <a:r>
              <a:rPr sz="5750" spc="320" dirty="0">
                <a:solidFill>
                  <a:srgbClr val="734B23"/>
                </a:solidFill>
                <a:latin typeface="Microsoft Sans Serif"/>
                <a:cs typeface="Microsoft Sans Serif"/>
              </a:rPr>
              <a:t>r</a:t>
            </a:r>
            <a:r>
              <a:rPr sz="5750" spc="-31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5750" spc="-555" dirty="0">
                <a:solidFill>
                  <a:srgbClr val="734B23"/>
                </a:solidFill>
                <a:latin typeface="Microsoft Sans Serif"/>
                <a:cs typeface="Microsoft Sans Serif"/>
              </a:rPr>
              <a:t>n</a:t>
            </a:r>
            <a:r>
              <a:rPr sz="5750" spc="-475" dirty="0">
                <a:solidFill>
                  <a:srgbClr val="734B23"/>
                </a:solidFill>
                <a:latin typeface="Microsoft Sans Serif"/>
                <a:cs typeface="Microsoft Sans Serif"/>
              </a:rPr>
              <a:t>g</a:t>
            </a:r>
            <a:r>
              <a:rPr sz="5750" spc="-555" dirty="0">
                <a:solidFill>
                  <a:srgbClr val="734B23"/>
                </a:solidFill>
                <a:latin typeface="Microsoft Sans Serif"/>
                <a:cs typeface="Microsoft Sans Serif"/>
              </a:rPr>
              <a:t>n</a:t>
            </a:r>
            <a:r>
              <a:rPr sz="5750" spc="-320" dirty="0">
                <a:solidFill>
                  <a:srgbClr val="734B23"/>
                </a:solidFill>
                <a:latin typeface="Microsoft Sans Serif"/>
                <a:cs typeface="Microsoft Sans Serif"/>
              </a:rPr>
              <a:t>y</a:t>
            </a:r>
            <a:r>
              <a:rPr sz="5750" spc="-310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5750" spc="-19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5750" spc="-994" dirty="0">
                <a:solidFill>
                  <a:srgbClr val="734B23"/>
                </a:solidFill>
                <a:latin typeface="Microsoft Sans Serif"/>
                <a:cs typeface="Microsoft Sans Serif"/>
              </a:rPr>
              <a:t>K</a:t>
            </a:r>
            <a:r>
              <a:rPr sz="5750" spc="-855" dirty="0">
                <a:solidFill>
                  <a:srgbClr val="734B23"/>
                </a:solidFill>
                <a:latin typeface="Microsoft Sans Serif"/>
                <a:cs typeface="Microsoft Sans Serif"/>
              </a:rPr>
              <a:t>e</a:t>
            </a:r>
            <a:r>
              <a:rPr sz="5750" spc="-595" dirty="0">
                <a:solidFill>
                  <a:srgbClr val="734B23"/>
                </a:solidFill>
                <a:latin typeface="Microsoft Sans Serif"/>
                <a:cs typeface="Microsoft Sans Serif"/>
              </a:rPr>
              <a:t>p</a:t>
            </a:r>
            <a:r>
              <a:rPr sz="5750" spc="-855" dirty="0">
                <a:solidFill>
                  <a:srgbClr val="734B23"/>
                </a:solidFill>
                <a:latin typeface="Microsoft Sans Serif"/>
                <a:cs typeface="Microsoft Sans Serif"/>
              </a:rPr>
              <a:t>e</a:t>
            </a:r>
            <a:r>
              <a:rPr sz="5750" spc="320" dirty="0">
                <a:solidFill>
                  <a:srgbClr val="734B23"/>
                </a:solidFill>
                <a:latin typeface="Microsoft Sans Serif"/>
                <a:cs typeface="Microsoft Sans Serif"/>
              </a:rPr>
              <a:t>r</a:t>
            </a:r>
            <a:r>
              <a:rPr sz="5750" spc="-140" dirty="0">
                <a:solidFill>
                  <a:srgbClr val="734B23"/>
                </a:solidFill>
                <a:latin typeface="Microsoft Sans Serif"/>
                <a:cs typeface="Microsoft Sans Serif"/>
              </a:rPr>
              <a:t>c</a:t>
            </a:r>
            <a:r>
              <a:rPr sz="5750" spc="-31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5750" spc="-320" dirty="0">
                <a:solidFill>
                  <a:srgbClr val="734B23"/>
                </a:solidFill>
                <a:latin typeface="Microsoft Sans Serif"/>
                <a:cs typeface="Microsoft Sans Serif"/>
              </a:rPr>
              <a:t>y</a:t>
            </a:r>
            <a:r>
              <a:rPr sz="5750" spc="-315" dirty="0">
                <a:solidFill>
                  <a:srgbClr val="734B23"/>
                </a:solidFill>
                <a:latin typeface="Microsoft Sans Serif"/>
                <a:cs typeface="Microsoft Sans Serif"/>
              </a:rPr>
              <a:t>aa</a:t>
            </a:r>
            <a:r>
              <a:rPr sz="5750" spc="-550" dirty="0">
                <a:solidFill>
                  <a:srgbClr val="734B23"/>
                </a:solidFill>
                <a:latin typeface="Microsoft Sans Serif"/>
                <a:cs typeface="Microsoft Sans Serif"/>
              </a:rPr>
              <a:t>n</a:t>
            </a:r>
            <a:r>
              <a:rPr sz="5750" spc="-19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5750" spc="-1045" dirty="0">
                <a:solidFill>
                  <a:srgbClr val="734B23"/>
                </a:solidFill>
                <a:latin typeface="Microsoft Sans Serif"/>
                <a:cs typeface="Microsoft Sans Serif"/>
              </a:rPr>
              <a:t>D</a:t>
            </a:r>
            <a:r>
              <a:rPr sz="5750" spc="190" dirty="0">
                <a:solidFill>
                  <a:srgbClr val="734B23"/>
                </a:solidFill>
                <a:latin typeface="Microsoft Sans Serif"/>
                <a:cs typeface="Microsoft Sans Serif"/>
              </a:rPr>
              <a:t>i</a:t>
            </a:r>
            <a:r>
              <a:rPr sz="5750" spc="320" dirty="0">
                <a:solidFill>
                  <a:srgbClr val="734B23"/>
                </a:solidFill>
                <a:latin typeface="Microsoft Sans Serif"/>
                <a:cs typeface="Microsoft Sans Serif"/>
              </a:rPr>
              <a:t>r</a:t>
            </a:r>
            <a:r>
              <a:rPr sz="5750" spc="195" dirty="0">
                <a:solidFill>
                  <a:srgbClr val="734B23"/>
                </a:solidFill>
                <a:latin typeface="Microsoft Sans Serif"/>
                <a:cs typeface="Microsoft Sans Serif"/>
              </a:rPr>
              <a:t>i</a:t>
            </a:r>
            <a:endParaRPr sz="5750">
              <a:latin typeface="Microsoft Sans Serif"/>
              <a:cs typeface="Microsoft Sans Serif"/>
            </a:endParaRPr>
          </a:p>
          <a:p>
            <a:pPr marL="660400" indent="-648335">
              <a:lnSpc>
                <a:spcPct val="100000"/>
              </a:lnSpc>
              <a:spcBef>
                <a:spcPts val="1025"/>
              </a:spcBef>
              <a:buAutoNum type="arabicPeriod"/>
              <a:tabLst>
                <a:tab pos="661035" algn="l"/>
              </a:tabLst>
            </a:pPr>
            <a:r>
              <a:rPr sz="5750" spc="855" dirty="0">
                <a:solidFill>
                  <a:srgbClr val="734B23"/>
                </a:solidFill>
                <a:latin typeface="Microsoft Sans Serif"/>
                <a:cs typeface="Microsoft Sans Serif"/>
              </a:rPr>
              <a:t>I</a:t>
            </a:r>
            <a:r>
              <a:rPr sz="5750" spc="-680" dirty="0">
                <a:solidFill>
                  <a:srgbClr val="734B23"/>
                </a:solidFill>
                <a:latin typeface="Microsoft Sans Serif"/>
                <a:cs typeface="Microsoft Sans Serif"/>
              </a:rPr>
              <a:t>s</a:t>
            </a:r>
            <a:r>
              <a:rPr sz="5750" spc="-595" dirty="0">
                <a:solidFill>
                  <a:srgbClr val="734B23"/>
                </a:solidFill>
                <a:latin typeface="Microsoft Sans Serif"/>
                <a:cs typeface="Microsoft Sans Serif"/>
              </a:rPr>
              <a:t>o</a:t>
            </a:r>
            <a:r>
              <a:rPr sz="5750" spc="75" dirty="0">
                <a:solidFill>
                  <a:srgbClr val="734B23"/>
                </a:solidFill>
                <a:latin typeface="Microsoft Sans Serif"/>
                <a:cs typeface="Microsoft Sans Serif"/>
              </a:rPr>
              <a:t>l</a:t>
            </a:r>
            <a:r>
              <a:rPr sz="5750" spc="-31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5750" spc="-680" dirty="0">
                <a:solidFill>
                  <a:srgbClr val="734B23"/>
                </a:solidFill>
                <a:latin typeface="Microsoft Sans Serif"/>
                <a:cs typeface="Microsoft Sans Serif"/>
              </a:rPr>
              <a:t>s</a:t>
            </a:r>
            <a:r>
              <a:rPr sz="5750" spc="195" dirty="0">
                <a:solidFill>
                  <a:srgbClr val="734B23"/>
                </a:solidFill>
                <a:latin typeface="Microsoft Sans Serif"/>
                <a:cs typeface="Microsoft Sans Serif"/>
              </a:rPr>
              <a:t>i</a:t>
            </a:r>
            <a:r>
              <a:rPr sz="5750" spc="-19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5750" spc="-994" dirty="0">
                <a:solidFill>
                  <a:srgbClr val="734B23"/>
                </a:solidFill>
                <a:latin typeface="Microsoft Sans Serif"/>
                <a:cs typeface="Microsoft Sans Serif"/>
              </a:rPr>
              <a:t>S</a:t>
            </a:r>
            <a:r>
              <a:rPr sz="5750" spc="-595" dirty="0">
                <a:solidFill>
                  <a:srgbClr val="734B23"/>
                </a:solidFill>
                <a:latin typeface="Microsoft Sans Serif"/>
                <a:cs typeface="Microsoft Sans Serif"/>
              </a:rPr>
              <a:t>o</a:t>
            </a:r>
            <a:r>
              <a:rPr sz="5750" spc="-680" dirty="0">
                <a:solidFill>
                  <a:srgbClr val="734B23"/>
                </a:solidFill>
                <a:latin typeface="Microsoft Sans Serif"/>
                <a:cs typeface="Microsoft Sans Serif"/>
              </a:rPr>
              <a:t>s</a:t>
            </a:r>
            <a:r>
              <a:rPr sz="5750" spc="190" dirty="0">
                <a:solidFill>
                  <a:srgbClr val="734B23"/>
                </a:solidFill>
                <a:latin typeface="Microsoft Sans Serif"/>
                <a:cs typeface="Microsoft Sans Serif"/>
              </a:rPr>
              <a:t>i</a:t>
            </a:r>
            <a:r>
              <a:rPr sz="5750" spc="-31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5750" spc="80" dirty="0">
                <a:solidFill>
                  <a:srgbClr val="734B23"/>
                </a:solidFill>
                <a:latin typeface="Microsoft Sans Serif"/>
                <a:cs typeface="Microsoft Sans Serif"/>
              </a:rPr>
              <a:t>l</a:t>
            </a:r>
            <a:endParaRPr sz="575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5937208"/>
            <a:ext cx="2850515" cy="4350385"/>
            <a:chOff x="0" y="5937208"/>
            <a:chExt cx="2850515" cy="43503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520405"/>
              <a:ext cx="2850144" cy="176659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5937211"/>
              <a:ext cx="1393825" cy="2823845"/>
            </a:xfrm>
            <a:custGeom>
              <a:avLst/>
              <a:gdLst/>
              <a:ahLst/>
              <a:cxnLst/>
              <a:rect l="l" t="t" r="r" b="b"/>
              <a:pathLst>
                <a:path w="1393825" h="2823845">
                  <a:moveTo>
                    <a:pt x="475030" y="1524774"/>
                  </a:moveTo>
                  <a:lnTo>
                    <a:pt x="474637" y="1478457"/>
                  </a:lnTo>
                  <a:lnTo>
                    <a:pt x="473087" y="1427149"/>
                  </a:lnTo>
                  <a:lnTo>
                    <a:pt x="470801" y="1375740"/>
                  </a:lnTo>
                  <a:lnTo>
                    <a:pt x="467766" y="1324292"/>
                  </a:lnTo>
                  <a:lnTo>
                    <a:pt x="463969" y="1272908"/>
                  </a:lnTo>
                  <a:lnTo>
                    <a:pt x="459409" y="1221651"/>
                  </a:lnTo>
                  <a:lnTo>
                    <a:pt x="454075" y="1170609"/>
                  </a:lnTo>
                  <a:lnTo>
                    <a:pt x="448487" y="1132916"/>
                  </a:lnTo>
                  <a:lnTo>
                    <a:pt x="439839" y="1092517"/>
                  </a:lnTo>
                  <a:lnTo>
                    <a:pt x="428091" y="1050328"/>
                  </a:lnTo>
                  <a:lnTo>
                    <a:pt x="413207" y="1007275"/>
                  </a:lnTo>
                  <a:lnTo>
                    <a:pt x="395160" y="964234"/>
                  </a:lnTo>
                  <a:lnTo>
                    <a:pt x="373926" y="922134"/>
                  </a:lnTo>
                  <a:lnTo>
                    <a:pt x="349440" y="881875"/>
                  </a:lnTo>
                  <a:lnTo>
                    <a:pt x="321691" y="844372"/>
                  </a:lnTo>
                  <a:lnTo>
                    <a:pt x="290626" y="810526"/>
                  </a:lnTo>
                  <a:lnTo>
                    <a:pt x="256235" y="781253"/>
                  </a:lnTo>
                  <a:lnTo>
                    <a:pt x="218452" y="757453"/>
                  </a:lnTo>
                  <a:lnTo>
                    <a:pt x="177266" y="740041"/>
                  </a:lnTo>
                  <a:lnTo>
                    <a:pt x="132638" y="729919"/>
                  </a:lnTo>
                  <a:lnTo>
                    <a:pt x="86233" y="726198"/>
                  </a:lnTo>
                  <a:lnTo>
                    <a:pt x="39217" y="727303"/>
                  </a:lnTo>
                  <a:lnTo>
                    <a:pt x="0" y="732066"/>
                  </a:lnTo>
                  <a:lnTo>
                    <a:pt x="0" y="786765"/>
                  </a:lnTo>
                  <a:lnTo>
                    <a:pt x="35052" y="781786"/>
                  </a:lnTo>
                  <a:lnTo>
                    <a:pt x="80645" y="780059"/>
                  </a:lnTo>
                  <a:lnTo>
                    <a:pt x="125641" y="783386"/>
                  </a:lnTo>
                  <a:lnTo>
                    <a:pt x="167906" y="793965"/>
                  </a:lnTo>
                  <a:lnTo>
                    <a:pt x="206908" y="813257"/>
                  </a:lnTo>
                  <a:lnTo>
                    <a:pt x="242570" y="840016"/>
                  </a:lnTo>
                  <a:lnTo>
                    <a:pt x="274815" y="873023"/>
                  </a:lnTo>
                  <a:lnTo>
                    <a:pt x="303606" y="911059"/>
                  </a:lnTo>
                  <a:lnTo>
                    <a:pt x="328841" y="952906"/>
                  </a:lnTo>
                  <a:lnTo>
                    <a:pt x="350469" y="997331"/>
                  </a:lnTo>
                  <a:lnTo>
                    <a:pt x="368414" y="1043101"/>
                  </a:lnTo>
                  <a:lnTo>
                    <a:pt x="382612" y="1089012"/>
                  </a:lnTo>
                  <a:lnTo>
                    <a:pt x="393001" y="1133830"/>
                  </a:lnTo>
                  <a:lnTo>
                    <a:pt x="399503" y="1176337"/>
                  </a:lnTo>
                  <a:lnTo>
                    <a:pt x="404749" y="1226566"/>
                  </a:lnTo>
                  <a:lnTo>
                    <a:pt x="409270" y="1276997"/>
                  </a:lnTo>
                  <a:lnTo>
                    <a:pt x="413054" y="1327569"/>
                  </a:lnTo>
                  <a:lnTo>
                    <a:pt x="416090" y="1378191"/>
                  </a:lnTo>
                  <a:lnTo>
                    <a:pt x="418338" y="1428788"/>
                  </a:lnTo>
                  <a:lnTo>
                    <a:pt x="419785" y="1479283"/>
                  </a:lnTo>
                  <a:lnTo>
                    <a:pt x="420255" y="1534363"/>
                  </a:lnTo>
                  <a:lnTo>
                    <a:pt x="417398" y="1589697"/>
                  </a:lnTo>
                  <a:lnTo>
                    <a:pt x="408914" y="1644053"/>
                  </a:lnTo>
                  <a:lnTo>
                    <a:pt x="392506" y="1696212"/>
                  </a:lnTo>
                  <a:lnTo>
                    <a:pt x="370751" y="1737842"/>
                  </a:lnTo>
                  <a:lnTo>
                    <a:pt x="341439" y="1777111"/>
                  </a:lnTo>
                  <a:lnTo>
                    <a:pt x="305003" y="1813636"/>
                  </a:lnTo>
                  <a:lnTo>
                    <a:pt x="261861" y="1847037"/>
                  </a:lnTo>
                  <a:lnTo>
                    <a:pt x="212445" y="1876945"/>
                  </a:lnTo>
                  <a:lnTo>
                    <a:pt x="157200" y="1902968"/>
                  </a:lnTo>
                  <a:lnTo>
                    <a:pt x="105130" y="1921941"/>
                  </a:lnTo>
                  <a:lnTo>
                    <a:pt x="55105" y="1935022"/>
                  </a:lnTo>
                  <a:lnTo>
                    <a:pt x="7239" y="1942160"/>
                  </a:lnTo>
                  <a:lnTo>
                    <a:pt x="0" y="1942350"/>
                  </a:lnTo>
                  <a:lnTo>
                    <a:pt x="0" y="1996440"/>
                  </a:lnTo>
                  <a:lnTo>
                    <a:pt x="73126" y="1986775"/>
                  </a:lnTo>
                  <a:lnTo>
                    <a:pt x="124802" y="1973033"/>
                  </a:lnTo>
                  <a:lnTo>
                    <a:pt x="178117" y="1953971"/>
                  </a:lnTo>
                  <a:lnTo>
                    <a:pt x="218960" y="1935530"/>
                  </a:lnTo>
                  <a:lnTo>
                    <a:pt x="261569" y="1912607"/>
                  </a:lnTo>
                  <a:lnTo>
                    <a:pt x="304266" y="1884819"/>
                  </a:lnTo>
                  <a:lnTo>
                    <a:pt x="345414" y="1851799"/>
                  </a:lnTo>
                  <a:lnTo>
                    <a:pt x="383336" y="1813166"/>
                  </a:lnTo>
                  <a:lnTo>
                    <a:pt x="416382" y="1768551"/>
                  </a:lnTo>
                  <a:lnTo>
                    <a:pt x="442887" y="1717586"/>
                  </a:lnTo>
                  <a:lnTo>
                    <a:pt x="458736" y="1670215"/>
                  </a:lnTo>
                  <a:lnTo>
                    <a:pt x="468452" y="1621637"/>
                  </a:lnTo>
                  <a:lnTo>
                    <a:pt x="473430" y="1572831"/>
                  </a:lnTo>
                  <a:lnTo>
                    <a:pt x="475030" y="1524774"/>
                  </a:lnTo>
                  <a:close/>
                </a:path>
                <a:path w="1393825" h="2823845">
                  <a:moveTo>
                    <a:pt x="916673" y="1318082"/>
                  </a:moveTo>
                  <a:lnTo>
                    <a:pt x="916381" y="1267193"/>
                  </a:lnTo>
                  <a:lnTo>
                    <a:pt x="912672" y="1216736"/>
                  </a:lnTo>
                  <a:lnTo>
                    <a:pt x="906259" y="1166736"/>
                  </a:lnTo>
                  <a:lnTo>
                    <a:pt x="897851" y="1117206"/>
                  </a:lnTo>
                  <a:lnTo>
                    <a:pt x="888149" y="1068184"/>
                  </a:lnTo>
                  <a:lnTo>
                    <a:pt x="877836" y="1019683"/>
                  </a:lnTo>
                  <a:lnTo>
                    <a:pt x="868565" y="977087"/>
                  </a:lnTo>
                  <a:lnTo>
                    <a:pt x="858100" y="932738"/>
                  </a:lnTo>
                  <a:lnTo>
                    <a:pt x="845807" y="887450"/>
                  </a:lnTo>
                  <a:lnTo>
                    <a:pt x="831011" y="842035"/>
                  </a:lnTo>
                  <a:lnTo>
                    <a:pt x="813066" y="797293"/>
                  </a:lnTo>
                  <a:lnTo>
                    <a:pt x="791311" y="754011"/>
                  </a:lnTo>
                  <a:lnTo>
                    <a:pt x="765098" y="713016"/>
                  </a:lnTo>
                  <a:lnTo>
                    <a:pt x="733767" y="675093"/>
                  </a:lnTo>
                  <a:lnTo>
                    <a:pt x="699744" y="642454"/>
                  </a:lnTo>
                  <a:lnTo>
                    <a:pt x="662863" y="612851"/>
                  </a:lnTo>
                  <a:lnTo>
                    <a:pt x="624103" y="585685"/>
                  </a:lnTo>
                  <a:lnTo>
                    <a:pt x="584212" y="560247"/>
                  </a:lnTo>
                  <a:lnTo>
                    <a:pt x="517309" y="519607"/>
                  </a:lnTo>
                  <a:lnTo>
                    <a:pt x="491350" y="503516"/>
                  </a:lnTo>
                  <a:lnTo>
                    <a:pt x="466166" y="487210"/>
                  </a:lnTo>
                  <a:lnTo>
                    <a:pt x="441794" y="470344"/>
                  </a:lnTo>
                  <a:lnTo>
                    <a:pt x="430618" y="462229"/>
                  </a:lnTo>
                  <a:lnTo>
                    <a:pt x="358419" y="408470"/>
                  </a:lnTo>
                  <a:lnTo>
                    <a:pt x="318668" y="380809"/>
                  </a:lnTo>
                  <a:lnTo>
                    <a:pt x="277177" y="355714"/>
                  </a:lnTo>
                  <a:lnTo>
                    <a:pt x="269773" y="352171"/>
                  </a:lnTo>
                  <a:lnTo>
                    <a:pt x="233324" y="334695"/>
                  </a:lnTo>
                  <a:lnTo>
                    <a:pt x="189395" y="319366"/>
                  </a:lnTo>
                  <a:lnTo>
                    <a:pt x="143637" y="308254"/>
                  </a:lnTo>
                  <a:lnTo>
                    <a:pt x="96443" y="301104"/>
                  </a:lnTo>
                  <a:lnTo>
                    <a:pt x="48234" y="297662"/>
                  </a:lnTo>
                  <a:lnTo>
                    <a:pt x="0" y="297675"/>
                  </a:lnTo>
                  <a:lnTo>
                    <a:pt x="0" y="353098"/>
                  </a:lnTo>
                  <a:lnTo>
                    <a:pt x="27216" y="352171"/>
                  </a:lnTo>
                  <a:lnTo>
                    <a:pt x="75920" y="354152"/>
                  </a:lnTo>
                  <a:lnTo>
                    <a:pt x="123444" y="360083"/>
                  </a:lnTo>
                  <a:lnTo>
                    <a:pt x="169240" y="370319"/>
                  </a:lnTo>
                  <a:lnTo>
                    <a:pt x="212775" y="385152"/>
                  </a:lnTo>
                  <a:lnTo>
                    <a:pt x="252323" y="404215"/>
                  </a:lnTo>
                  <a:lnTo>
                    <a:pt x="290537" y="427507"/>
                  </a:lnTo>
                  <a:lnTo>
                    <a:pt x="327660" y="453517"/>
                  </a:lnTo>
                  <a:lnTo>
                    <a:pt x="363943" y="480707"/>
                  </a:lnTo>
                  <a:lnTo>
                    <a:pt x="386473" y="497776"/>
                  </a:lnTo>
                  <a:lnTo>
                    <a:pt x="397941" y="506272"/>
                  </a:lnTo>
                  <a:lnTo>
                    <a:pt x="435216" y="532460"/>
                  </a:lnTo>
                  <a:lnTo>
                    <a:pt x="488607" y="566293"/>
                  </a:lnTo>
                  <a:lnTo>
                    <a:pt x="563181" y="611746"/>
                  </a:lnTo>
                  <a:lnTo>
                    <a:pt x="609930" y="642416"/>
                  </a:lnTo>
                  <a:lnTo>
                    <a:pt x="654062" y="675703"/>
                  </a:lnTo>
                  <a:lnTo>
                    <a:pt x="693559" y="712470"/>
                  </a:lnTo>
                  <a:lnTo>
                    <a:pt x="724941" y="751344"/>
                  </a:lnTo>
                  <a:lnTo>
                    <a:pt x="750684" y="794461"/>
                  </a:lnTo>
                  <a:lnTo>
                    <a:pt x="771652" y="840574"/>
                  </a:lnTo>
                  <a:lnTo>
                    <a:pt x="788631" y="888479"/>
                  </a:lnTo>
                  <a:lnTo>
                    <a:pt x="802487" y="936955"/>
                  </a:lnTo>
                  <a:lnTo>
                    <a:pt x="814031" y="984758"/>
                  </a:lnTo>
                  <a:lnTo>
                    <a:pt x="824090" y="1030681"/>
                  </a:lnTo>
                  <a:lnTo>
                    <a:pt x="834034" y="1077569"/>
                  </a:lnTo>
                  <a:lnTo>
                    <a:pt x="843407" y="1124851"/>
                  </a:lnTo>
                  <a:lnTo>
                    <a:pt x="851535" y="1172438"/>
                  </a:lnTo>
                  <a:lnTo>
                    <a:pt x="857732" y="1220216"/>
                  </a:lnTo>
                  <a:lnTo>
                    <a:pt x="861326" y="1268069"/>
                  </a:lnTo>
                  <a:lnTo>
                    <a:pt x="861644" y="1315897"/>
                  </a:lnTo>
                  <a:lnTo>
                    <a:pt x="858139" y="1364373"/>
                  </a:lnTo>
                  <a:lnTo>
                    <a:pt x="851217" y="1412341"/>
                  </a:lnTo>
                  <a:lnTo>
                    <a:pt x="841641" y="1459471"/>
                  </a:lnTo>
                  <a:lnTo>
                    <a:pt x="830148" y="1505394"/>
                  </a:lnTo>
                  <a:lnTo>
                    <a:pt x="817499" y="1549755"/>
                  </a:lnTo>
                  <a:lnTo>
                    <a:pt x="804443" y="1592199"/>
                  </a:lnTo>
                  <a:lnTo>
                    <a:pt x="788898" y="1640281"/>
                  </a:lnTo>
                  <a:lnTo>
                    <a:pt x="771525" y="1689696"/>
                  </a:lnTo>
                  <a:lnTo>
                    <a:pt x="751763" y="1739493"/>
                  </a:lnTo>
                  <a:lnTo>
                    <a:pt x="729018" y="1788706"/>
                  </a:lnTo>
                  <a:lnTo>
                    <a:pt x="702716" y="1836394"/>
                  </a:lnTo>
                  <a:lnTo>
                    <a:pt x="672274" y="1881606"/>
                  </a:lnTo>
                  <a:lnTo>
                    <a:pt x="640600" y="1920100"/>
                  </a:lnTo>
                  <a:lnTo>
                    <a:pt x="605891" y="1955330"/>
                  </a:lnTo>
                  <a:lnTo>
                    <a:pt x="568604" y="1987486"/>
                  </a:lnTo>
                  <a:lnTo>
                    <a:pt x="529234" y="2016772"/>
                  </a:lnTo>
                  <a:lnTo>
                    <a:pt x="488264" y="2043379"/>
                  </a:lnTo>
                  <a:lnTo>
                    <a:pt x="446163" y="2067496"/>
                  </a:lnTo>
                  <a:lnTo>
                    <a:pt x="403428" y="2089327"/>
                  </a:lnTo>
                  <a:lnTo>
                    <a:pt x="360527" y="2109076"/>
                  </a:lnTo>
                  <a:lnTo>
                    <a:pt x="317957" y="2126932"/>
                  </a:lnTo>
                  <a:lnTo>
                    <a:pt x="276186" y="2143074"/>
                  </a:lnTo>
                  <a:lnTo>
                    <a:pt x="235686" y="2157717"/>
                  </a:lnTo>
                  <a:lnTo>
                    <a:pt x="192913" y="2172335"/>
                  </a:lnTo>
                  <a:lnTo>
                    <a:pt x="147866" y="2186571"/>
                  </a:lnTo>
                  <a:lnTo>
                    <a:pt x="100876" y="2199881"/>
                  </a:lnTo>
                  <a:lnTo>
                    <a:pt x="52235" y="2211755"/>
                  </a:lnTo>
                  <a:lnTo>
                    <a:pt x="2235" y="2221649"/>
                  </a:lnTo>
                  <a:lnTo>
                    <a:pt x="0" y="2221979"/>
                  </a:lnTo>
                  <a:lnTo>
                    <a:pt x="0" y="2277033"/>
                  </a:lnTo>
                  <a:lnTo>
                    <a:pt x="70256" y="2263686"/>
                  </a:lnTo>
                  <a:lnTo>
                    <a:pt x="118986" y="2251633"/>
                  </a:lnTo>
                  <a:lnTo>
                    <a:pt x="165989" y="2238273"/>
                  </a:lnTo>
                  <a:lnTo>
                    <a:pt x="211010" y="2224113"/>
                  </a:lnTo>
                  <a:lnTo>
                    <a:pt x="253796" y="2209635"/>
                  </a:lnTo>
                  <a:lnTo>
                    <a:pt x="296316" y="2194242"/>
                  </a:lnTo>
                  <a:lnTo>
                    <a:pt x="340233" y="2177237"/>
                  </a:lnTo>
                  <a:lnTo>
                    <a:pt x="385025" y="2158377"/>
                  </a:lnTo>
                  <a:lnTo>
                    <a:pt x="430225" y="2137448"/>
                  </a:lnTo>
                  <a:lnTo>
                    <a:pt x="475322" y="2114245"/>
                  </a:lnTo>
                  <a:lnTo>
                    <a:pt x="519836" y="2088540"/>
                  </a:lnTo>
                  <a:lnTo>
                    <a:pt x="563270" y="2060105"/>
                  </a:lnTo>
                  <a:lnTo>
                    <a:pt x="605129" y="2028723"/>
                  </a:lnTo>
                  <a:lnTo>
                    <a:pt x="644931" y="1994166"/>
                  </a:lnTo>
                  <a:lnTo>
                    <a:pt x="682180" y="1956231"/>
                  </a:lnTo>
                  <a:lnTo>
                    <a:pt x="716394" y="1914690"/>
                  </a:lnTo>
                  <a:lnTo>
                    <a:pt x="744778" y="1873300"/>
                  </a:lnTo>
                  <a:lnTo>
                    <a:pt x="769708" y="1830184"/>
                  </a:lnTo>
                  <a:lnTo>
                    <a:pt x="791603" y="1785912"/>
                  </a:lnTo>
                  <a:lnTo>
                    <a:pt x="810869" y="1741081"/>
                  </a:lnTo>
                  <a:lnTo>
                    <a:pt x="827913" y="1696262"/>
                  </a:lnTo>
                  <a:lnTo>
                    <a:pt x="843165" y="1652054"/>
                  </a:lnTo>
                  <a:lnTo>
                    <a:pt x="857008" y="1609026"/>
                  </a:lnTo>
                  <a:lnTo>
                    <a:pt x="870610" y="1564779"/>
                  </a:lnTo>
                  <a:lnTo>
                    <a:pt x="883780" y="1518424"/>
                  </a:lnTo>
                  <a:lnTo>
                    <a:pt x="895743" y="1470266"/>
                  </a:lnTo>
                  <a:lnTo>
                    <a:pt x="905738" y="1420622"/>
                  </a:lnTo>
                  <a:lnTo>
                    <a:pt x="912977" y="1369796"/>
                  </a:lnTo>
                  <a:lnTo>
                    <a:pt x="916673" y="1318082"/>
                  </a:lnTo>
                  <a:close/>
                </a:path>
                <a:path w="1393825" h="2823845">
                  <a:moveTo>
                    <a:pt x="1393291" y="1447711"/>
                  </a:moveTo>
                  <a:lnTo>
                    <a:pt x="1391513" y="1400898"/>
                  </a:lnTo>
                  <a:lnTo>
                    <a:pt x="1387487" y="1354416"/>
                  </a:lnTo>
                  <a:lnTo>
                    <a:pt x="1381175" y="1308341"/>
                  </a:lnTo>
                  <a:lnTo>
                    <a:pt x="1372565" y="1262748"/>
                  </a:lnTo>
                  <a:lnTo>
                    <a:pt x="1361630" y="1217701"/>
                  </a:lnTo>
                  <a:lnTo>
                    <a:pt x="1348397" y="1172248"/>
                  </a:lnTo>
                  <a:lnTo>
                    <a:pt x="1332103" y="1128179"/>
                  </a:lnTo>
                  <a:lnTo>
                    <a:pt x="1312773" y="1085481"/>
                  </a:lnTo>
                  <a:lnTo>
                    <a:pt x="1290383" y="1044168"/>
                  </a:lnTo>
                  <a:lnTo>
                    <a:pt x="1264945" y="1004227"/>
                  </a:lnTo>
                  <a:lnTo>
                    <a:pt x="1235710" y="966457"/>
                  </a:lnTo>
                  <a:lnTo>
                    <a:pt x="1203947" y="931011"/>
                  </a:lnTo>
                  <a:lnTo>
                    <a:pt x="1170749" y="897318"/>
                  </a:lnTo>
                  <a:lnTo>
                    <a:pt x="1115441" y="843838"/>
                  </a:lnTo>
                  <a:lnTo>
                    <a:pt x="1104595" y="833208"/>
                  </a:lnTo>
                  <a:lnTo>
                    <a:pt x="1058621" y="785888"/>
                  </a:lnTo>
                  <a:lnTo>
                    <a:pt x="1024737" y="748106"/>
                  </a:lnTo>
                  <a:lnTo>
                    <a:pt x="992212" y="709244"/>
                  </a:lnTo>
                  <a:lnTo>
                    <a:pt x="961034" y="669277"/>
                  </a:lnTo>
                  <a:lnTo>
                    <a:pt x="931202" y="628230"/>
                  </a:lnTo>
                  <a:lnTo>
                    <a:pt x="902716" y="586092"/>
                  </a:lnTo>
                  <a:lnTo>
                    <a:pt x="875690" y="543013"/>
                  </a:lnTo>
                  <a:lnTo>
                    <a:pt x="850201" y="499135"/>
                  </a:lnTo>
                  <a:lnTo>
                    <a:pt x="826249" y="454469"/>
                  </a:lnTo>
                  <a:lnTo>
                    <a:pt x="803859" y="409003"/>
                  </a:lnTo>
                  <a:lnTo>
                    <a:pt x="783005" y="362737"/>
                  </a:lnTo>
                  <a:lnTo>
                    <a:pt x="763689" y="315696"/>
                  </a:lnTo>
                  <a:lnTo>
                    <a:pt x="754595" y="291604"/>
                  </a:lnTo>
                  <a:lnTo>
                    <a:pt x="737768" y="248640"/>
                  </a:lnTo>
                  <a:lnTo>
                    <a:pt x="718807" y="206159"/>
                  </a:lnTo>
                  <a:lnTo>
                    <a:pt x="695807" y="165481"/>
                  </a:lnTo>
                  <a:lnTo>
                    <a:pt x="666915" y="127939"/>
                  </a:lnTo>
                  <a:lnTo>
                    <a:pt x="630364" y="94195"/>
                  </a:lnTo>
                  <a:lnTo>
                    <a:pt x="590270" y="67868"/>
                  </a:lnTo>
                  <a:lnTo>
                    <a:pt x="547243" y="48031"/>
                  </a:lnTo>
                  <a:lnTo>
                    <a:pt x="501891" y="33756"/>
                  </a:lnTo>
                  <a:lnTo>
                    <a:pt x="454850" y="24130"/>
                  </a:lnTo>
                  <a:lnTo>
                    <a:pt x="406730" y="18199"/>
                  </a:lnTo>
                  <a:lnTo>
                    <a:pt x="358140" y="15049"/>
                  </a:lnTo>
                  <a:lnTo>
                    <a:pt x="309714" y="13754"/>
                  </a:lnTo>
                  <a:lnTo>
                    <a:pt x="226148" y="13182"/>
                  </a:lnTo>
                  <a:lnTo>
                    <a:pt x="191401" y="12598"/>
                  </a:lnTo>
                  <a:lnTo>
                    <a:pt x="157873" y="11252"/>
                  </a:lnTo>
                  <a:lnTo>
                    <a:pt x="125641" y="8750"/>
                  </a:lnTo>
                  <a:lnTo>
                    <a:pt x="72136" y="3911"/>
                  </a:lnTo>
                  <a:lnTo>
                    <a:pt x="19608" y="647"/>
                  </a:lnTo>
                  <a:lnTo>
                    <a:pt x="0" y="0"/>
                  </a:lnTo>
                  <a:lnTo>
                    <a:pt x="0" y="54660"/>
                  </a:lnTo>
                  <a:lnTo>
                    <a:pt x="17957" y="55232"/>
                  </a:lnTo>
                  <a:lnTo>
                    <a:pt x="68821" y="58331"/>
                  </a:lnTo>
                  <a:lnTo>
                    <a:pt x="154609" y="65824"/>
                  </a:lnTo>
                  <a:lnTo>
                    <a:pt x="189471" y="67310"/>
                  </a:lnTo>
                  <a:lnTo>
                    <a:pt x="225272" y="67856"/>
                  </a:lnTo>
                  <a:lnTo>
                    <a:pt x="313156" y="68326"/>
                  </a:lnTo>
                  <a:lnTo>
                    <a:pt x="364032" y="69837"/>
                  </a:lnTo>
                  <a:lnTo>
                    <a:pt x="414020" y="73571"/>
                  </a:lnTo>
                  <a:lnTo>
                    <a:pt x="462445" y="80645"/>
                  </a:lnTo>
                  <a:lnTo>
                    <a:pt x="508622" y="92151"/>
                  </a:lnTo>
                  <a:lnTo>
                    <a:pt x="551853" y="109207"/>
                  </a:lnTo>
                  <a:lnTo>
                    <a:pt x="591477" y="132918"/>
                  </a:lnTo>
                  <a:lnTo>
                    <a:pt x="626808" y="164401"/>
                  </a:lnTo>
                  <a:lnTo>
                    <a:pt x="651192" y="196354"/>
                  </a:lnTo>
                  <a:lnTo>
                    <a:pt x="671042" y="232092"/>
                  </a:lnTo>
                  <a:lnTo>
                    <a:pt x="688009" y="270624"/>
                  </a:lnTo>
                  <a:lnTo>
                    <a:pt x="703745" y="310959"/>
                  </a:lnTo>
                  <a:lnTo>
                    <a:pt x="705916" y="317093"/>
                  </a:lnTo>
                  <a:lnTo>
                    <a:pt x="708164" y="323189"/>
                  </a:lnTo>
                  <a:lnTo>
                    <a:pt x="732891" y="384187"/>
                  </a:lnTo>
                  <a:lnTo>
                    <a:pt x="754532" y="432130"/>
                  </a:lnTo>
                  <a:lnTo>
                    <a:pt x="777760" y="479247"/>
                  </a:lnTo>
                  <a:lnTo>
                    <a:pt x="802601" y="525538"/>
                  </a:lnTo>
                  <a:lnTo>
                    <a:pt x="829043" y="571017"/>
                  </a:lnTo>
                  <a:lnTo>
                    <a:pt x="857084" y="615670"/>
                  </a:lnTo>
                  <a:lnTo>
                    <a:pt x="886625" y="659345"/>
                  </a:lnTo>
                  <a:lnTo>
                    <a:pt x="917562" y="701890"/>
                  </a:lnTo>
                  <a:lnTo>
                    <a:pt x="949896" y="743305"/>
                  </a:lnTo>
                  <a:lnTo>
                    <a:pt x="983627" y="783577"/>
                  </a:lnTo>
                  <a:lnTo>
                    <a:pt x="1018755" y="822731"/>
                  </a:lnTo>
                  <a:lnTo>
                    <a:pt x="1055293" y="860755"/>
                  </a:lnTo>
                  <a:lnTo>
                    <a:pt x="1132332" y="935697"/>
                  </a:lnTo>
                  <a:lnTo>
                    <a:pt x="1163891" y="967740"/>
                  </a:lnTo>
                  <a:lnTo>
                    <a:pt x="1193482" y="1000709"/>
                  </a:lnTo>
                  <a:lnTo>
                    <a:pt x="1220558" y="1035507"/>
                  </a:lnTo>
                  <a:lnTo>
                    <a:pt x="1249248" y="1081570"/>
                  </a:lnTo>
                  <a:lnTo>
                    <a:pt x="1273556" y="1129614"/>
                  </a:lnTo>
                  <a:lnTo>
                    <a:pt x="1293495" y="1179626"/>
                  </a:lnTo>
                  <a:lnTo>
                    <a:pt x="1309065" y="1231620"/>
                  </a:lnTo>
                  <a:lnTo>
                    <a:pt x="1319860" y="1276248"/>
                  </a:lnTo>
                  <a:lnTo>
                    <a:pt x="1328242" y="1321473"/>
                  </a:lnTo>
                  <a:lnTo>
                    <a:pt x="1334223" y="1367205"/>
                  </a:lnTo>
                  <a:lnTo>
                    <a:pt x="1337830" y="1413357"/>
                  </a:lnTo>
                  <a:lnTo>
                    <a:pt x="1339088" y="1459865"/>
                  </a:lnTo>
                  <a:lnTo>
                    <a:pt x="1338021" y="1506613"/>
                  </a:lnTo>
                  <a:lnTo>
                    <a:pt x="1334643" y="1553540"/>
                  </a:lnTo>
                  <a:lnTo>
                    <a:pt x="1329004" y="1600555"/>
                  </a:lnTo>
                  <a:lnTo>
                    <a:pt x="1321104" y="1647583"/>
                  </a:lnTo>
                  <a:lnTo>
                    <a:pt x="1310970" y="1694522"/>
                  </a:lnTo>
                  <a:lnTo>
                    <a:pt x="1298638" y="1741309"/>
                  </a:lnTo>
                  <a:lnTo>
                    <a:pt x="1284122" y="1787855"/>
                  </a:lnTo>
                  <a:lnTo>
                    <a:pt x="1267447" y="1834070"/>
                  </a:lnTo>
                  <a:lnTo>
                    <a:pt x="1248638" y="1879879"/>
                  </a:lnTo>
                  <a:lnTo>
                    <a:pt x="1227721" y="1925193"/>
                  </a:lnTo>
                  <a:lnTo>
                    <a:pt x="1204722" y="1969922"/>
                  </a:lnTo>
                  <a:lnTo>
                    <a:pt x="1179664" y="2014004"/>
                  </a:lnTo>
                  <a:lnTo>
                    <a:pt x="1152563" y="2057336"/>
                  </a:lnTo>
                  <a:lnTo>
                    <a:pt x="1123454" y="2099830"/>
                  </a:lnTo>
                  <a:lnTo>
                    <a:pt x="1092352" y="2141423"/>
                  </a:lnTo>
                  <a:lnTo>
                    <a:pt x="1059281" y="2182025"/>
                  </a:lnTo>
                  <a:lnTo>
                    <a:pt x="1024280" y="2221547"/>
                  </a:lnTo>
                  <a:lnTo>
                    <a:pt x="994092" y="2253234"/>
                  </a:lnTo>
                  <a:lnTo>
                    <a:pt x="962685" y="2284184"/>
                  </a:lnTo>
                  <a:lnTo>
                    <a:pt x="930059" y="2314410"/>
                  </a:lnTo>
                  <a:lnTo>
                    <a:pt x="896239" y="2343886"/>
                  </a:lnTo>
                  <a:lnTo>
                    <a:pt x="861212" y="2372639"/>
                  </a:lnTo>
                  <a:lnTo>
                    <a:pt x="824992" y="2400643"/>
                  </a:lnTo>
                  <a:lnTo>
                    <a:pt x="787577" y="2427897"/>
                  </a:lnTo>
                  <a:lnTo>
                    <a:pt x="748982" y="2454414"/>
                  </a:lnTo>
                  <a:lnTo>
                    <a:pt x="709193" y="2480170"/>
                  </a:lnTo>
                  <a:lnTo>
                    <a:pt x="668235" y="2505176"/>
                  </a:lnTo>
                  <a:lnTo>
                    <a:pt x="626110" y="2529433"/>
                  </a:lnTo>
                  <a:lnTo>
                    <a:pt x="582815" y="2552928"/>
                  </a:lnTo>
                  <a:lnTo>
                    <a:pt x="538353" y="2575674"/>
                  </a:lnTo>
                  <a:lnTo>
                    <a:pt x="492747" y="2597645"/>
                  </a:lnTo>
                  <a:lnTo>
                    <a:pt x="445973" y="2618841"/>
                  </a:lnTo>
                  <a:lnTo>
                    <a:pt x="398068" y="2639288"/>
                  </a:lnTo>
                  <a:lnTo>
                    <a:pt x="349008" y="2658948"/>
                  </a:lnTo>
                  <a:lnTo>
                    <a:pt x="298818" y="2677845"/>
                  </a:lnTo>
                  <a:lnTo>
                    <a:pt x="247497" y="2695956"/>
                  </a:lnTo>
                  <a:lnTo>
                    <a:pt x="195059" y="2713291"/>
                  </a:lnTo>
                  <a:lnTo>
                    <a:pt x="141490" y="2729839"/>
                  </a:lnTo>
                  <a:lnTo>
                    <a:pt x="86791" y="2745613"/>
                  </a:lnTo>
                  <a:lnTo>
                    <a:pt x="41414" y="2757767"/>
                  </a:lnTo>
                  <a:lnTo>
                    <a:pt x="0" y="2767723"/>
                  </a:lnTo>
                  <a:lnTo>
                    <a:pt x="0" y="2823807"/>
                  </a:lnTo>
                  <a:lnTo>
                    <a:pt x="56553" y="2810522"/>
                  </a:lnTo>
                  <a:lnTo>
                    <a:pt x="101346" y="2798521"/>
                  </a:lnTo>
                  <a:lnTo>
                    <a:pt x="157378" y="2782366"/>
                  </a:lnTo>
                  <a:lnTo>
                    <a:pt x="212280" y="2765399"/>
                  </a:lnTo>
                  <a:lnTo>
                    <a:pt x="266039" y="2747619"/>
                  </a:lnTo>
                  <a:lnTo>
                    <a:pt x="318643" y="2729014"/>
                  </a:lnTo>
                  <a:lnTo>
                    <a:pt x="370116" y="2709608"/>
                  </a:lnTo>
                  <a:lnTo>
                    <a:pt x="420420" y="2689402"/>
                  </a:lnTo>
                  <a:lnTo>
                    <a:pt x="469569" y="2668397"/>
                  </a:lnTo>
                  <a:lnTo>
                    <a:pt x="517563" y="2646578"/>
                  </a:lnTo>
                  <a:lnTo>
                    <a:pt x="564375" y="2623972"/>
                  </a:lnTo>
                  <a:lnTo>
                    <a:pt x="610019" y="2600579"/>
                  </a:lnTo>
                  <a:lnTo>
                    <a:pt x="654481" y="2576385"/>
                  </a:lnTo>
                  <a:lnTo>
                    <a:pt x="697763" y="2551404"/>
                  </a:lnTo>
                  <a:lnTo>
                    <a:pt x="739851" y="2525636"/>
                  </a:lnTo>
                  <a:lnTo>
                    <a:pt x="780757" y="2499093"/>
                  </a:lnTo>
                  <a:lnTo>
                    <a:pt x="820445" y="2471775"/>
                  </a:lnTo>
                  <a:lnTo>
                    <a:pt x="858939" y="2443670"/>
                  </a:lnTo>
                  <a:lnTo>
                    <a:pt x="896213" y="2414790"/>
                  </a:lnTo>
                  <a:lnTo>
                    <a:pt x="932281" y="2385149"/>
                  </a:lnTo>
                  <a:lnTo>
                    <a:pt x="967130" y="2354732"/>
                  </a:lnTo>
                  <a:lnTo>
                    <a:pt x="1000747" y="2323554"/>
                  </a:lnTo>
                  <a:lnTo>
                    <a:pt x="1033145" y="2291613"/>
                  </a:lnTo>
                  <a:lnTo>
                    <a:pt x="1064298" y="2258911"/>
                  </a:lnTo>
                  <a:lnTo>
                    <a:pt x="1099400" y="2219325"/>
                  </a:lnTo>
                  <a:lnTo>
                    <a:pt x="1132649" y="2178685"/>
                  </a:lnTo>
                  <a:lnTo>
                    <a:pt x="1164005" y="2137054"/>
                  </a:lnTo>
                  <a:lnTo>
                    <a:pt x="1193457" y="2094534"/>
                  </a:lnTo>
                  <a:lnTo>
                    <a:pt x="1220978" y="2051189"/>
                  </a:lnTo>
                  <a:lnTo>
                    <a:pt x="1246543" y="2007095"/>
                  </a:lnTo>
                  <a:lnTo>
                    <a:pt x="1270152" y="1962340"/>
                  </a:lnTo>
                  <a:lnTo>
                    <a:pt x="1291755" y="1916976"/>
                  </a:lnTo>
                  <a:lnTo>
                    <a:pt x="1311338" y="1871103"/>
                  </a:lnTo>
                  <a:lnTo>
                    <a:pt x="1328889" y="1824799"/>
                  </a:lnTo>
                  <a:lnTo>
                    <a:pt x="1344383" y="1778127"/>
                  </a:lnTo>
                  <a:lnTo>
                    <a:pt x="1357782" y="1731162"/>
                  </a:lnTo>
                  <a:lnTo>
                    <a:pt x="1369085" y="1683994"/>
                  </a:lnTo>
                  <a:lnTo>
                    <a:pt x="1378267" y="1636699"/>
                  </a:lnTo>
                  <a:lnTo>
                    <a:pt x="1385303" y="1589341"/>
                  </a:lnTo>
                  <a:lnTo>
                    <a:pt x="1390167" y="1542008"/>
                  </a:lnTo>
                  <a:lnTo>
                    <a:pt x="1392834" y="1494777"/>
                  </a:lnTo>
                  <a:lnTo>
                    <a:pt x="1393291" y="1447711"/>
                  </a:lnTo>
                  <a:close/>
                </a:path>
              </a:pathLst>
            </a:custGeom>
            <a:solidFill>
              <a:srgbClr val="7B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072653"/>
              <a:ext cx="2051859" cy="289749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76477" y="8332213"/>
            <a:ext cx="3511522" cy="195555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4992"/>
            <a:ext cx="3479286" cy="2047553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3237016" y="1"/>
            <a:ext cx="5051425" cy="2091689"/>
            <a:chOff x="13237016" y="1"/>
            <a:chExt cx="5051425" cy="2091689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06060" y="1"/>
              <a:ext cx="2481939" cy="20916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3237007" y="11"/>
              <a:ext cx="2404745" cy="1165860"/>
            </a:xfrm>
            <a:custGeom>
              <a:avLst/>
              <a:gdLst/>
              <a:ahLst/>
              <a:cxnLst/>
              <a:rect l="l" t="t" r="r" b="b"/>
              <a:pathLst>
                <a:path w="2404744" h="1165860">
                  <a:moveTo>
                    <a:pt x="1769084" y="51028"/>
                  </a:moveTo>
                  <a:lnTo>
                    <a:pt x="1766062" y="3213"/>
                  </a:lnTo>
                  <a:lnTo>
                    <a:pt x="1765515" y="0"/>
                  </a:lnTo>
                  <a:lnTo>
                    <a:pt x="1718691" y="0"/>
                  </a:lnTo>
                  <a:lnTo>
                    <a:pt x="1722488" y="42138"/>
                  </a:lnTo>
                  <a:lnTo>
                    <a:pt x="1721116" y="88595"/>
                  </a:lnTo>
                  <a:lnTo>
                    <a:pt x="1713814" y="133845"/>
                  </a:lnTo>
                  <a:lnTo>
                    <a:pt x="1697456" y="176466"/>
                  </a:lnTo>
                  <a:lnTo>
                    <a:pt x="1670723" y="213855"/>
                  </a:lnTo>
                  <a:lnTo>
                    <a:pt x="1635531" y="246075"/>
                  </a:lnTo>
                  <a:lnTo>
                    <a:pt x="1593811" y="273227"/>
                  </a:lnTo>
                  <a:lnTo>
                    <a:pt x="1547482" y="295363"/>
                  </a:lnTo>
                  <a:lnTo>
                    <a:pt x="1498473" y="312585"/>
                  </a:lnTo>
                  <a:lnTo>
                    <a:pt x="1448714" y="324954"/>
                  </a:lnTo>
                  <a:lnTo>
                    <a:pt x="1400124" y="332562"/>
                  </a:lnTo>
                  <a:lnTo>
                    <a:pt x="1354620" y="335483"/>
                  </a:lnTo>
                  <a:lnTo>
                    <a:pt x="1302461" y="335788"/>
                  </a:lnTo>
                  <a:lnTo>
                    <a:pt x="1250149" y="335191"/>
                  </a:lnTo>
                  <a:lnTo>
                    <a:pt x="1197800" y="333667"/>
                  </a:lnTo>
                  <a:lnTo>
                    <a:pt x="1145540" y="331190"/>
                  </a:lnTo>
                  <a:lnTo>
                    <a:pt x="1093470" y="327736"/>
                  </a:lnTo>
                  <a:lnTo>
                    <a:pt x="1046264" y="323583"/>
                  </a:lnTo>
                  <a:lnTo>
                    <a:pt x="999109" y="316560"/>
                  </a:lnTo>
                  <a:lnTo>
                    <a:pt x="953249" y="304800"/>
                  </a:lnTo>
                  <a:lnTo>
                    <a:pt x="909929" y="286448"/>
                  </a:lnTo>
                  <a:lnTo>
                    <a:pt x="876071" y="264401"/>
                  </a:lnTo>
                  <a:lnTo>
                    <a:pt x="844854" y="236093"/>
                  </a:lnTo>
                  <a:lnTo>
                    <a:pt x="816584" y="201917"/>
                  </a:lnTo>
                  <a:lnTo>
                    <a:pt x="791540" y="162255"/>
                  </a:lnTo>
                  <a:lnTo>
                    <a:pt x="770013" y="117538"/>
                  </a:lnTo>
                  <a:lnTo>
                    <a:pt x="752297" y="68135"/>
                  </a:lnTo>
                  <a:lnTo>
                    <a:pt x="738111" y="10871"/>
                  </a:lnTo>
                  <a:lnTo>
                    <a:pt x="736790" y="0"/>
                  </a:lnTo>
                  <a:lnTo>
                    <a:pt x="689229" y="0"/>
                  </a:lnTo>
                  <a:lnTo>
                    <a:pt x="706882" y="81800"/>
                  </a:lnTo>
                  <a:lnTo>
                    <a:pt x="721715" y="124548"/>
                  </a:lnTo>
                  <a:lnTo>
                    <a:pt x="741692" y="169532"/>
                  </a:lnTo>
                  <a:lnTo>
                    <a:pt x="767524" y="214541"/>
                  </a:lnTo>
                  <a:lnTo>
                    <a:pt x="799934" y="257390"/>
                  </a:lnTo>
                  <a:lnTo>
                    <a:pt x="839685" y="295871"/>
                  </a:lnTo>
                  <a:lnTo>
                    <a:pt x="887463" y="327761"/>
                  </a:lnTo>
                  <a:lnTo>
                    <a:pt x="936815" y="348754"/>
                  </a:lnTo>
                  <a:lnTo>
                    <a:pt x="988212" y="362153"/>
                  </a:lnTo>
                  <a:lnTo>
                    <a:pt x="1039774" y="370078"/>
                  </a:lnTo>
                  <a:lnTo>
                    <a:pt x="1089647" y="374700"/>
                  </a:lnTo>
                  <a:lnTo>
                    <a:pt x="1142555" y="378142"/>
                  </a:lnTo>
                  <a:lnTo>
                    <a:pt x="1195666" y="380669"/>
                  </a:lnTo>
                  <a:lnTo>
                    <a:pt x="1248854" y="382282"/>
                  </a:lnTo>
                  <a:lnTo>
                    <a:pt x="1302004" y="382943"/>
                  </a:lnTo>
                  <a:lnTo>
                    <a:pt x="1355013" y="382612"/>
                  </a:lnTo>
                  <a:lnTo>
                    <a:pt x="1394015" y="380403"/>
                  </a:lnTo>
                  <a:lnTo>
                    <a:pt x="1436408" y="374815"/>
                  </a:lnTo>
                  <a:lnTo>
                    <a:pt x="1480896" y="365683"/>
                  </a:lnTo>
                  <a:lnTo>
                    <a:pt x="1526209" y="352844"/>
                  </a:lnTo>
                  <a:lnTo>
                    <a:pt x="1571066" y="336105"/>
                  </a:lnTo>
                  <a:lnTo>
                    <a:pt x="1614195" y="315302"/>
                  </a:lnTo>
                  <a:lnTo>
                    <a:pt x="1654302" y="290271"/>
                  </a:lnTo>
                  <a:lnTo>
                    <a:pt x="1690128" y="260819"/>
                  </a:lnTo>
                  <a:lnTo>
                    <a:pt x="1720367" y="226783"/>
                  </a:lnTo>
                  <a:lnTo>
                    <a:pt x="1743760" y="187985"/>
                  </a:lnTo>
                  <a:lnTo>
                    <a:pt x="1759026" y="144259"/>
                  </a:lnTo>
                  <a:lnTo>
                    <a:pt x="1766824" y="98221"/>
                  </a:lnTo>
                  <a:lnTo>
                    <a:pt x="1769084" y="51028"/>
                  </a:lnTo>
                  <a:close/>
                </a:path>
                <a:path w="2404744" h="1165860">
                  <a:moveTo>
                    <a:pt x="2141550" y="27774"/>
                  </a:moveTo>
                  <a:lnTo>
                    <a:pt x="2140724" y="0"/>
                  </a:lnTo>
                  <a:lnTo>
                    <a:pt x="2093709" y="0"/>
                  </a:lnTo>
                  <a:lnTo>
                    <a:pt x="2093747" y="381"/>
                  </a:lnTo>
                  <a:lnTo>
                    <a:pt x="2093633" y="51574"/>
                  </a:lnTo>
                  <a:lnTo>
                    <a:pt x="2089378" y="102120"/>
                  </a:lnTo>
                  <a:lnTo>
                    <a:pt x="2080564" y="151155"/>
                  </a:lnTo>
                  <a:lnTo>
                    <a:pt x="2066810" y="197827"/>
                  </a:lnTo>
                  <a:lnTo>
                    <a:pt x="2047697" y="241325"/>
                  </a:lnTo>
                  <a:lnTo>
                    <a:pt x="2004987" y="304304"/>
                  </a:lnTo>
                  <a:lnTo>
                    <a:pt x="1979650" y="333895"/>
                  </a:lnTo>
                  <a:lnTo>
                    <a:pt x="1953361" y="362661"/>
                  </a:lnTo>
                  <a:lnTo>
                    <a:pt x="1936889" y="380517"/>
                  </a:lnTo>
                  <a:lnTo>
                    <a:pt x="1928660" y="389610"/>
                  </a:lnTo>
                  <a:lnTo>
                    <a:pt x="1903145" y="419328"/>
                  </a:lnTo>
                  <a:lnTo>
                    <a:pt x="1869757" y="462165"/>
                  </a:lnTo>
                  <a:lnTo>
                    <a:pt x="1824672" y="522173"/>
                  </a:lnTo>
                  <a:lnTo>
                    <a:pt x="1794484" y="559663"/>
                  </a:lnTo>
                  <a:lnTo>
                    <a:pt x="1762379" y="594575"/>
                  </a:lnTo>
                  <a:lnTo>
                    <a:pt x="1727619" y="625309"/>
                  </a:lnTo>
                  <a:lnTo>
                    <a:pt x="1685417" y="652335"/>
                  </a:lnTo>
                  <a:lnTo>
                    <a:pt x="1639125" y="672515"/>
                  </a:lnTo>
                  <a:lnTo>
                    <a:pt x="1590319" y="687146"/>
                  </a:lnTo>
                  <a:lnTo>
                    <a:pt x="1540535" y="697509"/>
                  </a:lnTo>
                  <a:lnTo>
                    <a:pt x="1491335" y="704888"/>
                  </a:lnTo>
                  <a:lnTo>
                    <a:pt x="1444282" y="710565"/>
                  </a:lnTo>
                  <a:lnTo>
                    <a:pt x="1395069" y="716064"/>
                  </a:lnTo>
                  <a:lnTo>
                    <a:pt x="1345463" y="720661"/>
                  </a:lnTo>
                  <a:lnTo>
                    <a:pt x="1295730" y="723341"/>
                  </a:lnTo>
                  <a:lnTo>
                    <a:pt x="1246124" y="723138"/>
                  </a:lnTo>
                  <a:lnTo>
                    <a:pt x="1196886" y="719074"/>
                  </a:lnTo>
                  <a:lnTo>
                    <a:pt x="1147495" y="710298"/>
                  </a:lnTo>
                  <a:lnTo>
                    <a:pt x="1099197" y="697560"/>
                  </a:lnTo>
                  <a:lnTo>
                    <a:pt x="1052385" y="682040"/>
                  </a:lnTo>
                  <a:lnTo>
                    <a:pt x="1007503" y="664895"/>
                  </a:lnTo>
                  <a:lnTo>
                    <a:pt x="964971" y="647280"/>
                  </a:lnTo>
                  <a:lnTo>
                    <a:pt x="916940" y="626364"/>
                  </a:lnTo>
                  <a:lnTo>
                    <a:pt x="867740" y="602932"/>
                  </a:lnTo>
                  <a:lnTo>
                    <a:pt x="818857" y="576262"/>
                  </a:lnTo>
                  <a:lnTo>
                    <a:pt x="771791" y="545630"/>
                  </a:lnTo>
                  <a:lnTo>
                    <a:pt x="728027" y="510324"/>
                  </a:lnTo>
                  <a:lnTo>
                    <a:pt x="691349" y="472998"/>
                  </a:lnTo>
                  <a:lnTo>
                    <a:pt x="659155" y="432308"/>
                  </a:lnTo>
                  <a:lnTo>
                    <a:pt x="631075" y="389001"/>
                  </a:lnTo>
                  <a:lnTo>
                    <a:pt x="606717" y="343763"/>
                  </a:lnTo>
                  <a:lnTo>
                    <a:pt x="585711" y="297345"/>
                  </a:lnTo>
                  <a:lnTo>
                    <a:pt x="567677" y="250456"/>
                  </a:lnTo>
                  <a:lnTo>
                    <a:pt x="552234" y="203809"/>
                  </a:lnTo>
                  <a:lnTo>
                    <a:pt x="539000" y="158140"/>
                  </a:lnTo>
                  <a:lnTo>
                    <a:pt x="527608" y="114160"/>
                  </a:lnTo>
                  <a:lnTo>
                    <a:pt x="517664" y="72047"/>
                  </a:lnTo>
                  <a:lnTo>
                    <a:pt x="508393" y="27635"/>
                  </a:lnTo>
                  <a:lnTo>
                    <a:pt x="503631" y="0"/>
                  </a:lnTo>
                  <a:lnTo>
                    <a:pt x="455917" y="0"/>
                  </a:lnTo>
                  <a:lnTo>
                    <a:pt x="471551" y="82003"/>
                  </a:lnTo>
                  <a:lnTo>
                    <a:pt x="481647" y="125349"/>
                  </a:lnTo>
                  <a:lnTo>
                    <a:pt x="492353" y="166827"/>
                  </a:lnTo>
                  <a:lnTo>
                    <a:pt x="504621" y="209842"/>
                  </a:lnTo>
                  <a:lnTo>
                    <a:pt x="518769" y="253873"/>
                  </a:lnTo>
                  <a:lnTo>
                    <a:pt x="535101" y="298373"/>
                  </a:lnTo>
                  <a:lnTo>
                    <a:pt x="553923" y="342811"/>
                  </a:lnTo>
                  <a:lnTo>
                    <a:pt x="575538" y="386651"/>
                  </a:lnTo>
                  <a:lnTo>
                    <a:pt x="600252" y="429348"/>
                  </a:lnTo>
                  <a:lnTo>
                    <a:pt x="628370" y="470382"/>
                  </a:lnTo>
                  <a:lnTo>
                    <a:pt x="660196" y="509206"/>
                  </a:lnTo>
                  <a:lnTo>
                    <a:pt x="696036" y="545299"/>
                  </a:lnTo>
                  <a:lnTo>
                    <a:pt x="734834" y="577329"/>
                  </a:lnTo>
                  <a:lnTo>
                    <a:pt x="775931" y="605612"/>
                  </a:lnTo>
                  <a:lnTo>
                    <a:pt x="818464" y="630618"/>
                  </a:lnTo>
                  <a:lnTo>
                    <a:pt x="861593" y="652830"/>
                  </a:lnTo>
                  <a:lnTo>
                    <a:pt x="904455" y="672744"/>
                  </a:lnTo>
                  <a:lnTo>
                    <a:pt x="946213" y="690841"/>
                  </a:lnTo>
                  <a:lnTo>
                    <a:pt x="990574" y="709180"/>
                  </a:lnTo>
                  <a:lnTo>
                    <a:pt x="1037513" y="727062"/>
                  </a:lnTo>
                  <a:lnTo>
                    <a:pt x="1086713" y="743267"/>
                  </a:lnTo>
                  <a:lnTo>
                    <a:pt x="1137805" y="756627"/>
                  </a:lnTo>
                  <a:lnTo>
                    <a:pt x="1190472" y="765949"/>
                  </a:lnTo>
                  <a:lnTo>
                    <a:pt x="1242796" y="770318"/>
                  </a:lnTo>
                  <a:lnTo>
                    <a:pt x="1294968" y="770623"/>
                  </a:lnTo>
                  <a:lnTo>
                    <a:pt x="1346860" y="767892"/>
                  </a:lnTo>
                  <a:lnTo>
                    <a:pt x="1398333" y="763143"/>
                  </a:lnTo>
                  <a:lnTo>
                    <a:pt x="1449260" y="757440"/>
                  </a:lnTo>
                  <a:lnTo>
                    <a:pt x="1491983" y="752348"/>
                  </a:lnTo>
                  <a:lnTo>
                    <a:pt x="1536661" y="746010"/>
                  </a:lnTo>
                  <a:lnTo>
                    <a:pt x="1582356" y="737489"/>
                  </a:lnTo>
                  <a:lnTo>
                    <a:pt x="1628114" y="725830"/>
                  </a:lnTo>
                  <a:lnTo>
                    <a:pt x="1672983" y="710120"/>
                  </a:lnTo>
                  <a:lnTo>
                    <a:pt x="1716036" y="689419"/>
                  </a:lnTo>
                  <a:lnTo>
                    <a:pt x="1756308" y="662787"/>
                  </a:lnTo>
                  <a:lnTo>
                    <a:pt x="1794408" y="629310"/>
                  </a:lnTo>
                  <a:lnTo>
                    <a:pt x="1828914" y="592048"/>
                  </a:lnTo>
                  <a:lnTo>
                    <a:pt x="1860867" y="552475"/>
                  </a:lnTo>
                  <a:lnTo>
                    <a:pt x="1907362" y="490588"/>
                  </a:lnTo>
                  <a:lnTo>
                    <a:pt x="1923288" y="469709"/>
                  </a:lnTo>
                  <a:lnTo>
                    <a:pt x="1939340" y="449529"/>
                  </a:lnTo>
                  <a:lnTo>
                    <a:pt x="1955800" y="430098"/>
                  </a:lnTo>
                  <a:lnTo>
                    <a:pt x="1963674" y="421208"/>
                  </a:lnTo>
                  <a:lnTo>
                    <a:pt x="2015693" y="363918"/>
                  </a:lnTo>
                  <a:lnTo>
                    <a:pt x="2042668" y="332219"/>
                  </a:lnTo>
                  <a:lnTo>
                    <a:pt x="2067585" y="298818"/>
                  </a:lnTo>
                  <a:lnTo>
                    <a:pt x="2070887" y="293357"/>
                  </a:lnTo>
                  <a:lnTo>
                    <a:pt x="2089213" y="263080"/>
                  </a:lnTo>
                  <a:lnTo>
                    <a:pt x="2108644" y="219964"/>
                  </a:lnTo>
                  <a:lnTo>
                    <a:pt x="2123287" y="174269"/>
                  </a:lnTo>
                  <a:lnTo>
                    <a:pt x="2133460" y="126606"/>
                  </a:lnTo>
                  <a:lnTo>
                    <a:pt x="2139442" y="77571"/>
                  </a:lnTo>
                  <a:lnTo>
                    <a:pt x="2141550" y="27774"/>
                  </a:lnTo>
                  <a:close/>
                </a:path>
                <a:path w="2404744" h="1165860">
                  <a:moveTo>
                    <a:pt x="2404440" y="0"/>
                  </a:moveTo>
                  <a:lnTo>
                    <a:pt x="2357183" y="0"/>
                  </a:lnTo>
                  <a:lnTo>
                    <a:pt x="2353945" y="39928"/>
                  </a:lnTo>
                  <a:lnTo>
                    <a:pt x="2348217" y="88887"/>
                  </a:lnTo>
                  <a:lnTo>
                    <a:pt x="2340660" y="138607"/>
                  </a:lnTo>
                  <a:lnTo>
                    <a:pt x="2326005" y="218033"/>
                  </a:lnTo>
                  <a:lnTo>
                    <a:pt x="2321852" y="247713"/>
                  </a:lnTo>
                  <a:lnTo>
                    <a:pt x="2318423" y="278282"/>
                  </a:lnTo>
                  <a:lnTo>
                    <a:pt x="2310053" y="359613"/>
                  </a:lnTo>
                  <a:lnTo>
                    <a:pt x="2303386" y="409003"/>
                  </a:lnTo>
                  <a:lnTo>
                    <a:pt x="2294001" y="456920"/>
                  </a:lnTo>
                  <a:lnTo>
                    <a:pt x="2280564" y="502348"/>
                  </a:lnTo>
                  <a:lnTo>
                    <a:pt x="2261730" y="544271"/>
                  </a:lnTo>
                  <a:lnTo>
                    <a:pt x="2236165" y="581698"/>
                  </a:lnTo>
                  <a:lnTo>
                    <a:pt x="2202548" y="613600"/>
                  </a:lnTo>
                  <a:lnTo>
                    <a:pt x="2140915" y="645833"/>
                  </a:lnTo>
                  <a:lnTo>
                    <a:pt x="2070658" y="667270"/>
                  </a:lnTo>
                  <a:lnTo>
                    <a:pt x="2063419" y="668997"/>
                  </a:lnTo>
                  <a:lnTo>
                    <a:pt x="2056231" y="670966"/>
                  </a:lnTo>
                  <a:lnTo>
                    <a:pt x="1996922" y="688911"/>
                  </a:lnTo>
                  <a:lnTo>
                    <a:pt x="1945703" y="706869"/>
                  </a:lnTo>
                  <a:lnTo>
                    <a:pt x="1895322" y="726884"/>
                  </a:lnTo>
                  <a:lnTo>
                    <a:pt x="1845754" y="748982"/>
                  </a:lnTo>
                  <a:lnTo>
                    <a:pt x="1797011" y="773137"/>
                  </a:lnTo>
                  <a:lnTo>
                    <a:pt x="1749298" y="799261"/>
                  </a:lnTo>
                  <a:lnTo>
                    <a:pt x="1702816" y="827239"/>
                  </a:lnTo>
                  <a:lnTo>
                    <a:pt x="1657553" y="857084"/>
                  </a:lnTo>
                  <a:lnTo>
                    <a:pt x="1613522" y="888771"/>
                  </a:lnTo>
                  <a:lnTo>
                    <a:pt x="1570710" y="922324"/>
                  </a:lnTo>
                  <a:lnTo>
                    <a:pt x="1500162" y="981989"/>
                  </a:lnTo>
                  <a:lnTo>
                    <a:pt x="1470101" y="1006322"/>
                  </a:lnTo>
                  <a:lnTo>
                    <a:pt x="1407388" y="1049172"/>
                  </a:lnTo>
                  <a:lnTo>
                    <a:pt x="1365554" y="1069873"/>
                  </a:lnTo>
                  <a:lnTo>
                    <a:pt x="1322400" y="1086688"/>
                  </a:lnTo>
                  <a:lnTo>
                    <a:pt x="1277912" y="1099591"/>
                  </a:lnTo>
                  <a:lnTo>
                    <a:pt x="1232103" y="1108595"/>
                  </a:lnTo>
                  <a:lnTo>
                    <a:pt x="1186776" y="1114818"/>
                  </a:lnTo>
                  <a:lnTo>
                    <a:pt x="1141044" y="1118209"/>
                  </a:lnTo>
                  <a:lnTo>
                    <a:pt x="1095044" y="1118793"/>
                  </a:lnTo>
                  <a:lnTo>
                    <a:pt x="1048854" y="1116634"/>
                  </a:lnTo>
                  <a:lnTo>
                    <a:pt x="1002588" y="1111770"/>
                  </a:lnTo>
                  <a:lnTo>
                    <a:pt x="956360" y="1104226"/>
                  </a:lnTo>
                  <a:lnTo>
                    <a:pt x="910285" y="1094079"/>
                  </a:lnTo>
                  <a:lnTo>
                    <a:pt x="864450" y="1081341"/>
                  </a:lnTo>
                  <a:lnTo>
                    <a:pt x="818984" y="1066063"/>
                  </a:lnTo>
                  <a:lnTo>
                    <a:pt x="773976" y="1048296"/>
                  </a:lnTo>
                  <a:lnTo>
                    <a:pt x="729551" y="1028077"/>
                  </a:lnTo>
                  <a:lnTo>
                    <a:pt x="685800" y="1005446"/>
                  </a:lnTo>
                  <a:lnTo>
                    <a:pt x="642848" y="980452"/>
                  </a:lnTo>
                  <a:lnTo>
                    <a:pt x="600798" y="953122"/>
                  </a:lnTo>
                  <a:lnTo>
                    <a:pt x="559739" y="923518"/>
                  </a:lnTo>
                  <a:lnTo>
                    <a:pt x="519811" y="891679"/>
                  </a:lnTo>
                  <a:lnTo>
                    <a:pt x="481101" y="857643"/>
                  </a:lnTo>
                  <a:lnTo>
                    <a:pt x="443712" y="821448"/>
                  </a:lnTo>
                  <a:lnTo>
                    <a:pt x="407771" y="783145"/>
                  </a:lnTo>
                  <a:lnTo>
                    <a:pt x="379298" y="750125"/>
                  </a:lnTo>
                  <a:lnTo>
                    <a:pt x="351802" y="715797"/>
                  </a:lnTo>
                  <a:lnTo>
                    <a:pt x="325297" y="680161"/>
                  </a:lnTo>
                  <a:lnTo>
                    <a:pt x="299758" y="643229"/>
                  </a:lnTo>
                  <a:lnTo>
                    <a:pt x="275209" y="605002"/>
                  </a:lnTo>
                  <a:lnTo>
                    <a:pt x="251637" y="565505"/>
                  </a:lnTo>
                  <a:lnTo>
                    <a:pt x="229069" y="524713"/>
                  </a:lnTo>
                  <a:lnTo>
                    <a:pt x="207479" y="482663"/>
                  </a:lnTo>
                  <a:lnTo>
                    <a:pt x="186893" y="439343"/>
                  </a:lnTo>
                  <a:lnTo>
                    <a:pt x="167297" y="394766"/>
                  </a:lnTo>
                  <a:lnTo>
                    <a:pt x="148717" y="348932"/>
                  </a:lnTo>
                  <a:lnTo>
                    <a:pt x="131127" y="301866"/>
                  </a:lnTo>
                  <a:lnTo>
                    <a:pt x="114554" y="253568"/>
                  </a:lnTo>
                  <a:lnTo>
                    <a:pt x="98983" y="204038"/>
                  </a:lnTo>
                  <a:lnTo>
                    <a:pt x="84429" y="153276"/>
                  </a:lnTo>
                  <a:lnTo>
                    <a:pt x="70891" y="101307"/>
                  </a:lnTo>
                  <a:lnTo>
                    <a:pt x="58369" y="48133"/>
                  </a:lnTo>
                  <a:lnTo>
                    <a:pt x="48183" y="0"/>
                  </a:lnTo>
                  <a:lnTo>
                    <a:pt x="0" y="0"/>
                  </a:lnTo>
                  <a:lnTo>
                    <a:pt x="12395" y="58915"/>
                  </a:lnTo>
                  <a:lnTo>
                    <a:pt x="25247" y="113423"/>
                  </a:lnTo>
                  <a:lnTo>
                    <a:pt x="39166" y="166712"/>
                  </a:lnTo>
                  <a:lnTo>
                    <a:pt x="54127" y="218770"/>
                  </a:lnTo>
                  <a:lnTo>
                    <a:pt x="70142" y="269582"/>
                  </a:lnTo>
                  <a:lnTo>
                    <a:pt x="87198" y="319151"/>
                  </a:lnTo>
                  <a:lnTo>
                    <a:pt x="105308" y="367474"/>
                  </a:lnTo>
                  <a:lnTo>
                    <a:pt x="124460" y="414528"/>
                  </a:lnTo>
                  <a:lnTo>
                    <a:pt x="144640" y="460324"/>
                  </a:lnTo>
                  <a:lnTo>
                    <a:pt x="165849" y="504837"/>
                  </a:lnTo>
                  <a:lnTo>
                    <a:pt x="188099" y="548081"/>
                  </a:lnTo>
                  <a:lnTo>
                    <a:pt x="211378" y="590029"/>
                  </a:lnTo>
                  <a:lnTo>
                    <a:pt x="235686" y="630682"/>
                  </a:lnTo>
                  <a:lnTo>
                    <a:pt x="261010" y="670026"/>
                  </a:lnTo>
                  <a:lnTo>
                    <a:pt x="287350" y="708075"/>
                  </a:lnTo>
                  <a:lnTo>
                    <a:pt x="314706" y="744804"/>
                  </a:lnTo>
                  <a:lnTo>
                    <a:pt x="343077" y="780199"/>
                  </a:lnTo>
                  <a:lnTo>
                    <a:pt x="372452" y="814273"/>
                  </a:lnTo>
                  <a:lnTo>
                    <a:pt x="408203" y="852436"/>
                  </a:lnTo>
                  <a:lnTo>
                    <a:pt x="445350" y="888593"/>
                  </a:lnTo>
                  <a:lnTo>
                    <a:pt x="483768" y="922718"/>
                  </a:lnTo>
                  <a:lnTo>
                    <a:pt x="523379" y="954773"/>
                  </a:lnTo>
                  <a:lnTo>
                    <a:pt x="564095" y="984719"/>
                  </a:lnTo>
                  <a:lnTo>
                    <a:pt x="605790" y="1012520"/>
                  </a:lnTo>
                  <a:lnTo>
                    <a:pt x="648398" y="1038123"/>
                  </a:lnTo>
                  <a:lnTo>
                    <a:pt x="691794" y="1061504"/>
                  </a:lnTo>
                  <a:lnTo>
                    <a:pt x="735901" y="1082636"/>
                  </a:lnTo>
                  <a:lnTo>
                    <a:pt x="780605" y="1101445"/>
                  </a:lnTo>
                  <a:lnTo>
                    <a:pt x="825830" y="1117930"/>
                  </a:lnTo>
                  <a:lnTo>
                    <a:pt x="871461" y="1132027"/>
                  </a:lnTo>
                  <a:lnTo>
                    <a:pt x="917409" y="1143723"/>
                  </a:lnTo>
                  <a:lnTo>
                    <a:pt x="963574" y="1152956"/>
                  </a:lnTo>
                  <a:lnTo>
                    <a:pt x="1009853" y="1159700"/>
                  </a:lnTo>
                  <a:lnTo>
                    <a:pt x="1056157" y="1163904"/>
                  </a:lnTo>
                  <a:lnTo>
                    <a:pt x="1102398" y="1165555"/>
                  </a:lnTo>
                  <a:lnTo>
                    <a:pt x="1148448" y="1164590"/>
                  </a:lnTo>
                  <a:lnTo>
                    <a:pt x="1194244" y="1160995"/>
                  </a:lnTo>
                  <a:lnTo>
                    <a:pt x="1239672" y="1154709"/>
                  </a:lnTo>
                  <a:lnTo>
                    <a:pt x="1289558" y="1144828"/>
                  </a:lnTo>
                  <a:lnTo>
                    <a:pt x="1337995" y="1130706"/>
                  </a:lnTo>
                  <a:lnTo>
                    <a:pt x="1384973" y="1112329"/>
                  </a:lnTo>
                  <a:lnTo>
                    <a:pt x="1430502" y="1089710"/>
                  </a:lnTo>
                  <a:lnTo>
                    <a:pt x="1465275" y="1067828"/>
                  </a:lnTo>
                  <a:lnTo>
                    <a:pt x="1498257" y="1043622"/>
                  </a:lnTo>
                  <a:lnTo>
                    <a:pt x="1529854" y="1018019"/>
                  </a:lnTo>
                  <a:lnTo>
                    <a:pt x="1580235" y="975156"/>
                  </a:lnTo>
                  <a:lnTo>
                    <a:pt x="1590230" y="966762"/>
                  </a:lnTo>
                  <a:lnTo>
                    <a:pt x="1641525" y="926109"/>
                  </a:lnTo>
                  <a:lnTo>
                    <a:pt x="1684020" y="895540"/>
                  </a:lnTo>
                  <a:lnTo>
                    <a:pt x="1727682" y="866775"/>
                  </a:lnTo>
                  <a:lnTo>
                    <a:pt x="1772539" y="839787"/>
                  </a:lnTo>
                  <a:lnTo>
                    <a:pt x="1818576" y="814603"/>
                  </a:lnTo>
                  <a:lnTo>
                    <a:pt x="1865604" y="791324"/>
                  </a:lnTo>
                  <a:lnTo>
                    <a:pt x="1913420" y="770026"/>
                  </a:lnTo>
                  <a:lnTo>
                    <a:pt x="1962035" y="750735"/>
                  </a:lnTo>
                  <a:lnTo>
                    <a:pt x="2011451" y="733425"/>
                  </a:lnTo>
                  <a:lnTo>
                    <a:pt x="2061654" y="718121"/>
                  </a:lnTo>
                  <a:lnTo>
                    <a:pt x="2068753" y="716216"/>
                  </a:lnTo>
                  <a:lnTo>
                    <a:pt x="2075865" y="714235"/>
                  </a:lnTo>
                  <a:lnTo>
                    <a:pt x="2121230" y="701509"/>
                  </a:lnTo>
                  <a:lnTo>
                    <a:pt x="2159190" y="688809"/>
                  </a:lnTo>
                  <a:lnTo>
                    <a:pt x="2195919" y="672515"/>
                  </a:lnTo>
                  <a:lnTo>
                    <a:pt x="2230463" y="650925"/>
                  </a:lnTo>
                  <a:lnTo>
                    <a:pt x="2265934" y="618642"/>
                  </a:lnTo>
                  <a:lnTo>
                    <a:pt x="2293848" y="581837"/>
                  </a:lnTo>
                  <a:lnTo>
                    <a:pt x="2303284" y="564019"/>
                  </a:lnTo>
                  <a:lnTo>
                    <a:pt x="2315286" y="541362"/>
                  </a:lnTo>
                  <a:lnTo>
                    <a:pt x="2331275" y="498094"/>
                  </a:lnTo>
                  <a:lnTo>
                    <a:pt x="2342883" y="452894"/>
                  </a:lnTo>
                  <a:lnTo>
                    <a:pt x="2351176" y="406603"/>
                  </a:lnTo>
                  <a:lnTo>
                    <a:pt x="2357209" y="360108"/>
                  </a:lnTo>
                  <a:lnTo>
                    <a:pt x="2365184" y="283552"/>
                  </a:lnTo>
                  <a:lnTo>
                    <a:pt x="2368550" y="253885"/>
                  </a:lnTo>
                  <a:lnTo>
                    <a:pt x="2372487" y="225336"/>
                  </a:lnTo>
                  <a:lnTo>
                    <a:pt x="2377287" y="197980"/>
                  </a:lnTo>
                  <a:lnTo>
                    <a:pt x="2387041" y="145732"/>
                  </a:lnTo>
                  <a:lnTo>
                    <a:pt x="2394902" y="94386"/>
                  </a:lnTo>
                  <a:lnTo>
                    <a:pt x="2400871" y="43815"/>
                  </a:lnTo>
                  <a:lnTo>
                    <a:pt x="2404440" y="0"/>
                  </a:lnTo>
                  <a:close/>
                </a:path>
              </a:pathLst>
            </a:custGeom>
            <a:solidFill>
              <a:srgbClr val="7B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59419" y="1"/>
              <a:ext cx="1536441" cy="1895737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5537526" y="742277"/>
            <a:ext cx="6826884" cy="1959610"/>
          </a:xfrm>
          <a:custGeom>
            <a:avLst/>
            <a:gdLst/>
            <a:ahLst/>
            <a:cxnLst/>
            <a:rect l="l" t="t" r="r" b="b"/>
            <a:pathLst>
              <a:path w="6826884" h="1959610">
                <a:moveTo>
                  <a:pt x="6420843" y="1959055"/>
                </a:moveTo>
                <a:lnTo>
                  <a:pt x="6334757" y="1952205"/>
                </a:lnTo>
                <a:lnTo>
                  <a:pt x="6237664" y="1949135"/>
                </a:lnTo>
                <a:lnTo>
                  <a:pt x="6091985" y="1946447"/>
                </a:lnTo>
                <a:lnTo>
                  <a:pt x="6043460" y="1944971"/>
                </a:lnTo>
                <a:lnTo>
                  <a:pt x="5968556" y="1942087"/>
                </a:lnTo>
                <a:lnTo>
                  <a:pt x="4727983" y="1921544"/>
                </a:lnTo>
                <a:lnTo>
                  <a:pt x="4362642" y="1920807"/>
                </a:lnTo>
                <a:lnTo>
                  <a:pt x="3444053" y="1904137"/>
                </a:lnTo>
                <a:lnTo>
                  <a:pt x="3339362" y="1904203"/>
                </a:lnTo>
                <a:lnTo>
                  <a:pt x="3287057" y="1905297"/>
                </a:lnTo>
                <a:lnTo>
                  <a:pt x="3234813" y="1907363"/>
                </a:lnTo>
                <a:lnTo>
                  <a:pt x="3182928" y="1910443"/>
                </a:lnTo>
                <a:lnTo>
                  <a:pt x="2975569" y="1926531"/>
                </a:lnTo>
                <a:lnTo>
                  <a:pt x="2923707" y="1929414"/>
                </a:lnTo>
                <a:lnTo>
                  <a:pt x="2871811" y="1931009"/>
                </a:lnTo>
                <a:lnTo>
                  <a:pt x="2819866" y="1930899"/>
                </a:lnTo>
                <a:lnTo>
                  <a:pt x="2767860" y="1928669"/>
                </a:lnTo>
                <a:lnTo>
                  <a:pt x="2715778" y="1923900"/>
                </a:lnTo>
                <a:lnTo>
                  <a:pt x="2663609" y="1916178"/>
                </a:lnTo>
                <a:lnTo>
                  <a:pt x="2567664" y="1899840"/>
                </a:lnTo>
                <a:lnTo>
                  <a:pt x="2519484" y="1892704"/>
                </a:lnTo>
                <a:lnTo>
                  <a:pt x="2471208" y="1886653"/>
                </a:lnTo>
                <a:lnTo>
                  <a:pt x="2422869" y="1881987"/>
                </a:lnTo>
                <a:lnTo>
                  <a:pt x="2374497" y="1879002"/>
                </a:lnTo>
                <a:lnTo>
                  <a:pt x="2124541" y="1869635"/>
                </a:lnTo>
                <a:lnTo>
                  <a:pt x="1974494" y="1865992"/>
                </a:lnTo>
                <a:lnTo>
                  <a:pt x="1824485" y="1864638"/>
                </a:lnTo>
                <a:lnTo>
                  <a:pt x="1624807" y="1866991"/>
                </a:lnTo>
                <a:lnTo>
                  <a:pt x="1425323" y="1872102"/>
                </a:lnTo>
                <a:lnTo>
                  <a:pt x="1275793" y="1878063"/>
                </a:lnTo>
                <a:lnTo>
                  <a:pt x="1126428" y="1886378"/>
                </a:lnTo>
                <a:lnTo>
                  <a:pt x="1026985" y="1893466"/>
                </a:lnTo>
                <a:lnTo>
                  <a:pt x="977314" y="1897526"/>
                </a:lnTo>
                <a:lnTo>
                  <a:pt x="923123" y="1900257"/>
                </a:lnTo>
                <a:lnTo>
                  <a:pt x="870655" y="1899155"/>
                </a:lnTo>
                <a:lnTo>
                  <a:pt x="819801" y="1894402"/>
                </a:lnTo>
                <a:lnTo>
                  <a:pt x="770455" y="1886181"/>
                </a:lnTo>
                <a:lnTo>
                  <a:pt x="722510" y="1874676"/>
                </a:lnTo>
                <a:lnTo>
                  <a:pt x="675859" y="1860070"/>
                </a:lnTo>
                <a:lnTo>
                  <a:pt x="630396" y="1842544"/>
                </a:lnTo>
                <a:lnTo>
                  <a:pt x="586013" y="1822284"/>
                </a:lnTo>
                <a:lnTo>
                  <a:pt x="542603" y="1799470"/>
                </a:lnTo>
                <a:lnTo>
                  <a:pt x="500060" y="1774287"/>
                </a:lnTo>
                <a:lnTo>
                  <a:pt x="458277" y="1746917"/>
                </a:lnTo>
                <a:lnTo>
                  <a:pt x="417147" y="1717543"/>
                </a:lnTo>
                <a:lnTo>
                  <a:pt x="376563" y="1686349"/>
                </a:lnTo>
                <a:lnTo>
                  <a:pt x="336417" y="1653517"/>
                </a:lnTo>
                <a:lnTo>
                  <a:pt x="297678" y="1618230"/>
                </a:lnTo>
                <a:lnTo>
                  <a:pt x="262671" y="1580913"/>
                </a:lnTo>
                <a:lnTo>
                  <a:pt x="231159" y="1541619"/>
                </a:lnTo>
                <a:lnTo>
                  <a:pt x="202902" y="1500404"/>
                </a:lnTo>
                <a:lnTo>
                  <a:pt x="177661" y="1457320"/>
                </a:lnTo>
                <a:lnTo>
                  <a:pt x="155196" y="1412421"/>
                </a:lnTo>
                <a:lnTo>
                  <a:pt x="135267" y="1365762"/>
                </a:lnTo>
                <a:lnTo>
                  <a:pt x="117637" y="1317396"/>
                </a:lnTo>
                <a:lnTo>
                  <a:pt x="110106" y="1284019"/>
                </a:lnTo>
                <a:lnTo>
                  <a:pt x="114446" y="1259444"/>
                </a:lnTo>
                <a:lnTo>
                  <a:pt x="132858" y="1243469"/>
                </a:lnTo>
                <a:lnTo>
                  <a:pt x="167545" y="1235890"/>
                </a:lnTo>
                <a:lnTo>
                  <a:pt x="196911" y="1232476"/>
                </a:lnTo>
                <a:lnTo>
                  <a:pt x="226133" y="1227075"/>
                </a:lnTo>
                <a:lnTo>
                  <a:pt x="283573" y="1211744"/>
                </a:lnTo>
                <a:lnTo>
                  <a:pt x="298974" y="1181976"/>
                </a:lnTo>
                <a:lnTo>
                  <a:pt x="298635" y="1171118"/>
                </a:lnTo>
                <a:lnTo>
                  <a:pt x="286090" y="1136671"/>
                </a:lnTo>
                <a:lnTo>
                  <a:pt x="271702" y="1102690"/>
                </a:lnTo>
                <a:lnTo>
                  <a:pt x="258463" y="1068590"/>
                </a:lnTo>
                <a:lnTo>
                  <a:pt x="249365" y="1033783"/>
                </a:lnTo>
                <a:lnTo>
                  <a:pt x="239179" y="986131"/>
                </a:lnTo>
                <a:lnTo>
                  <a:pt x="225320" y="940261"/>
                </a:lnTo>
                <a:lnTo>
                  <a:pt x="208363" y="895892"/>
                </a:lnTo>
                <a:lnTo>
                  <a:pt x="188886" y="852743"/>
                </a:lnTo>
                <a:lnTo>
                  <a:pt x="167465" y="810533"/>
                </a:lnTo>
                <a:lnTo>
                  <a:pt x="144678" y="768983"/>
                </a:lnTo>
                <a:lnTo>
                  <a:pt x="73879" y="645483"/>
                </a:lnTo>
                <a:lnTo>
                  <a:pt x="51390" y="603764"/>
                </a:lnTo>
                <a:lnTo>
                  <a:pt x="22319" y="536885"/>
                </a:lnTo>
                <a:lnTo>
                  <a:pt x="1098" y="466940"/>
                </a:lnTo>
                <a:lnTo>
                  <a:pt x="0" y="449872"/>
                </a:lnTo>
                <a:lnTo>
                  <a:pt x="3125" y="430530"/>
                </a:lnTo>
                <a:lnTo>
                  <a:pt x="9481" y="413870"/>
                </a:lnTo>
                <a:lnTo>
                  <a:pt x="18075" y="404851"/>
                </a:lnTo>
                <a:lnTo>
                  <a:pt x="50287" y="384768"/>
                </a:lnTo>
                <a:lnTo>
                  <a:pt x="62479" y="359451"/>
                </a:lnTo>
                <a:lnTo>
                  <a:pt x="61532" y="330133"/>
                </a:lnTo>
                <a:lnTo>
                  <a:pt x="54326" y="298049"/>
                </a:lnTo>
                <a:lnTo>
                  <a:pt x="42567" y="239396"/>
                </a:lnTo>
                <a:lnTo>
                  <a:pt x="75865" y="183556"/>
                </a:lnTo>
                <a:lnTo>
                  <a:pt x="132316" y="159181"/>
                </a:lnTo>
                <a:lnTo>
                  <a:pt x="178571" y="140966"/>
                </a:lnTo>
                <a:lnTo>
                  <a:pt x="225126" y="124412"/>
                </a:lnTo>
                <a:lnTo>
                  <a:pt x="271988" y="109427"/>
                </a:lnTo>
                <a:lnTo>
                  <a:pt x="319168" y="95918"/>
                </a:lnTo>
                <a:lnTo>
                  <a:pt x="366672" y="83793"/>
                </a:lnTo>
                <a:lnTo>
                  <a:pt x="414509" y="72960"/>
                </a:lnTo>
                <a:lnTo>
                  <a:pt x="462688" y="63326"/>
                </a:lnTo>
                <a:lnTo>
                  <a:pt x="511216" y="54800"/>
                </a:lnTo>
                <a:lnTo>
                  <a:pt x="560104" y="47288"/>
                </a:lnTo>
                <a:lnTo>
                  <a:pt x="609358" y="40699"/>
                </a:lnTo>
                <a:lnTo>
                  <a:pt x="658988" y="34940"/>
                </a:lnTo>
                <a:lnTo>
                  <a:pt x="709001" y="29919"/>
                </a:lnTo>
                <a:lnTo>
                  <a:pt x="810212" y="21723"/>
                </a:lnTo>
                <a:lnTo>
                  <a:pt x="913060" y="15371"/>
                </a:lnTo>
                <a:lnTo>
                  <a:pt x="1232090" y="0"/>
                </a:lnTo>
                <a:lnTo>
                  <a:pt x="1818996" y="44985"/>
                </a:lnTo>
                <a:lnTo>
                  <a:pt x="2033307" y="58894"/>
                </a:lnTo>
                <a:lnTo>
                  <a:pt x="2084240" y="60761"/>
                </a:lnTo>
                <a:lnTo>
                  <a:pt x="2135271" y="60813"/>
                </a:lnTo>
                <a:lnTo>
                  <a:pt x="2186374" y="59598"/>
                </a:lnTo>
                <a:lnTo>
                  <a:pt x="2339842" y="53826"/>
                </a:lnTo>
                <a:lnTo>
                  <a:pt x="5241111" y="48576"/>
                </a:lnTo>
                <a:lnTo>
                  <a:pt x="5753663" y="54218"/>
                </a:lnTo>
                <a:lnTo>
                  <a:pt x="5855561" y="56392"/>
                </a:lnTo>
                <a:lnTo>
                  <a:pt x="5956899" y="60154"/>
                </a:lnTo>
                <a:lnTo>
                  <a:pt x="6058151" y="66215"/>
                </a:lnTo>
                <a:lnTo>
                  <a:pt x="6108697" y="70294"/>
                </a:lnTo>
                <a:lnTo>
                  <a:pt x="6159162" y="75170"/>
                </a:lnTo>
                <a:lnTo>
                  <a:pt x="6209528" y="80918"/>
                </a:lnTo>
                <a:lnTo>
                  <a:pt x="6259776" y="87611"/>
                </a:lnTo>
                <a:lnTo>
                  <a:pt x="6309885" y="95324"/>
                </a:lnTo>
                <a:lnTo>
                  <a:pt x="6359837" y="104131"/>
                </a:lnTo>
                <a:lnTo>
                  <a:pt x="6409611" y="114105"/>
                </a:lnTo>
                <a:lnTo>
                  <a:pt x="6459188" y="125322"/>
                </a:lnTo>
                <a:lnTo>
                  <a:pt x="6508550" y="137855"/>
                </a:lnTo>
                <a:lnTo>
                  <a:pt x="6557675" y="151779"/>
                </a:lnTo>
                <a:lnTo>
                  <a:pt x="6606546" y="167166"/>
                </a:lnTo>
                <a:lnTo>
                  <a:pt x="6655141" y="184093"/>
                </a:lnTo>
                <a:lnTo>
                  <a:pt x="6700256" y="207540"/>
                </a:lnTo>
                <a:lnTo>
                  <a:pt x="6731798" y="238719"/>
                </a:lnTo>
                <a:lnTo>
                  <a:pt x="6749150" y="275612"/>
                </a:lnTo>
                <a:lnTo>
                  <a:pt x="6751696" y="316200"/>
                </a:lnTo>
                <a:lnTo>
                  <a:pt x="6738818" y="358462"/>
                </a:lnTo>
                <a:lnTo>
                  <a:pt x="6709900" y="400380"/>
                </a:lnTo>
                <a:lnTo>
                  <a:pt x="6678566" y="440704"/>
                </a:lnTo>
                <a:lnTo>
                  <a:pt x="6658827" y="482382"/>
                </a:lnTo>
                <a:lnTo>
                  <a:pt x="6650935" y="529497"/>
                </a:lnTo>
                <a:lnTo>
                  <a:pt x="6655141" y="586134"/>
                </a:lnTo>
                <a:lnTo>
                  <a:pt x="6656432" y="635038"/>
                </a:lnTo>
                <a:lnTo>
                  <a:pt x="6646995" y="685874"/>
                </a:lnTo>
                <a:lnTo>
                  <a:pt x="6630530" y="737629"/>
                </a:lnTo>
                <a:lnTo>
                  <a:pt x="6578597" y="872428"/>
                </a:lnTo>
                <a:lnTo>
                  <a:pt x="6571104" y="901734"/>
                </a:lnTo>
                <a:lnTo>
                  <a:pt x="6576655" y="930919"/>
                </a:lnTo>
                <a:lnTo>
                  <a:pt x="6603063" y="963135"/>
                </a:lnTo>
                <a:lnTo>
                  <a:pt x="6622714" y="989892"/>
                </a:lnTo>
                <a:lnTo>
                  <a:pt x="6635436" y="1025511"/>
                </a:lnTo>
                <a:lnTo>
                  <a:pt x="6641960" y="1064819"/>
                </a:lnTo>
                <a:lnTo>
                  <a:pt x="6643805" y="1154145"/>
                </a:lnTo>
                <a:lnTo>
                  <a:pt x="6653354" y="1199432"/>
                </a:lnTo>
                <a:lnTo>
                  <a:pt x="6676115" y="1239664"/>
                </a:lnTo>
                <a:lnTo>
                  <a:pt x="6716538" y="1276004"/>
                </a:lnTo>
                <a:lnTo>
                  <a:pt x="6757033" y="1310314"/>
                </a:lnTo>
                <a:lnTo>
                  <a:pt x="6787830" y="1350541"/>
                </a:lnTo>
                <a:lnTo>
                  <a:pt x="6809369" y="1396686"/>
                </a:lnTo>
                <a:lnTo>
                  <a:pt x="6822091" y="1448748"/>
                </a:lnTo>
                <a:lnTo>
                  <a:pt x="6826438" y="1506728"/>
                </a:lnTo>
                <a:lnTo>
                  <a:pt x="6823139" y="1555395"/>
                </a:lnTo>
                <a:lnTo>
                  <a:pt x="6814113" y="1602127"/>
                </a:lnTo>
                <a:lnTo>
                  <a:pt x="6801323" y="1647491"/>
                </a:lnTo>
                <a:lnTo>
                  <a:pt x="6772298" y="1736386"/>
                </a:lnTo>
                <a:lnTo>
                  <a:pt x="6759990" y="1781053"/>
                </a:lnTo>
                <a:lnTo>
                  <a:pt x="6751767" y="1826623"/>
                </a:lnTo>
                <a:lnTo>
                  <a:pt x="6738683" y="1874756"/>
                </a:lnTo>
                <a:lnTo>
                  <a:pt x="6685055" y="1912213"/>
                </a:lnTo>
                <a:lnTo>
                  <a:pt x="6649436" y="1914170"/>
                </a:lnTo>
                <a:lnTo>
                  <a:pt x="6611232" y="1913368"/>
                </a:lnTo>
                <a:lnTo>
                  <a:pt x="6571918" y="1910078"/>
                </a:lnTo>
                <a:lnTo>
                  <a:pt x="6554044" y="1910350"/>
                </a:lnTo>
                <a:lnTo>
                  <a:pt x="6541411" y="1915795"/>
                </a:lnTo>
                <a:lnTo>
                  <a:pt x="6503033" y="1944147"/>
                </a:lnTo>
                <a:lnTo>
                  <a:pt x="6462677" y="1956869"/>
                </a:lnTo>
                <a:lnTo>
                  <a:pt x="6420843" y="1959055"/>
                </a:lnTo>
                <a:close/>
              </a:path>
            </a:pathLst>
          </a:custGeom>
          <a:solidFill>
            <a:srgbClr val="7B4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313761" y="1150710"/>
            <a:ext cx="5274310" cy="884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600" spc="-1005" dirty="0">
                <a:solidFill>
                  <a:srgbClr val="FFF7F4"/>
                </a:solidFill>
              </a:rPr>
              <a:t>D</a:t>
            </a:r>
            <a:r>
              <a:rPr sz="5600" spc="-750" dirty="0">
                <a:solidFill>
                  <a:srgbClr val="FFF7F4"/>
                </a:solidFill>
              </a:rPr>
              <a:t>A</a:t>
            </a:r>
            <a:r>
              <a:rPr sz="5600" spc="-615" dirty="0">
                <a:solidFill>
                  <a:srgbClr val="FFF7F4"/>
                </a:solidFill>
              </a:rPr>
              <a:t>M</a:t>
            </a:r>
            <a:r>
              <a:rPr sz="5600" spc="-750" dirty="0">
                <a:solidFill>
                  <a:srgbClr val="FFF7F4"/>
                </a:solidFill>
              </a:rPr>
              <a:t>PA</a:t>
            </a:r>
            <a:r>
              <a:rPr sz="5600" spc="-955" dirty="0">
                <a:solidFill>
                  <a:srgbClr val="FFF7F4"/>
                </a:solidFill>
              </a:rPr>
              <a:t>K</a:t>
            </a:r>
            <a:r>
              <a:rPr sz="5600" spc="-185" dirty="0">
                <a:solidFill>
                  <a:srgbClr val="FFF7F4"/>
                </a:solidFill>
              </a:rPr>
              <a:t> </a:t>
            </a:r>
            <a:r>
              <a:rPr sz="5600" spc="-505" dirty="0">
                <a:solidFill>
                  <a:srgbClr val="FFF7F4"/>
                </a:solidFill>
              </a:rPr>
              <a:t>N</a:t>
            </a:r>
            <a:r>
              <a:rPr sz="5600" spc="-620" dirty="0">
                <a:solidFill>
                  <a:srgbClr val="FFF7F4"/>
                </a:solidFill>
              </a:rPr>
              <a:t>E</a:t>
            </a:r>
            <a:r>
              <a:rPr sz="5600" spc="-925" dirty="0">
                <a:solidFill>
                  <a:srgbClr val="FFF7F4"/>
                </a:solidFill>
              </a:rPr>
              <a:t>G</a:t>
            </a:r>
            <a:r>
              <a:rPr sz="5600" spc="-750" dirty="0">
                <a:solidFill>
                  <a:srgbClr val="FFF7F4"/>
                </a:solidFill>
              </a:rPr>
              <a:t>A</a:t>
            </a:r>
            <a:r>
              <a:rPr sz="5600" spc="-725" dirty="0">
                <a:solidFill>
                  <a:srgbClr val="FFF7F4"/>
                </a:solidFill>
              </a:rPr>
              <a:t>T</a:t>
            </a:r>
            <a:r>
              <a:rPr sz="5600" spc="844" dirty="0">
                <a:solidFill>
                  <a:srgbClr val="FFF7F4"/>
                </a:solidFill>
              </a:rPr>
              <a:t>I</a:t>
            </a:r>
            <a:r>
              <a:rPr sz="5600" spc="-470" dirty="0">
                <a:solidFill>
                  <a:srgbClr val="FFF7F4"/>
                </a:solidFill>
              </a:rPr>
              <a:t>F</a:t>
            </a:r>
            <a:endParaRPr sz="5600"/>
          </a:p>
        </p:txBody>
      </p:sp>
      <p:sp>
        <p:nvSpPr>
          <p:cNvPr id="15" name="object 15"/>
          <p:cNvSpPr/>
          <p:nvPr/>
        </p:nvSpPr>
        <p:spPr>
          <a:xfrm>
            <a:off x="13479589" y="8522544"/>
            <a:ext cx="468630" cy="561975"/>
          </a:xfrm>
          <a:custGeom>
            <a:avLst/>
            <a:gdLst/>
            <a:ahLst/>
            <a:cxnLst/>
            <a:rect l="l" t="t" r="r" b="b"/>
            <a:pathLst>
              <a:path w="468630" h="561975">
                <a:moveTo>
                  <a:pt x="161148" y="237276"/>
                </a:moveTo>
                <a:lnTo>
                  <a:pt x="79375" y="237276"/>
                </a:lnTo>
                <a:lnTo>
                  <a:pt x="114137" y="224302"/>
                </a:lnTo>
                <a:lnTo>
                  <a:pt x="142540" y="199120"/>
                </a:lnTo>
                <a:lnTo>
                  <a:pt x="167348" y="166410"/>
                </a:lnTo>
                <a:lnTo>
                  <a:pt x="198713" y="98207"/>
                </a:lnTo>
                <a:lnTo>
                  <a:pt x="212335" y="24676"/>
                </a:lnTo>
                <a:lnTo>
                  <a:pt x="213835" y="15728"/>
                </a:lnTo>
                <a:lnTo>
                  <a:pt x="216791" y="8090"/>
                </a:lnTo>
                <a:lnTo>
                  <a:pt x="222118" y="2575"/>
                </a:lnTo>
                <a:lnTo>
                  <a:pt x="230732" y="0"/>
                </a:lnTo>
                <a:lnTo>
                  <a:pt x="239844" y="1273"/>
                </a:lnTo>
                <a:lnTo>
                  <a:pt x="254124" y="33255"/>
                </a:lnTo>
                <a:lnTo>
                  <a:pt x="255380" y="38821"/>
                </a:lnTo>
                <a:lnTo>
                  <a:pt x="264979" y="82867"/>
                </a:lnTo>
                <a:lnTo>
                  <a:pt x="276924" y="125886"/>
                </a:lnTo>
                <a:lnTo>
                  <a:pt x="278077" y="128363"/>
                </a:lnTo>
                <a:lnTo>
                  <a:pt x="234138" y="128363"/>
                </a:lnTo>
                <a:lnTo>
                  <a:pt x="211291" y="171649"/>
                </a:lnTo>
                <a:lnTo>
                  <a:pt x="185689" y="211048"/>
                </a:lnTo>
                <a:lnTo>
                  <a:pt x="161148" y="237276"/>
                </a:lnTo>
                <a:close/>
              </a:path>
              <a:path w="468630" h="561975">
                <a:moveTo>
                  <a:pt x="255568" y="405214"/>
                </a:moveTo>
                <a:lnTo>
                  <a:pt x="204625" y="405214"/>
                </a:lnTo>
                <a:lnTo>
                  <a:pt x="234773" y="362759"/>
                </a:lnTo>
                <a:lnTo>
                  <a:pt x="270534" y="327527"/>
                </a:lnTo>
                <a:lnTo>
                  <a:pt x="313751" y="300725"/>
                </a:lnTo>
                <a:lnTo>
                  <a:pt x="366266" y="283555"/>
                </a:lnTo>
                <a:lnTo>
                  <a:pt x="321956" y="251549"/>
                </a:lnTo>
                <a:lnTo>
                  <a:pt x="284358" y="216877"/>
                </a:lnTo>
                <a:lnTo>
                  <a:pt x="254618" y="176687"/>
                </a:lnTo>
                <a:lnTo>
                  <a:pt x="234138" y="128363"/>
                </a:lnTo>
                <a:lnTo>
                  <a:pt x="278077" y="128363"/>
                </a:lnTo>
                <a:lnTo>
                  <a:pt x="295646" y="166101"/>
                </a:lnTo>
                <a:lnTo>
                  <a:pt x="325578" y="201732"/>
                </a:lnTo>
                <a:lnTo>
                  <a:pt x="377788" y="240370"/>
                </a:lnTo>
                <a:lnTo>
                  <a:pt x="439198" y="260909"/>
                </a:lnTo>
                <a:lnTo>
                  <a:pt x="448992" y="262202"/>
                </a:lnTo>
                <a:lnTo>
                  <a:pt x="458073" y="264756"/>
                </a:lnTo>
                <a:lnTo>
                  <a:pt x="465027" y="269921"/>
                </a:lnTo>
                <a:lnTo>
                  <a:pt x="468437" y="279048"/>
                </a:lnTo>
                <a:lnTo>
                  <a:pt x="466836" y="289867"/>
                </a:lnTo>
                <a:lnTo>
                  <a:pt x="460532" y="296600"/>
                </a:lnTo>
                <a:lnTo>
                  <a:pt x="451301" y="300622"/>
                </a:lnTo>
                <a:lnTo>
                  <a:pt x="430151" y="306093"/>
                </a:lnTo>
                <a:lnTo>
                  <a:pt x="408735" y="312129"/>
                </a:lnTo>
                <a:lnTo>
                  <a:pt x="397967" y="314892"/>
                </a:lnTo>
                <a:lnTo>
                  <a:pt x="349644" y="329867"/>
                </a:lnTo>
                <a:lnTo>
                  <a:pt x="306582" y="352156"/>
                </a:lnTo>
                <a:lnTo>
                  <a:pt x="270117" y="383586"/>
                </a:lnTo>
                <a:lnTo>
                  <a:pt x="255568" y="405214"/>
                </a:lnTo>
                <a:close/>
              </a:path>
              <a:path w="468630" h="561975">
                <a:moveTo>
                  <a:pt x="196646" y="561708"/>
                </a:moveTo>
                <a:lnTo>
                  <a:pt x="186811" y="558969"/>
                </a:lnTo>
                <a:lnTo>
                  <a:pt x="181890" y="552110"/>
                </a:lnTo>
                <a:lnTo>
                  <a:pt x="179998" y="542960"/>
                </a:lnTo>
                <a:lnTo>
                  <a:pt x="179249" y="533346"/>
                </a:lnTo>
                <a:lnTo>
                  <a:pt x="178124" y="520555"/>
                </a:lnTo>
                <a:lnTo>
                  <a:pt x="177057" y="507757"/>
                </a:lnTo>
                <a:lnTo>
                  <a:pt x="176171" y="494949"/>
                </a:lnTo>
                <a:lnTo>
                  <a:pt x="175586" y="482133"/>
                </a:lnTo>
                <a:lnTo>
                  <a:pt x="170101" y="434613"/>
                </a:lnTo>
                <a:lnTo>
                  <a:pt x="156805" y="392415"/>
                </a:lnTo>
                <a:lnTo>
                  <a:pt x="135814" y="355701"/>
                </a:lnTo>
                <a:lnTo>
                  <a:pt x="107243" y="324637"/>
                </a:lnTo>
                <a:lnTo>
                  <a:pt x="71211" y="299385"/>
                </a:lnTo>
                <a:lnTo>
                  <a:pt x="27831" y="280110"/>
                </a:lnTo>
                <a:lnTo>
                  <a:pt x="18240" y="276167"/>
                </a:lnTo>
                <a:lnTo>
                  <a:pt x="9895" y="270653"/>
                </a:lnTo>
                <a:lnTo>
                  <a:pt x="3561" y="262727"/>
                </a:lnTo>
                <a:lnTo>
                  <a:pt x="0" y="251549"/>
                </a:lnTo>
                <a:lnTo>
                  <a:pt x="4326" y="238287"/>
                </a:lnTo>
                <a:lnTo>
                  <a:pt x="13270" y="232238"/>
                </a:lnTo>
                <a:lnTo>
                  <a:pt x="24453" y="231298"/>
                </a:lnTo>
                <a:lnTo>
                  <a:pt x="35490" y="233364"/>
                </a:lnTo>
                <a:lnTo>
                  <a:pt x="79375" y="237276"/>
                </a:lnTo>
                <a:lnTo>
                  <a:pt x="161148" y="237276"/>
                </a:lnTo>
                <a:lnTo>
                  <a:pt x="154089" y="244820"/>
                </a:lnTo>
                <a:lnTo>
                  <a:pt x="113247" y="271225"/>
                </a:lnTo>
                <a:lnTo>
                  <a:pt x="143426" y="298618"/>
                </a:lnTo>
                <a:lnTo>
                  <a:pt x="167481" y="330377"/>
                </a:lnTo>
                <a:lnTo>
                  <a:pt x="187264" y="366058"/>
                </a:lnTo>
                <a:lnTo>
                  <a:pt x="204625" y="405214"/>
                </a:lnTo>
                <a:lnTo>
                  <a:pt x="255568" y="405214"/>
                </a:lnTo>
                <a:lnTo>
                  <a:pt x="230949" y="451208"/>
                </a:lnTo>
                <a:lnTo>
                  <a:pt x="218382" y="503940"/>
                </a:lnTo>
                <a:lnTo>
                  <a:pt x="215000" y="541623"/>
                </a:lnTo>
                <a:lnTo>
                  <a:pt x="213101" y="551514"/>
                </a:lnTo>
                <a:lnTo>
                  <a:pt x="207712" y="558870"/>
                </a:lnTo>
                <a:lnTo>
                  <a:pt x="196646" y="561708"/>
                </a:lnTo>
                <a:close/>
              </a:path>
            </a:pathLst>
          </a:custGeom>
          <a:solidFill>
            <a:srgbClr val="7B4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225346" y="9215729"/>
            <a:ext cx="332740" cy="399415"/>
          </a:xfrm>
          <a:custGeom>
            <a:avLst/>
            <a:gdLst/>
            <a:ahLst/>
            <a:cxnLst/>
            <a:rect l="l" t="t" r="r" b="b"/>
            <a:pathLst>
              <a:path w="332740" h="399415">
                <a:moveTo>
                  <a:pt x="114262" y="169039"/>
                </a:moveTo>
                <a:lnTo>
                  <a:pt x="56280" y="169039"/>
                </a:lnTo>
                <a:lnTo>
                  <a:pt x="80928" y="159840"/>
                </a:lnTo>
                <a:lnTo>
                  <a:pt x="101068" y="141985"/>
                </a:lnTo>
                <a:lnTo>
                  <a:pt x="131874" y="95231"/>
                </a:lnTo>
                <a:lnTo>
                  <a:pt x="146776" y="44693"/>
                </a:lnTo>
                <a:lnTo>
                  <a:pt x="151575" y="9479"/>
                </a:lnTo>
                <a:lnTo>
                  <a:pt x="153614" y="1592"/>
                </a:lnTo>
                <a:lnTo>
                  <a:pt x="173787" y="0"/>
                </a:lnTo>
                <a:lnTo>
                  <a:pt x="177263" y="7904"/>
                </a:lnTo>
                <a:lnTo>
                  <a:pt x="179969" y="20287"/>
                </a:lnTo>
                <a:lnTo>
                  <a:pt x="180186" y="24383"/>
                </a:lnTo>
                <a:lnTo>
                  <a:pt x="181075" y="28331"/>
                </a:lnTo>
                <a:lnTo>
                  <a:pt x="187881" y="59562"/>
                </a:lnTo>
                <a:lnTo>
                  <a:pt x="196350" y="90065"/>
                </a:lnTo>
                <a:lnTo>
                  <a:pt x="197166" y="91818"/>
                </a:lnTo>
                <a:lnTo>
                  <a:pt x="166014" y="91818"/>
                </a:lnTo>
                <a:lnTo>
                  <a:pt x="149814" y="122509"/>
                </a:lnTo>
                <a:lnTo>
                  <a:pt x="131661" y="150444"/>
                </a:lnTo>
                <a:lnTo>
                  <a:pt x="114262" y="169039"/>
                </a:lnTo>
                <a:close/>
              </a:path>
              <a:path w="332740" h="399415">
                <a:moveTo>
                  <a:pt x="181210" y="288115"/>
                </a:moveTo>
                <a:lnTo>
                  <a:pt x="145088" y="288115"/>
                </a:lnTo>
                <a:lnTo>
                  <a:pt x="166465" y="258013"/>
                </a:lnTo>
                <a:lnTo>
                  <a:pt x="191821" y="233033"/>
                </a:lnTo>
                <a:lnTo>
                  <a:pt x="222463" y="214029"/>
                </a:lnTo>
                <a:lnTo>
                  <a:pt x="259699" y="201854"/>
                </a:lnTo>
                <a:lnTo>
                  <a:pt x="228278" y="179160"/>
                </a:lnTo>
                <a:lnTo>
                  <a:pt x="201621" y="154578"/>
                </a:lnTo>
                <a:lnTo>
                  <a:pt x="180534" y="126082"/>
                </a:lnTo>
                <a:lnTo>
                  <a:pt x="166014" y="91818"/>
                </a:lnTo>
                <a:lnTo>
                  <a:pt x="197166" y="91818"/>
                </a:lnTo>
                <a:lnTo>
                  <a:pt x="209624" y="118578"/>
                </a:lnTo>
                <a:lnTo>
                  <a:pt x="230846" y="143842"/>
                </a:lnTo>
                <a:lnTo>
                  <a:pt x="267867" y="171236"/>
                </a:lnTo>
                <a:lnTo>
                  <a:pt x="311410" y="185799"/>
                </a:lnTo>
                <a:lnTo>
                  <a:pt x="331038" y="187732"/>
                </a:lnTo>
                <a:lnTo>
                  <a:pt x="332140" y="198660"/>
                </a:lnTo>
                <a:lnTo>
                  <a:pt x="331005" y="206331"/>
                </a:lnTo>
                <a:lnTo>
                  <a:pt x="326536" y="211105"/>
                </a:lnTo>
                <a:lnTo>
                  <a:pt x="319991" y="213957"/>
                </a:lnTo>
                <a:lnTo>
                  <a:pt x="304996" y="217836"/>
                </a:lnTo>
                <a:lnTo>
                  <a:pt x="289811" y="222116"/>
                </a:lnTo>
                <a:lnTo>
                  <a:pt x="282175" y="224075"/>
                </a:lnTo>
                <a:lnTo>
                  <a:pt x="247914" y="234691"/>
                </a:lnTo>
                <a:lnTo>
                  <a:pt x="217381" y="250495"/>
                </a:lnTo>
                <a:lnTo>
                  <a:pt x="191526" y="272780"/>
                </a:lnTo>
                <a:lnTo>
                  <a:pt x="181210" y="288115"/>
                </a:lnTo>
                <a:close/>
              </a:path>
              <a:path w="332740" h="399415">
                <a:moveTo>
                  <a:pt x="139433" y="399077"/>
                </a:moveTo>
                <a:lnTo>
                  <a:pt x="127218" y="399007"/>
                </a:lnTo>
                <a:lnTo>
                  <a:pt x="127859" y="387699"/>
                </a:lnTo>
                <a:lnTo>
                  <a:pt x="126299" y="369898"/>
                </a:lnTo>
                <a:lnTo>
                  <a:pt x="125543" y="360824"/>
                </a:lnTo>
                <a:lnTo>
                  <a:pt x="124915" y="351743"/>
                </a:lnTo>
                <a:lnTo>
                  <a:pt x="124501" y="342655"/>
                </a:lnTo>
                <a:lnTo>
                  <a:pt x="116584" y="293521"/>
                </a:lnTo>
                <a:lnTo>
                  <a:pt x="96300" y="253008"/>
                </a:lnTo>
                <a:lnTo>
                  <a:pt x="63924" y="221508"/>
                </a:lnTo>
                <a:lnTo>
                  <a:pt x="19735" y="199412"/>
                </a:lnTo>
                <a:lnTo>
                  <a:pt x="12934" y="196614"/>
                </a:lnTo>
                <a:lnTo>
                  <a:pt x="7018" y="192704"/>
                </a:lnTo>
                <a:lnTo>
                  <a:pt x="2526" y="187084"/>
                </a:lnTo>
                <a:lnTo>
                  <a:pt x="0" y="179160"/>
                </a:lnTo>
                <a:lnTo>
                  <a:pt x="3068" y="169756"/>
                </a:lnTo>
                <a:lnTo>
                  <a:pt x="9410" y="165467"/>
                </a:lnTo>
                <a:lnTo>
                  <a:pt x="17339" y="164801"/>
                </a:lnTo>
                <a:lnTo>
                  <a:pt x="25165" y="166266"/>
                </a:lnTo>
                <a:lnTo>
                  <a:pt x="56280" y="169039"/>
                </a:lnTo>
                <a:lnTo>
                  <a:pt x="114262" y="169039"/>
                </a:lnTo>
                <a:lnTo>
                  <a:pt x="109255" y="174390"/>
                </a:lnTo>
                <a:lnTo>
                  <a:pt x="80297" y="193113"/>
                </a:lnTo>
                <a:lnTo>
                  <a:pt x="101696" y="212535"/>
                </a:lnTo>
                <a:lnTo>
                  <a:pt x="118752" y="235053"/>
                </a:lnTo>
                <a:lnTo>
                  <a:pt x="132779" y="260351"/>
                </a:lnTo>
                <a:lnTo>
                  <a:pt x="145088" y="288115"/>
                </a:lnTo>
                <a:lnTo>
                  <a:pt x="181210" y="288115"/>
                </a:lnTo>
                <a:lnTo>
                  <a:pt x="158370" y="339184"/>
                </a:lnTo>
                <a:lnTo>
                  <a:pt x="152868" y="377431"/>
                </a:lnTo>
                <a:lnTo>
                  <a:pt x="152447" y="384835"/>
                </a:lnTo>
                <a:lnTo>
                  <a:pt x="151101" y="391848"/>
                </a:lnTo>
                <a:lnTo>
                  <a:pt x="147279" y="397065"/>
                </a:lnTo>
                <a:lnTo>
                  <a:pt x="139433" y="399077"/>
                </a:lnTo>
                <a:close/>
              </a:path>
            </a:pathLst>
          </a:custGeom>
          <a:solidFill>
            <a:srgbClr val="7B4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073557" y="8849529"/>
            <a:ext cx="240665" cy="288290"/>
          </a:xfrm>
          <a:custGeom>
            <a:avLst/>
            <a:gdLst/>
            <a:ahLst/>
            <a:cxnLst/>
            <a:rect l="l" t="t" r="r" b="b"/>
            <a:pathLst>
              <a:path w="240665" h="288290">
                <a:moveTo>
                  <a:pt x="82435" y="121953"/>
                </a:moveTo>
                <a:lnTo>
                  <a:pt x="40604" y="121953"/>
                </a:lnTo>
                <a:lnTo>
                  <a:pt x="58386" y="115317"/>
                </a:lnTo>
                <a:lnTo>
                  <a:pt x="72915" y="102436"/>
                </a:lnTo>
                <a:lnTo>
                  <a:pt x="95137" y="68706"/>
                </a:lnTo>
                <a:lnTo>
                  <a:pt x="108614" y="13204"/>
                </a:lnTo>
                <a:lnTo>
                  <a:pt x="109352" y="6840"/>
                </a:lnTo>
                <a:lnTo>
                  <a:pt x="110822" y="1149"/>
                </a:lnTo>
                <a:lnTo>
                  <a:pt x="125376" y="0"/>
                </a:lnTo>
                <a:lnTo>
                  <a:pt x="127885" y="5702"/>
                </a:lnTo>
                <a:lnTo>
                  <a:pt x="129838" y="14637"/>
                </a:lnTo>
                <a:lnTo>
                  <a:pt x="129992" y="17593"/>
                </a:lnTo>
                <a:lnTo>
                  <a:pt x="130635" y="20439"/>
                </a:lnTo>
                <a:lnTo>
                  <a:pt x="135545" y="42970"/>
                </a:lnTo>
                <a:lnTo>
                  <a:pt x="141655" y="64976"/>
                </a:lnTo>
                <a:lnTo>
                  <a:pt x="142246" y="66246"/>
                </a:lnTo>
                <a:lnTo>
                  <a:pt x="119767" y="66246"/>
                </a:lnTo>
                <a:lnTo>
                  <a:pt x="108081" y="88388"/>
                </a:lnTo>
                <a:lnTo>
                  <a:pt x="94985" y="108541"/>
                </a:lnTo>
                <a:lnTo>
                  <a:pt x="82435" y="121953"/>
                </a:lnTo>
                <a:close/>
              </a:path>
              <a:path w="240665" h="288290">
                <a:moveTo>
                  <a:pt x="239848" y="145631"/>
                </a:moveTo>
                <a:lnTo>
                  <a:pt x="187354" y="145629"/>
                </a:lnTo>
                <a:lnTo>
                  <a:pt x="145456" y="111523"/>
                </a:lnTo>
                <a:lnTo>
                  <a:pt x="119767" y="66246"/>
                </a:lnTo>
                <a:lnTo>
                  <a:pt x="142246" y="66246"/>
                </a:lnTo>
                <a:lnTo>
                  <a:pt x="151232" y="85546"/>
                </a:lnTo>
                <a:lnTo>
                  <a:pt x="166543" y="103772"/>
                </a:lnTo>
                <a:lnTo>
                  <a:pt x="208158" y="130295"/>
                </a:lnTo>
                <a:lnTo>
                  <a:pt x="238821" y="135437"/>
                </a:lnTo>
                <a:lnTo>
                  <a:pt x="239848" y="145631"/>
                </a:lnTo>
                <a:close/>
              </a:path>
              <a:path w="240665" h="288290">
                <a:moveTo>
                  <a:pt x="110570" y="287966"/>
                </a:moveTo>
                <a:lnTo>
                  <a:pt x="91775" y="287859"/>
                </a:lnTo>
                <a:lnTo>
                  <a:pt x="92238" y="279699"/>
                </a:lnTo>
                <a:lnTo>
                  <a:pt x="91114" y="266858"/>
                </a:lnTo>
                <a:lnTo>
                  <a:pt x="90568" y="260311"/>
                </a:lnTo>
                <a:lnTo>
                  <a:pt x="90114" y="253760"/>
                </a:lnTo>
                <a:lnTo>
                  <a:pt x="89815" y="247204"/>
                </a:lnTo>
                <a:lnTo>
                  <a:pt x="84105" y="211758"/>
                </a:lnTo>
                <a:lnTo>
                  <a:pt x="69471" y="182530"/>
                </a:lnTo>
                <a:lnTo>
                  <a:pt x="46114" y="159805"/>
                </a:lnTo>
                <a:lnTo>
                  <a:pt x="14236" y="143864"/>
                </a:lnTo>
                <a:lnTo>
                  <a:pt x="7444" y="141517"/>
                </a:lnTo>
                <a:lnTo>
                  <a:pt x="1310" y="138177"/>
                </a:lnTo>
                <a:lnTo>
                  <a:pt x="0" y="129255"/>
                </a:lnTo>
                <a:lnTo>
                  <a:pt x="836" y="117272"/>
                </a:lnTo>
                <a:lnTo>
                  <a:pt x="11216" y="117997"/>
                </a:lnTo>
                <a:lnTo>
                  <a:pt x="18155" y="119952"/>
                </a:lnTo>
                <a:lnTo>
                  <a:pt x="40604" y="121953"/>
                </a:lnTo>
                <a:lnTo>
                  <a:pt x="82435" y="121953"/>
                </a:lnTo>
                <a:lnTo>
                  <a:pt x="78822" y="125815"/>
                </a:lnTo>
                <a:lnTo>
                  <a:pt x="57930" y="139322"/>
                </a:lnTo>
                <a:lnTo>
                  <a:pt x="73367" y="153334"/>
                </a:lnTo>
                <a:lnTo>
                  <a:pt x="85672" y="169580"/>
                </a:lnTo>
                <a:lnTo>
                  <a:pt x="95792" y="187831"/>
                </a:lnTo>
                <a:lnTo>
                  <a:pt x="104673" y="207860"/>
                </a:lnTo>
                <a:lnTo>
                  <a:pt x="130730" y="207860"/>
                </a:lnTo>
                <a:lnTo>
                  <a:pt x="114252" y="244700"/>
                </a:lnTo>
                <a:lnTo>
                  <a:pt x="109823" y="279153"/>
                </a:lnTo>
                <a:lnTo>
                  <a:pt x="110570" y="287966"/>
                </a:lnTo>
                <a:close/>
              </a:path>
              <a:path w="240665" h="288290">
                <a:moveTo>
                  <a:pt x="187352" y="145630"/>
                </a:moveTo>
                <a:close/>
              </a:path>
              <a:path w="240665" h="288290">
                <a:moveTo>
                  <a:pt x="130730" y="207860"/>
                </a:moveTo>
                <a:lnTo>
                  <a:pt x="104673" y="207860"/>
                </a:lnTo>
                <a:lnTo>
                  <a:pt x="120093" y="186143"/>
                </a:lnTo>
                <a:lnTo>
                  <a:pt x="138384" y="168122"/>
                </a:lnTo>
                <a:lnTo>
                  <a:pt x="160491" y="154411"/>
                </a:lnTo>
                <a:lnTo>
                  <a:pt x="187354" y="145631"/>
                </a:lnTo>
                <a:lnTo>
                  <a:pt x="239848" y="145631"/>
                </a:lnTo>
                <a:lnTo>
                  <a:pt x="240531" y="152406"/>
                </a:lnTo>
                <a:lnTo>
                  <a:pt x="232613" y="154042"/>
                </a:lnTo>
                <a:lnTo>
                  <a:pt x="218166" y="157494"/>
                </a:lnTo>
                <a:lnTo>
                  <a:pt x="210948" y="159915"/>
                </a:lnTo>
                <a:lnTo>
                  <a:pt x="203570" y="161658"/>
                </a:lnTo>
                <a:lnTo>
                  <a:pt x="178852" y="169317"/>
                </a:lnTo>
                <a:lnTo>
                  <a:pt x="156825" y="180719"/>
                </a:lnTo>
                <a:lnTo>
                  <a:pt x="138172" y="196796"/>
                </a:lnTo>
                <a:lnTo>
                  <a:pt x="130730" y="207860"/>
                </a:lnTo>
                <a:close/>
              </a:path>
            </a:pathLst>
          </a:custGeom>
          <a:solidFill>
            <a:srgbClr val="7B482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20403"/>
            <a:ext cx="2850144" cy="17665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06060" y="0"/>
            <a:ext cx="2481939" cy="209163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5937211"/>
            <a:ext cx="1393825" cy="2823845"/>
          </a:xfrm>
          <a:custGeom>
            <a:avLst/>
            <a:gdLst/>
            <a:ahLst/>
            <a:cxnLst/>
            <a:rect l="l" t="t" r="r" b="b"/>
            <a:pathLst>
              <a:path w="1393825" h="2823845">
                <a:moveTo>
                  <a:pt x="475030" y="1524774"/>
                </a:moveTo>
                <a:lnTo>
                  <a:pt x="474637" y="1478457"/>
                </a:lnTo>
                <a:lnTo>
                  <a:pt x="473087" y="1427149"/>
                </a:lnTo>
                <a:lnTo>
                  <a:pt x="470801" y="1375740"/>
                </a:lnTo>
                <a:lnTo>
                  <a:pt x="467766" y="1324292"/>
                </a:lnTo>
                <a:lnTo>
                  <a:pt x="463969" y="1272908"/>
                </a:lnTo>
                <a:lnTo>
                  <a:pt x="459409" y="1221651"/>
                </a:lnTo>
                <a:lnTo>
                  <a:pt x="454075" y="1170609"/>
                </a:lnTo>
                <a:lnTo>
                  <a:pt x="448487" y="1132916"/>
                </a:lnTo>
                <a:lnTo>
                  <a:pt x="439839" y="1092517"/>
                </a:lnTo>
                <a:lnTo>
                  <a:pt x="428091" y="1050328"/>
                </a:lnTo>
                <a:lnTo>
                  <a:pt x="413207" y="1007262"/>
                </a:lnTo>
                <a:lnTo>
                  <a:pt x="395160" y="964234"/>
                </a:lnTo>
                <a:lnTo>
                  <a:pt x="373926" y="922134"/>
                </a:lnTo>
                <a:lnTo>
                  <a:pt x="349440" y="881875"/>
                </a:lnTo>
                <a:lnTo>
                  <a:pt x="321691" y="844372"/>
                </a:lnTo>
                <a:lnTo>
                  <a:pt x="290626" y="810526"/>
                </a:lnTo>
                <a:lnTo>
                  <a:pt x="256235" y="781253"/>
                </a:lnTo>
                <a:lnTo>
                  <a:pt x="218452" y="757453"/>
                </a:lnTo>
                <a:lnTo>
                  <a:pt x="177266" y="740041"/>
                </a:lnTo>
                <a:lnTo>
                  <a:pt x="132638" y="729919"/>
                </a:lnTo>
                <a:lnTo>
                  <a:pt x="86233" y="726198"/>
                </a:lnTo>
                <a:lnTo>
                  <a:pt x="39217" y="727303"/>
                </a:lnTo>
                <a:lnTo>
                  <a:pt x="0" y="732066"/>
                </a:lnTo>
                <a:lnTo>
                  <a:pt x="0" y="786765"/>
                </a:lnTo>
                <a:lnTo>
                  <a:pt x="35052" y="781773"/>
                </a:lnTo>
                <a:lnTo>
                  <a:pt x="80645" y="780059"/>
                </a:lnTo>
                <a:lnTo>
                  <a:pt x="125641" y="783386"/>
                </a:lnTo>
                <a:lnTo>
                  <a:pt x="167906" y="793965"/>
                </a:lnTo>
                <a:lnTo>
                  <a:pt x="206908" y="813244"/>
                </a:lnTo>
                <a:lnTo>
                  <a:pt x="242570" y="840003"/>
                </a:lnTo>
                <a:lnTo>
                  <a:pt x="274815" y="873023"/>
                </a:lnTo>
                <a:lnTo>
                  <a:pt x="303606" y="911059"/>
                </a:lnTo>
                <a:lnTo>
                  <a:pt x="328841" y="952906"/>
                </a:lnTo>
                <a:lnTo>
                  <a:pt x="350469" y="997318"/>
                </a:lnTo>
                <a:lnTo>
                  <a:pt x="368414" y="1043101"/>
                </a:lnTo>
                <a:lnTo>
                  <a:pt x="382612" y="1089012"/>
                </a:lnTo>
                <a:lnTo>
                  <a:pt x="393001" y="1133830"/>
                </a:lnTo>
                <a:lnTo>
                  <a:pt x="399503" y="1176337"/>
                </a:lnTo>
                <a:lnTo>
                  <a:pt x="404749" y="1226566"/>
                </a:lnTo>
                <a:lnTo>
                  <a:pt x="409270" y="1276997"/>
                </a:lnTo>
                <a:lnTo>
                  <a:pt x="413054" y="1327569"/>
                </a:lnTo>
                <a:lnTo>
                  <a:pt x="416090" y="1378191"/>
                </a:lnTo>
                <a:lnTo>
                  <a:pt x="418338" y="1428788"/>
                </a:lnTo>
                <a:lnTo>
                  <a:pt x="419785" y="1479283"/>
                </a:lnTo>
                <a:lnTo>
                  <a:pt x="420255" y="1534363"/>
                </a:lnTo>
                <a:lnTo>
                  <a:pt x="417398" y="1589684"/>
                </a:lnTo>
                <a:lnTo>
                  <a:pt x="408914" y="1644053"/>
                </a:lnTo>
                <a:lnTo>
                  <a:pt x="392506" y="1696212"/>
                </a:lnTo>
                <a:lnTo>
                  <a:pt x="370751" y="1737842"/>
                </a:lnTo>
                <a:lnTo>
                  <a:pt x="341439" y="1777111"/>
                </a:lnTo>
                <a:lnTo>
                  <a:pt x="305003" y="1813636"/>
                </a:lnTo>
                <a:lnTo>
                  <a:pt x="261861" y="1847037"/>
                </a:lnTo>
                <a:lnTo>
                  <a:pt x="212445" y="1876945"/>
                </a:lnTo>
                <a:lnTo>
                  <a:pt x="157200" y="1902968"/>
                </a:lnTo>
                <a:lnTo>
                  <a:pt x="105130" y="1921941"/>
                </a:lnTo>
                <a:lnTo>
                  <a:pt x="55105" y="1935022"/>
                </a:lnTo>
                <a:lnTo>
                  <a:pt x="7239" y="1942160"/>
                </a:lnTo>
                <a:lnTo>
                  <a:pt x="0" y="1942350"/>
                </a:lnTo>
                <a:lnTo>
                  <a:pt x="0" y="1996440"/>
                </a:lnTo>
                <a:lnTo>
                  <a:pt x="73126" y="1986775"/>
                </a:lnTo>
                <a:lnTo>
                  <a:pt x="124802" y="1973033"/>
                </a:lnTo>
                <a:lnTo>
                  <a:pt x="178117" y="1953971"/>
                </a:lnTo>
                <a:lnTo>
                  <a:pt x="218960" y="1935530"/>
                </a:lnTo>
                <a:lnTo>
                  <a:pt x="261569" y="1912607"/>
                </a:lnTo>
                <a:lnTo>
                  <a:pt x="304266" y="1884819"/>
                </a:lnTo>
                <a:lnTo>
                  <a:pt x="345414" y="1851799"/>
                </a:lnTo>
                <a:lnTo>
                  <a:pt x="383336" y="1813166"/>
                </a:lnTo>
                <a:lnTo>
                  <a:pt x="416382" y="1768551"/>
                </a:lnTo>
                <a:lnTo>
                  <a:pt x="442887" y="1717586"/>
                </a:lnTo>
                <a:lnTo>
                  <a:pt x="458736" y="1670215"/>
                </a:lnTo>
                <a:lnTo>
                  <a:pt x="468452" y="1621637"/>
                </a:lnTo>
                <a:lnTo>
                  <a:pt x="473430" y="1572831"/>
                </a:lnTo>
                <a:lnTo>
                  <a:pt x="475030" y="1524774"/>
                </a:lnTo>
                <a:close/>
              </a:path>
              <a:path w="1393825" h="2823845">
                <a:moveTo>
                  <a:pt x="916673" y="1318082"/>
                </a:moveTo>
                <a:lnTo>
                  <a:pt x="916381" y="1267193"/>
                </a:lnTo>
                <a:lnTo>
                  <a:pt x="912672" y="1216736"/>
                </a:lnTo>
                <a:lnTo>
                  <a:pt x="906259" y="1166736"/>
                </a:lnTo>
                <a:lnTo>
                  <a:pt x="897851" y="1117206"/>
                </a:lnTo>
                <a:lnTo>
                  <a:pt x="888149" y="1068184"/>
                </a:lnTo>
                <a:lnTo>
                  <a:pt x="877836" y="1019683"/>
                </a:lnTo>
                <a:lnTo>
                  <a:pt x="868565" y="977087"/>
                </a:lnTo>
                <a:lnTo>
                  <a:pt x="858100" y="932738"/>
                </a:lnTo>
                <a:lnTo>
                  <a:pt x="845807" y="887450"/>
                </a:lnTo>
                <a:lnTo>
                  <a:pt x="831011" y="842035"/>
                </a:lnTo>
                <a:lnTo>
                  <a:pt x="813066" y="797293"/>
                </a:lnTo>
                <a:lnTo>
                  <a:pt x="791311" y="754011"/>
                </a:lnTo>
                <a:lnTo>
                  <a:pt x="765098" y="713016"/>
                </a:lnTo>
                <a:lnTo>
                  <a:pt x="733767" y="675093"/>
                </a:lnTo>
                <a:lnTo>
                  <a:pt x="699744" y="642454"/>
                </a:lnTo>
                <a:lnTo>
                  <a:pt x="662863" y="612838"/>
                </a:lnTo>
                <a:lnTo>
                  <a:pt x="624103" y="585685"/>
                </a:lnTo>
                <a:lnTo>
                  <a:pt x="584212" y="560247"/>
                </a:lnTo>
                <a:lnTo>
                  <a:pt x="517309" y="519607"/>
                </a:lnTo>
                <a:lnTo>
                  <a:pt x="491350" y="503516"/>
                </a:lnTo>
                <a:lnTo>
                  <a:pt x="466166" y="487210"/>
                </a:lnTo>
                <a:lnTo>
                  <a:pt x="441794" y="470344"/>
                </a:lnTo>
                <a:lnTo>
                  <a:pt x="430618" y="462229"/>
                </a:lnTo>
                <a:lnTo>
                  <a:pt x="358419" y="408470"/>
                </a:lnTo>
                <a:lnTo>
                  <a:pt x="318668" y="380809"/>
                </a:lnTo>
                <a:lnTo>
                  <a:pt x="277177" y="355714"/>
                </a:lnTo>
                <a:lnTo>
                  <a:pt x="269773" y="352171"/>
                </a:lnTo>
                <a:lnTo>
                  <a:pt x="233324" y="334695"/>
                </a:lnTo>
                <a:lnTo>
                  <a:pt x="189395" y="319366"/>
                </a:lnTo>
                <a:lnTo>
                  <a:pt x="143637" y="308254"/>
                </a:lnTo>
                <a:lnTo>
                  <a:pt x="96443" y="301104"/>
                </a:lnTo>
                <a:lnTo>
                  <a:pt x="48234" y="297662"/>
                </a:lnTo>
                <a:lnTo>
                  <a:pt x="0" y="297675"/>
                </a:lnTo>
                <a:lnTo>
                  <a:pt x="0" y="353098"/>
                </a:lnTo>
                <a:lnTo>
                  <a:pt x="27216" y="352171"/>
                </a:lnTo>
                <a:lnTo>
                  <a:pt x="75920" y="354139"/>
                </a:lnTo>
                <a:lnTo>
                  <a:pt x="123444" y="360083"/>
                </a:lnTo>
                <a:lnTo>
                  <a:pt x="169240" y="370319"/>
                </a:lnTo>
                <a:lnTo>
                  <a:pt x="212775" y="385152"/>
                </a:lnTo>
                <a:lnTo>
                  <a:pt x="252323" y="404215"/>
                </a:lnTo>
                <a:lnTo>
                  <a:pt x="290537" y="427507"/>
                </a:lnTo>
                <a:lnTo>
                  <a:pt x="327660" y="453517"/>
                </a:lnTo>
                <a:lnTo>
                  <a:pt x="363943" y="480707"/>
                </a:lnTo>
                <a:lnTo>
                  <a:pt x="386473" y="497763"/>
                </a:lnTo>
                <a:lnTo>
                  <a:pt x="397941" y="506272"/>
                </a:lnTo>
                <a:lnTo>
                  <a:pt x="435216" y="532460"/>
                </a:lnTo>
                <a:lnTo>
                  <a:pt x="488607" y="566293"/>
                </a:lnTo>
                <a:lnTo>
                  <a:pt x="563181" y="611746"/>
                </a:lnTo>
                <a:lnTo>
                  <a:pt x="609930" y="642416"/>
                </a:lnTo>
                <a:lnTo>
                  <a:pt x="654062" y="675690"/>
                </a:lnTo>
                <a:lnTo>
                  <a:pt x="693559" y="712470"/>
                </a:lnTo>
                <a:lnTo>
                  <a:pt x="724941" y="751344"/>
                </a:lnTo>
                <a:lnTo>
                  <a:pt x="750684" y="794448"/>
                </a:lnTo>
                <a:lnTo>
                  <a:pt x="771652" y="840574"/>
                </a:lnTo>
                <a:lnTo>
                  <a:pt x="788631" y="888479"/>
                </a:lnTo>
                <a:lnTo>
                  <a:pt x="802487" y="936942"/>
                </a:lnTo>
                <a:lnTo>
                  <a:pt x="814031" y="984758"/>
                </a:lnTo>
                <a:lnTo>
                  <a:pt x="824090" y="1030681"/>
                </a:lnTo>
                <a:lnTo>
                  <a:pt x="834034" y="1077569"/>
                </a:lnTo>
                <a:lnTo>
                  <a:pt x="843407" y="1124851"/>
                </a:lnTo>
                <a:lnTo>
                  <a:pt x="851535" y="1172438"/>
                </a:lnTo>
                <a:lnTo>
                  <a:pt x="857732" y="1220216"/>
                </a:lnTo>
                <a:lnTo>
                  <a:pt x="861326" y="1268069"/>
                </a:lnTo>
                <a:lnTo>
                  <a:pt x="861644" y="1315897"/>
                </a:lnTo>
                <a:lnTo>
                  <a:pt x="858139" y="1364361"/>
                </a:lnTo>
                <a:lnTo>
                  <a:pt x="851217" y="1412341"/>
                </a:lnTo>
                <a:lnTo>
                  <a:pt x="841641" y="1459471"/>
                </a:lnTo>
                <a:lnTo>
                  <a:pt x="830148" y="1505394"/>
                </a:lnTo>
                <a:lnTo>
                  <a:pt x="817499" y="1549755"/>
                </a:lnTo>
                <a:lnTo>
                  <a:pt x="804443" y="1592199"/>
                </a:lnTo>
                <a:lnTo>
                  <a:pt x="788898" y="1640281"/>
                </a:lnTo>
                <a:lnTo>
                  <a:pt x="771525" y="1689696"/>
                </a:lnTo>
                <a:lnTo>
                  <a:pt x="751763" y="1739493"/>
                </a:lnTo>
                <a:lnTo>
                  <a:pt x="729018" y="1788706"/>
                </a:lnTo>
                <a:lnTo>
                  <a:pt x="702716" y="1836394"/>
                </a:lnTo>
                <a:lnTo>
                  <a:pt x="672274" y="1881593"/>
                </a:lnTo>
                <a:lnTo>
                  <a:pt x="640600" y="1920100"/>
                </a:lnTo>
                <a:lnTo>
                  <a:pt x="605891" y="1955330"/>
                </a:lnTo>
                <a:lnTo>
                  <a:pt x="568604" y="1987486"/>
                </a:lnTo>
                <a:lnTo>
                  <a:pt x="529234" y="2016772"/>
                </a:lnTo>
                <a:lnTo>
                  <a:pt x="488264" y="2043379"/>
                </a:lnTo>
                <a:lnTo>
                  <a:pt x="446163" y="2067496"/>
                </a:lnTo>
                <a:lnTo>
                  <a:pt x="403428" y="2089327"/>
                </a:lnTo>
                <a:lnTo>
                  <a:pt x="360527" y="2109076"/>
                </a:lnTo>
                <a:lnTo>
                  <a:pt x="317957" y="2126919"/>
                </a:lnTo>
                <a:lnTo>
                  <a:pt x="276186" y="2143074"/>
                </a:lnTo>
                <a:lnTo>
                  <a:pt x="235686" y="2157717"/>
                </a:lnTo>
                <a:lnTo>
                  <a:pt x="192913" y="2172335"/>
                </a:lnTo>
                <a:lnTo>
                  <a:pt x="147866" y="2186559"/>
                </a:lnTo>
                <a:lnTo>
                  <a:pt x="100876" y="2199881"/>
                </a:lnTo>
                <a:lnTo>
                  <a:pt x="52235" y="2211755"/>
                </a:lnTo>
                <a:lnTo>
                  <a:pt x="2235" y="2221649"/>
                </a:lnTo>
                <a:lnTo>
                  <a:pt x="0" y="2221979"/>
                </a:lnTo>
                <a:lnTo>
                  <a:pt x="0" y="2277033"/>
                </a:lnTo>
                <a:lnTo>
                  <a:pt x="70256" y="2263686"/>
                </a:lnTo>
                <a:lnTo>
                  <a:pt x="118986" y="2251633"/>
                </a:lnTo>
                <a:lnTo>
                  <a:pt x="165989" y="2238273"/>
                </a:lnTo>
                <a:lnTo>
                  <a:pt x="211010" y="2224113"/>
                </a:lnTo>
                <a:lnTo>
                  <a:pt x="253796" y="2209635"/>
                </a:lnTo>
                <a:lnTo>
                  <a:pt x="296316" y="2194242"/>
                </a:lnTo>
                <a:lnTo>
                  <a:pt x="340233" y="2177224"/>
                </a:lnTo>
                <a:lnTo>
                  <a:pt x="385025" y="2158377"/>
                </a:lnTo>
                <a:lnTo>
                  <a:pt x="430225" y="2137448"/>
                </a:lnTo>
                <a:lnTo>
                  <a:pt x="475322" y="2114245"/>
                </a:lnTo>
                <a:lnTo>
                  <a:pt x="519836" y="2088527"/>
                </a:lnTo>
                <a:lnTo>
                  <a:pt x="563270" y="2060092"/>
                </a:lnTo>
                <a:lnTo>
                  <a:pt x="605129" y="2028710"/>
                </a:lnTo>
                <a:lnTo>
                  <a:pt x="644931" y="1994166"/>
                </a:lnTo>
                <a:lnTo>
                  <a:pt x="682180" y="1956231"/>
                </a:lnTo>
                <a:lnTo>
                  <a:pt x="716394" y="1914690"/>
                </a:lnTo>
                <a:lnTo>
                  <a:pt x="744778" y="1873300"/>
                </a:lnTo>
                <a:lnTo>
                  <a:pt x="769708" y="1830184"/>
                </a:lnTo>
                <a:lnTo>
                  <a:pt x="791603" y="1785912"/>
                </a:lnTo>
                <a:lnTo>
                  <a:pt x="810869" y="1741081"/>
                </a:lnTo>
                <a:lnTo>
                  <a:pt x="827913" y="1696262"/>
                </a:lnTo>
                <a:lnTo>
                  <a:pt x="843165" y="1652054"/>
                </a:lnTo>
                <a:lnTo>
                  <a:pt x="857008" y="1609026"/>
                </a:lnTo>
                <a:lnTo>
                  <a:pt x="870610" y="1564767"/>
                </a:lnTo>
                <a:lnTo>
                  <a:pt x="883780" y="1518424"/>
                </a:lnTo>
                <a:lnTo>
                  <a:pt x="895743" y="1470266"/>
                </a:lnTo>
                <a:lnTo>
                  <a:pt x="905738" y="1420622"/>
                </a:lnTo>
                <a:lnTo>
                  <a:pt x="912977" y="1369796"/>
                </a:lnTo>
                <a:lnTo>
                  <a:pt x="916673" y="1318082"/>
                </a:lnTo>
                <a:close/>
              </a:path>
              <a:path w="1393825" h="2823845">
                <a:moveTo>
                  <a:pt x="1393291" y="1447711"/>
                </a:moveTo>
                <a:lnTo>
                  <a:pt x="1391513" y="1400898"/>
                </a:lnTo>
                <a:lnTo>
                  <a:pt x="1387487" y="1354416"/>
                </a:lnTo>
                <a:lnTo>
                  <a:pt x="1381175" y="1308341"/>
                </a:lnTo>
                <a:lnTo>
                  <a:pt x="1372565" y="1262748"/>
                </a:lnTo>
                <a:lnTo>
                  <a:pt x="1361630" y="1217701"/>
                </a:lnTo>
                <a:lnTo>
                  <a:pt x="1348397" y="1172248"/>
                </a:lnTo>
                <a:lnTo>
                  <a:pt x="1332103" y="1128179"/>
                </a:lnTo>
                <a:lnTo>
                  <a:pt x="1312773" y="1085481"/>
                </a:lnTo>
                <a:lnTo>
                  <a:pt x="1290383" y="1044155"/>
                </a:lnTo>
                <a:lnTo>
                  <a:pt x="1264945" y="1004227"/>
                </a:lnTo>
                <a:lnTo>
                  <a:pt x="1235710" y="966457"/>
                </a:lnTo>
                <a:lnTo>
                  <a:pt x="1203947" y="931011"/>
                </a:lnTo>
                <a:lnTo>
                  <a:pt x="1170749" y="897318"/>
                </a:lnTo>
                <a:lnTo>
                  <a:pt x="1115441" y="843826"/>
                </a:lnTo>
                <a:lnTo>
                  <a:pt x="1104595" y="833208"/>
                </a:lnTo>
                <a:lnTo>
                  <a:pt x="1058621" y="785888"/>
                </a:lnTo>
                <a:lnTo>
                  <a:pt x="1024737" y="748106"/>
                </a:lnTo>
                <a:lnTo>
                  <a:pt x="992212" y="709244"/>
                </a:lnTo>
                <a:lnTo>
                  <a:pt x="961034" y="669277"/>
                </a:lnTo>
                <a:lnTo>
                  <a:pt x="931202" y="628230"/>
                </a:lnTo>
                <a:lnTo>
                  <a:pt x="902716" y="586092"/>
                </a:lnTo>
                <a:lnTo>
                  <a:pt x="875690" y="543013"/>
                </a:lnTo>
                <a:lnTo>
                  <a:pt x="850201" y="499135"/>
                </a:lnTo>
                <a:lnTo>
                  <a:pt x="826249" y="454456"/>
                </a:lnTo>
                <a:lnTo>
                  <a:pt x="803859" y="409003"/>
                </a:lnTo>
                <a:lnTo>
                  <a:pt x="783005" y="362737"/>
                </a:lnTo>
                <a:lnTo>
                  <a:pt x="763689" y="315696"/>
                </a:lnTo>
                <a:lnTo>
                  <a:pt x="754595" y="291592"/>
                </a:lnTo>
                <a:lnTo>
                  <a:pt x="737768" y="248640"/>
                </a:lnTo>
                <a:lnTo>
                  <a:pt x="718807" y="206159"/>
                </a:lnTo>
                <a:lnTo>
                  <a:pt x="695807" y="165481"/>
                </a:lnTo>
                <a:lnTo>
                  <a:pt x="666915" y="127939"/>
                </a:lnTo>
                <a:lnTo>
                  <a:pt x="630364" y="94195"/>
                </a:lnTo>
                <a:lnTo>
                  <a:pt x="590270" y="67868"/>
                </a:lnTo>
                <a:lnTo>
                  <a:pt x="547243" y="48031"/>
                </a:lnTo>
                <a:lnTo>
                  <a:pt x="501891" y="33756"/>
                </a:lnTo>
                <a:lnTo>
                  <a:pt x="454850" y="24117"/>
                </a:lnTo>
                <a:lnTo>
                  <a:pt x="406730" y="18199"/>
                </a:lnTo>
                <a:lnTo>
                  <a:pt x="358140" y="15049"/>
                </a:lnTo>
                <a:lnTo>
                  <a:pt x="309714" y="13754"/>
                </a:lnTo>
                <a:lnTo>
                  <a:pt x="226148" y="13182"/>
                </a:lnTo>
                <a:lnTo>
                  <a:pt x="191401" y="12598"/>
                </a:lnTo>
                <a:lnTo>
                  <a:pt x="157873" y="11252"/>
                </a:lnTo>
                <a:lnTo>
                  <a:pt x="125641" y="8750"/>
                </a:lnTo>
                <a:lnTo>
                  <a:pt x="72136" y="3911"/>
                </a:lnTo>
                <a:lnTo>
                  <a:pt x="19608" y="647"/>
                </a:lnTo>
                <a:lnTo>
                  <a:pt x="0" y="0"/>
                </a:lnTo>
                <a:lnTo>
                  <a:pt x="0" y="54660"/>
                </a:lnTo>
                <a:lnTo>
                  <a:pt x="17957" y="55232"/>
                </a:lnTo>
                <a:lnTo>
                  <a:pt x="68821" y="58331"/>
                </a:lnTo>
                <a:lnTo>
                  <a:pt x="154609" y="65824"/>
                </a:lnTo>
                <a:lnTo>
                  <a:pt x="189471" y="67310"/>
                </a:lnTo>
                <a:lnTo>
                  <a:pt x="225272" y="67856"/>
                </a:lnTo>
                <a:lnTo>
                  <a:pt x="313156" y="68326"/>
                </a:lnTo>
                <a:lnTo>
                  <a:pt x="364032" y="69837"/>
                </a:lnTo>
                <a:lnTo>
                  <a:pt x="414020" y="73571"/>
                </a:lnTo>
                <a:lnTo>
                  <a:pt x="462445" y="80645"/>
                </a:lnTo>
                <a:lnTo>
                  <a:pt x="508622" y="92151"/>
                </a:lnTo>
                <a:lnTo>
                  <a:pt x="551853" y="109207"/>
                </a:lnTo>
                <a:lnTo>
                  <a:pt x="591477" y="132918"/>
                </a:lnTo>
                <a:lnTo>
                  <a:pt x="626808" y="164401"/>
                </a:lnTo>
                <a:lnTo>
                  <a:pt x="651192" y="196354"/>
                </a:lnTo>
                <a:lnTo>
                  <a:pt x="671042" y="232092"/>
                </a:lnTo>
                <a:lnTo>
                  <a:pt x="688009" y="270624"/>
                </a:lnTo>
                <a:lnTo>
                  <a:pt x="703745" y="310959"/>
                </a:lnTo>
                <a:lnTo>
                  <a:pt x="705916" y="317080"/>
                </a:lnTo>
                <a:lnTo>
                  <a:pt x="708164" y="323189"/>
                </a:lnTo>
                <a:lnTo>
                  <a:pt x="732891" y="384187"/>
                </a:lnTo>
                <a:lnTo>
                  <a:pt x="754532" y="432130"/>
                </a:lnTo>
                <a:lnTo>
                  <a:pt x="777760" y="479247"/>
                </a:lnTo>
                <a:lnTo>
                  <a:pt x="802601" y="525538"/>
                </a:lnTo>
                <a:lnTo>
                  <a:pt x="829043" y="571017"/>
                </a:lnTo>
                <a:lnTo>
                  <a:pt x="857084" y="615670"/>
                </a:lnTo>
                <a:lnTo>
                  <a:pt x="886625" y="659345"/>
                </a:lnTo>
                <a:lnTo>
                  <a:pt x="917562" y="701890"/>
                </a:lnTo>
                <a:lnTo>
                  <a:pt x="949896" y="743292"/>
                </a:lnTo>
                <a:lnTo>
                  <a:pt x="983627" y="783577"/>
                </a:lnTo>
                <a:lnTo>
                  <a:pt x="1018755" y="822731"/>
                </a:lnTo>
                <a:lnTo>
                  <a:pt x="1055293" y="860755"/>
                </a:lnTo>
                <a:lnTo>
                  <a:pt x="1132332" y="935697"/>
                </a:lnTo>
                <a:lnTo>
                  <a:pt x="1163891" y="967740"/>
                </a:lnTo>
                <a:lnTo>
                  <a:pt x="1193482" y="1000709"/>
                </a:lnTo>
                <a:lnTo>
                  <a:pt x="1220558" y="1035507"/>
                </a:lnTo>
                <a:lnTo>
                  <a:pt x="1249248" y="1081570"/>
                </a:lnTo>
                <a:lnTo>
                  <a:pt x="1273556" y="1129614"/>
                </a:lnTo>
                <a:lnTo>
                  <a:pt x="1293495" y="1179626"/>
                </a:lnTo>
                <a:lnTo>
                  <a:pt x="1309065" y="1231620"/>
                </a:lnTo>
                <a:lnTo>
                  <a:pt x="1319860" y="1276248"/>
                </a:lnTo>
                <a:lnTo>
                  <a:pt x="1328242" y="1321473"/>
                </a:lnTo>
                <a:lnTo>
                  <a:pt x="1334223" y="1367205"/>
                </a:lnTo>
                <a:lnTo>
                  <a:pt x="1337830" y="1413357"/>
                </a:lnTo>
                <a:lnTo>
                  <a:pt x="1339088" y="1459852"/>
                </a:lnTo>
                <a:lnTo>
                  <a:pt x="1338021" y="1506613"/>
                </a:lnTo>
                <a:lnTo>
                  <a:pt x="1334643" y="1553540"/>
                </a:lnTo>
                <a:lnTo>
                  <a:pt x="1329004" y="1600555"/>
                </a:lnTo>
                <a:lnTo>
                  <a:pt x="1321104" y="1647571"/>
                </a:lnTo>
                <a:lnTo>
                  <a:pt x="1310970" y="1694522"/>
                </a:lnTo>
                <a:lnTo>
                  <a:pt x="1298638" y="1741309"/>
                </a:lnTo>
                <a:lnTo>
                  <a:pt x="1284122" y="1787855"/>
                </a:lnTo>
                <a:lnTo>
                  <a:pt x="1267447" y="1834070"/>
                </a:lnTo>
                <a:lnTo>
                  <a:pt x="1248638" y="1879879"/>
                </a:lnTo>
                <a:lnTo>
                  <a:pt x="1227721" y="1925193"/>
                </a:lnTo>
                <a:lnTo>
                  <a:pt x="1204722" y="1969922"/>
                </a:lnTo>
                <a:lnTo>
                  <a:pt x="1179664" y="2014004"/>
                </a:lnTo>
                <a:lnTo>
                  <a:pt x="1152563" y="2057336"/>
                </a:lnTo>
                <a:lnTo>
                  <a:pt x="1123454" y="2099830"/>
                </a:lnTo>
                <a:lnTo>
                  <a:pt x="1092352" y="2141423"/>
                </a:lnTo>
                <a:lnTo>
                  <a:pt x="1059281" y="2182025"/>
                </a:lnTo>
                <a:lnTo>
                  <a:pt x="1024280" y="2221547"/>
                </a:lnTo>
                <a:lnTo>
                  <a:pt x="994092" y="2253234"/>
                </a:lnTo>
                <a:lnTo>
                  <a:pt x="962685" y="2284184"/>
                </a:lnTo>
                <a:lnTo>
                  <a:pt x="930059" y="2314410"/>
                </a:lnTo>
                <a:lnTo>
                  <a:pt x="896239" y="2343886"/>
                </a:lnTo>
                <a:lnTo>
                  <a:pt x="861212" y="2372639"/>
                </a:lnTo>
                <a:lnTo>
                  <a:pt x="824992" y="2400643"/>
                </a:lnTo>
                <a:lnTo>
                  <a:pt x="787577" y="2427897"/>
                </a:lnTo>
                <a:lnTo>
                  <a:pt x="748982" y="2454414"/>
                </a:lnTo>
                <a:lnTo>
                  <a:pt x="709193" y="2480170"/>
                </a:lnTo>
                <a:lnTo>
                  <a:pt x="668235" y="2505176"/>
                </a:lnTo>
                <a:lnTo>
                  <a:pt x="626110" y="2529433"/>
                </a:lnTo>
                <a:lnTo>
                  <a:pt x="582815" y="2552928"/>
                </a:lnTo>
                <a:lnTo>
                  <a:pt x="538353" y="2575661"/>
                </a:lnTo>
                <a:lnTo>
                  <a:pt x="492747" y="2597645"/>
                </a:lnTo>
                <a:lnTo>
                  <a:pt x="445973" y="2618841"/>
                </a:lnTo>
                <a:lnTo>
                  <a:pt x="398068" y="2639288"/>
                </a:lnTo>
                <a:lnTo>
                  <a:pt x="349008" y="2658948"/>
                </a:lnTo>
                <a:lnTo>
                  <a:pt x="298818" y="2677833"/>
                </a:lnTo>
                <a:lnTo>
                  <a:pt x="247497" y="2695956"/>
                </a:lnTo>
                <a:lnTo>
                  <a:pt x="195059" y="2713291"/>
                </a:lnTo>
                <a:lnTo>
                  <a:pt x="141490" y="2729839"/>
                </a:lnTo>
                <a:lnTo>
                  <a:pt x="86791" y="2745613"/>
                </a:lnTo>
                <a:lnTo>
                  <a:pt x="41414" y="2757767"/>
                </a:lnTo>
                <a:lnTo>
                  <a:pt x="0" y="2767723"/>
                </a:lnTo>
                <a:lnTo>
                  <a:pt x="0" y="2823807"/>
                </a:lnTo>
                <a:lnTo>
                  <a:pt x="56553" y="2810522"/>
                </a:lnTo>
                <a:lnTo>
                  <a:pt x="101346" y="2798521"/>
                </a:lnTo>
                <a:lnTo>
                  <a:pt x="157378" y="2782366"/>
                </a:lnTo>
                <a:lnTo>
                  <a:pt x="212280" y="2765399"/>
                </a:lnTo>
                <a:lnTo>
                  <a:pt x="266039" y="2747607"/>
                </a:lnTo>
                <a:lnTo>
                  <a:pt x="318643" y="2729014"/>
                </a:lnTo>
                <a:lnTo>
                  <a:pt x="370116" y="2709608"/>
                </a:lnTo>
                <a:lnTo>
                  <a:pt x="420420" y="2689402"/>
                </a:lnTo>
                <a:lnTo>
                  <a:pt x="469569" y="2668397"/>
                </a:lnTo>
                <a:lnTo>
                  <a:pt x="517563" y="2646578"/>
                </a:lnTo>
                <a:lnTo>
                  <a:pt x="564375" y="2623972"/>
                </a:lnTo>
                <a:lnTo>
                  <a:pt x="610019" y="2600579"/>
                </a:lnTo>
                <a:lnTo>
                  <a:pt x="654481" y="2576385"/>
                </a:lnTo>
                <a:lnTo>
                  <a:pt x="697763" y="2551404"/>
                </a:lnTo>
                <a:lnTo>
                  <a:pt x="739851" y="2525636"/>
                </a:lnTo>
                <a:lnTo>
                  <a:pt x="780757" y="2499093"/>
                </a:lnTo>
                <a:lnTo>
                  <a:pt x="820445" y="2471775"/>
                </a:lnTo>
                <a:lnTo>
                  <a:pt x="858939" y="2443670"/>
                </a:lnTo>
                <a:lnTo>
                  <a:pt x="896213" y="2414790"/>
                </a:lnTo>
                <a:lnTo>
                  <a:pt x="932281" y="2385149"/>
                </a:lnTo>
                <a:lnTo>
                  <a:pt x="967130" y="2354732"/>
                </a:lnTo>
                <a:lnTo>
                  <a:pt x="1000747" y="2323554"/>
                </a:lnTo>
                <a:lnTo>
                  <a:pt x="1033145" y="2291613"/>
                </a:lnTo>
                <a:lnTo>
                  <a:pt x="1064298" y="2258911"/>
                </a:lnTo>
                <a:lnTo>
                  <a:pt x="1099400" y="2219325"/>
                </a:lnTo>
                <a:lnTo>
                  <a:pt x="1132649" y="2178672"/>
                </a:lnTo>
                <a:lnTo>
                  <a:pt x="1164005" y="2137054"/>
                </a:lnTo>
                <a:lnTo>
                  <a:pt x="1193457" y="2094534"/>
                </a:lnTo>
                <a:lnTo>
                  <a:pt x="1220978" y="2051189"/>
                </a:lnTo>
                <a:lnTo>
                  <a:pt x="1246543" y="2007095"/>
                </a:lnTo>
                <a:lnTo>
                  <a:pt x="1270152" y="1962327"/>
                </a:lnTo>
                <a:lnTo>
                  <a:pt x="1291755" y="1916976"/>
                </a:lnTo>
                <a:lnTo>
                  <a:pt x="1311338" y="1871103"/>
                </a:lnTo>
                <a:lnTo>
                  <a:pt x="1328889" y="1824799"/>
                </a:lnTo>
                <a:lnTo>
                  <a:pt x="1344383" y="1778127"/>
                </a:lnTo>
                <a:lnTo>
                  <a:pt x="1357782" y="1731162"/>
                </a:lnTo>
                <a:lnTo>
                  <a:pt x="1369085" y="1683994"/>
                </a:lnTo>
                <a:lnTo>
                  <a:pt x="1378267" y="1636699"/>
                </a:lnTo>
                <a:lnTo>
                  <a:pt x="1385303" y="1589341"/>
                </a:lnTo>
                <a:lnTo>
                  <a:pt x="1390167" y="1542008"/>
                </a:lnTo>
                <a:lnTo>
                  <a:pt x="1392834" y="1494764"/>
                </a:lnTo>
                <a:lnTo>
                  <a:pt x="1393291" y="1447711"/>
                </a:lnTo>
                <a:close/>
              </a:path>
            </a:pathLst>
          </a:custGeom>
          <a:solidFill>
            <a:srgbClr val="7B4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237007" y="11"/>
            <a:ext cx="2404745" cy="1165860"/>
          </a:xfrm>
          <a:custGeom>
            <a:avLst/>
            <a:gdLst/>
            <a:ahLst/>
            <a:cxnLst/>
            <a:rect l="l" t="t" r="r" b="b"/>
            <a:pathLst>
              <a:path w="2404744" h="1165860">
                <a:moveTo>
                  <a:pt x="1769084" y="51028"/>
                </a:moveTo>
                <a:lnTo>
                  <a:pt x="1766062" y="3213"/>
                </a:lnTo>
                <a:lnTo>
                  <a:pt x="1765515" y="0"/>
                </a:lnTo>
                <a:lnTo>
                  <a:pt x="1718691" y="0"/>
                </a:lnTo>
                <a:lnTo>
                  <a:pt x="1722488" y="42138"/>
                </a:lnTo>
                <a:lnTo>
                  <a:pt x="1721116" y="88595"/>
                </a:lnTo>
                <a:lnTo>
                  <a:pt x="1713814" y="133845"/>
                </a:lnTo>
                <a:lnTo>
                  <a:pt x="1697456" y="176466"/>
                </a:lnTo>
                <a:lnTo>
                  <a:pt x="1670723" y="213855"/>
                </a:lnTo>
                <a:lnTo>
                  <a:pt x="1635531" y="246075"/>
                </a:lnTo>
                <a:lnTo>
                  <a:pt x="1593811" y="273227"/>
                </a:lnTo>
                <a:lnTo>
                  <a:pt x="1547482" y="295363"/>
                </a:lnTo>
                <a:lnTo>
                  <a:pt x="1498473" y="312585"/>
                </a:lnTo>
                <a:lnTo>
                  <a:pt x="1448714" y="324954"/>
                </a:lnTo>
                <a:lnTo>
                  <a:pt x="1400124" y="332562"/>
                </a:lnTo>
                <a:lnTo>
                  <a:pt x="1354620" y="335483"/>
                </a:lnTo>
                <a:lnTo>
                  <a:pt x="1302461" y="335788"/>
                </a:lnTo>
                <a:lnTo>
                  <a:pt x="1250149" y="335191"/>
                </a:lnTo>
                <a:lnTo>
                  <a:pt x="1197800" y="333667"/>
                </a:lnTo>
                <a:lnTo>
                  <a:pt x="1145540" y="331190"/>
                </a:lnTo>
                <a:lnTo>
                  <a:pt x="1093470" y="327736"/>
                </a:lnTo>
                <a:lnTo>
                  <a:pt x="1046264" y="323583"/>
                </a:lnTo>
                <a:lnTo>
                  <a:pt x="999109" y="316560"/>
                </a:lnTo>
                <a:lnTo>
                  <a:pt x="953249" y="304800"/>
                </a:lnTo>
                <a:lnTo>
                  <a:pt x="909929" y="286448"/>
                </a:lnTo>
                <a:lnTo>
                  <a:pt x="876071" y="264401"/>
                </a:lnTo>
                <a:lnTo>
                  <a:pt x="844854" y="236093"/>
                </a:lnTo>
                <a:lnTo>
                  <a:pt x="816584" y="201917"/>
                </a:lnTo>
                <a:lnTo>
                  <a:pt x="791540" y="162255"/>
                </a:lnTo>
                <a:lnTo>
                  <a:pt x="770013" y="117538"/>
                </a:lnTo>
                <a:lnTo>
                  <a:pt x="752297" y="68135"/>
                </a:lnTo>
                <a:lnTo>
                  <a:pt x="738111" y="10871"/>
                </a:lnTo>
                <a:lnTo>
                  <a:pt x="736790" y="0"/>
                </a:lnTo>
                <a:lnTo>
                  <a:pt x="689229" y="0"/>
                </a:lnTo>
                <a:lnTo>
                  <a:pt x="706882" y="81800"/>
                </a:lnTo>
                <a:lnTo>
                  <a:pt x="721715" y="124548"/>
                </a:lnTo>
                <a:lnTo>
                  <a:pt x="741692" y="169532"/>
                </a:lnTo>
                <a:lnTo>
                  <a:pt x="767524" y="214541"/>
                </a:lnTo>
                <a:lnTo>
                  <a:pt x="799934" y="257390"/>
                </a:lnTo>
                <a:lnTo>
                  <a:pt x="839685" y="295871"/>
                </a:lnTo>
                <a:lnTo>
                  <a:pt x="887463" y="327761"/>
                </a:lnTo>
                <a:lnTo>
                  <a:pt x="936815" y="348754"/>
                </a:lnTo>
                <a:lnTo>
                  <a:pt x="988212" y="362153"/>
                </a:lnTo>
                <a:lnTo>
                  <a:pt x="1039774" y="370078"/>
                </a:lnTo>
                <a:lnTo>
                  <a:pt x="1089647" y="374700"/>
                </a:lnTo>
                <a:lnTo>
                  <a:pt x="1142555" y="378142"/>
                </a:lnTo>
                <a:lnTo>
                  <a:pt x="1195666" y="380669"/>
                </a:lnTo>
                <a:lnTo>
                  <a:pt x="1248854" y="382282"/>
                </a:lnTo>
                <a:lnTo>
                  <a:pt x="1302004" y="382943"/>
                </a:lnTo>
                <a:lnTo>
                  <a:pt x="1355013" y="382612"/>
                </a:lnTo>
                <a:lnTo>
                  <a:pt x="1394015" y="380403"/>
                </a:lnTo>
                <a:lnTo>
                  <a:pt x="1436408" y="374815"/>
                </a:lnTo>
                <a:lnTo>
                  <a:pt x="1480896" y="365683"/>
                </a:lnTo>
                <a:lnTo>
                  <a:pt x="1526209" y="352844"/>
                </a:lnTo>
                <a:lnTo>
                  <a:pt x="1571066" y="336105"/>
                </a:lnTo>
                <a:lnTo>
                  <a:pt x="1614195" y="315302"/>
                </a:lnTo>
                <a:lnTo>
                  <a:pt x="1654302" y="290271"/>
                </a:lnTo>
                <a:lnTo>
                  <a:pt x="1690128" y="260819"/>
                </a:lnTo>
                <a:lnTo>
                  <a:pt x="1720367" y="226783"/>
                </a:lnTo>
                <a:lnTo>
                  <a:pt x="1743760" y="187985"/>
                </a:lnTo>
                <a:lnTo>
                  <a:pt x="1759026" y="144259"/>
                </a:lnTo>
                <a:lnTo>
                  <a:pt x="1766824" y="98221"/>
                </a:lnTo>
                <a:lnTo>
                  <a:pt x="1769084" y="51028"/>
                </a:lnTo>
                <a:close/>
              </a:path>
              <a:path w="2404744" h="1165860">
                <a:moveTo>
                  <a:pt x="2141550" y="27774"/>
                </a:moveTo>
                <a:lnTo>
                  <a:pt x="2140724" y="0"/>
                </a:lnTo>
                <a:lnTo>
                  <a:pt x="2093709" y="0"/>
                </a:lnTo>
                <a:lnTo>
                  <a:pt x="2093747" y="381"/>
                </a:lnTo>
                <a:lnTo>
                  <a:pt x="2093633" y="51574"/>
                </a:lnTo>
                <a:lnTo>
                  <a:pt x="2089378" y="102120"/>
                </a:lnTo>
                <a:lnTo>
                  <a:pt x="2080564" y="151155"/>
                </a:lnTo>
                <a:lnTo>
                  <a:pt x="2066810" y="197827"/>
                </a:lnTo>
                <a:lnTo>
                  <a:pt x="2047697" y="241325"/>
                </a:lnTo>
                <a:lnTo>
                  <a:pt x="2004987" y="304304"/>
                </a:lnTo>
                <a:lnTo>
                  <a:pt x="1979650" y="333895"/>
                </a:lnTo>
                <a:lnTo>
                  <a:pt x="1953361" y="362661"/>
                </a:lnTo>
                <a:lnTo>
                  <a:pt x="1936889" y="380517"/>
                </a:lnTo>
                <a:lnTo>
                  <a:pt x="1928660" y="389610"/>
                </a:lnTo>
                <a:lnTo>
                  <a:pt x="1903145" y="419328"/>
                </a:lnTo>
                <a:lnTo>
                  <a:pt x="1869757" y="462165"/>
                </a:lnTo>
                <a:lnTo>
                  <a:pt x="1824672" y="522173"/>
                </a:lnTo>
                <a:lnTo>
                  <a:pt x="1794484" y="559663"/>
                </a:lnTo>
                <a:lnTo>
                  <a:pt x="1762379" y="594575"/>
                </a:lnTo>
                <a:lnTo>
                  <a:pt x="1727619" y="625309"/>
                </a:lnTo>
                <a:lnTo>
                  <a:pt x="1685417" y="652335"/>
                </a:lnTo>
                <a:lnTo>
                  <a:pt x="1639125" y="672515"/>
                </a:lnTo>
                <a:lnTo>
                  <a:pt x="1590319" y="687146"/>
                </a:lnTo>
                <a:lnTo>
                  <a:pt x="1540535" y="697509"/>
                </a:lnTo>
                <a:lnTo>
                  <a:pt x="1491335" y="704888"/>
                </a:lnTo>
                <a:lnTo>
                  <a:pt x="1444282" y="710565"/>
                </a:lnTo>
                <a:lnTo>
                  <a:pt x="1395069" y="716064"/>
                </a:lnTo>
                <a:lnTo>
                  <a:pt x="1345463" y="720661"/>
                </a:lnTo>
                <a:lnTo>
                  <a:pt x="1295730" y="723341"/>
                </a:lnTo>
                <a:lnTo>
                  <a:pt x="1246124" y="723138"/>
                </a:lnTo>
                <a:lnTo>
                  <a:pt x="1196886" y="719074"/>
                </a:lnTo>
                <a:lnTo>
                  <a:pt x="1147495" y="710298"/>
                </a:lnTo>
                <a:lnTo>
                  <a:pt x="1099197" y="697560"/>
                </a:lnTo>
                <a:lnTo>
                  <a:pt x="1052385" y="682040"/>
                </a:lnTo>
                <a:lnTo>
                  <a:pt x="1007503" y="664895"/>
                </a:lnTo>
                <a:lnTo>
                  <a:pt x="964971" y="647280"/>
                </a:lnTo>
                <a:lnTo>
                  <a:pt x="916940" y="626364"/>
                </a:lnTo>
                <a:lnTo>
                  <a:pt x="867740" y="602932"/>
                </a:lnTo>
                <a:lnTo>
                  <a:pt x="818857" y="576262"/>
                </a:lnTo>
                <a:lnTo>
                  <a:pt x="771791" y="545630"/>
                </a:lnTo>
                <a:lnTo>
                  <a:pt x="728027" y="510324"/>
                </a:lnTo>
                <a:lnTo>
                  <a:pt x="691349" y="472998"/>
                </a:lnTo>
                <a:lnTo>
                  <a:pt x="659155" y="432308"/>
                </a:lnTo>
                <a:lnTo>
                  <a:pt x="631075" y="389001"/>
                </a:lnTo>
                <a:lnTo>
                  <a:pt x="606717" y="343763"/>
                </a:lnTo>
                <a:lnTo>
                  <a:pt x="585711" y="297345"/>
                </a:lnTo>
                <a:lnTo>
                  <a:pt x="567677" y="250456"/>
                </a:lnTo>
                <a:lnTo>
                  <a:pt x="552234" y="203809"/>
                </a:lnTo>
                <a:lnTo>
                  <a:pt x="539000" y="158140"/>
                </a:lnTo>
                <a:lnTo>
                  <a:pt x="527608" y="114160"/>
                </a:lnTo>
                <a:lnTo>
                  <a:pt x="517664" y="72047"/>
                </a:lnTo>
                <a:lnTo>
                  <a:pt x="508393" y="27635"/>
                </a:lnTo>
                <a:lnTo>
                  <a:pt x="503631" y="0"/>
                </a:lnTo>
                <a:lnTo>
                  <a:pt x="455917" y="0"/>
                </a:lnTo>
                <a:lnTo>
                  <a:pt x="471551" y="82003"/>
                </a:lnTo>
                <a:lnTo>
                  <a:pt x="481647" y="125349"/>
                </a:lnTo>
                <a:lnTo>
                  <a:pt x="492353" y="166827"/>
                </a:lnTo>
                <a:lnTo>
                  <a:pt x="504621" y="209842"/>
                </a:lnTo>
                <a:lnTo>
                  <a:pt x="518769" y="253873"/>
                </a:lnTo>
                <a:lnTo>
                  <a:pt x="535101" y="298373"/>
                </a:lnTo>
                <a:lnTo>
                  <a:pt x="553923" y="342811"/>
                </a:lnTo>
                <a:lnTo>
                  <a:pt x="575538" y="386651"/>
                </a:lnTo>
                <a:lnTo>
                  <a:pt x="600252" y="429348"/>
                </a:lnTo>
                <a:lnTo>
                  <a:pt x="628370" y="470382"/>
                </a:lnTo>
                <a:lnTo>
                  <a:pt x="660196" y="509206"/>
                </a:lnTo>
                <a:lnTo>
                  <a:pt x="696036" y="545299"/>
                </a:lnTo>
                <a:lnTo>
                  <a:pt x="734834" y="577329"/>
                </a:lnTo>
                <a:lnTo>
                  <a:pt x="775931" y="605612"/>
                </a:lnTo>
                <a:lnTo>
                  <a:pt x="818464" y="630618"/>
                </a:lnTo>
                <a:lnTo>
                  <a:pt x="861593" y="652830"/>
                </a:lnTo>
                <a:lnTo>
                  <a:pt x="904455" y="672744"/>
                </a:lnTo>
                <a:lnTo>
                  <a:pt x="946213" y="690841"/>
                </a:lnTo>
                <a:lnTo>
                  <a:pt x="990574" y="709180"/>
                </a:lnTo>
                <a:lnTo>
                  <a:pt x="1037513" y="727062"/>
                </a:lnTo>
                <a:lnTo>
                  <a:pt x="1086713" y="743267"/>
                </a:lnTo>
                <a:lnTo>
                  <a:pt x="1137805" y="756627"/>
                </a:lnTo>
                <a:lnTo>
                  <a:pt x="1190472" y="765949"/>
                </a:lnTo>
                <a:lnTo>
                  <a:pt x="1242796" y="770318"/>
                </a:lnTo>
                <a:lnTo>
                  <a:pt x="1294968" y="770623"/>
                </a:lnTo>
                <a:lnTo>
                  <a:pt x="1346860" y="767892"/>
                </a:lnTo>
                <a:lnTo>
                  <a:pt x="1398333" y="763143"/>
                </a:lnTo>
                <a:lnTo>
                  <a:pt x="1449260" y="757440"/>
                </a:lnTo>
                <a:lnTo>
                  <a:pt x="1491983" y="752348"/>
                </a:lnTo>
                <a:lnTo>
                  <a:pt x="1536661" y="746010"/>
                </a:lnTo>
                <a:lnTo>
                  <a:pt x="1582356" y="737489"/>
                </a:lnTo>
                <a:lnTo>
                  <a:pt x="1628114" y="725830"/>
                </a:lnTo>
                <a:lnTo>
                  <a:pt x="1672983" y="710120"/>
                </a:lnTo>
                <a:lnTo>
                  <a:pt x="1716036" y="689419"/>
                </a:lnTo>
                <a:lnTo>
                  <a:pt x="1756308" y="662787"/>
                </a:lnTo>
                <a:lnTo>
                  <a:pt x="1794408" y="629310"/>
                </a:lnTo>
                <a:lnTo>
                  <a:pt x="1828914" y="592048"/>
                </a:lnTo>
                <a:lnTo>
                  <a:pt x="1860867" y="552475"/>
                </a:lnTo>
                <a:lnTo>
                  <a:pt x="1907362" y="490588"/>
                </a:lnTo>
                <a:lnTo>
                  <a:pt x="1923288" y="469709"/>
                </a:lnTo>
                <a:lnTo>
                  <a:pt x="1939340" y="449529"/>
                </a:lnTo>
                <a:lnTo>
                  <a:pt x="1955800" y="430098"/>
                </a:lnTo>
                <a:lnTo>
                  <a:pt x="1963674" y="421208"/>
                </a:lnTo>
                <a:lnTo>
                  <a:pt x="2015693" y="363918"/>
                </a:lnTo>
                <a:lnTo>
                  <a:pt x="2042668" y="332219"/>
                </a:lnTo>
                <a:lnTo>
                  <a:pt x="2067585" y="298818"/>
                </a:lnTo>
                <a:lnTo>
                  <a:pt x="2070887" y="293357"/>
                </a:lnTo>
                <a:lnTo>
                  <a:pt x="2089213" y="263080"/>
                </a:lnTo>
                <a:lnTo>
                  <a:pt x="2108644" y="219964"/>
                </a:lnTo>
                <a:lnTo>
                  <a:pt x="2123287" y="174269"/>
                </a:lnTo>
                <a:lnTo>
                  <a:pt x="2133460" y="126606"/>
                </a:lnTo>
                <a:lnTo>
                  <a:pt x="2139442" y="77571"/>
                </a:lnTo>
                <a:lnTo>
                  <a:pt x="2141550" y="27774"/>
                </a:lnTo>
                <a:close/>
              </a:path>
              <a:path w="2404744" h="1165860">
                <a:moveTo>
                  <a:pt x="2350363" y="70497"/>
                </a:moveTo>
                <a:lnTo>
                  <a:pt x="2348217" y="88887"/>
                </a:lnTo>
                <a:lnTo>
                  <a:pt x="2340660" y="138607"/>
                </a:lnTo>
                <a:lnTo>
                  <a:pt x="2326005" y="218033"/>
                </a:lnTo>
                <a:lnTo>
                  <a:pt x="2321852" y="247713"/>
                </a:lnTo>
                <a:lnTo>
                  <a:pt x="2318423" y="278282"/>
                </a:lnTo>
                <a:lnTo>
                  <a:pt x="2310053" y="359613"/>
                </a:lnTo>
                <a:lnTo>
                  <a:pt x="2303386" y="409003"/>
                </a:lnTo>
                <a:lnTo>
                  <a:pt x="2294001" y="456920"/>
                </a:lnTo>
                <a:lnTo>
                  <a:pt x="2280564" y="502348"/>
                </a:lnTo>
                <a:lnTo>
                  <a:pt x="2261730" y="544271"/>
                </a:lnTo>
                <a:lnTo>
                  <a:pt x="2236165" y="581698"/>
                </a:lnTo>
                <a:lnTo>
                  <a:pt x="2202548" y="613600"/>
                </a:lnTo>
                <a:lnTo>
                  <a:pt x="2140915" y="645833"/>
                </a:lnTo>
                <a:lnTo>
                  <a:pt x="2070658" y="667270"/>
                </a:lnTo>
                <a:lnTo>
                  <a:pt x="2063419" y="668997"/>
                </a:lnTo>
                <a:lnTo>
                  <a:pt x="2056231" y="670966"/>
                </a:lnTo>
                <a:lnTo>
                  <a:pt x="1996922" y="688911"/>
                </a:lnTo>
                <a:lnTo>
                  <a:pt x="1945703" y="706869"/>
                </a:lnTo>
                <a:lnTo>
                  <a:pt x="1895322" y="726884"/>
                </a:lnTo>
                <a:lnTo>
                  <a:pt x="1845754" y="748982"/>
                </a:lnTo>
                <a:lnTo>
                  <a:pt x="1797011" y="773137"/>
                </a:lnTo>
                <a:lnTo>
                  <a:pt x="1749298" y="799261"/>
                </a:lnTo>
                <a:lnTo>
                  <a:pt x="1702816" y="827239"/>
                </a:lnTo>
                <a:lnTo>
                  <a:pt x="1657553" y="857084"/>
                </a:lnTo>
                <a:lnTo>
                  <a:pt x="1613522" y="888771"/>
                </a:lnTo>
                <a:lnTo>
                  <a:pt x="1570710" y="922324"/>
                </a:lnTo>
                <a:lnTo>
                  <a:pt x="1500162" y="981989"/>
                </a:lnTo>
                <a:lnTo>
                  <a:pt x="1470101" y="1006322"/>
                </a:lnTo>
                <a:lnTo>
                  <a:pt x="1407388" y="1049172"/>
                </a:lnTo>
                <a:lnTo>
                  <a:pt x="1365554" y="1069873"/>
                </a:lnTo>
                <a:lnTo>
                  <a:pt x="1322400" y="1086688"/>
                </a:lnTo>
                <a:lnTo>
                  <a:pt x="1277912" y="1099591"/>
                </a:lnTo>
                <a:lnTo>
                  <a:pt x="1232103" y="1108595"/>
                </a:lnTo>
                <a:lnTo>
                  <a:pt x="1186776" y="1114818"/>
                </a:lnTo>
                <a:lnTo>
                  <a:pt x="1141044" y="1118209"/>
                </a:lnTo>
                <a:lnTo>
                  <a:pt x="1095044" y="1118793"/>
                </a:lnTo>
                <a:lnTo>
                  <a:pt x="1048854" y="1116634"/>
                </a:lnTo>
                <a:lnTo>
                  <a:pt x="1002588" y="1111770"/>
                </a:lnTo>
                <a:lnTo>
                  <a:pt x="956360" y="1104226"/>
                </a:lnTo>
                <a:lnTo>
                  <a:pt x="910285" y="1094079"/>
                </a:lnTo>
                <a:lnTo>
                  <a:pt x="864450" y="1081341"/>
                </a:lnTo>
                <a:lnTo>
                  <a:pt x="818984" y="1066063"/>
                </a:lnTo>
                <a:lnTo>
                  <a:pt x="773976" y="1048296"/>
                </a:lnTo>
                <a:lnTo>
                  <a:pt x="729551" y="1028077"/>
                </a:lnTo>
                <a:lnTo>
                  <a:pt x="685800" y="1005446"/>
                </a:lnTo>
                <a:lnTo>
                  <a:pt x="642848" y="980452"/>
                </a:lnTo>
                <a:lnTo>
                  <a:pt x="600798" y="953122"/>
                </a:lnTo>
                <a:lnTo>
                  <a:pt x="559739" y="923518"/>
                </a:lnTo>
                <a:lnTo>
                  <a:pt x="519811" y="891679"/>
                </a:lnTo>
                <a:lnTo>
                  <a:pt x="481101" y="857643"/>
                </a:lnTo>
                <a:lnTo>
                  <a:pt x="443712" y="821448"/>
                </a:lnTo>
                <a:lnTo>
                  <a:pt x="407771" y="783145"/>
                </a:lnTo>
                <a:lnTo>
                  <a:pt x="379298" y="750125"/>
                </a:lnTo>
                <a:lnTo>
                  <a:pt x="351802" y="715797"/>
                </a:lnTo>
                <a:lnTo>
                  <a:pt x="325297" y="680161"/>
                </a:lnTo>
                <a:lnTo>
                  <a:pt x="299758" y="643229"/>
                </a:lnTo>
                <a:lnTo>
                  <a:pt x="275209" y="605002"/>
                </a:lnTo>
                <a:lnTo>
                  <a:pt x="251637" y="565505"/>
                </a:lnTo>
                <a:lnTo>
                  <a:pt x="229069" y="524713"/>
                </a:lnTo>
                <a:lnTo>
                  <a:pt x="207479" y="482663"/>
                </a:lnTo>
                <a:lnTo>
                  <a:pt x="186893" y="439343"/>
                </a:lnTo>
                <a:lnTo>
                  <a:pt x="167297" y="394766"/>
                </a:lnTo>
                <a:lnTo>
                  <a:pt x="148717" y="348932"/>
                </a:lnTo>
                <a:lnTo>
                  <a:pt x="131127" y="301866"/>
                </a:lnTo>
                <a:lnTo>
                  <a:pt x="114554" y="253568"/>
                </a:lnTo>
                <a:lnTo>
                  <a:pt x="98983" y="204038"/>
                </a:lnTo>
                <a:lnTo>
                  <a:pt x="84429" y="153276"/>
                </a:lnTo>
                <a:lnTo>
                  <a:pt x="70891" y="101307"/>
                </a:lnTo>
                <a:lnTo>
                  <a:pt x="58369" y="48133"/>
                </a:lnTo>
                <a:lnTo>
                  <a:pt x="48183" y="0"/>
                </a:lnTo>
                <a:lnTo>
                  <a:pt x="0" y="0"/>
                </a:lnTo>
                <a:lnTo>
                  <a:pt x="12395" y="58915"/>
                </a:lnTo>
                <a:lnTo>
                  <a:pt x="25247" y="113423"/>
                </a:lnTo>
                <a:lnTo>
                  <a:pt x="39166" y="166712"/>
                </a:lnTo>
                <a:lnTo>
                  <a:pt x="54127" y="218770"/>
                </a:lnTo>
                <a:lnTo>
                  <a:pt x="70142" y="269582"/>
                </a:lnTo>
                <a:lnTo>
                  <a:pt x="87198" y="319151"/>
                </a:lnTo>
                <a:lnTo>
                  <a:pt x="105308" y="367474"/>
                </a:lnTo>
                <a:lnTo>
                  <a:pt x="124460" y="414528"/>
                </a:lnTo>
                <a:lnTo>
                  <a:pt x="144640" y="460324"/>
                </a:lnTo>
                <a:lnTo>
                  <a:pt x="165849" y="504837"/>
                </a:lnTo>
                <a:lnTo>
                  <a:pt x="188099" y="548081"/>
                </a:lnTo>
                <a:lnTo>
                  <a:pt x="211378" y="590029"/>
                </a:lnTo>
                <a:lnTo>
                  <a:pt x="235686" y="630682"/>
                </a:lnTo>
                <a:lnTo>
                  <a:pt x="261010" y="670026"/>
                </a:lnTo>
                <a:lnTo>
                  <a:pt x="287350" y="708075"/>
                </a:lnTo>
                <a:lnTo>
                  <a:pt x="314706" y="744804"/>
                </a:lnTo>
                <a:lnTo>
                  <a:pt x="343077" y="780199"/>
                </a:lnTo>
                <a:lnTo>
                  <a:pt x="372452" y="814273"/>
                </a:lnTo>
                <a:lnTo>
                  <a:pt x="408203" y="852436"/>
                </a:lnTo>
                <a:lnTo>
                  <a:pt x="445350" y="888593"/>
                </a:lnTo>
                <a:lnTo>
                  <a:pt x="483768" y="922718"/>
                </a:lnTo>
                <a:lnTo>
                  <a:pt x="523379" y="954773"/>
                </a:lnTo>
                <a:lnTo>
                  <a:pt x="564095" y="984719"/>
                </a:lnTo>
                <a:lnTo>
                  <a:pt x="605790" y="1012520"/>
                </a:lnTo>
                <a:lnTo>
                  <a:pt x="648398" y="1038123"/>
                </a:lnTo>
                <a:lnTo>
                  <a:pt x="691794" y="1061504"/>
                </a:lnTo>
                <a:lnTo>
                  <a:pt x="735901" y="1082636"/>
                </a:lnTo>
                <a:lnTo>
                  <a:pt x="780605" y="1101445"/>
                </a:lnTo>
                <a:lnTo>
                  <a:pt x="825830" y="1117930"/>
                </a:lnTo>
                <a:lnTo>
                  <a:pt x="871461" y="1132027"/>
                </a:lnTo>
                <a:lnTo>
                  <a:pt x="917409" y="1143723"/>
                </a:lnTo>
                <a:lnTo>
                  <a:pt x="963574" y="1152956"/>
                </a:lnTo>
                <a:lnTo>
                  <a:pt x="1009853" y="1159700"/>
                </a:lnTo>
                <a:lnTo>
                  <a:pt x="1056157" y="1163904"/>
                </a:lnTo>
                <a:lnTo>
                  <a:pt x="1102398" y="1165555"/>
                </a:lnTo>
                <a:lnTo>
                  <a:pt x="1148448" y="1164590"/>
                </a:lnTo>
                <a:lnTo>
                  <a:pt x="1194244" y="1160995"/>
                </a:lnTo>
                <a:lnTo>
                  <a:pt x="1239672" y="1154709"/>
                </a:lnTo>
                <a:lnTo>
                  <a:pt x="1289558" y="1144828"/>
                </a:lnTo>
                <a:lnTo>
                  <a:pt x="1337995" y="1130706"/>
                </a:lnTo>
                <a:lnTo>
                  <a:pt x="1384973" y="1112329"/>
                </a:lnTo>
                <a:lnTo>
                  <a:pt x="1430502" y="1089710"/>
                </a:lnTo>
                <a:lnTo>
                  <a:pt x="1465275" y="1067828"/>
                </a:lnTo>
                <a:lnTo>
                  <a:pt x="1498257" y="1043622"/>
                </a:lnTo>
                <a:lnTo>
                  <a:pt x="1529854" y="1018019"/>
                </a:lnTo>
                <a:lnTo>
                  <a:pt x="1580235" y="975156"/>
                </a:lnTo>
                <a:lnTo>
                  <a:pt x="1590230" y="966762"/>
                </a:lnTo>
                <a:lnTo>
                  <a:pt x="1641525" y="926109"/>
                </a:lnTo>
                <a:lnTo>
                  <a:pt x="1684020" y="895540"/>
                </a:lnTo>
                <a:lnTo>
                  <a:pt x="1727682" y="866775"/>
                </a:lnTo>
                <a:lnTo>
                  <a:pt x="1772539" y="839787"/>
                </a:lnTo>
                <a:lnTo>
                  <a:pt x="1818576" y="814603"/>
                </a:lnTo>
                <a:lnTo>
                  <a:pt x="1865604" y="791324"/>
                </a:lnTo>
                <a:lnTo>
                  <a:pt x="1913420" y="770026"/>
                </a:lnTo>
                <a:lnTo>
                  <a:pt x="1962035" y="750735"/>
                </a:lnTo>
                <a:lnTo>
                  <a:pt x="2011451" y="733425"/>
                </a:lnTo>
                <a:lnTo>
                  <a:pt x="2061654" y="718121"/>
                </a:lnTo>
                <a:lnTo>
                  <a:pt x="2068753" y="716216"/>
                </a:lnTo>
                <a:lnTo>
                  <a:pt x="2075865" y="714235"/>
                </a:lnTo>
                <a:lnTo>
                  <a:pt x="2121230" y="701509"/>
                </a:lnTo>
                <a:lnTo>
                  <a:pt x="2159190" y="688809"/>
                </a:lnTo>
                <a:lnTo>
                  <a:pt x="2195919" y="672515"/>
                </a:lnTo>
                <a:lnTo>
                  <a:pt x="2230463" y="650925"/>
                </a:lnTo>
                <a:lnTo>
                  <a:pt x="2265934" y="618642"/>
                </a:lnTo>
                <a:lnTo>
                  <a:pt x="2293848" y="581837"/>
                </a:lnTo>
                <a:lnTo>
                  <a:pt x="2302522" y="565467"/>
                </a:lnTo>
                <a:lnTo>
                  <a:pt x="2350363" y="70497"/>
                </a:lnTo>
                <a:close/>
              </a:path>
              <a:path w="2404744" h="1165860">
                <a:moveTo>
                  <a:pt x="2404440" y="0"/>
                </a:moveTo>
                <a:lnTo>
                  <a:pt x="2357805" y="0"/>
                </a:lnTo>
                <a:lnTo>
                  <a:pt x="2353945" y="39928"/>
                </a:lnTo>
                <a:lnTo>
                  <a:pt x="2303284" y="564019"/>
                </a:lnTo>
                <a:lnTo>
                  <a:pt x="2315286" y="541362"/>
                </a:lnTo>
                <a:lnTo>
                  <a:pt x="2331275" y="498094"/>
                </a:lnTo>
                <a:lnTo>
                  <a:pt x="2342883" y="452894"/>
                </a:lnTo>
                <a:lnTo>
                  <a:pt x="2351176" y="406603"/>
                </a:lnTo>
                <a:lnTo>
                  <a:pt x="2357209" y="360108"/>
                </a:lnTo>
                <a:lnTo>
                  <a:pt x="2365184" y="283552"/>
                </a:lnTo>
                <a:lnTo>
                  <a:pt x="2368550" y="253885"/>
                </a:lnTo>
                <a:lnTo>
                  <a:pt x="2372487" y="225336"/>
                </a:lnTo>
                <a:lnTo>
                  <a:pt x="2377287" y="197980"/>
                </a:lnTo>
                <a:lnTo>
                  <a:pt x="2387041" y="145732"/>
                </a:lnTo>
                <a:lnTo>
                  <a:pt x="2394902" y="94386"/>
                </a:lnTo>
                <a:lnTo>
                  <a:pt x="2400871" y="43815"/>
                </a:lnTo>
                <a:lnTo>
                  <a:pt x="2404440" y="0"/>
                </a:lnTo>
                <a:close/>
              </a:path>
            </a:pathLst>
          </a:custGeom>
          <a:solidFill>
            <a:srgbClr val="7B4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7072651"/>
            <a:ext cx="2051859" cy="289749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776476" y="8332212"/>
            <a:ext cx="3511524" cy="195555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64990"/>
            <a:ext cx="3479286" cy="204755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159418" y="0"/>
            <a:ext cx="1536442" cy="1895739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5537526" y="742274"/>
            <a:ext cx="6826884" cy="1959610"/>
          </a:xfrm>
          <a:custGeom>
            <a:avLst/>
            <a:gdLst/>
            <a:ahLst/>
            <a:cxnLst/>
            <a:rect l="l" t="t" r="r" b="b"/>
            <a:pathLst>
              <a:path w="6826884" h="1959610">
                <a:moveTo>
                  <a:pt x="6420843" y="1959055"/>
                </a:moveTo>
                <a:lnTo>
                  <a:pt x="6334757" y="1952205"/>
                </a:lnTo>
                <a:lnTo>
                  <a:pt x="6237664" y="1949135"/>
                </a:lnTo>
                <a:lnTo>
                  <a:pt x="6091985" y="1946447"/>
                </a:lnTo>
                <a:lnTo>
                  <a:pt x="6043460" y="1944971"/>
                </a:lnTo>
                <a:lnTo>
                  <a:pt x="5968556" y="1942087"/>
                </a:lnTo>
                <a:lnTo>
                  <a:pt x="4727983" y="1921544"/>
                </a:lnTo>
                <a:lnTo>
                  <a:pt x="4362642" y="1920807"/>
                </a:lnTo>
                <a:lnTo>
                  <a:pt x="3444053" y="1904137"/>
                </a:lnTo>
                <a:lnTo>
                  <a:pt x="3339362" y="1904203"/>
                </a:lnTo>
                <a:lnTo>
                  <a:pt x="3287057" y="1905297"/>
                </a:lnTo>
                <a:lnTo>
                  <a:pt x="3234813" y="1907363"/>
                </a:lnTo>
                <a:lnTo>
                  <a:pt x="3182928" y="1910443"/>
                </a:lnTo>
                <a:lnTo>
                  <a:pt x="2975569" y="1926531"/>
                </a:lnTo>
                <a:lnTo>
                  <a:pt x="2923707" y="1929414"/>
                </a:lnTo>
                <a:lnTo>
                  <a:pt x="2871811" y="1931009"/>
                </a:lnTo>
                <a:lnTo>
                  <a:pt x="2819866" y="1930899"/>
                </a:lnTo>
                <a:lnTo>
                  <a:pt x="2767860" y="1928669"/>
                </a:lnTo>
                <a:lnTo>
                  <a:pt x="2715778" y="1923900"/>
                </a:lnTo>
                <a:lnTo>
                  <a:pt x="2663609" y="1916178"/>
                </a:lnTo>
                <a:lnTo>
                  <a:pt x="2567664" y="1899840"/>
                </a:lnTo>
                <a:lnTo>
                  <a:pt x="2519484" y="1892704"/>
                </a:lnTo>
                <a:lnTo>
                  <a:pt x="2471208" y="1886653"/>
                </a:lnTo>
                <a:lnTo>
                  <a:pt x="2422869" y="1881987"/>
                </a:lnTo>
                <a:lnTo>
                  <a:pt x="2374497" y="1879002"/>
                </a:lnTo>
                <a:lnTo>
                  <a:pt x="2124541" y="1869635"/>
                </a:lnTo>
                <a:lnTo>
                  <a:pt x="1974494" y="1865992"/>
                </a:lnTo>
                <a:lnTo>
                  <a:pt x="1824485" y="1864638"/>
                </a:lnTo>
                <a:lnTo>
                  <a:pt x="1624807" y="1866991"/>
                </a:lnTo>
                <a:lnTo>
                  <a:pt x="1425323" y="1872102"/>
                </a:lnTo>
                <a:lnTo>
                  <a:pt x="1275793" y="1878063"/>
                </a:lnTo>
                <a:lnTo>
                  <a:pt x="1126428" y="1886378"/>
                </a:lnTo>
                <a:lnTo>
                  <a:pt x="1026985" y="1893466"/>
                </a:lnTo>
                <a:lnTo>
                  <a:pt x="977314" y="1897526"/>
                </a:lnTo>
                <a:lnTo>
                  <a:pt x="923123" y="1900257"/>
                </a:lnTo>
                <a:lnTo>
                  <a:pt x="870655" y="1899155"/>
                </a:lnTo>
                <a:lnTo>
                  <a:pt x="819801" y="1894402"/>
                </a:lnTo>
                <a:lnTo>
                  <a:pt x="770455" y="1886181"/>
                </a:lnTo>
                <a:lnTo>
                  <a:pt x="722510" y="1874676"/>
                </a:lnTo>
                <a:lnTo>
                  <a:pt x="675859" y="1860070"/>
                </a:lnTo>
                <a:lnTo>
                  <a:pt x="630396" y="1842544"/>
                </a:lnTo>
                <a:lnTo>
                  <a:pt x="586013" y="1822284"/>
                </a:lnTo>
                <a:lnTo>
                  <a:pt x="542603" y="1799470"/>
                </a:lnTo>
                <a:lnTo>
                  <a:pt x="500060" y="1774287"/>
                </a:lnTo>
                <a:lnTo>
                  <a:pt x="458277" y="1746917"/>
                </a:lnTo>
                <a:lnTo>
                  <a:pt x="417147" y="1717543"/>
                </a:lnTo>
                <a:lnTo>
                  <a:pt x="376563" y="1686349"/>
                </a:lnTo>
                <a:lnTo>
                  <a:pt x="336417" y="1653517"/>
                </a:lnTo>
                <a:lnTo>
                  <a:pt x="297678" y="1618230"/>
                </a:lnTo>
                <a:lnTo>
                  <a:pt x="262671" y="1580913"/>
                </a:lnTo>
                <a:lnTo>
                  <a:pt x="231159" y="1541619"/>
                </a:lnTo>
                <a:lnTo>
                  <a:pt x="202902" y="1500404"/>
                </a:lnTo>
                <a:lnTo>
                  <a:pt x="177661" y="1457320"/>
                </a:lnTo>
                <a:lnTo>
                  <a:pt x="155196" y="1412421"/>
                </a:lnTo>
                <a:lnTo>
                  <a:pt x="135267" y="1365762"/>
                </a:lnTo>
                <a:lnTo>
                  <a:pt x="117637" y="1317396"/>
                </a:lnTo>
                <a:lnTo>
                  <a:pt x="110106" y="1284019"/>
                </a:lnTo>
                <a:lnTo>
                  <a:pt x="114446" y="1259444"/>
                </a:lnTo>
                <a:lnTo>
                  <a:pt x="132858" y="1243469"/>
                </a:lnTo>
                <a:lnTo>
                  <a:pt x="167545" y="1235890"/>
                </a:lnTo>
                <a:lnTo>
                  <a:pt x="196911" y="1232476"/>
                </a:lnTo>
                <a:lnTo>
                  <a:pt x="226133" y="1227075"/>
                </a:lnTo>
                <a:lnTo>
                  <a:pt x="283573" y="1211744"/>
                </a:lnTo>
                <a:lnTo>
                  <a:pt x="298974" y="1181976"/>
                </a:lnTo>
                <a:lnTo>
                  <a:pt x="298635" y="1171118"/>
                </a:lnTo>
                <a:lnTo>
                  <a:pt x="286090" y="1136671"/>
                </a:lnTo>
                <a:lnTo>
                  <a:pt x="271702" y="1102690"/>
                </a:lnTo>
                <a:lnTo>
                  <a:pt x="258463" y="1068590"/>
                </a:lnTo>
                <a:lnTo>
                  <a:pt x="249365" y="1033783"/>
                </a:lnTo>
                <a:lnTo>
                  <a:pt x="239179" y="986131"/>
                </a:lnTo>
                <a:lnTo>
                  <a:pt x="225320" y="940261"/>
                </a:lnTo>
                <a:lnTo>
                  <a:pt x="208363" y="895892"/>
                </a:lnTo>
                <a:lnTo>
                  <a:pt x="188886" y="852743"/>
                </a:lnTo>
                <a:lnTo>
                  <a:pt x="167465" y="810533"/>
                </a:lnTo>
                <a:lnTo>
                  <a:pt x="144678" y="768983"/>
                </a:lnTo>
                <a:lnTo>
                  <a:pt x="73879" y="645483"/>
                </a:lnTo>
                <a:lnTo>
                  <a:pt x="51390" y="603764"/>
                </a:lnTo>
                <a:lnTo>
                  <a:pt x="22319" y="536885"/>
                </a:lnTo>
                <a:lnTo>
                  <a:pt x="1098" y="466940"/>
                </a:lnTo>
                <a:lnTo>
                  <a:pt x="0" y="449872"/>
                </a:lnTo>
                <a:lnTo>
                  <a:pt x="3125" y="430530"/>
                </a:lnTo>
                <a:lnTo>
                  <a:pt x="9481" y="413870"/>
                </a:lnTo>
                <a:lnTo>
                  <a:pt x="18075" y="404851"/>
                </a:lnTo>
                <a:lnTo>
                  <a:pt x="50287" y="384768"/>
                </a:lnTo>
                <a:lnTo>
                  <a:pt x="62479" y="359451"/>
                </a:lnTo>
                <a:lnTo>
                  <a:pt x="61532" y="330133"/>
                </a:lnTo>
                <a:lnTo>
                  <a:pt x="54326" y="298049"/>
                </a:lnTo>
                <a:lnTo>
                  <a:pt x="42567" y="239396"/>
                </a:lnTo>
                <a:lnTo>
                  <a:pt x="75865" y="183556"/>
                </a:lnTo>
                <a:lnTo>
                  <a:pt x="132316" y="159181"/>
                </a:lnTo>
                <a:lnTo>
                  <a:pt x="178571" y="140966"/>
                </a:lnTo>
                <a:lnTo>
                  <a:pt x="225126" y="124412"/>
                </a:lnTo>
                <a:lnTo>
                  <a:pt x="271988" y="109427"/>
                </a:lnTo>
                <a:lnTo>
                  <a:pt x="319168" y="95918"/>
                </a:lnTo>
                <a:lnTo>
                  <a:pt x="366672" y="83793"/>
                </a:lnTo>
                <a:lnTo>
                  <a:pt x="414509" y="72960"/>
                </a:lnTo>
                <a:lnTo>
                  <a:pt x="462688" y="63326"/>
                </a:lnTo>
                <a:lnTo>
                  <a:pt x="511216" y="54800"/>
                </a:lnTo>
                <a:lnTo>
                  <a:pt x="560104" y="47288"/>
                </a:lnTo>
                <a:lnTo>
                  <a:pt x="609358" y="40699"/>
                </a:lnTo>
                <a:lnTo>
                  <a:pt x="658988" y="34940"/>
                </a:lnTo>
                <a:lnTo>
                  <a:pt x="709001" y="29919"/>
                </a:lnTo>
                <a:lnTo>
                  <a:pt x="810212" y="21723"/>
                </a:lnTo>
                <a:lnTo>
                  <a:pt x="913060" y="15371"/>
                </a:lnTo>
                <a:lnTo>
                  <a:pt x="1232090" y="0"/>
                </a:lnTo>
                <a:lnTo>
                  <a:pt x="1818996" y="44985"/>
                </a:lnTo>
                <a:lnTo>
                  <a:pt x="2033307" y="58894"/>
                </a:lnTo>
                <a:lnTo>
                  <a:pt x="2084240" y="60761"/>
                </a:lnTo>
                <a:lnTo>
                  <a:pt x="2135271" y="60813"/>
                </a:lnTo>
                <a:lnTo>
                  <a:pt x="2186374" y="59598"/>
                </a:lnTo>
                <a:lnTo>
                  <a:pt x="2339842" y="53826"/>
                </a:lnTo>
                <a:lnTo>
                  <a:pt x="5241111" y="48576"/>
                </a:lnTo>
                <a:lnTo>
                  <a:pt x="5753663" y="54218"/>
                </a:lnTo>
                <a:lnTo>
                  <a:pt x="5855561" y="56392"/>
                </a:lnTo>
                <a:lnTo>
                  <a:pt x="5956899" y="60154"/>
                </a:lnTo>
                <a:lnTo>
                  <a:pt x="6058151" y="66215"/>
                </a:lnTo>
                <a:lnTo>
                  <a:pt x="6108697" y="70294"/>
                </a:lnTo>
                <a:lnTo>
                  <a:pt x="6159162" y="75170"/>
                </a:lnTo>
                <a:lnTo>
                  <a:pt x="6209528" y="80918"/>
                </a:lnTo>
                <a:lnTo>
                  <a:pt x="6259776" y="87611"/>
                </a:lnTo>
                <a:lnTo>
                  <a:pt x="6309885" y="95324"/>
                </a:lnTo>
                <a:lnTo>
                  <a:pt x="6359837" y="104131"/>
                </a:lnTo>
                <a:lnTo>
                  <a:pt x="6409611" y="114105"/>
                </a:lnTo>
                <a:lnTo>
                  <a:pt x="6459188" y="125322"/>
                </a:lnTo>
                <a:lnTo>
                  <a:pt x="6508550" y="137855"/>
                </a:lnTo>
                <a:lnTo>
                  <a:pt x="6557675" y="151779"/>
                </a:lnTo>
                <a:lnTo>
                  <a:pt x="6606546" y="167166"/>
                </a:lnTo>
                <a:lnTo>
                  <a:pt x="6655141" y="184093"/>
                </a:lnTo>
                <a:lnTo>
                  <a:pt x="6700256" y="207540"/>
                </a:lnTo>
                <a:lnTo>
                  <a:pt x="6731798" y="238719"/>
                </a:lnTo>
                <a:lnTo>
                  <a:pt x="6749150" y="275612"/>
                </a:lnTo>
                <a:lnTo>
                  <a:pt x="6751696" y="316200"/>
                </a:lnTo>
                <a:lnTo>
                  <a:pt x="6738818" y="358462"/>
                </a:lnTo>
                <a:lnTo>
                  <a:pt x="6709900" y="400380"/>
                </a:lnTo>
                <a:lnTo>
                  <a:pt x="6678566" y="440704"/>
                </a:lnTo>
                <a:lnTo>
                  <a:pt x="6658827" y="482382"/>
                </a:lnTo>
                <a:lnTo>
                  <a:pt x="6650935" y="529497"/>
                </a:lnTo>
                <a:lnTo>
                  <a:pt x="6655141" y="586134"/>
                </a:lnTo>
                <a:lnTo>
                  <a:pt x="6656432" y="635038"/>
                </a:lnTo>
                <a:lnTo>
                  <a:pt x="6646995" y="685874"/>
                </a:lnTo>
                <a:lnTo>
                  <a:pt x="6630530" y="737629"/>
                </a:lnTo>
                <a:lnTo>
                  <a:pt x="6578597" y="872428"/>
                </a:lnTo>
                <a:lnTo>
                  <a:pt x="6571104" y="901734"/>
                </a:lnTo>
                <a:lnTo>
                  <a:pt x="6576655" y="930919"/>
                </a:lnTo>
                <a:lnTo>
                  <a:pt x="6603063" y="963135"/>
                </a:lnTo>
                <a:lnTo>
                  <a:pt x="6622714" y="989892"/>
                </a:lnTo>
                <a:lnTo>
                  <a:pt x="6635436" y="1025511"/>
                </a:lnTo>
                <a:lnTo>
                  <a:pt x="6641960" y="1064819"/>
                </a:lnTo>
                <a:lnTo>
                  <a:pt x="6643805" y="1154145"/>
                </a:lnTo>
                <a:lnTo>
                  <a:pt x="6653354" y="1199432"/>
                </a:lnTo>
                <a:lnTo>
                  <a:pt x="6676115" y="1239664"/>
                </a:lnTo>
                <a:lnTo>
                  <a:pt x="6716538" y="1276004"/>
                </a:lnTo>
                <a:lnTo>
                  <a:pt x="6757033" y="1310314"/>
                </a:lnTo>
                <a:lnTo>
                  <a:pt x="6787830" y="1350541"/>
                </a:lnTo>
                <a:lnTo>
                  <a:pt x="6809369" y="1396686"/>
                </a:lnTo>
                <a:lnTo>
                  <a:pt x="6822091" y="1448748"/>
                </a:lnTo>
                <a:lnTo>
                  <a:pt x="6826438" y="1506728"/>
                </a:lnTo>
                <a:lnTo>
                  <a:pt x="6823139" y="1555395"/>
                </a:lnTo>
                <a:lnTo>
                  <a:pt x="6814113" y="1602127"/>
                </a:lnTo>
                <a:lnTo>
                  <a:pt x="6801323" y="1647491"/>
                </a:lnTo>
                <a:lnTo>
                  <a:pt x="6772298" y="1736386"/>
                </a:lnTo>
                <a:lnTo>
                  <a:pt x="6759990" y="1781053"/>
                </a:lnTo>
                <a:lnTo>
                  <a:pt x="6751767" y="1826623"/>
                </a:lnTo>
                <a:lnTo>
                  <a:pt x="6738683" y="1874756"/>
                </a:lnTo>
                <a:lnTo>
                  <a:pt x="6685055" y="1912213"/>
                </a:lnTo>
                <a:lnTo>
                  <a:pt x="6649436" y="1914170"/>
                </a:lnTo>
                <a:lnTo>
                  <a:pt x="6611232" y="1913368"/>
                </a:lnTo>
                <a:lnTo>
                  <a:pt x="6571918" y="1910078"/>
                </a:lnTo>
                <a:lnTo>
                  <a:pt x="6554044" y="1910350"/>
                </a:lnTo>
                <a:lnTo>
                  <a:pt x="6541411" y="1915795"/>
                </a:lnTo>
                <a:lnTo>
                  <a:pt x="6503033" y="1944147"/>
                </a:lnTo>
                <a:lnTo>
                  <a:pt x="6462677" y="1956869"/>
                </a:lnTo>
                <a:lnTo>
                  <a:pt x="6420843" y="1959055"/>
                </a:lnTo>
                <a:close/>
              </a:path>
            </a:pathLst>
          </a:custGeom>
          <a:solidFill>
            <a:srgbClr val="7B4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411094" y="1150710"/>
            <a:ext cx="5080000" cy="884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600" spc="-1005" dirty="0">
                <a:solidFill>
                  <a:srgbClr val="FFF7F4"/>
                </a:solidFill>
              </a:rPr>
              <a:t>D</a:t>
            </a:r>
            <a:r>
              <a:rPr sz="5600" spc="-750" dirty="0">
                <a:solidFill>
                  <a:srgbClr val="FFF7F4"/>
                </a:solidFill>
              </a:rPr>
              <a:t>A</a:t>
            </a:r>
            <a:r>
              <a:rPr sz="5600" spc="-615" dirty="0">
                <a:solidFill>
                  <a:srgbClr val="FFF7F4"/>
                </a:solidFill>
              </a:rPr>
              <a:t>M</a:t>
            </a:r>
            <a:r>
              <a:rPr sz="5600" spc="-750" dirty="0">
                <a:solidFill>
                  <a:srgbClr val="FFF7F4"/>
                </a:solidFill>
              </a:rPr>
              <a:t>PA</a:t>
            </a:r>
            <a:r>
              <a:rPr sz="5600" spc="-955" dirty="0">
                <a:solidFill>
                  <a:srgbClr val="FFF7F4"/>
                </a:solidFill>
              </a:rPr>
              <a:t>K</a:t>
            </a:r>
            <a:r>
              <a:rPr sz="5600" spc="-185" dirty="0">
                <a:solidFill>
                  <a:srgbClr val="FFF7F4"/>
                </a:solidFill>
              </a:rPr>
              <a:t> </a:t>
            </a:r>
            <a:r>
              <a:rPr sz="5600" spc="-750" dirty="0">
                <a:solidFill>
                  <a:srgbClr val="FFF7F4"/>
                </a:solidFill>
              </a:rPr>
              <a:t>P</a:t>
            </a:r>
            <a:r>
              <a:rPr sz="5600" spc="-980" dirty="0">
                <a:solidFill>
                  <a:srgbClr val="FFF7F4"/>
                </a:solidFill>
              </a:rPr>
              <a:t>O</a:t>
            </a:r>
            <a:r>
              <a:rPr sz="5600" spc="-960" dirty="0">
                <a:solidFill>
                  <a:srgbClr val="FFF7F4"/>
                </a:solidFill>
              </a:rPr>
              <a:t>S</a:t>
            </a:r>
            <a:r>
              <a:rPr sz="5600" spc="844" dirty="0">
                <a:solidFill>
                  <a:srgbClr val="FFF7F4"/>
                </a:solidFill>
              </a:rPr>
              <a:t>I</a:t>
            </a:r>
            <a:r>
              <a:rPr sz="5600" spc="-725" dirty="0">
                <a:solidFill>
                  <a:srgbClr val="FFF7F4"/>
                </a:solidFill>
              </a:rPr>
              <a:t>T</a:t>
            </a:r>
            <a:r>
              <a:rPr sz="5600" spc="844" dirty="0">
                <a:solidFill>
                  <a:srgbClr val="FFF7F4"/>
                </a:solidFill>
              </a:rPr>
              <a:t>I</a:t>
            </a:r>
            <a:r>
              <a:rPr sz="5600" spc="-470" dirty="0">
                <a:solidFill>
                  <a:srgbClr val="FFF7F4"/>
                </a:solidFill>
              </a:rPr>
              <a:t>F</a:t>
            </a:r>
            <a:endParaRPr sz="5600"/>
          </a:p>
        </p:txBody>
      </p:sp>
      <p:sp>
        <p:nvSpPr>
          <p:cNvPr id="12" name="object 12"/>
          <p:cNvSpPr/>
          <p:nvPr/>
        </p:nvSpPr>
        <p:spPr>
          <a:xfrm>
            <a:off x="13479589" y="8522543"/>
            <a:ext cx="468630" cy="561975"/>
          </a:xfrm>
          <a:custGeom>
            <a:avLst/>
            <a:gdLst/>
            <a:ahLst/>
            <a:cxnLst/>
            <a:rect l="l" t="t" r="r" b="b"/>
            <a:pathLst>
              <a:path w="468630" h="561975">
                <a:moveTo>
                  <a:pt x="161148" y="237276"/>
                </a:moveTo>
                <a:lnTo>
                  <a:pt x="79375" y="237276"/>
                </a:lnTo>
                <a:lnTo>
                  <a:pt x="114137" y="224302"/>
                </a:lnTo>
                <a:lnTo>
                  <a:pt x="142540" y="199120"/>
                </a:lnTo>
                <a:lnTo>
                  <a:pt x="167348" y="166410"/>
                </a:lnTo>
                <a:lnTo>
                  <a:pt x="198713" y="98207"/>
                </a:lnTo>
                <a:lnTo>
                  <a:pt x="212335" y="24676"/>
                </a:lnTo>
                <a:lnTo>
                  <a:pt x="213835" y="15728"/>
                </a:lnTo>
                <a:lnTo>
                  <a:pt x="216791" y="8090"/>
                </a:lnTo>
                <a:lnTo>
                  <a:pt x="222118" y="2575"/>
                </a:lnTo>
                <a:lnTo>
                  <a:pt x="230732" y="0"/>
                </a:lnTo>
                <a:lnTo>
                  <a:pt x="239844" y="1273"/>
                </a:lnTo>
                <a:lnTo>
                  <a:pt x="254124" y="33255"/>
                </a:lnTo>
                <a:lnTo>
                  <a:pt x="255380" y="38821"/>
                </a:lnTo>
                <a:lnTo>
                  <a:pt x="264979" y="82867"/>
                </a:lnTo>
                <a:lnTo>
                  <a:pt x="276924" y="125886"/>
                </a:lnTo>
                <a:lnTo>
                  <a:pt x="278077" y="128363"/>
                </a:lnTo>
                <a:lnTo>
                  <a:pt x="234138" y="128363"/>
                </a:lnTo>
                <a:lnTo>
                  <a:pt x="211291" y="171649"/>
                </a:lnTo>
                <a:lnTo>
                  <a:pt x="185689" y="211048"/>
                </a:lnTo>
                <a:lnTo>
                  <a:pt x="161148" y="237276"/>
                </a:lnTo>
                <a:close/>
              </a:path>
              <a:path w="468630" h="561975">
                <a:moveTo>
                  <a:pt x="255568" y="405214"/>
                </a:moveTo>
                <a:lnTo>
                  <a:pt x="204625" y="405214"/>
                </a:lnTo>
                <a:lnTo>
                  <a:pt x="234773" y="362759"/>
                </a:lnTo>
                <a:lnTo>
                  <a:pt x="270534" y="327527"/>
                </a:lnTo>
                <a:lnTo>
                  <a:pt x="313751" y="300725"/>
                </a:lnTo>
                <a:lnTo>
                  <a:pt x="366266" y="283555"/>
                </a:lnTo>
                <a:lnTo>
                  <a:pt x="321956" y="251549"/>
                </a:lnTo>
                <a:lnTo>
                  <a:pt x="284358" y="216877"/>
                </a:lnTo>
                <a:lnTo>
                  <a:pt x="254618" y="176687"/>
                </a:lnTo>
                <a:lnTo>
                  <a:pt x="234138" y="128363"/>
                </a:lnTo>
                <a:lnTo>
                  <a:pt x="278077" y="128363"/>
                </a:lnTo>
                <a:lnTo>
                  <a:pt x="295646" y="166101"/>
                </a:lnTo>
                <a:lnTo>
                  <a:pt x="325578" y="201732"/>
                </a:lnTo>
                <a:lnTo>
                  <a:pt x="377788" y="240370"/>
                </a:lnTo>
                <a:lnTo>
                  <a:pt x="439198" y="260909"/>
                </a:lnTo>
                <a:lnTo>
                  <a:pt x="448992" y="262202"/>
                </a:lnTo>
                <a:lnTo>
                  <a:pt x="458073" y="264756"/>
                </a:lnTo>
                <a:lnTo>
                  <a:pt x="465027" y="269921"/>
                </a:lnTo>
                <a:lnTo>
                  <a:pt x="468437" y="279048"/>
                </a:lnTo>
                <a:lnTo>
                  <a:pt x="466836" y="289867"/>
                </a:lnTo>
                <a:lnTo>
                  <a:pt x="460532" y="296600"/>
                </a:lnTo>
                <a:lnTo>
                  <a:pt x="451301" y="300622"/>
                </a:lnTo>
                <a:lnTo>
                  <a:pt x="430151" y="306093"/>
                </a:lnTo>
                <a:lnTo>
                  <a:pt x="408735" y="312129"/>
                </a:lnTo>
                <a:lnTo>
                  <a:pt x="397967" y="314892"/>
                </a:lnTo>
                <a:lnTo>
                  <a:pt x="349644" y="329867"/>
                </a:lnTo>
                <a:lnTo>
                  <a:pt x="306582" y="352156"/>
                </a:lnTo>
                <a:lnTo>
                  <a:pt x="270117" y="383586"/>
                </a:lnTo>
                <a:lnTo>
                  <a:pt x="255568" y="405214"/>
                </a:lnTo>
                <a:close/>
              </a:path>
              <a:path w="468630" h="561975">
                <a:moveTo>
                  <a:pt x="196646" y="561708"/>
                </a:moveTo>
                <a:lnTo>
                  <a:pt x="186811" y="558969"/>
                </a:lnTo>
                <a:lnTo>
                  <a:pt x="181890" y="552110"/>
                </a:lnTo>
                <a:lnTo>
                  <a:pt x="179998" y="542960"/>
                </a:lnTo>
                <a:lnTo>
                  <a:pt x="179249" y="533346"/>
                </a:lnTo>
                <a:lnTo>
                  <a:pt x="178124" y="520555"/>
                </a:lnTo>
                <a:lnTo>
                  <a:pt x="177057" y="507757"/>
                </a:lnTo>
                <a:lnTo>
                  <a:pt x="176171" y="494949"/>
                </a:lnTo>
                <a:lnTo>
                  <a:pt x="175586" y="482133"/>
                </a:lnTo>
                <a:lnTo>
                  <a:pt x="170101" y="434613"/>
                </a:lnTo>
                <a:lnTo>
                  <a:pt x="156805" y="392415"/>
                </a:lnTo>
                <a:lnTo>
                  <a:pt x="135814" y="355701"/>
                </a:lnTo>
                <a:lnTo>
                  <a:pt x="107243" y="324637"/>
                </a:lnTo>
                <a:lnTo>
                  <a:pt x="71211" y="299385"/>
                </a:lnTo>
                <a:lnTo>
                  <a:pt x="27831" y="280110"/>
                </a:lnTo>
                <a:lnTo>
                  <a:pt x="18240" y="276167"/>
                </a:lnTo>
                <a:lnTo>
                  <a:pt x="9895" y="270653"/>
                </a:lnTo>
                <a:lnTo>
                  <a:pt x="3561" y="262727"/>
                </a:lnTo>
                <a:lnTo>
                  <a:pt x="0" y="251549"/>
                </a:lnTo>
                <a:lnTo>
                  <a:pt x="4326" y="238287"/>
                </a:lnTo>
                <a:lnTo>
                  <a:pt x="13270" y="232238"/>
                </a:lnTo>
                <a:lnTo>
                  <a:pt x="24453" y="231298"/>
                </a:lnTo>
                <a:lnTo>
                  <a:pt x="35490" y="233364"/>
                </a:lnTo>
                <a:lnTo>
                  <a:pt x="79375" y="237276"/>
                </a:lnTo>
                <a:lnTo>
                  <a:pt x="161148" y="237276"/>
                </a:lnTo>
                <a:lnTo>
                  <a:pt x="154089" y="244820"/>
                </a:lnTo>
                <a:lnTo>
                  <a:pt x="113247" y="271225"/>
                </a:lnTo>
                <a:lnTo>
                  <a:pt x="143426" y="298618"/>
                </a:lnTo>
                <a:lnTo>
                  <a:pt x="167481" y="330377"/>
                </a:lnTo>
                <a:lnTo>
                  <a:pt x="187264" y="366058"/>
                </a:lnTo>
                <a:lnTo>
                  <a:pt x="204625" y="405214"/>
                </a:lnTo>
                <a:lnTo>
                  <a:pt x="255568" y="405214"/>
                </a:lnTo>
                <a:lnTo>
                  <a:pt x="230949" y="451208"/>
                </a:lnTo>
                <a:lnTo>
                  <a:pt x="218382" y="503940"/>
                </a:lnTo>
                <a:lnTo>
                  <a:pt x="215000" y="541623"/>
                </a:lnTo>
                <a:lnTo>
                  <a:pt x="213101" y="551514"/>
                </a:lnTo>
                <a:lnTo>
                  <a:pt x="207712" y="558870"/>
                </a:lnTo>
                <a:lnTo>
                  <a:pt x="196646" y="561708"/>
                </a:lnTo>
                <a:close/>
              </a:path>
            </a:pathLst>
          </a:custGeom>
          <a:solidFill>
            <a:srgbClr val="7B4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225346" y="9215728"/>
            <a:ext cx="332740" cy="399415"/>
          </a:xfrm>
          <a:custGeom>
            <a:avLst/>
            <a:gdLst/>
            <a:ahLst/>
            <a:cxnLst/>
            <a:rect l="l" t="t" r="r" b="b"/>
            <a:pathLst>
              <a:path w="332740" h="399415">
                <a:moveTo>
                  <a:pt x="114262" y="169039"/>
                </a:moveTo>
                <a:lnTo>
                  <a:pt x="56280" y="169039"/>
                </a:lnTo>
                <a:lnTo>
                  <a:pt x="80928" y="159840"/>
                </a:lnTo>
                <a:lnTo>
                  <a:pt x="101068" y="141985"/>
                </a:lnTo>
                <a:lnTo>
                  <a:pt x="131874" y="95231"/>
                </a:lnTo>
                <a:lnTo>
                  <a:pt x="146776" y="44693"/>
                </a:lnTo>
                <a:lnTo>
                  <a:pt x="151575" y="9479"/>
                </a:lnTo>
                <a:lnTo>
                  <a:pt x="153614" y="1592"/>
                </a:lnTo>
                <a:lnTo>
                  <a:pt x="173787" y="0"/>
                </a:lnTo>
                <a:lnTo>
                  <a:pt x="177263" y="7904"/>
                </a:lnTo>
                <a:lnTo>
                  <a:pt x="179969" y="20287"/>
                </a:lnTo>
                <a:lnTo>
                  <a:pt x="180186" y="24383"/>
                </a:lnTo>
                <a:lnTo>
                  <a:pt x="181075" y="28331"/>
                </a:lnTo>
                <a:lnTo>
                  <a:pt x="187881" y="59562"/>
                </a:lnTo>
                <a:lnTo>
                  <a:pt x="196350" y="90065"/>
                </a:lnTo>
                <a:lnTo>
                  <a:pt x="197166" y="91818"/>
                </a:lnTo>
                <a:lnTo>
                  <a:pt x="166014" y="91818"/>
                </a:lnTo>
                <a:lnTo>
                  <a:pt x="149814" y="122509"/>
                </a:lnTo>
                <a:lnTo>
                  <a:pt x="131661" y="150444"/>
                </a:lnTo>
                <a:lnTo>
                  <a:pt x="114262" y="169039"/>
                </a:lnTo>
                <a:close/>
              </a:path>
              <a:path w="332740" h="399415">
                <a:moveTo>
                  <a:pt x="181210" y="288115"/>
                </a:moveTo>
                <a:lnTo>
                  <a:pt x="145088" y="288115"/>
                </a:lnTo>
                <a:lnTo>
                  <a:pt x="166465" y="258013"/>
                </a:lnTo>
                <a:lnTo>
                  <a:pt x="191821" y="233033"/>
                </a:lnTo>
                <a:lnTo>
                  <a:pt x="222463" y="214029"/>
                </a:lnTo>
                <a:lnTo>
                  <a:pt x="259699" y="201854"/>
                </a:lnTo>
                <a:lnTo>
                  <a:pt x="228278" y="179160"/>
                </a:lnTo>
                <a:lnTo>
                  <a:pt x="201621" y="154578"/>
                </a:lnTo>
                <a:lnTo>
                  <a:pt x="180534" y="126082"/>
                </a:lnTo>
                <a:lnTo>
                  <a:pt x="166014" y="91818"/>
                </a:lnTo>
                <a:lnTo>
                  <a:pt x="197166" y="91818"/>
                </a:lnTo>
                <a:lnTo>
                  <a:pt x="209624" y="118578"/>
                </a:lnTo>
                <a:lnTo>
                  <a:pt x="230846" y="143842"/>
                </a:lnTo>
                <a:lnTo>
                  <a:pt x="267867" y="171236"/>
                </a:lnTo>
                <a:lnTo>
                  <a:pt x="311410" y="185799"/>
                </a:lnTo>
                <a:lnTo>
                  <a:pt x="331038" y="187732"/>
                </a:lnTo>
                <a:lnTo>
                  <a:pt x="332140" y="198660"/>
                </a:lnTo>
                <a:lnTo>
                  <a:pt x="331005" y="206331"/>
                </a:lnTo>
                <a:lnTo>
                  <a:pt x="326536" y="211105"/>
                </a:lnTo>
                <a:lnTo>
                  <a:pt x="319991" y="213957"/>
                </a:lnTo>
                <a:lnTo>
                  <a:pt x="304996" y="217836"/>
                </a:lnTo>
                <a:lnTo>
                  <a:pt x="289811" y="222116"/>
                </a:lnTo>
                <a:lnTo>
                  <a:pt x="282175" y="224075"/>
                </a:lnTo>
                <a:lnTo>
                  <a:pt x="247914" y="234691"/>
                </a:lnTo>
                <a:lnTo>
                  <a:pt x="217381" y="250495"/>
                </a:lnTo>
                <a:lnTo>
                  <a:pt x="191526" y="272780"/>
                </a:lnTo>
                <a:lnTo>
                  <a:pt x="181210" y="288115"/>
                </a:lnTo>
                <a:close/>
              </a:path>
              <a:path w="332740" h="399415">
                <a:moveTo>
                  <a:pt x="139433" y="399077"/>
                </a:moveTo>
                <a:lnTo>
                  <a:pt x="127218" y="399007"/>
                </a:lnTo>
                <a:lnTo>
                  <a:pt x="127859" y="387699"/>
                </a:lnTo>
                <a:lnTo>
                  <a:pt x="126299" y="369898"/>
                </a:lnTo>
                <a:lnTo>
                  <a:pt x="125543" y="360824"/>
                </a:lnTo>
                <a:lnTo>
                  <a:pt x="124915" y="351743"/>
                </a:lnTo>
                <a:lnTo>
                  <a:pt x="124501" y="342655"/>
                </a:lnTo>
                <a:lnTo>
                  <a:pt x="116584" y="293521"/>
                </a:lnTo>
                <a:lnTo>
                  <a:pt x="96300" y="253008"/>
                </a:lnTo>
                <a:lnTo>
                  <a:pt x="63924" y="221508"/>
                </a:lnTo>
                <a:lnTo>
                  <a:pt x="19735" y="199412"/>
                </a:lnTo>
                <a:lnTo>
                  <a:pt x="12934" y="196614"/>
                </a:lnTo>
                <a:lnTo>
                  <a:pt x="7018" y="192704"/>
                </a:lnTo>
                <a:lnTo>
                  <a:pt x="2526" y="187084"/>
                </a:lnTo>
                <a:lnTo>
                  <a:pt x="0" y="179160"/>
                </a:lnTo>
                <a:lnTo>
                  <a:pt x="3068" y="169756"/>
                </a:lnTo>
                <a:lnTo>
                  <a:pt x="9410" y="165467"/>
                </a:lnTo>
                <a:lnTo>
                  <a:pt x="17339" y="164801"/>
                </a:lnTo>
                <a:lnTo>
                  <a:pt x="25165" y="166266"/>
                </a:lnTo>
                <a:lnTo>
                  <a:pt x="56280" y="169039"/>
                </a:lnTo>
                <a:lnTo>
                  <a:pt x="114262" y="169039"/>
                </a:lnTo>
                <a:lnTo>
                  <a:pt x="109255" y="174390"/>
                </a:lnTo>
                <a:lnTo>
                  <a:pt x="80297" y="193113"/>
                </a:lnTo>
                <a:lnTo>
                  <a:pt x="101696" y="212535"/>
                </a:lnTo>
                <a:lnTo>
                  <a:pt x="118752" y="235053"/>
                </a:lnTo>
                <a:lnTo>
                  <a:pt x="132779" y="260351"/>
                </a:lnTo>
                <a:lnTo>
                  <a:pt x="145088" y="288115"/>
                </a:lnTo>
                <a:lnTo>
                  <a:pt x="181210" y="288115"/>
                </a:lnTo>
                <a:lnTo>
                  <a:pt x="158370" y="339184"/>
                </a:lnTo>
                <a:lnTo>
                  <a:pt x="152868" y="377431"/>
                </a:lnTo>
                <a:lnTo>
                  <a:pt x="152447" y="384835"/>
                </a:lnTo>
                <a:lnTo>
                  <a:pt x="151101" y="391848"/>
                </a:lnTo>
                <a:lnTo>
                  <a:pt x="147279" y="397065"/>
                </a:lnTo>
                <a:lnTo>
                  <a:pt x="139433" y="399077"/>
                </a:lnTo>
                <a:close/>
              </a:path>
            </a:pathLst>
          </a:custGeom>
          <a:solidFill>
            <a:srgbClr val="7B4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073557" y="8849528"/>
            <a:ext cx="240665" cy="288290"/>
          </a:xfrm>
          <a:custGeom>
            <a:avLst/>
            <a:gdLst/>
            <a:ahLst/>
            <a:cxnLst/>
            <a:rect l="l" t="t" r="r" b="b"/>
            <a:pathLst>
              <a:path w="240665" h="288290">
                <a:moveTo>
                  <a:pt x="82435" y="121953"/>
                </a:moveTo>
                <a:lnTo>
                  <a:pt x="40604" y="121953"/>
                </a:lnTo>
                <a:lnTo>
                  <a:pt x="58386" y="115317"/>
                </a:lnTo>
                <a:lnTo>
                  <a:pt x="72915" y="102436"/>
                </a:lnTo>
                <a:lnTo>
                  <a:pt x="95137" y="68706"/>
                </a:lnTo>
                <a:lnTo>
                  <a:pt x="108614" y="13204"/>
                </a:lnTo>
                <a:lnTo>
                  <a:pt x="109352" y="6840"/>
                </a:lnTo>
                <a:lnTo>
                  <a:pt x="110822" y="1149"/>
                </a:lnTo>
                <a:lnTo>
                  <a:pt x="125376" y="0"/>
                </a:lnTo>
                <a:lnTo>
                  <a:pt x="127885" y="5702"/>
                </a:lnTo>
                <a:lnTo>
                  <a:pt x="129838" y="14637"/>
                </a:lnTo>
                <a:lnTo>
                  <a:pt x="129992" y="17593"/>
                </a:lnTo>
                <a:lnTo>
                  <a:pt x="130635" y="20439"/>
                </a:lnTo>
                <a:lnTo>
                  <a:pt x="135545" y="42970"/>
                </a:lnTo>
                <a:lnTo>
                  <a:pt x="141655" y="64976"/>
                </a:lnTo>
                <a:lnTo>
                  <a:pt x="142246" y="66246"/>
                </a:lnTo>
                <a:lnTo>
                  <a:pt x="119767" y="66246"/>
                </a:lnTo>
                <a:lnTo>
                  <a:pt x="108081" y="88388"/>
                </a:lnTo>
                <a:lnTo>
                  <a:pt x="94985" y="108541"/>
                </a:lnTo>
                <a:lnTo>
                  <a:pt x="82435" y="121953"/>
                </a:lnTo>
                <a:close/>
              </a:path>
              <a:path w="240665" h="288290">
                <a:moveTo>
                  <a:pt x="239848" y="145631"/>
                </a:moveTo>
                <a:lnTo>
                  <a:pt x="187354" y="145629"/>
                </a:lnTo>
                <a:lnTo>
                  <a:pt x="145456" y="111523"/>
                </a:lnTo>
                <a:lnTo>
                  <a:pt x="119767" y="66246"/>
                </a:lnTo>
                <a:lnTo>
                  <a:pt x="142246" y="66246"/>
                </a:lnTo>
                <a:lnTo>
                  <a:pt x="151232" y="85546"/>
                </a:lnTo>
                <a:lnTo>
                  <a:pt x="166543" y="103772"/>
                </a:lnTo>
                <a:lnTo>
                  <a:pt x="208158" y="130295"/>
                </a:lnTo>
                <a:lnTo>
                  <a:pt x="238821" y="135437"/>
                </a:lnTo>
                <a:lnTo>
                  <a:pt x="239848" y="145631"/>
                </a:lnTo>
                <a:close/>
              </a:path>
              <a:path w="240665" h="288290">
                <a:moveTo>
                  <a:pt x="110570" y="287966"/>
                </a:moveTo>
                <a:lnTo>
                  <a:pt x="91775" y="287859"/>
                </a:lnTo>
                <a:lnTo>
                  <a:pt x="92238" y="279699"/>
                </a:lnTo>
                <a:lnTo>
                  <a:pt x="91114" y="266858"/>
                </a:lnTo>
                <a:lnTo>
                  <a:pt x="90568" y="260311"/>
                </a:lnTo>
                <a:lnTo>
                  <a:pt x="90114" y="253760"/>
                </a:lnTo>
                <a:lnTo>
                  <a:pt x="89815" y="247204"/>
                </a:lnTo>
                <a:lnTo>
                  <a:pt x="84105" y="211758"/>
                </a:lnTo>
                <a:lnTo>
                  <a:pt x="69471" y="182530"/>
                </a:lnTo>
                <a:lnTo>
                  <a:pt x="46114" y="159805"/>
                </a:lnTo>
                <a:lnTo>
                  <a:pt x="14236" y="143864"/>
                </a:lnTo>
                <a:lnTo>
                  <a:pt x="7444" y="141517"/>
                </a:lnTo>
                <a:lnTo>
                  <a:pt x="1310" y="138177"/>
                </a:lnTo>
                <a:lnTo>
                  <a:pt x="0" y="129255"/>
                </a:lnTo>
                <a:lnTo>
                  <a:pt x="836" y="117272"/>
                </a:lnTo>
                <a:lnTo>
                  <a:pt x="11216" y="117997"/>
                </a:lnTo>
                <a:lnTo>
                  <a:pt x="18155" y="119952"/>
                </a:lnTo>
                <a:lnTo>
                  <a:pt x="40604" y="121953"/>
                </a:lnTo>
                <a:lnTo>
                  <a:pt x="82435" y="121953"/>
                </a:lnTo>
                <a:lnTo>
                  <a:pt x="78822" y="125815"/>
                </a:lnTo>
                <a:lnTo>
                  <a:pt x="57930" y="139322"/>
                </a:lnTo>
                <a:lnTo>
                  <a:pt x="73367" y="153334"/>
                </a:lnTo>
                <a:lnTo>
                  <a:pt x="85672" y="169580"/>
                </a:lnTo>
                <a:lnTo>
                  <a:pt x="95792" y="187831"/>
                </a:lnTo>
                <a:lnTo>
                  <a:pt x="104673" y="207860"/>
                </a:lnTo>
                <a:lnTo>
                  <a:pt x="130730" y="207860"/>
                </a:lnTo>
                <a:lnTo>
                  <a:pt x="114252" y="244700"/>
                </a:lnTo>
                <a:lnTo>
                  <a:pt x="109823" y="279153"/>
                </a:lnTo>
                <a:lnTo>
                  <a:pt x="110570" y="287966"/>
                </a:lnTo>
                <a:close/>
              </a:path>
              <a:path w="240665" h="288290">
                <a:moveTo>
                  <a:pt x="187352" y="145630"/>
                </a:moveTo>
                <a:close/>
              </a:path>
              <a:path w="240665" h="288290">
                <a:moveTo>
                  <a:pt x="130730" y="207860"/>
                </a:moveTo>
                <a:lnTo>
                  <a:pt x="104673" y="207860"/>
                </a:lnTo>
                <a:lnTo>
                  <a:pt x="120093" y="186143"/>
                </a:lnTo>
                <a:lnTo>
                  <a:pt x="138384" y="168122"/>
                </a:lnTo>
                <a:lnTo>
                  <a:pt x="160491" y="154411"/>
                </a:lnTo>
                <a:lnTo>
                  <a:pt x="187354" y="145631"/>
                </a:lnTo>
                <a:lnTo>
                  <a:pt x="239848" y="145631"/>
                </a:lnTo>
                <a:lnTo>
                  <a:pt x="240531" y="152406"/>
                </a:lnTo>
                <a:lnTo>
                  <a:pt x="232613" y="154042"/>
                </a:lnTo>
                <a:lnTo>
                  <a:pt x="218166" y="157494"/>
                </a:lnTo>
                <a:lnTo>
                  <a:pt x="210948" y="159915"/>
                </a:lnTo>
                <a:lnTo>
                  <a:pt x="203570" y="161658"/>
                </a:lnTo>
                <a:lnTo>
                  <a:pt x="178852" y="169317"/>
                </a:lnTo>
                <a:lnTo>
                  <a:pt x="156825" y="180719"/>
                </a:lnTo>
                <a:lnTo>
                  <a:pt x="138172" y="196796"/>
                </a:lnTo>
                <a:lnTo>
                  <a:pt x="130730" y="207860"/>
                </a:lnTo>
                <a:close/>
              </a:path>
            </a:pathLst>
          </a:custGeom>
          <a:solidFill>
            <a:srgbClr val="7B4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20332" y="3971842"/>
            <a:ext cx="13267690" cy="692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350" spc="-400" dirty="0">
                <a:solidFill>
                  <a:srgbClr val="734B23"/>
                </a:solidFill>
                <a:latin typeface="Microsoft Sans Serif"/>
                <a:cs typeface="Microsoft Sans Serif"/>
              </a:rPr>
              <a:t>memudahkan</a:t>
            </a:r>
            <a:r>
              <a:rPr sz="4350" spc="9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350" spc="105" dirty="0">
                <a:solidFill>
                  <a:srgbClr val="734B23"/>
                </a:solidFill>
                <a:latin typeface="Microsoft Sans Serif"/>
                <a:cs typeface="Microsoft Sans Serif"/>
              </a:rPr>
              <a:t>kita</a:t>
            </a:r>
            <a:r>
              <a:rPr sz="4350" spc="9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350" spc="-100" dirty="0">
                <a:solidFill>
                  <a:srgbClr val="734B23"/>
                </a:solidFill>
                <a:latin typeface="Microsoft Sans Serif"/>
                <a:cs typeface="Microsoft Sans Serif"/>
              </a:rPr>
              <a:t>untuk</a:t>
            </a:r>
            <a:r>
              <a:rPr sz="4350" spc="9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350" spc="-110" dirty="0">
                <a:solidFill>
                  <a:srgbClr val="734B23"/>
                </a:solidFill>
                <a:latin typeface="Microsoft Sans Serif"/>
                <a:cs typeface="Microsoft Sans Serif"/>
              </a:rPr>
              <a:t>berinteraksi</a:t>
            </a:r>
            <a:r>
              <a:rPr sz="4350" spc="9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350" spc="-385" dirty="0">
                <a:solidFill>
                  <a:srgbClr val="734B23"/>
                </a:solidFill>
                <a:latin typeface="Microsoft Sans Serif"/>
                <a:cs typeface="Microsoft Sans Serif"/>
              </a:rPr>
              <a:t>dengan</a:t>
            </a:r>
            <a:r>
              <a:rPr sz="4350" spc="9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350" spc="-240" dirty="0">
                <a:solidFill>
                  <a:srgbClr val="734B23"/>
                </a:solidFill>
                <a:latin typeface="Microsoft Sans Serif"/>
                <a:cs typeface="Microsoft Sans Serif"/>
              </a:rPr>
              <a:t>banyak</a:t>
            </a:r>
            <a:r>
              <a:rPr sz="4350" spc="95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350" spc="-235" dirty="0">
                <a:solidFill>
                  <a:srgbClr val="734B23"/>
                </a:solidFill>
                <a:latin typeface="Microsoft Sans Serif"/>
                <a:cs typeface="Microsoft Sans Serif"/>
              </a:rPr>
              <a:t>orang,</a:t>
            </a:r>
            <a:endParaRPr sz="435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20332" y="4743367"/>
            <a:ext cx="11974195" cy="692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029585" algn="l"/>
                <a:tab pos="5795010" algn="l"/>
                <a:tab pos="7501890" algn="l"/>
                <a:tab pos="8776335" algn="l"/>
                <a:tab pos="10617200" algn="l"/>
              </a:tabLst>
            </a:pPr>
            <a:r>
              <a:rPr sz="4350" spc="-740" dirty="0">
                <a:solidFill>
                  <a:srgbClr val="734B23"/>
                </a:solidFill>
                <a:latin typeface="Microsoft Sans Serif"/>
                <a:cs typeface="Microsoft Sans Serif"/>
              </a:rPr>
              <a:t>m</a:t>
            </a:r>
            <a:r>
              <a:rPr sz="4350" spc="-635" dirty="0">
                <a:solidFill>
                  <a:srgbClr val="734B23"/>
                </a:solidFill>
                <a:latin typeface="Microsoft Sans Serif"/>
                <a:cs typeface="Microsoft Sans Serif"/>
              </a:rPr>
              <a:t>e</a:t>
            </a:r>
            <a:r>
              <a:rPr sz="4350" spc="-740" dirty="0">
                <a:solidFill>
                  <a:srgbClr val="734B23"/>
                </a:solidFill>
                <a:latin typeface="Microsoft Sans Serif"/>
                <a:cs typeface="Microsoft Sans Serif"/>
              </a:rPr>
              <a:t>m</a:t>
            </a:r>
            <a:r>
              <a:rPr sz="4350" spc="-440" dirty="0">
                <a:solidFill>
                  <a:srgbClr val="734B23"/>
                </a:solidFill>
                <a:latin typeface="Microsoft Sans Serif"/>
                <a:cs typeface="Microsoft Sans Serif"/>
              </a:rPr>
              <a:t>p</a:t>
            </a:r>
            <a:r>
              <a:rPr sz="4350" spc="-635" dirty="0">
                <a:solidFill>
                  <a:srgbClr val="734B23"/>
                </a:solidFill>
                <a:latin typeface="Microsoft Sans Serif"/>
                <a:cs typeface="Microsoft Sans Serif"/>
              </a:rPr>
              <a:t>e</a:t>
            </a:r>
            <a:r>
              <a:rPr sz="4350" spc="250" dirty="0">
                <a:solidFill>
                  <a:srgbClr val="734B23"/>
                </a:solidFill>
                <a:latin typeface="Microsoft Sans Serif"/>
                <a:cs typeface="Microsoft Sans Serif"/>
              </a:rPr>
              <a:t>r</a:t>
            </a:r>
            <a:r>
              <a:rPr sz="4350" spc="65" dirty="0">
                <a:solidFill>
                  <a:srgbClr val="734B23"/>
                </a:solidFill>
                <a:latin typeface="Microsoft Sans Serif"/>
                <a:cs typeface="Microsoft Sans Serif"/>
              </a:rPr>
              <a:t>l</a:t>
            </a:r>
            <a:r>
              <a:rPr sz="4350" spc="-295" dirty="0">
                <a:solidFill>
                  <a:srgbClr val="734B23"/>
                </a:solidFill>
                <a:latin typeface="Microsoft Sans Serif"/>
                <a:cs typeface="Microsoft Sans Serif"/>
              </a:rPr>
              <a:t>u</a:t>
            </a:r>
            <a:r>
              <a:rPr sz="4350" spc="-22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4350" spc="-505" dirty="0">
                <a:solidFill>
                  <a:srgbClr val="734B23"/>
                </a:solidFill>
                <a:latin typeface="Microsoft Sans Serif"/>
                <a:cs typeface="Microsoft Sans Serif"/>
              </a:rPr>
              <a:t>s	</a:t>
            </a:r>
            <a:r>
              <a:rPr sz="4350" spc="-440" dirty="0">
                <a:solidFill>
                  <a:srgbClr val="734B23"/>
                </a:solidFill>
                <a:latin typeface="Microsoft Sans Serif"/>
                <a:cs typeface="Microsoft Sans Serif"/>
              </a:rPr>
              <a:t>p</a:t>
            </a:r>
            <a:r>
              <a:rPr sz="4350" spc="-635" dirty="0">
                <a:solidFill>
                  <a:srgbClr val="734B23"/>
                </a:solidFill>
                <a:latin typeface="Microsoft Sans Serif"/>
                <a:cs typeface="Microsoft Sans Serif"/>
              </a:rPr>
              <a:t>e</a:t>
            </a:r>
            <a:r>
              <a:rPr sz="4350" spc="250" dirty="0">
                <a:solidFill>
                  <a:srgbClr val="734B23"/>
                </a:solidFill>
                <a:latin typeface="Microsoft Sans Serif"/>
                <a:cs typeface="Microsoft Sans Serif"/>
              </a:rPr>
              <a:t>r</a:t>
            </a:r>
            <a:r>
              <a:rPr sz="4350" spc="-345" dirty="0">
                <a:solidFill>
                  <a:srgbClr val="734B23"/>
                </a:solidFill>
                <a:latin typeface="Microsoft Sans Serif"/>
                <a:cs typeface="Microsoft Sans Serif"/>
              </a:rPr>
              <a:t>g</a:t>
            </a:r>
            <a:r>
              <a:rPr sz="4350" spc="-22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4350" spc="-295" dirty="0">
                <a:solidFill>
                  <a:srgbClr val="734B23"/>
                </a:solidFill>
                <a:latin typeface="Microsoft Sans Serif"/>
                <a:cs typeface="Microsoft Sans Serif"/>
              </a:rPr>
              <a:t>u</a:t>
            </a:r>
            <a:r>
              <a:rPr sz="4350" spc="65" dirty="0">
                <a:solidFill>
                  <a:srgbClr val="734B23"/>
                </a:solidFill>
                <a:latin typeface="Microsoft Sans Serif"/>
                <a:cs typeface="Microsoft Sans Serif"/>
              </a:rPr>
              <a:t>l</a:t>
            </a:r>
            <a:r>
              <a:rPr sz="4350" spc="-22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4350" spc="-409" dirty="0">
                <a:solidFill>
                  <a:srgbClr val="734B23"/>
                </a:solidFill>
                <a:latin typeface="Microsoft Sans Serif"/>
                <a:cs typeface="Microsoft Sans Serif"/>
              </a:rPr>
              <a:t>n</a:t>
            </a:r>
            <a:r>
              <a:rPr sz="4350" spc="-254" dirty="0">
                <a:solidFill>
                  <a:srgbClr val="734B23"/>
                </a:solidFill>
                <a:latin typeface="Microsoft Sans Serif"/>
                <a:cs typeface="Microsoft Sans Serif"/>
              </a:rPr>
              <a:t>,	</a:t>
            </a:r>
            <a:r>
              <a:rPr sz="4350" spc="660" dirty="0">
                <a:solidFill>
                  <a:srgbClr val="734B23"/>
                </a:solidFill>
                <a:latin typeface="Microsoft Sans Serif"/>
                <a:cs typeface="Microsoft Sans Serif"/>
              </a:rPr>
              <a:t>j</a:t>
            </a:r>
            <a:r>
              <a:rPr sz="4350" spc="-22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4350" spc="250" dirty="0">
                <a:solidFill>
                  <a:srgbClr val="734B23"/>
                </a:solidFill>
                <a:latin typeface="Microsoft Sans Serif"/>
                <a:cs typeface="Microsoft Sans Serif"/>
              </a:rPr>
              <a:t>r</a:t>
            </a:r>
            <a:r>
              <a:rPr sz="4350" spc="-22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4350" spc="-165" dirty="0">
                <a:solidFill>
                  <a:srgbClr val="734B23"/>
                </a:solidFill>
                <a:latin typeface="Microsoft Sans Serif"/>
                <a:cs typeface="Microsoft Sans Serif"/>
              </a:rPr>
              <a:t>k	</a:t>
            </a:r>
            <a:r>
              <a:rPr sz="4350" spc="-275" dirty="0">
                <a:solidFill>
                  <a:srgbClr val="734B23"/>
                </a:solidFill>
                <a:latin typeface="Microsoft Sans Serif"/>
                <a:cs typeface="Microsoft Sans Serif"/>
              </a:rPr>
              <a:t>d</a:t>
            </a:r>
            <a:r>
              <a:rPr sz="4350" spc="-22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4350" spc="-409" dirty="0">
                <a:solidFill>
                  <a:srgbClr val="734B23"/>
                </a:solidFill>
                <a:latin typeface="Microsoft Sans Serif"/>
                <a:cs typeface="Microsoft Sans Serif"/>
              </a:rPr>
              <a:t>n	</a:t>
            </a:r>
            <a:r>
              <a:rPr sz="4350" spc="-535" dirty="0">
                <a:solidFill>
                  <a:srgbClr val="734B23"/>
                </a:solidFill>
                <a:latin typeface="Microsoft Sans Serif"/>
                <a:cs typeface="Microsoft Sans Serif"/>
              </a:rPr>
              <a:t>w</a:t>
            </a:r>
            <a:r>
              <a:rPr sz="4350" spc="-22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4350" spc="-165" dirty="0">
                <a:solidFill>
                  <a:srgbClr val="734B23"/>
                </a:solidFill>
                <a:latin typeface="Microsoft Sans Serif"/>
                <a:cs typeface="Microsoft Sans Serif"/>
              </a:rPr>
              <a:t>k</a:t>
            </a:r>
            <a:r>
              <a:rPr sz="4350" spc="660" dirty="0">
                <a:solidFill>
                  <a:srgbClr val="734B23"/>
                </a:solidFill>
                <a:latin typeface="Microsoft Sans Serif"/>
                <a:cs typeface="Microsoft Sans Serif"/>
              </a:rPr>
              <a:t>t</a:t>
            </a:r>
            <a:r>
              <a:rPr sz="4350" spc="-295" dirty="0">
                <a:solidFill>
                  <a:srgbClr val="734B23"/>
                </a:solidFill>
                <a:latin typeface="Microsoft Sans Serif"/>
                <a:cs typeface="Microsoft Sans Serif"/>
              </a:rPr>
              <a:t>u	</a:t>
            </a:r>
            <a:r>
              <a:rPr sz="4350" spc="-195" dirty="0">
                <a:solidFill>
                  <a:srgbClr val="734B23"/>
                </a:solidFill>
                <a:latin typeface="Microsoft Sans Serif"/>
                <a:cs typeface="Microsoft Sans Serif"/>
              </a:rPr>
              <a:t>b</a:t>
            </a:r>
            <a:r>
              <a:rPr sz="4350" spc="-295" dirty="0">
                <a:solidFill>
                  <a:srgbClr val="734B23"/>
                </a:solidFill>
                <a:latin typeface="Microsoft Sans Serif"/>
                <a:cs typeface="Microsoft Sans Serif"/>
              </a:rPr>
              <a:t>u</a:t>
            </a:r>
            <a:r>
              <a:rPr sz="4350" spc="-165" dirty="0">
                <a:solidFill>
                  <a:srgbClr val="734B23"/>
                </a:solidFill>
                <a:latin typeface="Microsoft Sans Serif"/>
                <a:cs typeface="Microsoft Sans Serif"/>
              </a:rPr>
              <a:t>k</a:t>
            </a:r>
            <a:r>
              <a:rPr sz="4350" spc="-22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4350" spc="-409" dirty="0">
                <a:solidFill>
                  <a:srgbClr val="734B23"/>
                </a:solidFill>
                <a:latin typeface="Microsoft Sans Serif"/>
                <a:cs typeface="Microsoft Sans Serif"/>
              </a:rPr>
              <a:t>n</a:t>
            </a:r>
            <a:endParaRPr sz="435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20332" y="4638897"/>
            <a:ext cx="13263880" cy="1568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2414885">
              <a:lnSpc>
                <a:spcPct val="116399"/>
              </a:lnSpc>
              <a:spcBef>
                <a:spcPts val="90"/>
              </a:spcBef>
              <a:tabLst>
                <a:tab pos="2532380" algn="l"/>
                <a:tab pos="4170679" algn="l"/>
                <a:tab pos="6206490" algn="l"/>
                <a:tab pos="8118475" algn="l"/>
                <a:tab pos="12349480" algn="l"/>
              </a:tabLst>
            </a:pPr>
            <a:r>
              <a:rPr sz="4350" spc="65" dirty="0">
                <a:solidFill>
                  <a:srgbClr val="734B23"/>
                </a:solidFill>
                <a:latin typeface="Microsoft Sans Serif"/>
                <a:cs typeface="Microsoft Sans Serif"/>
              </a:rPr>
              <a:t>l</a:t>
            </a:r>
            <a:r>
              <a:rPr sz="4350" spc="-22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4350" spc="-345" dirty="0">
                <a:solidFill>
                  <a:srgbClr val="734B23"/>
                </a:solidFill>
                <a:latin typeface="Microsoft Sans Serif"/>
                <a:cs typeface="Microsoft Sans Serif"/>
              </a:rPr>
              <a:t>g</a:t>
            </a:r>
            <a:r>
              <a:rPr sz="4350" spc="170" dirty="0">
                <a:solidFill>
                  <a:srgbClr val="734B23"/>
                </a:solidFill>
                <a:latin typeface="Microsoft Sans Serif"/>
                <a:cs typeface="Microsoft Sans Serif"/>
              </a:rPr>
              <a:t>i  </a:t>
            </a:r>
            <a:r>
              <a:rPr sz="4350" spc="-740" dirty="0">
                <a:solidFill>
                  <a:srgbClr val="734B23"/>
                </a:solidFill>
                <a:latin typeface="Microsoft Sans Serif"/>
                <a:cs typeface="Microsoft Sans Serif"/>
              </a:rPr>
              <a:t>m</a:t>
            </a:r>
            <a:r>
              <a:rPr sz="4350" spc="-22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4350" spc="-505" dirty="0">
                <a:solidFill>
                  <a:srgbClr val="734B23"/>
                </a:solidFill>
                <a:latin typeface="Microsoft Sans Serif"/>
                <a:cs typeface="Microsoft Sans Serif"/>
              </a:rPr>
              <a:t>s</a:t>
            </a:r>
            <a:r>
              <a:rPr sz="4350" spc="-22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4350" spc="65" dirty="0">
                <a:solidFill>
                  <a:srgbClr val="734B23"/>
                </a:solidFill>
                <a:latin typeface="Microsoft Sans Serif"/>
                <a:cs typeface="Microsoft Sans Serif"/>
              </a:rPr>
              <a:t>l</a:t>
            </a:r>
            <a:r>
              <a:rPr sz="4350" spc="-22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4350" spc="-310" dirty="0">
                <a:solidFill>
                  <a:srgbClr val="734B23"/>
                </a:solidFill>
                <a:latin typeface="Microsoft Sans Serif"/>
                <a:cs typeface="Microsoft Sans Serif"/>
              </a:rPr>
              <a:t>h</a:t>
            </a:r>
            <a:r>
              <a:rPr sz="4350" spc="-254" dirty="0">
                <a:solidFill>
                  <a:srgbClr val="734B23"/>
                </a:solidFill>
                <a:latin typeface="Microsoft Sans Serif"/>
                <a:cs typeface="Microsoft Sans Serif"/>
              </a:rPr>
              <a:t>,	</a:t>
            </a:r>
            <a:r>
              <a:rPr sz="4350" spc="65" dirty="0">
                <a:solidFill>
                  <a:srgbClr val="734B23"/>
                </a:solidFill>
                <a:latin typeface="Microsoft Sans Serif"/>
                <a:cs typeface="Microsoft Sans Serif"/>
              </a:rPr>
              <a:t>l</a:t>
            </a:r>
            <a:r>
              <a:rPr sz="4350" spc="-635" dirty="0">
                <a:solidFill>
                  <a:srgbClr val="734B23"/>
                </a:solidFill>
                <a:latin typeface="Microsoft Sans Serif"/>
                <a:cs typeface="Microsoft Sans Serif"/>
              </a:rPr>
              <a:t>e</a:t>
            </a:r>
            <a:r>
              <a:rPr sz="4350" spc="-195" dirty="0">
                <a:solidFill>
                  <a:srgbClr val="734B23"/>
                </a:solidFill>
                <a:latin typeface="Microsoft Sans Serif"/>
                <a:cs typeface="Microsoft Sans Serif"/>
              </a:rPr>
              <a:t>b</a:t>
            </a:r>
            <a:r>
              <a:rPr sz="4350" spc="150" dirty="0">
                <a:solidFill>
                  <a:srgbClr val="734B23"/>
                </a:solidFill>
                <a:latin typeface="Microsoft Sans Serif"/>
                <a:cs typeface="Microsoft Sans Serif"/>
              </a:rPr>
              <a:t>i</a:t>
            </a:r>
            <a:r>
              <a:rPr sz="4350" spc="-310" dirty="0">
                <a:solidFill>
                  <a:srgbClr val="734B23"/>
                </a:solidFill>
                <a:latin typeface="Microsoft Sans Serif"/>
                <a:cs typeface="Microsoft Sans Serif"/>
              </a:rPr>
              <a:t>h	</a:t>
            </a:r>
            <a:r>
              <a:rPr sz="4350" spc="-740" dirty="0">
                <a:solidFill>
                  <a:srgbClr val="734B23"/>
                </a:solidFill>
                <a:latin typeface="Microsoft Sans Serif"/>
                <a:cs typeface="Microsoft Sans Serif"/>
              </a:rPr>
              <a:t>m</a:t>
            </a:r>
            <a:r>
              <a:rPr sz="4350" spc="-295" dirty="0">
                <a:solidFill>
                  <a:srgbClr val="734B23"/>
                </a:solidFill>
                <a:latin typeface="Microsoft Sans Serif"/>
                <a:cs typeface="Microsoft Sans Serif"/>
              </a:rPr>
              <a:t>u</a:t>
            </a:r>
            <a:r>
              <a:rPr sz="4350" spc="-275" dirty="0">
                <a:solidFill>
                  <a:srgbClr val="734B23"/>
                </a:solidFill>
                <a:latin typeface="Microsoft Sans Serif"/>
                <a:cs typeface="Microsoft Sans Serif"/>
              </a:rPr>
              <a:t>d</a:t>
            </a:r>
            <a:r>
              <a:rPr sz="4350" spc="-22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4350" spc="-310" dirty="0">
                <a:solidFill>
                  <a:srgbClr val="734B23"/>
                </a:solidFill>
                <a:latin typeface="Microsoft Sans Serif"/>
                <a:cs typeface="Microsoft Sans Serif"/>
              </a:rPr>
              <a:t>h	</a:t>
            </a:r>
            <a:r>
              <a:rPr sz="4350" spc="-275" dirty="0">
                <a:solidFill>
                  <a:srgbClr val="734B23"/>
                </a:solidFill>
                <a:latin typeface="Microsoft Sans Serif"/>
                <a:cs typeface="Microsoft Sans Serif"/>
              </a:rPr>
              <a:t>d</a:t>
            </a:r>
            <a:r>
              <a:rPr sz="4350" spc="-22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4350" spc="65" dirty="0">
                <a:solidFill>
                  <a:srgbClr val="734B23"/>
                </a:solidFill>
                <a:latin typeface="Microsoft Sans Serif"/>
                <a:cs typeface="Microsoft Sans Serif"/>
              </a:rPr>
              <a:t>l</a:t>
            </a:r>
            <a:r>
              <a:rPr sz="4350" spc="-22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4350" spc="-740" dirty="0">
                <a:solidFill>
                  <a:srgbClr val="734B23"/>
                </a:solidFill>
                <a:latin typeface="Microsoft Sans Serif"/>
                <a:cs typeface="Microsoft Sans Serif"/>
              </a:rPr>
              <a:t>m	m</a:t>
            </a:r>
            <a:r>
              <a:rPr sz="4350" spc="-635" dirty="0">
                <a:solidFill>
                  <a:srgbClr val="734B23"/>
                </a:solidFill>
                <a:latin typeface="Microsoft Sans Serif"/>
                <a:cs typeface="Microsoft Sans Serif"/>
              </a:rPr>
              <a:t>e</a:t>
            </a:r>
            <a:r>
              <a:rPr sz="4350" spc="-409" dirty="0">
                <a:solidFill>
                  <a:srgbClr val="734B23"/>
                </a:solidFill>
                <a:latin typeface="Microsoft Sans Serif"/>
                <a:cs typeface="Microsoft Sans Serif"/>
              </a:rPr>
              <a:t>n</a:t>
            </a:r>
            <a:r>
              <a:rPr sz="4350" spc="-345" dirty="0">
                <a:solidFill>
                  <a:srgbClr val="734B23"/>
                </a:solidFill>
                <a:latin typeface="Microsoft Sans Serif"/>
                <a:cs typeface="Microsoft Sans Serif"/>
              </a:rPr>
              <a:t>g</a:t>
            </a:r>
            <a:r>
              <a:rPr sz="4350" spc="-635" dirty="0">
                <a:solidFill>
                  <a:srgbClr val="734B23"/>
                </a:solidFill>
                <a:latin typeface="Microsoft Sans Serif"/>
                <a:cs typeface="Microsoft Sans Serif"/>
              </a:rPr>
              <a:t>e</a:t>
            </a:r>
            <a:r>
              <a:rPr sz="4350" spc="-165" dirty="0">
                <a:solidFill>
                  <a:srgbClr val="734B23"/>
                </a:solidFill>
                <a:latin typeface="Microsoft Sans Serif"/>
                <a:cs typeface="Microsoft Sans Serif"/>
              </a:rPr>
              <a:t>k</a:t>
            </a:r>
            <a:r>
              <a:rPr sz="4350" spc="-505" dirty="0">
                <a:solidFill>
                  <a:srgbClr val="734B23"/>
                </a:solidFill>
                <a:latin typeface="Microsoft Sans Serif"/>
                <a:cs typeface="Microsoft Sans Serif"/>
              </a:rPr>
              <a:t>s</a:t>
            </a:r>
            <a:r>
              <a:rPr sz="4350" spc="-440" dirty="0">
                <a:solidFill>
                  <a:srgbClr val="734B23"/>
                </a:solidFill>
                <a:latin typeface="Microsoft Sans Serif"/>
                <a:cs typeface="Microsoft Sans Serif"/>
              </a:rPr>
              <a:t>p</a:t>
            </a:r>
            <a:r>
              <a:rPr sz="4350" spc="250" dirty="0">
                <a:solidFill>
                  <a:srgbClr val="734B23"/>
                </a:solidFill>
                <a:latin typeface="Microsoft Sans Serif"/>
                <a:cs typeface="Microsoft Sans Serif"/>
              </a:rPr>
              <a:t>r</a:t>
            </a:r>
            <a:r>
              <a:rPr sz="4350" spc="-635" dirty="0">
                <a:solidFill>
                  <a:srgbClr val="734B23"/>
                </a:solidFill>
                <a:latin typeface="Microsoft Sans Serif"/>
                <a:cs typeface="Microsoft Sans Serif"/>
              </a:rPr>
              <a:t>e</a:t>
            </a:r>
            <a:r>
              <a:rPr sz="4350" spc="-505" dirty="0">
                <a:solidFill>
                  <a:srgbClr val="734B23"/>
                </a:solidFill>
                <a:latin typeface="Microsoft Sans Serif"/>
                <a:cs typeface="Microsoft Sans Serif"/>
              </a:rPr>
              <a:t>s</a:t>
            </a:r>
            <a:r>
              <a:rPr sz="4350" spc="150" dirty="0">
                <a:solidFill>
                  <a:srgbClr val="734B23"/>
                </a:solidFill>
                <a:latin typeface="Microsoft Sans Serif"/>
                <a:cs typeface="Microsoft Sans Serif"/>
              </a:rPr>
              <a:t>i</a:t>
            </a:r>
            <a:r>
              <a:rPr sz="4350" spc="-165" dirty="0">
                <a:solidFill>
                  <a:srgbClr val="734B23"/>
                </a:solidFill>
                <a:latin typeface="Microsoft Sans Serif"/>
                <a:cs typeface="Microsoft Sans Serif"/>
              </a:rPr>
              <a:t>k</a:t>
            </a:r>
            <a:r>
              <a:rPr sz="4350" spc="-22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4350" spc="-409" dirty="0">
                <a:solidFill>
                  <a:srgbClr val="734B23"/>
                </a:solidFill>
                <a:latin typeface="Microsoft Sans Serif"/>
                <a:cs typeface="Microsoft Sans Serif"/>
              </a:rPr>
              <a:t>n	</a:t>
            </a:r>
            <a:r>
              <a:rPr sz="4350" spc="-275" dirty="0">
                <a:solidFill>
                  <a:srgbClr val="734B23"/>
                </a:solidFill>
                <a:latin typeface="Microsoft Sans Serif"/>
                <a:cs typeface="Microsoft Sans Serif"/>
              </a:rPr>
              <a:t>d</a:t>
            </a:r>
            <a:r>
              <a:rPr sz="4350" spc="150" dirty="0">
                <a:solidFill>
                  <a:srgbClr val="734B23"/>
                </a:solidFill>
                <a:latin typeface="Microsoft Sans Serif"/>
                <a:cs typeface="Microsoft Sans Serif"/>
              </a:rPr>
              <a:t>i</a:t>
            </a:r>
            <a:r>
              <a:rPr sz="4350" spc="250" dirty="0">
                <a:solidFill>
                  <a:srgbClr val="734B23"/>
                </a:solidFill>
                <a:latin typeface="Microsoft Sans Serif"/>
                <a:cs typeface="Microsoft Sans Serif"/>
              </a:rPr>
              <a:t>r</a:t>
            </a:r>
            <a:r>
              <a:rPr sz="4350" spc="150" dirty="0">
                <a:solidFill>
                  <a:srgbClr val="734B23"/>
                </a:solidFill>
                <a:latin typeface="Microsoft Sans Serif"/>
                <a:cs typeface="Microsoft Sans Serif"/>
              </a:rPr>
              <a:t>i</a:t>
            </a:r>
            <a:r>
              <a:rPr sz="4350" spc="-254" dirty="0">
                <a:solidFill>
                  <a:srgbClr val="734B23"/>
                </a:solidFill>
                <a:latin typeface="Microsoft Sans Serif"/>
                <a:cs typeface="Microsoft Sans Serif"/>
              </a:rPr>
              <a:t>,</a:t>
            </a:r>
            <a:endParaRPr sz="435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20332" y="6181947"/>
            <a:ext cx="13260069" cy="1568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0"/>
              </a:spcBef>
              <a:tabLst>
                <a:tab pos="2883535" algn="l"/>
                <a:tab pos="5358130" algn="l"/>
                <a:tab pos="7027545" algn="l"/>
                <a:tab pos="10038080" algn="l"/>
                <a:tab pos="11866245" algn="l"/>
              </a:tabLst>
            </a:pPr>
            <a:r>
              <a:rPr sz="4350" spc="-440" dirty="0">
                <a:solidFill>
                  <a:srgbClr val="734B23"/>
                </a:solidFill>
                <a:latin typeface="Microsoft Sans Serif"/>
                <a:cs typeface="Microsoft Sans Serif"/>
              </a:rPr>
              <a:t>p</a:t>
            </a:r>
            <a:r>
              <a:rPr sz="4350" spc="-635" dirty="0">
                <a:solidFill>
                  <a:srgbClr val="734B23"/>
                </a:solidFill>
                <a:latin typeface="Microsoft Sans Serif"/>
                <a:cs typeface="Microsoft Sans Serif"/>
              </a:rPr>
              <a:t>e</a:t>
            </a:r>
            <a:r>
              <a:rPr sz="4350" spc="-409" dirty="0">
                <a:solidFill>
                  <a:srgbClr val="734B23"/>
                </a:solidFill>
                <a:latin typeface="Microsoft Sans Serif"/>
                <a:cs typeface="Microsoft Sans Serif"/>
              </a:rPr>
              <a:t>n</a:t>
            </a:r>
            <a:r>
              <a:rPr sz="4350" spc="-229" dirty="0">
                <a:solidFill>
                  <a:srgbClr val="734B23"/>
                </a:solidFill>
                <a:latin typeface="Microsoft Sans Serif"/>
                <a:cs typeface="Microsoft Sans Serif"/>
              </a:rPr>
              <a:t>y</a:t>
            </a:r>
            <a:r>
              <a:rPr sz="4350" spc="-635" dirty="0">
                <a:solidFill>
                  <a:srgbClr val="734B23"/>
                </a:solidFill>
                <a:latin typeface="Microsoft Sans Serif"/>
                <a:cs typeface="Microsoft Sans Serif"/>
              </a:rPr>
              <a:t>e</a:t>
            </a:r>
            <a:r>
              <a:rPr sz="4350" spc="-195" dirty="0">
                <a:solidFill>
                  <a:srgbClr val="734B23"/>
                </a:solidFill>
                <a:latin typeface="Microsoft Sans Serif"/>
                <a:cs typeface="Microsoft Sans Serif"/>
              </a:rPr>
              <a:t>b</a:t>
            </a:r>
            <a:r>
              <a:rPr sz="4350" spc="-22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4350" spc="250" dirty="0">
                <a:solidFill>
                  <a:srgbClr val="734B23"/>
                </a:solidFill>
                <a:latin typeface="Microsoft Sans Serif"/>
                <a:cs typeface="Microsoft Sans Serif"/>
              </a:rPr>
              <a:t>r</a:t>
            </a:r>
            <a:r>
              <a:rPr sz="4350" spc="-22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4350" spc="-409" dirty="0">
                <a:solidFill>
                  <a:srgbClr val="734B23"/>
                </a:solidFill>
                <a:latin typeface="Microsoft Sans Serif"/>
                <a:cs typeface="Microsoft Sans Serif"/>
              </a:rPr>
              <a:t>n	</a:t>
            </a:r>
            <a:r>
              <a:rPr sz="4350" spc="150" dirty="0">
                <a:solidFill>
                  <a:srgbClr val="734B23"/>
                </a:solidFill>
                <a:latin typeface="Microsoft Sans Serif"/>
                <a:cs typeface="Microsoft Sans Serif"/>
              </a:rPr>
              <a:t>i</a:t>
            </a:r>
            <a:r>
              <a:rPr sz="4350" spc="-409" dirty="0">
                <a:solidFill>
                  <a:srgbClr val="734B23"/>
                </a:solidFill>
                <a:latin typeface="Microsoft Sans Serif"/>
                <a:cs typeface="Microsoft Sans Serif"/>
              </a:rPr>
              <a:t>n</a:t>
            </a:r>
            <a:r>
              <a:rPr sz="4350" spc="770" dirty="0">
                <a:solidFill>
                  <a:srgbClr val="734B23"/>
                </a:solidFill>
                <a:latin typeface="Microsoft Sans Serif"/>
                <a:cs typeface="Microsoft Sans Serif"/>
              </a:rPr>
              <a:t>f</a:t>
            </a:r>
            <a:r>
              <a:rPr sz="4350" spc="-440" dirty="0">
                <a:solidFill>
                  <a:srgbClr val="734B23"/>
                </a:solidFill>
                <a:latin typeface="Microsoft Sans Serif"/>
                <a:cs typeface="Microsoft Sans Serif"/>
              </a:rPr>
              <a:t>o</a:t>
            </a:r>
            <a:r>
              <a:rPr sz="4350" spc="250" dirty="0">
                <a:solidFill>
                  <a:srgbClr val="734B23"/>
                </a:solidFill>
                <a:latin typeface="Microsoft Sans Serif"/>
                <a:cs typeface="Microsoft Sans Serif"/>
              </a:rPr>
              <a:t>r</a:t>
            </a:r>
            <a:r>
              <a:rPr sz="4350" spc="-740" dirty="0">
                <a:solidFill>
                  <a:srgbClr val="734B23"/>
                </a:solidFill>
                <a:latin typeface="Microsoft Sans Serif"/>
                <a:cs typeface="Microsoft Sans Serif"/>
              </a:rPr>
              <a:t>m</a:t>
            </a:r>
            <a:r>
              <a:rPr sz="4350" spc="-22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4350" spc="-505" dirty="0">
                <a:solidFill>
                  <a:srgbClr val="734B23"/>
                </a:solidFill>
                <a:latin typeface="Microsoft Sans Serif"/>
                <a:cs typeface="Microsoft Sans Serif"/>
              </a:rPr>
              <a:t>s</a:t>
            </a:r>
            <a:r>
              <a:rPr sz="4350" spc="150" dirty="0">
                <a:solidFill>
                  <a:srgbClr val="734B23"/>
                </a:solidFill>
                <a:latin typeface="Microsoft Sans Serif"/>
                <a:cs typeface="Microsoft Sans Serif"/>
              </a:rPr>
              <a:t>i	</a:t>
            </a:r>
            <a:r>
              <a:rPr sz="4350" spc="-275" dirty="0">
                <a:solidFill>
                  <a:srgbClr val="734B23"/>
                </a:solidFill>
                <a:latin typeface="Microsoft Sans Serif"/>
                <a:cs typeface="Microsoft Sans Serif"/>
              </a:rPr>
              <a:t>d</a:t>
            </a:r>
            <a:r>
              <a:rPr sz="4350" spc="-22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4350" spc="-440" dirty="0">
                <a:solidFill>
                  <a:srgbClr val="734B23"/>
                </a:solidFill>
                <a:latin typeface="Microsoft Sans Serif"/>
                <a:cs typeface="Microsoft Sans Serif"/>
              </a:rPr>
              <a:t>p</a:t>
            </a:r>
            <a:r>
              <a:rPr sz="4350" spc="-22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4350" spc="660" dirty="0">
                <a:solidFill>
                  <a:srgbClr val="734B23"/>
                </a:solidFill>
                <a:latin typeface="Microsoft Sans Serif"/>
                <a:cs typeface="Microsoft Sans Serif"/>
              </a:rPr>
              <a:t>t	</a:t>
            </a:r>
            <a:r>
              <a:rPr sz="4350" spc="-195" dirty="0">
                <a:solidFill>
                  <a:srgbClr val="734B23"/>
                </a:solidFill>
                <a:latin typeface="Microsoft Sans Serif"/>
                <a:cs typeface="Microsoft Sans Serif"/>
              </a:rPr>
              <a:t>b</a:t>
            </a:r>
            <a:r>
              <a:rPr sz="4350" spc="-635" dirty="0">
                <a:solidFill>
                  <a:srgbClr val="734B23"/>
                </a:solidFill>
                <a:latin typeface="Microsoft Sans Serif"/>
                <a:cs typeface="Microsoft Sans Serif"/>
              </a:rPr>
              <a:t>e</a:t>
            </a:r>
            <a:r>
              <a:rPr sz="4350" spc="250" dirty="0">
                <a:solidFill>
                  <a:srgbClr val="734B23"/>
                </a:solidFill>
                <a:latin typeface="Microsoft Sans Serif"/>
                <a:cs typeface="Microsoft Sans Serif"/>
              </a:rPr>
              <a:t>r</a:t>
            </a:r>
            <a:r>
              <a:rPr sz="4350" spc="65" dirty="0">
                <a:solidFill>
                  <a:srgbClr val="734B23"/>
                </a:solidFill>
                <a:latin typeface="Microsoft Sans Serif"/>
                <a:cs typeface="Microsoft Sans Serif"/>
              </a:rPr>
              <a:t>l</a:t>
            </a:r>
            <a:r>
              <a:rPr sz="4350" spc="-22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4350" spc="-409" dirty="0">
                <a:solidFill>
                  <a:srgbClr val="734B23"/>
                </a:solidFill>
                <a:latin typeface="Microsoft Sans Serif"/>
                <a:cs typeface="Microsoft Sans Serif"/>
              </a:rPr>
              <a:t>n</a:t>
            </a:r>
            <a:r>
              <a:rPr sz="4350" spc="-345" dirty="0">
                <a:solidFill>
                  <a:srgbClr val="734B23"/>
                </a:solidFill>
                <a:latin typeface="Microsoft Sans Serif"/>
                <a:cs typeface="Microsoft Sans Serif"/>
              </a:rPr>
              <a:t>g</a:t>
            </a:r>
            <a:r>
              <a:rPr sz="4350" spc="-505" dirty="0">
                <a:solidFill>
                  <a:srgbClr val="734B23"/>
                </a:solidFill>
                <a:latin typeface="Microsoft Sans Serif"/>
                <a:cs typeface="Microsoft Sans Serif"/>
              </a:rPr>
              <a:t>s</a:t>
            </a:r>
            <a:r>
              <a:rPr sz="4350" spc="-295" dirty="0">
                <a:solidFill>
                  <a:srgbClr val="734B23"/>
                </a:solidFill>
                <a:latin typeface="Microsoft Sans Serif"/>
                <a:cs typeface="Microsoft Sans Serif"/>
              </a:rPr>
              <a:t>u</a:t>
            </a:r>
            <a:r>
              <a:rPr sz="4350" spc="-409" dirty="0">
                <a:solidFill>
                  <a:srgbClr val="734B23"/>
                </a:solidFill>
                <a:latin typeface="Microsoft Sans Serif"/>
                <a:cs typeface="Microsoft Sans Serif"/>
              </a:rPr>
              <a:t>n</a:t>
            </a:r>
            <a:r>
              <a:rPr sz="4350" spc="-345" dirty="0">
                <a:solidFill>
                  <a:srgbClr val="734B23"/>
                </a:solidFill>
                <a:latin typeface="Microsoft Sans Serif"/>
                <a:cs typeface="Microsoft Sans Serif"/>
              </a:rPr>
              <a:t>g	</a:t>
            </a:r>
            <a:r>
              <a:rPr sz="4350" spc="-505" dirty="0">
                <a:solidFill>
                  <a:srgbClr val="734B23"/>
                </a:solidFill>
                <a:latin typeface="Microsoft Sans Serif"/>
                <a:cs typeface="Microsoft Sans Serif"/>
              </a:rPr>
              <a:t>s</a:t>
            </a:r>
            <a:r>
              <a:rPr sz="4350" spc="-635" dirty="0">
                <a:solidFill>
                  <a:srgbClr val="734B23"/>
                </a:solidFill>
                <a:latin typeface="Microsoft Sans Serif"/>
                <a:cs typeface="Microsoft Sans Serif"/>
              </a:rPr>
              <a:t>e</a:t>
            </a:r>
            <a:r>
              <a:rPr sz="4350" spc="-95" dirty="0">
                <a:solidFill>
                  <a:srgbClr val="734B23"/>
                </a:solidFill>
                <a:latin typeface="Microsoft Sans Serif"/>
                <a:cs typeface="Microsoft Sans Serif"/>
              </a:rPr>
              <a:t>c</a:t>
            </a:r>
            <a:r>
              <a:rPr sz="4350" spc="-22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4350" spc="250" dirty="0">
                <a:solidFill>
                  <a:srgbClr val="734B23"/>
                </a:solidFill>
                <a:latin typeface="Microsoft Sans Serif"/>
                <a:cs typeface="Microsoft Sans Serif"/>
              </a:rPr>
              <a:t>r</a:t>
            </a:r>
            <a:r>
              <a:rPr sz="4350" spc="-225" dirty="0">
                <a:solidFill>
                  <a:srgbClr val="734B23"/>
                </a:solidFill>
                <a:latin typeface="Microsoft Sans Serif"/>
                <a:cs typeface="Microsoft Sans Serif"/>
              </a:rPr>
              <a:t>a	</a:t>
            </a:r>
            <a:r>
              <a:rPr sz="4350" spc="-95" dirty="0">
                <a:solidFill>
                  <a:srgbClr val="734B23"/>
                </a:solidFill>
                <a:latin typeface="Microsoft Sans Serif"/>
                <a:cs typeface="Microsoft Sans Serif"/>
              </a:rPr>
              <a:t>c</a:t>
            </a:r>
            <a:r>
              <a:rPr sz="4350" spc="-635" dirty="0">
                <a:solidFill>
                  <a:srgbClr val="734B23"/>
                </a:solidFill>
                <a:latin typeface="Microsoft Sans Serif"/>
                <a:cs typeface="Microsoft Sans Serif"/>
              </a:rPr>
              <a:t>e</a:t>
            </a:r>
            <a:r>
              <a:rPr sz="4350" spc="-440" dirty="0">
                <a:solidFill>
                  <a:srgbClr val="734B23"/>
                </a:solidFill>
                <a:latin typeface="Microsoft Sans Serif"/>
                <a:cs typeface="Microsoft Sans Serif"/>
              </a:rPr>
              <a:t>p</a:t>
            </a:r>
            <a:r>
              <a:rPr sz="4350" spc="-22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4350" spc="660" dirty="0">
                <a:solidFill>
                  <a:srgbClr val="734B23"/>
                </a:solidFill>
                <a:latin typeface="Microsoft Sans Serif"/>
                <a:cs typeface="Microsoft Sans Serif"/>
              </a:rPr>
              <a:t>t</a:t>
            </a:r>
            <a:r>
              <a:rPr sz="4350" spc="-250" dirty="0">
                <a:solidFill>
                  <a:srgbClr val="734B23"/>
                </a:solidFill>
                <a:latin typeface="Microsoft Sans Serif"/>
                <a:cs typeface="Microsoft Sans Serif"/>
              </a:rPr>
              <a:t>,  </a:t>
            </a:r>
            <a:r>
              <a:rPr sz="4350" spc="-195" dirty="0">
                <a:solidFill>
                  <a:srgbClr val="734B23"/>
                </a:solidFill>
                <a:latin typeface="Microsoft Sans Serif"/>
                <a:cs typeface="Microsoft Sans Serif"/>
              </a:rPr>
              <a:t>b</a:t>
            </a:r>
            <a:r>
              <a:rPr sz="4350" spc="150" dirty="0">
                <a:solidFill>
                  <a:srgbClr val="734B23"/>
                </a:solidFill>
                <a:latin typeface="Microsoft Sans Serif"/>
                <a:cs typeface="Microsoft Sans Serif"/>
              </a:rPr>
              <a:t>i</a:t>
            </a:r>
            <a:r>
              <a:rPr sz="4350" spc="-22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4350" spc="-229" dirty="0">
                <a:solidFill>
                  <a:srgbClr val="734B23"/>
                </a:solidFill>
                <a:latin typeface="Microsoft Sans Serif"/>
                <a:cs typeface="Microsoft Sans Serif"/>
              </a:rPr>
              <a:t>y</a:t>
            </a:r>
            <a:r>
              <a:rPr sz="4350" spc="-22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4350" spc="-14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350" spc="65" dirty="0">
                <a:solidFill>
                  <a:srgbClr val="734B23"/>
                </a:solidFill>
                <a:latin typeface="Microsoft Sans Serif"/>
                <a:cs typeface="Microsoft Sans Serif"/>
              </a:rPr>
              <a:t>l</a:t>
            </a:r>
            <a:r>
              <a:rPr sz="4350" spc="-635" dirty="0">
                <a:solidFill>
                  <a:srgbClr val="734B23"/>
                </a:solidFill>
                <a:latin typeface="Microsoft Sans Serif"/>
                <a:cs typeface="Microsoft Sans Serif"/>
              </a:rPr>
              <a:t>e</a:t>
            </a:r>
            <a:r>
              <a:rPr sz="4350" spc="-195" dirty="0">
                <a:solidFill>
                  <a:srgbClr val="734B23"/>
                </a:solidFill>
                <a:latin typeface="Microsoft Sans Serif"/>
                <a:cs typeface="Microsoft Sans Serif"/>
              </a:rPr>
              <a:t>b</a:t>
            </a:r>
            <a:r>
              <a:rPr sz="4350" spc="150" dirty="0">
                <a:solidFill>
                  <a:srgbClr val="734B23"/>
                </a:solidFill>
                <a:latin typeface="Microsoft Sans Serif"/>
                <a:cs typeface="Microsoft Sans Serif"/>
              </a:rPr>
              <a:t>i</a:t>
            </a:r>
            <a:r>
              <a:rPr sz="4350" spc="-310" dirty="0">
                <a:solidFill>
                  <a:srgbClr val="734B23"/>
                </a:solidFill>
                <a:latin typeface="Microsoft Sans Serif"/>
                <a:cs typeface="Microsoft Sans Serif"/>
              </a:rPr>
              <a:t>h</a:t>
            </a:r>
            <a:r>
              <a:rPr sz="4350" spc="-140" dirty="0">
                <a:solidFill>
                  <a:srgbClr val="734B23"/>
                </a:solidFill>
                <a:latin typeface="Microsoft Sans Serif"/>
                <a:cs typeface="Microsoft Sans Serif"/>
              </a:rPr>
              <a:t> </a:t>
            </a:r>
            <a:r>
              <a:rPr sz="4350" spc="-740" dirty="0">
                <a:solidFill>
                  <a:srgbClr val="734B23"/>
                </a:solidFill>
                <a:latin typeface="Microsoft Sans Serif"/>
                <a:cs typeface="Microsoft Sans Serif"/>
              </a:rPr>
              <a:t>m</a:t>
            </a:r>
            <a:r>
              <a:rPr sz="4350" spc="-295" dirty="0">
                <a:solidFill>
                  <a:srgbClr val="734B23"/>
                </a:solidFill>
                <a:latin typeface="Microsoft Sans Serif"/>
                <a:cs typeface="Microsoft Sans Serif"/>
              </a:rPr>
              <a:t>u</a:t>
            </a:r>
            <a:r>
              <a:rPr sz="4350" spc="250" dirty="0">
                <a:solidFill>
                  <a:srgbClr val="734B23"/>
                </a:solidFill>
                <a:latin typeface="Microsoft Sans Serif"/>
                <a:cs typeface="Microsoft Sans Serif"/>
              </a:rPr>
              <a:t>r</a:t>
            </a:r>
            <a:r>
              <a:rPr sz="4350" spc="-225" dirty="0">
                <a:solidFill>
                  <a:srgbClr val="734B23"/>
                </a:solidFill>
                <a:latin typeface="Microsoft Sans Serif"/>
                <a:cs typeface="Microsoft Sans Serif"/>
              </a:rPr>
              <a:t>a</a:t>
            </a:r>
            <a:r>
              <a:rPr sz="4350" spc="-310" dirty="0">
                <a:solidFill>
                  <a:srgbClr val="734B23"/>
                </a:solidFill>
                <a:latin typeface="Microsoft Sans Serif"/>
                <a:cs typeface="Microsoft Sans Serif"/>
              </a:rPr>
              <a:t>h</a:t>
            </a:r>
            <a:r>
              <a:rPr sz="4350" spc="-40" dirty="0">
                <a:solidFill>
                  <a:srgbClr val="734B23"/>
                </a:solidFill>
                <a:latin typeface="Microsoft Sans Serif"/>
                <a:cs typeface="Microsoft Sans Serif"/>
              </a:rPr>
              <a:t>.</a:t>
            </a:r>
            <a:endParaRPr sz="43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317</Words>
  <Application>Microsoft Office PowerPoint</Application>
  <PresentationFormat>Custom</PresentationFormat>
  <Paragraphs>29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BAHAN AJAR MATA KULIAH PSIKOLOGI SOSIAL</vt:lpstr>
      <vt:lpstr>LITERASI DAN  INTERAKSI  DI DUNIA  MAYA</vt:lpstr>
      <vt:lpstr>LITERASI DI DUNIA MAYA</vt:lpstr>
      <vt:lpstr>PowerPoint Presentation</vt:lpstr>
      <vt:lpstr>INTERAKSI SOSIAL</vt:lpstr>
      <vt:lpstr>CIRI PENTING  INTERAKSI SOSIAL</vt:lpstr>
      <vt:lpstr>PowerPoint Presentation</vt:lpstr>
      <vt:lpstr>DAMPAK NEGATIF</vt:lpstr>
      <vt:lpstr>DAMPAK POSITIF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Krem &amp; Coklat Pastel Estetik Minimalis Tugas Kelompok Presentasi</dc:title>
  <dc:creator>Intan fy</dc:creator>
  <cp:keywords>DAFifedw3z4,BAFU_8DWo0M</cp:keywords>
  <cp:lastModifiedBy>Windows User</cp:lastModifiedBy>
  <cp:revision>3</cp:revision>
  <dcterms:created xsi:type="dcterms:W3CDTF">2023-05-15T08:34:14Z</dcterms:created>
  <dcterms:modified xsi:type="dcterms:W3CDTF">2023-06-08T08:43:38Z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2023-05-12T00:00:00Z</vt:filetime>
  </property>
  <property fmtid="{D5CDD505-2E9C-101B-9397-08002B2CF9AE}" pid="3" name="Creator">
    <vt:lpwstr>Canva</vt:lpwstr>
  </property>
  <property fmtid="{D5CDD505-2E9C-101B-9397-08002B2CF9AE}" pid="4" name="LastSaved">
    <vt:filetime>2023-05-15T00:00:00Z</vt:filetime>
  </property>
</Properties>
</file>