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242"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B2FBA7-1E12-4246-BD34-CFAD0C015894}" type="datetimeFigureOut">
              <a:rPr lang="en-US" smtClean="0"/>
              <a:t>6/8/2023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435DD4-B231-47CE-AF98-19C28EC90C0F}" type="slidenum">
              <a:rPr lang="en-US" smtClean="0"/>
              <a:t>‹#›</a:t>
            </a:fld>
            <a:endParaRPr lang="en-US"/>
          </a:p>
        </p:txBody>
      </p:sp>
    </p:spTree>
    <p:extLst>
      <p:ext uri="{BB962C8B-B14F-4D97-AF65-F5344CB8AC3E}">
        <p14:creationId xmlns:p14="http://schemas.microsoft.com/office/powerpoint/2010/main" val="2168405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5f391192_0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ed75ccf_0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ed75ccf_0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1150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5ed75ccf_0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4dfce81f19_0_1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4dfce81f19_0_1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3"/>
        <p:cNvGrpSpPr/>
        <p:nvPr/>
      </p:nvGrpSpPr>
      <p:grpSpPr>
        <a:xfrm>
          <a:off x="0" y="0"/>
          <a:ext cx="0" cy="0"/>
          <a:chOff x="0" y="0"/>
          <a:chExt cx="0" cy="0"/>
        </a:xfrm>
      </p:grpSpPr>
      <p:sp>
        <p:nvSpPr>
          <p:cNvPr id="1314" name="Google Shape;1314;g55320d76d5_1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5" name="Google Shape;1315;g55320d76d5_1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5540b6adc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5540b6adc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4d0e54301_1_6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4d0e54301_1_6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5540b6adc3_2_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 name="Google Shape;709;g5540b6adc3_2_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5540b6adc3_2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4" name="Google Shape;644;g5540b6adc3_2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606f1c2d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2"/>
        <p:cNvGrpSpPr/>
        <p:nvPr/>
      </p:nvGrpSpPr>
      <p:grpSpPr>
        <a:xfrm>
          <a:off x="0" y="0"/>
          <a:ext cx="0" cy="0"/>
          <a:chOff x="0" y="0"/>
          <a:chExt cx="0" cy="0"/>
        </a:xfrm>
      </p:grpSpPr>
      <p:sp>
        <p:nvSpPr>
          <p:cNvPr id="1393" name="Google Shape;1393;g5540b6adc3_2_9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4" name="Google Shape;1394;g5540b6adc3_2_9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2"/>
        <p:cNvGrpSpPr/>
        <p:nvPr/>
      </p:nvGrpSpPr>
      <p:grpSpPr>
        <a:xfrm>
          <a:off x="0" y="0"/>
          <a:ext cx="0" cy="0"/>
          <a:chOff x="0" y="0"/>
          <a:chExt cx="0" cy="0"/>
        </a:xfrm>
      </p:grpSpPr>
      <p:sp>
        <p:nvSpPr>
          <p:cNvPr id="1403" name="Google Shape;1403;g5540b6adc3_2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4" name="Google Shape;1404;g5540b6adc3_2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9c97305f11_3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9c97305f11_3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9c97305f1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9c97305f1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9c97305f1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9c97305f1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c97305f11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c97305f11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9c97305f11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9c97305f1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9c97305f11_2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9c97305f11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9c97305f11_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9c97305f11_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9c97305f11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9c97305f11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9c97305f11_1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9c97305f11_1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9c97305f11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9c97305f11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9c97305f11_1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9c97305f11_1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9c97305f11_1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9c97305f11_1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9c97305f11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9c97305f11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9c97305f11_1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9c97305f11_1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9c97305f11_1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9c97305f11_1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5f391192_0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5ed75ccf_0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5ed75ccf_0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5ed75ccf_0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46941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5ed75ccf_0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31744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5ed75ccf_0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56171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5ed75ccf_0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5f391192_0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5f391192_0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7852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5f391192_0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74145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5f391192_0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16140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5f391192_0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80274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5f391192_0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47900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5ed75ccf_0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42215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5f391192_0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87d137f743_0_6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87d137f743_0_6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5f391192_0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5f391192_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2832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F8C4C9E-C1B1-4A28-AE6A-0100B4287BC1}" type="datetimeFigureOut">
              <a:rPr lang="en-US" smtClean="0"/>
              <a:t>6/8/2023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485B2ED8-3442-4146-83B6-3C324C120FD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8C4C9E-C1B1-4A28-AE6A-0100B4287BC1}" type="datetimeFigureOut">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B2ED8-3442-4146-83B6-3C324C120FD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F8C4C9E-C1B1-4A28-AE6A-0100B4287BC1}" type="datetimeFigureOut">
              <a:rPr lang="en-US" smtClean="0"/>
              <a:t>6/8/2023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485B2ED8-3442-4146-83B6-3C324C120FD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2316267" y="406567"/>
            <a:ext cx="4511142" cy="6034812"/>
            <a:chOff x="2316267" y="304925"/>
            <a:chExt cx="4511142" cy="4526109"/>
          </a:xfrm>
        </p:grpSpPr>
        <p:sp>
          <p:nvSpPr>
            <p:cNvPr id="11" name="Google Shape;11;p2"/>
            <p:cNvSpPr/>
            <p:nvPr/>
          </p:nvSpPr>
          <p:spPr>
            <a:xfrm>
              <a:off x="2550175" y="541175"/>
              <a:ext cx="4043700" cy="4053600"/>
            </a:xfrm>
            <a:prstGeom prst="snip2DiagRect">
              <a:avLst>
                <a:gd name="adj1" fmla="val 0"/>
                <a:gd name="adj2" fmla="val 8729"/>
              </a:avLst>
            </a:prstGeom>
            <a:solidFill>
              <a:srgbClr val="FFFFFF"/>
            </a:solidFill>
            <a:ln>
              <a:noFill/>
            </a:ln>
            <a:effectLst>
              <a:outerShdw blurRad="42863" dist="9525" algn="bl" rotWithShape="0">
                <a:srgbClr val="000000">
                  <a:alpha val="6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626375" y="617375"/>
              <a:ext cx="3676062"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sp>
          <p:nvSpPr>
            <p:cNvPr id="13" name="Google Shape;13;p2"/>
            <p:cNvSpPr/>
            <p:nvPr/>
          </p:nvSpPr>
          <p:spPr>
            <a:xfrm rot="10800000">
              <a:off x="2841625" y="811975"/>
              <a:ext cx="3676062"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pic>
          <p:nvPicPr>
            <p:cNvPr id="14" name="Google Shape;14;p2"/>
            <p:cNvPicPr preferRelativeResize="0"/>
            <p:nvPr/>
          </p:nvPicPr>
          <p:blipFill>
            <a:blip r:embed="rId2">
              <a:alphaModFix/>
            </a:blip>
            <a:stretch>
              <a:fillRect/>
            </a:stretch>
          </p:blipFill>
          <p:spPr>
            <a:xfrm rot="-2700000">
              <a:off x="2700667" y="3795246"/>
              <a:ext cx="152400" cy="1150374"/>
            </a:xfrm>
            <a:prstGeom prst="rect">
              <a:avLst/>
            </a:prstGeom>
            <a:noFill/>
            <a:ln>
              <a:noFill/>
            </a:ln>
          </p:spPr>
        </p:pic>
        <p:pic>
          <p:nvPicPr>
            <p:cNvPr id="15" name="Google Shape;15;p2"/>
            <p:cNvPicPr preferRelativeResize="0"/>
            <p:nvPr/>
          </p:nvPicPr>
          <p:blipFill>
            <a:blip r:embed="rId2">
              <a:alphaModFix/>
            </a:blip>
            <a:stretch>
              <a:fillRect/>
            </a:stretch>
          </p:blipFill>
          <p:spPr>
            <a:xfrm rot="8100000">
              <a:off x="6290608" y="190338"/>
              <a:ext cx="152400" cy="1150374"/>
            </a:xfrm>
            <a:prstGeom prst="rect">
              <a:avLst/>
            </a:prstGeom>
            <a:noFill/>
            <a:ln>
              <a:noFill/>
            </a:ln>
          </p:spPr>
        </p:pic>
      </p:grpSp>
      <p:sp>
        <p:nvSpPr>
          <p:cNvPr id="16" name="Google Shape;16;p2"/>
          <p:cNvSpPr txBox="1">
            <a:spLocks noGrp="1"/>
          </p:cNvSpPr>
          <p:nvPr>
            <p:ph type="ctrTitle"/>
          </p:nvPr>
        </p:nvSpPr>
        <p:spPr>
          <a:xfrm>
            <a:off x="2787625" y="2655767"/>
            <a:ext cx="3572100" cy="1546400"/>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grpSp>
        <p:nvGrpSpPr>
          <p:cNvPr id="17" name="Google Shape;17;p2"/>
          <p:cNvGrpSpPr/>
          <p:nvPr/>
        </p:nvGrpSpPr>
        <p:grpSpPr>
          <a:xfrm>
            <a:off x="4357664" y="4980252"/>
            <a:ext cx="428350" cy="571373"/>
            <a:chOff x="1191725" y="238125"/>
            <a:chExt cx="5236550" cy="5238750"/>
          </a:xfrm>
        </p:grpSpPr>
        <p:sp>
          <p:nvSpPr>
            <p:cNvPr id="18" name="Google Shape;18;p2"/>
            <p:cNvSpPr/>
            <p:nvPr/>
          </p:nvSpPr>
          <p:spPr>
            <a:xfrm>
              <a:off x="2218800" y="1278375"/>
              <a:ext cx="1018300" cy="1002925"/>
            </a:xfrm>
            <a:custGeom>
              <a:avLst/>
              <a:gdLst/>
              <a:ahLst/>
              <a:cxnLst/>
              <a:rect l="l" t="t" r="r" b="b"/>
              <a:pathLst>
                <a:path w="40732" h="40117" extrusionOk="0">
                  <a:moveTo>
                    <a:pt x="0" y="1"/>
                  </a:moveTo>
                  <a:lnTo>
                    <a:pt x="23225" y="40116"/>
                  </a:lnTo>
                  <a:lnTo>
                    <a:pt x="37212" y="36158"/>
                  </a:lnTo>
                  <a:lnTo>
                    <a:pt x="40731" y="22962"/>
                  </a:lnTo>
                  <a:lnTo>
                    <a:pt x="0"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19" name="Google Shape;19;p2"/>
            <p:cNvSpPr/>
            <p:nvPr/>
          </p:nvSpPr>
          <p:spPr>
            <a:xfrm>
              <a:off x="2227575" y="3429300"/>
              <a:ext cx="1002925" cy="1018300"/>
            </a:xfrm>
            <a:custGeom>
              <a:avLst/>
              <a:gdLst/>
              <a:ahLst/>
              <a:cxnLst/>
              <a:rect l="l" t="t" r="r" b="b"/>
              <a:pathLst>
                <a:path w="40117" h="40732" extrusionOk="0">
                  <a:moveTo>
                    <a:pt x="22962" y="1"/>
                  </a:moveTo>
                  <a:lnTo>
                    <a:pt x="1" y="40732"/>
                  </a:lnTo>
                  <a:lnTo>
                    <a:pt x="40116" y="17595"/>
                  </a:lnTo>
                  <a:lnTo>
                    <a:pt x="36158" y="3608"/>
                  </a:lnTo>
                  <a:lnTo>
                    <a:pt x="22962"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20" name="Google Shape;20;p2"/>
            <p:cNvSpPr/>
            <p:nvPr/>
          </p:nvSpPr>
          <p:spPr>
            <a:xfrm>
              <a:off x="4385100" y="1267400"/>
              <a:ext cx="1005125" cy="1020500"/>
            </a:xfrm>
            <a:custGeom>
              <a:avLst/>
              <a:gdLst/>
              <a:ahLst/>
              <a:cxnLst/>
              <a:rect l="l" t="t" r="r" b="b"/>
              <a:pathLst>
                <a:path w="40205" h="40820" extrusionOk="0">
                  <a:moveTo>
                    <a:pt x="40204" y="0"/>
                  </a:moveTo>
                  <a:lnTo>
                    <a:pt x="1" y="23313"/>
                  </a:lnTo>
                  <a:lnTo>
                    <a:pt x="3872" y="37300"/>
                  </a:lnTo>
                  <a:lnTo>
                    <a:pt x="17155" y="40819"/>
                  </a:lnTo>
                  <a:lnTo>
                    <a:pt x="40204"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21" name="Google Shape;21;p2"/>
            <p:cNvSpPr/>
            <p:nvPr/>
          </p:nvSpPr>
          <p:spPr>
            <a:xfrm>
              <a:off x="4380700" y="3435900"/>
              <a:ext cx="1018300" cy="1002925"/>
            </a:xfrm>
            <a:custGeom>
              <a:avLst/>
              <a:gdLst/>
              <a:ahLst/>
              <a:cxnLst/>
              <a:rect l="l" t="t" r="r" b="b"/>
              <a:pathLst>
                <a:path w="40732" h="40117" extrusionOk="0">
                  <a:moveTo>
                    <a:pt x="17507" y="1"/>
                  </a:moveTo>
                  <a:lnTo>
                    <a:pt x="3520" y="3872"/>
                  </a:lnTo>
                  <a:lnTo>
                    <a:pt x="1" y="17155"/>
                  </a:lnTo>
                  <a:lnTo>
                    <a:pt x="40732" y="40116"/>
                  </a:lnTo>
                  <a:lnTo>
                    <a:pt x="17507"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22" name="Google Shape;22;p2"/>
            <p:cNvSpPr/>
            <p:nvPr/>
          </p:nvSpPr>
          <p:spPr>
            <a:xfrm>
              <a:off x="1191725" y="238125"/>
              <a:ext cx="5236550" cy="5238750"/>
            </a:xfrm>
            <a:custGeom>
              <a:avLst/>
              <a:gdLst/>
              <a:ahLst/>
              <a:cxnLst/>
              <a:rect l="l" t="t" r="r" b="b"/>
              <a:pathLst>
                <a:path w="209462" h="209550" extrusionOk="0">
                  <a:moveTo>
                    <a:pt x="103807" y="20761"/>
                  </a:moveTo>
                  <a:lnTo>
                    <a:pt x="103983" y="105391"/>
                  </a:lnTo>
                  <a:lnTo>
                    <a:pt x="103983" y="105391"/>
                  </a:lnTo>
                  <a:lnTo>
                    <a:pt x="89292" y="85245"/>
                  </a:lnTo>
                  <a:lnTo>
                    <a:pt x="103807" y="20761"/>
                  </a:lnTo>
                  <a:close/>
                  <a:moveTo>
                    <a:pt x="125097" y="89644"/>
                  </a:moveTo>
                  <a:lnTo>
                    <a:pt x="189668" y="104335"/>
                  </a:lnTo>
                  <a:lnTo>
                    <a:pt x="103983" y="105391"/>
                  </a:lnTo>
                  <a:lnTo>
                    <a:pt x="120170" y="124481"/>
                  </a:lnTo>
                  <a:lnTo>
                    <a:pt x="105479" y="188964"/>
                  </a:lnTo>
                  <a:lnTo>
                    <a:pt x="103983" y="105391"/>
                  </a:lnTo>
                  <a:lnTo>
                    <a:pt x="84277" y="120082"/>
                  </a:lnTo>
                  <a:lnTo>
                    <a:pt x="19706" y="105391"/>
                  </a:lnTo>
                  <a:lnTo>
                    <a:pt x="103983" y="105391"/>
                  </a:lnTo>
                  <a:lnTo>
                    <a:pt x="125097" y="89644"/>
                  </a:lnTo>
                  <a:close/>
                  <a:moveTo>
                    <a:pt x="104423" y="0"/>
                  </a:moveTo>
                  <a:lnTo>
                    <a:pt x="82518" y="82078"/>
                  </a:lnTo>
                  <a:lnTo>
                    <a:pt x="0" y="105127"/>
                  </a:lnTo>
                  <a:lnTo>
                    <a:pt x="81902" y="127032"/>
                  </a:lnTo>
                  <a:lnTo>
                    <a:pt x="104951" y="209550"/>
                  </a:lnTo>
                  <a:lnTo>
                    <a:pt x="126856" y="127472"/>
                  </a:lnTo>
                  <a:lnTo>
                    <a:pt x="209462" y="104511"/>
                  </a:lnTo>
                  <a:lnTo>
                    <a:pt x="127384" y="82694"/>
                  </a:lnTo>
                  <a:lnTo>
                    <a:pt x="104423"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grpSp>
    </p:spTree>
    <p:extLst>
      <p:ext uri="{BB962C8B-B14F-4D97-AF65-F5344CB8AC3E}">
        <p14:creationId xmlns:p14="http://schemas.microsoft.com/office/powerpoint/2010/main" val="1524139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bg>
      <p:bgPr>
        <a:blipFill>
          <a:blip r:embed="rId2">
            <a:alphaModFix/>
          </a:blip>
          <a:stretch>
            <a:fillRect/>
          </a:stretch>
        </a:blipFill>
        <a:effectLst/>
      </p:bgPr>
    </p:bg>
    <p:spTree>
      <p:nvGrpSpPr>
        <p:cNvPr id="1" name="Shape 82"/>
        <p:cNvGrpSpPr/>
        <p:nvPr/>
      </p:nvGrpSpPr>
      <p:grpSpPr>
        <a:xfrm>
          <a:off x="0" y="0"/>
          <a:ext cx="0" cy="0"/>
          <a:chOff x="0" y="0"/>
          <a:chExt cx="0" cy="0"/>
        </a:xfrm>
      </p:grpSpPr>
      <p:sp>
        <p:nvSpPr>
          <p:cNvPr id="83" name="Google Shape;83;p7"/>
          <p:cNvSpPr/>
          <p:nvPr/>
        </p:nvSpPr>
        <p:spPr>
          <a:xfrm>
            <a:off x="25" y="-10033"/>
            <a:ext cx="9144000" cy="6868000"/>
          </a:xfrm>
          <a:prstGeom prst="rect">
            <a:avLst/>
          </a:prstGeom>
          <a:solidFill>
            <a:srgbClr val="040E11">
              <a:alpha val="2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oogle Shape;84;p7"/>
          <p:cNvGrpSpPr/>
          <p:nvPr/>
        </p:nvGrpSpPr>
        <p:grpSpPr>
          <a:xfrm>
            <a:off x="312476" y="406567"/>
            <a:ext cx="8519109" cy="6034812"/>
            <a:chOff x="312475" y="304925"/>
            <a:chExt cx="8519109" cy="4526109"/>
          </a:xfrm>
        </p:grpSpPr>
        <p:sp>
          <p:nvSpPr>
            <p:cNvPr id="85" name="Google Shape;85;p7"/>
            <p:cNvSpPr/>
            <p:nvPr/>
          </p:nvSpPr>
          <p:spPr>
            <a:xfrm>
              <a:off x="548725" y="541175"/>
              <a:ext cx="8046600" cy="4053600"/>
            </a:xfrm>
            <a:prstGeom prst="snip2DiagRect">
              <a:avLst>
                <a:gd name="adj1" fmla="val 0"/>
                <a:gd name="adj2" fmla="val 8729"/>
              </a:avLst>
            </a:prstGeom>
            <a:solidFill>
              <a:srgbClr val="FFFFFF"/>
            </a:solidFill>
            <a:ln>
              <a:noFill/>
            </a:ln>
            <a:effectLst>
              <a:outerShdw blurRad="42863" dist="9525" algn="bl" rotWithShape="0">
                <a:srgbClr val="000000">
                  <a:alpha val="6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7"/>
            <p:cNvSpPr/>
            <p:nvPr/>
          </p:nvSpPr>
          <p:spPr>
            <a:xfrm>
              <a:off x="624925" y="617375"/>
              <a:ext cx="7719575"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sp>
          <p:nvSpPr>
            <p:cNvPr id="87" name="Google Shape;87;p7"/>
            <p:cNvSpPr/>
            <p:nvPr/>
          </p:nvSpPr>
          <p:spPr>
            <a:xfrm rot="10800000">
              <a:off x="799550" y="811975"/>
              <a:ext cx="7719575"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pic>
          <p:nvPicPr>
            <p:cNvPr id="88" name="Google Shape;88;p7"/>
            <p:cNvPicPr preferRelativeResize="0"/>
            <p:nvPr/>
          </p:nvPicPr>
          <p:blipFill>
            <a:blip r:embed="rId3">
              <a:alphaModFix/>
            </a:blip>
            <a:stretch>
              <a:fillRect/>
            </a:stretch>
          </p:blipFill>
          <p:spPr>
            <a:xfrm rot="-2700000">
              <a:off x="696875" y="3795246"/>
              <a:ext cx="152400" cy="1150374"/>
            </a:xfrm>
            <a:prstGeom prst="rect">
              <a:avLst/>
            </a:prstGeom>
            <a:noFill/>
            <a:ln>
              <a:noFill/>
            </a:ln>
          </p:spPr>
        </p:pic>
        <p:pic>
          <p:nvPicPr>
            <p:cNvPr id="89" name="Google Shape;89;p7"/>
            <p:cNvPicPr preferRelativeResize="0"/>
            <p:nvPr/>
          </p:nvPicPr>
          <p:blipFill>
            <a:blip r:embed="rId3">
              <a:alphaModFix/>
            </a:blip>
            <a:stretch>
              <a:fillRect/>
            </a:stretch>
          </p:blipFill>
          <p:spPr>
            <a:xfrm rot="8100000">
              <a:off x="8294783" y="190338"/>
              <a:ext cx="152400" cy="1150374"/>
            </a:xfrm>
            <a:prstGeom prst="rect">
              <a:avLst/>
            </a:prstGeom>
            <a:noFill/>
            <a:ln>
              <a:noFill/>
            </a:ln>
          </p:spPr>
        </p:pic>
      </p:grpSp>
      <p:grpSp>
        <p:nvGrpSpPr>
          <p:cNvPr id="90" name="Google Shape;90;p7"/>
          <p:cNvGrpSpPr/>
          <p:nvPr/>
        </p:nvGrpSpPr>
        <p:grpSpPr>
          <a:xfrm>
            <a:off x="4433232" y="1593926"/>
            <a:ext cx="277537" cy="370205"/>
            <a:chOff x="1191725" y="238125"/>
            <a:chExt cx="5236550" cy="5238750"/>
          </a:xfrm>
        </p:grpSpPr>
        <p:sp>
          <p:nvSpPr>
            <p:cNvPr id="91" name="Google Shape;91;p7"/>
            <p:cNvSpPr/>
            <p:nvPr/>
          </p:nvSpPr>
          <p:spPr>
            <a:xfrm>
              <a:off x="2218800" y="1278375"/>
              <a:ext cx="1018300" cy="1002925"/>
            </a:xfrm>
            <a:custGeom>
              <a:avLst/>
              <a:gdLst/>
              <a:ahLst/>
              <a:cxnLst/>
              <a:rect l="l" t="t" r="r" b="b"/>
              <a:pathLst>
                <a:path w="40732" h="40117" extrusionOk="0">
                  <a:moveTo>
                    <a:pt x="0" y="1"/>
                  </a:moveTo>
                  <a:lnTo>
                    <a:pt x="23225" y="40116"/>
                  </a:lnTo>
                  <a:lnTo>
                    <a:pt x="37212" y="36158"/>
                  </a:lnTo>
                  <a:lnTo>
                    <a:pt x="40731" y="22962"/>
                  </a:lnTo>
                  <a:lnTo>
                    <a:pt x="0"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92" name="Google Shape;92;p7"/>
            <p:cNvSpPr/>
            <p:nvPr/>
          </p:nvSpPr>
          <p:spPr>
            <a:xfrm>
              <a:off x="2227575" y="3429300"/>
              <a:ext cx="1002925" cy="1018300"/>
            </a:xfrm>
            <a:custGeom>
              <a:avLst/>
              <a:gdLst/>
              <a:ahLst/>
              <a:cxnLst/>
              <a:rect l="l" t="t" r="r" b="b"/>
              <a:pathLst>
                <a:path w="40117" h="40732" extrusionOk="0">
                  <a:moveTo>
                    <a:pt x="22962" y="1"/>
                  </a:moveTo>
                  <a:lnTo>
                    <a:pt x="1" y="40732"/>
                  </a:lnTo>
                  <a:lnTo>
                    <a:pt x="40116" y="17595"/>
                  </a:lnTo>
                  <a:lnTo>
                    <a:pt x="36158" y="3608"/>
                  </a:lnTo>
                  <a:lnTo>
                    <a:pt x="22962"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93" name="Google Shape;93;p7"/>
            <p:cNvSpPr/>
            <p:nvPr/>
          </p:nvSpPr>
          <p:spPr>
            <a:xfrm>
              <a:off x="4385100" y="1267400"/>
              <a:ext cx="1005125" cy="1020500"/>
            </a:xfrm>
            <a:custGeom>
              <a:avLst/>
              <a:gdLst/>
              <a:ahLst/>
              <a:cxnLst/>
              <a:rect l="l" t="t" r="r" b="b"/>
              <a:pathLst>
                <a:path w="40205" h="40820" extrusionOk="0">
                  <a:moveTo>
                    <a:pt x="40204" y="0"/>
                  </a:moveTo>
                  <a:lnTo>
                    <a:pt x="1" y="23313"/>
                  </a:lnTo>
                  <a:lnTo>
                    <a:pt x="3872" y="37300"/>
                  </a:lnTo>
                  <a:lnTo>
                    <a:pt x="17155" y="40819"/>
                  </a:lnTo>
                  <a:lnTo>
                    <a:pt x="40204"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94" name="Google Shape;94;p7"/>
            <p:cNvSpPr/>
            <p:nvPr/>
          </p:nvSpPr>
          <p:spPr>
            <a:xfrm>
              <a:off x="4380700" y="3435900"/>
              <a:ext cx="1018300" cy="1002925"/>
            </a:xfrm>
            <a:custGeom>
              <a:avLst/>
              <a:gdLst/>
              <a:ahLst/>
              <a:cxnLst/>
              <a:rect l="l" t="t" r="r" b="b"/>
              <a:pathLst>
                <a:path w="40732" h="40117" extrusionOk="0">
                  <a:moveTo>
                    <a:pt x="17507" y="1"/>
                  </a:moveTo>
                  <a:lnTo>
                    <a:pt x="3520" y="3872"/>
                  </a:lnTo>
                  <a:lnTo>
                    <a:pt x="1" y="17155"/>
                  </a:lnTo>
                  <a:lnTo>
                    <a:pt x="40732" y="40116"/>
                  </a:lnTo>
                  <a:lnTo>
                    <a:pt x="17507"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95" name="Google Shape;95;p7"/>
            <p:cNvSpPr/>
            <p:nvPr/>
          </p:nvSpPr>
          <p:spPr>
            <a:xfrm>
              <a:off x="1191725" y="238125"/>
              <a:ext cx="5236550" cy="5238750"/>
            </a:xfrm>
            <a:custGeom>
              <a:avLst/>
              <a:gdLst/>
              <a:ahLst/>
              <a:cxnLst/>
              <a:rect l="l" t="t" r="r" b="b"/>
              <a:pathLst>
                <a:path w="209462" h="209550" extrusionOk="0">
                  <a:moveTo>
                    <a:pt x="103807" y="20761"/>
                  </a:moveTo>
                  <a:lnTo>
                    <a:pt x="103983" y="105391"/>
                  </a:lnTo>
                  <a:lnTo>
                    <a:pt x="103983" y="105391"/>
                  </a:lnTo>
                  <a:lnTo>
                    <a:pt x="89292" y="85245"/>
                  </a:lnTo>
                  <a:lnTo>
                    <a:pt x="103807" y="20761"/>
                  </a:lnTo>
                  <a:close/>
                  <a:moveTo>
                    <a:pt x="125097" y="89644"/>
                  </a:moveTo>
                  <a:lnTo>
                    <a:pt x="189668" y="104335"/>
                  </a:lnTo>
                  <a:lnTo>
                    <a:pt x="103983" y="105391"/>
                  </a:lnTo>
                  <a:lnTo>
                    <a:pt x="120170" y="124481"/>
                  </a:lnTo>
                  <a:lnTo>
                    <a:pt x="105479" y="188964"/>
                  </a:lnTo>
                  <a:lnTo>
                    <a:pt x="103983" y="105391"/>
                  </a:lnTo>
                  <a:lnTo>
                    <a:pt x="84277" y="120082"/>
                  </a:lnTo>
                  <a:lnTo>
                    <a:pt x="19706" y="105391"/>
                  </a:lnTo>
                  <a:lnTo>
                    <a:pt x="103983" y="105391"/>
                  </a:lnTo>
                  <a:lnTo>
                    <a:pt x="125097" y="89644"/>
                  </a:lnTo>
                  <a:close/>
                  <a:moveTo>
                    <a:pt x="104423" y="0"/>
                  </a:moveTo>
                  <a:lnTo>
                    <a:pt x="82518" y="82078"/>
                  </a:lnTo>
                  <a:lnTo>
                    <a:pt x="0" y="105127"/>
                  </a:lnTo>
                  <a:lnTo>
                    <a:pt x="81902" y="127032"/>
                  </a:lnTo>
                  <a:lnTo>
                    <a:pt x="104951" y="209550"/>
                  </a:lnTo>
                  <a:lnTo>
                    <a:pt x="126856" y="127472"/>
                  </a:lnTo>
                  <a:lnTo>
                    <a:pt x="209462" y="104511"/>
                  </a:lnTo>
                  <a:lnTo>
                    <a:pt x="127384" y="82694"/>
                  </a:lnTo>
                  <a:lnTo>
                    <a:pt x="104423"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grpSp>
      <p:sp>
        <p:nvSpPr>
          <p:cNvPr id="96" name="Google Shape;96;p7"/>
          <p:cNvSpPr txBox="1">
            <a:spLocks noGrp="1"/>
          </p:cNvSpPr>
          <p:nvPr>
            <p:ph type="title"/>
          </p:nvPr>
        </p:nvSpPr>
        <p:spPr>
          <a:xfrm>
            <a:off x="1003200" y="823167"/>
            <a:ext cx="7137600" cy="731600"/>
          </a:xfrm>
          <a:prstGeom prst="rect">
            <a:avLst/>
          </a:prstGeom>
        </p:spPr>
        <p:txBody>
          <a:bodyPr spcFirstLastPara="1" wrap="square" lIns="0" tIns="0" rIns="0" bIns="0" anchor="b"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97" name="Google Shape;97;p7"/>
          <p:cNvSpPr txBox="1">
            <a:spLocks noGrp="1"/>
          </p:cNvSpPr>
          <p:nvPr>
            <p:ph type="body" idx="1"/>
          </p:nvPr>
        </p:nvSpPr>
        <p:spPr>
          <a:xfrm>
            <a:off x="1003200" y="2084967"/>
            <a:ext cx="3356700" cy="37356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98" name="Google Shape;98;p7"/>
          <p:cNvSpPr txBox="1">
            <a:spLocks noGrp="1"/>
          </p:cNvSpPr>
          <p:nvPr>
            <p:ph type="body" idx="2"/>
          </p:nvPr>
        </p:nvSpPr>
        <p:spPr>
          <a:xfrm>
            <a:off x="4784110" y="2084967"/>
            <a:ext cx="3356700" cy="37356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99" name="Google Shape;99;p7"/>
          <p:cNvSpPr txBox="1">
            <a:spLocks noGrp="1"/>
          </p:cNvSpPr>
          <p:nvPr>
            <p:ph type="sldNum" idx="12"/>
          </p:nvPr>
        </p:nvSpPr>
        <p:spPr>
          <a:xfrm>
            <a:off x="4297650" y="6126367"/>
            <a:ext cx="548700" cy="731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928109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title">
  <p:cSld name="Subtitle">
    <p:bg>
      <p:bgPr>
        <a:blipFill>
          <a:blip r:embed="rId2">
            <a:alphaModFix/>
          </a:blip>
          <a:stretch>
            <a:fillRect/>
          </a:stretch>
        </a:blipFill>
        <a:effectLst/>
      </p:bgPr>
    </p:bg>
    <p:spTree>
      <p:nvGrpSpPr>
        <p:cNvPr id="1" name="Shape 23"/>
        <p:cNvGrpSpPr/>
        <p:nvPr/>
      </p:nvGrpSpPr>
      <p:grpSpPr>
        <a:xfrm>
          <a:off x="0" y="0"/>
          <a:ext cx="0" cy="0"/>
          <a:chOff x="0" y="0"/>
          <a:chExt cx="0" cy="0"/>
        </a:xfrm>
      </p:grpSpPr>
      <p:grpSp>
        <p:nvGrpSpPr>
          <p:cNvPr id="24" name="Google Shape;24;p3"/>
          <p:cNvGrpSpPr/>
          <p:nvPr/>
        </p:nvGrpSpPr>
        <p:grpSpPr>
          <a:xfrm>
            <a:off x="2316267" y="406567"/>
            <a:ext cx="4511142" cy="6034812"/>
            <a:chOff x="2316267" y="304925"/>
            <a:chExt cx="4511142" cy="4526109"/>
          </a:xfrm>
        </p:grpSpPr>
        <p:sp>
          <p:nvSpPr>
            <p:cNvPr id="25" name="Google Shape;25;p3"/>
            <p:cNvSpPr/>
            <p:nvPr/>
          </p:nvSpPr>
          <p:spPr>
            <a:xfrm>
              <a:off x="2550175" y="541175"/>
              <a:ext cx="4043700" cy="4053600"/>
            </a:xfrm>
            <a:prstGeom prst="snip2DiagRect">
              <a:avLst>
                <a:gd name="adj1" fmla="val 0"/>
                <a:gd name="adj2" fmla="val 8729"/>
              </a:avLst>
            </a:prstGeom>
            <a:solidFill>
              <a:srgbClr val="FFFFFF"/>
            </a:solidFill>
            <a:ln>
              <a:noFill/>
            </a:ln>
            <a:effectLst>
              <a:outerShdw blurRad="42863" dist="9525" algn="bl" rotWithShape="0">
                <a:srgbClr val="000000">
                  <a:alpha val="6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2626375" y="617375"/>
              <a:ext cx="3676062"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sp>
          <p:nvSpPr>
            <p:cNvPr id="27" name="Google Shape;27;p3"/>
            <p:cNvSpPr/>
            <p:nvPr/>
          </p:nvSpPr>
          <p:spPr>
            <a:xfrm rot="10800000">
              <a:off x="2841625" y="811975"/>
              <a:ext cx="3676062"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pic>
          <p:nvPicPr>
            <p:cNvPr id="28" name="Google Shape;28;p3"/>
            <p:cNvPicPr preferRelativeResize="0"/>
            <p:nvPr/>
          </p:nvPicPr>
          <p:blipFill>
            <a:blip r:embed="rId3">
              <a:alphaModFix/>
            </a:blip>
            <a:stretch>
              <a:fillRect/>
            </a:stretch>
          </p:blipFill>
          <p:spPr>
            <a:xfrm rot="-2700000">
              <a:off x="2700667" y="3795246"/>
              <a:ext cx="152400" cy="1150374"/>
            </a:xfrm>
            <a:prstGeom prst="rect">
              <a:avLst/>
            </a:prstGeom>
            <a:noFill/>
            <a:ln>
              <a:noFill/>
            </a:ln>
          </p:spPr>
        </p:pic>
        <p:pic>
          <p:nvPicPr>
            <p:cNvPr id="29" name="Google Shape;29;p3"/>
            <p:cNvPicPr preferRelativeResize="0"/>
            <p:nvPr/>
          </p:nvPicPr>
          <p:blipFill>
            <a:blip r:embed="rId3">
              <a:alphaModFix/>
            </a:blip>
            <a:stretch>
              <a:fillRect/>
            </a:stretch>
          </p:blipFill>
          <p:spPr>
            <a:xfrm rot="8100000">
              <a:off x="6290608" y="190338"/>
              <a:ext cx="152400" cy="1150374"/>
            </a:xfrm>
            <a:prstGeom prst="rect">
              <a:avLst/>
            </a:prstGeom>
            <a:noFill/>
            <a:ln>
              <a:noFill/>
            </a:ln>
          </p:spPr>
        </p:pic>
      </p:grpSp>
      <p:sp>
        <p:nvSpPr>
          <p:cNvPr id="30" name="Google Shape;30;p3"/>
          <p:cNvSpPr txBox="1">
            <a:spLocks noGrp="1"/>
          </p:cNvSpPr>
          <p:nvPr>
            <p:ph type="ctrTitle"/>
          </p:nvPr>
        </p:nvSpPr>
        <p:spPr>
          <a:xfrm>
            <a:off x="2795175" y="2225133"/>
            <a:ext cx="3553500" cy="1546400"/>
          </a:xfrm>
          <a:prstGeom prst="rect">
            <a:avLst/>
          </a:prstGeom>
        </p:spPr>
        <p:txBody>
          <a:bodyPr spcFirstLastPara="1" wrap="square" lIns="0" tIns="0" rIns="0" bIns="0" anchor="b"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31" name="Google Shape;31;p3"/>
          <p:cNvSpPr txBox="1">
            <a:spLocks noGrp="1"/>
          </p:cNvSpPr>
          <p:nvPr>
            <p:ph type="subTitle" idx="1"/>
          </p:nvPr>
        </p:nvSpPr>
        <p:spPr>
          <a:xfrm>
            <a:off x="2795175" y="3930861"/>
            <a:ext cx="3553500" cy="3972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sz="1600">
                <a:solidFill>
                  <a:srgbClr val="B0C6D3"/>
                </a:solidFill>
              </a:defRPr>
            </a:lvl1pPr>
            <a:lvl2pPr lvl="1" algn="ctr" rtl="0">
              <a:spcBef>
                <a:spcPts val="0"/>
              </a:spcBef>
              <a:spcAft>
                <a:spcPts val="0"/>
              </a:spcAft>
              <a:buSzPts val="1600"/>
              <a:buNone/>
              <a:defRPr sz="1600">
                <a:solidFill>
                  <a:srgbClr val="B0C6D3"/>
                </a:solidFill>
              </a:defRPr>
            </a:lvl2pPr>
            <a:lvl3pPr lvl="2" algn="ctr" rtl="0">
              <a:spcBef>
                <a:spcPts val="0"/>
              </a:spcBef>
              <a:spcAft>
                <a:spcPts val="0"/>
              </a:spcAft>
              <a:buSzPts val="1600"/>
              <a:buNone/>
              <a:defRPr sz="1600">
                <a:solidFill>
                  <a:srgbClr val="B0C6D3"/>
                </a:solidFill>
              </a:defRPr>
            </a:lvl3pPr>
            <a:lvl4pPr lvl="3" algn="ctr" rtl="0">
              <a:spcBef>
                <a:spcPts val="0"/>
              </a:spcBef>
              <a:spcAft>
                <a:spcPts val="0"/>
              </a:spcAft>
              <a:buSzPts val="1600"/>
              <a:buNone/>
              <a:defRPr sz="1600">
                <a:solidFill>
                  <a:srgbClr val="B0C6D3"/>
                </a:solidFill>
              </a:defRPr>
            </a:lvl4pPr>
            <a:lvl5pPr lvl="4" algn="ctr" rtl="0">
              <a:spcBef>
                <a:spcPts val="0"/>
              </a:spcBef>
              <a:spcAft>
                <a:spcPts val="0"/>
              </a:spcAft>
              <a:buSzPts val="1600"/>
              <a:buNone/>
              <a:defRPr sz="1600">
                <a:solidFill>
                  <a:srgbClr val="B0C6D3"/>
                </a:solidFill>
              </a:defRPr>
            </a:lvl5pPr>
            <a:lvl6pPr lvl="5" algn="ctr" rtl="0">
              <a:spcBef>
                <a:spcPts val="0"/>
              </a:spcBef>
              <a:spcAft>
                <a:spcPts val="0"/>
              </a:spcAft>
              <a:buSzPts val="1600"/>
              <a:buNone/>
              <a:defRPr sz="1600">
                <a:solidFill>
                  <a:srgbClr val="B0C6D3"/>
                </a:solidFill>
              </a:defRPr>
            </a:lvl6pPr>
            <a:lvl7pPr lvl="6" algn="ctr" rtl="0">
              <a:spcBef>
                <a:spcPts val="0"/>
              </a:spcBef>
              <a:spcAft>
                <a:spcPts val="0"/>
              </a:spcAft>
              <a:buSzPts val="1600"/>
              <a:buNone/>
              <a:defRPr sz="1600">
                <a:solidFill>
                  <a:srgbClr val="B0C6D3"/>
                </a:solidFill>
              </a:defRPr>
            </a:lvl7pPr>
            <a:lvl8pPr lvl="7" algn="ctr" rtl="0">
              <a:spcBef>
                <a:spcPts val="0"/>
              </a:spcBef>
              <a:spcAft>
                <a:spcPts val="0"/>
              </a:spcAft>
              <a:buSzPts val="1600"/>
              <a:buNone/>
              <a:defRPr sz="1600">
                <a:solidFill>
                  <a:srgbClr val="B0C6D3"/>
                </a:solidFill>
              </a:defRPr>
            </a:lvl8pPr>
            <a:lvl9pPr lvl="8" algn="ctr" rtl="0">
              <a:spcBef>
                <a:spcPts val="0"/>
              </a:spcBef>
              <a:spcAft>
                <a:spcPts val="0"/>
              </a:spcAft>
              <a:buSzPts val="1600"/>
              <a:buNone/>
              <a:defRPr sz="1600">
                <a:solidFill>
                  <a:srgbClr val="B0C6D3"/>
                </a:solidFill>
              </a:defRPr>
            </a:lvl9pPr>
          </a:lstStyle>
          <a:p>
            <a:endParaRPr/>
          </a:p>
        </p:txBody>
      </p:sp>
      <p:grpSp>
        <p:nvGrpSpPr>
          <p:cNvPr id="32" name="Google Shape;32;p3"/>
          <p:cNvGrpSpPr/>
          <p:nvPr/>
        </p:nvGrpSpPr>
        <p:grpSpPr>
          <a:xfrm>
            <a:off x="4357664" y="4980252"/>
            <a:ext cx="428350" cy="571373"/>
            <a:chOff x="1191725" y="238125"/>
            <a:chExt cx="5236550" cy="5238750"/>
          </a:xfrm>
        </p:grpSpPr>
        <p:sp>
          <p:nvSpPr>
            <p:cNvPr id="33" name="Google Shape;33;p3"/>
            <p:cNvSpPr/>
            <p:nvPr/>
          </p:nvSpPr>
          <p:spPr>
            <a:xfrm>
              <a:off x="2218800" y="1278375"/>
              <a:ext cx="1018300" cy="1002925"/>
            </a:xfrm>
            <a:custGeom>
              <a:avLst/>
              <a:gdLst/>
              <a:ahLst/>
              <a:cxnLst/>
              <a:rect l="l" t="t" r="r" b="b"/>
              <a:pathLst>
                <a:path w="40732" h="40117" extrusionOk="0">
                  <a:moveTo>
                    <a:pt x="0" y="1"/>
                  </a:moveTo>
                  <a:lnTo>
                    <a:pt x="23225" y="40116"/>
                  </a:lnTo>
                  <a:lnTo>
                    <a:pt x="37212" y="36158"/>
                  </a:lnTo>
                  <a:lnTo>
                    <a:pt x="40731" y="22962"/>
                  </a:lnTo>
                  <a:lnTo>
                    <a:pt x="0"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34" name="Google Shape;34;p3"/>
            <p:cNvSpPr/>
            <p:nvPr/>
          </p:nvSpPr>
          <p:spPr>
            <a:xfrm>
              <a:off x="2227575" y="3429300"/>
              <a:ext cx="1002925" cy="1018300"/>
            </a:xfrm>
            <a:custGeom>
              <a:avLst/>
              <a:gdLst/>
              <a:ahLst/>
              <a:cxnLst/>
              <a:rect l="l" t="t" r="r" b="b"/>
              <a:pathLst>
                <a:path w="40117" h="40732" extrusionOk="0">
                  <a:moveTo>
                    <a:pt x="22962" y="1"/>
                  </a:moveTo>
                  <a:lnTo>
                    <a:pt x="1" y="40732"/>
                  </a:lnTo>
                  <a:lnTo>
                    <a:pt x="40116" y="17595"/>
                  </a:lnTo>
                  <a:lnTo>
                    <a:pt x="36158" y="3608"/>
                  </a:lnTo>
                  <a:lnTo>
                    <a:pt x="22962"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35" name="Google Shape;35;p3"/>
            <p:cNvSpPr/>
            <p:nvPr/>
          </p:nvSpPr>
          <p:spPr>
            <a:xfrm>
              <a:off x="4385100" y="1267400"/>
              <a:ext cx="1005125" cy="1020500"/>
            </a:xfrm>
            <a:custGeom>
              <a:avLst/>
              <a:gdLst/>
              <a:ahLst/>
              <a:cxnLst/>
              <a:rect l="l" t="t" r="r" b="b"/>
              <a:pathLst>
                <a:path w="40205" h="40820" extrusionOk="0">
                  <a:moveTo>
                    <a:pt x="40204" y="0"/>
                  </a:moveTo>
                  <a:lnTo>
                    <a:pt x="1" y="23313"/>
                  </a:lnTo>
                  <a:lnTo>
                    <a:pt x="3872" y="37300"/>
                  </a:lnTo>
                  <a:lnTo>
                    <a:pt x="17155" y="40819"/>
                  </a:lnTo>
                  <a:lnTo>
                    <a:pt x="40204"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36" name="Google Shape;36;p3"/>
            <p:cNvSpPr/>
            <p:nvPr/>
          </p:nvSpPr>
          <p:spPr>
            <a:xfrm>
              <a:off x="4380700" y="3435900"/>
              <a:ext cx="1018300" cy="1002925"/>
            </a:xfrm>
            <a:custGeom>
              <a:avLst/>
              <a:gdLst/>
              <a:ahLst/>
              <a:cxnLst/>
              <a:rect l="l" t="t" r="r" b="b"/>
              <a:pathLst>
                <a:path w="40732" h="40117" extrusionOk="0">
                  <a:moveTo>
                    <a:pt x="17507" y="1"/>
                  </a:moveTo>
                  <a:lnTo>
                    <a:pt x="3520" y="3872"/>
                  </a:lnTo>
                  <a:lnTo>
                    <a:pt x="1" y="17155"/>
                  </a:lnTo>
                  <a:lnTo>
                    <a:pt x="40732" y="40116"/>
                  </a:lnTo>
                  <a:lnTo>
                    <a:pt x="17507"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37" name="Google Shape;37;p3"/>
            <p:cNvSpPr/>
            <p:nvPr/>
          </p:nvSpPr>
          <p:spPr>
            <a:xfrm>
              <a:off x="1191725" y="238125"/>
              <a:ext cx="5236550" cy="5238750"/>
            </a:xfrm>
            <a:custGeom>
              <a:avLst/>
              <a:gdLst/>
              <a:ahLst/>
              <a:cxnLst/>
              <a:rect l="l" t="t" r="r" b="b"/>
              <a:pathLst>
                <a:path w="209462" h="209550" extrusionOk="0">
                  <a:moveTo>
                    <a:pt x="103807" y="20761"/>
                  </a:moveTo>
                  <a:lnTo>
                    <a:pt x="103983" y="105391"/>
                  </a:lnTo>
                  <a:lnTo>
                    <a:pt x="103983" y="105391"/>
                  </a:lnTo>
                  <a:lnTo>
                    <a:pt x="89292" y="85245"/>
                  </a:lnTo>
                  <a:lnTo>
                    <a:pt x="103807" y="20761"/>
                  </a:lnTo>
                  <a:close/>
                  <a:moveTo>
                    <a:pt x="125097" y="89644"/>
                  </a:moveTo>
                  <a:lnTo>
                    <a:pt x="189668" y="104335"/>
                  </a:lnTo>
                  <a:lnTo>
                    <a:pt x="103983" y="105391"/>
                  </a:lnTo>
                  <a:lnTo>
                    <a:pt x="120170" y="124481"/>
                  </a:lnTo>
                  <a:lnTo>
                    <a:pt x="105479" y="188964"/>
                  </a:lnTo>
                  <a:lnTo>
                    <a:pt x="103983" y="105391"/>
                  </a:lnTo>
                  <a:lnTo>
                    <a:pt x="84277" y="120082"/>
                  </a:lnTo>
                  <a:lnTo>
                    <a:pt x="19706" y="105391"/>
                  </a:lnTo>
                  <a:lnTo>
                    <a:pt x="103983" y="105391"/>
                  </a:lnTo>
                  <a:lnTo>
                    <a:pt x="125097" y="89644"/>
                  </a:lnTo>
                  <a:close/>
                  <a:moveTo>
                    <a:pt x="104423" y="0"/>
                  </a:moveTo>
                  <a:lnTo>
                    <a:pt x="82518" y="82078"/>
                  </a:lnTo>
                  <a:lnTo>
                    <a:pt x="0" y="105127"/>
                  </a:lnTo>
                  <a:lnTo>
                    <a:pt x="81902" y="127032"/>
                  </a:lnTo>
                  <a:lnTo>
                    <a:pt x="104951" y="209550"/>
                  </a:lnTo>
                  <a:lnTo>
                    <a:pt x="126856" y="127472"/>
                  </a:lnTo>
                  <a:lnTo>
                    <a:pt x="209462" y="104511"/>
                  </a:lnTo>
                  <a:lnTo>
                    <a:pt x="127384" y="82694"/>
                  </a:lnTo>
                  <a:lnTo>
                    <a:pt x="104423"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grpSp>
    </p:spTree>
    <p:extLst>
      <p:ext uri="{BB962C8B-B14F-4D97-AF65-F5344CB8AC3E}">
        <p14:creationId xmlns:p14="http://schemas.microsoft.com/office/powerpoint/2010/main" val="146315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p5"/>
          <p:cNvSpPr/>
          <p:nvPr/>
        </p:nvSpPr>
        <p:spPr>
          <a:xfrm>
            <a:off x="25" y="-10033"/>
            <a:ext cx="9144000" cy="6868000"/>
          </a:xfrm>
          <a:prstGeom prst="rect">
            <a:avLst/>
          </a:prstGeom>
          <a:solidFill>
            <a:srgbClr val="040E11">
              <a:alpha val="2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51;p5"/>
          <p:cNvGrpSpPr/>
          <p:nvPr/>
        </p:nvGrpSpPr>
        <p:grpSpPr>
          <a:xfrm>
            <a:off x="312476" y="406567"/>
            <a:ext cx="8519109" cy="6034812"/>
            <a:chOff x="312475" y="304925"/>
            <a:chExt cx="8519109" cy="4526109"/>
          </a:xfrm>
        </p:grpSpPr>
        <p:sp>
          <p:nvSpPr>
            <p:cNvPr id="52" name="Google Shape;52;p5"/>
            <p:cNvSpPr/>
            <p:nvPr/>
          </p:nvSpPr>
          <p:spPr>
            <a:xfrm>
              <a:off x="548725" y="541175"/>
              <a:ext cx="8046600" cy="4053600"/>
            </a:xfrm>
            <a:prstGeom prst="snip2DiagRect">
              <a:avLst>
                <a:gd name="adj1" fmla="val 0"/>
                <a:gd name="adj2" fmla="val 8729"/>
              </a:avLst>
            </a:prstGeom>
            <a:solidFill>
              <a:srgbClr val="FFFFFF"/>
            </a:solidFill>
            <a:ln>
              <a:noFill/>
            </a:ln>
            <a:effectLst>
              <a:outerShdw blurRad="42863" dist="9525" algn="bl" rotWithShape="0">
                <a:srgbClr val="000000">
                  <a:alpha val="6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624925" y="617375"/>
              <a:ext cx="7719575"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sp>
          <p:nvSpPr>
            <p:cNvPr id="54" name="Google Shape;54;p5"/>
            <p:cNvSpPr/>
            <p:nvPr/>
          </p:nvSpPr>
          <p:spPr>
            <a:xfrm rot="10800000">
              <a:off x="799550" y="811975"/>
              <a:ext cx="7719575"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pic>
          <p:nvPicPr>
            <p:cNvPr id="55" name="Google Shape;55;p5"/>
            <p:cNvPicPr preferRelativeResize="0"/>
            <p:nvPr/>
          </p:nvPicPr>
          <p:blipFill>
            <a:blip r:embed="rId3">
              <a:alphaModFix/>
            </a:blip>
            <a:stretch>
              <a:fillRect/>
            </a:stretch>
          </p:blipFill>
          <p:spPr>
            <a:xfrm rot="-2700000">
              <a:off x="696875" y="3795246"/>
              <a:ext cx="152400" cy="1150374"/>
            </a:xfrm>
            <a:prstGeom prst="rect">
              <a:avLst/>
            </a:prstGeom>
            <a:noFill/>
            <a:ln>
              <a:noFill/>
            </a:ln>
          </p:spPr>
        </p:pic>
        <p:pic>
          <p:nvPicPr>
            <p:cNvPr id="56" name="Google Shape;56;p5"/>
            <p:cNvPicPr preferRelativeResize="0"/>
            <p:nvPr/>
          </p:nvPicPr>
          <p:blipFill>
            <a:blip r:embed="rId3">
              <a:alphaModFix/>
            </a:blip>
            <a:stretch>
              <a:fillRect/>
            </a:stretch>
          </p:blipFill>
          <p:spPr>
            <a:xfrm rot="8100000">
              <a:off x="8294783" y="190338"/>
              <a:ext cx="152400" cy="1150374"/>
            </a:xfrm>
            <a:prstGeom prst="rect">
              <a:avLst/>
            </a:prstGeom>
            <a:noFill/>
            <a:ln>
              <a:noFill/>
            </a:ln>
          </p:spPr>
        </p:pic>
      </p:grpSp>
      <p:grpSp>
        <p:nvGrpSpPr>
          <p:cNvPr id="57" name="Google Shape;57;p5"/>
          <p:cNvGrpSpPr/>
          <p:nvPr/>
        </p:nvGrpSpPr>
        <p:grpSpPr>
          <a:xfrm>
            <a:off x="4433232" y="1593926"/>
            <a:ext cx="277537" cy="370205"/>
            <a:chOff x="1191725" y="238125"/>
            <a:chExt cx="5236550" cy="5238750"/>
          </a:xfrm>
        </p:grpSpPr>
        <p:sp>
          <p:nvSpPr>
            <p:cNvPr id="58" name="Google Shape;58;p5"/>
            <p:cNvSpPr/>
            <p:nvPr/>
          </p:nvSpPr>
          <p:spPr>
            <a:xfrm>
              <a:off x="2218800" y="1278375"/>
              <a:ext cx="1018300" cy="1002925"/>
            </a:xfrm>
            <a:custGeom>
              <a:avLst/>
              <a:gdLst/>
              <a:ahLst/>
              <a:cxnLst/>
              <a:rect l="l" t="t" r="r" b="b"/>
              <a:pathLst>
                <a:path w="40732" h="40117" extrusionOk="0">
                  <a:moveTo>
                    <a:pt x="0" y="1"/>
                  </a:moveTo>
                  <a:lnTo>
                    <a:pt x="23225" y="40116"/>
                  </a:lnTo>
                  <a:lnTo>
                    <a:pt x="37212" y="36158"/>
                  </a:lnTo>
                  <a:lnTo>
                    <a:pt x="40731" y="22962"/>
                  </a:lnTo>
                  <a:lnTo>
                    <a:pt x="0"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59" name="Google Shape;59;p5"/>
            <p:cNvSpPr/>
            <p:nvPr/>
          </p:nvSpPr>
          <p:spPr>
            <a:xfrm>
              <a:off x="2227575" y="3429300"/>
              <a:ext cx="1002925" cy="1018300"/>
            </a:xfrm>
            <a:custGeom>
              <a:avLst/>
              <a:gdLst/>
              <a:ahLst/>
              <a:cxnLst/>
              <a:rect l="l" t="t" r="r" b="b"/>
              <a:pathLst>
                <a:path w="40117" h="40732" extrusionOk="0">
                  <a:moveTo>
                    <a:pt x="22962" y="1"/>
                  </a:moveTo>
                  <a:lnTo>
                    <a:pt x="1" y="40732"/>
                  </a:lnTo>
                  <a:lnTo>
                    <a:pt x="40116" y="17595"/>
                  </a:lnTo>
                  <a:lnTo>
                    <a:pt x="36158" y="3608"/>
                  </a:lnTo>
                  <a:lnTo>
                    <a:pt x="22962"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60" name="Google Shape;60;p5"/>
            <p:cNvSpPr/>
            <p:nvPr/>
          </p:nvSpPr>
          <p:spPr>
            <a:xfrm>
              <a:off x="4385100" y="1267400"/>
              <a:ext cx="1005125" cy="1020500"/>
            </a:xfrm>
            <a:custGeom>
              <a:avLst/>
              <a:gdLst/>
              <a:ahLst/>
              <a:cxnLst/>
              <a:rect l="l" t="t" r="r" b="b"/>
              <a:pathLst>
                <a:path w="40205" h="40820" extrusionOk="0">
                  <a:moveTo>
                    <a:pt x="40204" y="0"/>
                  </a:moveTo>
                  <a:lnTo>
                    <a:pt x="1" y="23313"/>
                  </a:lnTo>
                  <a:lnTo>
                    <a:pt x="3872" y="37300"/>
                  </a:lnTo>
                  <a:lnTo>
                    <a:pt x="17155" y="40819"/>
                  </a:lnTo>
                  <a:lnTo>
                    <a:pt x="40204"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61" name="Google Shape;61;p5"/>
            <p:cNvSpPr/>
            <p:nvPr/>
          </p:nvSpPr>
          <p:spPr>
            <a:xfrm>
              <a:off x="4380700" y="3435900"/>
              <a:ext cx="1018300" cy="1002925"/>
            </a:xfrm>
            <a:custGeom>
              <a:avLst/>
              <a:gdLst/>
              <a:ahLst/>
              <a:cxnLst/>
              <a:rect l="l" t="t" r="r" b="b"/>
              <a:pathLst>
                <a:path w="40732" h="40117" extrusionOk="0">
                  <a:moveTo>
                    <a:pt x="17507" y="1"/>
                  </a:moveTo>
                  <a:lnTo>
                    <a:pt x="3520" y="3872"/>
                  </a:lnTo>
                  <a:lnTo>
                    <a:pt x="1" y="17155"/>
                  </a:lnTo>
                  <a:lnTo>
                    <a:pt x="40732" y="40116"/>
                  </a:lnTo>
                  <a:lnTo>
                    <a:pt x="17507"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62" name="Google Shape;62;p5"/>
            <p:cNvSpPr/>
            <p:nvPr/>
          </p:nvSpPr>
          <p:spPr>
            <a:xfrm>
              <a:off x="1191725" y="238125"/>
              <a:ext cx="5236550" cy="5238750"/>
            </a:xfrm>
            <a:custGeom>
              <a:avLst/>
              <a:gdLst/>
              <a:ahLst/>
              <a:cxnLst/>
              <a:rect l="l" t="t" r="r" b="b"/>
              <a:pathLst>
                <a:path w="209462" h="209550" extrusionOk="0">
                  <a:moveTo>
                    <a:pt x="103807" y="20761"/>
                  </a:moveTo>
                  <a:lnTo>
                    <a:pt x="103983" y="105391"/>
                  </a:lnTo>
                  <a:lnTo>
                    <a:pt x="103983" y="105391"/>
                  </a:lnTo>
                  <a:lnTo>
                    <a:pt x="89292" y="85245"/>
                  </a:lnTo>
                  <a:lnTo>
                    <a:pt x="103807" y="20761"/>
                  </a:lnTo>
                  <a:close/>
                  <a:moveTo>
                    <a:pt x="125097" y="89644"/>
                  </a:moveTo>
                  <a:lnTo>
                    <a:pt x="189668" y="104335"/>
                  </a:lnTo>
                  <a:lnTo>
                    <a:pt x="103983" y="105391"/>
                  </a:lnTo>
                  <a:lnTo>
                    <a:pt x="120170" y="124481"/>
                  </a:lnTo>
                  <a:lnTo>
                    <a:pt x="105479" y="188964"/>
                  </a:lnTo>
                  <a:lnTo>
                    <a:pt x="103983" y="105391"/>
                  </a:lnTo>
                  <a:lnTo>
                    <a:pt x="84277" y="120082"/>
                  </a:lnTo>
                  <a:lnTo>
                    <a:pt x="19706" y="105391"/>
                  </a:lnTo>
                  <a:lnTo>
                    <a:pt x="103983" y="105391"/>
                  </a:lnTo>
                  <a:lnTo>
                    <a:pt x="125097" y="89644"/>
                  </a:lnTo>
                  <a:close/>
                  <a:moveTo>
                    <a:pt x="104423" y="0"/>
                  </a:moveTo>
                  <a:lnTo>
                    <a:pt x="82518" y="82078"/>
                  </a:lnTo>
                  <a:lnTo>
                    <a:pt x="0" y="105127"/>
                  </a:lnTo>
                  <a:lnTo>
                    <a:pt x="81902" y="127032"/>
                  </a:lnTo>
                  <a:lnTo>
                    <a:pt x="104951" y="209550"/>
                  </a:lnTo>
                  <a:lnTo>
                    <a:pt x="126856" y="127472"/>
                  </a:lnTo>
                  <a:lnTo>
                    <a:pt x="209462" y="104511"/>
                  </a:lnTo>
                  <a:lnTo>
                    <a:pt x="127384" y="82694"/>
                  </a:lnTo>
                  <a:lnTo>
                    <a:pt x="104423"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grpSp>
      <p:sp>
        <p:nvSpPr>
          <p:cNvPr id="63" name="Google Shape;63;p5"/>
          <p:cNvSpPr txBox="1">
            <a:spLocks noGrp="1"/>
          </p:cNvSpPr>
          <p:nvPr>
            <p:ph type="title"/>
          </p:nvPr>
        </p:nvSpPr>
        <p:spPr>
          <a:xfrm>
            <a:off x="1003200" y="823167"/>
            <a:ext cx="7137600" cy="731600"/>
          </a:xfrm>
          <a:prstGeom prst="rect">
            <a:avLst/>
          </a:prstGeom>
        </p:spPr>
        <p:txBody>
          <a:bodyPr spcFirstLastPara="1" wrap="square" lIns="0" tIns="0" rIns="0" bIns="0" anchor="b"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64" name="Google Shape;64;p5"/>
          <p:cNvSpPr txBox="1">
            <a:spLocks noGrp="1"/>
          </p:cNvSpPr>
          <p:nvPr>
            <p:ph type="body" idx="1"/>
          </p:nvPr>
        </p:nvSpPr>
        <p:spPr>
          <a:xfrm>
            <a:off x="1003200" y="2084967"/>
            <a:ext cx="7137600" cy="3680400"/>
          </a:xfrm>
          <a:prstGeom prst="rect">
            <a:avLst/>
          </a:prstGeom>
        </p:spPr>
        <p:txBody>
          <a:bodyPr spcFirstLastPara="1" wrap="square" lIns="0" tIns="0" rIns="0" bIns="0"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65" name="Google Shape;65;p5"/>
          <p:cNvSpPr txBox="1">
            <a:spLocks noGrp="1"/>
          </p:cNvSpPr>
          <p:nvPr>
            <p:ph type="sldNum" idx="12"/>
          </p:nvPr>
        </p:nvSpPr>
        <p:spPr>
          <a:xfrm>
            <a:off x="4297650" y="6126367"/>
            <a:ext cx="548700" cy="731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475546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1 column + Image background">
  <p:cSld name="Title + 1 column + Image background">
    <p:bg>
      <p:bgPr>
        <a:blipFill>
          <a:blip r:embed="rId2">
            <a:alphaModFix/>
          </a:blip>
          <a:stretch>
            <a:fillRect/>
          </a:stretch>
        </a:blipFill>
        <a:effectLst/>
      </p:bgPr>
    </p:bg>
    <p:spTree>
      <p:nvGrpSpPr>
        <p:cNvPr id="1" name="Shape 66"/>
        <p:cNvGrpSpPr/>
        <p:nvPr/>
      </p:nvGrpSpPr>
      <p:grpSpPr>
        <a:xfrm>
          <a:off x="0" y="0"/>
          <a:ext cx="0" cy="0"/>
          <a:chOff x="0" y="0"/>
          <a:chExt cx="0" cy="0"/>
        </a:xfrm>
      </p:grpSpPr>
      <p:grpSp>
        <p:nvGrpSpPr>
          <p:cNvPr id="67" name="Google Shape;67;p6"/>
          <p:cNvGrpSpPr/>
          <p:nvPr/>
        </p:nvGrpSpPr>
        <p:grpSpPr>
          <a:xfrm>
            <a:off x="325492" y="406567"/>
            <a:ext cx="4511142" cy="6034812"/>
            <a:chOff x="2316267" y="304925"/>
            <a:chExt cx="4511142" cy="4526109"/>
          </a:xfrm>
        </p:grpSpPr>
        <p:sp>
          <p:nvSpPr>
            <p:cNvPr id="68" name="Google Shape;68;p6"/>
            <p:cNvSpPr/>
            <p:nvPr/>
          </p:nvSpPr>
          <p:spPr>
            <a:xfrm>
              <a:off x="2550175" y="541175"/>
              <a:ext cx="4043700" cy="4053600"/>
            </a:xfrm>
            <a:prstGeom prst="snip2DiagRect">
              <a:avLst>
                <a:gd name="adj1" fmla="val 0"/>
                <a:gd name="adj2" fmla="val 8729"/>
              </a:avLst>
            </a:prstGeom>
            <a:solidFill>
              <a:srgbClr val="FFFFFF"/>
            </a:solidFill>
            <a:ln>
              <a:noFill/>
            </a:ln>
            <a:effectLst>
              <a:outerShdw blurRad="42863" dist="9525" algn="bl" rotWithShape="0">
                <a:srgbClr val="000000">
                  <a:alpha val="6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6"/>
            <p:cNvSpPr/>
            <p:nvPr/>
          </p:nvSpPr>
          <p:spPr>
            <a:xfrm>
              <a:off x="2626375" y="617375"/>
              <a:ext cx="3676062"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sp>
          <p:nvSpPr>
            <p:cNvPr id="70" name="Google Shape;70;p6"/>
            <p:cNvSpPr/>
            <p:nvPr/>
          </p:nvSpPr>
          <p:spPr>
            <a:xfrm rot="10800000">
              <a:off x="2841625" y="811975"/>
              <a:ext cx="3676062"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pic>
          <p:nvPicPr>
            <p:cNvPr id="71" name="Google Shape;71;p6"/>
            <p:cNvPicPr preferRelativeResize="0"/>
            <p:nvPr/>
          </p:nvPicPr>
          <p:blipFill>
            <a:blip r:embed="rId3">
              <a:alphaModFix/>
            </a:blip>
            <a:stretch>
              <a:fillRect/>
            </a:stretch>
          </p:blipFill>
          <p:spPr>
            <a:xfrm rot="-2700000">
              <a:off x="2700667" y="3795246"/>
              <a:ext cx="152400" cy="1150374"/>
            </a:xfrm>
            <a:prstGeom prst="rect">
              <a:avLst/>
            </a:prstGeom>
            <a:noFill/>
            <a:ln>
              <a:noFill/>
            </a:ln>
          </p:spPr>
        </p:pic>
        <p:pic>
          <p:nvPicPr>
            <p:cNvPr id="72" name="Google Shape;72;p6"/>
            <p:cNvPicPr preferRelativeResize="0"/>
            <p:nvPr/>
          </p:nvPicPr>
          <p:blipFill>
            <a:blip r:embed="rId3">
              <a:alphaModFix/>
            </a:blip>
            <a:stretch>
              <a:fillRect/>
            </a:stretch>
          </p:blipFill>
          <p:spPr>
            <a:xfrm rot="8100000">
              <a:off x="6290608" y="190338"/>
              <a:ext cx="152400" cy="1150374"/>
            </a:xfrm>
            <a:prstGeom prst="rect">
              <a:avLst/>
            </a:prstGeom>
            <a:noFill/>
            <a:ln>
              <a:noFill/>
            </a:ln>
          </p:spPr>
        </p:pic>
      </p:grpSp>
      <p:grpSp>
        <p:nvGrpSpPr>
          <p:cNvPr id="73" name="Google Shape;73;p6"/>
          <p:cNvGrpSpPr/>
          <p:nvPr/>
        </p:nvGrpSpPr>
        <p:grpSpPr>
          <a:xfrm>
            <a:off x="796445" y="1898726"/>
            <a:ext cx="277537" cy="370205"/>
            <a:chOff x="1191725" y="238125"/>
            <a:chExt cx="5236550" cy="5238750"/>
          </a:xfrm>
        </p:grpSpPr>
        <p:sp>
          <p:nvSpPr>
            <p:cNvPr id="74" name="Google Shape;74;p6"/>
            <p:cNvSpPr/>
            <p:nvPr/>
          </p:nvSpPr>
          <p:spPr>
            <a:xfrm>
              <a:off x="2218800" y="1278375"/>
              <a:ext cx="1018300" cy="1002925"/>
            </a:xfrm>
            <a:custGeom>
              <a:avLst/>
              <a:gdLst/>
              <a:ahLst/>
              <a:cxnLst/>
              <a:rect l="l" t="t" r="r" b="b"/>
              <a:pathLst>
                <a:path w="40732" h="40117" extrusionOk="0">
                  <a:moveTo>
                    <a:pt x="0" y="1"/>
                  </a:moveTo>
                  <a:lnTo>
                    <a:pt x="23225" y="40116"/>
                  </a:lnTo>
                  <a:lnTo>
                    <a:pt x="37212" y="36158"/>
                  </a:lnTo>
                  <a:lnTo>
                    <a:pt x="40731" y="22962"/>
                  </a:lnTo>
                  <a:lnTo>
                    <a:pt x="0"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75" name="Google Shape;75;p6"/>
            <p:cNvSpPr/>
            <p:nvPr/>
          </p:nvSpPr>
          <p:spPr>
            <a:xfrm>
              <a:off x="2227575" y="3429300"/>
              <a:ext cx="1002925" cy="1018300"/>
            </a:xfrm>
            <a:custGeom>
              <a:avLst/>
              <a:gdLst/>
              <a:ahLst/>
              <a:cxnLst/>
              <a:rect l="l" t="t" r="r" b="b"/>
              <a:pathLst>
                <a:path w="40117" h="40732" extrusionOk="0">
                  <a:moveTo>
                    <a:pt x="22962" y="1"/>
                  </a:moveTo>
                  <a:lnTo>
                    <a:pt x="1" y="40732"/>
                  </a:lnTo>
                  <a:lnTo>
                    <a:pt x="40116" y="17595"/>
                  </a:lnTo>
                  <a:lnTo>
                    <a:pt x="36158" y="3608"/>
                  </a:lnTo>
                  <a:lnTo>
                    <a:pt x="22962"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76" name="Google Shape;76;p6"/>
            <p:cNvSpPr/>
            <p:nvPr/>
          </p:nvSpPr>
          <p:spPr>
            <a:xfrm>
              <a:off x="4385100" y="1267400"/>
              <a:ext cx="1005125" cy="1020500"/>
            </a:xfrm>
            <a:custGeom>
              <a:avLst/>
              <a:gdLst/>
              <a:ahLst/>
              <a:cxnLst/>
              <a:rect l="l" t="t" r="r" b="b"/>
              <a:pathLst>
                <a:path w="40205" h="40820" extrusionOk="0">
                  <a:moveTo>
                    <a:pt x="40204" y="0"/>
                  </a:moveTo>
                  <a:lnTo>
                    <a:pt x="1" y="23313"/>
                  </a:lnTo>
                  <a:lnTo>
                    <a:pt x="3872" y="37300"/>
                  </a:lnTo>
                  <a:lnTo>
                    <a:pt x="17155" y="40819"/>
                  </a:lnTo>
                  <a:lnTo>
                    <a:pt x="40204"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77" name="Google Shape;77;p6"/>
            <p:cNvSpPr/>
            <p:nvPr/>
          </p:nvSpPr>
          <p:spPr>
            <a:xfrm>
              <a:off x="4380700" y="3435900"/>
              <a:ext cx="1018300" cy="1002925"/>
            </a:xfrm>
            <a:custGeom>
              <a:avLst/>
              <a:gdLst/>
              <a:ahLst/>
              <a:cxnLst/>
              <a:rect l="l" t="t" r="r" b="b"/>
              <a:pathLst>
                <a:path w="40732" h="40117" extrusionOk="0">
                  <a:moveTo>
                    <a:pt x="17507" y="1"/>
                  </a:moveTo>
                  <a:lnTo>
                    <a:pt x="3520" y="3872"/>
                  </a:lnTo>
                  <a:lnTo>
                    <a:pt x="1" y="17155"/>
                  </a:lnTo>
                  <a:lnTo>
                    <a:pt x="40732" y="40116"/>
                  </a:lnTo>
                  <a:lnTo>
                    <a:pt x="17507"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78" name="Google Shape;78;p6"/>
            <p:cNvSpPr/>
            <p:nvPr/>
          </p:nvSpPr>
          <p:spPr>
            <a:xfrm>
              <a:off x="1191725" y="238125"/>
              <a:ext cx="5236550" cy="5238750"/>
            </a:xfrm>
            <a:custGeom>
              <a:avLst/>
              <a:gdLst/>
              <a:ahLst/>
              <a:cxnLst/>
              <a:rect l="l" t="t" r="r" b="b"/>
              <a:pathLst>
                <a:path w="209462" h="209550" extrusionOk="0">
                  <a:moveTo>
                    <a:pt x="103807" y="20761"/>
                  </a:moveTo>
                  <a:lnTo>
                    <a:pt x="103983" y="105391"/>
                  </a:lnTo>
                  <a:lnTo>
                    <a:pt x="103983" y="105391"/>
                  </a:lnTo>
                  <a:lnTo>
                    <a:pt x="89292" y="85245"/>
                  </a:lnTo>
                  <a:lnTo>
                    <a:pt x="103807" y="20761"/>
                  </a:lnTo>
                  <a:close/>
                  <a:moveTo>
                    <a:pt x="125097" y="89644"/>
                  </a:moveTo>
                  <a:lnTo>
                    <a:pt x="189668" y="104335"/>
                  </a:lnTo>
                  <a:lnTo>
                    <a:pt x="103983" y="105391"/>
                  </a:lnTo>
                  <a:lnTo>
                    <a:pt x="120170" y="124481"/>
                  </a:lnTo>
                  <a:lnTo>
                    <a:pt x="105479" y="188964"/>
                  </a:lnTo>
                  <a:lnTo>
                    <a:pt x="103983" y="105391"/>
                  </a:lnTo>
                  <a:lnTo>
                    <a:pt x="84277" y="120082"/>
                  </a:lnTo>
                  <a:lnTo>
                    <a:pt x="19706" y="105391"/>
                  </a:lnTo>
                  <a:lnTo>
                    <a:pt x="103983" y="105391"/>
                  </a:lnTo>
                  <a:lnTo>
                    <a:pt x="125097" y="89644"/>
                  </a:lnTo>
                  <a:close/>
                  <a:moveTo>
                    <a:pt x="104423" y="0"/>
                  </a:moveTo>
                  <a:lnTo>
                    <a:pt x="82518" y="82078"/>
                  </a:lnTo>
                  <a:lnTo>
                    <a:pt x="0" y="105127"/>
                  </a:lnTo>
                  <a:lnTo>
                    <a:pt x="81902" y="127032"/>
                  </a:lnTo>
                  <a:lnTo>
                    <a:pt x="104951" y="209550"/>
                  </a:lnTo>
                  <a:lnTo>
                    <a:pt x="126856" y="127472"/>
                  </a:lnTo>
                  <a:lnTo>
                    <a:pt x="209462" y="104511"/>
                  </a:lnTo>
                  <a:lnTo>
                    <a:pt x="127384" y="82694"/>
                  </a:lnTo>
                  <a:lnTo>
                    <a:pt x="104423"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grpSp>
      <p:sp>
        <p:nvSpPr>
          <p:cNvPr id="79" name="Google Shape;79;p6"/>
          <p:cNvSpPr txBox="1">
            <a:spLocks noGrp="1"/>
          </p:cNvSpPr>
          <p:nvPr>
            <p:ph type="title"/>
          </p:nvPr>
        </p:nvSpPr>
        <p:spPr>
          <a:xfrm>
            <a:off x="796450" y="1127967"/>
            <a:ext cx="3553500" cy="731600"/>
          </a:xfrm>
          <a:prstGeom prst="rect">
            <a:avLst/>
          </a:prstGeom>
        </p:spPr>
        <p:txBody>
          <a:bodyPr spcFirstLastPara="1" wrap="square" lIns="0" tIns="0" rIns="0" bIns="0" anchor="b" anchorCtr="0">
            <a:noAutofit/>
          </a:bodyPr>
          <a:lstStyle>
            <a:lvl1pPr lvl="0" algn="l" rtl="0">
              <a:spcBef>
                <a:spcPts val="0"/>
              </a:spcBef>
              <a:spcAft>
                <a:spcPts val="0"/>
              </a:spcAft>
              <a:buSzPts val="1600"/>
              <a:buNone/>
              <a:defRPr/>
            </a:lvl1pPr>
            <a:lvl2pPr lvl="1" algn="l" rtl="0">
              <a:spcBef>
                <a:spcPts val="0"/>
              </a:spcBef>
              <a:spcAft>
                <a:spcPts val="0"/>
              </a:spcAft>
              <a:buSzPts val="1600"/>
              <a:buNone/>
              <a:defRPr/>
            </a:lvl2pPr>
            <a:lvl3pPr lvl="2" algn="l" rtl="0">
              <a:spcBef>
                <a:spcPts val="0"/>
              </a:spcBef>
              <a:spcAft>
                <a:spcPts val="0"/>
              </a:spcAft>
              <a:buSzPts val="1600"/>
              <a:buNone/>
              <a:defRPr/>
            </a:lvl3pPr>
            <a:lvl4pPr lvl="3" algn="l" rtl="0">
              <a:spcBef>
                <a:spcPts val="0"/>
              </a:spcBef>
              <a:spcAft>
                <a:spcPts val="0"/>
              </a:spcAft>
              <a:buSzPts val="1600"/>
              <a:buNone/>
              <a:defRPr/>
            </a:lvl4pPr>
            <a:lvl5pPr lvl="4" algn="l" rtl="0">
              <a:spcBef>
                <a:spcPts val="0"/>
              </a:spcBef>
              <a:spcAft>
                <a:spcPts val="0"/>
              </a:spcAft>
              <a:buSzPts val="1600"/>
              <a:buNone/>
              <a:defRPr/>
            </a:lvl5pPr>
            <a:lvl6pPr lvl="5" algn="l" rtl="0">
              <a:spcBef>
                <a:spcPts val="0"/>
              </a:spcBef>
              <a:spcAft>
                <a:spcPts val="0"/>
              </a:spcAft>
              <a:buSzPts val="1600"/>
              <a:buNone/>
              <a:defRPr/>
            </a:lvl6pPr>
            <a:lvl7pPr lvl="6" algn="l" rtl="0">
              <a:spcBef>
                <a:spcPts val="0"/>
              </a:spcBef>
              <a:spcAft>
                <a:spcPts val="0"/>
              </a:spcAft>
              <a:buSzPts val="1600"/>
              <a:buNone/>
              <a:defRPr/>
            </a:lvl7pPr>
            <a:lvl8pPr lvl="7" algn="l" rtl="0">
              <a:spcBef>
                <a:spcPts val="0"/>
              </a:spcBef>
              <a:spcAft>
                <a:spcPts val="0"/>
              </a:spcAft>
              <a:buSzPts val="1600"/>
              <a:buNone/>
              <a:defRPr/>
            </a:lvl8pPr>
            <a:lvl9pPr lvl="8" algn="l" rtl="0">
              <a:spcBef>
                <a:spcPts val="0"/>
              </a:spcBef>
              <a:spcAft>
                <a:spcPts val="0"/>
              </a:spcAft>
              <a:buSzPts val="1600"/>
              <a:buNone/>
              <a:defRPr/>
            </a:lvl9pPr>
          </a:lstStyle>
          <a:p>
            <a:endParaRPr/>
          </a:p>
        </p:txBody>
      </p:sp>
      <p:sp>
        <p:nvSpPr>
          <p:cNvPr id="80" name="Google Shape;80;p6"/>
          <p:cNvSpPr txBox="1">
            <a:spLocks noGrp="1"/>
          </p:cNvSpPr>
          <p:nvPr>
            <p:ph type="body" idx="1"/>
          </p:nvPr>
        </p:nvSpPr>
        <p:spPr>
          <a:xfrm>
            <a:off x="796450" y="2389767"/>
            <a:ext cx="3553500" cy="32060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81" name="Google Shape;81;p6"/>
          <p:cNvSpPr txBox="1">
            <a:spLocks noGrp="1"/>
          </p:cNvSpPr>
          <p:nvPr>
            <p:ph type="sldNum" idx="12"/>
          </p:nvPr>
        </p:nvSpPr>
        <p:spPr>
          <a:xfrm>
            <a:off x="4297650" y="6126367"/>
            <a:ext cx="548700" cy="73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187543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3 columns">
  <p:cSld name="Title + 3 columns">
    <p:bg>
      <p:bgPr>
        <a:blipFill>
          <a:blip r:embed="rId2">
            <a:alphaModFix/>
          </a:blip>
          <a:stretch>
            <a:fillRect/>
          </a:stretch>
        </a:blipFill>
        <a:effectLst/>
      </p:bgPr>
    </p:bg>
    <p:spTree>
      <p:nvGrpSpPr>
        <p:cNvPr id="1" name="Shape 100"/>
        <p:cNvGrpSpPr/>
        <p:nvPr/>
      </p:nvGrpSpPr>
      <p:grpSpPr>
        <a:xfrm>
          <a:off x="0" y="0"/>
          <a:ext cx="0" cy="0"/>
          <a:chOff x="0" y="0"/>
          <a:chExt cx="0" cy="0"/>
        </a:xfrm>
      </p:grpSpPr>
      <p:sp>
        <p:nvSpPr>
          <p:cNvPr id="101" name="Google Shape;101;p8"/>
          <p:cNvSpPr/>
          <p:nvPr/>
        </p:nvSpPr>
        <p:spPr>
          <a:xfrm>
            <a:off x="25" y="-10033"/>
            <a:ext cx="9144000" cy="6868000"/>
          </a:xfrm>
          <a:prstGeom prst="rect">
            <a:avLst/>
          </a:prstGeom>
          <a:solidFill>
            <a:srgbClr val="040E11">
              <a:alpha val="2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 name="Google Shape;102;p8"/>
          <p:cNvGrpSpPr/>
          <p:nvPr/>
        </p:nvGrpSpPr>
        <p:grpSpPr>
          <a:xfrm>
            <a:off x="312476" y="406567"/>
            <a:ext cx="8519109" cy="6034812"/>
            <a:chOff x="312475" y="304925"/>
            <a:chExt cx="8519109" cy="4526109"/>
          </a:xfrm>
        </p:grpSpPr>
        <p:sp>
          <p:nvSpPr>
            <p:cNvPr id="103" name="Google Shape;103;p8"/>
            <p:cNvSpPr/>
            <p:nvPr/>
          </p:nvSpPr>
          <p:spPr>
            <a:xfrm>
              <a:off x="548725" y="541175"/>
              <a:ext cx="8046600" cy="4053600"/>
            </a:xfrm>
            <a:prstGeom prst="snip2DiagRect">
              <a:avLst>
                <a:gd name="adj1" fmla="val 0"/>
                <a:gd name="adj2" fmla="val 8729"/>
              </a:avLst>
            </a:prstGeom>
            <a:solidFill>
              <a:srgbClr val="FFFFFF"/>
            </a:solidFill>
            <a:ln>
              <a:noFill/>
            </a:ln>
            <a:effectLst>
              <a:outerShdw blurRad="42863" dist="9525" algn="bl" rotWithShape="0">
                <a:srgbClr val="000000">
                  <a:alpha val="6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8"/>
            <p:cNvSpPr/>
            <p:nvPr/>
          </p:nvSpPr>
          <p:spPr>
            <a:xfrm>
              <a:off x="624925" y="617375"/>
              <a:ext cx="7719575"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sp>
          <p:nvSpPr>
            <p:cNvPr id="105" name="Google Shape;105;p8"/>
            <p:cNvSpPr/>
            <p:nvPr/>
          </p:nvSpPr>
          <p:spPr>
            <a:xfrm rot="10800000">
              <a:off x="799550" y="811975"/>
              <a:ext cx="7719575"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pic>
          <p:nvPicPr>
            <p:cNvPr id="106" name="Google Shape;106;p8"/>
            <p:cNvPicPr preferRelativeResize="0"/>
            <p:nvPr/>
          </p:nvPicPr>
          <p:blipFill>
            <a:blip r:embed="rId3">
              <a:alphaModFix/>
            </a:blip>
            <a:stretch>
              <a:fillRect/>
            </a:stretch>
          </p:blipFill>
          <p:spPr>
            <a:xfrm rot="-2700000">
              <a:off x="696875" y="3795246"/>
              <a:ext cx="152400" cy="1150374"/>
            </a:xfrm>
            <a:prstGeom prst="rect">
              <a:avLst/>
            </a:prstGeom>
            <a:noFill/>
            <a:ln>
              <a:noFill/>
            </a:ln>
          </p:spPr>
        </p:pic>
        <p:pic>
          <p:nvPicPr>
            <p:cNvPr id="107" name="Google Shape;107;p8"/>
            <p:cNvPicPr preferRelativeResize="0"/>
            <p:nvPr/>
          </p:nvPicPr>
          <p:blipFill>
            <a:blip r:embed="rId3">
              <a:alphaModFix/>
            </a:blip>
            <a:stretch>
              <a:fillRect/>
            </a:stretch>
          </p:blipFill>
          <p:spPr>
            <a:xfrm rot="8100000">
              <a:off x="8294783" y="190338"/>
              <a:ext cx="152400" cy="1150374"/>
            </a:xfrm>
            <a:prstGeom prst="rect">
              <a:avLst/>
            </a:prstGeom>
            <a:noFill/>
            <a:ln>
              <a:noFill/>
            </a:ln>
          </p:spPr>
        </p:pic>
      </p:grpSp>
      <p:grpSp>
        <p:nvGrpSpPr>
          <p:cNvPr id="108" name="Google Shape;108;p8"/>
          <p:cNvGrpSpPr/>
          <p:nvPr/>
        </p:nvGrpSpPr>
        <p:grpSpPr>
          <a:xfrm>
            <a:off x="4433232" y="1593926"/>
            <a:ext cx="277537" cy="370205"/>
            <a:chOff x="1191725" y="238125"/>
            <a:chExt cx="5236550" cy="5238750"/>
          </a:xfrm>
        </p:grpSpPr>
        <p:sp>
          <p:nvSpPr>
            <p:cNvPr id="109" name="Google Shape;109;p8"/>
            <p:cNvSpPr/>
            <p:nvPr/>
          </p:nvSpPr>
          <p:spPr>
            <a:xfrm>
              <a:off x="2218800" y="1278375"/>
              <a:ext cx="1018300" cy="1002925"/>
            </a:xfrm>
            <a:custGeom>
              <a:avLst/>
              <a:gdLst/>
              <a:ahLst/>
              <a:cxnLst/>
              <a:rect l="l" t="t" r="r" b="b"/>
              <a:pathLst>
                <a:path w="40732" h="40117" extrusionOk="0">
                  <a:moveTo>
                    <a:pt x="0" y="1"/>
                  </a:moveTo>
                  <a:lnTo>
                    <a:pt x="23225" y="40116"/>
                  </a:lnTo>
                  <a:lnTo>
                    <a:pt x="37212" y="36158"/>
                  </a:lnTo>
                  <a:lnTo>
                    <a:pt x="40731" y="22962"/>
                  </a:lnTo>
                  <a:lnTo>
                    <a:pt x="0"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110" name="Google Shape;110;p8"/>
            <p:cNvSpPr/>
            <p:nvPr/>
          </p:nvSpPr>
          <p:spPr>
            <a:xfrm>
              <a:off x="2227575" y="3429300"/>
              <a:ext cx="1002925" cy="1018300"/>
            </a:xfrm>
            <a:custGeom>
              <a:avLst/>
              <a:gdLst/>
              <a:ahLst/>
              <a:cxnLst/>
              <a:rect l="l" t="t" r="r" b="b"/>
              <a:pathLst>
                <a:path w="40117" h="40732" extrusionOk="0">
                  <a:moveTo>
                    <a:pt x="22962" y="1"/>
                  </a:moveTo>
                  <a:lnTo>
                    <a:pt x="1" y="40732"/>
                  </a:lnTo>
                  <a:lnTo>
                    <a:pt x="40116" y="17595"/>
                  </a:lnTo>
                  <a:lnTo>
                    <a:pt x="36158" y="3608"/>
                  </a:lnTo>
                  <a:lnTo>
                    <a:pt x="22962"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111" name="Google Shape;111;p8"/>
            <p:cNvSpPr/>
            <p:nvPr/>
          </p:nvSpPr>
          <p:spPr>
            <a:xfrm>
              <a:off x="4385100" y="1267400"/>
              <a:ext cx="1005125" cy="1020500"/>
            </a:xfrm>
            <a:custGeom>
              <a:avLst/>
              <a:gdLst/>
              <a:ahLst/>
              <a:cxnLst/>
              <a:rect l="l" t="t" r="r" b="b"/>
              <a:pathLst>
                <a:path w="40205" h="40820" extrusionOk="0">
                  <a:moveTo>
                    <a:pt x="40204" y="0"/>
                  </a:moveTo>
                  <a:lnTo>
                    <a:pt x="1" y="23313"/>
                  </a:lnTo>
                  <a:lnTo>
                    <a:pt x="3872" y="37300"/>
                  </a:lnTo>
                  <a:lnTo>
                    <a:pt x="17155" y="40819"/>
                  </a:lnTo>
                  <a:lnTo>
                    <a:pt x="40204"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112" name="Google Shape;112;p8"/>
            <p:cNvSpPr/>
            <p:nvPr/>
          </p:nvSpPr>
          <p:spPr>
            <a:xfrm>
              <a:off x="4380700" y="3435900"/>
              <a:ext cx="1018300" cy="1002925"/>
            </a:xfrm>
            <a:custGeom>
              <a:avLst/>
              <a:gdLst/>
              <a:ahLst/>
              <a:cxnLst/>
              <a:rect l="l" t="t" r="r" b="b"/>
              <a:pathLst>
                <a:path w="40732" h="40117" extrusionOk="0">
                  <a:moveTo>
                    <a:pt x="17507" y="1"/>
                  </a:moveTo>
                  <a:lnTo>
                    <a:pt x="3520" y="3872"/>
                  </a:lnTo>
                  <a:lnTo>
                    <a:pt x="1" y="17155"/>
                  </a:lnTo>
                  <a:lnTo>
                    <a:pt x="40732" y="40116"/>
                  </a:lnTo>
                  <a:lnTo>
                    <a:pt x="17507"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113" name="Google Shape;113;p8"/>
            <p:cNvSpPr/>
            <p:nvPr/>
          </p:nvSpPr>
          <p:spPr>
            <a:xfrm>
              <a:off x="1191725" y="238125"/>
              <a:ext cx="5236550" cy="5238750"/>
            </a:xfrm>
            <a:custGeom>
              <a:avLst/>
              <a:gdLst/>
              <a:ahLst/>
              <a:cxnLst/>
              <a:rect l="l" t="t" r="r" b="b"/>
              <a:pathLst>
                <a:path w="209462" h="209550" extrusionOk="0">
                  <a:moveTo>
                    <a:pt x="103807" y="20761"/>
                  </a:moveTo>
                  <a:lnTo>
                    <a:pt x="103983" y="105391"/>
                  </a:lnTo>
                  <a:lnTo>
                    <a:pt x="103983" y="105391"/>
                  </a:lnTo>
                  <a:lnTo>
                    <a:pt x="89292" y="85245"/>
                  </a:lnTo>
                  <a:lnTo>
                    <a:pt x="103807" y="20761"/>
                  </a:lnTo>
                  <a:close/>
                  <a:moveTo>
                    <a:pt x="125097" y="89644"/>
                  </a:moveTo>
                  <a:lnTo>
                    <a:pt x="189668" y="104335"/>
                  </a:lnTo>
                  <a:lnTo>
                    <a:pt x="103983" y="105391"/>
                  </a:lnTo>
                  <a:lnTo>
                    <a:pt x="120170" y="124481"/>
                  </a:lnTo>
                  <a:lnTo>
                    <a:pt x="105479" y="188964"/>
                  </a:lnTo>
                  <a:lnTo>
                    <a:pt x="103983" y="105391"/>
                  </a:lnTo>
                  <a:lnTo>
                    <a:pt x="84277" y="120082"/>
                  </a:lnTo>
                  <a:lnTo>
                    <a:pt x="19706" y="105391"/>
                  </a:lnTo>
                  <a:lnTo>
                    <a:pt x="103983" y="105391"/>
                  </a:lnTo>
                  <a:lnTo>
                    <a:pt x="125097" y="89644"/>
                  </a:lnTo>
                  <a:close/>
                  <a:moveTo>
                    <a:pt x="104423" y="0"/>
                  </a:moveTo>
                  <a:lnTo>
                    <a:pt x="82518" y="82078"/>
                  </a:lnTo>
                  <a:lnTo>
                    <a:pt x="0" y="105127"/>
                  </a:lnTo>
                  <a:lnTo>
                    <a:pt x="81902" y="127032"/>
                  </a:lnTo>
                  <a:lnTo>
                    <a:pt x="104951" y="209550"/>
                  </a:lnTo>
                  <a:lnTo>
                    <a:pt x="126856" y="127472"/>
                  </a:lnTo>
                  <a:lnTo>
                    <a:pt x="209462" y="104511"/>
                  </a:lnTo>
                  <a:lnTo>
                    <a:pt x="127384" y="82694"/>
                  </a:lnTo>
                  <a:lnTo>
                    <a:pt x="104423"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grpSp>
      <p:sp>
        <p:nvSpPr>
          <p:cNvPr id="114" name="Google Shape;114;p8"/>
          <p:cNvSpPr txBox="1">
            <a:spLocks noGrp="1"/>
          </p:cNvSpPr>
          <p:nvPr>
            <p:ph type="title"/>
          </p:nvPr>
        </p:nvSpPr>
        <p:spPr>
          <a:xfrm>
            <a:off x="1003200" y="823167"/>
            <a:ext cx="7137600" cy="731600"/>
          </a:xfrm>
          <a:prstGeom prst="rect">
            <a:avLst/>
          </a:prstGeom>
        </p:spPr>
        <p:txBody>
          <a:bodyPr spcFirstLastPara="1" wrap="square" lIns="0" tIns="0" rIns="0" bIns="0" anchor="b"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15" name="Google Shape;115;p8"/>
          <p:cNvSpPr txBox="1">
            <a:spLocks noGrp="1"/>
          </p:cNvSpPr>
          <p:nvPr>
            <p:ph type="body" idx="1"/>
          </p:nvPr>
        </p:nvSpPr>
        <p:spPr>
          <a:xfrm>
            <a:off x="1003200" y="2084967"/>
            <a:ext cx="2233800" cy="36636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16" name="Google Shape;116;p8"/>
          <p:cNvSpPr txBox="1">
            <a:spLocks noGrp="1"/>
          </p:cNvSpPr>
          <p:nvPr>
            <p:ph type="body" idx="2"/>
          </p:nvPr>
        </p:nvSpPr>
        <p:spPr>
          <a:xfrm>
            <a:off x="3455100" y="2084967"/>
            <a:ext cx="2233800" cy="36636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17" name="Google Shape;117;p8"/>
          <p:cNvSpPr txBox="1">
            <a:spLocks noGrp="1"/>
          </p:cNvSpPr>
          <p:nvPr>
            <p:ph type="body" idx="3"/>
          </p:nvPr>
        </p:nvSpPr>
        <p:spPr>
          <a:xfrm>
            <a:off x="5907003" y="2084967"/>
            <a:ext cx="2233800" cy="36636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18" name="Google Shape;118;p8"/>
          <p:cNvSpPr txBox="1">
            <a:spLocks noGrp="1"/>
          </p:cNvSpPr>
          <p:nvPr>
            <p:ph type="sldNum" idx="12"/>
          </p:nvPr>
        </p:nvSpPr>
        <p:spPr>
          <a:xfrm>
            <a:off x="4297650" y="6126367"/>
            <a:ext cx="548700" cy="731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65777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otally blank">
  <p:cSld name="Totally blank">
    <p:bg>
      <p:bgPr>
        <a:blipFill>
          <a:blip r:embed="rId2">
            <a:alphaModFix/>
          </a:blip>
          <a:stretch>
            <a:fillRect/>
          </a:stretch>
        </a:blipFill>
        <a:effectLst/>
      </p:bgPr>
    </p:bg>
    <p:spTree>
      <p:nvGrpSpPr>
        <p:cNvPr id="1" name="Shape 171"/>
        <p:cNvGrpSpPr/>
        <p:nvPr/>
      </p:nvGrpSpPr>
      <p:grpSpPr>
        <a:xfrm>
          <a:off x="0" y="0"/>
          <a:ext cx="0" cy="0"/>
          <a:chOff x="0" y="0"/>
          <a:chExt cx="0" cy="0"/>
        </a:xfrm>
      </p:grpSpPr>
      <p:sp>
        <p:nvSpPr>
          <p:cNvPr id="172" name="Google Shape;172;p13"/>
          <p:cNvSpPr/>
          <p:nvPr/>
        </p:nvSpPr>
        <p:spPr>
          <a:xfrm>
            <a:off x="25" y="-10033"/>
            <a:ext cx="9144000" cy="6868000"/>
          </a:xfrm>
          <a:prstGeom prst="rect">
            <a:avLst/>
          </a:prstGeom>
          <a:solidFill>
            <a:srgbClr val="040E11">
              <a:alpha val="2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txBox="1">
            <a:spLocks noGrp="1"/>
          </p:cNvSpPr>
          <p:nvPr>
            <p:ph type="sldNum" idx="12"/>
          </p:nvPr>
        </p:nvSpPr>
        <p:spPr>
          <a:xfrm>
            <a:off x="4297650" y="6126367"/>
            <a:ext cx="548700" cy="73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486040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 ">
  <p:cSld name="TABLE OF CONTENT ">
    <p:bg>
      <p:bgPr>
        <a:solidFill>
          <a:srgbClr val="AFA8D0"/>
        </a:solidFill>
        <a:effectLst/>
      </p:bgPr>
    </p:bg>
    <p:spTree>
      <p:nvGrpSpPr>
        <p:cNvPr id="1" name="Shape 16"/>
        <p:cNvGrpSpPr/>
        <p:nvPr/>
      </p:nvGrpSpPr>
      <p:grpSpPr>
        <a:xfrm>
          <a:off x="0" y="0"/>
          <a:ext cx="0" cy="0"/>
          <a:chOff x="0" y="0"/>
          <a:chExt cx="0" cy="0"/>
        </a:xfrm>
      </p:grpSpPr>
      <p:pic>
        <p:nvPicPr>
          <p:cNvPr id="17" name="Google Shape;17;p3"/>
          <p:cNvPicPr preferRelativeResize="0"/>
          <p:nvPr/>
        </p:nvPicPr>
        <p:blipFill>
          <a:blip r:embed="rId2">
            <a:alphaModFix/>
          </a:blip>
          <a:stretch>
            <a:fillRect/>
          </a:stretch>
        </p:blipFill>
        <p:spPr>
          <a:xfrm>
            <a:off x="0" y="0"/>
            <a:ext cx="9144000" cy="6941071"/>
          </a:xfrm>
          <a:prstGeom prst="rect">
            <a:avLst/>
          </a:prstGeom>
          <a:noFill/>
          <a:ln>
            <a:noFill/>
          </a:ln>
        </p:spPr>
      </p:pic>
      <p:sp>
        <p:nvSpPr>
          <p:cNvPr id="18" name="Google Shape;18;p3"/>
          <p:cNvSpPr txBox="1">
            <a:spLocks noGrp="1"/>
          </p:cNvSpPr>
          <p:nvPr>
            <p:ph type="ctrTitle"/>
          </p:nvPr>
        </p:nvSpPr>
        <p:spPr>
          <a:xfrm>
            <a:off x="3089688" y="1414733"/>
            <a:ext cx="21114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19" name="Google Shape;19;p3"/>
          <p:cNvSpPr txBox="1">
            <a:spLocks noGrp="1"/>
          </p:cNvSpPr>
          <p:nvPr>
            <p:ph type="subTitle" idx="1"/>
          </p:nvPr>
        </p:nvSpPr>
        <p:spPr>
          <a:xfrm>
            <a:off x="3089699" y="1725667"/>
            <a:ext cx="15186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20" name="Google Shape;20;p3"/>
          <p:cNvSpPr txBox="1">
            <a:spLocks noGrp="1"/>
          </p:cNvSpPr>
          <p:nvPr>
            <p:ph type="title" idx="2" hasCustomPrompt="1"/>
          </p:nvPr>
        </p:nvSpPr>
        <p:spPr>
          <a:xfrm>
            <a:off x="2165299" y="1272400"/>
            <a:ext cx="1031100" cy="10908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1" name="Google Shape;21;p3"/>
          <p:cNvSpPr txBox="1">
            <a:spLocks noGrp="1"/>
          </p:cNvSpPr>
          <p:nvPr>
            <p:ph type="ctrTitle" idx="3"/>
          </p:nvPr>
        </p:nvSpPr>
        <p:spPr>
          <a:xfrm>
            <a:off x="5335138" y="1414733"/>
            <a:ext cx="21114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2" name="Google Shape;22;p3"/>
          <p:cNvSpPr txBox="1">
            <a:spLocks noGrp="1"/>
          </p:cNvSpPr>
          <p:nvPr>
            <p:ph type="subTitle" idx="4"/>
          </p:nvPr>
        </p:nvSpPr>
        <p:spPr>
          <a:xfrm>
            <a:off x="5335147" y="1725667"/>
            <a:ext cx="15186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23" name="Google Shape;23;p3"/>
          <p:cNvSpPr txBox="1">
            <a:spLocks noGrp="1"/>
          </p:cNvSpPr>
          <p:nvPr>
            <p:ph type="title" idx="5" hasCustomPrompt="1"/>
          </p:nvPr>
        </p:nvSpPr>
        <p:spPr>
          <a:xfrm>
            <a:off x="4413250" y="1272400"/>
            <a:ext cx="1031100" cy="10908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4" name="Google Shape;24;p3"/>
          <p:cNvSpPr txBox="1">
            <a:spLocks noGrp="1"/>
          </p:cNvSpPr>
          <p:nvPr>
            <p:ph type="ctrTitle" idx="6"/>
          </p:nvPr>
        </p:nvSpPr>
        <p:spPr>
          <a:xfrm>
            <a:off x="3089688" y="2796200"/>
            <a:ext cx="21114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5" name="Google Shape;25;p3"/>
          <p:cNvSpPr txBox="1">
            <a:spLocks noGrp="1"/>
          </p:cNvSpPr>
          <p:nvPr>
            <p:ph type="subTitle" idx="7"/>
          </p:nvPr>
        </p:nvSpPr>
        <p:spPr>
          <a:xfrm>
            <a:off x="3089699" y="3107133"/>
            <a:ext cx="15186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26" name="Google Shape;26;p3"/>
          <p:cNvSpPr txBox="1">
            <a:spLocks noGrp="1"/>
          </p:cNvSpPr>
          <p:nvPr>
            <p:ph type="title" idx="8" hasCustomPrompt="1"/>
          </p:nvPr>
        </p:nvSpPr>
        <p:spPr>
          <a:xfrm>
            <a:off x="2165299" y="2653867"/>
            <a:ext cx="1031100" cy="10908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7" name="Google Shape;27;p3"/>
          <p:cNvSpPr txBox="1">
            <a:spLocks noGrp="1"/>
          </p:cNvSpPr>
          <p:nvPr>
            <p:ph type="ctrTitle" idx="9"/>
          </p:nvPr>
        </p:nvSpPr>
        <p:spPr>
          <a:xfrm>
            <a:off x="5335138" y="2796200"/>
            <a:ext cx="21114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8" name="Google Shape;28;p3"/>
          <p:cNvSpPr txBox="1">
            <a:spLocks noGrp="1"/>
          </p:cNvSpPr>
          <p:nvPr>
            <p:ph type="subTitle" idx="13"/>
          </p:nvPr>
        </p:nvSpPr>
        <p:spPr>
          <a:xfrm>
            <a:off x="5335147" y="3107133"/>
            <a:ext cx="15186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29" name="Google Shape;29;p3"/>
          <p:cNvSpPr txBox="1">
            <a:spLocks noGrp="1"/>
          </p:cNvSpPr>
          <p:nvPr>
            <p:ph type="title" idx="14" hasCustomPrompt="1"/>
          </p:nvPr>
        </p:nvSpPr>
        <p:spPr>
          <a:xfrm>
            <a:off x="4413250" y="2653867"/>
            <a:ext cx="1031100" cy="10908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30" name="Google Shape;30;p3"/>
          <p:cNvSpPr txBox="1">
            <a:spLocks noGrp="1"/>
          </p:cNvSpPr>
          <p:nvPr>
            <p:ph type="ctrTitle" idx="15"/>
          </p:nvPr>
        </p:nvSpPr>
        <p:spPr>
          <a:xfrm>
            <a:off x="3089688" y="4177667"/>
            <a:ext cx="21114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31" name="Google Shape;31;p3"/>
          <p:cNvSpPr txBox="1">
            <a:spLocks noGrp="1"/>
          </p:cNvSpPr>
          <p:nvPr>
            <p:ph type="subTitle" idx="16"/>
          </p:nvPr>
        </p:nvSpPr>
        <p:spPr>
          <a:xfrm>
            <a:off x="3089699" y="4488600"/>
            <a:ext cx="15186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32" name="Google Shape;32;p3"/>
          <p:cNvSpPr txBox="1">
            <a:spLocks noGrp="1"/>
          </p:cNvSpPr>
          <p:nvPr>
            <p:ph type="title" idx="17" hasCustomPrompt="1"/>
          </p:nvPr>
        </p:nvSpPr>
        <p:spPr>
          <a:xfrm>
            <a:off x="2165299" y="4035333"/>
            <a:ext cx="1031100" cy="10908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33" name="Google Shape;33;p3"/>
          <p:cNvSpPr txBox="1">
            <a:spLocks noGrp="1"/>
          </p:cNvSpPr>
          <p:nvPr>
            <p:ph type="ctrTitle" idx="18"/>
          </p:nvPr>
        </p:nvSpPr>
        <p:spPr>
          <a:xfrm>
            <a:off x="5335138" y="4177667"/>
            <a:ext cx="21114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34" name="Google Shape;34;p3"/>
          <p:cNvSpPr txBox="1">
            <a:spLocks noGrp="1"/>
          </p:cNvSpPr>
          <p:nvPr>
            <p:ph type="subTitle" idx="19"/>
          </p:nvPr>
        </p:nvSpPr>
        <p:spPr>
          <a:xfrm>
            <a:off x="5335147" y="4488600"/>
            <a:ext cx="15186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35" name="Google Shape;35;p3"/>
          <p:cNvSpPr txBox="1">
            <a:spLocks noGrp="1"/>
          </p:cNvSpPr>
          <p:nvPr>
            <p:ph type="title" idx="20" hasCustomPrompt="1"/>
          </p:nvPr>
        </p:nvSpPr>
        <p:spPr>
          <a:xfrm>
            <a:off x="4413250" y="4035333"/>
            <a:ext cx="1031100" cy="10908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1814019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F8C4C9E-C1B1-4A28-AE6A-0100B4287BC1}" type="datetimeFigureOut">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85B2ED8-3442-4146-83B6-3C324C120FDD}"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SUBTITLE 5">
  <p:cSld name="TITLE + SUBTITLE 5">
    <p:bg>
      <p:bgPr>
        <a:solidFill>
          <a:srgbClr val="AFA8D0"/>
        </a:solidFill>
        <a:effectLst/>
      </p:bgPr>
    </p:bg>
    <p:spTree>
      <p:nvGrpSpPr>
        <p:cNvPr id="1" name="Shape 115"/>
        <p:cNvGrpSpPr/>
        <p:nvPr/>
      </p:nvGrpSpPr>
      <p:grpSpPr>
        <a:xfrm>
          <a:off x="0" y="0"/>
          <a:ext cx="0" cy="0"/>
          <a:chOff x="0" y="0"/>
          <a:chExt cx="0" cy="0"/>
        </a:xfrm>
      </p:grpSpPr>
      <p:pic>
        <p:nvPicPr>
          <p:cNvPr id="116" name="Google Shape;116;p20"/>
          <p:cNvPicPr preferRelativeResize="0"/>
          <p:nvPr/>
        </p:nvPicPr>
        <p:blipFill rotWithShape="1">
          <a:blip r:embed="rId2">
            <a:alphaModFix/>
          </a:blip>
          <a:srcRect r="20420"/>
          <a:stretch/>
        </p:blipFill>
        <p:spPr>
          <a:xfrm>
            <a:off x="-22202" y="1"/>
            <a:ext cx="5851430" cy="5514668"/>
          </a:xfrm>
          <a:prstGeom prst="rect">
            <a:avLst/>
          </a:prstGeom>
          <a:noFill/>
          <a:ln>
            <a:noFill/>
          </a:ln>
        </p:spPr>
      </p:pic>
      <p:sp>
        <p:nvSpPr>
          <p:cNvPr id="117" name="Google Shape;117;p20"/>
          <p:cNvSpPr txBox="1">
            <a:spLocks noGrp="1"/>
          </p:cNvSpPr>
          <p:nvPr>
            <p:ph type="title" hasCustomPrompt="1"/>
          </p:nvPr>
        </p:nvSpPr>
        <p:spPr>
          <a:xfrm flipH="1">
            <a:off x="6480625" y="2057667"/>
            <a:ext cx="2051100" cy="17076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7200"/>
              <a:buNone/>
              <a:defRPr sz="7200"/>
            </a:lvl1pPr>
            <a:lvl2pPr lvl="1"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18" name="Google Shape;118;p20"/>
          <p:cNvSpPr txBox="1">
            <a:spLocks noGrp="1"/>
          </p:cNvSpPr>
          <p:nvPr>
            <p:ph type="ctrTitle" idx="2"/>
          </p:nvPr>
        </p:nvSpPr>
        <p:spPr>
          <a:xfrm flipH="1">
            <a:off x="1710625" y="3469167"/>
            <a:ext cx="6821100" cy="1620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6000"/>
            </a:lvl1pPr>
            <a:lvl2pPr lvl="1" algn="r" rtl="0">
              <a:spcBef>
                <a:spcPts val="0"/>
              </a:spcBef>
              <a:spcAft>
                <a:spcPts val="0"/>
              </a:spcAft>
              <a:buClr>
                <a:srgbClr val="434343"/>
              </a:buClr>
              <a:buSzPts val="6000"/>
              <a:buNone/>
              <a:defRPr sz="6000">
                <a:solidFill>
                  <a:srgbClr val="434343"/>
                </a:solidFill>
              </a:defRPr>
            </a:lvl2pPr>
            <a:lvl3pPr lvl="2" algn="r" rtl="0">
              <a:spcBef>
                <a:spcPts val="0"/>
              </a:spcBef>
              <a:spcAft>
                <a:spcPts val="0"/>
              </a:spcAft>
              <a:buClr>
                <a:srgbClr val="434343"/>
              </a:buClr>
              <a:buSzPts val="6000"/>
              <a:buNone/>
              <a:defRPr sz="6000">
                <a:solidFill>
                  <a:srgbClr val="434343"/>
                </a:solidFill>
              </a:defRPr>
            </a:lvl3pPr>
            <a:lvl4pPr lvl="3" algn="r" rtl="0">
              <a:spcBef>
                <a:spcPts val="0"/>
              </a:spcBef>
              <a:spcAft>
                <a:spcPts val="0"/>
              </a:spcAft>
              <a:buClr>
                <a:srgbClr val="434343"/>
              </a:buClr>
              <a:buSzPts val="6000"/>
              <a:buNone/>
              <a:defRPr sz="6000">
                <a:solidFill>
                  <a:srgbClr val="434343"/>
                </a:solidFill>
              </a:defRPr>
            </a:lvl4pPr>
            <a:lvl5pPr lvl="4" algn="r" rtl="0">
              <a:spcBef>
                <a:spcPts val="0"/>
              </a:spcBef>
              <a:spcAft>
                <a:spcPts val="0"/>
              </a:spcAft>
              <a:buClr>
                <a:srgbClr val="434343"/>
              </a:buClr>
              <a:buSzPts val="6000"/>
              <a:buNone/>
              <a:defRPr sz="6000">
                <a:solidFill>
                  <a:srgbClr val="434343"/>
                </a:solidFill>
              </a:defRPr>
            </a:lvl5pPr>
            <a:lvl6pPr lvl="5" algn="r" rtl="0">
              <a:spcBef>
                <a:spcPts val="0"/>
              </a:spcBef>
              <a:spcAft>
                <a:spcPts val="0"/>
              </a:spcAft>
              <a:buClr>
                <a:srgbClr val="434343"/>
              </a:buClr>
              <a:buSzPts val="6000"/>
              <a:buNone/>
              <a:defRPr sz="6000">
                <a:solidFill>
                  <a:srgbClr val="434343"/>
                </a:solidFill>
              </a:defRPr>
            </a:lvl6pPr>
            <a:lvl7pPr lvl="6" algn="r" rtl="0">
              <a:spcBef>
                <a:spcPts val="0"/>
              </a:spcBef>
              <a:spcAft>
                <a:spcPts val="0"/>
              </a:spcAft>
              <a:buClr>
                <a:srgbClr val="434343"/>
              </a:buClr>
              <a:buSzPts val="6000"/>
              <a:buNone/>
              <a:defRPr sz="6000">
                <a:solidFill>
                  <a:srgbClr val="434343"/>
                </a:solidFill>
              </a:defRPr>
            </a:lvl7pPr>
            <a:lvl8pPr lvl="7" algn="r" rtl="0">
              <a:spcBef>
                <a:spcPts val="0"/>
              </a:spcBef>
              <a:spcAft>
                <a:spcPts val="0"/>
              </a:spcAft>
              <a:buClr>
                <a:srgbClr val="434343"/>
              </a:buClr>
              <a:buSzPts val="6000"/>
              <a:buNone/>
              <a:defRPr sz="6000">
                <a:solidFill>
                  <a:srgbClr val="434343"/>
                </a:solidFill>
              </a:defRPr>
            </a:lvl8pPr>
            <a:lvl9pPr lvl="8" algn="r" rtl="0">
              <a:spcBef>
                <a:spcPts val="0"/>
              </a:spcBef>
              <a:spcAft>
                <a:spcPts val="0"/>
              </a:spcAft>
              <a:buClr>
                <a:srgbClr val="434343"/>
              </a:buClr>
              <a:buSzPts val="6000"/>
              <a:buNone/>
              <a:defRPr sz="6000">
                <a:solidFill>
                  <a:srgbClr val="434343"/>
                </a:solidFill>
              </a:defRPr>
            </a:lvl9pPr>
          </a:lstStyle>
          <a:p>
            <a:endParaRPr/>
          </a:p>
        </p:txBody>
      </p:sp>
      <p:sp>
        <p:nvSpPr>
          <p:cNvPr id="119" name="Google Shape;119;p20"/>
          <p:cNvSpPr txBox="1">
            <a:spLocks noGrp="1"/>
          </p:cNvSpPr>
          <p:nvPr>
            <p:ph type="subTitle" idx="1"/>
          </p:nvPr>
        </p:nvSpPr>
        <p:spPr>
          <a:xfrm>
            <a:off x="5423425" y="4812667"/>
            <a:ext cx="3108300" cy="702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200"/>
              <a:buFont typeface="Zilla Slab Light"/>
              <a:buNone/>
              <a:defRPr sz="1200">
                <a:latin typeface="Zilla Slab Light"/>
                <a:ea typeface="Zilla Slab Light"/>
                <a:cs typeface="Zilla Slab Light"/>
                <a:sym typeface="Zilla Slab Light"/>
              </a:defRPr>
            </a:lvl1pPr>
            <a:lvl2pPr lvl="1"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2pPr>
            <a:lvl3pPr lvl="2"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3pPr>
            <a:lvl4pPr lvl="3"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4pPr>
            <a:lvl5pPr lvl="4"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5pPr>
            <a:lvl6pPr lvl="5"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6pPr>
            <a:lvl7pPr lvl="6"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7pPr>
            <a:lvl8pPr lvl="7"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8pPr>
            <a:lvl9pPr lvl="8"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9pPr>
          </a:lstStyle>
          <a:p>
            <a:endParaRPr/>
          </a:p>
        </p:txBody>
      </p:sp>
    </p:spTree>
    <p:extLst>
      <p:ext uri="{BB962C8B-B14F-4D97-AF65-F5344CB8AC3E}">
        <p14:creationId xmlns:p14="http://schemas.microsoft.com/office/powerpoint/2010/main" val="577180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TEXT">
  <p:cSld name="TITLE + TEXT">
    <p:bg>
      <p:bgPr>
        <a:solidFill>
          <a:srgbClr val="AFA8D0"/>
        </a:solidFill>
        <a:effectLst/>
      </p:bgPr>
    </p:bg>
    <p:spTree>
      <p:nvGrpSpPr>
        <p:cNvPr id="1" name="Shape 41"/>
        <p:cNvGrpSpPr/>
        <p:nvPr/>
      </p:nvGrpSpPr>
      <p:grpSpPr>
        <a:xfrm>
          <a:off x="0" y="0"/>
          <a:ext cx="0" cy="0"/>
          <a:chOff x="0" y="0"/>
          <a:chExt cx="0" cy="0"/>
        </a:xfrm>
      </p:grpSpPr>
      <p:pic>
        <p:nvPicPr>
          <p:cNvPr id="42" name="Google Shape;42;p5"/>
          <p:cNvPicPr preferRelativeResize="0"/>
          <p:nvPr/>
        </p:nvPicPr>
        <p:blipFill rotWithShape="1">
          <a:blip r:embed="rId2">
            <a:alphaModFix/>
          </a:blip>
          <a:srcRect l="60718" b="38141"/>
          <a:stretch/>
        </p:blipFill>
        <p:spPr>
          <a:xfrm>
            <a:off x="7276625" y="-3"/>
            <a:ext cx="1867380" cy="2205465"/>
          </a:xfrm>
          <a:prstGeom prst="rect">
            <a:avLst/>
          </a:prstGeom>
          <a:noFill/>
          <a:ln>
            <a:noFill/>
          </a:ln>
        </p:spPr>
      </p:pic>
      <p:pic>
        <p:nvPicPr>
          <p:cNvPr id="43" name="Google Shape;43;p5"/>
          <p:cNvPicPr preferRelativeResize="0"/>
          <p:nvPr/>
        </p:nvPicPr>
        <p:blipFill rotWithShape="1">
          <a:blip r:embed="rId2">
            <a:alphaModFix/>
          </a:blip>
          <a:srcRect l="60718" b="38141"/>
          <a:stretch/>
        </p:blipFill>
        <p:spPr>
          <a:xfrm rot="-5400000" flipH="1">
            <a:off x="-417880" y="4786047"/>
            <a:ext cx="2489840" cy="1654099"/>
          </a:xfrm>
          <a:prstGeom prst="rect">
            <a:avLst/>
          </a:prstGeom>
          <a:noFill/>
          <a:ln>
            <a:noFill/>
          </a:ln>
        </p:spPr>
      </p:pic>
      <p:sp>
        <p:nvSpPr>
          <p:cNvPr id="44" name="Google Shape;44;p5"/>
          <p:cNvSpPr txBox="1">
            <a:spLocks noGrp="1"/>
          </p:cNvSpPr>
          <p:nvPr>
            <p:ph type="subTitle" idx="1"/>
          </p:nvPr>
        </p:nvSpPr>
        <p:spPr>
          <a:xfrm>
            <a:off x="2699100" y="1681500"/>
            <a:ext cx="3745800" cy="49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Clr>
                <a:srgbClr val="434343"/>
              </a:buClr>
              <a:buSzPts val="1200"/>
              <a:buNone/>
              <a:defRPr sz="1200">
                <a:solidFill>
                  <a:srgbClr val="434343"/>
                </a:solidFill>
              </a:defRPr>
            </a:lvl2pPr>
            <a:lvl3pPr lvl="2" algn="ctr" rtl="0">
              <a:lnSpc>
                <a:spcPct val="100000"/>
              </a:lnSpc>
              <a:spcBef>
                <a:spcPts val="0"/>
              </a:spcBef>
              <a:spcAft>
                <a:spcPts val="0"/>
              </a:spcAft>
              <a:buClr>
                <a:srgbClr val="434343"/>
              </a:buClr>
              <a:buSzPts val="1200"/>
              <a:buNone/>
              <a:defRPr sz="1200">
                <a:solidFill>
                  <a:srgbClr val="434343"/>
                </a:solidFill>
              </a:defRPr>
            </a:lvl3pPr>
            <a:lvl4pPr lvl="3" algn="ctr" rtl="0">
              <a:lnSpc>
                <a:spcPct val="100000"/>
              </a:lnSpc>
              <a:spcBef>
                <a:spcPts val="0"/>
              </a:spcBef>
              <a:spcAft>
                <a:spcPts val="0"/>
              </a:spcAft>
              <a:buClr>
                <a:srgbClr val="434343"/>
              </a:buClr>
              <a:buSzPts val="1200"/>
              <a:buNone/>
              <a:defRPr sz="1200">
                <a:solidFill>
                  <a:srgbClr val="434343"/>
                </a:solidFill>
              </a:defRPr>
            </a:lvl4pPr>
            <a:lvl5pPr lvl="4" algn="ctr" rtl="0">
              <a:lnSpc>
                <a:spcPct val="100000"/>
              </a:lnSpc>
              <a:spcBef>
                <a:spcPts val="0"/>
              </a:spcBef>
              <a:spcAft>
                <a:spcPts val="0"/>
              </a:spcAft>
              <a:buClr>
                <a:srgbClr val="434343"/>
              </a:buClr>
              <a:buSzPts val="1200"/>
              <a:buNone/>
              <a:defRPr sz="1200">
                <a:solidFill>
                  <a:srgbClr val="434343"/>
                </a:solidFill>
              </a:defRPr>
            </a:lvl5pPr>
            <a:lvl6pPr lvl="5" algn="ctr" rtl="0">
              <a:lnSpc>
                <a:spcPct val="100000"/>
              </a:lnSpc>
              <a:spcBef>
                <a:spcPts val="0"/>
              </a:spcBef>
              <a:spcAft>
                <a:spcPts val="0"/>
              </a:spcAft>
              <a:buClr>
                <a:srgbClr val="434343"/>
              </a:buClr>
              <a:buSzPts val="1200"/>
              <a:buNone/>
              <a:defRPr sz="1200">
                <a:solidFill>
                  <a:srgbClr val="434343"/>
                </a:solidFill>
              </a:defRPr>
            </a:lvl6pPr>
            <a:lvl7pPr lvl="6" algn="ctr" rtl="0">
              <a:lnSpc>
                <a:spcPct val="100000"/>
              </a:lnSpc>
              <a:spcBef>
                <a:spcPts val="0"/>
              </a:spcBef>
              <a:spcAft>
                <a:spcPts val="0"/>
              </a:spcAft>
              <a:buClr>
                <a:srgbClr val="434343"/>
              </a:buClr>
              <a:buSzPts val="1200"/>
              <a:buNone/>
              <a:defRPr sz="1200">
                <a:solidFill>
                  <a:srgbClr val="434343"/>
                </a:solidFill>
              </a:defRPr>
            </a:lvl7pPr>
            <a:lvl8pPr lvl="7" algn="ctr" rtl="0">
              <a:lnSpc>
                <a:spcPct val="100000"/>
              </a:lnSpc>
              <a:spcBef>
                <a:spcPts val="0"/>
              </a:spcBef>
              <a:spcAft>
                <a:spcPts val="0"/>
              </a:spcAft>
              <a:buClr>
                <a:srgbClr val="434343"/>
              </a:buClr>
              <a:buSzPts val="1200"/>
              <a:buNone/>
              <a:defRPr sz="1200">
                <a:solidFill>
                  <a:srgbClr val="434343"/>
                </a:solidFill>
              </a:defRPr>
            </a:lvl8pPr>
            <a:lvl9pPr lvl="8" algn="ctr" rtl="0">
              <a:lnSpc>
                <a:spcPct val="100000"/>
              </a:lnSpc>
              <a:spcBef>
                <a:spcPts val="0"/>
              </a:spcBef>
              <a:spcAft>
                <a:spcPts val="0"/>
              </a:spcAft>
              <a:buClr>
                <a:srgbClr val="434343"/>
              </a:buClr>
              <a:buSzPts val="1200"/>
              <a:buNone/>
              <a:defRPr sz="1200">
                <a:solidFill>
                  <a:srgbClr val="434343"/>
                </a:solidFill>
              </a:defRPr>
            </a:lvl9pPr>
          </a:lstStyle>
          <a:p>
            <a:endParaRPr/>
          </a:p>
        </p:txBody>
      </p:sp>
      <p:sp>
        <p:nvSpPr>
          <p:cNvPr id="45" name="Google Shape;45;p5"/>
          <p:cNvSpPr txBox="1">
            <a:spLocks noGrp="1"/>
          </p:cNvSpPr>
          <p:nvPr>
            <p:ph type="ctrTitle"/>
          </p:nvPr>
        </p:nvSpPr>
        <p:spPr>
          <a:xfrm>
            <a:off x="899250" y="5504167"/>
            <a:ext cx="73455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Tree>
    <p:extLst>
      <p:ext uri="{BB962C8B-B14F-4D97-AF65-F5344CB8AC3E}">
        <p14:creationId xmlns:p14="http://schemas.microsoft.com/office/powerpoint/2010/main" val="3486954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SUBTITLE">
  <p:cSld name="TITLE + SUBTITLE">
    <p:bg>
      <p:bgPr>
        <a:solidFill>
          <a:srgbClr val="AFA8D0"/>
        </a:solidFill>
        <a:effectLst/>
      </p:bgPr>
    </p:bg>
    <p:spTree>
      <p:nvGrpSpPr>
        <p:cNvPr id="1" name="Shape 36"/>
        <p:cNvGrpSpPr/>
        <p:nvPr/>
      </p:nvGrpSpPr>
      <p:grpSpPr>
        <a:xfrm>
          <a:off x="0" y="0"/>
          <a:ext cx="0" cy="0"/>
          <a:chOff x="0" y="0"/>
          <a:chExt cx="0" cy="0"/>
        </a:xfrm>
      </p:grpSpPr>
      <p:pic>
        <p:nvPicPr>
          <p:cNvPr id="37" name="Google Shape;37;p4"/>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8" name="Google Shape;38;p4"/>
          <p:cNvSpPr txBox="1">
            <a:spLocks noGrp="1"/>
          </p:cNvSpPr>
          <p:nvPr>
            <p:ph type="title" hasCustomPrompt="1"/>
          </p:nvPr>
        </p:nvSpPr>
        <p:spPr>
          <a:xfrm>
            <a:off x="609427" y="2057667"/>
            <a:ext cx="2051100" cy="17076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7200"/>
              <a:buNone/>
              <a:defRPr sz="7200"/>
            </a:lvl1pPr>
            <a:lvl2pPr lvl="1"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39" name="Google Shape;39;p4"/>
          <p:cNvSpPr txBox="1">
            <a:spLocks noGrp="1"/>
          </p:cNvSpPr>
          <p:nvPr>
            <p:ph type="ctrTitle" idx="2"/>
          </p:nvPr>
        </p:nvSpPr>
        <p:spPr>
          <a:xfrm>
            <a:off x="609425" y="3469167"/>
            <a:ext cx="6821100" cy="1620400"/>
          </a:xfrm>
          <a:prstGeom prst="rect">
            <a:avLst/>
          </a:prstGeom>
        </p:spPr>
        <p:txBody>
          <a:bodyPr spcFirstLastPara="1" wrap="square" lIns="91425" tIns="91425" rIns="91425" bIns="91425" anchor="t" anchorCtr="0">
            <a:noAutofit/>
          </a:bodyPr>
          <a:lstStyle>
            <a:lvl1pPr lvl="0" rtl="0">
              <a:spcBef>
                <a:spcPts val="0"/>
              </a:spcBef>
              <a:spcAft>
                <a:spcPts val="0"/>
              </a:spcAft>
              <a:buSzPts val="6000"/>
              <a:buNone/>
              <a:defRPr sz="6000"/>
            </a:lvl1pPr>
            <a:lvl2pPr lvl="1" rtl="0">
              <a:spcBef>
                <a:spcPts val="0"/>
              </a:spcBef>
              <a:spcAft>
                <a:spcPts val="0"/>
              </a:spcAft>
              <a:buClr>
                <a:srgbClr val="434343"/>
              </a:buClr>
              <a:buSzPts val="6000"/>
              <a:buNone/>
              <a:defRPr sz="6000">
                <a:solidFill>
                  <a:srgbClr val="434343"/>
                </a:solidFill>
              </a:defRPr>
            </a:lvl2pPr>
            <a:lvl3pPr lvl="2" rtl="0">
              <a:spcBef>
                <a:spcPts val="0"/>
              </a:spcBef>
              <a:spcAft>
                <a:spcPts val="0"/>
              </a:spcAft>
              <a:buClr>
                <a:srgbClr val="434343"/>
              </a:buClr>
              <a:buSzPts val="6000"/>
              <a:buNone/>
              <a:defRPr sz="6000">
                <a:solidFill>
                  <a:srgbClr val="434343"/>
                </a:solidFill>
              </a:defRPr>
            </a:lvl3pPr>
            <a:lvl4pPr lvl="3" rtl="0">
              <a:spcBef>
                <a:spcPts val="0"/>
              </a:spcBef>
              <a:spcAft>
                <a:spcPts val="0"/>
              </a:spcAft>
              <a:buClr>
                <a:srgbClr val="434343"/>
              </a:buClr>
              <a:buSzPts val="6000"/>
              <a:buNone/>
              <a:defRPr sz="6000">
                <a:solidFill>
                  <a:srgbClr val="434343"/>
                </a:solidFill>
              </a:defRPr>
            </a:lvl4pPr>
            <a:lvl5pPr lvl="4" rtl="0">
              <a:spcBef>
                <a:spcPts val="0"/>
              </a:spcBef>
              <a:spcAft>
                <a:spcPts val="0"/>
              </a:spcAft>
              <a:buClr>
                <a:srgbClr val="434343"/>
              </a:buClr>
              <a:buSzPts val="6000"/>
              <a:buNone/>
              <a:defRPr sz="6000">
                <a:solidFill>
                  <a:srgbClr val="434343"/>
                </a:solidFill>
              </a:defRPr>
            </a:lvl5pPr>
            <a:lvl6pPr lvl="5" rtl="0">
              <a:spcBef>
                <a:spcPts val="0"/>
              </a:spcBef>
              <a:spcAft>
                <a:spcPts val="0"/>
              </a:spcAft>
              <a:buClr>
                <a:srgbClr val="434343"/>
              </a:buClr>
              <a:buSzPts val="6000"/>
              <a:buNone/>
              <a:defRPr sz="6000">
                <a:solidFill>
                  <a:srgbClr val="434343"/>
                </a:solidFill>
              </a:defRPr>
            </a:lvl6pPr>
            <a:lvl7pPr lvl="6" rtl="0">
              <a:spcBef>
                <a:spcPts val="0"/>
              </a:spcBef>
              <a:spcAft>
                <a:spcPts val="0"/>
              </a:spcAft>
              <a:buClr>
                <a:srgbClr val="434343"/>
              </a:buClr>
              <a:buSzPts val="6000"/>
              <a:buNone/>
              <a:defRPr sz="6000">
                <a:solidFill>
                  <a:srgbClr val="434343"/>
                </a:solidFill>
              </a:defRPr>
            </a:lvl7pPr>
            <a:lvl8pPr lvl="7" rtl="0">
              <a:spcBef>
                <a:spcPts val="0"/>
              </a:spcBef>
              <a:spcAft>
                <a:spcPts val="0"/>
              </a:spcAft>
              <a:buClr>
                <a:srgbClr val="434343"/>
              </a:buClr>
              <a:buSzPts val="6000"/>
              <a:buNone/>
              <a:defRPr sz="6000">
                <a:solidFill>
                  <a:srgbClr val="434343"/>
                </a:solidFill>
              </a:defRPr>
            </a:lvl8pPr>
            <a:lvl9pPr lvl="8" rtl="0">
              <a:spcBef>
                <a:spcPts val="0"/>
              </a:spcBef>
              <a:spcAft>
                <a:spcPts val="0"/>
              </a:spcAft>
              <a:buClr>
                <a:srgbClr val="434343"/>
              </a:buClr>
              <a:buSzPts val="6000"/>
              <a:buNone/>
              <a:defRPr sz="6000">
                <a:solidFill>
                  <a:srgbClr val="434343"/>
                </a:solidFill>
              </a:defRPr>
            </a:lvl9pPr>
          </a:lstStyle>
          <a:p>
            <a:endParaRPr/>
          </a:p>
        </p:txBody>
      </p:sp>
      <p:sp>
        <p:nvSpPr>
          <p:cNvPr id="40" name="Google Shape;40;p4"/>
          <p:cNvSpPr txBox="1">
            <a:spLocks noGrp="1"/>
          </p:cNvSpPr>
          <p:nvPr>
            <p:ph type="subTitle" idx="1"/>
          </p:nvPr>
        </p:nvSpPr>
        <p:spPr>
          <a:xfrm flipH="1">
            <a:off x="609425" y="4812667"/>
            <a:ext cx="3108300" cy="702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Font typeface="Zilla Slab Light"/>
              <a:buNone/>
              <a:defRPr sz="1200">
                <a:latin typeface="Zilla Slab Light"/>
                <a:ea typeface="Zilla Slab Light"/>
                <a:cs typeface="Zilla Slab Light"/>
                <a:sym typeface="Zilla Slab Light"/>
              </a:defRPr>
            </a:lvl1pPr>
            <a:lvl2pPr lvl="1"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2pPr>
            <a:lvl3pPr lvl="2"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3pPr>
            <a:lvl4pPr lvl="3"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4pPr>
            <a:lvl5pPr lvl="4"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5pPr>
            <a:lvl6pPr lvl="5"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6pPr>
            <a:lvl7pPr lvl="6"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7pPr>
            <a:lvl8pPr lvl="7"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8pPr>
            <a:lvl9pPr lvl="8"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9pPr>
          </a:lstStyle>
          <a:p>
            <a:endParaRPr/>
          </a:p>
        </p:txBody>
      </p:sp>
    </p:spTree>
    <p:extLst>
      <p:ext uri="{BB962C8B-B14F-4D97-AF65-F5344CB8AC3E}">
        <p14:creationId xmlns:p14="http://schemas.microsoft.com/office/powerpoint/2010/main" val="2854106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DESIGN 2">
  <p:cSld name="TITLE + DESIGN 2">
    <p:bg>
      <p:bgPr>
        <a:blipFill>
          <a:blip r:embed="rId2">
            <a:alphaModFix/>
          </a:blip>
          <a:stretch>
            <a:fillRect/>
          </a:stretch>
        </a:blipFill>
        <a:effectLst/>
      </p:bgPr>
    </p:bg>
    <p:spTree>
      <p:nvGrpSpPr>
        <p:cNvPr id="1" name="Shape 97"/>
        <p:cNvGrpSpPr/>
        <p:nvPr/>
      </p:nvGrpSpPr>
      <p:grpSpPr>
        <a:xfrm>
          <a:off x="0" y="0"/>
          <a:ext cx="0" cy="0"/>
          <a:chOff x="0" y="0"/>
          <a:chExt cx="0" cy="0"/>
        </a:xfrm>
      </p:grpSpPr>
      <p:sp>
        <p:nvSpPr>
          <p:cNvPr id="98" name="Google Shape;98;p15"/>
          <p:cNvSpPr txBox="1">
            <a:spLocks noGrp="1"/>
          </p:cNvSpPr>
          <p:nvPr>
            <p:ph type="ctrTitle"/>
          </p:nvPr>
        </p:nvSpPr>
        <p:spPr>
          <a:xfrm>
            <a:off x="899250" y="5504167"/>
            <a:ext cx="73455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Tree>
    <p:extLst>
      <p:ext uri="{BB962C8B-B14F-4D97-AF65-F5344CB8AC3E}">
        <p14:creationId xmlns:p14="http://schemas.microsoft.com/office/powerpoint/2010/main" val="7717625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DESIGN ">
  <p:cSld name="TITLE + DESIGN ">
    <p:bg>
      <p:bgPr>
        <a:solidFill>
          <a:srgbClr val="AFA8D0"/>
        </a:solidFill>
        <a:effectLst/>
      </p:bgPr>
    </p:bg>
    <p:spTree>
      <p:nvGrpSpPr>
        <p:cNvPr id="1" name="Shape 72"/>
        <p:cNvGrpSpPr/>
        <p:nvPr/>
      </p:nvGrpSpPr>
      <p:grpSpPr>
        <a:xfrm>
          <a:off x="0" y="0"/>
          <a:ext cx="0" cy="0"/>
          <a:chOff x="0" y="0"/>
          <a:chExt cx="0" cy="0"/>
        </a:xfrm>
      </p:grpSpPr>
      <p:sp>
        <p:nvSpPr>
          <p:cNvPr id="73" name="Google Shape;73;p10"/>
          <p:cNvSpPr txBox="1">
            <a:spLocks noGrp="1"/>
          </p:cNvSpPr>
          <p:nvPr>
            <p:ph type="ctrTitle"/>
          </p:nvPr>
        </p:nvSpPr>
        <p:spPr>
          <a:xfrm>
            <a:off x="899250" y="5504167"/>
            <a:ext cx="73455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Tree>
    <p:extLst>
      <p:ext uri="{BB962C8B-B14F-4D97-AF65-F5344CB8AC3E}">
        <p14:creationId xmlns:p14="http://schemas.microsoft.com/office/powerpoint/2010/main" val="31666969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SUBTITLE 2">
  <p:cSld name="TITLE + SUBTITLE 2">
    <p:bg>
      <p:bgPr>
        <a:solidFill>
          <a:srgbClr val="AFA8D0"/>
        </a:solidFill>
        <a:effectLst/>
      </p:bgPr>
    </p:bg>
    <p:spTree>
      <p:nvGrpSpPr>
        <p:cNvPr id="1" name="Shape 85"/>
        <p:cNvGrpSpPr/>
        <p:nvPr/>
      </p:nvGrpSpPr>
      <p:grpSpPr>
        <a:xfrm>
          <a:off x="0" y="0"/>
          <a:ext cx="0" cy="0"/>
          <a:chOff x="0" y="0"/>
          <a:chExt cx="0" cy="0"/>
        </a:xfrm>
      </p:grpSpPr>
      <p:pic>
        <p:nvPicPr>
          <p:cNvPr id="86" name="Google Shape;86;p12"/>
          <p:cNvPicPr preferRelativeResize="0"/>
          <p:nvPr/>
        </p:nvPicPr>
        <p:blipFill rotWithShape="1">
          <a:blip r:embed="rId2">
            <a:alphaModFix/>
          </a:blip>
          <a:srcRect l="11620" r="3991"/>
          <a:stretch/>
        </p:blipFill>
        <p:spPr>
          <a:xfrm>
            <a:off x="1776125" y="0"/>
            <a:ext cx="7256070" cy="6448800"/>
          </a:xfrm>
          <a:prstGeom prst="rect">
            <a:avLst/>
          </a:prstGeom>
          <a:noFill/>
          <a:ln>
            <a:noFill/>
          </a:ln>
        </p:spPr>
      </p:pic>
      <p:sp>
        <p:nvSpPr>
          <p:cNvPr id="87" name="Google Shape;87;p12"/>
          <p:cNvSpPr txBox="1">
            <a:spLocks noGrp="1"/>
          </p:cNvSpPr>
          <p:nvPr>
            <p:ph type="title" hasCustomPrompt="1"/>
          </p:nvPr>
        </p:nvSpPr>
        <p:spPr>
          <a:xfrm>
            <a:off x="609427" y="2057667"/>
            <a:ext cx="2051100" cy="17076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7200"/>
              <a:buNone/>
              <a:defRPr sz="7200"/>
            </a:lvl1pPr>
            <a:lvl2pPr lvl="1"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88" name="Google Shape;88;p12"/>
          <p:cNvSpPr txBox="1">
            <a:spLocks noGrp="1"/>
          </p:cNvSpPr>
          <p:nvPr>
            <p:ph type="ctrTitle" idx="2"/>
          </p:nvPr>
        </p:nvSpPr>
        <p:spPr>
          <a:xfrm>
            <a:off x="609425" y="3469167"/>
            <a:ext cx="6821100" cy="1620400"/>
          </a:xfrm>
          <a:prstGeom prst="rect">
            <a:avLst/>
          </a:prstGeom>
        </p:spPr>
        <p:txBody>
          <a:bodyPr spcFirstLastPara="1" wrap="square" lIns="91425" tIns="91425" rIns="91425" bIns="91425" anchor="t" anchorCtr="0">
            <a:noAutofit/>
          </a:bodyPr>
          <a:lstStyle>
            <a:lvl1pPr lvl="0" rtl="0">
              <a:spcBef>
                <a:spcPts val="0"/>
              </a:spcBef>
              <a:spcAft>
                <a:spcPts val="0"/>
              </a:spcAft>
              <a:buSzPts val="6000"/>
              <a:buNone/>
              <a:defRPr sz="6000"/>
            </a:lvl1pPr>
            <a:lvl2pPr lvl="1" rtl="0">
              <a:spcBef>
                <a:spcPts val="0"/>
              </a:spcBef>
              <a:spcAft>
                <a:spcPts val="0"/>
              </a:spcAft>
              <a:buClr>
                <a:srgbClr val="434343"/>
              </a:buClr>
              <a:buSzPts val="6000"/>
              <a:buNone/>
              <a:defRPr sz="6000">
                <a:solidFill>
                  <a:srgbClr val="434343"/>
                </a:solidFill>
              </a:defRPr>
            </a:lvl2pPr>
            <a:lvl3pPr lvl="2" rtl="0">
              <a:spcBef>
                <a:spcPts val="0"/>
              </a:spcBef>
              <a:spcAft>
                <a:spcPts val="0"/>
              </a:spcAft>
              <a:buClr>
                <a:srgbClr val="434343"/>
              </a:buClr>
              <a:buSzPts val="6000"/>
              <a:buNone/>
              <a:defRPr sz="6000">
                <a:solidFill>
                  <a:srgbClr val="434343"/>
                </a:solidFill>
              </a:defRPr>
            </a:lvl3pPr>
            <a:lvl4pPr lvl="3" rtl="0">
              <a:spcBef>
                <a:spcPts val="0"/>
              </a:spcBef>
              <a:spcAft>
                <a:spcPts val="0"/>
              </a:spcAft>
              <a:buClr>
                <a:srgbClr val="434343"/>
              </a:buClr>
              <a:buSzPts val="6000"/>
              <a:buNone/>
              <a:defRPr sz="6000">
                <a:solidFill>
                  <a:srgbClr val="434343"/>
                </a:solidFill>
              </a:defRPr>
            </a:lvl4pPr>
            <a:lvl5pPr lvl="4" rtl="0">
              <a:spcBef>
                <a:spcPts val="0"/>
              </a:spcBef>
              <a:spcAft>
                <a:spcPts val="0"/>
              </a:spcAft>
              <a:buClr>
                <a:srgbClr val="434343"/>
              </a:buClr>
              <a:buSzPts val="6000"/>
              <a:buNone/>
              <a:defRPr sz="6000">
                <a:solidFill>
                  <a:srgbClr val="434343"/>
                </a:solidFill>
              </a:defRPr>
            </a:lvl5pPr>
            <a:lvl6pPr lvl="5" rtl="0">
              <a:spcBef>
                <a:spcPts val="0"/>
              </a:spcBef>
              <a:spcAft>
                <a:spcPts val="0"/>
              </a:spcAft>
              <a:buClr>
                <a:srgbClr val="434343"/>
              </a:buClr>
              <a:buSzPts val="6000"/>
              <a:buNone/>
              <a:defRPr sz="6000">
                <a:solidFill>
                  <a:srgbClr val="434343"/>
                </a:solidFill>
              </a:defRPr>
            </a:lvl6pPr>
            <a:lvl7pPr lvl="6" rtl="0">
              <a:spcBef>
                <a:spcPts val="0"/>
              </a:spcBef>
              <a:spcAft>
                <a:spcPts val="0"/>
              </a:spcAft>
              <a:buClr>
                <a:srgbClr val="434343"/>
              </a:buClr>
              <a:buSzPts val="6000"/>
              <a:buNone/>
              <a:defRPr sz="6000">
                <a:solidFill>
                  <a:srgbClr val="434343"/>
                </a:solidFill>
              </a:defRPr>
            </a:lvl7pPr>
            <a:lvl8pPr lvl="7" rtl="0">
              <a:spcBef>
                <a:spcPts val="0"/>
              </a:spcBef>
              <a:spcAft>
                <a:spcPts val="0"/>
              </a:spcAft>
              <a:buClr>
                <a:srgbClr val="434343"/>
              </a:buClr>
              <a:buSzPts val="6000"/>
              <a:buNone/>
              <a:defRPr sz="6000">
                <a:solidFill>
                  <a:srgbClr val="434343"/>
                </a:solidFill>
              </a:defRPr>
            </a:lvl8pPr>
            <a:lvl9pPr lvl="8" rtl="0">
              <a:spcBef>
                <a:spcPts val="0"/>
              </a:spcBef>
              <a:spcAft>
                <a:spcPts val="0"/>
              </a:spcAft>
              <a:buClr>
                <a:srgbClr val="434343"/>
              </a:buClr>
              <a:buSzPts val="6000"/>
              <a:buNone/>
              <a:defRPr sz="6000">
                <a:solidFill>
                  <a:srgbClr val="434343"/>
                </a:solidFill>
              </a:defRPr>
            </a:lvl9pPr>
          </a:lstStyle>
          <a:p>
            <a:endParaRPr/>
          </a:p>
        </p:txBody>
      </p:sp>
      <p:sp>
        <p:nvSpPr>
          <p:cNvPr id="89" name="Google Shape;89;p12"/>
          <p:cNvSpPr txBox="1">
            <a:spLocks noGrp="1"/>
          </p:cNvSpPr>
          <p:nvPr>
            <p:ph type="subTitle" idx="1"/>
          </p:nvPr>
        </p:nvSpPr>
        <p:spPr>
          <a:xfrm flipH="1">
            <a:off x="609425" y="4812667"/>
            <a:ext cx="3108300" cy="702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Font typeface="Zilla Slab Light"/>
              <a:buNone/>
              <a:defRPr sz="1200">
                <a:latin typeface="Zilla Slab Light"/>
                <a:ea typeface="Zilla Slab Light"/>
                <a:cs typeface="Zilla Slab Light"/>
                <a:sym typeface="Zilla Slab Light"/>
              </a:defRPr>
            </a:lvl1pPr>
            <a:lvl2pPr lvl="1"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2pPr>
            <a:lvl3pPr lvl="2"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3pPr>
            <a:lvl4pPr lvl="3"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4pPr>
            <a:lvl5pPr lvl="4"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5pPr>
            <a:lvl6pPr lvl="5"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6pPr>
            <a:lvl7pPr lvl="6"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7pPr>
            <a:lvl8pPr lvl="7"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8pPr>
            <a:lvl9pPr lvl="8"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9pPr>
          </a:lstStyle>
          <a:p>
            <a:endParaRPr/>
          </a:p>
        </p:txBody>
      </p:sp>
    </p:spTree>
    <p:extLst>
      <p:ext uri="{BB962C8B-B14F-4D97-AF65-F5344CB8AC3E}">
        <p14:creationId xmlns:p14="http://schemas.microsoft.com/office/powerpoint/2010/main" val="17869339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QUOTE">
    <p:bg>
      <p:bgPr>
        <a:solidFill>
          <a:srgbClr val="AFA8D0"/>
        </a:solidFill>
        <a:effectLst/>
      </p:bgPr>
    </p:bg>
    <p:spTree>
      <p:nvGrpSpPr>
        <p:cNvPr id="1" name="Shape 62"/>
        <p:cNvGrpSpPr/>
        <p:nvPr/>
      </p:nvGrpSpPr>
      <p:grpSpPr>
        <a:xfrm>
          <a:off x="0" y="0"/>
          <a:ext cx="0" cy="0"/>
          <a:chOff x="0" y="0"/>
          <a:chExt cx="0" cy="0"/>
        </a:xfrm>
      </p:grpSpPr>
      <p:pic>
        <p:nvPicPr>
          <p:cNvPr id="63" name="Google Shape;63;p8"/>
          <p:cNvPicPr preferRelativeResize="0"/>
          <p:nvPr/>
        </p:nvPicPr>
        <p:blipFill rotWithShape="1">
          <a:blip r:embed="rId2">
            <a:alphaModFix/>
          </a:blip>
          <a:srcRect l="6670" t="23465" r="19457"/>
          <a:stretch/>
        </p:blipFill>
        <p:spPr>
          <a:xfrm>
            <a:off x="0" y="2643000"/>
            <a:ext cx="5430600" cy="4219800"/>
          </a:xfrm>
          <a:prstGeom prst="rect">
            <a:avLst/>
          </a:prstGeom>
          <a:noFill/>
          <a:ln>
            <a:noFill/>
          </a:ln>
        </p:spPr>
      </p:pic>
      <p:pic>
        <p:nvPicPr>
          <p:cNvPr id="64" name="Google Shape;64;p8"/>
          <p:cNvPicPr preferRelativeResize="0"/>
          <p:nvPr/>
        </p:nvPicPr>
        <p:blipFill rotWithShape="1">
          <a:blip r:embed="rId3">
            <a:alphaModFix/>
          </a:blip>
          <a:srcRect l="60718" b="38141"/>
          <a:stretch/>
        </p:blipFill>
        <p:spPr>
          <a:xfrm>
            <a:off x="7566550" y="0"/>
            <a:ext cx="1577450" cy="1863029"/>
          </a:xfrm>
          <a:prstGeom prst="rect">
            <a:avLst/>
          </a:prstGeom>
          <a:noFill/>
          <a:ln>
            <a:noFill/>
          </a:ln>
        </p:spPr>
      </p:pic>
      <p:sp>
        <p:nvSpPr>
          <p:cNvPr id="65" name="Google Shape;65;p8"/>
          <p:cNvSpPr txBox="1">
            <a:spLocks noGrp="1"/>
          </p:cNvSpPr>
          <p:nvPr>
            <p:ph type="ctrTitle"/>
          </p:nvPr>
        </p:nvSpPr>
        <p:spPr>
          <a:xfrm>
            <a:off x="2788350" y="3833600"/>
            <a:ext cx="3567300" cy="411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200"/>
              <a:buNone/>
              <a:defRPr sz="12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66" name="Google Shape;66;p8"/>
          <p:cNvSpPr txBox="1">
            <a:spLocks noGrp="1"/>
          </p:cNvSpPr>
          <p:nvPr>
            <p:ph type="subTitle" idx="1"/>
          </p:nvPr>
        </p:nvSpPr>
        <p:spPr>
          <a:xfrm flipH="1">
            <a:off x="2454725" y="3024400"/>
            <a:ext cx="4234500" cy="80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Tree>
    <p:extLst>
      <p:ext uri="{BB962C8B-B14F-4D97-AF65-F5344CB8AC3E}">
        <p14:creationId xmlns:p14="http://schemas.microsoft.com/office/powerpoint/2010/main" val="8792367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FOUR COLUMNS 1">
  <p:cSld name="FOUR COLUMNS 1">
    <p:bg>
      <p:bgPr>
        <a:solidFill>
          <a:srgbClr val="AFA8D0"/>
        </a:solidFill>
        <a:effectLst/>
      </p:bgPr>
    </p:bg>
    <p:spTree>
      <p:nvGrpSpPr>
        <p:cNvPr id="1" name="Shape 74"/>
        <p:cNvGrpSpPr/>
        <p:nvPr/>
      </p:nvGrpSpPr>
      <p:grpSpPr>
        <a:xfrm>
          <a:off x="0" y="0"/>
          <a:ext cx="0" cy="0"/>
          <a:chOff x="0" y="0"/>
          <a:chExt cx="0" cy="0"/>
        </a:xfrm>
      </p:grpSpPr>
      <p:pic>
        <p:nvPicPr>
          <p:cNvPr id="75" name="Google Shape;75;p11"/>
          <p:cNvPicPr preferRelativeResize="0"/>
          <p:nvPr/>
        </p:nvPicPr>
        <p:blipFill rotWithShape="1">
          <a:blip r:embed="rId2">
            <a:alphaModFix/>
          </a:blip>
          <a:srcRect l="13058" t="14965" b="58884"/>
          <a:stretch/>
        </p:blipFill>
        <p:spPr>
          <a:xfrm>
            <a:off x="2274575" y="5308402"/>
            <a:ext cx="6869420" cy="1549597"/>
          </a:xfrm>
          <a:prstGeom prst="rect">
            <a:avLst/>
          </a:prstGeom>
          <a:noFill/>
          <a:ln>
            <a:noFill/>
          </a:ln>
        </p:spPr>
      </p:pic>
      <p:sp>
        <p:nvSpPr>
          <p:cNvPr id="76" name="Google Shape;76;p11"/>
          <p:cNvSpPr txBox="1">
            <a:spLocks noGrp="1"/>
          </p:cNvSpPr>
          <p:nvPr>
            <p:ph type="ctrTitle"/>
          </p:nvPr>
        </p:nvSpPr>
        <p:spPr>
          <a:xfrm>
            <a:off x="899250" y="5504167"/>
            <a:ext cx="73455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
        <p:nvSpPr>
          <p:cNvPr id="77" name="Google Shape;77;p11"/>
          <p:cNvSpPr txBox="1">
            <a:spLocks noGrp="1"/>
          </p:cNvSpPr>
          <p:nvPr>
            <p:ph type="subTitle" idx="1"/>
          </p:nvPr>
        </p:nvSpPr>
        <p:spPr>
          <a:xfrm>
            <a:off x="1366125" y="3591367"/>
            <a:ext cx="1577100" cy="54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78" name="Google Shape;78;p11"/>
          <p:cNvSpPr txBox="1">
            <a:spLocks noGrp="1"/>
          </p:cNvSpPr>
          <p:nvPr>
            <p:ph type="subTitle" idx="2"/>
          </p:nvPr>
        </p:nvSpPr>
        <p:spPr>
          <a:xfrm>
            <a:off x="1366125" y="3164967"/>
            <a:ext cx="1577100" cy="54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4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79" name="Google Shape;79;p11"/>
          <p:cNvSpPr txBox="1">
            <a:spLocks noGrp="1"/>
          </p:cNvSpPr>
          <p:nvPr>
            <p:ph type="subTitle" idx="3"/>
          </p:nvPr>
        </p:nvSpPr>
        <p:spPr>
          <a:xfrm>
            <a:off x="3004125" y="3591367"/>
            <a:ext cx="1577100" cy="54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80" name="Google Shape;80;p11"/>
          <p:cNvSpPr txBox="1">
            <a:spLocks noGrp="1"/>
          </p:cNvSpPr>
          <p:nvPr>
            <p:ph type="subTitle" idx="4"/>
          </p:nvPr>
        </p:nvSpPr>
        <p:spPr>
          <a:xfrm>
            <a:off x="3004125" y="3164967"/>
            <a:ext cx="1577100" cy="54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4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81" name="Google Shape;81;p11"/>
          <p:cNvSpPr txBox="1">
            <a:spLocks noGrp="1"/>
          </p:cNvSpPr>
          <p:nvPr>
            <p:ph type="subTitle" idx="5"/>
          </p:nvPr>
        </p:nvSpPr>
        <p:spPr>
          <a:xfrm>
            <a:off x="4642125" y="3591367"/>
            <a:ext cx="1577100" cy="54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82" name="Google Shape;82;p11"/>
          <p:cNvSpPr txBox="1">
            <a:spLocks noGrp="1"/>
          </p:cNvSpPr>
          <p:nvPr>
            <p:ph type="subTitle" idx="6"/>
          </p:nvPr>
        </p:nvSpPr>
        <p:spPr>
          <a:xfrm>
            <a:off x="4642125" y="3164967"/>
            <a:ext cx="1577100" cy="54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4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83" name="Google Shape;83;p11"/>
          <p:cNvSpPr txBox="1">
            <a:spLocks noGrp="1"/>
          </p:cNvSpPr>
          <p:nvPr>
            <p:ph type="subTitle" idx="7"/>
          </p:nvPr>
        </p:nvSpPr>
        <p:spPr>
          <a:xfrm>
            <a:off x="6280125" y="3591367"/>
            <a:ext cx="1577100" cy="54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84" name="Google Shape;84;p11"/>
          <p:cNvSpPr txBox="1">
            <a:spLocks noGrp="1"/>
          </p:cNvSpPr>
          <p:nvPr>
            <p:ph type="subTitle" idx="8"/>
          </p:nvPr>
        </p:nvSpPr>
        <p:spPr>
          <a:xfrm>
            <a:off x="6280125" y="3164967"/>
            <a:ext cx="1577100" cy="54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4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Tree>
    <p:extLst>
      <p:ext uri="{BB962C8B-B14F-4D97-AF65-F5344CB8AC3E}">
        <p14:creationId xmlns:p14="http://schemas.microsoft.com/office/powerpoint/2010/main" val="31183686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SUBTITLE 4">
  <p:cSld name="TITLE + SUBTITLE 4">
    <p:bg>
      <p:bgPr>
        <a:solidFill>
          <a:srgbClr val="AFA8D0"/>
        </a:solidFill>
        <a:effectLst/>
      </p:bgPr>
    </p:bg>
    <p:spTree>
      <p:nvGrpSpPr>
        <p:cNvPr id="1" name="Shape 106"/>
        <p:cNvGrpSpPr/>
        <p:nvPr/>
      </p:nvGrpSpPr>
      <p:grpSpPr>
        <a:xfrm>
          <a:off x="0" y="0"/>
          <a:ext cx="0" cy="0"/>
          <a:chOff x="0" y="0"/>
          <a:chExt cx="0" cy="0"/>
        </a:xfrm>
      </p:grpSpPr>
      <p:pic>
        <p:nvPicPr>
          <p:cNvPr id="107" name="Google Shape;107;p18"/>
          <p:cNvPicPr preferRelativeResize="0"/>
          <p:nvPr/>
        </p:nvPicPr>
        <p:blipFill rotWithShape="1">
          <a:blip r:embed="rId2">
            <a:alphaModFix/>
          </a:blip>
          <a:srcRect l="30429"/>
          <a:stretch/>
        </p:blipFill>
        <p:spPr>
          <a:xfrm>
            <a:off x="2782300" y="0"/>
            <a:ext cx="6361700" cy="6858000"/>
          </a:xfrm>
          <a:prstGeom prst="rect">
            <a:avLst/>
          </a:prstGeom>
          <a:noFill/>
          <a:ln>
            <a:noFill/>
          </a:ln>
        </p:spPr>
      </p:pic>
      <p:sp>
        <p:nvSpPr>
          <p:cNvPr id="108" name="Google Shape;108;p18"/>
          <p:cNvSpPr txBox="1">
            <a:spLocks noGrp="1"/>
          </p:cNvSpPr>
          <p:nvPr>
            <p:ph type="title" hasCustomPrompt="1"/>
          </p:nvPr>
        </p:nvSpPr>
        <p:spPr>
          <a:xfrm>
            <a:off x="609427" y="2057667"/>
            <a:ext cx="2051100" cy="17076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7200"/>
              <a:buNone/>
              <a:defRPr sz="7200"/>
            </a:lvl1pPr>
            <a:lvl2pPr lvl="1"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09" name="Google Shape;109;p18"/>
          <p:cNvSpPr txBox="1">
            <a:spLocks noGrp="1"/>
          </p:cNvSpPr>
          <p:nvPr>
            <p:ph type="ctrTitle" idx="2"/>
          </p:nvPr>
        </p:nvSpPr>
        <p:spPr>
          <a:xfrm>
            <a:off x="609425" y="3469167"/>
            <a:ext cx="6821100" cy="1620400"/>
          </a:xfrm>
          <a:prstGeom prst="rect">
            <a:avLst/>
          </a:prstGeom>
        </p:spPr>
        <p:txBody>
          <a:bodyPr spcFirstLastPara="1" wrap="square" lIns="91425" tIns="91425" rIns="91425" bIns="91425" anchor="t" anchorCtr="0">
            <a:noAutofit/>
          </a:bodyPr>
          <a:lstStyle>
            <a:lvl1pPr lvl="0" rtl="0">
              <a:spcBef>
                <a:spcPts val="0"/>
              </a:spcBef>
              <a:spcAft>
                <a:spcPts val="0"/>
              </a:spcAft>
              <a:buSzPts val="6000"/>
              <a:buNone/>
              <a:defRPr sz="6000"/>
            </a:lvl1pPr>
            <a:lvl2pPr lvl="1" rtl="0">
              <a:spcBef>
                <a:spcPts val="0"/>
              </a:spcBef>
              <a:spcAft>
                <a:spcPts val="0"/>
              </a:spcAft>
              <a:buClr>
                <a:srgbClr val="434343"/>
              </a:buClr>
              <a:buSzPts val="6000"/>
              <a:buNone/>
              <a:defRPr sz="6000">
                <a:solidFill>
                  <a:srgbClr val="434343"/>
                </a:solidFill>
              </a:defRPr>
            </a:lvl2pPr>
            <a:lvl3pPr lvl="2" rtl="0">
              <a:spcBef>
                <a:spcPts val="0"/>
              </a:spcBef>
              <a:spcAft>
                <a:spcPts val="0"/>
              </a:spcAft>
              <a:buClr>
                <a:srgbClr val="434343"/>
              </a:buClr>
              <a:buSzPts val="6000"/>
              <a:buNone/>
              <a:defRPr sz="6000">
                <a:solidFill>
                  <a:srgbClr val="434343"/>
                </a:solidFill>
              </a:defRPr>
            </a:lvl3pPr>
            <a:lvl4pPr lvl="3" rtl="0">
              <a:spcBef>
                <a:spcPts val="0"/>
              </a:spcBef>
              <a:spcAft>
                <a:spcPts val="0"/>
              </a:spcAft>
              <a:buClr>
                <a:srgbClr val="434343"/>
              </a:buClr>
              <a:buSzPts val="6000"/>
              <a:buNone/>
              <a:defRPr sz="6000">
                <a:solidFill>
                  <a:srgbClr val="434343"/>
                </a:solidFill>
              </a:defRPr>
            </a:lvl4pPr>
            <a:lvl5pPr lvl="4" rtl="0">
              <a:spcBef>
                <a:spcPts val="0"/>
              </a:spcBef>
              <a:spcAft>
                <a:spcPts val="0"/>
              </a:spcAft>
              <a:buClr>
                <a:srgbClr val="434343"/>
              </a:buClr>
              <a:buSzPts val="6000"/>
              <a:buNone/>
              <a:defRPr sz="6000">
                <a:solidFill>
                  <a:srgbClr val="434343"/>
                </a:solidFill>
              </a:defRPr>
            </a:lvl5pPr>
            <a:lvl6pPr lvl="5" rtl="0">
              <a:spcBef>
                <a:spcPts val="0"/>
              </a:spcBef>
              <a:spcAft>
                <a:spcPts val="0"/>
              </a:spcAft>
              <a:buClr>
                <a:srgbClr val="434343"/>
              </a:buClr>
              <a:buSzPts val="6000"/>
              <a:buNone/>
              <a:defRPr sz="6000">
                <a:solidFill>
                  <a:srgbClr val="434343"/>
                </a:solidFill>
              </a:defRPr>
            </a:lvl6pPr>
            <a:lvl7pPr lvl="6" rtl="0">
              <a:spcBef>
                <a:spcPts val="0"/>
              </a:spcBef>
              <a:spcAft>
                <a:spcPts val="0"/>
              </a:spcAft>
              <a:buClr>
                <a:srgbClr val="434343"/>
              </a:buClr>
              <a:buSzPts val="6000"/>
              <a:buNone/>
              <a:defRPr sz="6000">
                <a:solidFill>
                  <a:srgbClr val="434343"/>
                </a:solidFill>
              </a:defRPr>
            </a:lvl7pPr>
            <a:lvl8pPr lvl="7" rtl="0">
              <a:spcBef>
                <a:spcPts val="0"/>
              </a:spcBef>
              <a:spcAft>
                <a:spcPts val="0"/>
              </a:spcAft>
              <a:buClr>
                <a:srgbClr val="434343"/>
              </a:buClr>
              <a:buSzPts val="6000"/>
              <a:buNone/>
              <a:defRPr sz="6000">
                <a:solidFill>
                  <a:srgbClr val="434343"/>
                </a:solidFill>
              </a:defRPr>
            </a:lvl8pPr>
            <a:lvl9pPr lvl="8" rtl="0">
              <a:spcBef>
                <a:spcPts val="0"/>
              </a:spcBef>
              <a:spcAft>
                <a:spcPts val="0"/>
              </a:spcAft>
              <a:buClr>
                <a:srgbClr val="434343"/>
              </a:buClr>
              <a:buSzPts val="6000"/>
              <a:buNone/>
              <a:defRPr sz="6000">
                <a:solidFill>
                  <a:srgbClr val="434343"/>
                </a:solidFill>
              </a:defRPr>
            </a:lvl9pPr>
          </a:lstStyle>
          <a:p>
            <a:endParaRPr/>
          </a:p>
        </p:txBody>
      </p:sp>
      <p:sp>
        <p:nvSpPr>
          <p:cNvPr id="110" name="Google Shape;110;p18"/>
          <p:cNvSpPr txBox="1">
            <a:spLocks noGrp="1"/>
          </p:cNvSpPr>
          <p:nvPr>
            <p:ph type="subTitle" idx="1"/>
          </p:nvPr>
        </p:nvSpPr>
        <p:spPr>
          <a:xfrm flipH="1">
            <a:off x="609425" y="4812667"/>
            <a:ext cx="3108300" cy="702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Font typeface="Zilla Slab Light"/>
              <a:buNone/>
              <a:defRPr sz="1200">
                <a:latin typeface="Zilla Slab Light"/>
                <a:ea typeface="Zilla Slab Light"/>
                <a:cs typeface="Zilla Slab Light"/>
                <a:sym typeface="Zilla Slab Light"/>
              </a:defRPr>
            </a:lvl1pPr>
            <a:lvl2pPr lvl="1"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2pPr>
            <a:lvl3pPr lvl="2"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3pPr>
            <a:lvl4pPr lvl="3"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4pPr>
            <a:lvl5pPr lvl="4"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5pPr>
            <a:lvl6pPr lvl="5"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6pPr>
            <a:lvl7pPr lvl="6"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7pPr>
            <a:lvl8pPr lvl="7"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8pPr>
            <a:lvl9pPr lvl="8"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9pPr>
          </a:lstStyle>
          <a:p>
            <a:endParaRPr/>
          </a:p>
        </p:txBody>
      </p:sp>
    </p:spTree>
    <p:extLst>
      <p:ext uri="{BB962C8B-B14F-4D97-AF65-F5344CB8AC3E}">
        <p14:creationId xmlns:p14="http://schemas.microsoft.com/office/powerpoint/2010/main" val="9869087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LUMNS 1">
  <p:cSld name="TWO COLUMNS 1">
    <p:bg>
      <p:bgPr>
        <a:blipFill>
          <a:blip r:embed="rId2">
            <a:alphaModFix/>
          </a:blip>
          <a:stretch>
            <a:fillRect/>
          </a:stretch>
        </a:blipFill>
        <a:effectLst/>
      </p:bgPr>
    </p:bg>
    <p:spTree>
      <p:nvGrpSpPr>
        <p:cNvPr id="1" name="Shape 120"/>
        <p:cNvGrpSpPr/>
        <p:nvPr/>
      </p:nvGrpSpPr>
      <p:grpSpPr>
        <a:xfrm>
          <a:off x="0" y="0"/>
          <a:ext cx="0" cy="0"/>
          <a:chOff x="0" y="0"/>
          <a:chExt cx="0" cy="0"/>
        </a:xfrm>
      </p:grpSpPr>
      <p:sp>
        <p:nvSpPr>
          <p:cNvPr id="121" name="Google Shape;121;p21"/>
          <p:cNvSpPr txBox="1">
            <a:spLocks noGrp="1"/>
          </p:cNvSpPr>
          <p:nvPr>
            <p:ph type="subTitle" idx="1"/>
          </p:nvPr>
        </p:nvSpPr>
        <p:spPr>
          <a:xfrm>
            <a:off x="874583" y="3475320"/>
            <a:ext cx="1993500" cy="54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100"/>
              <a:buNone/>
              <a:defRPr sz="1100"/>
            </a:lvl1pPr>
            <a:lvl2pPr lvl="1" algn="r" rtl="0">
              <a:lnSpc>
                <a:spcPct val="100000"/>
              </a:lnSpc>
              <a:spcBef>
                <a:spcPts val="0"/>
              </a:spcBef>
              <a:spcAft>
                <a:spcPts val="0"/>
              </a:spcAft>
              <a:buSzPts val="1100"/>
              <a:buNone/>
              <a:defRPr sz="1100"/>
            </a:lvl2pPr>
            <a:lvl3pPr lvl="2" algn="r" rtl="0">
              <a:lnSpc>
                <a:spcPct val="100000"/>
              </a:lnSpc>
              <a:spcBef>
                <a:spcPts val="0"/>
              </a:spcBef>
              <a:spcAft>
                <a:spcPts val="0"/>
              </a:spcAft>
              <a:buSzPts val="1100"/>
              <a:buNone/>
              <a:defRPr sz="1100"/>
            </a:lvl3pPr>
            <a:lvl4pPr lvl="3" algn="r" rtl="0">
              <a:lnSpc>
                <a:spcPct val="100000"/>
              </a:lnSpc>
              <a:spcBef>
                <a:spcPts val="0"/>
              </a:spcBef>
              <a:spcAft>
                <a:spcPts val="0"/>
              </a:spcAft>
              <a:buSzPts val="1100"/>
              <a:buNone/>
              <a:defRPr sz="1100"/>
            </a:lvl4pPr>
            <a:lvl5pPr lvl="4" algn="r" rtl="0">
              <a:lnSpc>
                <a:spcPct val="100000"/>
              </a:lnSpc>
              <a:spcBef>
                <a:spcPts val="0"/>
              </a:spcBef>
              <a:spcAft>
                <a:spcPts val="0"/>
              </a:spcAft>
              <a:buSzPts val="1100"/>
              <a:buNone/>
              <a:defRPr sz="1100"/>
            </a:lvl5pPr>
            <a:lvl6pPr lvl="5" algn="r" rtl="0">
              <a:lnSpc>
                <a:spcPct val="100000"/>
              </a:lnSpc>
              <a:spcBef>
                <a:spcPts val="0"/>
              </a:spcBef>
              <a:spcAft>
                <a:spcPts val="0"/>
              </a:spcAft>
              <a:buSzPts val="1100"/>
              <a:buNone/>
              <a:defRPr sz="1100"/>
            </a:lvl6pPr>
            <a:lvl7pPr lvl="6" algn="r" rtl="0">
              <a:lnSpc>
                <a:spcPct val="100000"/>
              </a:lnSpc>
              <a:spcBef>
                <a:spcPts val="0"/>
              </a:spcBef>
              <a:spcAft>
                <a:spcPts val="0"/>
              </a:spcAft>
              <a:buSzPts val="1100"/>
              <a:buNone/>
              <a:defRPr sz="1100"/>
            </a:lvl7pPr>
            <a:lvl8pPr lvl="7" algn="r" rtl="0">
              <a:lnSpc>
                <a:spcPct val="100000"/>
              </a:lnSpc>
              <a:spcBef>
                <a:spcPts val="0"/>
              </a:spcBef>
              <a:spcAft>
                <a:spcPts val="0"/>
              </a:spcAft>
              <a:buSzPts val="1100"/>
              <a:buNone/>
              <a:defRPr sz="1100"/>
            </a:lvl8pPr>
            <a:lvl9pPr lvl="8" algn="r" rtl="0">
              <a:lnSpc>
                <a:spcPct val="100000"/>
              </a:lnSpc>
              <a:spcBef>
                <a:spcPts val="0"/>
              </a:spcBef>
              <a:spcAft>
                <a:spcPts val="0"/>
              </a:spcAft>
              <a:buSzPts val="1100"/>
              <a:buNone/>
              <a:defRPr sz="1100"/>
            </a:lvl9pPr>
          </a:lstStyle>
          <a:p>
            <a:endParaRPr/>
          </a:p>
        </p:txBody>
      </p:sp>
      <p:sp>
        <p:nvSpPr>
          <p:cNvPr id="122" name="Google Shape;122;p21"/>
          <p:cNvSpPr txBox="1">
            <a:spLocks noGrp="1"/>
          </p:cNvSpPr>
          <p:nvPr>
            <p:ph type="subTitle" idx="2"/>
          </p:nvPr>
        </p:nvSpPr>
        <p:spPr>
          <a:xfrm>
            <a:off x="874583" y="3133327"/>
            <a:ext cx="1993500" cy="5448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400"/>
              <a:buFont typeface="Englebert"/>
              <a:buNone/>
              <a:defRPr sz="2400">
                <a:latin typeface="Englebert"/>
                <a:ea typeface="Englebert"/>
                <a:cs typeface="Englebert"/>
                <a:sym typeface="Englebert"/>
              </a:defRPr>
            </a:lvl1pPr>
            <a:lvl2pPr lvl="1" algn="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123" name="Google Shape;123;p21"/>
          <p:cNvSpPr txBox="1">
            <a:spLocks noGrp="1"/>
          </p:cNvSpPr>
          <p:nvPr>
            <p:ph type="subTitle" idx="3"/>
          </p:nvPr>
        </p:nvSpPr>
        <p:spPr>
          <a:xfrm flipH="1">
            <a:off x="6275920" y="3475320"/>
            <a:ext cx="1993500" cy="5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24" name="Google Shape;124;p21"/>
          <p:cNvSpPr txBox="1">
            <a:spLocks noGrp="1"/>
          </p:cNvSpPr>
          <p:nvPr>
            <p:ph type="subTitle" idx="4"/>
          </p:nvPr>
        </p:nvSpPr>
        <p:spPr>
          <a:xfrm flipH="1">
            <a:off x="6275920" y="3133327"/>
            <a:ext cx="1993500" cy="54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Englebert"/>
              <a:buNone/>
              <a:defRPr sz="24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Tree>
    <p:extLst>
      <p:ext uri="{BB962C8B-B14F-4D97-AF65-F5344CB8AC3E}">
        <p14:creationId xmlns:p14="http://schemas.microsoft.com/office/powerpoint/2010/main" val="684016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F8C4C9E-C1B1-4A28-AE6A-0100B4287BC1}" type="datetimeFigureOut">
              <a:rPr lang="en-US" smtClean="0"/>
              <a:t>6/8/2023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85B2ED8-3442-4146-83B6-3C324C120FDD}"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TEXT 2">
  <p:cSld name="TITLE + TEXT 2">
    <p:bg>
      <p:bgPr>
        <a:blipFill>
          <a:blip r:embed="rId2">
            <a:alphaModFix/>
          </a:blip>
          <a:stretch>
            <a:fillRect/>
          </a:stretch>
        </a:blipFill>
        <a:effectLst/>
      </p:bgPr>
    </p:bg>
    <p:spTree>
      <p:nvGrpSpPr>
        <p:cNvPr id="1" name="Shape 125"/>
        <p:cNvGrpSpPr/>
        <p:nvPr/>
      </p:nvGrpSpPr>
      <p:grpSpPr>
        <a:xfrm>
          <a:off x="0" y="0"/>
          <a:ext cx="0" cy="0"/>
          <a:chOff x="0" y="0"/>
          <a:chExt cx="0" cy="0"/>
        </a:xfrm>
      </p:grpSpPr>
      <p:sp>
        <p:nvSpPr>
          <p:cNvPr id="126" name="Google Shape;126;p22"/>
          <p:cNvSpPr/>
          <p:nvPr/>
        </p:nvSpPr>
        <p:spPr>
          <a:xfrm>
            <a:off x="5652281" y="1715793"/>
            <a:ext cx="3108300" cy="4144400"/>
          </a:xfrm>
          <a:prstGeom prst="ellipse">
            <a:avLst/>
          </a:prstGeom>
          <a:solidFill>
            <a:srgbClr val="FFFFFF">
              <a:alpha val="8039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645CA7"/>
              </a:solidFill>
              <a:latin typeface="Calibri"/>
              <a:ea typeface="Calibri"/>
              <a:cs typeface="Calibri"/>
              <a:sym typeface="Calibri"/>
            </a:endParaRPr>
          </a:p>
        </p:txBody>
      </p:sp>
      <p:sp>
        <p:nvSpPr>
          <p:cNvPr id="127" name="Google Shape;127;p22"/>
          <p:cNvSpPr txBox="1">
            <a:spLocks noGrp="1"/>
          </p:cNvSpPr>
          <p:nvPr>
            <p:ph type="ctrTitle"/>
          </p:nvPr>
        </p:nvSpPr>
        <p:spPr>
          <a:xfrm flipH="1">
            <a:off x="3348275" y="2823400"/>
            <a:ext cx="7716300" cy="89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645CA7"/>
              </a:buClr>
              <a:buSzPts val="6000"/>
              <a:buNone/>
              <a:defRPr sz="6000">
                <a:solidFill>
                  <a:srgbClr val="645CA7"/>
                </a:solidFill>
              </a:defRPr>
            </a:lvl1pPr>
            <a:lvl2pPr lvl="1" algn="ctr" rtl="0">
              <a:spcBef>
                <a:spcPts val="0"/>
              </a:spcBef>
              <a:spcAft>
                <a:spcPts val="0"/>
              </a:spcAft>
              <a:buClr>
                <a:srgbClr val="645CA7"/>
              </a:buClr>
              <a:buSzPts val="5200"/>
              <a:buNone/>
              <a:defRPr sz="5200">
                <a:solidFill>
                  <a:srgbClr val="645CA7"/>
                </a:solidFill>
              </a:defRPr>
            </a:lvl2pPr>
            <a:lvl3pPr lvl="2" algn="ctr" rtl="0">
              <a:spcBef>
                <a:spcPts val="0"/>
              </a:spcBef>
              <a:spcAft>
                <a:spcPts val="0"/>
              </a:spcAft>
              <a:buClr>
                <a:srgbClr val="645CA7"/>
              </a:buClr>
              <a:buSzPts val="5200"/>
              <a:buNone/>
              <a:defRPr sz="5200">
                <a:solidFill>
                  <a:srgbClr val="645CA7"/>
                </a:solidFill>
              </a:defRPr>
            </a:lvl3pPr>
            <a:lvl4pPr lvl="3" algn="ctr" rtl="0">
              <a:spcBef>
                <a:spcPts val="0"/>
              </a:spcBef>
              <a:spcAft>
                <a:spcPts val="0"/>
              </a:spcAft>
              <a:buClr>
                <a:srgbClr val="645CA7"/>
              </a:buClr>
              <a:buSzPts val="5200"/>
              <a:buNone/>
              <a:defRPr sz="5200">
                <a:solidFill>
                  <a:srgbClr val="645CA7"/>
                </a:solidFill>
              </a:defRPr>
            </a:lvl4pPr>
            <a:lvl5pPr lvl="4" algn="ctr" rtl="0">
              <a:spcBef>
                <a:spcPts val="0"/>
              </a:spcBef>
              <a:spcAft>
                <a:spcPts val="0"/>
              </a:spcAft>
              <a:buClr>
                <a:srgbClr val="645CA7"/>
              </a:buClr>
              <a:buSzPts val="5200"/>
              <a:buNone/>
              <a:defRPr sz="5200">
                <a:solidFill>
                  <a:srgbClr val="645CA7"/>
                </a:solidFill>
              </a:defRPr>
            </a:lvl5pPr>
            <a:lvl6pPr lvl="5" algn="ctr" rtl="0">
              <a:spcBef>
                <a:spcPts val="0"/>
              </a:spcBef>
              <a:spcAft>
                <a:spcPts val="0"/>
              </a:spcAft>
              <a:buClr>
                <a:srgbClr val="645CA7"/>
              </a:buClr>
              <a:buSzPts val="5200"/>
              <a:buNone/>
              <a:defRPr sz="5200">
                <a:solidFill>
                  <a:srgbClr val="645CA7"/>
                </a:solidFill>
              </a:defRPr>
            </a:lvl6pPr>
            <a:lvl7pPr lvl="6" algn="ctr" rtl="0">
              <a:spcBef>
                <a:spcPts val="0"/>
              </a:spcBef>
              <a:spcAft>
                <a:spcPts val="0"/>
              </a:spcAft>
              <a:buClr>
                <a:srgbClr val="645CA7"/>
              </a:buClr>
              <a:buSzPts val="5200"/>
              <a:buNone/>
              <a:defRPr sz="5200">
                <a:solidFill>
                  <a:srgbClr val="645CA7"/>
                </a:solidFill>
              </a:defRPr>
            </a:lvl7pPr>
            <a:lvl8pPr lvl="7" algn="ctr" rtl="0">
              <a:spcBef>
                <a:spcPts val="0"/>
              </a:spcBef>
              <a:spcAft>
                <a:spcPts val="0"/>
              </a:spcAft>
              <a:buClr>
                <a:srgbClr val="645CA7"/>
              </a:buClr>
              <a:buSzPts val="5200"/>
              <a:buNone/>
              <a:defRPr sz="5200">
                <a:solidFill>
                  <a:srgbClr val="645CA7"/>
                </a:solidFill>
              </a:defRPr>
            </a:lvl8pPr>
            <a:lvl9pPr lvl="8" algn="ctr" rtl="0">
              <a:spcBef>
                <a:spcPts val="0"/>
              </a:spcBef>
              <a:spcAft>
                <a:spcPts val="0"/>
              </a:spcAft>
              <a:buClr>
                <a:srgbClr val="645CA7"/>
              </a:buClr>
              <a:buSzPts val="5200"/>
              <a:buNone/>
              <a:defRPr sz="5200">
                <a:solidFill>
                  <a:srgbClr val="645CA7"/>
                </a:solidFill>
              </a:defRPr>
            </a:lvl9pPr>
          </a:lstStyle>
          <a:p>
            <a:endParaRPr/>
          </a:p>
        </p:txBody>
      </p:sp>
      <p:sp>
        <p:nvSpPr>
          <p:cNvPr id="128" name="Google Shape;128;p22"/>
          <p:cNvSpPr txBox="1">
            <a:spLocks noGrp="1"/>
          </p:cNvSpPr>
          <p:nvPr>
            <p:ph type="subTitle" idx="1"/>
          </p:nvPr>
        </p:nvSpPr>
        <p:spPr>
          <a:xfrm flipH="1">
            <a:off x="5897899" y="3717400"/>
            <a:ext cx="2616900" cy="8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45CA7"/>
              </a:buClr>
              <a:buSzPts val="1200"/>
              <a:buNone/>
              <a:defRPr sz="1200">
                <a:solidFill>
                  <a:srgbClr val="645CA7"/>
                </a:solidFill>
              </a:defRPr>
            </a:lvl1pPr>
            <a:lvl2pPr lvl="1" algn="ctr" rtl="0">
              <a:lnSpc>
                <a:spcPct val="100000"/>
              </a:lnSpc>
              <a:spcBef>
                <a:spcPts val="0"/>
              </a:spcBef>
              <a:spcAft>
                <a:spcPts val="0"/>
              </a:spcAft>
              <a:buClr>
                <a:srgbClr val="645CA7"/>
              </a:buClr>
              <a:buSzPts val="1200"/>
              <a:buNone/>
              <a:defRPr sz="1200">
                <a:solidFill>
                  <a:srgbClr val="645CA7"/>
                </a:solidFill>
              </a:defRPr>
            </a:lvl2pPr>
            <a:lvl3pPr lvl="2" algn="ctr" rtl="0">
              <a:lnSpc>
                <a:spcPct val="100000"/>
              </a:lnSpc>
              <a:spcBef>
                <a:spcPts val="0"/>
              </a:spcBef>
              <a:spcAft>
                <a:spcPts val="0"/>
              </a:spcAft>
              <a:buClr>
                <a:srgbClr val="645CA7"/>
              </a:buClr>
              <a:buSzPts val="1200"/>
              <a:buNone/>
              <a:defRPr sz="1200">
                <a:solidFill>
                  <a:srgbClr val="645CA7"/>
                </a:solidFill>
              </a:defRPr>
            </a:lvl3pPr>
            <a:lvl4pPr lvl="3" algn="ctr" rtl="0">
              <a:lnSpc>
                <a:spcPct val="100000"/>
              </a:lnSpc>
              <a:spcBef>
                <a:spcPts val="0"/>
              </a:spcBef>
              <a:spcAft>
                <a:spcPts val="0"/>
              </a:spcAft>
              <a:buClr>
                <a:srgbClr val="645CA7"/>
              </a:buClr>
              <a:buSzPts val="1200"/>
              <a:buNone/>
              <a:defRPr sz="1200">
                <a:solidFill>
                  <a:srgbClr val="645CA7"/>
                </a:solidFill>
              </a:defRPr>
            </a:lvl4pPr>
            <a:lvl5pPr lvl="4" algn="ctr" rtl="0">
              <a:lnSpc>
                <a:spcPct val="100000"/>
              </a:lnSpc>
              <a:spcBef>
                <a:spcPts val="0"/>
              </a:spcBef>
              <a:spcAft>
                <a:spcPts val="0"/>
              </a:spcAft>
              <a:buClr>
                <a:srgbClr val="645CA7"/>
              </a:buClr>
              <a:buSzPts val="1200"/>
              <a:buNone/>
              <a:defRPr sz="1200">
                <a:solidFill>
                  <a:srgbClr val="645CA7"/>
                </a:solidFill>
              </a:defRPr>
            </a:lvl5pPr>
            <a:lvl6pPr lvl="5" algn="ctr" rtl="0">
              <a:lnSpc>
                <a:spcPct val="100000"/>
              </a:lnSpc>
              <a:spcBef>
                <a:spcPts val="0"/>
              </a:spcBef>
              <a:spcAft>
                <a:spcPts val="0"/>
              </a:spcAft>
              <a:buClr>
                <a:srgbClr val="645CA7"/>
              </a:buClr>
              <a:buSzPts val="1200"/>
              <a:buNone/>
              <a:defRPr sz="1200">
                <a:solidFill>
                  <a:srgbClr val="645CA7"/>
                </a:solidFill>
              </a:defRPr>
            </a:lvl6pPr>
            <a:lvl7pPr lvl="6" algn="ctr" rtl="0">
              <a:lnSpc>
                <a:spcPct val="100000"/>
              </a:lnSpc>
              <a:spcBef>
                <a:spcPts val="0"/>
              </a:spcBef>
              <a:spcAft>
                <a:spcPts val="0"/>
              </a:spcAft>
              <a:buClr>
                <a:srgbClr val="645CA7"/>
              </a:buClr>
              <a:buSzPts val="1200"/>
              <a:buNone/>
              <a:defRPr sz="1200">
                <a:solidFill>
                  <a:srgbClr val="645CA7"/>
                </a:solidFill>
              </a:defRPr>
            </a:lvl7pPr>
            <a:lvl8pPr lvl="7" algn="ctr" rtl="0">
              <a:lnSpc>
                <a:spcPct val="100000"/>
              </a:lnSpc>
              <a:spcBef>
                <a:spcPts val="0"/>
              </a:spcBef>
              <a:spcAft>
                <a:spcPts val="0"/>
              </a:spcAft>
              <a:buClr>
                <a:srgbClr val="645CA7"/>
              </a:buClr>
              <a:buSzPts val="1200"/>
              <a:buNone/>
              <a:defRPr sz="1200">
                <a:solidFill>
                  <a:srgbClr val="645CA7"/>
                </a:solidFill>
              </a:defRPr>
            </a:lvl8pPr>
            <a:lvl9pPr lvl="8" algn="ctr" rtl="0">
              <a:lnSpc>
                <a:spcPct val="100000"/>
              </a:lnSpc>
              <a:spcBef>
                <a:spcPts val="0"/>
              </a:spcBef>
              <a:spcAft>
                <a:spcPts val="0"/>
              </a:spcAft>
              <a:buClr>
                <a:srgbClr val="645CA7"/>
              </a:buClr>
              <a:buSzPts val="1200"/>
              <a:buNone/>
              <a:defRPr sz="1200">
                <a:solidFill>
                  <a:srgbClr val="645CA7"/>
                </a:solidFill>
              </a:defRPr>
            </a:lvl9pPr>
          </a:lstStyle>
          <a:p>
            <a:endParaRPr/>
          </a:p>
        </p:txBody>
      </p:sp>
    </p:spTree>
    <p:extLst>
      <p:ext uri="{BB962C8B-B14F-4D97-AF65-F5344CB8AC3E}">
        <p14:creationId xmlns:p14="http://schemas.microsoft.com/office/powerpoint/2010/main" val="3854737825"/>
      </p:ext>
    </p:extLst>
  </p:cSld>
  <p:clrMapOvr>
    <a:masterClrMapping/>
  </p:clrMapOvr>
  <p:extLst>
    <p:ext uri="{DCECCB84-F9BA-43D5-87BE-67443E8EF086}">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pos="454">
          <p15:clr>
            <a:srgbClr val="FA7B17"/>
          </p15:clr>
        </p15:guide>
        <p15:guide id="2" pos="5306">
          <p15:clr>
            <a:srgbClr val="FA7B17"/>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73"/>
        <p:cNvGrpSpPr/>
        <p:nvPr/>
      </p:nvGrpSpPr>
      <p:grpSpPr>
        <a:xfrm>
          <a:off x="0" y="0"/>
          <a:ext cx="0" cy="0"/>
          <a:chOff x="0" y="0"/>
          <a:chExt cx="0" cy="0"/>
        </a:xfrm>
      </p:grpSpPr>
      <p:sp>
        <p:nvSpPr>
          <p:cNvPr id="74" name="Google Shape;74;p14"/>
          <p:cNvSpPr txBox="1">
            <a:spLocks noGrp="1"/>
          </p:cNvSpPr>
          <p:nvPr>
            <p:ph type="sldNum" idx="12"/>
          </p:nvPr>
        </p:nvSpPr>
        <p:spPr>
          <a:xfrm>
            <a:off x="8404384" y="6231535"/>
            <a:ext cx="5487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1778001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Quote">
  <p:cSld name="1_Quote">
    <p:bg>
      <p:bgPr>
        <a:solidFill>
          <a:schemeClr val="accent2"/>
        </a:solidFill>
        <a:effectLst/>
      </p:bgPr>
    </p:bg>
    <p:spTree>
      <p:nvGrpSpPr>
        <p:cNvPr id="1" name="Shape 18"/>
        <p:cNvGrpSpPr/>
        <p:nvPr/>
      </p:nvGrpSpPr>
      <p:grpSpPr>
        <a:xfrm>
          <a:off x="0" y="0"/>
          <a:ext cx="0" cy="0"/>
          <a:chOff x="0" y="0"/>
          <a:chExt cx="0" cy="0"/>
        </a:xfrm>
      </p:grpSpPr>
      <p:sp>
        <p:nvSpPr>
          <p:cNvPr id="19" name="Google Shape;19;p4"/>
          <p:cNvSpPr/>
          <p:nvPr/>
        </p:nvSpPr>
        <p:spPr>
          <a:xfrm rot="-5400000">
            <a:off x="-233050" y="-151150"/>
            <a:ext cx="7388400" cy="5541300"/>
          </a:xfrm>
          <a:prstGeom prst="chord">
            <a:avLst>
              <a:gd name="adj1" fmla="val 2673960"/>
              <a:gd name="adj2" fmla="val 18921779"/>
            </a:avLst>
          </a:prstGeom>
          <a:solidFill>
            <a:srgbClr val="610B0B">
              <a:alpha val="2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sldNum" idx="12"/>
          </p:nvPr>
        </p:nvSpPr>
        <p:spPr>
          <a:xfrm>
            <a:off x="8404384" y="6231535"/>
            <a:ext cx="548700" cy="5248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pic>
        <p:nvPicPr>
          <p:cNvPr id="21" name="Google Shape;21;p4"/>
          <p:cNvPicPr preferRelativeResize="0"/>
          <p:nvPr/>
        </p:nvPicPr>
        <p:blipFill>
          <a:blip r:embed="rId2">
            <a:alphaModFix/>
          </a:blip>
          <a:stretch>
            <a:fillRect/>
          </a:stretch>
        </p:blipFill>
        <p:spPr>
          <a:xfrm>
            <a:off x="5508300" y="0"/>
            <a:ext cx="3635700" cy="6083600"/>
          </a:xfrm>
          <a:prstGeom prst="rect">
            <a:avLst/>
          </a:prstGeom>
          <a:noFill/>
          <a:ln>
            <a:noFill/>
          </a:ln>
        </p:spPr>
      </p:pic>
      <p:sp>
        <p:nvSpPr>
          <p:cNvPr id="22" name="Google Shape;22;p4"/>
          <p:cNvSpPr txBox="1">
            <a:spLocks noGrp="1"/>
          </p:cNvSpPr>
          <p:nvPr>
            <p:ph type="body" idx="1"/>
          </p:nvPr>
        </p:nvSpPr>
        <p:spPr>
          <a:xfrm>
            <a:off x="1219200" y="1053600"/>
            <a:ext cx="4407300" cy="4188000"/>
          </a:xfrm>
          <a:prstGeom prst="rect">
            <a:avLst/>
          </a:prstGeom>
        </p:spPr>
        <p:txBody>
          <a:bodyPr spcFirstLastPara="1" wrap="square" lIns="0" tIns="0" rIns="0" bIns="0" anchor="t" anchorCtr="0">
            <a:noAutofit/>
          </a:bodyPr>
          <a:lstStyle>
            <a:lvl1pPr marL="457200" lvl="0" indent="-406400" rtl="0">
              <a:spcBef>
                <a:spcPts val="600"/>
              </a:spcBef>
              <a:spcAft>
                <a:spcPts val="0"/>
              </a:spcAft>
              <a:buClr>
                <a:schemeClr val="lt1"/>
              </a:buClr>
              <a:buSzPts val="2800"/>
              <a:buFont typeface="Inter-Regular"/>
              <a:buChar char="✓"/>
              <a:defRPr sz="2800">
                <a:solidFill>
                  <a:schemeClr val="lt1"/>
                </a:solidFill>
                <a:latin typeface="Inter-Regular"/>
                <a:ea typeface="Inter-Regular"/>
                <a:cs typeface="Inter-Regular"/>
                <a:sym typeface="Inter-Regular"/>
              </a:defRPr>
            </a:lvl1pPr>
            <a:lvl2pPr marL="914400" lvl="1" indent="-406400" rtl="0">
              <a:spcBef>
                <a:spcPts val="600"/>
              </a:spcBef>
              <a:spcAft>
                <a:spcPts val="0"/>
              </a:spcAft>
              <a:buClr>
                <a:schemeClr val="lt1"/>
              </a:buClr>
              <a:buSzPts val="2800"/>
              <a:buFont typeface="Inter-Regular"/>
              <a:buChar char="○"/>
              <a:defRPr sz="2800">
                <a:solidFill>
                  <a:schemeClr val="lt1"/>
                </a:solidFill>
                <a:latin typeface="Inter-Regular"/>
                <a:ea typeface="Inter-Regular"/>
                <a:cs typeface="Inter-Regular"/>
                <a:sym typeface="Inter-Regular"/>
              </a:defRPr>
            </a:lvl2pPr>
            <a:lvl3pPr marL="1371600" lvl="2" indent="-406400" rtl="0">
              <a:spcBef>
                <a:spcPts val="600"/>
              </a:spcBef>
              <a:spcAft>
                <a:spcPts val="0"/>
              </a:spcAft>
              <a:buClr>
                <a:schemeClr val="lt1"/>
              </a:buClr>
              <a:buSzPts val="2800"/>
              <a:buFont typeface="Inter-Regular"/>
              <a:buChar char="●"/>
              <a:defRPr sz="2800">
                <a:solidFill>
                  <a:schemeClr val="lt1"/>
                </a:solidFill>
                <a:latin typeface="Inter-Regular"/>
                <a:ea typeface="Inter-Regular"/>
                <a:cs typeface="Inter-Regular"/>
                <a:sym typeface="Inter-Regular"/>
              </a:defRPr>
            </a:lvl3pPr>
            <a:lvl4pPr marL="1828800" lvl="3" indent="-406400" rtl="0">
              <a:spcBef>
                <a:spcPts val="600"/>
              </a:spcBef>
              <a:spcAft>
                <a:spcPts val="0"/>
              </a:spcAft>
              <a:buClr>
                <a:schemeClr val="lt1"/>
              </a:buClr>
              <a:buSzPts val="2800"/>
              <a:buFont typeface="Inter-Regular"/>
              <a:buChar char="●"/>
              <a:defRPr sz="2800">
                <a:solidFill>
                  <a:schemeClr val="lt1"/>
                </a:solidFill>
                <a:latin typeface="Inter-Regular"/>
                <a:ea typeface="Inter-Regular"/>
                <a:cs typeface="Inter-Regular"/>
                <a:sym typeface="Inter-Regular"/>
              </a:defRPr>
            </a:lvl4pPr>
            <a:lvl5pPr marL="2286000" lvl="4" indent="-406400" rtl="0">
              <a:spcBef>
                <a:spcPts val="600"/>
              </a:spcBef>
              <a:spcAft>
                <a:spcPts val="0"/>
              </a:spcAft>
              <a:buClr>
                <a:schemeClr val="lt1"/>
              </a:buClr>
              <a:buSzPts val="2800"/>
              <a:buFont typeface="Inter-Regular"/>
              <a:buChar char="○"/>
              <a:defRPr sz="2800">
                <a:solidFill>
                  <a:schemeClr val="lt1"/>
                </a:solidFill>
                <a:latin typeface="Inter-Regular"/>
                <a:ea typeface="Inter-Regular"/>
                <a:cs typeface="Inter-Regular"/>
                <a:sym typeface="Inter-Regular"/>
              </a:defRPr>
            </a:lvl5pPr>
            <a:lvl6pPr marL="2743200" lvl="5" indent="-406400" rtl="0">
              <a:spcBef>
                <a:spcPts val="600"/>
              </a:spcBef>
              <a:spcAft>
                <a:spcPts val="0"/>
              </a:spcAft>
              <a:buClr>
                <a:schemeClr val="lt1"/>
              </a:buClr>
              <a:buSzPts val="2800"/>
              <a:buFont typeface="Inter-Regular"/>
              <a:buChar char="■"/>
              <a:defRPr sz="2800">
                <a:solidFill>
                  <a:schemeClr val="lt1"/>
                </a:solidFill>
                <a:latin typeface="Inter-Regular"/>
                <a:ea typeface="Inter-Regular"/>
                <a:cs typeface="Inter-Regular"/>
                <a:sym typeface="Inter-Regular"/>
              </a:defRPr>
            </a:lvl6pPr>
            <a:lvl7pPr marL="3200400" lvl="6" indent="-406400" rtl="0">
              <a:spcBef>
                <a:spcPts val="600"/>
              </a:spcBef>
              <a:spcAft>
                <a:spcPts val="0"/>
              </a:spcAft>
              <a:buClr>
                <a:schemeClr val="lt1"/>
              </a:buClr>
              <a:buSzPts val="2800"/>
              <a:buFont typeface="Inter-Regular"/>
              <a:buChar char="●"/>
              <a:defRPr sz="2800">
                <a:solidFill>
                  <a:schemeClr val="lt1"/>
                </a:solidFill>
                <a:latin typeface="Inter-Regular"/>
                <a:ea typeface="Inter-Regular"/>
                <a:cs typeface="Inter-Regular"/>
                <a:sym typeface="Inter-Regular"/>
              </a:defRPr>
            </a:lvl7pPr>
            <a:lvl8pPr marL="3657600" lvl="7" indent="-406400" rtl="0">
              <a:spcBef>
                <a:spcPts val="600"/>
              </a:spcBef>
              <a:spcAft>
                <a:spcPts val="0"/>
              </a:spcAft>
              <a:buClr>
                <a:schemeClr val="lt1"/>
              </a:buClr>
              <a:buSzPts val="2800"/>
              <a:buFont typeface="Inter-Regular"/>
              <a:buChar char="○"/>
              <a:defRPr sz="2800">
                <a:solidFill>
                  <a:schemeClr val="lt1"/>
                </a:solidFill>
                <a:latin typeface="Inter-Regular"/>
                <a:ea typeface="Inter-Regular"/>
                <a:cs typeface="Inter-Regular"/>
                <a:sym typeface="Inter-Regular"/>
              </a:defRPr>
            </a:lvl8pPr>
            <a:lvl9pPr marL="4114800" lvl="8" indent="-406400" rtl="0">
              <a:spcBef>
                <a:spcPts val="600"/>
              </a:spcBef>
              <a:spcAft>
                <a:spcPts val="600"/>
              </a:spcAft>
              <a:buClr>
                <a:schemeClr val="lt1"/>
              </a:buClr>
              <a:buSzPts val="2800"/>
              <a:buFont typeface="Inter-Regular"/>
              <a:buChar char="■"/>
              <a:defRPr sz="2800">
                <a:solidFill>
                  <a:schemeClr val="lt1"/>
                </a:solidFill>
                <a:latin typeface="Inter-Regular"/>
                <a:ea typeface="Inter-Regular"/>
                <a:cs typeface="Inter-Regular"/>
                <a:sym typeface="Inter-Regular"/>
              </a:defRPr>
            </a:lvl9pPr>
          </a:lstStyle>
          <a:p>
            <a:endParaRPr/>
          </a:p>
        </p:txBody>
      </p:sp>
      <p:sp>
        <p:nvSpPr>
          <p:cNvPr id="23" name="Google Shape;23;p4"/>
          <p:cNvSpPr txBox="1"/>
          <p:nvPr/>
        </p:nvSpPr>
        <p:spPr>
          <a:xfrm>
            <a:off x="721100" y="654100"/>
            <a:ext cx="426600" cy="871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9600">
                <a:solidFill>
                  <a:schemeClr val="accent1"/>
                </a:solidFill>
                <a:latin typeface="Playfair Display"/>
                <a:ea typeface="Playfair Display"/>
                <a:cs typeface="Playfair Display"/>
                <a:sym typeface="Playfair Display"/>
              </a:rPr>
              <a:t>“</a:t>
            </a:r>
            <a:endParaRPr sz="9600">
              <a:solidFill>
                <a:schemeClr val="accent1"/>
              </a:solidFill>
              <a:latin typeface="Playfair Display"/>
              <a:ea typeface="Playfair Display"/>
              <a:cs typeface="Playfair Display"/>
              <a:sym typeface="Playfair Display"/>
            </a:endParaRPr>
          </a:p>
        </p:txBody>
      </p:sp>
    </p:spTree>
    <p:extLst>
      <p:ext uri="{BB962C8B-B14F-4D97-AF65-F5344CB8AC3E}">
        <p14:creationId xmlns:p14="http://schemas.microsoft.com/office/powerpoint/2010/main" val="28170062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 Illustration 3">
  <p:cSld name="Blank - Illustration 3">
    <p:spTree>
      <p:nvGrpSpPr>
        <p:cNvPr id="1" name="Shape 67"/>
        <p:cNvGrpSpPr/>
        <p:nvPr/>
      </p:nvGrpSpPr>
      <p:grpSpPr>
        <a:xfrm>
          <a:off x="0" y="0"/>
          <a:ext cx="0" cy="0"/>
          <a:chOff x="0" y="0"/>
          <a:chExt cx="0" cy="0"/>
        </a:xfrm>
      </p:grpSpPr>
      <p:sp>
        <p:nvSpPr>
          <p:cNvPr id="68" name="Google Shape;68;p12"/>
          <p:cNvSpPr txBox="1">
            <a:spLocks noGrp="1"/>
          </p:cNvSpPr>
          <p:nvPr>
            <p:ph type="sldNum" idx="12"/>
          </p:nvPr>
        </p:nvSpPr>
        <p:spPr>
          <a:xfrm>
            <a:off x="8404384" y="6231535"/>
            <a:ext cx="5487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9" name="Google Shape;69;p12"/>
          <p:cNvPicPr preferRelativeResize="0"/>
          <p:nvPr/>
        </p:nvPicPr>
        <p:blipFill>
          <a:blip r:embed="rId2">
            <a:alphaModFix/>
          </a:blip>
          <a:stretch>
            <a:fillRect/>
          </a:stretch>
        </p:blipFill>
        <p:spPr>
          <a:xfrm>
            <a:off x="6687216" y="1"/>
            <a:ext cx="2456794" cy="5827513"/>
          </a:xfrm>
          <a:prstGeom prst="rect">
            <a:avLst/>
          </a:prstGeom>
          <a:noFill/>
          <a:ln>
            <a:noFill/>
          </a:ln>
        </p:spPr>
      </p:pic>
    </p:spTree>
    <p:extLst>
      <p:ext uri="{BB962C8B-B14F-4D97-AF65-F5344CB8AC3E}">
        <p14:creationId xmlns:p14="http://schemas.microsoft.com/office/powerpoint/2010/main" val="30001022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 Illustration 2">
  <p:cSld name="Blank - Illustration 2">
    <p:spTree>
      <p:nvGrpSpPr>
        <p:cNvPr id="1" name="Shape 63"/>
        <p:cNvGrpSpPr/>
        <p:nvPr/>
      </p:nvGrpSpPr>
      <p:grpSpPr>
        <a:xfrm>
          <a:off x="0" y="0"/>
          <a:ext cx="0" cy="0"/>
          <a:chOff x="0" y="0"/>
          <a:chExt cx="0" cy="0"/>
        </a:xfrm>
      </p:grpSpPr>
      <p:sp>
        <p:nvSpPr>
          <p:cNvPr id="64" name="Google Shape;64;p11"/>
          <p:cNvSpPr/>
          <p:nvPr/>
        </p:nvSpPr>
        <p:spPr>
          <a:xfrm>
            <a:off x="5733000" y="769800"/>
            <a:ext cx="3988800" cy="5318400"/>
          </a:xfrm>
          <a:prstGeom prst="chord">
            <a:avLst>
              <a:gd name="adj1" fmla="val 2673960"/>
              <a:gd name="adj2" fmla="val 189217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1"/>
          <p:cNvSpPr txBox="1">
            <a:spLocks noGrp="1"/>
          </p:cNvSpPr>
          <p:nvPr>
            <p:ph type="sldNum" idx="12"/>
          </p:nvPr>
        </p:nvSpPr>
        <p:spPr>
          <a:xfrm>
            <a:off x="8404384" y="6231535"/>
            <a:ext cx="5487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6" name="Google Shape;66;p11"/>
          <p:cNvPicPr preferRelativeResize="0"/>
          <p:nvPr/>
        </p:nvPicPr>
        <p:blipFill>
          <a:blip r:embed="rId2">
            <a:alphaModFix/>
          </a:blip>
          <a:stretch>
            <a:fillRect/>
          </a:stretch>
        </p:blipFill>
        <p:spPr>
          <a:xfrm>
            <a:off x="6139188" y="1"/>
            <a:ext cx="3004805" cy="5827513"/>
          </a:xfrm>
          <a:prstGeom prst="rect">
            <a:avLst/>
          </a:prstGeom>
          <a:noFill/>
          <a:ln>
            <a:noFill/>
          </a:ln>
        </p:spPr>
      </p:pic>
    </p:spTree>
    <p:extLst>
      <p:ext uri="{BB962C8B-B14F-4D97-AF65-F5344CB8AC3E}">
        <p14:creationId xmlns:p14="http://schemas.microsoft.com/office/powerpoint/2010/main" val="62588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FF8C4C9E-C1B1-4A28-AE6A-0100B4287BC1}" type="datetimeFigureOut">
              <a:rPr lang="en-US" smtClean="0"/>
              <a:t>6/8/2023</a:t>
            </a:fld>
            <a:endParaRPr lang="en-US"/>
          </a:p>
        </p:txBody>
      </p:sp>
      <p:sp>
        <p:nvSpPr>
          <p:cNvPr id="10" name="Slide Number Placeholder 9"/>
          <p:cNvSpPr>
            <a:spLocks noGrp="1"/>
          </p:cNvSpPr>
          <p:nvPr>
            <p:ph type="sldNum" sz="quarter" idx="16"/>
          </p:nvPr>
        </p:nvSpPr>
        <p:spPr/>
        <p:txBody>
          <a:bodyPr rtlCol="0"/>
          <a:lstStyle/>
          <a:p>
            <a:fld id="{485B2ED8-3442-4146-83B6-3C324C120FDD}"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FF8C4C9E-C1B1-4A28-AE6A-0100B4287BC1}" type="datetimeFigureOut">
              <a:rPr lang="en-US" smtClean="0"/>
              <a:t>6/8/2023</a:t>
            </a:fld>
            <a:endParaRPr lang="en-US"/>
          </a:p>
        </p:txBody>
      </p:sp>
      <p:sp>
        <p:nvSpPr>
          <p:cNvPr id="12" name="Slide Number Placeholder 11"/>
          <p:cNvSpPr>
            <a:spLocks noGrp="1"/>
          </p:cNvSpPr>
          <p:nvPr>
            <p:ph type="sldNum" sz="quarter" idx="16"/>
          </p:nvPr>
        </p:nvSpPr>
        <p:spPr/>
        <p:txBody>
          <a:bodyPr rtlCol="0"/>
          <a:lstStyle/>
          <a:p>
            <a:fld id="{485B2ED8-3442-4146-83B6-3C324C120FDD}"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F8C4C9E-C1B1-4A28-AE6A-0100B4287BC1}" type="datetimeFigureOut">
              <a:rPr lang="en-US" smtClean="0"/>
              <a:t>6/8/2023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85B2ED8-3442-4146-83B6-3C324C120FD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8C4C9E-C1B1-4A28-AE6A-0100B4287BC1}" type="datetimeFigureOut">
              <a:rPr lang="en-US" smtClean="0"/>
              <a:t>6/8/2023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485B2ED8-3442-4146-83B6-3C324C120FD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F8C4C9E-C1B1-4A28-AE6A-0100B4287BC1}" type="datetimeFigureOut">
              <a:rPr lang="en-US" smtClean="0"/>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85B2ED8-3442-4146-83B6-3C324C120FDD}"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FF8C4C9E-C1B1-4A28-AE6A-0100B4287BC1}" type="datetimeFigureOut">
              <a:rPr lang="en-US" smtClean="0"/>
              <a:t>6/8/2023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485B2ED8-3442-4146-83B6-3C324C120FDD}"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F8C4C9E-C1B1-4A28-AE6A-0100B4287BC1}" type="datetimeFigureOut">
              <a:rPr lang="en-US" smtClean="0"/>
              <a:t>6/8/2023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85B2ED8-3442-4146-83B6-3C324C120FD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 id="2147483716" r:id="rId32"/>
    <p:sldLayoutId id="2147483717" r:id="rId33"/>
    <p:sldLayoutId id="2147483718" r:id="rId34"/>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hyperlink" Target="https://id.wikipedia.org/wiki/Psikolog"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 Id="rId5" Type="http://schemas.openxmlformats.org/officeDocument/2006/relationships/hyperlink" Target="https://id.wikipedia.org/w/index.php?title=Freudian&amp;action=edit&amp;redlink=1" TargetMode="External"/><Relationship Id="rId4" Type="http://schemas.openxmlformats.org/officeDocument/2006/relationships/hyperlink" Target="https://id.wikipedia.org/wiki/Neurosis"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9.xml"/><Relationship Id="rId1" Type="http://schemas.openxmlformats.org/officeDocument/2006/relationships/slideLayout" Target="../slideLayouts/slideLayout3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132856"/>
            <a:ext cx="7772400" cy="1224135"/>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smtClean="0"/>
              <a:t>BAHAN AJAR</a:t>
            </a:r>
            <a:br>
              <a:rPr lang="en-US" dirty="0" smtClean="0"/>
            </a:br>
            <a:r>
              <a:rPr lang="en-US" dirty="0"/>
              <a:t/>
            </a:r>
            <a:br>
              <a:rPr lang="en-US" dirty="0"/>
            </a:br>
            <a:r>
              <a:rPr lang="en-US" dirty="0" err="1" smtClean="0"/>
              <a:t>mata</a:t>
            </a:r>
            <a:r>
              <a:rPr lang="en-US" dirty="0" smtClean="0"/>
              <a:t> </a:t>
            </a:r>
            <a:r>
              <a:rPr lang="en-US" dirty="0" err="1" smtClean="0"/>
              <a:t>kuliah</a:t>
            </a:r>
            <a:r>
              <a:rPr lang="en-US" dirty="0" smtClean="0"/>
              <a:t/>
            </a:r>
            <a:br>
              <a:rPr lang="en-US" dirty="0" smtClean="0"/>
            </a:br>
            <a:r>
              <a:rPr lang="en-US" dirty="0" smtClean="0"/>
              <a:t>PSIKOLOGI KEPRIBADIAN </a:t>
            </a:r>
            <a:endParaRPr lang="en-US" dirty="0"/>
          </a:p>
        </p:txBody>
      </p:sp>
      <p:sp>
        <p:nvSpPr>
          <p:cNvPr id="3" name="Subtitle 2"/>
          <p:cNvSpPr>
            <a:spLocks noGrp="1"/>
          </p:cNvSpPr>
          <p:nvPr>
            <p:ph type="subTitle" idx="1"/>
          </p:nvPr>
        </p:nvSpPr>
        <p:spPr>
          <a:xfrm>
            <a:off x="1691680" y="2780928"/>
            <a:ext cx="6400800" cy="1752600"/>
          </a:xfrm>
        </p:spPr>
        <p:txBody>
          <a:bodyPr>
            <a:normAutofit/>
          </a:bodyPr>
          <a:lstStyle/>
          <a:p>
            <a:pPr algn="ctr"/>
            <a:r>
              <a:rPr lang="en-ID" b="1" dirty="0" err="1" smtClean="0">
                <a:solidFill>
                  <a:schemeClr val="tx1"/>
                </a:solidFill>
              </a:rPr>
              <a:t>Sulistiasih</a:t>
            </a:r>
            <a:r>
              <a:rPr lang="en-ID" b="1" dirty="0">
                <a:solidFill>
                  <a:schemeClr val="tx1"/>
                </a:solidFill>
              </a:rPr>
              <a:t>, </a:t>
            </a:r>
            <a:r>
              <a:rPr lang="en-ID" b="1" dirty="0" err="1">
                <a:solidFill>
                  <a:schemeClr val="tx1"/>
                </a:solidFill>
              </a:rPr>
              <a:t>S.Sos</a:t>
            </a:r>
            <a:r>
              <a:rPr lang="en-ID" b="1" dirty="0">
                <a:solidFill>
                  <a:schemeClr val="tx1"/>
                </a:solidFill>
              </a:rPr>
              <a:t>, </a:t>
            </a:r>
            <a:r>
              <a:rPr lang="en-ID" b="1" dirty="0" err="1" smtClean="0">
                <a:solidFill>
                  <a:schemeClr val="tx1"/>
                </a:solidFill>
              </a:rPr>
              <a:t>M.Psi</a:t>
            </a:r>
            <a:endParaRPr lang="en-US" dirty="0">
              <a:solidFill>
                <a:schemeClr val="tx1"/>
              </a:solidFill>
            </a:endParaRPr>
          </a:p>
        </p:txBody>
      </p:sp>
      <p:sp>
        <p:nvSpPr>
          <p:cNvPr id="4" name="Subtitle 2"/>
          <p:cNvSpPr txBox="1">
            <a:spLocks/>
          </p:cNvSpPr>
          <p:nvPr/>
        </p:nvSpPr>
        <p:spPr>
          <a:xfrm>
            <a:off x="539552" y="4005064"/>
            <a:ext cx="7776864" cy="17526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ID" sz="2800" b="1" dirty="0"/>
              <a:t>UNIVERSITAS BHAYANGKARA JAKARTA RAYA</a:t>
            </a:r>
            <a:endParaRPr lang="en-US" sz="4400" b="1" dirty="0"/>
          </a:p>
          <a:p>
            <a:pPr algn="ctr"/>
            <a:endParaRPr lang="en-US" dirty="0">
              <a:solidFill>
                <a:schemeClr val="tx1"/>
              </a:solidFill>
            </a:endParaRPr>
          </a:p>
        </p:txBody>
      </p:sp>
    </p:spTree>
    <p:extLst>
      <p:ext uri="{BB962C8B-B14F-4D97-AF65-F5344CB8AC3E}">
        <p14:creationId xmlns:p14="http://schemas.microsoft.com/office/powerpoint/2010/main" val="2211159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2743200"/>
            <a:ext cx="7123113" cy="2558008"/>
          </a:xfrm>
        </p:spPr>
        <p:txBody>
          <a:bodyPr>
            <a:normAutofit fontScale="85000" lnSpcReduction="20000"/>
          </a:bodyPr>
          <a:lstStyle/>
          <a:p>
            <a:r>
              <a:rPr lang="en-US" dirty="0" err="1" smtClean="0"/>
              <a:t>Pada</a:t>
            </a:r>
            <a:r>
              <a:rPr lang="en-US" dirty="0" smtClean="0"/>
              <a:t> </a:t>
            </a:r>
            <a:r>
              <a:rPr lang="en-US" dirty="0" err="1" smtClean="0"/>
              <a:t>fase</a:t>
            </a:r>
            <a:r>
              <a:rPr lang="en-US" dirty="0" smtClean="0"/>
              <a:t> </a:t>
            </a:r>
            <a:r>
              <a:rPr lang="en-US" dirty="0" err="1" smtClean="0"/>
              <a:t>ini</a:t>
            </a:r>
            <a:r>
              <a:rPr lang="en-US" dirty="0" smtClean="0"/>
              <a:t> </a:t>
            </a:r>
            <a:r>
              <a:rPr lang="en-US" dirty="0" err="1" smtClean="0"/>
              <a:t>dubur</a:t>
            </a:r>
            <a:r>
              <a:rPr lang="en-US" dirty="0" smtClean="0"/>
              <a:t> </a:t>
            </a:r>
            <a:r>
              <a:rPr lang="en-US" dirty="0" err="1" smtClean="0"/>
              <a:t>merupakan</a:t>
            </a:r>
            <a:r>
              <a:rPr lang="en-US" dirty="0" smtClean="0"/>
              <a:t> </a:t>
            </a:r>
            <a:r>
              <a:rPr lang="en-US" dirty="0" err="1" smtClean="0"/>
              <a:t>daerah</a:t>
            </a:r>
            <a:r>
              <a:rPr lang="en-US" dirty="0" smtClean="0"/>
              <a:t> </a:t>
            </a:r>
            <a:r>
              <a:rPr lang="en-US" dirty="0" err="1" smtClean="0"/>
              <a:t>pokok</a:t>
            </a:r>
            <a:r>
              <a:rPr lang="en-US" dirty="0" smtClean="0"/>
              <a:t> </a:t>
            </a:r>
            <a:r>
              <a:rPr lang="en-US" dirty="0" err="1" smtClean="0"/>
              <a:t>aktivitas</a:t>
            </a:r>
            <a:r>
              <a:rPr lang="en-US" dirty="0" smtClean="0"/>
              <a:t> </a:t>
            </a:r>
            <a:r>
              <a:rPr lang="en-US" dirty="0" err="1" smtClean="0"/>
              <a:t>dinamik</a:t>
            </a:r>
            <a:r>
              <a:rPr lang="en-US" dirty="0" smtClean="0"/>
              <a:t>, </a:t>
            </a:r>
            <a:r>
              <a:rPr lang="en-US" dirty="0" err="1" smtClean="0"/>
              <a:t>kateksis</a:t>
            </a:r>
            <a:r>
              <a:rPr lang="en-US" dirty="0" smtClean="0"/>
              <a:t> </a:t>
            </a:r>
            <a:r>
              <a:rPr lang="en-US" dirty="0" err="1" smtClean="0"/>
              <a:t>dan</a:t>
            </a:r>
            <a:r>
              <a:rPr lang="en-US" dirty="0" smtClean="0"/>
              <a:t> </a:t>
            </a:r>
            <a:r>
              <a:rPr lang="en-US" dirty="0" err="1" smtClean="0"/>
              <a:t>antikateksis</a:t>
            </a:r>
            <a:r>
              <a:rPr lang="en-US" dirty="0"/>
              <a:t> </a:t>
            </a:r>
            <a:r>
              <a:rPr lang="en-US" dirty="0" err="1" smtClean="0"/>
              <a:t>berpusat</a:t>
            </a:r>
            <a:r>
              <a:rPr lang="en-US" dirty="0" smtClean="0"/>
              <a:t> </a:t>
            </a:r>
            <a:r>
              <a:rPr lang="en-US" dirty="0" err="1" smtClean="0"/>
              <a:t>pada</a:t>
            </a:r>
            <a:r>
              <a:rPr lang="en-US" dirty="0" smtClean="0"/>
              <a:t> </a:t>
            </a:r>
            <a:r>
              <a:rPr lang="en-US" dirty="0" err="1" smtClean="0"/>
              <a:t>fungsi</a:t>
            </a:r>
            <a:r>
              <a:rPr lang="en-US" dirty="0" smtClean="0"/>
              <a:t> </a:t>
            </a:r>
            <a:r>
              <a:rPr lang="en-US" dirty="0" err="1" smtClean="0"/>
              <a:t>eliminer</a:t>
            </a:r>
            <a:r>
              <a:rPr lang="en-US" dirty="0" smtClean="0"/>
              <a:t> (</a:t>
            </a:r>
            <a:r>
              <a:rPr lang="en-US" dirty="0" err="1" smtClean="0"/>
              <a:t>pembuangan</a:t>
            </a:r>
            <a:r>
              <a:rPr lang="en-US" dirty="0" smtClean="0"/>
              <a:t> </a:t>
            </a:r>
            <a:r>
              <a:rPr lang="en-US" dirty="0" err="1" smtClean="0"/>
              <a:t>kotoran</a:t>
            </a:r>
            <a:r>
              <a:rPr lang="en-US" dirty="0" smtClean="0"/>
              <a:t>). </a:t>
            </a:r>
            <a:r>
              <a:rPr lang="en-US" dirty="0" err="1" smtClean="0"/>
              <a:t>Mengeluarkan</a:t>
            </a:r>
            <a:r>
              <a:rPr lang="en-US" dirty="0" smtClean="0"/>
              <a:t> feces </a:t>
            </a:r>
            <a:r>
              <a:rPr lang="en-US" dirty="0" err="1" smtClean="0"/>
              <a:t>menghilangkan</a:t>
            </a:r>
            <a:r>
              <a:rPr lang="en-US" dirty="0" smtClean="0"/>
              <a:t> </a:t>
            </a:r>
            <a:r>
              <a:rPr lang="en-US" dirty="0" err="1" smtClean="0"/>
              <a:t>perasaan</a:t>
            </a:r>
            <a:r>
              <a:rPr lang="en-US" dirty="0" smtClean="0"/>
              <a:t> </a:t>
            </a:r>
            <a:r>
              <a:rPr lang="en-US" dirty="0" err="1" smtClean="0"/>
              <a:t>tekanan</a:t>
            </a:r>
            <a:r>
              <a:rPr lang="en-US" dirty="0" smtClean="0"/>
              <a:t> yang </a:t>
            </a:r>
            <a:r>
              <a:rPr lang="en-US" dirty="0" err="1" smtClean="0"/>
              <a:t>tidak</a:t>
            </a:r>
            <a:r>
              <a:rPr lang="en-US" dirty="0" smtClean="0"/>
              <a:t> </a:t>
            </a:r>
            <a:r>
              <a:rPr lang="en-US" dirty="0" err="1" smtClean="0"/>
              <a:t>menyenangkan</a:t>
            </a:r>
            <a:r>
              <a:rPr lang="en-US" dirty="0" smtClean="0"/>
              <a:t> </a:t>
            </a:r>
            <a:r>
              <a:rPr lang="en-US" dirty="0" err="1" smtClean="0"/>
              <a:t>dari</a:t>
            </a:r>
            <a:r>
              <a:rPr lang="en-US" dirty="0" smtClean="0"/>
              <a:t> </a:t>
            </a:r>
            <a:r>
              <a:rPr lang="en-US" dirty="0" err="1" smtClean="0"/>
              <a:t>akumulasi</a:t>
            </a:r>
            <a:r>
              <a:rPr lang="en-US" dirty="0" smtClean="0"/>
              <a:t> </a:t>
            </a:r>
            <a:r>
              <a:rPr lang="en-US" dirty="0" err="1" smtClean="0"/>
              <a:t>sisa</a:t>
            </a:r>
            <a:r>
              <a:rPr lang="en-US" dirty="0" smtClean="0"/>
              <a:t> </a:t>
            </a:r>
            <a:r>
              <a:rPr lang="en-US" dirty="0" err="1" smtClean="0"/>
              <a:t>makanan</a:t>
            </a:r>
            <a:r>
              <a:rPr lang="en-US" dirty="0" smtClean="0"/>
              <a:t>. </a:t>
            </a:r>
            <a:r>
              <a:rPr lang="en-US" dirty="0" err="1" smtClean="0"/>
              <a:t>Sepanjang</a:t>
            </a:r>
            <a:r>
              <a:rPr lang="en-US" dirty="0" smtClean="0"/>
              <a:t> </a:t>
            </a:r>
            <a:r>
              <a:rPr lang="en-US" dirty="0" err="1" smtClean="0"/>
              <a:t>tahap</a:t>
            </a:r>
            <a:r>
              <a:rPr lang="en-US" dirty="0" smtClean="0"/>
              <a:t> anal, </a:t>
            </a:r>
            <a:r>
              <a:rPr lang="en-US" dirty="0" err="1" smtClean="0"/>
              <a:t>latihan</a:t>
            </a:r>
            <a:r>
              <a:rPr lang="en-US" dirty="0" smtClean="0"/>
              <a:t> </a:t>
            </a:r>
            <a:r>
              <a:rPr lang="en-US" dirty="0" err="1" smtClean="0"/>
              <a:t>defaksi</a:t>
            </a:r>
            <a:r>
              <a:rPr lang="en-US" dirty="0" smtClean="0"/>
              <a:t> (toilet training) </a:t>
            </a:r>
            <a:r>
              <a:rPr lang="en-US" dirty="0" err="1" smtClean="0"/>
              <a:t>memaksa</a:t>
            </a:r>
            <a:r>
              <a:rPr lang="en-US" dirty="0" smtClean="0"/>
              <a:t> </a:t>
            </a:r>
            <a:r>
              <a:rPr lang="en-US" dirty="0" err="1" smtClean="0"/>
              <a:t>anak</a:t>
            </a:r>
            <a:r>
              <a:rPr lang="en-US" dirty="0" smtClean="0"/>
              <a:t> </a:t>
            </a:r>
            <a:r>
              <a:rPr lang="en-US" dirty="0" err="1" smtClean="0"/>
              <a:t>untuk</a:t>
            </a:r>
            <a:r>
              <a:rPr lang="en-US" dirty="0" smtClean="0"/>
              <a:t> </a:t>
            </a:r>
            <a:r>
              <a:rPr lang="en-US" dirty="0" err="1" smtClean="0"/>
              <a:t>belajar</a:t>
            </a:r>
            <a:r>
              <a:rPr lang="en-US" dirty="0" smtClean="0"/>
              <a:t> </a:t>
            </a:r>
            <a:r>
              <a:rPr lang="en-US" dirty="0" err="1" smtClean="0"/>
              <a:t>menunda</a:t>
            </a:r>
            <a:r>
              <a:rPr lang="en-US" dirty="0" smtClean="0"/>
              <a:t> </a:t>
            </a:r>
            <a:r>
              <a:rPr lang="en-US" dirty="0" err="1" smtClean="0"/>
              <a:t>kepuasan</a:t>
            </a:r>
            <a:r>
              <a:rPr lang="en-US" dirty="0" smtClean="0"/>
              <a:t> </a:t>
            </a:r>
            <a:r>
              <a:rPr lang="en-US" dirty="0" err="1" smtClean="0"/>
              <a:t>bebas</a:t>
            </a:r>
            <a:r>
              <a:rPr lang="en-US" dirty="0" smtClean="0"/>
              <a:t> </a:t>
            </a:r>
            <a:r>
              <a:rPr lang="en-US" dirty="0" err="1" smtClean="0"/>
              <a:t>dari</a:t>
            </a:r>
            <a:r>
              <a:rPr lang="en-US" dirty="0" smtClean="0"/>
              <a:t> </a:t>
            </a:r>
            <a:r>
              <a:rPr lang="en-US" dirty="0" err="1" smtClean="0"/>
              <a:t>tegangan</a:t>
            </a:r>
            <a:r>
              <a:rPr lang="en-US" dirty="0" smtClean="0"/>
              <a:t> anal.</a:t>
            </a:r>
            <a:endParaRPr lang="en-US" dirty="0"/>
          </a:p>
        </p:txBody>
      </p:sp>
      <p:sp>
        <p:nvSpPr>
          <p:cNvPr id="3" name="Title 2"/>
          <p:cNvSpPr>
            <a:spLocks noGrp="1"/>
          </p:cNvSpPr>
          <p:nvPr>
            <p:ph type="title"/>
          </p:nvPr>
        </p:nvSpPr>
        <p:spPr/>
        <p:txBody>
          <a:bodyPr/>
          <a:lstStyle/>
          <a:p>
            <a:r>
              <a:rPr lang="en-US" dirty="0" err="1" smtClean="0"/>
              <a:t>Fase</a:t>
            </a:r>
            <a:r>
              <a:rPr lang="en-US" dirty="0" smtClean="0"/>
              <a:t> Anal (</a:t>
            </a:r>
            <a:r>
              <a:rPr lang="en-US" dirty="0" err="1"/>
              <a:t>U</a:t>
            </a:r>
            <a:r>
              <a:rPr lang="en-US" dirty="0" err="1" smtClean="0"/>
              <a:t>sia</a:t>
            </a:r>
            <a:r>
              <a:rPr lang="en-US" dirty="0" smtClean="0"/>
              <a:t> 1;0 – 2/3;0) </a:t>
            </a:r>
            <a:endParaRPr lang="en-US" dirty="0"/>
          </a:p>
        </p:txBody>
      </p:sp>
    </p:spTree>
    <p:extLst>
      <p:ext uri="{BB962C8B-B14F-4D97-AF65-F5344CB8AC3E}">
        <p14:creationId xmlns:p14="http://schemas.microsoft.com/office/powerpoint/2010/main" val="168982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err="1" smtClean="0"/>
              <a:t>Pada</a:t>
            </a:r>
            <a:r>
              <a:rPr lang="en-US" dirty="0" smtClean="0"/>
              <a:t> </a:t>
            </a:r>
            <a:r>
              <a:rPr lang="en-US" dirty="0" err="1" smtClean="0"/>
              <a:t>fase</a:t>
            </a:r>
            <a:r>
              <a:rPr lang="en-US" dirty="0" smtClean="0"/>
              <a:t> </a:t>
            </a:r>
            <a:r>
              <a:rPr lang="en-US" dirty="0" err="1" smtClean="0"/>
              <a:t>ini</a:t>
            </a:r>
            <a:r>
              <a:rPr lang="en-US" dirty="0" smtClean="0"/>
              <a:t> </a:t>
            </a:r>
            <a:r>
              <a:rPr lang="en-US" dirty="0" err="1" smtClean="0"/>
              <a:t>alat</a:t>
            </a:r>
            <a:r>
              <a:rPr lang="en-US" dirty="0" smtClean="0"/>
              <a:t> </a:t>
            </a:r>
            <a:r>
              <a:rPr lang="en-US" dirty="0" err="1" smtClean="0"/>
              <a:t>kelamin</a:t>
            </a:r>
            <a:r>
              <a:rPr lang="en-US" dirty="0" smtClean="0"/>
              <a:t> </a:t>
            </a:r>
            <a:r>
              <a:rPr lang="en-US" dirty="0" err="1" smtClean="0"/>
              <a:t>merupakan</a:t>
            </a:r>
            <a:r>
              <a:rPr lang="en-US" dirty="0" smtClean="0"/>
              <a:t> </a:t>
            </a:r>
            <a:r>
              <a:rPr lang="en-US" dirty="0" err="1" smtClean="0"/>
              <a:t>daerah</a:t>
            </a:r>
            <a:r>
              <a:rPr lang="en-US" dirty="0" smtClean="0"/>
              <a:t> </a:t>
            </a:r>
            <a:r>
              <a:rPr lang="en-US" dirty="0" err="1" smtClean="0"/>
              <a:t>erogen</a:t>
            </a:r>
            <a:r>
              <a:rPr lang="en-US" dirty="0" smtClean="0"/>
              <a:t> </a:t>
            </a:r>
            <a:r>
              <a:rPr lang="en-US" dirty="0" err="1" smtClean="0"/>
              <a:t>terpenting</a:t>
            </a:r>
            <a:r>
              <a:rPr lang="en-US" dirty="0" smtClean="0"/>
              <a:t>. </a:t>
            </a:r>
            <a:r>
              <a:rPr lang="en-US" dirty="0" err="1" smtClean="0"/>
              <a:t>Mastrubasi</a:t>
            </a:r>
            <a:r>
              <a:rPr lang="en-US" dirty="0" smtClean="0"/>
              <a:t> </a:t>
            </a:r>
            <a:r>
              <a:rPr lang="en-US" dirty="0" err="1" smtClean="0"/>
              <a:t>menimbulkan</a:t>
            </a:r>
            <a:r>
              <a:rPr lang="en-US" dirty="0" smtClean="0"/>
              <a:t> </a:t>
            </a:r>
            <a:r>
              <a:rPr lang="en-US" dirty="0" err="1" smtClean="0"/>
              <a:t>kenikmatan</a:t>
            </a:r>
            <a:r>
              <a:rPr lang="en-US" dirty="0" smtClean="0"/>
              <a:t> </a:t>
            </a:r>
            <a:r>
              <a:rPr lang="en-US" dirty="0" err="1" smtClean="0"/>
              <a:t>yg</a:t>
            </a:r>
            <a:r>
              <a:rPr lang="en-US" dirty="0" smtClean="0"/>
              <a:t> </a:t>
            </a:r>
            <a:r>
              <a:rPr lang="en-US" dirty="0" err="1" smtClean="0"/>
              <a:t>besar</a:t>
            </a:r>
            <a:r>
              <a:rPr lang="en-US" dirty="0" smtClean="0"/>
              <a:t>.</a:t>
            </a:r>
            <a:endParaRPr lang="en-US" dirty="0"/>
          </a:p>
        </p:txBody>
      </p:sp>
      <p:sp>
        <p:nvSpPr>
          <p:cNvPr id="3" name="Title 2"/>
          <p:cNvSpPr>
            <a:spLocks noGrp="1"/>
          </p:cNvSpPr>
          <p:nvPr>
            <p:ph type="title"/>
          </p:nvPr>
        </p:nvSpPr>
        <p:spPr/>
        <p:txBody>
          <a:bodyPr>
            <a:normAutofit/>
          </a:bodyPr>
          <a:lstStyle/>
          <a:p>
            <a:r>
              <a:rPr lang="en-US" sz="3600" dirty="0" err="1" smtClean="0"/>
              <a:t>Fase</a:t>
            </a:r>
            <a:r>
              <a:rPr lang="en-US" sz="3600" dirty="0" smtClean="0"/>
              <a:t> </a:t>
            </a:r>
            <a:r>
              <a:rPr lang="en-US" sz="3600" dirty="0" err="1" smtClean="0"/>
              <a:t>Falis</a:t>
            </a:r>
            <a:r>
              <a:rPr lang="en-US" sz="3600" dirty="0" smtClean="0"/>
              <a:t> (</a:t>
            </a:r>
            <a:r>
              <a:rPr lang="en-US" sz="3600" i="1" dirty="0" smtClean="0"/>
              <a:t>Phallic) </a:t>
            </a:r>
            <a:r>
              <a:rPr lang="en-US" sz="3600" dirty="0" smtClean="0"/>
              <a:t>(</a:t>
            </a:r>
            <a:r>
              <a:rPr lang="en-US" sz="3600" dirty="0" err="1" smtClean="0"/>
              <a:t>Usia</a:t>
            </a:r>
            <a:r>
              <a:rPr lang="en-US" sz="3600" dirty="0" smtClean="0"/>
              <a:t> 2/3;0 – 5/6;0)</a:t>
            </a:r>
            <a:endParaRPr lang="en-US" sz="3600" dirty="0"/>
          </a:p>
        </p:txBody>
      </p:sp>
    </p:spTree>
    <p:extLst>
      <p:ext uri="{BB962C8B-B14F-4D97-AF65-F5344CB8AC3E}">
        <p14:creationId xmlns:p14="http://schemas.microsoft.com/office/powerpoint/2010/main" val="4237973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85000" lnSpcReduction="20000"/>
          </a:bodyPr>
          <a:lstStyle/>
          <a:p>
            <a:r>
              <a:rPr lang="en-US" dirty="0" smtClean="0"/>
              <a:t>Dari </a:t>
            </a:r>
            <a:r>
              <a:rPr lang="en-US" dirty="0" err="1" smtClean="0"/>
              <a:t>usia</a:t>
            </a:r>
            <a:r>
              <a:rPr lang="en-US" dirty="0" smtClean="0"/>
              <a:t> 5 </a:t>
            </a:r>
            <a:r>
              <a:rPr lang="en-US" dirty="0" err="1" smtClean="0"/>
              <a:t>atau</a:t>
            </a:r>
            <a:r>
              <a:rPr lang="en-US" dirty="0" smtClean="0"/>
              <a:t> 6 </a:t>
            </a:r>
            <a:r>
              <a:rPr lang="en-US" dirty="0" err="1" smtClean="0"/>
              <a:t>tahun</a:t>
            </a:r>
            <a:r>
              <a:rPr lang="en-US" dirty="0" smtClean="0"/>
              <a:t> </a:t>
            </a:r>
            <a:r>
              <a:rPr lang="en-US" dirty="0" err="1" smtClean="0"/>
              <a:t>sampai</a:t>
            </a:r>
            <a:r>
              <a:rPr lang="en-US" dirty="0" smtClean="0"/>
              <a:t> </a:t>
            </a:r>
            <a:r>
              <a:rPr lang="en-US" dirty="0" err="1" smtClean="0"/>
              <a:t>remaja,anak</a:t>
            </a:r>
            <a:r>
              <a:rPr lang="en-US" dirty="0" smtClean="0"/>
              <a:t> </a:t>
            </a:r>
            <a:r>
              <a:rPr lang="en-US" dirty="0" err="1" smtClean="0"/>
              <a:t>mengalami</a:t>
            </a:r>
            <a:r>
              <a:rPr lang="en-US" dirty="0" smtClean="0"/>
              <a:t> </a:t>
            </a:r>
            <a:r>
              <a:rPr lang="en-US" dirty="0" err="1" smtClean="0"/>
              <a:t>periode</a:t>
            </a:r>
            <a:r>
              <a:rPr lang="en-US" dirty="0" smtClean="0"/>
              <a:t> </a:t>
            </a:r>
            <a:r>
              <a:rPr lang="en-US" dirty="0" err="1" smtClean="0"/>
              <a:t>peredaan</a:t>
            </a:r>
            <a:r>
              <a:rPr lang="en-US" dirty="0" smtClean="0"/>
              <a:t> </a:t>
            </a:r>
            <a:r>
              <a:rPr lang="en-US" dirty="0" err="1" smtClean="0"/>
              <a:t>impuls</a:t>
            </a:r>
            <a:r>
              <a:rPr lang="en-US" dirty="0" smtClean="0"/>
              <a:t> </a:t>
            </a:r>
            <a:r>
              <a:rPr lang="en-US" dirty="0" err="1" smtClean="0"/>
              <a:t>seksual,disebut</a:t>
            </a:r>
            <a:r>
              <a:rPr lang="en-US" dirty="0" smtClean="0"/>
              <a:t> </a:t>
            </a:r>
            <a:r>
              <a:rPr lang="en-US" dirty="0" err="1" smtClean="0"/>
              <a:t>periode</a:t>
            </a:r>
            <a:r>
              <a:rPr lang="en-US" dirty="0" smtClean="0"/>
              <a:t> </a:t>
            </a:r>
            <a:r>
              <a:rPr lang="en-US" dirty="0" err="1" smtClean="0"/>
              <a:t>laten</a:t>
            </a:r>
            <a:r>
              <a:rPr lang="en-US" dirty="0" smtClean="0"/>
              <a:t>. </a:t>
            </a:r>
            <a:r>
              <a:rPr lang="en-US" dirty="0" err="1" smtClean="0"/>
              <a:t>Menurut</a:t>
            </a:r>
            <a:r>
              <a:rPr lang="en-US" dirty="0" smtClean="0"/>
              <a:t> </a:t>
            </a:r>
            <a:r>
              <a:rPr lang="en-US" dirty="0" err="1" smtClean="0"/>
              <a:t>freud</a:t>
            </a:r>
            <a:r>
              <a:rPr lang="en-US" dirty="0" smtClean="0"/>
              <a:t> ,</a:t>
            </a:r>
            <a:r>
              <a:rPr lang="en-US" dirty="0" err="1" smtClean="0"/>
              <a:t>penurunan</a:t>
            </a:r>
            <a:r>
              <a:rPr lang="en-US" dirty="0" smtClean="0"/>
              <a:t> </a:t>
            </a:r>
            <a:r>
              <a:rPr lang="en-US" dirty="0" err="1" smtClean="0"/>
              <a:t>minat</a:t>
            </a:r>
            <a:r>
              <a:rPr lang="en-US" dirty="0" smtClean="0"/>
              <a:t> </a:t>
            </a:r>
            <a:r>
              <a:rPr lang="en-US" dirty="0" err="1" smtClean="0"/>
              <a:t>seksuak</a:t>
            </a:r>
            <a:r>
              <a:rPr lang="en-US" dirty="0" smtClean="0"/>
              <a:t> </a:t>
            </a:r>
            <a:r>
              <a:rPr lang="en-US" dirty="0" err="1" smtClean="0"/>
              <a:t>itu</a:t>
            </a:r>
            <a:r>
              <a:rPr lang="en-US" dirty="0" smtClean="0"/>
              <a:t> </a:t>
            </a:r>
            <a:r>
              <a:rPr lang="en-US" dirty="0" err="1" smtClean="0"/>
              <a:t>akibat</a:t>
            </a:r>
            <a:r>
              <a:rPr lang="en-US" dirty="0" smtClean="0"/>
              <a:t> </a:t>
            </a:r>
            <a:r>
              <a:rPr lang="en-US" dirty="0" err="1" smtClean="0"/>
              <a:t>dari</a:t>
            </a:r>
            <a:r>
              <a:rPr lang="en-US" dirty="0" smtClean="0"/>
              <a:t> </a:t>
            </a:r>
            <a:r>
              <a:rPr lang="en-US" dirty="0" err="1" smtClean="0"/>
              <a:t>tidak</a:t>
            </a:r>
            <a:r>
              <a:rPr lang="en-US" dirty="0" smtClean="0"/>
              <a:t> </a:t>
            </a:r>
            <a:r>
              <a:rPr lang="en-US" dirty="0" err="1" smtClean="0"/>
              <a:t>adanya</a:t>
            </a:r>
            <a:r>
              <a:rPr lang="en-US" dirty="0" smtClean="0"/>
              <a:t> </a:t>
            </a:r>
            <a:r>
              <a:rPr lang="en-US" dirty="0" err="1" smtClean="0"/>
              <a:t>daerah</a:t>
            </a:r>
            <a:r>
              <a:rPr lang="en-US" dirty="0" smtClean="0"/>
              <a:t> </a:t>
            </a:r>
            <a:r>
              <a:rPr lang="en-US" dirty="0" err="1" smtClean="0"/>
              <a:t>erogen</a:t>
            </a:r>
            <a:r>
              <a:rPr lang="en-US" dirty="0" smtClean="0"/>
              <a:t> </a:t>
            </a:r>
            <a:r>
              <a:rPr lang="en-US" dirty="0" err="1" smtClean="0"/>
              <a:t>baru</a:t>
            </a:r>
            <a:r>
              <a:rPr lang="en-US" dirty="0" smtClean="0"/>
              <a:t> yang </a:t>
            </a:r>
            <a:r>
              <a:rPr lang="en-US" dirty="0" err="1" smtClean="0"/>
              <a:t>dimunculkan</a:t>
            </a:r>
            <a:r>
              <a:rPr lang="en-US" dirty="0" smtClean="0"/>
              <a:t> </a:t>
            </a:r>
            <a:r>
              <a:rPr lang="en-US" dirty="0" err="1" smtClean="0"/>
              <a:t>oleh</a:t>
            </a:r>
            <a:r>
              <a:rPr lang="en-US" dirty="0" smtClean="0"/>
              <a:t> </a:t>
            </a:r>
            <a:r>
              <a:rPr lang="en-US" dirty="0" err="1" smtClean="0"/>
              <a:t>perkembangan</a:t>
            </a:r>
            <a:r>
              <a:rPr lang="en-US" dirty="0" smtClean="0"/>
              <a:t> </a:t>
            </a:r>
            <a:r>
              <a:rPr lang="en-US" dirty="0" err="1" smtClean="0"/>
              <a:t>biologis</a:t>
            </a:r>
            <a:endParaRPr lang="en-US" dirty="0"/>
          </a:p>
        </p:txBody>
      </p:sp>
      <p:sp>
        <p:nvSpPr>
          <p:cNvPr id="3" name="Title 2"/>
          <p:cNvSpPr>
            <a:spLocks noGrp="1"/>
          </p:cNvSpPr>
          <p:nvPr>
            <p:ph type="title"/>
          </p:nvPr>
        </p:nvSpPr>
        <p:spPr/>
        <p:txBody>
          <a:bodyPr>
            <a:normAutofit fontScale="90000"/>
          </a:bodyPr>
          <a:lstStyle/>
          <a:p>
            <a:r>
              <a:rPr lang="en-US" dirty="0" err="1" smtClean="0"/>
              <a:t>Fase</a:t>
            </a:r>
            <a:r>
              <a:rPr lang="en-US" dirty="0" smtClean="0"/>
              <a:t> </a:t>
            </a:r>
            <a:r>
              <a:rPr lang="en-US" dirty="0" err="1" smtClean="0"/>
              <a:t>laten</a:t>
            </a:r>
            <a:r>
              <a:rPr lang="en-US" dirty="0" smtClean="0"/>
              <a:t> (latency) (</a:t>
            </a:r>
            <a:r>
              <a:rPr lang="en-US" dirty="0" err="1" smtClean="0"/>
              <a:t>usia</a:t>
            </a:r>
            <a:r>
              <a:rPr lang="en-US" dirty="0" smtClean="0"/>
              <a:t> 5/6;0 – 12,13;0</a:t>
            </a:r>
            <a:endParaRPr lang="en-US" dirty="0"/>
          </a:p>
        </p:txBody>
      </p:sp>
    </p:spTree>
    <p:extLst>
      <p:ext uri="{BB962C8B-B14F-4D97-AF65-F5344CB8AC3E}">
        <p14:creationId xmlns:p14="http://schemas.microsoft.com/office/powerpoint/2010/main" val="3814972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85000" lnSpcReduction="20000"/>
          </a:bodyPr>
          <a:lstStyle/>
          <a:p>
            <a:r>
              <a:rPr lang="en-US" dirty="0" err="1" smtClean="0"/>
              <a:t>Fase</a:t>
            </a:r>
            <a:r>
              <a:rPr lang="en-US" dirty="0" smtClean="0"/>
              <a:t> </a:t>
            </a:r>
            <a:r>
              <a:rPr lang="en-US" dirty="0" err="1" smtClean="0"/>
              <a:t>ini</a:t>
            </a:r>
            <a:r>
              <a:rPr lang="en-US" dirty="0" smtClean="0"/>
              <a:t> </a:t>
            </a:r>
            <a:r>
              <a:rPr lang="en-US" dirty="0" err="1" smtClean="0"/>
              <a:t>dimulai</a:t>
            </a:r>
            <a:r>
              <a:rPr lang="en-US" dirty="0" smtClean="0"/>
              <a:t> </a:t>
            </a:r>
            <a:r>
              <a:rPr lang="en-US" dirty="0" err="1" smtClean="0"/>
              <a:t>dengan</a:t>
            </a:r>
            <a:r>
              <a:rPr lang="en-US" dirty="0" smtClean="0"/>
              <a:t> </a:t>
            </a:r>
            <a:r>
              <a:rPr lang="en-US" dirty="0" err="1" smtClean="0"/>
              <a:t>perubahan</a:t>
            </a:r>
            <a:r>
              <a:rPr lang="en-US" dirty="0" smtClean="0"/>
              <a:t> </a:t>
            </a:r>
            <a:r>
              <a:rPr lang="en-US" dirty="0" err="1" smtClean="0"/>
              <a:t>biokimia</a:t>
            </a:r>
            <a:r>
              <a:rPr lang="en-US" dirty="0" smtClean="0"/>
              <a:t> </a:t>
            </a:r>
            <a:r>
              <a:rPr lang="en-US" dirty="0" err="1" smtClean="0"/>
              <a:t>dan</a:t>
            </a:r>
            <a:r>
              <a:rPr lang="en-US" dirty="0" smtClean="0"/>
              <a:t> </a:t>
            </a:r>
            <a:r>
              <a:rPr lang="en-US" dirty="0" err="1" smtClean="0"/>
              <a:t>fisiologi</a:t>
            </a:r>
            <a:r>
              <a:rPr lang="en-US" dirty="0" smtClean="0"/>
              <a:t> </a:t>
            </a:r>
            <a:r>
              <a:rPr lang="en-US" dirty="0" err="1" smtClean="0"/>
              <a:t>dakm</a:t>
            </a:r>
            <a:r>
              <a:rPr lang="en-US" dirty="0" smtClean="0"/>
              <a:t> </a:t>
            </a:r>
            <a:r>
              <a:rPr lang="en-US" dirty="0" err="1" smtClean="0"/>
              <a:t>diri</a:t>
            </a:r>
            <a:r>
              <a:rPr lang="en-US" dirty="0" smtClean="0"/>
              <a:t> </a:t>
            </a:r>
            <a:r>
              <a:rPr lang="en-US" dirty="0" err="1" smtClean="0"/>
              <a:t>remaja</a:t>
            </a:r>
            <a:r>
              <a:rPr lang="en-US" dirty="0" smtClean="0"/>
              <a:t>. </a:t>
            </a:r>
            <a:r>
              <a:rPr lang="en-US" dirty="0" err="1" smtClean="0"/>
              <a:t>Sistem</a:t>
            </a:r>
            <a:r>
              <a:rPr lang="en-US" dirty="0" smtClean="0"/>
              <a:t> </a:t>
            </a:r>
            <a:r>
              <a:rPr lang="en-US" dirty="0" err="1" smtClean="0"/>
              <a:t>endokrin</a:t>
            </a:r>
            <a:r>
              <a:rPr lang="en-US" dirty="0" smtClean="0"/>
              <a:t> </a:t>
            </a:r>
            <a:r>
              <a:rPr lang="en-US" dirty="0" err="1" smtClean="0"/>
              <a:t>memproduksi</a:t>
            </a:r>
            <a:r>
              <a:rPr lang="en-US" dirty="0" smtClean="0"/>
              <a:t> </a:t>
            </a:r>
            <a:r>
              <a:rPr lang="en-US" dirty="0" err="1" smtClean="0"/>
              <a:t>hormon</a:t>
            </a:r>
            <a:r>
              <a:rPr lang="en-US" dirty="0" smtClean="0"/>
              <a:t> </a:t>
            </a:r>
            <a:r>
              <a:rPr lang="en-US" dirty="0" err="1" smtClean="0"/>
              <a:t>hormon</a:t>
            </a:r>
            <a:r>
              <a:rPr lang="en-US" dirty="0" smtClean="0"/>
              <a:t> yang </a:t>
            </a:r>
            <a:r>
              <a:rPr lang="en-US" dirty="0" err="1" smtClean="0"/>
              <a:t>memicu</a:t>
            </a:r>
            <a:r>
              <a:rPr lang="en-US" dirty="0" smtClean="0"/>
              <a:t> </a:t>
            </a:r>
            <a:r>
              <a:rPr lang="en-US" dirty="0" err="1" smtClean="0"/>
              <a:t>pertumbuhan</a:t>
            </a:r>
            <a:r>
              <a:rPr lang="en-US" dirty="0" smtClean="0"/>
              <a:t> </a:t>
            </a:r>
            <a:r>
              <a:rPr lang="en-US" dirty="0" err="1" smtClean="0"/>
              <a:t>tanda</a:t>
            </a:r>
            <a:r>
              <a:rPr lang="en-US" dirty="0" smtClean="0"/>
              <a:t> </a:t>
            </a:r>
            <a:r>
              <a:rPr lang="en-US" dirty="0" err="1" smtClean="0"/>
              <a:t>tanda</a:t>
            </a:r>
            <a:r>
              <a:rPr lang="en-US" dirty="0" smtClean="0"/>
              <a:t> </a:t>
            </a:r>
            <a:r>
              <a:rPr lang="en-US" dirty="0" err="1" smtClean="0"/>
              <a:t>seksual</a:t>
            </a:r>
            <a:r>
              <a:rPr lang="en-US" dirty="0" smtClean="0"/>
              <a:t> </a:t>
            </a:r>
            <a:r>
              <a:rPr lang="en-US" dirty="0" err="1" smtClean="0"/>
              <a:t>sekunder</a:t>
            </a:r>
            <a:r>
              <a:rPr lang="en-US" dirty="0" smtClean="0"/>
              <a:t> (</a:t>
            </a:r>
            <a:r>
              <a:rPr lang="en-US" dirty="0" err="1" smtClean="0"/>
              <a:t>suara,rambut,budah</a:t>
            </a:r>
            <a:r>
              <a:rPr lang="en-US" dirty="0" smtClean="0"/>
              <a:t> </a:t>
            </a:r>
            <a:r>
              <a:rPr lang="en-US" dirty="0" err="1" smtClean="0"/>
              <a:t>dada,dll</a:t>
            </a:r>
            <a:r>
              <a:rPr lang="en-US" dirty="0" smtClean="0"/>
              <a:t>) </a:t>
            </a:r>
            <a:r>
              <a:rPr lang="en-US" dirty="0" err="1" smtClean="0"/>
              <a:t>dan</a:t>
            </a:r>
            <a:r>
              <a:rPr lang="en-US" dirty="0" smtClean="0"/>
              <a:t> </a:t>
            </a:r>
            <a:r>
              <a:rPr lang="en-US" dirty="0" err="1" smtClean="0"/>
              <a:t>petumbuhan</a:t>
            </a:r>
            <a:r>
              <a:rPr lang="en-US" dirty="0" smtClean="0"/>
              <a:t> </a:t>
            </a:r>
            <a:r>
              <a:rPr lang="en-US" dirty="0" err="1" smtClean="0"/>
              <a:t>tanda</a:t>
            </a:r>
            <a:r>
              <a:rPr lang="en-US" dirty="0" smtClean="0"/>
              <a:t> </a:t>
            </a:r>
            <a:r>
              <a:rPr lang="en-US" dirty="0" err="1" smtClean="0"/>
              <a:t>seksual</a:t>
            </a:r>
            <a:r>
              <a:rPr lang="en-US" dirty="0" smtClean="0"/>
              <a:t> primer</a:t>
            </a:r>
            <a:endParaRPr lang="en-US" dirty="0"/>
          </a:p>
        </p:txBody>
      </p:sp>
      <p:sp>
        <p:nvSpPr>
          <p:cNvPr id="3" name="Title 2"/>
          <p:cNvSpPr>
            <a:spLocks noGrp="1"/>
          </p:cNvSpPr>
          <p:nvPr>
            <p:ph type="title"/>
          </p:nvPr>
        </p:nvSpPr>
        <p:spPr/>
        <p:txBody>
          <a:bodyPr>
            <a:normAutofit fontScale="90000"/>
          </a:bodyPr>
          <a:lstStyle/>
          <a:p>
            <a:r>
              <a:rPr lang="en-US" dirty="0" err="1" smtClean="0"/>
              <a:t>Fase</a:t>
            </a:r>
            <a:r>
              <a:rPr lang="en-US" dirty="0" smtClean="0"/>
              <a:t> genital (</a:t>
            </a:r>
            <a:r>
              <a:rPr lang="en-US" dirty="0" err="1" smtClean="0"/>
              <a:t>usia</a:t>
            </a:r>
            <a:r>
              <a:rPr lang="en-US" dirty="0" smtClean="0"/>
              <a:t> 12/13;0 – </a:t>
            </a:r>
            <a:r>
              <a:rPr lang="en-US" dirty="0" err="1" smtClean="0"/>
              <a:t>dewasa</a:t>
            </a:r>
            <a:r>
              <a:rPr lang="en-US" dirty="0" smtClean="0"/>
              <a:t>)</a:t>
            </a:r>
            <a:endParaRPr lang="en-US" dirty="0"/>
          </a:p>
        </p:txBody>
      </p:sp>
    </p:spTree>
    <p:extLst>
      <p:ext uri="{BB962C8B-B14F-4D97-AF65-F5344CB8AC3E}">
        <p14:creationId xmlns:p14="http://schemas.microsoft.com/office/powerpoint/2010/main" val="3397714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2743200"/>
            <a:ext cx="7123113" cy="2341984"/>
          </a:xfrm>
        </p:spPr>
        <p:txBody>
          <a:bodyPr>
            <a:normAutofit fontScale="77500" lnSpcReduction="20000"/>
          </a:bodyPr>
          <a:lstStyle/>
          <a:p>
            <a:r>
              <a:rPr lang="en-US" dirty="0" err="1" smtClean="0"/>
              <a:t>Tidak</a:t>
            </a:r>
            <a:r>
              <a:rPr lang="en-US" dirty="0" smtClean="0"/>
              <a:t> </a:t>
            </a:r>
            <a:r>
              <a:rPr lang="en-US" dirty="0" err="1" smtClean="0"/>
              <a:t>ada</a:t>
            </a:r>
            <a:r>
              <a:rPr lang="en-US" dirty="0" smtClean="0"/>
              <a:t> </a:t>
            </a:r>
            <a:r>
              <a:rPr lang="en-US" dirty="0" err="1" smtClean="0"/>
              <a:t>teori</a:t>
            </a:r>
            <a:r>
              <a:rPr lang="en-US" dirty="0" smtClean="0"/>
              <a:t> </a:t>
            </a:r>
            <a:r>
              <a:rPr lang="en-US" dirty="0" err="1" smtClean="0"/>
              <a:t>yg</a:t>
            </a:r>
            <a:r>
              <a:rPr lang="en-US" dirty="0" smtClean="0"/>
              <a:t> </a:t>
            </a:r>
            <a:r>
              <a:rPr lang="en-US" dirty="0" err="1" smtClean="0"/>
              <a:t>menerima</a:t>
            </a:r>
            <a:r>
              <a:rPr lang="en-US" dirty="0" smtClean="0"/>
              <a:t> </a:t>
            </a:r>
            <a:r>
              <a:rPr lang="en-US" dirty="0" err="1" smtClean="0"/>
              <a:t>kritik</a:t>
            </a:r>
            <a:r>
              <a:rPr lang="en-US" dirty="0" smtClean="0"/>
              <a:t> </a:t>
            </a:r>
            <a:r>
              <a:rPr lang="en-US" dirty="0" err="1" smtClean="0"/>
              <a:t>sebanyak</a:t>
            </a:r>
            <a:r>
              <a:rPr lang="en-US" dirty="0" smtClean="0"/>
              <a:t> </a:t>
            </a:r>
            <a:r>
              <a:rPr lang="en-US" dirty="0" err="1" smtClean="0"/>
              <a:t>freud</a:t>
            </a:r>
            <a:r>
              <a:rPr lang="en-US" dirty="0" smtClean="0"/>
              <a:t>, </a:t>
            </a:r>
            <a:r>
              <a:rPr lang="en-US" dirty="0" err="1" smtClean="0"/>
              <a:t>kecuali</a:t>
            </a:r>
            <a:r>
              <a:rPr lang="en-US" dirty="0" smtClean="0"/>
              <a:t> </a:t>
            </a:r>
            <a:r>
              <a:rPr lang="en-US" dirty="0" err="1" smtClean="0"/>
              <a:t>mungkin</a:t>
            </a:r>
            <a:r>
              <a:rPr lang="en-US" dirty="0" smtClean="0"/>
              <a:t> </a:t>
            </a:r>
            <a:r>
              <a:rPr lang="en-US" dirty="0" err="1" smtClean="0"/>
              <a:t>kritik</a:t>
            </a:r>
            <a:r>
              <a:rPr lang="en-US" dirty="0" smtClean="0"/>
              <a:t> </a:t>
            </a:r>
            <a:r>
              <a:rPr lang="en-US" dirty="0" err="1" smtClean="0"/>
              <a:t>terhadap</a:t>
            </a:r>
            <a:r>
              <a:rPr lang="en-US" dirty="0" smtClean="0"/>
              <a:t> </a:t>
            </a:r>
            <a:r>
              <a:rPr lang="en-US" dirty="0" err="1" smtClean="0"/>
              <a:t>teori</a:t>
            </a:r>
            <a:r>
              <a:rPr lang="en-US" dirty="0" smtClean="0"/>
              <a:t> </a:t>
            </a:r>
            <a:r>
              <a:rPr lang="en-US" dirty="0" err="1" smtClean="0"/>
              <a:t>evolusi</a:t>
            </a:r>
            <a:r>
              <a:rPr lang="en-US" dirty="0" smtClean="0"/>
              <a:t> </a:t>
            </a:r>
            <a:r>
              <a:rPr lang="en-US" dirty="0" err="1" smtClean="0"/>
              <a:t>dari</a:t>
            </a:r>
            <a:r>
              <a:rPr lang="en-US" dirty="0" smtClean="0"/>
              <a:t> Darwin. </a:t>
            </a:r>
            <a:r>
              <a:rPr lang="en-US" dirty="0" err="1" smtClean="0"/>
              <a:t>Kritik</a:t>
            </a:r>
            <a:r>
              <a:rPr lang="en-US" dirty="0" smtClean="0"/>
              <a:t> </a:t>
            </a:r>
            <a:r>
              <a:rPr lang="en-US" dirty="0" err="1" smtClean="0"/>
              <a:t>yg</a:t>
            </a:r>
            <a:r>
              <a:rPr lang="en-US" dirty="0" smtClean="0"/>
              <a:t> paling </a:t>
            </a:r>
            <a:r>
              <a:rPr lang="en-US" dirty="0" err="1" smtClean="0"/>
              <a:t>serius</a:t>
            </a:r>
            <a:r>
              <a:rPr lang="en-US" dirty="0" smtClean="0"/>
              <a:t> </a:t>
            </a:r>
            <a:r>
              <a:rPr lang="en-US" dirty="0" err="1" smtClean="0"/>
              <a:t>adalah</a:t>
            </a:r>
            <a:r>
              <a:rPr lang="en-US" dirty="0" smtClean="0"/>
              <a:t> </a:t>
            </a:r>
            <a:r>
              <a:rPr lang="en-US" dirty="0" err="1" smtClean="0"/>
              <a:t>teori</a:t>
            </a:r>
            <a:r>
              <a:rPr lang="en-US" dirty="0" smtClean="0"/>
              <a:t> Freud </a:t>
            </a:r>
            <a:r>
              <a:rPr lang="en-US" dirty="0" err="1" smtClean="0"/>
              <a:t>tidak</a:t>
            </a:r>
            <a:r>
              <a:rPr lang="en-US" dirty="0" smtClean="0"/>
              <a:t> </a:t>
            </a:r>
            <a:r>
              <a:rPr lang="en-US" dirty="0" err="1" smtClean="0"/>
              <a:t>dikembangkan</a:t>
            </a:r>
            <a:r>
              <a:rPr lang="en-US" dirty="0" smtClean="0"/>
              <a:t> </a:t>
            </a:r>
            <a:r>
              <a:rPr lang="en-US" dirty="0" err="1" smtClean="0"/>
              <a:t>memakai</a:t>
            </a:r>
            <a:r>
              <a:rPr lang="en-US" dirty="0" smtClean="0"/>
              <a:t> </a:t>
            </a:r>
            <a:r>
              <a:rPr lang="en-US" dirty="0" err="1" smtClean="0"/>
              <a:t>metode</a:t>
            </a:r>
            <a:r>
              <a:rPr lang="en-US" dirty="0" smtClean="0"/>
              <a:t> </a:t>
            </a:r>
            <a:r>
              <a:rPr lang="en-US" dirty="0" err="1" smtClean="0"/>
              <a:t>ilmiah</a:t>
            </a:r>
            <a:r>
              <a:rPr lang="en-US" dirty="0" smtClean="0"/>
              <a:t>. Dari </a:t>
            </a:r>
            <a:r>
              <a:rPr lang="en-US" dirty="0" err="1" smtClean="0"/>
              <a:t>sisi</a:t>
            </a:r>
            <a:r>
              <a:rPr lang="en-US" dirty="0" smtClean="0"/>
              <a:t> </a:t>
            </a:r>
            <a:r>
              <a:rPr lang="en-US" dirty="0" err="1" smtClean="0"/>
              <a:t>metodologi</a:t>
            </a:r>
            <a:r>
              <a:rPr lang="en-US" dirty="0" smtClean="0"/>
              <a:t> </a:t>
            </a:r>
            <a:r>
              <a:rPr lang="en-US" dirty="0" err="1" smtClean="0"/>
              <a:t>teori</a:t>
            </a:r>
            <a:r>
              <a:rPr lang="en-US" dirty="0" smtClean="0"/>
              <a:t> Freud </a:t>
            </a:r>
            <a:r>
              <a:rPr lang="en-US" dirty="0" err="1" smtClean="0"/>
              <a:t>tidak</a:t>
            </a:r>
            <a:r>
              <a:rPr lang="en-US" dirty="0" smtClean="0"/>
              <a:t> </a:t>
            </a:r>
            <a:r>
              <a:rPr lang="en-US" dirty="0" err="1" smtClean="0"/>
              <a:t>ilmiah</a:t>
            </a:r>
            <a:r>
              <a:rPr lang="en-US" dirty="0" smtClean="0"/>
              <a:t>. Karl Popper </a:t>
            </a:r>
            <a:r>
              <a:rPr lang="en-US" dirty="0" err="1" smtClean="0"/>
              <a:t>menyatakan</a:t>
            </a:r>
            <a:r>
              <a:rPr lang="en-US" dirty="0" smtClean="0"/>
              <a:t> </a:t>
            </a:r>
            <a:r>
              <a:rPr lang="en-US" dirty="0" err="1" smtClean="0"/>
              <a:t>bahwa</a:t>
            </a:r>
            <a:r>
              <a:rPr lang="en-US" dirty="0" smtClean="0"/>
              <a:t> </a:t>
            </a:r>
            <a:r>
              <a:rPr lang="en-US" dirty="0" err="1" smtClean="0"/>
              <a:t>psikoanalis</a:t>
            </a:r>
            <a:r>
              <a:rPr lang="en-US" dirty="0" smtClean="0"/>
              <a:t> </a:t>
            </a:r>
            <a:r>
              <a:rPr lang="en-US" dirty="0" err="1" smtClean="0"/>
              <a:t>itu</a:t>
            </a:r>
            <a:r>
              <a:rPr lang="en-US" dirty="0" smtClean="0"/>
              <a:t> </a:t>
            </a:r>
            <a:r>
              <a:rPr lang="en-US" dirty="0" err="1" smtClean="0"/>
              <a:t>termasuk</a:t>
            </a:r>
            <a:r>
              <a:rPr lang="en-US" dirty="0" smtClean="0"/>
              <a:t> </a:t>
            </a:r>
            <a:r>
              <a:rPr lang="en-US" i="1" dirty="0" err="1" smtClean="0"/>
              <a:t>pseudo science</a:t>
            </a:r>
            <a:r>
              <a:rPr lang="en-US" i="1" dirty="0" smtClean="0"/>
              <a:t>, </a:t>
            </a:r>
            <a:r>
              <a:rPr lang="en-US" dirty="0" err="1" smtClean="0"/>
              <a:t>bahkan</a:t>
            </a:r>
            <a:r>
              <a:rPr lang="en-US" dirty="0" smtClean="0"/>
              <a:t> Eysenck </a:t>
            </a:r>
            <a:r>
              <a:rPr lang="en-US" dirty="0" err="1" smtClean="0"/>
              <a:t>menggangap</a:t>
            </a:r>
            <a:r>
              <a:rPr lang="en-US" dirty="0" smtClean="0"/>
              <a:t> </a:t>
            </a:r>
            <a:r>
              <a:rPr lang="en-US" dirty="0" err="1" smtClean="0"/>
              <a:t>psikoanalisis</a:t>
            </a:r>
            <a:r>
              <a:rPr lang="en-US" dirty="0" smtClean="0"/>
              <a:t> </a:t>
            </a:r>
            <a:r>
              <a:rPr lang="en-US" dirty="0" err="1" smtClean="0"/>
              <a:t>itu</a:t>
            </a:r>
            <a:r>
              <a:rPr lang="en-US" dirty="0" smtClean="0"/>
              <a:t> </a:t>
            </a:r>
            <a:r>
              <a:rPr lang="en-US" dirty="0" err="1" smtClean="0"/>
              <a:t>bukan</a:t>
            </a:r>
            <a:r>
              <a:rPr lang="en-US" dirty="0" smtClean="0"/>
              <a:t> </a:t>
            </a:r>
            <a:r>
              <a:rPr lang="en-US" dirty="0" err="1" smtClean="0"/>
              <a:t>ilmu</a:t>
            </a:r>
            <a:r>
              <a:rPr lang="en-US" dirty="0" smtClean="0"/>
              <a:t> </a:t>
            </a:r>
            <a:r>
              <a:rPr lang="en-US" dirty="0" err="1" smtClean="0"/>
              <a:t>tetapi</a:t>
            </a:r>
            <a:r>
              <a:rPr lang="en-US" dirty="0" smtClean="0"/>
              <a:t> </a:t>
            </a:r>
            <a:r>
              <a:rPr lang="en-US" dirty="0" err="1" smtClean="0"/>
              <a:t>sekedar</a:t>
            </a:r>
            <a:r>
              <a:rPr lang="en-US" dirty="0" smtClean="0"/>
              <a:t> </a:t>
            </a:r>
            <a:r>
              <a:rPr lang="en-US" dirty="0" err="1" smtClean="0"/>
              <a:t>cara</a:t>
            </a:r>
            <a:r>
              <a:rPr lang="en-US" dirty="0" smtClean="0"/>
              <a:t> </a:t>
            </a:r>
            <a:r>
              <a:rPr lang="en-US" dirty="0" err="1" smtClean="0"/>
              <a:t>untuk</a:t>
            </a:r>
            <a:r>
              <a:rPr lang="en-US" dirty="0" smtClean="0"/>
              <a:t> </a:t>
            </a:r>
            <a:r>
              <a:rPr lang="en-US" dirty="0" err="1" smtClean="0"/>
              <a:t>menginterpretasi</a:t>
            </a:r>
            <a:r>
              <a:rPr lang="en-US" dirty="0" smtClean="0"/>
              <a:t> </a:t>
            </a:r>
            <a:r>
              <a:rPr lang="en-US" dirty="0" err="1" smtClean="0"/>
              <a:t>suatu</a:t>
            </a:r>
            <a:r>
              <a:rPr lang="en-US" dirty="0" smtClean="0"/>
              <a:t> </a:t>
            </a:r>
            <a:r>
              <a:rPr lang="en-US" dirty="0" err="1" smtClean="0"/>
              <a:t>peristiwa</a:t>
            </a:r>
            <a:r>
              <a:rPr lang="en-US" dirty="0"/>
              <a:t>.</a:t>
            </a:r>
          </a:p>
        </p:txBody>
      </p:sp>
      <p:sp>
        <p:nvSpPr>
          <p:cNvPr id="3" name="Title 2"/>
          <p:cNvSpPr>
            <a:spLocks noGrp="1"/>
          </p:cNvSpPr>
          <p:nvPr>
            <p:ph type="title"/>
          </p:nvPr>
        </p:nvSpPr>
        <p:spPr/>
        <p:txBody>
          <a:bodyPr/>
          <a:lstStyle/>
          <a:p>
            <a:r>
              <a:rPr lang="en-US" dirty="0" err="1" smtClean="0"/>
              <a:t>Kritik</a:t>
            </a:r>
            <a:r>
              <a:rPr lang="en-US" dirty="0" smtClean="0"/>
              <a:t> </a:t>
            </a:r>
            <a:r>
              <a:rPr lang="en-US" dirty="0" err="1" smtClean="0"/>
              <a:t>terhadap</a:t>
            </a:r>
            <a:r>
              <a:rPr lang="en-US" dirty="0" smtClean="0"/>
              <a:t> </a:t>
            </a:r>
            <a:r>
              <a:rPr lang="en-US" dirty="0" err="1" smtClean="0"/>
              <a:t>teori</a:t>
            </a:r>
            <a:r>
              <a:rPr lang="en-US" dirty="0" smtClean="0"/>
              <a:t> Freud</a:t>
            </a:r>
            <a:endParaRPr lang="en-US" dirty="0"/>
          </a:p>
        </p:txBody>
      </p:sp>
    </p:spTree>
    <p:extLst>
      <p:ext uri="{BB962C8B-B14F-4D97-AF65-F5344CB8AC3E}">
        <p14:creationId xmlns:p14="http://schemas.microsoft.com/office/powerpoint/2010/main" val="899412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Selesai</a:t>
            </a:r>
            <a:r>
              <a:rPr lang="en-US" dirty="0" smtClean="0"/>
              <a:t>. </a:t>
            </a:r>
            <a:endParaRPr lang="en-US" dirty="0"/>
          </a:p>
        </p:txBody>
      </p:sp>
      <p:sp>
        <p:nvSpPr>
          <p:cNvPr id="3" name="Subtitle 2"/>
          <p:cNvSpPr>
            <a:spLocks noGrp="1"/>
          </p:cNvSpPr>
          <p:nvPr>
            <p:ph type="subTitle" idx="1"/>
          </p:nvPr>
        </p:nvSpPr>
        <p:spPr/>
        <p:txBody>
          <a:bodyPr>
            <a:noAutofit/>
          </a:bodyPr>
          <a:lstStyle/>
          <a:p>
            <a:r>
              <a:rPr lang="en-US" sz="4800" dirty="0" smtClean="0"/>
              <a:t>Ada </a:t>
            </a:r>
            <a:r>
              <a:rPr lang="en-US" sz="4800" dirty="0" err="1" smtClean="0"/>
              <a:t>yg</a:t>
            </a:r>
            <a:r>
              <a:rPr lang="en-US" sz="4800" dirty="0" smtClean="0"/>
              <a:t> </a:t>
            </a:r>
            <a:r>
              <a:rPr lang="en-US" sz="4800" dirty="0" err="1" smtClean="0"/>
              <a:t>ingin</a:t>
            </a:r>
            <a:r>
              <a:rPr lang="en-US" sz="4800" dirty="0" smtClean="0"/>
              <a:t> </a:t>
            </a:r>
            <a:r>
              <a:rPr lang="en-US" sz="4800" dirty="0" err="1" smtClean="0"/>
              <a:t>bertanya</a:t>
            </a:r>
            <a:r>
              <a:rPr lang="en-US" sz="4800" dirty="0" smtClean="0"/>
              <a:t> ?</a:t>
            </a:r>
            <a:endParaRPr lang="en-US" sz="4800" dirty="0"/>
          </a:p>
        </p:txBody>
      </p:sp>
    </p:spTree>
    <p:extLst>
      <p:ext uri="{BB962C8B-B14F-4D97-AF65-F5344CB8AC3E}">
        <p14:creationId xmlns:p14="http://schemas.microsoft.com/office/powerpoint/2010/main" val="3662128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4"/>
          <p:cNvSpPr txBox="1">
            <a:spLocks noGrp="1"/>
          </p:cNvSpPr>
          <p:nvPr>
            <p:ph type="ctrTitle"/>
          </p:nvPr>
        </p:nvSpPr>
        <p:spPr>
          <a:xfrm>
            <a:off x="2777234" y="1662545"/>
            <a:ext cx="3572100" cy="3034145"/>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smtClean="0"/>
              <a:t>PSIKOLOGI INDIVIDUAL</a:t>
            </a:r>
            <a:br>
              <a:rPr lang="en" dirty="0" smtClean="0"/>
            </a:br>
            <a:r>
              <a:rPr lang="en" dirty="0" smtClean="0"/>
              <a:t/>
            </a:r>
            <a:br>
              <a:rPr lang="en" dirty="0" smtClean="0"/>
            </a:br>
            <a:r>
              <a:rPr lang="en" dirty="0" smtClean="0"/>
              <a:t>ALFRED ADLER</a:t>
            </a:r>
            <a:endParaRPr dirty="0"/>
          </a:p>
        </p:txBody>
      </p:sp>
    </p:spTree>
    <p:extLst>
      <p:ext uri="{BB962C8B-B14F-4D97-AF65-F5344CB8AC3E}">
        <p14:creationId xmlns:p14="http://schemas.microsoft.com/office/powerpoint/2010/main" val="1532935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5"/>
          <p:cNvSpPr txBox="1">
            <a:spLocks noGrp="1"/>
          </p:cNvSpPr>
          <p:nvPr>
            <p:ph type="title"/>
          </p:nvPr>
        </p:nvSpPr>
        <p:spPr>
          <a:xfrm>
            <a:off x="1003200" y="823167"/>
            <a:ext cx="7137600" cy="731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2400" dirty="0" smtClean="0"/>
              <a:t>SHORT BIOGRAPHY</a:t>
            </a:r>
            <a:endParaRPr sz="2400" dirty="0"/>
          </a:p>
        </p:txBody>
      </p:sp>
      <p:sp>
        <p:nvSpPr>
          <p:cNvPr id="185" name="Google Shape;185;p15"/>
          <p:cNvSpPr txBox="1">
            <a:spLocks noGrp="1"/>
          </p:cNvSpPr>
          <p:nvPr>
            <p:ph type="body" idx="1"/>
          </p:nvPr>
        </p:nvSpPr>
        <p:spPr>
          <a:xfrm>
            <a:off x="1003201" y="2119745"/>
            <a:ext cx="6821155" cy="3172691"/>
          </a:xfrm>
          <a:prstGeom prst="rect">
            <a:avLst/>
          </a:prstGeom>
        </p:spPr>
        <p:txBody>
          <a:bodyPr spcFirstLastPara="1" wrap="square" lIns="0" tIns="0" rIns="0" bIns="0" anchor="t" anchorCtr="0">
            <a:noAutofit/>
          </a:bodyPr>
          <a:lstStyle/>
          <a:p>
            <a:pPr marL="0" lvl="0" indent="0" algn="l" rtl="0">
              <a:spcBef>
                <a:spcPts val="600"/>
              </a:spcBef>
              <a:spcAft>
                <a:spcPts val="0"/>
              </a:spcAft>
              <a:buClr>
                <a:schemeClr val="dk1"/>
              </a:buClr>
              <a:buSzPts val="1100"/>
              <a:buFont typeface="Arial"/>
              <a:buNone/>
            </a:pPr>
            <a:r>
              <a:rPr lang="en-US" sz="1800" dirty="0" smtClean="0"/>
              <a:t>Alfred Adler </a:t>
            </a:r>
            <a:r>
              <a:rPr lang="en-US" sz="1800" dirty="0" err="1" smtClean="0"/>
              <a:t>dilahirkan</a:t>
            </a:r>
            <a:r>
              <a:rPr lang="en-US" sz="1800" dirty="0" smtClean="0"/>
              <a:t> di </a:t>
            </a:r>
            <a:r>
              <a:rPr lang="en-US" sz="1800" dirty="0" err="1" smtClean="0"/>
              <a:t>Wina</a:t>
            </a:r>
            <a:r>
              <a:rPr lang="en-US" sz="1800" dirty="0" smtClean="0"/>
              <a:t> </a:t>
            </a:r>
            <a:r>
              <a:rPr lang="en-US" sz="1800" dirty="0" err="1" smtClean="0"/>
              <a:t>pada</a:t>
            </a:r>
            <a:r>
              <a:rPr lang="en-US" sz="1800" dirty="0" smtClean="0"/>
              <a:t> </a:t>
            </a:r>
            <a:r>
              <a:rPr lang="en-US" sz="1800" dirty="0" err="1" smtClean="0"/>
              <a:t>tanggal</a:t>
            </a:r>
            <a:r>
              <a:rPr lang="en-US" sz="1800" dirty="0" smtClean="0"/>
              <a:t> 9 </a:t>
            </a:r>
            <a:r>
              <a:rPr lang="en-US" sz="1800" dirty="0" err="1" smtClean="0"/>
              <a:t>Februari</a:t>
            </a:r>
            <a:r>
              <a:rPr lang="en-US" sz="1800" dirty="0" smtClean="0"/>
              <a:t> 1870, </a:t>
            </a:r>
            <a:r>
              <a:rPr lang="en-US" sz="1800" dirty="0" err="1" smtClean="0"/>
              <a:t>dia</a:t>
            </a:r>
            <a:r>
              <a:rPr lang="en-US" sz="1800" dirty="0" smtClean="0"/>
              <a:t> </a:t>
            </a:r>
            <a:r>
              <a:rPr lang="en-US" sz="1800" dirty="0" err="1" smtClean="0"/>
              <a:t>menyelesaikan</a:t>
            </a:r>
            <a:r>
              <a:rPr lang="en-US" sz="1800" dirty="0" smtClean="0"/>
              <a:t> </a:t>
            </a:r>
            <a:r>
              <a:rPr lang="en-US" sz="1800" dirty="0" err="1" smtClean="0"/>
              <a:t>studinya</a:t>
            </a:r>
            <a:r>
              <a:rPr lang="en-US" sz="1800" dirty="0" smtClean="0"/>
              <a:t> </a:t>
            </a:r>
            <a:r>
              <a:rPr lang="en-US" sz="1800" dirty="0" err="1" smtClean="0"/>
              <a:t>dalam</a:t>
            </a:r>
            <a:r>
              <a:rPr lang="en-US" sz="1800" dirty="0" smtClean="0"/>
              <a:t> </a:t>
            </a:r>
            <a:r>
              <a:rPr lang="en-US" sz="1800" dirty="0" err="1" smtClean="0"/>
              <a:t>lapangan</a:t>
            </a:r>
            <a:r>
              <a:rPr lang="en-US" sz="1800" dirty="0" smtClean="0"/>
              <a:t> </a:t>
            </a:r>
            <a:r>
              <a:rPr lang="en-US" sz="1800" dirty="0" err="1" smtClean="0"/>
              <a:t>kedokteran</a:t>
            </a:r>
            <a:r>
              <a:rPr lang="en-US" sz="1800" dirty="0" smtClean="0"/>
              <a:t> di </a:t>
            </a:r>
            <a:r>
              <a:rPr lang="en-US" sz="1800" dirty="0" err="1" smtClean="0"/>
              <a:t>Universitas</a:t>
            </a:r>
            <a:r>
              <a:rPr lang="en-US" sz="1800" dirty="0" smtClean="0"/>
              <a:t> </a:t>
            </a:r>
            <a:r>
              <a:rPr lang="en-US" sz="1800" dirty="0" err="1" smtClean="0"/>
              <a:t>Wina</a:t>
            </a:r>
            <a:r>
              <a:rPr lang="en-US" sz="1800" dirty="0" smtClean="0"/>
              <a:t> </a:t>
            </a:r>
            <a:r>
              <a:rPr lang="en-US" sz="1800" dirty="0" err="1" smtClean="0"/>
              <a:t>pada</a:t>
            </a:r>
            <a:r>
              <a:rPr lang="en-US" sz="1800" dirty="0" smtClean="0"/>
              <a:t> </a:t>
            </a:r>
            <a:r>
              <a:rPr lang="en-US" sz="1800" dirty="0" err="1" smtClean="0"/>
              <a:t>tahun</a:t>
            </a:r>
            <a:r>
              <a:rPr lang="en-US" sz="1800" dirty="0" smtClean="0"/>
              <a:t> 1985. </a:t>
            </a:r>
            <a:r>
              <a:rPr lang="en-US" sz="1800" dirty="0" err="1" smtClean="0"/>
              <a:t>Mula</a:t>
            </a:r>
            <a:r>
              <a:rPr lang="en-US" sz="1800" dirty="0" smtClean="0"/>
              <a:t> – </a:t>
            </a:r>
            <a:r>
              <a:rPr lang="en-US" sz="1800" dirty="0" err="1" smtClean="0"/>
              <a:t>mula</a:t>
            </a:r>
            <a:r>
              <a:rPr lang="en-US" sz="1800" dirty="0" smtClean="0"/>
              <a:t> </a:t>
            </a:r>
            <a:r>
              <a:rPr lang="en-US" sz="1800" dirty="0" err="1" smtClean="0"/>
              <a:t>mengambil</a:t>
            </a:r>
            <a:r>
              <a:rPr lang="en-US" sz="1800" dirty="0" smtClean="0"/>
              <a:t> </a:t>
            </a:r>
            <a:r>
              <a:rPr lang="en-US" sz="1800" dirty="0" err="1" smtClean="0"/>
              <a:t>opthamologi</a:t>
            </a:r>
            <a:r>
              <a:rPr lang="en-US" sz="1800" dirty="0" smtClean="0"/>
              <a:t> </a:t>
            </a:r>
            <a:r>
              <a:rPr lang="en-US" sz="1800" dirty="0" err="1" smtClean="0"/>
              <a:t>dan</a:t>
            </a:r>
            <a:r>
              <a:rPr lang="en-US" sz="1800" dirty="0" smtClean="0"/>
              <a:t> </a:t>
            </a:r>
            <a:r>
              <a:rPr lang="en-US" sz="1800" dirty="0" err="1" smtClean="0"/>
              <a:t>kemudian</a:t>
            </a:r>
            <a:r>
              <a:rPr lang="en-US" sz="1800" dirty="0" smtClean="0"/>
              <a:t> </a:t>
            </a:r>
            <a:r>
              <a:rPr lang="en-US" sz="1800" dirty="0" err="1" smtClean="0"/>
              <a:t>dalam</a:t>
            </a:r>
            <a:r>
              <a:rPr lang="en-US" sz="1800" dirty="0" smtClean="0"/>
              <a:t> </a:t>
            </a:r>
            <a:r>
              <a:rPr lang="en-US" sz="1800" dirty="0" err="1" smtClean="0"/>
              <a:t>lapangan</a:t>
            </a:r>
            <a:r>
              <a:rPr lang="en-US" sz="1800" dirty="0" smtClean="0"/>
              <a:t> </a:t>
            </a:r>
            <a:r>
              <a:rPr lang="en-US" sz="1800" dirty="0" err="1" smtClean="0"/>
              <a:t>psikiatri</a:t>
            </a:r>
            <a:r>
              <a:rPr lang="en-US" sz="1800" dirty="0" smtClean="0"/>
              <a:t>.</a:t>
            </a:r>
          </a:p>
          <a:p>
            <a:pPr marL="0" lvl="0" indent="0" algn="l" rtl="0">
              <a:spcBef>
                <a:spcPts val="600"/>
              </a:spcBef>
              <a:spcAft>
                <a:spcPts val="0"/>
              </a:spcAft>
              <a:buClr>
                <a:schemeClr val="dk1"/>
              </a:buClr>
              <a:buSzPts val="1100"/>
              <a:buFont typeface="Arial"/>
              <a:buNone/>
            </a:pPr>
            <a:r>
              <a:rPr lang="en-US" sz="1800" dirty="0" err="1" smtClean="0"/>
              <a:t>Psikoanalisis</a:t>
            </a:r>
            <a:r>
              <a:rPr lang="en-US" sz="1800" dirty="0" smtClean="0"/>
              <a:t> </a:t>
            </a:r>
            <a:r>
              <a:rPr lang="en-US" sz="1800" dirty="0" err="1" smtClean="0"/>
              <a:t>lekas</a:t>
            </a:r>
            <a:r>
              <a:rPr lang="en-US" sz="1800" dirty="0" smtClean="0"/>
              <a:t> </a:t>
            </a:r>
            <a:r>
              <a:rPr lang="en-US" sz="1800" dirty="0" err="1" smtClean="0"/>
              <a:t>meluas</a:t>
            </a:r>
            <a:r>
              <a:rPr lang="en-US" sz="1800" dirty="0" smtClean="0"/>
              <a:t>, </a:t>
            </a:r>
            <a:r>
              <a:rPr lang="en-US" sz="1800" dirty="0" err="1" smtClean="0"/>
              <a:t>berkat</a:t>
            </a:r>
            <a:r>
              <a:rPr lang="en-US" sz="1800" dirty="0" smtClean="0"/>
              <a:t> </a:t>
            </a:r>
            <a:r>
              <a:rPr lang="en-US" sz="1800" dirty="0" err="1" smtClean="0"/>
              <a:t>adanya</a:t>
            </a:r>
            <a:r>
              <a:rPr lang="en-US" sz="1800" dirty="0" smtClean="0"/>
              <a:t> “The American Society of Individual Psychology” yang </a:t>
            </a:r>
            <a:r>
              <a:rPr lang="en-US" sz="1800" dirty="0" err="1" smtClean="0"/>
              <a:t>mempunyai</a:t>
            </a:r>
            <a:r>
              <a:rPr lang="en-US" sz="1800" dirty="0" smtClean="0"/>
              <a:t> </a:t>
            </a:r>
            <a:r>
              <a:rPr lang="en-US" sz="1800" dirty="0" err="1" smtClean="0"/>
              <a:t>majalah</a:t>
            </a:r>
            <a:r>
              <a:rPr lang="en-US" sz="1800" dirty="0" smtClean="0"/>
              <a:t> </a:t>
            </a:r>
            <a:r>
              <a:rPr lang="en-US" sz="1800" dirty="0" err="1" smtClean="0"/>
              <a:t>tersendiri</a:t>
            </a:r>
            <a:r>
              <a:rPr lang="en-US" sz="1800" dirty="0" smtClean="0"/>
              <a:t> </a:t>
            </a:r>
            <a:r>
              <a:rPr lang="en-US" sz="1800" dirty="0" err="1" smtClean="0"/>
              <a:t>yaitu</a:t>
            </a:r>
            <a:r>
              <a:rPr lang="en-US" sz="1800" dirty="0" smtClean="0"/>
              <a:t> : The American Journal of Individual Psychology.</a:t>
            </a:r>
            <a:endParaRPr sz="1800" dirty="0"/>
          </a:p>
        </p:txBody>
      </p:sp>
      <p:sp>
        <p:nvSpPr>
          <p:cNvPr id="187" name="Google Shape;187;p15"/>
          <p:cNvSpPr txBox="1">
            <a:spLocks noGrp="1"/>
          </p:cNvSpPr>
          <p:nvPr>
            <p:ph type="sldNum" idx="12"/>
          </p:nvPr>
        </p:nvSpPr>
        <p:spPr>
          <a:xfrm>
            <a:off x="4297650" y="6126367"/>
            <a:ext cx="548700" cy="731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17</a:t>
            </a:fld>
            <a:endParaRPr/>
          </a:p>
        </p:txBody>
      </p:sp>
    </p:spTree>
    <p:extLst>
      <p:ext uri="{BB962C8B-B14F-4D97-AF65-F5344CB8AC3E}">
        <p14:creationId xmlns:p14="http://schemas.microsoft.com/office/powerpoint/2010/main" val="593396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7"/>
          <p:cNvSpPr txBox="1">
            <a:spLocks noGrp="1"/>
          </p:cNvSpPr>
          <p:nvPr>
            <p:ph type="ctrTitle"/>
          </p:nvPr>
        </p:nvSpPr>
        <p:spPr>
          <a:xfrm>
            <a:off x="2795175" y="1130624"/>
            <a:ext cx="3553500" cy="1546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dirty="0" smtClean="0">
                <a:solidFill>
                  <a:srgbClr val="B6D7A8"/>
                </a:solidFill>
              </a:rPr>
              <a:t>PENGANTAR TEORI ADLER</a:t>
            </a:r>
            <a:endParaRPr dirty="0">
              <a:solidFill>
                <a:srgbClr val="B6D7A8"/>
              </a:solidFill>
            </a:endParaRPr>
          </a:p>
        </p:txBody>
      </p:sp>
      <p:sp>
        <p:nvSpPr>
          <p:cNvPr id="201" name="Google Shape;201;p17"/>
          <p:cNvSpPr txBox="1">
            <a:spLocks noGrp="1"/>
          </p:cNvSpPr>
          <p:nvPr>
            <p:ph type="subTitle" idx="1"/>
          </p:nvPr>
        </p:nvSpPr>
        <p:spPr>
          <a:xfrm>
            <a:off x="2795175" y="2909455"/>
            <a:ext cx="3553500" cy="1995055"/>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dirty="0" err="1" smtClean="0"/>
              <a:t>Teori</a:t>
            </a:r>
            <a:r>
              <a:rPr lang="en-US" dirty="0" smtClean="0"/>
              <a:t> Adler </a:t>
            </a:r>
            <a:r>
              <a:rPr lang="en-US" dirty="0" err="1" smtClean="0"/>
              <a:t>memiliki</a:t>
            </a:r>
            <a:r>
              <a:rPr lang="en-US" dirty="0" smtClean="0"/>
              <a:t> </a:t>
            </a:r>
            <a:r>
              <a:rPr lang="en-US" dirty="0" err="1" smtClean="0"/>
              <a:t>pengaruh</a:t>
            </a:r>
            <a:r>
              <a:rPr lang="en-US" dirty="0" smtClean="0"/>
              <a:t> </a:t>
            </a:r>
            <a:r>
              <a:rPr lang="en-US" dirty="0" err="1" smtClean="0"/>
              <a:t>bessar</a:t>
            </a:r>
            <a:r>
              <a:rPr lang="en-US" dirty="0" smtClean="0"/>
              <a:t> </a:t>
            </a:r>
            <a:r>
              <a:rPr lang="en-US" dirty="0" err="1" smtClean="0"/>
              <a:t>bagi</a:t>
            </a:r>
            <a:r>
              <a:rPr lang="en-US" dirty="0" smtClean="0"/>
              <a:t> </a:t>
            </a:r>
            <a:r>
              <a:rPr lang="en-US" dirty="0" err="1" smtClean="0"/>
              <a:t>pakar</a:t>
            </a:r>
            <a:r>
              <a:rPr lang="en-US" dirty="0" smtClean="0"/>
              <a:t> </a:t>
            </a:r>
            <a:r>
              <a:rPr lang="en-US" dirty="0" err="1" smtClean="0"/>
              <a:t>psikologi</a:t>
            </a:r>
            <a:r>
              <a:rPr lang="en-US" dirty="0" smtClean="0"/>
              <a:t> </a:t>
            </a:r>
            <a:r>
              <a:rPr lang="en-US" dirty="0" err="1" smtClean="0"/>
              <a:t>selanjutanya</a:t>
            </a:r>
            <a:r>
              <a:rPr lang="en-US" dirty="0" smtClean="0"/>
              <a:t> </a:t>
            </a:r>
            <a:r>
              <a:rPr lang="en-US" dirty="0" err="1" smtClean="0"/>
              <a:t>seperti</a:t>
            </a:r>
            <a:r>
              <a:rPr lang="en-US" dirty="0" smtClean="0"/>
              <a:t> Harry Stuck Sullivan, Abraham Maslow, Carl Rogers, </a:t>
            </a:r>
            <a:r>
              <a:rPr lang="en-US" dirty="0" err="1" smtClean="0"/>
              <a:t>dan</a:t>
            </a:r>
            <a:r>
              <a:rPr lang="en-US" dirty="0" smtClean="0"/>
              <a:t> lain – lain, </a:t>
            </a:r>
            <a:r>
              <a:rPr lang="en-US" dirty="0" err="1" smtClean="0"/>
              <a:t>namun</a:t>
            </a:r>
            <a:r>
              <a:rPr lang="en-US" dirty="0" smtClean="0"/>
              <a:t> </a:t>
            </a:r>
            <a:r>
              <a:rPr lang="en-US" dirty="0" err="1" smtClean="0"/>
              <a:t>nama</a:t>
            </a:r>
            <a:r>
              <a:rPr lang="en-US" dirty="0" smtClean="0"/>
              <a:t> Adler </a:t>
            </a:r>
            <a:r>
              <a:rPr lang="en-US" dirty="0" err="1" smtClean="0"/>
              <a:t>kurang</a:t>
            </a:r>
            <a:r>
              <a:rPr lang="en-US" dirty="0" smtClean="0"/>
              <a:t> </a:t>
            </a:r>
            <a:r>
              <a:rPr lang="en-US" dirty="0" err="1" smtClean="0"/>
              <a:t>dikenal</a:t>
            </a:r>
            <a:r>
              <a:rPr lang="en-US" dirty="0" smtClean="0"/>
              <a:t> </a:t>
            </a:r>
            <a:r>
              <a:rPr lang="en-US" dirty="0" err="1" smtClean="0"/>
              <a:t>luas</a:t>
            </a:r>
            <a:r>
              <a:rPr lang="en-US" dirty="0" smtClean="0"/>
              <a:t> </a:t>
            </a:r>
            <a:r>
              <a:rPr lang="en-US" dirty="0" err="1" smtClean="0"/>
              <a:t>dibandingkan</a:t>
            </a:r>
            <a:r>
              <a:rPr lang="en-US" dirty="0" smtClean="0"/>
              <a:t> Freud </a:t>
            </a:r>
            <a:r>
              <a:rPr lang="en-US" dirty="0" err="1" smtClean="0"/>
              <a:t>atau</a:t>
            </a:r>
            <a:r>
              <a:rPr lang="en-US" dirty="0" smtClean="0"/>
              <a:t> Jung.</a:t>
            </a:r>
            <a:endParaRPr dirty="0"/>
          </a:p>
        </p:txBody>
      </p:sp>
    </p:spTree>
    <p:extLst>
      <p:ext uri="{BB962C8B-B14F-4D97-AF65-F5344CB8AC3E}">
        <p14:creationId xmlns:p14="http://schemas.microsoft.com/office/powerpoint/2010/main" val="3107152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1"/>
          <p:cNvSpPr txBox="1">
            <a:spLocks noGrp="1"/>
          </p:cNvSpPr>
          <p:nvPr>
            <p:ph type="body" idx="1"/>
          </p:nvPr>
        </p:nvSpPr>
        <p:spPr>
          <a:xfrm>
            <a:off x="1003200" y="2084967"/>
            <a:ext cx="3356700" cy="37356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dirty="0" smtClean="0">
                <a:latin typeface="Frank Ruhl Libre Medium"/>
                <a:ea typeface="Frank Ruhl Libre Medium"/>
                <a:cs typeface="Frank Ruhl Libre Medium"/>
                <a:sym typeface="Frank Ruhl Libre Medium"/>
              </a:rPr>
              <a:t>1. SUPERIORITY PRINCIPLE</a:t>
            </a:r>
          </a:p>
          <a:p>
            <a:pPr marL="0" lvl="0" indent="0" algn="l" rtl="0">
              <a:spcBef>
                <a:spcPts val="600"/>
              </a:spcBef>
              <a:spcAft>
                <a:spcPts val="0"/>
              </a:spcAft>
              <a:buNone/>
            </a:pPr>
            <a:r>
              <a:rPr lang="en-US" dirty="0" smtClean="0"/>
              <a:t>S</a:t>
            </a:r>
            <a:r>
              <a:rPr lang="en" dirty="0" smtClean="0"/>
              <a:t>etiap individu ingin sempurna/ mengejar kesempurnaan. </a:t>
            </a:r>
            <a:r>
              <a:rPr lang="en-US" dirty="0" smtClean="0"/>
              <a:t>S</a:t>
            </a:r>
            <a:r>
              <a:rPr lang="en" dirty="0" smtClean="0"/>
              <a:t>uperioritas adalah gerak yang mengarahkan individu pada kesuksesan (konteks sosial).</a:t>
            </a:r>
            <a:endParaRPr dirty="0"/>
          </a:p>
        </p:txBody>
      </p:sp>
      <p:sp>
        <p:nvSpPr>
          <p:cNvPr id="240" name="Google Shape;240;p21"/>
          <p:cNvSpPr txBox="1">
            <a:spLocks noGrp="1"/>
          </p:cNvSpPr>
          <p:nvPr>
            <p:ph type="title"/>
          </p:nvPr>
        </p:nvSpPr>
        <p:spPr>
          <a:xfrm>
            <a:off x="1009415" y="539545"/>
            <a:ext cx="7137600" cy="1080655"/>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dirty="0" smtClean="0"/>
              <a:t>PANDANGAN ALFRED ADLER TERHADAP PERILAKU MANUSIA</a:t>
            </a:r>
            <a:r>
              <a:rPr lang="en-US" dirty="0"/>
              <a:t/>
            </a:r>
            <a:br>
              <a:rPr lang="en-US" dirty="0"/>
            </a:br>
            <a:r>
              <a:rPr lang="en-US" dirty="0" smtClean="0"/>
              <a:t>Ada 7 </a:t>
            </a:r>
            <a:r>
              <a:rPr lang="en-US" dirty="0" err="1" smtClean="0"/>
              <a:t>prinsip</a:t>
            </a:r>
            <a:r>
              <a:rPr lang="en-US" dirty="0" smtClean="0"/>
              <a:t> yang </a:t>
            </a:r>
            <a:r>
              <a:rPr lang="en-US" dirty="0" err="1" smtClean="0"/>
              <a:t>terkandung</a:t>
            </a:r>
            <a:r>
              <a:rPr lang="en-US" dirty="0" smtClean="0"/>
              <a:t> </a:t>
            </a:r>
            <a:r>
              <a:rPr lang="en-US" dirty="0" err="1" smtClean="0"/>
              <a:t>dalam</a:t>
            </a:r>
            <a:r>
              <a:rPr lang="en-US" dirty="0" smtClean="0"/>
              <a:t> </a:t>
            </a:r>
            <a:r>
              <a:rPr lang="en-US" dirty="0" err="1" smtClean="0"/>
              <a:t>Teori</a:t>
            </a:r>
            <a:r>
              <a:rPr lang="en-US" dirty="0" smtClean="0"/>
              <a:t> </a:t>
            </a:r>
            <a:r>
              <a:rPr lang="en-US" dirty="0" err="1" smtClean="0"/>
              <a:t>Psikologi</a:t>
            </a:r>
            <a:r>
              <a:rPr lang="en-US" dirty="0" smtClean="0"/>
              <a:t> Individual Adler, </a:t>
            </a:r>
            <a:r>
              <a:rPr lang="en-US" dirty="0" err="1" smtClean="0"/>
              <a:t>yaitu</a:t>
            </a:r>
            <a:r>
              <a:rPr lang="en-US" dirty="0" smtClean="0"/>
              <a:t> :</a:t>
            </a:r>
            <a:endParaRPr dirty="0"/>
          </a:p>
        </p:txBody>
      </p:sp>
      <p:sp>
        <p:nvSpPr>
          <p:cNvPr id="241" name="Google Shape;241;p21"/>
          <p:cNvSpPr txBox="1">
            <a:spLocks noGrp="1"/>
          </p:cNvSpPr>
          <p:nvPr>
            <p:ph type="body" idx="2"/>
          </p:nvPr>
        </p:nvSpPr>
        <p:spPr>
          <a:xfrm>
            <a:off x="4784110" y="2084967"/>
            <a:ext cx="3356700" cy="37356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dirty="0" smtClean="0">
                <a:latin typeface="Frank Ruhl Libre Medium"/>
                <a:ea typeface="Frank Ruhl Libre Medium"/>
                <a:cs typeface="Frank Ruhl Libre Medium"/>
                <a:sym typeface="Frank Ruhl Libre Medium"/>
              </a:rPr>
              <a:t>2. INFERIORITY PRINCIPLE</a:t>
            </a:r>
            <a:endParaRPr dirty="0">
              <a:latin typeface="Frank Ruhl Libre Medium"/>
              <a:ea typeface="Frank Ruhl Libre Medium"/>
              <a:cs typeface="Frank Ruhl Libre Medium"/>
              <a:sym typeface="Frank Ruhl Libre Medium"/>
            </a:endParaRPr>
          </a:p>
          <a:p>
            <a:pPr marL="0" lvl="0" indent="0" algn="l" rtl="0">
              <a:spcBef>
                <a:spcPts val="600"/>
              </a:spcBef>
              <a:spcAft>
                <a:spcPts val="0"/>
              </a:spcAft>
              <a:buNone/>
            </a:pPr>
            <a:r>
              <a:rPr lang="en-US" dirty="0" smtClean="0"/>
              <a:t>S</a:t>
            </a:r>
            <a:r>
              <a:rPr lang="en" dirty="0" smtClean="0"/>
              <a:t>etiap individu memiliki kelemahan dan memicu perasaan rendah diri. </a:t>
            </a:r>
            <a:r>
              <a:rPr lang="en-US" dirty="0" smtClean="0"/>
              <a:t>U</a:t>
            </a:r>
            <a:r>
              <a:rPr lang="en" dirty="0" smtClean="0"/>
              <a:t>ntuk menutupi kekurangannya individu berusaha mengkompensasi dalam bidang lain.</a:t>
            </a:r>
            <a:endParaRPr dirty="0"/>
          </a:p>
        </p:txBody>
      </p:sp>
      <p:sp>
        <p:nvSpPr>
          <p:cNvPr id="242" name="Google Shape;242;p21"/>
          <p:cNvSpPr txBox="1">
            <a:spLocks noGrp="1"/>
          </p:cNvSpPr>
          <p:nvPr>
            <p:ph type="sldNum" idx="12"/>
          </p:nvPr>
        </p:nvSpPr>
        <p:spPr>
          <a:xfrm>
            <a:off x="4297650" y="6126367"/>
            <a:ext cx="548700" cy="731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19</a:t>
            </a:fld>
            <a:endParaRPr/>
          </a:p>
        </p:txBody>
      </p:sp>
    </p:spTree>
    <p:extLst>
      <p:ext uri="{BB962C8B-B14F-4D97-AF65-F5344CB8AC3E}">
        <p14:creationId xmlns:p14="http://schemas.microsoft.com/office/powerpoint/2010/main" val="2989408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DINAMIKA KEPRIBADIAN</a:t>
            </a:r>
            <a:endParaRPr lang="en-US" dirty="0"/>
          </a:p>
        </p:txBody>
      </p:sp>
      <p:sp>
        <p:nvSpPr>
          <p:cNvPr id="3" name="Text Placeholder 2"/>
          <p:cNvSpPr>
            <a:spLocks noGrp="1"/>
          </p:cNvSpPr>
          <p:nvPr>
            <p:ph type="body" idx="2"/>
          </p:nvPr>
        </p:nvSpPr>
        <p:spPr/>
        <p:txBody>
          <a:bodyPr/>
          <a:lstStyle/>
          <a:p>
            <a:endParaRPr lang="en-US" dirty="0"/>
          </a:p>
        </p:txBody>
      </p:sp>
      <p:sp>
        <p:nvSpPr>
          <p:cNvPr id="4" name="Content Placeholder 3"/>
          <p:cNvSpPr>
            <a:spLocks noGrp="1"/>
          </p:cNvSpPr>
          <p:nvPr>
            <p:ph sz="quarter" idx="1"/>
          </p:nvPr>
        </p:nvSpPr>
        <p:spPr/>
        <p:txBody>
          <a:bodyPr/>
          <a:lstStyle/>
          <a:p>
            <a:pPr marL="0" indent="0" algn="just">
              <a:buNone/>
            </a:pPr>
            <a:endParaRPr lang="en-US" dirty="0" smtClean="0"/>
          </a:p>
          <a:p>
            <a:pPr marL="0" indent="0" algn="just">
              <a:buNone/>
            </a:pPr>
            <a:endParaRPr lang="en-US" dirty="0" smtClean="0"/>
          </a:p>
          <a:p>
            <a:pPr marL="0" indent="0" algn="just">
              <a:buNone/>
            </a:pPr>
            <a:r>
              <a:rPr lang="en-US" dirty="0" smtClean="0"/>
              <a:t>Freud </a:t>
            </a:r>
            <a:r>
              <a:rPr lang="en-US" dirty="0" err="1" smtClean="0"/>
              <a:t>menyatakan</a:t>
            </a:r>
            <a:r>
              <a:rPr lang="en-US" dirty="0" smtClean="0"/>
              <a:t> </a:t>
            </a:r>
            <a:r>
              <a:rPr lang="en-US" dirty="0" err="1" smtClean="0"/>
              <a:t>gagasan</a:t>
            </a:r>
            <a:r>
              <a:rPr lang="en-US" dirty="0" smtClean="0"/>
              <a:t> </a:t>
            </a:r>
            <a:r>
              <a:rPr lang="en-US" dirty="0" err="1" smtClean="0"/>
              <a:t>bahwa</a:t>
            </a:r>
            <a:r>
              <a:rPr lang="en-US" dirty="0" smtClean="0"/>
              <a:t> </a:t>
            </a:r>
            <a:r>
              <a:rPr lang="en-US" dirty="0" err="1" smtClean="0"/>
              <a:t>energi</a:t>
            </a:r>
            <a:r>
              <a:rPr lang="en-US" dirty="0" smtClean="0"/>
              <a:t> </a:t>
            </a:r>
            <a:r>
              <a:rPr lang="en-US" dirty="0" err="1" smtClean="0"/>
              <a:t>fisik</a:t>
            </a:r>
            <a:r>
              <a:rPr lang="en-US" dirty="0" smtClean="0"/>
              <a:t> </a:t>
            </a:r>
            <a:r>
              <a:rPr lang="en-US" dirty="0" err="1" smtClean="0"/>
              <a:t>bisa</a:t>
            </a:r>
            <a:r>
              <a:rPr lang="en-US" dirty="0" smtClean="0"/>
              <a:t> </a:t>
            </a:r>
            <a:r>
              <a:rPr lang="en-US" dirty="0" err="1" smtClean="0"/>
              <a:t>diubah</a:t>
            </a:r>
            <a:r>
              <a:rPr lang="en-US" dirty="0" smtClean="0"/>
              <a:t> </a:t>
            </a:r>
            <a:r>
              <a:rPr lang="en-US" dirty="0" err="1" smtClean="0"/>
              <a:t>menjadi</a:t>
            </a:r>
            <a:r>
              <a:rPr lang="en-US" dirty="0" smtClean="0"/>
              <a:t> </a:t>
            </a:r>
            <a:r>
              <a:rPr lang="en-US" dirty="0" err="1" smtClean="0"/>
              <a:t>energi</a:t>
            </a:r>
            <a:r>
              <a:rPr lang="en-US" dirty="0" smtClean="0"/>
              <a:t> </a:t>
            </a:r>
            <a:r>
              <a:rPr lang="en-US" dirty="0" err="1" smtClean="0"/>
              <a:t>psikis</a:t>
            </a:r>
            <a:r>
              <a:rPr lang="en-US" dirty="0" smtClean="0"/>
              <a:t>, </a:t>
            </a:r>
            <a:r>
              <a:rPr lang="en-US" dirty="0" err="1" smtClean="0"/>
              <a:t>dan</a:t>
            </a:r>
            <a:r>
              <a:rPr lang="en-US" dirty="0" smtClean="0"/>
              <a:t> </a:t>
            </a:r>
            <a:r>
              <a:rPr lang="en-US" dirty="0" err="1" smtClean="0"/>
              <a:t>sebaliknya</a:t>
            </a:r>
            <a:r>
              <a:rPr lang="en-US" dirty="0" smtClean="0"/>
              <a:t>. Yang </a:t>
            </a:r>
            <a:r>
              <a:rPr lang="en-US" dirty="0" err="1" smtClean="0"/>
              <a:t>menjembati</a:t>
            </a:r>
            <a:r>
              <a:rPr lang="en-US" dirty="0" smtClean="0"/>
              <a:t> </a:t>
            </a:r>
            <a:r>
              <a:rPr lang="en-US" dirty="0" err="1" smtClean="0"/>
              <a:t>energi</a:t>
            </a:r>
            <a:r>
              <a:rPr lang="en-US" dirty="0" smtClean="0"/>
              <a:t> </a:t>
            </a:r>
            <a:r>
              <a:rPr lang="en-US" dirty="0" err="1" smtClean="0"/>
              <a:t>fisik</a:t>
            </a:r>
            <a:r>
              <a:rPr lang="en-US" dirty="0" smtClean="0"/>
              <a:t> </a:t>
            </a:r>
            <a:r>
              <a:rPr lang="en-US" dirty="0" err="1" smtClean="0"/>
              <a:t>dengan</a:t>
            </a:r>
            <a:r>
              <a:rPr lang="en-US" dirty="0" smtClean="0"/>
              <a:t> </a:t>
            </a:r>
            <a:r>
              <a:rPr lang="en-US" dirty="0" err="1" smtClean="0"/>
              <a:t>kepribadian</a:t>
            </a:r>
            <a:r>
              <a:rPr lang="en-US" dirty="0" smtClean="0"/>
              <a:t> </a:t>
            </a:r>
            <a:r>
              <a:rPr lang="en-US" dirty="0" err="1" smtClean="0"/>
              <a:t>adalah</a:t>
            </a:r>
            <a:r>
              <a:rPr lang="en-US" dirty="0" smtClean="0"/>
              <a:t> id </a:t>
            </a:r>
            <a:r>
              <a:rPr lang="en-US" dirty="0" err="1" smtClean="0"/>
              <a:t>dengan</a:t>
            </a:r>
            <a:r>
              <a:rPr lang="en-US" dirty="0" smtClean="0"/>
              <a:t> </a:t>
            </a:r>
            <a:r>
              <a:rPr lang="en-US" dirty="0" err="1" smtClean="0"/>
              <a:t>naluri-naluri</a:t>
            </a:r>
            <a:r>
              <a:rPr lang="en-US" dirty="0" smtClean="0"/>
              <a:t> </a:t>
            </a:r>
            <a:r>
              <a:rPr lang="en-US" dirty="0" err="1" smtClean="0"/>
              <a:t>nya</a:t>
            </a:r>
            <a:r>
              <a:rPr lang="en-US" dirty="0" smtClean="0"/>
              <a:t>.</a:t>
            </a:r>
            <a:endParaRPr lang="en-US" dirty="0"/>
          </a:p>
        </p:txBody>
      </p:sp>
    </p:spTree>
    <p:extLst>
      <p:ext uri="{BB962C8B-B14F-4D97-AF65-F5344CB8AC3E}">
        <p14:creationId xmlns:p14="http://schemas.microsoft.com/office/powerpoint/2010/main" val="1668684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1"/>
          <p:cNvSpPr txBox="1">
            <a:spLocks noGrp="1"/>
          </p:cNvSpPr>
          <p:nvPr>
            <p:ph type="body" idx="1"/>
          </p:nvPr>
        </p:nvSpPr>
        <p:spPr>
          <a:xfrm>
            <a:off x="789806" y="3075709"/>
            <a:ext cx="3507845" cy="2744857"/>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dirty="0">
                <a:latin typeface="Frank Ruhl Libre Medium"/>
                <a:ea typeface="Frank Ruhl Libre Medium"/>
                <a:cs typeface="Frank Ruhl Libre Medium"/>
                <a:sym typeface="Frank Ruhl Libre Medium"/>
              </a:rPr>
              <a:t>3</a:t>
            </a:r>
            <a:r>
              <a:rPr lang="en" dirty="0" smtClean="0">
                <a:latin typeface="Frank Ruhl Libre Medium"/>
                <a:ea typeface="Frank Ruhl Libre Medium"/>
                <a:cs typeface="Frank Ruhl Libre Medium"/>
                <a:sym typeface="Frank Ruhl Libre Medium"/>
              </a:rPr>
              <a:t>. STYLE OF LIFE PRINCIPLE</a:t>
            </a:r>
          </a:p>
          <a:p>
            <a:pPr marL="0" lvl="0" indent="0" algn="l" rtl="0">
              <a:spcBef>
                <a:spcPts val="600"/>
              </a:spcBef>
              <a:spcAft>
                <a:spcPts val="0"/>
              </a:spcAft>
              <a:buNone/>
            </a:pPr>
            <a:r>
              <a:rPr lang="en-US" dirty="0" err="1" smtClean="0"/>
              <a:t>Setiap</a:t>
            </a:r>
            <a:r>
              <a:rPr lang="en-US" dirty="0" smtClean="0"/>
              <a:t> orang </a:t>
            </a:r>
            <a:r>
              <a:rPr lang="en-US" dirty="0" err="1" smtClean="0"/>
              <a:t>memiliki</a:t>
            </a:r>
            <a:r>
              <a:rPr lang="en-US" dirty="0" smtClean="0"/>
              <a:t> </a:t>
            </a:r>
            <a:r>
              <a:rPr lang="en-US" dirty="0" err="1" smtClean="0"/>
              <a:t>gaya</a:t>
            </a:r>
            <a:r>
              <a:rPr lang="en-US" dirty="0" smtClean="0"/>
              <a:t> </a:t>
            </a:r>
            <a:r>
              <a:rPr lang="en-US" dirty="0" err="1" smtClean="0"/>
              <a:t>hidup</a:t>
            </a:r>
            <a:r>
              <a:rPr lang="en-US" dirty="0" smtClean="0"/>
              <a:t>, </a:t>
            </a:r>
            <a:r>
              <a:rPr lang="en-US" dirty="0" err="1" smtClean="0"/>
              <a:t>tetapi</a:t>
            </a:r>
            <a:r>
              <a:rPr lang="en-US" dirty="0" smtClean="0"/>
              <a:t> </a:t>
            </a:r>
            <a:r>
              <a:rPr lang="en-US" dirty="0" err="1" smtClean="0"/>
              <a:t>tidak</a:t>
            </a:r>
            <a:r>
              <a:rPr lang="en-US" dirty="0" smtClean="0"/>
              <a:t> </a:t>
            </a:r>
            <a:r>
              <a:rPr lang="en-US" dirty="0" err="1" smtClean="0"/>
              <a:t>ada</a:t>
            </a:r>
            <a:r>
              <a:rPr lang="en-US" dirty="0" smtClean="0"/>
              <a:t> </a:t>
            </a:r>
            <a:r>
              <a:rPr lang="en-US" dirty="0" err="1" smtClean="0"/>
              <a:t>dua</a:t>
            </a:r>
            <a:r>
              <a:rPr lang="en-US" dirty="0" smtClean="0"/>
              <a:t> orang yang </a:t>
            </a:r>
            <a:r>
              <a:rPr lang="en-US" dirty="0" err="1" smtClean="0"/>
              <a:t>mengembangkan</a:t>
            </a:r>
            <a:r>
              <a:rPr lang="en-US" dirty="0" smtClean="0"/>
              <a:t> </a:t>
            </a:r>
            <a:r>
              <a:rPr lang="en-US" dirty="0" err="1" smtClean="0"/>
              <a:t>gaya</a:t>
            </a:r>
            <a:r>
              <a:rPr lang="en-US" dirty="0" smtClean="0"/>
              <a:t> </a:t>
            </a:r>
            <a:r>
              <a:rPr lang="en-US" dirty="0" err="1" smtClean="0"/>
              <a:t>hidup</a:t>
            </a:r>
            <a:r>
              <a:rPr lang="en-US" dirty="0" smtClean="0"/>
              <a:t> yang </a:t>
            </a:r>
            <a:r>
              <a:rPr lang="en-US" dirty="0" err="1" smtClean="0"/>
              <a:t>sama</a:t>
            </a:r>
            <a:r>
              <a:rPr lang="en-US" dirty="0" smtClean="0"/>
              <a:t>.</a:t>
            </a:r>
            <a:endParaRPr dirty="0"/>
          </a:p>
        </p:txBody>
      </p:sp>
      <p:sp>
        <p:nvSpPr>
          <p:cNvPr id="241" name="Google Shape;241;p21"/>
          <p:cNvSpPr txBox="1">
            <a:spLocks noGrp="1"/>
          </p:cNvSpPr>
          <p:nvPr>
            <p:ph type="body" idx="2"/>
          </p:nvPr>
        </p:nvSpPr>
        <p:spPr>
          <a:xfrm>
            <a:off x="4846351" y="1136072"/>
            <a:ext cx="3476663" cy="4684493"/>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dirty="0">
                <a:latin typeface="Frank Ruhl Libre Medium"/>
                <a:ea typeface="Frank Ruhl Libre Medium"/>
                <a:cs typeface="Frank Ruhl Libre Medium"/>
                <a:sym typeface="Frank Ruhl Libre Medium"/>
              </a:rPr>
              <a:t>4</a:t>
            </a:r>
            <a:r>
              <a:rPr lang="en" dirty="0" smtClean="0">
                <a:latin typeface="Frank Ruhl Libre Medium"/>
                <a:ea typeface="Frank Ruhl Libre Medium"/>
                <a:cs typeface="Frank Ruhl Libre Medium"/>
                <a:sym typeface="Frank Ruhl Libre Medium"/>
              </a:rPr>
              <a:t>. CREATIVE SELF RINCIPLE</a:t>
            </a:r>
            <a:endParaRPr dirty="0">
              <a:latin typeface="Frank Ruhl Libre Medium"/>
              <a:ea typeface="Frank Ruhl Libre Medium"/>
              <a:cs typeface="Frank Ruhl Libre Medium"/>
              <a:sym typeface="Frank Ruhl Libre Medium"/>
            </a:endParaRPr>
          </a:p>
          <a:p>
            <a:pPr marL="0" lvl="0" indent="0" algn="l" rtl="0">
              <a:spcBef>
                <a:spcPts val="600"/>
              </a:spcBef>
              <a:spcAft>
                <a:spcPts val="0"/>
              </a:spcAft>
              <a:buNone/>
            </a:pPr>
            <a:r>
              <a:rPr lang="en-US" dirty="0" err="1" smtClean="0"/>
              <a:t>Idividu</a:t>
            </a:r>
            <a:r>
              <a:rPr lang="en-US" dirty="0" smtClean="0"/>
              <a:t> </a:t>
            </a:r>
            <a:r>
              <a:rPr lang="en-US" dirty="0" err="1" smtClean="0"/>
              <a:t>menciptakan</a:t>
            </a:r>
            <a:r>
              <a:rPr lang="en-US" dirty="0" smtClean="0"/>
              <a:t> </a:t>
            </a:r>
            <a:r>
              <a:rPr lang="en-US" dirty="0" err="1" smtClean="0"/>
              <a:t>dengan</a:t>
            </a:r>
            <a:r>
              <a:rPr lang="en-US" dirty="0" smtClean="0"/>
              <a:t> </a:t>
            </a:r>
            <a:r>
              <a:rPr lang="en-US" dirty="0" err="1" smtClean="0"/>
              <a:t>mengkontruksi</a:t>
            </a:r>
            <a:r>
              <a:rPr lang="en-US" dirty="0" smtClean="0"/>
              <a:t> </a:t>
            </a:r>
            <a:r>
              <a:rPr lang="en-US" dirty="0" err="1" smtClean="0"/>
              <a:t>sifat</a:t>
            </a:r>
            <a:r>
              <a:rPr lang="en-US" dirty="0" smtClean="0"/>
              <a:t> – </a:t>
            </a:r>
            <a:r>
              <a:rPr lang="en-US" dirty="0" err="1" smtClean="0"/>
              <a:t>sifat</a:t>
            </a:r>
            <a:r>
              <a:rPr lang="en-US" dirty="0" smtClean="0"/>
              <a:t> </a:t>
            </a:r>
            <a:r>
              <a:rPr lang="en-US" dirty="0" err="1" smtClean="0"/>
              <a:t>asli</a:t>
            </a:r>
            <a:r>
              <a:rPr lang="en-US" dirty="0" smtClean="0"/>
              <a:t> </a:t>
            </a:r>
            <a:r>
              <a:rPr lang="en-US" dirty="0" err="1" smtClean="0"/>
              <a:t>dengan</a:t>
            </a:r>
            <a:r>
              <a:rPr lang="en-US" dirty="0" smtClean="0"/>
              <a:t> </a:t>
            </a:r>
            <a:r>
              <a:rPr lang="en-US" dirty="0" err="1" smtClean="0"/>
              <a:t>pengalaman</a:t>
            </a:r>
            <a:r>
              <a:rPr lang="en-US" dirty="0" smtClean="0"/>
              <a:t> yang </a:t>
            </a:r>
            <a:r>
              <a:rPr lang="en-US" dirty="0" err="1" smtClean="0"/>
              <a:t>diperolehnya</a:t>
            </a:r>
            <a:r>
              <a:rPr lang="en-US" dirty="0" smtClean="0"/>
              <a:t>.</a:t>
            </a:r>
            <a:endParaRPr dirty="0"/>
          </a:p>
        </p:txBody>
      </p:sp>
      <p:sp>
        <p:nvSpPr>
          <p:cNvPr id="242" name="Google Shape;242;p21"/>
          <p:cNvSpPr txBox="1">
            <a:spLocks noGrp="1"/>
          </p:cNvSpPr>
          <p:nvPr>
            <p:ph type="sldNum" idx="12"/>
          </p:nvPr>
        </p:nvSpPr>
        <p:spPr>
          <a:xfrm>
            <a:off x="4297650" y="6126367"/>
            <a:ext cx="548700" cy="731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20</a:t>
            </a:fld>
            <a:endParaRPr/>
          </a:p>
        </p:txBody>
      </p:sp>
    </p:spTree>
    <p:extLst>
      <p:ext uri="{BB962C8B-B14F-4D97-AF65-F5344CB8AC3E}">
        <p14:creationId xmlns:p14="http://schemas.microsoft.com/office/powerpoint/2010/main" val="1539087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3" name="Google Shape;213;p19"/>
          <p:cNvSpPr txBox="1">
            <a:spLocks noGrp="1"/>
          </p:cNvSpPr>
          <p:nvPr>
            <p:ph type="body" idx="1"/>
          </p:nvPr>
        </p:nvSpPr>
        <p:spPr>
          <a:xfrm>
            <a:off x="920072" y="1392241"/>
            <a:ext cx="7101709" cy="3678524"/>
          </a:xfrm>
          <a:prstGeom prst="rect">
            <a:avLst/>
          </a:prstGeom>
        </p:spPr>
        <p:txBody>
          <a:bodyPr spcFirstLastPara="1" wrap="square" lIns="0" tIns="0" rIns="0" bIns="0" anchor="t" anchorCtr="0">
            <a:noAutofit/>
          </a:bodyPr>
          <a:lstStyle/>
          <a:p>
            <a:pPr marL="76200" lvl="0" indent="0" algn="l" rtl="0">
              <a:spcBef>
                <a:spcPts val="600"/>
              </a:spcBef>
              <a:spcAft>
                <a:spcPts val="0"/>
              </a:spcAft>
              <a:buSzPts val="2400"/>
              <a:buNone/>
            </a:pPr>
            <a:r>
              <a:rPr lang="en-US" sz="2000" dirty="0" smtClean="0"/>
              <a:t>5. CONSCIOUS SELF PRINCIPLE</a:t>
            </a:r>
          </a:p>
          <a:p>
            <a:pPr marL="76200" lvl="0" indent="0" algn="l" rtl="0">
              <a:spcBef>
                <a:spcPts val="600"/>
              </a:spcBef>
              <a:spcAft>
                <a:spcPts val="0"/>
              </a:spcAft>
              <a:buSzPts val="2400"/>
              <a:buNone/>
            </a:pPr>
            <a:r>
              <a:rPr lang="en-US" sz="2000" dirty="0" err="1" smtClean="0"/>
              <a:t>Manusia</a:t>
            </a:r>
            <a:r>
              <a:rPr lang="en-US" sz="2000" dirty="0" smtClean="0"/>
              <a:t> </a:t>
            </a:r>
            <a:r>
              <a:rPr lang="en-US" sz="2000" dirty="0" err="1" smtClean="0"/>
              <a:t>sadar</a:t>
            </a:r>
            <a:r>
              <a:rPr lang="en-US" sz="2000" dirty="0" smtClean="0"/>
              <a:t> </a:t>
            </a:r>
            <a:r>
              <a:rPr lang="en-US" sz="2000" dirty="0" err="1" smtClean="0"/>
              <a:t>dengan</a:t>
            </a:r>
            <a:r>
              <a:rPr lang="en-US" sz="2000" dirty="0" smtClean="0"/>
              <a:t> </a:t>
            </a:r>
            <a:r>
              <a:rPr lang="en-US" sz="2000" dirty="0" err="1" smtClean="0"/>
              <a:t>apa</a:t>
            </a:r>
            <a:r>
              <a:rPr lang="en-US" sz="2000" dirty="0" smtClean="0"/>
              <a:t> yang </a:t>
            </a:r>
            <a:r>
              <a:rPr lang="en-US" sz="2000" dirty="0" err="1" smtClean="0"/>
              <a:t>dilakukannya</a:t>
            </a:r>
            <a:r>
              <a:rPr lang="en-US" sz="2000" dirty="0" smtClean="0"/>
              <a:t> </a:t>
            </a:r>
            <a:r>
              <a:rPr lang="en-US" sz="2000" dirty="0" err="1" smtClean="0"/>
              <a:t>dan</a:t>
            </a:r>
            <a:r>
              <a:rPr lang="en-US" sz="2000" dirty="0" smtClean="0"/>
              <a:t> </a:t>
            </a:r>
            <a:r>
              <a:rPr lang="en-US" sz="2000" dirty="0" err="1" smtClean="0"/>
              <a:t>dan</a:t>
            </a:r>
            <a:r>
              <a:rPr lang="en-US" sz="2000" dirty="0" smtClean="0"/>
              <a:t> </a:t>
            </a:r>
            <a:r>
              <a:rPr lang="en-US" sz="2000" dirty="0" err="1" smtClean="0"/>
              <a:t>dapat</a:t>
            </a:r>
            <a:r>
              <a:rPr lang="en-US" sz="2000" dirty="0" smtClean="0"/>
              <a:t> </a:t>
            </a:r>
            <a:r>
              <a:rPr lang="en-US" sz="2000" dirty="0" err="1" smtClean="0"/>
              <a:t>merencanakan</a:t>
            </a:r>
            <a:r>
              <a:rPr lang="en-US" sz="2000" dirty="0" smtClean="0"/>
              <a:t> </a:t>
            </a:r>
            <a:r>
              <a:rPr lang="en-US" sz="2000" dirty="0" err="1" smtClean="0"/>
              <a:t>serta</a:t>
            </a:r>
            <a:r>
              <a:rPr lang="en-US" sz="2000" dirty="0" smtClean="0"/>
              <a:t> </a:t>
            </a:r>
            <a:r>
              <a:rPr lang="en-US" sz="2000" dirty="0" err="1" smtClean="0"/>
              <a:t>mengarahkan</a:t>
            </a:r>
            <a:r>
              <a:rPr lang="en-US" sz="2000" dirty="0" smtClean="0"/>
              <a:t> </a:t>
            </a:r>
            <a:r>
              <a:rPr lang="en-US" sz="2000" dirty="0" err="1" smtClean="0"/>
              <a:t>perilaku</a:t>
            </a:r>
            <a:r>
              <a:rPr lang="en-US" sz="2000" dirty="0" smtClean="0"/>
              <a:t> </a:t>
            </a:r>
            <a:r>
              <a:rPr lang="en-US" sz="2000" dirty="0" err="1" smtClean="0"/>
              <a:t>ke</a:t>
            </a:r>
            <a:r>
              <a:rPr lang="en-US" sz="2000" dirty="0" smtClean="0"/>
              <a:t> </a:t>
            </a:r>
            <a:r>
              <a:rPr lang="en-US" sz="2000" dirty="0" err="1" smtClean="0"/>
              <a:t>arah</a:t>
            </a:r>
            <a:r>
              <a:rPr lang="en-US" sz="2000" dirty="0" smtClean="0"/>
              <a:t> </a:t>
            </a:r>
            <a:r>
              <a:rPr lang="en-US" sz="2000" dirty="0" err="1" smtClean="0"/>
              <a:t>tujuan</a:t>
            </a:r>
            <a:r>
              <a:rPr lang="en-US" sz="2000" dirty="0" smtClean="0"/>
              <a:t> yang </a:t>
            </a:r>
            <a:r>
              <a:rPr lang="en-US" sz="2000" dirty="0" err="1" smtClean="0"/>
              <a:t>dipilihnya</a:t>
            </a:r>
            <a:r>
              <a:rPr lang="en-US" sz="2000" dirty="0" smtClean="0"/>
              <a:t> </a:t>
            </a:r>
            <a:r>
              <a:rPr lang="en-US" sz="2000" dirty="0" err="1" smtClean="0"/>
              <a:t>secara</a:t>
            </a:r>
            <a:r>
              <a:rPr lang="en-US" sz="2000" dirty="0" smtClean="0"/>
              <a:t> </a:t>
            </a:r>
            <a:r>
              <a:rPr lang="en-US" sz="2000" dirty="0" err="1" smtClean="0"/>
              <a:t>sadar</a:t>
            </a:r>
            <a:r>
              <a:rPr lang="en-US" sz="2000" dirty="0" smtClean="0"/>
              <a:t>.</a:t>
            </a:r>
          </a:p>
          <a:p>
            <a:pPr marL="76200" lvl="0" indent="0" algn="l" rtl="0">
              <a:spcBef>
                <a:spcPts val="600"/>
              </a:spcBef>
              <a:spcAft>
                <a:spcPts val="0"/>
              </a:spcAft>
              <a:buSzPts val="2400"/>
              <a:buNone/>
            </a:pPr>
            <a:endParaRPr lang="en-US" sz="2000" dirty="0"/>
          </a:p>
          <a:p>
            <a:pPr marL="76200" lvl="0" indent="0" algn="r" rtl="0">
              <a:spcBef>
                <a:spcPts val="600"/>
              </a:spcBef>
              <a:spcAft>
                <a:spcPts val="0"/>
              </a:spcAft>
              <a:buSzPts val="2400"/>
              <a:buNone/>
            </a:pPr>
            <a:r>
              <a:rPr lang="en-US" sz="2000" dirty="0" smtClean="0"/>
              <a:t>6. FICTIONAL GOALS PRINCIPLE</a:t>
            </a:r>
          </a:p>
          <a:p>
            <a:pPr marL="76200" lvl="0" indent="0" algn="r" rtl="0">
              <a:spcBef>
                <a:spcPts val="600"/>
              </a:spcBef>
              <a:spcAft>
                <a:spcPts val="0"/>
              </a:spcAft>
              <a:buSzPts val="2400"/>
              <a:buNone/>
            </a:pPr>
            <a:r>
              <a:rPr lang="en-US" sz="2000" dirty="0" err="1" smtClean="0"/>
              <a:t>Individu</a:t>
            </a:r>
            <a:r>
              <a:rPr lang="en-US" sz="2000" dirty="0" smtClean="0"/>
              <a:t> </a:t>
            </a:r>
            <a:r>
              <a:rPr lang="en-US" sz="2000" dirty="0" err="1" smtClean="0"/>
              <a:t>melakukan</a:t>
            </a:r>
            <a:r>
              <a:rPr lang="en-US" sz="2000" dirty="0" smtClean="0"/>
              <a:t> </a:t>
            </a:r>
            <a:r>
              <a:rPr lang="en-US" sz="2000" dirty="0" err="1" smtClean="0"/>
              <a:t>sesuatu</a:t>
            </a:r>
            <a:r>
              <a:rPr lang="en-US" sz="2000" dirty="0" smtClean="0"/>
              <a:t> </a:t>
            </a:r>
            <a:r>
              <a:rPr lang="en-US" sz="2000" dirty="0" err="1" smtClean="0"/>
              <a:t>karena</a:t>
            </a:r>
            <a:r>
              <a:rPr lang="en-US" sz="2000" dirty="0" smtClean="0"/>
              <a:t> </a:t>
            </a:r>
            <a:r>
              <a:rPr lang="en-US" sz="2000" dirty="0" err="1" smtClean="0"/>
              <a:t>adanya</a:t>
            </a:r>
            <a:r>
              <a:rPr lang="en-US" sz="2000" dirty="0" smtClean="0"/>
              <a:t> </a:t>
            </a:r>
            <a:r>
              <a:rPr lang="en-US" sz="2000" dirty="0" err="1" smtClean="0"/>
              <a:t>tujuan</a:t>
            </a:r>
            <a:r>
              <a:rPr lang="en-US" sz="2000" dirty="0" smtClean="0"/>
              <a:t> </a:t>
            </a:r>
            <a:r>
              <a:rPr lang="en-US" sz="2000" dirty="0" err="1" smtClean="0"/>
              <a:t>ke</a:t>
            </a:r>
            <a:r>
              <a:rPr lang="en-US" sz="2000" dirty="0" smtClean="0"/>
              <a:t> masa </a:t>
            </a:r>
            <a:r>
              <a:rPr lang="en-US" sz="2000" dirty="0" err="1" smtClean="0"/>
              <a:t>depan</a:t>
            </a:r>
            <a:r>
              <a:rPr lang="en-US" sz="2000" dirty="0" smtClean="0"/>
              <a:t>. </a:t>
            </a:r>
            <a:r>
              <a:rPr lang="en-US" sz="2000" dirty="0" err="1" smtClean="0"/>
              <a:t>Tujuan</a:t>
            </a:r>
            <a:r>
              <a:rPr lang="en-US" sz="2000" dirty="0" smtClean="0"/>
              <a:t> </a:t>
            </a:r>
            <a:r>
              <a:rPr lang="en-US" sz="2000" dirty="0" err="1" smtClean="0"/>
              <a:t>itu</a:t>
            </a:r>
            <a:r>
              <a:rPr lang="en-US" sz="2000" dirty="0" smtClean="0"/>
              <a:t> </a:t>
            </a:r>
            <a:r>
              <a:rPr lang="en-US" sz="2000" dirty="0" err="1" smtClean="0"/>
              <a:t>berfifat</a:t>
            </a:r>
            <a:r>
              <a:rPr lang="en-US" sz="2000" dirty="0" smtClean="0"/>
              <a:t> </a:t>
            </a:r>
            <a:r>
              <a:rPr lang="en-US" sz="2000" dirty="0" err="1" smtClean="0"/>
              <a:t>semu</a:t>
            </a:r>
            <a:r>
              <a:rPr lang="en-US" sz="2000" dirty="0" smtClean="0"/>
              <a:t> </a:t>
            </a:r>
            <a:r>
              <a:rPr lang="en-US" sz="2000" dirty="0" err="1" smtClean="0"/>
              <a:t>namun</a:t>
            </a:r>
            <a:r>
              <a:rPr lang="en-US" sz="2000" dirty="0" smtClean="0"/>
              <a:t> </a:t>
            </a:r>
            <a:r>
              <a:rPr lang="en-US" sz="2000" dirty="0" err="1" smtClean="0"/>
              <a:t>dapat</a:t>
            </a:r>
            <a:r>
              <a:rPr lang="en-US" sz="2000" dirty="0" smtClean="0"/>
              <a:t> </a:t>
            </a:r>
            <a:r>
              <a:rPr lang="en-US" sz="2000" dirty="0" err="1" smtClean="0"/>
              <a:t>menjadi</a:t>
            </a:r>
            <a:r>
              <a:rPr lang="en-US" sz="2000" dirty="0" smtClean="0"/>
              <a:t> </a:t>
            </a:r>
            <a:r>
              <a:rPr lang="en-US" sz="2000" dirty="0" err="1" smtClean="0"/>
              <a:t>pendorong</a:t>
            </a:r>
            <a:r>
              <a:rPr lang="en-US" sz="2000" dirty="0" smtClean="0"/>
              <a:t> </a:t>
            </a:r>
            <a:r>
              <a:rPr lang="en-US" sz="2000" dirty="0" err="1" smtClean="0"/>
              <a:t>bagi</a:t>
            </a:r>
            <a:r>
              <a:rPr lang="en-US" sz="2000" dirty="0" smtClean="0"/>
              <a:t> </a:t>
            </a:r>
            <a:r>
              <a:rPr lang="en-US" sz="2000" dirty="0" err="1" smtClean="0"/>
              <a:t>individu</a:t>
            </a:r>
            <a:r>
              <a:rPr lang="en-US" sz="2000" dirty="0" smtClean="0"/>
              <a:t> </a:t>
            </a:r>
            <a:r>
              <a:rPr lang="en-US" sz="2000" dirty="0" err="1" smtClean="0"/>
              <a:t>dalam</a:t>
            </a:r>
            <a:r>
              <a:rPr lang="en-US" sz="2000" dirty="0" smtClean="0"/>
              <a:t> </a:t>
            </a:r>
            <a:r>
              <a:rPr lang="en-US" sz="2000" dirty="0" err="1" smtClean="0"/>
              <a:t>melakukan</a:t>
            </a:r>
            <a:r>
              <a:rPr lang="en-US" sz="2000" dirty="0" smtClean="0"/>
              <a:t> </a:t>
            </a:r>
            <a:r>
              <a:rPr lang="en-US" sz="2000" dirty="0" err="1" smtClean="0"/>
              <a:t>sesuatu</a:t>
            </a:r>
            <a:r>
              <a:rPr lang="en-US" sz="2000" dirty="0" smtClean="0"/>
              <a:t>.</a:t>
            </a:r>
            <a:endParaRPr sz="2000" dirty="0"/>
          </a:p>
        </p:txBody>
      </p:sp>
      <p:sp>
        <p:nvSpPr>
          <p:cNvPr id="214" name="Google Shape;214;p19"/>
          <p:cNvSpPr txBox="1">
            <a:spLocks noGrp="1"/>
          </p:cNvSpPr>
          <p:nvPr>
            <p:ph type="sldNum" idx="12"/>
          </p:nvPr>
        </p:nvSpPr>
        <p:spPr>
          <a:xfrm>
            <a:off x="4297650" y="6126367"/>
            <a:ext cx="548700" cy="731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21</a:t>
            </a:fld>
            <a:endParaRPr/>
          </a:p>
        </p:txBody>
      </p:sp>
    </p:spTree>
    <p:extLst>
      <p:ext uri="{BB962C8B-B14F-4D97-AF65-F5344CB8AC3E}">
        <p14:creationId xmlns:p14="http://schemas.microsoft.com/office/powerpoint/2010/main" val="1205382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7" name="Google Shape;257;p23"/>
          <p:cNvSpPr txBox="1">
            <a:spLocks noGrp="1"/>
          </p:cNvSpPr>
          <p:nvPr>
            <p:ph type="body" idx="1"/>
          </p:nvPr>
        </p:nvSpPr>
        <p:spPr>
          <a:xfrm>
            <a:off x="796450" y="955965"/>
            <a:ext cx="3553500" cy="4862944"/>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dirty="0" smtClean="0"/>
              <a:t>7. SOCIAL INTEREST PRINCIPLE</a:t>
            </a:r>
          </a:p>
          <a:p>
            <a:pPr marL="0" lvl="0" indent="0" algn="l" rtl="0">
              <a:spcBef>
                <a:spcPts val="600"/>
              </a:spcBef>
              <a:spcAft>
                <a:spcPts val="0"/>
              </a:spcAft>
              <a:buNone/>
            </a:pPr>
            <a:r>
              <a:rPr lang="en-US" sz="1800" dirty="0" err="1" smtClean="0"/>
              <a:t>Manusia</a:t>
            </a:r>
            <a:r>
              <a:rPr lang="en-US" sz="1800" dirty="0" smtClean="0"/>
              <a:t> </a:t>
            </a:r>
            <a:r>
              <a:rPr lang="en-US" sz="1800" dirty="0" err="1" smtClean="0"/>
              <a:t>dilahirkan</a:t>
            </a:r>
            <a:r>
              <a:rPr lang="en-US" sz="1800" dirty="0" smtClean="0"/>
              <a:t> </a:t>
            </a:r>
            <a:r>
              <a:rPr lang="en-US" sz="1800" dirty="0" err="1" smtClean="0"/>
              <a:t>dan</a:t>
            </a:r>
            <a:r>
              <a:rPr lang="en-US" sz="1800" dirty="0" smtClean="0"/>
              <a:t> </a:t>
            </a:r>
            <a:r>
              <a:rPr lang="en-US" sz="1800" dirty="0" err="1" smtClean="0"/>
              <a:t>dikaruniai</a:t>
            </a:r>
            <a:r>
              <a:rPr lang="en-US" sz="1800" dirty="0" smtClean="0"/>
              <a:t> </a:t>
            </a:r>
            <a:r>
              <a:rPr lang="en-US" sz="1800" dirty="0" err="1" smtClean="0"/>
              <a:t>minat</a:t>
            </a:r>
            <a:r>
              <a:rPr lang="en-US" sz="1800" dirty="0" smtClean="0"/>
              <a:t> social yang </a:t>
            </a:r>
            <a:r>
              <a:rPr lang="en-US" sz="1800" dirty="0" err="1" smtClean="0"/>
              <a:t>bersifat</a:t>
            </a:r>
            <a:r>
              <a:rPr lang="en-US" sz="1800" dirty="0" smtClean="0"/>
              <a:t> universal. </a:t>
            </a:r>
            <a:r>
              <a:rPr lang="en-US" sz="1800" dirty="0" err="1" smtClean="0"/>
              <a:t>Dikarenakan</a:t>
            </a:r>
            <a:r>
              <a:rPr lang="en-US" sz="1800" dirty="0" smtClean="0"/>
              <a:t> </a:t>
            </a:r>
            <a:r>
              <a:rPr lang="en-US" sz="1800" dirty="0" err="1" smtClean="0"/>
              <a:t>manusia</a:t>
            </a:r>
            <a:r>
              <a:rPr lang="en-US" sz="1800" dirty="0" smtClean="0"/>
              <a:t> </a:t>
            </a:r>
            <a:r>
              <a:rPr lang="en-US" sz="1800" dirty="0" err="1" smtClean="0"/>
              <a:t>tidak</a:t>
            </a:r>
            <a:r>
              <a:rPr lang="en-US" sz="1800" dirty="0" smtClean="0"/>
              <a:t> </a:t>
            </a:r>
            <a:r>
              <a:rPr lang="en-US" sz="1800" dirty="0" err="1" smtClean="0"/>
              <a:t>dapat</a:t>
            </a:r>
            <a:r>
              <a:rPr lang="en-US" sz="1800" dirty="0" smtClean="0"/>
              <a:t> </a:t>
            </a:r>
            <a:r>
              <a:rPr lang="en-US" sz="1800" dirty="0" err="1" smtClean="0"/>
              <a:t>sepenuhnya</a:t>
            </a:r>
            <a:r>
              <a:rPr lang="en-US" sz="1800" dirty="0" smtClean="0"/>
              <a:t> </a:t>
            </a:r>
            <a:r>
              <a:rPr lang="en-US" sz="1800" dirty="0" err="1" smtClean="0"/>
              <a:t>mencapai</a:t>
            </a:r>
            <a:r>
              <a:rPr lang="en-US" sz="1800" dirty="0" smtClean="0"/>
              <a:t> </a:t>
            </a:r>
            <a:r>
              <a:rPr lang="en-US" sz="1800" dirty="0" err="1" smtClean="0"/>
              <a:t>superioritas</a:t>
            </a:r>
            <a:r>
              <a:rPr lang="en-US" sz="1800" dirty="0" smtClean="0"/>
              <a:t>, </a:t>
            </a:r>
            <a:r>
              <a:rPr lang="en-US" sz="1800" dirty="0" err="1" smtClean="0"/>
              <a:t>individu</a:t>
            </a:r>
            <a:r>
              <a:rPr lang="en-US" sz="1800" dirty="0" smtClean="0"/>
              <a:t> </a:t>
            </a:r>
            <a:r>
              <a:rPr lang="en-US" sz="1800" dirty="0" err="1" smtClean="0"/>
              <a:t>tetap</a:t>
            </a:r>
            <a:r>
              <a:rPr lang="en-US" sz="1800" dirty="0" smtClean="0"/>
              <a:t> </a:t>
            </a:r>
            <a:r>
              <a:rPr lang="en-US" sz="1800" dirty="0" err="1" smtClean="0"/>
              <a:t>memiliki</a:t>
            </a:r>
            <a:r>
              <a:rPr lang="en-US" sz="1800" dirty="0" smtClean="0"/>
              <a:t> </a:t>
            </a:r>
            <a:r>
              <a:rPr lang="en-US" sz="1800" dirty="0" err="1" smtClean="0"/>
              <a:t>ketidakmampuan</a:t>
            </a:r>
            <a:r>
              <a:rPr lang="en-US" sz="1800" dirty="0" smtClean="0"/>
              <a:t>. Gaya </a:t>
            </a:r>
            <a:r>
              <a:rPr lang="en-US" sz="1800" dirty="0" err="1" smtClean="0"/>
              <a:t>hidup</a:t>
            </a:r>
            <a:r>
              <a:rPr lang="en-US" sz="1800" dirty="0" smtClean="0"/>
              <a:t> an </a:t>
            </a:r>
            <a:r>
              <a:rPr lang="en-US" sz="1800" dirty="0" err="1" smtClean="0"/>
              <a:t>kreatif</a:t>
            </a:r>
            <a:r>
              <a:rPr lang="en-US" sz="1800" dirty="0" smtClean="0"/>
              <a:t> </a:t>
            </a:r>
            <a:r>
              <a:rPr lang="en-US" sz="1800" dirty="0" err="1" smtClean="0"/>
              <a:t>melebur</a:t>
            </a:r>
            <a:r>
              <a:rPr lang="en-US" sz="1800" dirty="0" smtClean="0"/>
              <a:t> </a:t>
            </a:r>
            <a:r>
              <a:rPr lang="en-US" sz="1800" dirty="0" err="1" smtClean="0"/>
              <a:t>dalam</a:t>
            </a:r>
            <a:r>
              <a:rPr lang="en-US" sz="1800" dirty="0" smtClean="0"/>
              <a:t> </a:t>
            </a:r>
            <a:r>
              <a:rPr lang="en-US" sz="1800" dirty="0" err="1" smtClean="0"/>
              <a:t>minat</a:t>
            </a:r>
            <a:r>
              <a:rPr lang="en-US" sz="1800" dirty="0" smtClean="0"/>
              <a:t> social yang </a:t>
            </a:r>
            <a:r>
              <a:rPr lang="en-US" sz="1800" dirty="0" err="1" smtClean="0"/>
              <a:t>pada</a:t>
            </a:r>
            <a:r>
              <a:rPr lang="en-US" sz="1800" dirty="0" smtClean="0"/>
              <a:t> </a:t>
            </a:r>
            <a:r>
              <a:rPr lang="en-US" sz="1800" dirty="0" err="1" smtClean="0"/>
              <a:t>akhirnya</a:t>
            </a:r>
            <a:r>
              <a:rPr lang="en-US" sz="1800" dirty="0" smtClean="0"/>
              <a:t> </a:t>
            </a:r>
            <a:r>
              <a:rPr lang="en-US" sz="1800" dirty="0" err="1" smtClean="0"/>
              <a:t>terwujud</a:t>
            </a:r>
            <a:r>
              <a:rPr lang="en-US" sz="1800" dirty="0" smtClean="0"/>
              <a:t> </a:t>
            </a:r>
            <a:r>
              <a:rPr lang="en-US" sz="1800" dirty="0" err="1" smtClean="0"/>
              <a:t>tingkah</a:t>
            </a:r>
            <a:r>
              <a:rPr lang="en-US" sz="1800" dirty="0" smtClean="0"/>
              <a:t> </a:t>
            </a:r>
            <a:r>
              <a:rPr lang="en-US" sz="1800" dirty="0" err="1" smtClean="0"/>
              <a:t>laku</a:t>
            </a:r>
            <a:r>
              <a:rPr lang="en-US" sz="1800" dirty="0" smtClean="0"/>
              <a:t> yang </a:t>
            </a:r>
            <a:r>
              <a:rPr lang="en-US" sz="1800" dirty="0" err="1" smtClean="0"/>
              <a:t>ditampilkan</a:t>
            </a:r>
            <a:r>
              <a:rPr lang="en-US" sz="1800" dirty="0" smtClean="0"/>
              <a:t> </a:t>
            </a:r>
            <a:r>
              <a:rPr lang="en-US" sz="1800" dirty="0" err="1" smtClean="0"/>
              <a:t>secara</a:t>
            </a:r>
            <a:r>
              <a:rPr lang="en-US" sz="1800" dirty="0" smtClean="0"/>
              <a:t> </a:t>
            </a:r>
            <a:r>
              <a:rPr lang="en-US" sz="1800" dirty="0" err="1" smtClean="0"/>
              <a:t>keseluruhan</a:t>
            </a:r>
            <a:r>
              <a:rPr lang="en-US" sz="1800" dirty="0" smtClean="0"/>
              <a:t>.</a:t>
            </a:r>
            <a:endParaRPr sz="1800" dirty="0"/>
          </a:p>
        </p:txBody>
      </p:sp>
      <p:sp>
        <p:nvSpPr>
          <p:cNvPr id="258" name="Google Shape;258;p23"/>
          <p:cNvSpPr txBox="1">
            <a:spLocks noGrp="1"/>
          </p:cNvSpPr>
          <p:nvPr>
            <p:ph type="sldNum" idx="12"/>
          </p:nvPr>
        </p:nvSpPr>
        <p:spPr>
          <a:xfrm>
            <a:off x="4297650" y="6126367"/>
            <a:ext cx="548700" cy="731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22</a:t>
            </a:fld>
            <a:endParaRPr/>
          </a:p>
        </p:txBody>
      </p:sp>
    </p:spTree>
    <p:extLst>
      <p:ext uri="{BB962C8B-B14F-4D97-AF65-F5344CB8AC3E}">
        <p14:creationId xmlns:p14="http://schemas.microsoft.com/office/powerpoint/2010/main" val="3205134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 name="Title 1"/>
          <p:cNvSpPr>
            <a:spLocks noGrp="1"/>
          </p:cNvSpPr>
          <p:nvPr>
            <p:ph type="title"/>
          </p:nvPr>
        </p:nvSpPr>
        <p:spPr>
          <a:xfrm>
            <a:off x="1003210" y="1036067"/>
            <a:ext cx="7137600" cy="731600"/>
          </a:xfrm>
        </p:spPr>
        <p:txBody>
          <a:bodyPr/>
          <a:lstStyle/>
          <a:p>
            <a:pPr lvl="0"/>
            <a:r>
              <a:rPr lang="en-US" b="1" dirty="0"/>
              <a:t>PERILAKU MANUSIA MENURUT PSIKOLOGI INDIVIDUAL ADLER</a:t>
            </a:r>
            <a:br>
              <a:rPr lang="en-US" b="1" dirty="0"/>
            </a:br>
            <a:endParaRPr lang="en-US" b="1" dirty="0"/>
          </a:p>
        </p:txBody>
      </p:sp>
      <p:sp>
        <p:nvSpPr>
          <p:cNvPr id="3" name="Text Placeholder 2"/>
          <p:cNvSpPr>
            <a:spLocks noGrp="1"/>
          </p:cNvSpPr>
          <p:nvPr>
            <p:ph type="body" idx="2"/>
          </p:nvPr>
        </p:nvSpPr>
        <p:spPr>
          <a:xfrm>
            <a:off x="5033492" y="1707667"/>
            <a:ext cx="3356700" cy="4265800"/>
          </a:xfrm>
        </p:spPr>
        <p:txBody>
          <a:bodyPr/>
          <a:lstStyle/>
          <a:p>
            <a:pPr marL="101600" indent="0">
              <a:buNone/>
            </a:pPr>
            <a:r>
              <a:rPr lang="en-US" dirty="0" err="1"/>
              <a:t>Jadi</a:t>
            </a:r>
            <a:r>
              <a:rPr lang="en-US" dirty="0"/>
              <a:t> </a:t>
            </a:r>
            <a:r>
              <a:rPr lang="en-US" dirty="0" err="1"/>
              <a:t>sukar</a:t>
            </a:r>
            <a:r>
              <a:rPr lang="en-US" dirty="0"/>
              <a:t> </a:t>
            </a:r>
            <a:r>
              <a:rPr lang="en-US" dirty="0" err="1"/>
              <a:t>untuk</a:t>
            </a:r>
            <a:r>
              <a:rPr lang="en-US" dirty="0"/>
              <a:t> </a:t>
            </a:r>
            <a:r>
              <a:rPr lang="en-US" dirty="0" err="1"/>
              <a:t>menafsirkan</a:t>
            </a:r>
            <a:r>
              <a:rPr lang="en-US" dirty="0"/>
              <a:t> </a:t>
            </a:r>
            <a:r>
              <a:rPr lang="en-US" dirty="0" err="1"/>
              <a:t>satu</a:t>
            </a:r>
            <a:r>
              <a:rPr lang="en-US" dirty="0"/>
              <a:t> </a:t>
            </a:r>
            <a:r>
              <a:rPr lang="en-US" dirty="0" err="1"/>
              <a:t>aktivitas</a:t>
            </a:r>
            <a:r>
              <a:rPr lang="en-US" dirty="0"/>
              <a:t> yang </a:t>
            </a:r>
            <a:r>
              <a:rPr lang="en-US" dirty="0" err="1"/>
              <a:t>mempunyai</a:t>
            </a:r>
            <a:r>
              <a:rPr lang="en-US" dirty="0"/>
              <a:t> </a:t>
            </a:r>
            <a:r>
              <a:rPr lang="en-US" dirty="0" err="1"/>
              <a:t>makna</a:t>
            </a:r>
            <a:r>
              <a:rPr lang="en-US" dirty="0"/>
              <a:t> </a:t>
            </a:r>
            <a:r>
              <a:rPr lang="en-US" dirty="0" err="1"/>
              <a:t>aktivitas</a:t>
            </a:r>
            <a:r>
              <a:rPr lang="en-US" dirty="0"/>
              <a:t> </a:t>
            </a:r>
            <a:r>
              <a:rPr lang="en-US" dirty="0" err="1"/>
              <a:t>itu</a:t>
            </a:r>
            <a:r>
              <a:rPr lang="en-US" dirty="0"/>
              <a:t> </a:t>
            </a:r>
            <a:r>
              <a:rPr lang="en-US" dirty="0" err="1"/>
              <a:t>sangat</a:t>
            </a:r>
            <a:r>
              <a:rPr lang="en-US" dirty="0"/>
              <a:t> </a:t>
            </a:r>
            <a:r>
              <a:rPr lang="en-US" dirty="0" err="1"/>
              <a:t>khas</a:t>
            </a:r>
            <a:r>
              <a:rPr lang="en-US" dirty="0"/>
              <a:t> </a:t>
            </a:r>
            <a:r>
              <a:rPr lang="en-US" dirty="0" err="1"/>
              <a:t>untuk</a:t>
            </a:r>
            <a:r>
              <a:rPr lang="en-US" dirty="0"/>
              <a:t> </a:t>
            </a:r>
            <a:r>
              <a:rPr lang="en-US" dirty="0" err="1"/>
              <a:t>tiap</a:t>
            </a:r>
            <a:r>
              <a:rPr lang="en-US" dirty="0"/>
              <a:t> orang </a:t>
            </a:r>
            <a:r>
              <a:rPr lang="en-US" dirty="0" err="1"/>
              <a:t>dan</a:t>
            </a:r>
            <a:r>
              <a:rPr lang="en-US" dirty="0"/>
              <a:t> </a:t>
            </a:r>
            <a:r>
              <a:rPr lang="en-US" dirty="0" err="1"/>
              <a:t>hanya</a:t>
            </a:r>
            <a:r>
              <a:rPr lang="en-US" dirty="0"/>
              <a:t> </a:t>
            </a:r>
            <a:r>
              <a:rPr lang="en-US" dirty="0" err="1"/>
              <a:t>dapat</a:t>
            </a:r>
            <a:r>
              <a:rPr lang="en-US" dirty="0"/>
              <a:t> </a:t>
            </a:r>
            <a:r>
              <a:rPr lang="en-US" dirty="0" err="1"/>
              <a:t>dirumuskan</a:t>
            </a:r>
            <a:r>
              <a:rPr lang="en-US" dirty="0"/>
              <a:t> </a:t>
            </a:r>
            <a:r>
              <a:rPr lang="en-US" dirty="0" err="1"/>
              <a:t>oleh</a:t>
            </a:r>
            <a:r>
              <a:rPr lang="en-US" dirty="0"/>
              <a:t> </a:t>
            </a:r>
            <a:r>
              <a:rPr lang="en-US" dirty="0" err="1"/>
              <a:t>dirinya</a:t>
            </a:r>
            <a:r>
              <a:rPr lang="en-US" dirty="0"/>
              <a:t> </a:t>
            </a:r>
            <a:r>
              <a:rPr lang="en-US" dirty="0" err="1"/>
              <a:t>sendiri</a:t>
            </a:r>
            <a:r>
              <a:rPr lang="en-US" dirty="0"/>
              <a:t>, </a:t>
            </a:r>
            <a:r>
              <a:rPr lang="en-US" dirty="0" err="1"/>
              <a:t>atau</a:t>
            </a:r>
            <a:r>
              <a:rPr lang="en-US" dirty="0"/>
              <a:t> </a:t>
            </a:r>
            <a:r>
              <a:rPr lang="en-US" dirty="0" err="1"/>
              <a:t>setidak-tidaknya</a:t>
            </a:r>
            <a:r>
              <a:rPr lang="en-US" dirty="0"/>
              <a:t> </a:t>
            </a:r>
            <a:r>
              <a:rPr lang="en-US" dirty="0" err="1"/>
              <a:t>oleh</a:t>
            </a:r>
            <a:r>
              <a:rPr lang="en-US" dirty="0"/>
              <a:t> </a:t>
            </a:r>
            <a:r>
              <a:rPr lang="en-US" dirty="0" err="1"/>
              <a:t>tindakan</a:t>
            </a:r>
            <a:r>
              <a:rPr lang="en-US" dirty="0"/>
              <a:t> yang </a:t>
            </a:r>
            <a:r>
              <a:rPr lang="en-US" dirty="0" err="1"/>
              <a:t>ditampilkannya</a:t>
            </a:r>
            <a:r>
              <a:rPr lang="en-US" dirty="0"/>
              <a:t>.</a:t>
            </a:r>
          </a:p>
        </p:txBody>
      </p:sp>
      <p:sp>
        <p:nvSpPr>
          <p:cNvPr id="207" name="Google Shape;207;p18"/>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23</a:t>
            </a:fld>
            <a:endParaRPr/>
          </a:p>
        </p:txBody>
      </p:sp>
      <p:sp>
        <p:nvSpPr>
          <p:cNvPr id="7" name="Text Placeholder 2"/>
          <p:cNvSpPr>
            <a:spLocks noGrp="1"/>
          </p:cNvSpPr>
          <p:nvPr>
            <p:ph type="body" idx="2"/>
          </p:nvPr>
        </p:nvSpPr>
        <p:spPr>
          <a:xfrm>
            <a:off x="940950" y="1707667"/>
            <a:ext cx="3356700" cy="4265800"/>
          </a:xfrm>
        </p:spPr>
        <p:txBody>
          <a:bodyPr/>
          <a:lstStyle/>
          <a:p>
            <a:pPr marL="101600" indent="0">
              <a:buNone/>
            </a:pPr>
            <a:r>
              <a:rPr lang="en-US" dirty="0" err="1"/>
              <a:t>Menjelaskan</a:t>
            </a:r>
            <a:r>
              <a:rPr lang="en-US" dirty="0"/>
              <a:t> </a:t>
            </a:r>
            <a:r>
              <a:rPr lang="en-US" dirty="0" err="1"/>
              <a:t>perilaku</a:t>
            </a:r>
            <a:r>
              <a:rPr lang="en-US" dirty="0"/>
              <a:t> </a:t>
            </a:r>
            <a:r>
              <a:rPr lang="en-US" dirty="0" err="1"/>
              <a:t>manusia</a:t>
            </a:r>
            <a:r>
              <a:rPr lang="en-US" dirty="0"/>
              <a:t> </a:t>
            </a:r>
            <a:r>
              <a:rPr lang="en-US" dirty="0" err="1"/>
              <a:t>menurut</a:t>
            </a:r>
            <a:r>
              <a:rPr lang="en-US" dirty="0"/>
              <a:t> </a:t>
            </a:r>
            <a:r>
              <a:rPr lang="en-US" dirty="0" err="1"/>
              <a:t>teori</a:t>
            </a:r>
            <a:r>
              <a:rPr lang="en-US" dirty="0"/>
              <a:t> Adler </a:t>
            </a:r>
            <a:r>
              <a:rPr lang="en-US" dirty="0" err="1"/>
              <a:t>dapatlah</a:t>
            </a:r>
            <a:r>
              <a:rPr lang="en-US" dirty="0"/>
              <a:t> </a:t>
            </a:r>
            <a:r>
              <a:rPr lang="en-US" dirty="0" err="1"/>
              <a:t>berpegang</a:t>
            </a:r>
            <a:r>
              <a:rPr lang="en-US" dirty="0"/>
              <a:t> </a:t>
            </a:r>
            <a:r>
              <a:rPr lang="en-US" dirty="0" err="1"/>
              <a:t>pada</a:t>
            </a:r>
            <a:r>
              <a:rPr lang="en-US" dirty="0"/>
              <a:t> </a:t>
            </a:r>
            <a:r>
              <a:rPr lang="en-US" dirty="0" err="1"/>
              <a:t>pernyataan</a:t>
            </a:r>
            <a:r>
              <a:rPr lang="en-US" dirty="0"/>
              <a:t> Adler </a:t>
            </a:r>
            <a:r>
              <a:rPr lang="en-US" dirty="0" err="1"/>
              <a:t>sendiri</a:t>
            </a:r>
            <a:r>
              <a:rPr lang="en-US" dirty="0"/>
              <a:t>, </a:t>
            </a:r>
            <a:r>
              <a:rPr lang="en-US" dirty="0" err="1"/>
              <a:t>bahwa</a:t>
            </a:r>
            <a:r>
              <a:rPr lang="en-US" dirty="0"/>
              <a:t> </a:t>
            </a:r>
            <a:r>
              <a:rPr lang="en-US" dirty="0" err="1"/>
              <a:t>tujuan</a:t>
            </a:r>
            <a:r>
              <a:rPr lang="en-US" dirty="0"/>
              <a:t> </a:t>
            </a:r>
            <a:r>
              <a:rPr lang="en-US" dirty="0" err="1"/>
              <a:t>akhir</a:t>
            </a:r>
            <a:r>
              <a:rPr lang="en-US" dirty="0"/>
              <a:t> </a:t>
            </a:r>
            <a:r>
              <a:rPr lang="en-US" dirty="0" err="1"/>
              <a:t>perilaku</a:t>
            </a:r>
            <a:r>
              <a:rPr lang="en-US" dirty="0"/>
              <a:t> </a:t>
            </a:r>
            <a:r>
              <a:rPr lang="en-US" dirty="0" err="1"/>
              <a:t>individualah</a:t>
            </a:r>
            <a:r>
              <a:rPr lang="en-US" dirty="0"/>
              <a:t> yang </a:t>
            </a:r>
            <a:r>
              <a:rPr lang="en-US" dirty="0" err="1"/>
              <a:t>dapat</a:t>
            </a:r>
            <a:r>
              <a:rPr lang="en-US" dirty="0"/>
              <a:t> </a:t>
            </a:r>
            <a:r>
              <a:rPr lang="en-US" dirty="0" err="1"/>
              <a:t>dijadikan</a:t>
            </a:r>
            <a:r>
              <a:rPr lang="en-US" dirty="0"/>
              <a:t> </a:t>
            </a:r>
            <a:r>
              <a:rPr lang="en-US" dirty="0" err="1"/>
              <a:t>gambaran</a:t>
            </a:r>
            <a:r>
              <a:rPr lang="en-US" dirty="0"/>
              <a:t> </a:t>
            </a:r>
            <a:r>
              <a:rPr lang="en-US" dirty="0" err="1"/>
              <a:t>untuk</a:t>
            </a:r>
            <a:r>
              <a:rPr lang="en-US" dirty="0"/>
              <a:t> </a:t>
            </a:r>
            <a:r>
              <a:rPr lang="en-US" dirty="0" err="1"/>
              <a:t>menerangkan</a:t>
            </a:r>
            <a:r>
              <a:rPr lang="en-US" dirty="0"/>
              <a:t> </a:t>
            </a:r>
            <a:r>
              <a:rPr lang="en-US" dirty="0" err="1"/>
              <a:t>perilaku</a:t>
            </a:r>
            <a:r>
              <a:rPr lang="en-US" dirty="0"/>
              <a:t> </a:t>
            </a:r>
            <a:r>
              <a:rPr lang="en-US" dirty="0" err="1"/>
              <a:t>tersebut</a:t>
            </a:r>
            <a:r>
              <a:rPr lang="en-US" dirty="0"/>
              <a:t>.</a:t>
            </a:r>
          </a:p>
        </p:txBody>
      </p:sp>
    </p:spTree>
    <p:extLst>
      <p:ext uri="{BB962C8B-B14F-4D97-AF65-F5344CB8AC3E}">
        <p14:creationId xmlns:p14="http://schemas.microsoft.com/office/powerpoint/2010/main" val="448384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7"/>
          <p:cNvSpPr txBox="1">
            <a:spLocks noGrp="1"/>
          </p:cNvSpPr>
          <p:nvPr>
            <p:ph type="ctrTitle"/>
          </p:nvPr>
        </p:nvSpPr>
        <p:spPr>
          <a:xfrm>
            <a:off x="2795175" y="950516"/>
            <a:ext cx="3553500" cy="1210795"/>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dirty="0" smtClean="0">
                <a:solidFill>
                  <a:srgbClr val="B6D7A8"/>
                </a:solidFill>
              </a:rPr>
              <a:t>PEKEMBANGAN KEPRIBADIAN</a:t>
            </a:r>
            <a:endParaRPr dirty="0">
              <a:solidFill>
                <a:srgbClr val="B6D7A8"/>
              </a:solidFill>
            </a:endParaRPr>
          </a:p>
        </p:txBody>
      </p:sp>
      <p:sp>
        <p:nvSpPr>
          <p:cNvPr id="201" name="Google Shape;201;p17"/>
          <p:cNvSpPr txBox="1">
            <a:spLocks noGrp="1"/>
          </p:cNvSpPr>
          <p:nvPr>
            <p:ph type="subTitle" idx="1"/>
          </p:nvPr>
        </p:nvSpPr>
        <p:spPr>
          <a:xfrm>
            <a:off x="2795175" y="2479965"/>
            <a:ext cx="3553500" cy="2632364"/>
          </a:xfrm>
          <a:prstGeom prst="rect">
            <a:avLst/>
          </a:prstGeom>
        </p:spPr>
        <p:txBody>
          <a:bodyPr spcFirstLastPara="1" wrap="square" lIns="0" tIns="0" rIns="0" bIns="0" anchor="t" anchorCtr="0">
            <a:noAutofit/>
          </a:bodyPr>
          <a:lstStyle/>
          <a:p>
            <a:pPr marL="285750" lvl="0" indent="-285750" algn="l" rtl="0">
              <a:spcBef>
                <a:spcPts val="0"/>
              </a:spcBef>
              <a:spcAft>
                <a:spcPts val="0"/>
              </a:spcAft>
              <a:buFont typeface="Arial" panose="020B0604020202020204" pitchFamily="34" charset="0"/>
              <a:buChar char="•"/>
            </a:pPr>
            <a:r>
              <a:rPr lang="en-US" dirty="0" err="1" smtClean="0">
                <a:solidFill>
                  <a:schemeClr val="accent5">
                    <a:lumMod val="50000"/>
                  </a:schemeClr>
                </a:solidFill>
              </a:rPr>
              <a:t>Kepribadian</a:t>
            </a:r>
            <a:r>
              <a:rPr lang="en-US" dirty="0" smtClean="0">
                <a:solidFill>
                  <a:schemeClr val="accent5">
                    <a:lumMod val="50000"/>
                  </a:schemeClr>
                </a:solidFill>
              </a:rPr>
              <a:t> </a:t>
            </a:r>
            <a:r>
              <a:rPr lang="en-US" dirty="0" err="1" smtClean="0">
                <a:solidFill>
                  <a:schemeClr val="accent5">
                    <a:lumMod val="50000"/>
                  </a:schemeClr>
                </a:solidFill>
              </a:rPr>
              <a:t>mulai</a:t>
            </a:r>
            <a:r>
              <a:rPr lang="en-US" dirty="0" smtClean="0">
                <a:solidFill>
                  <a:schemeClr val="accent5">
                    <a:lumMod val="50000"/>
                  </a:schemeClr>
                </a:solidFill>
              </a:rPr>
              <a:t> </a:t>
            </a:r>
            <a:r>
              <a:rPr lang="en-US" dirty="0" err="1" smtClean="0">
                <a:solidFill>
                  <a:schemeClr val="accent5">
                    <a:lumMod val="50000"/>
                  </a:schemeClr>
                </a:solidFill>
              </a:rPr>
              <a:t>terbentuk</a:t>
            </a:r>
            <a:r>
              <a:rPr lang="en-US" dirty="0" smtClean="0">
                <a:solidFill>
                  <a:schemeClr val="accent5">
                    <a:lumMod val="50000"/>
                  </a:schemeClr>
                </a:solidFill>
              </a:rPr>
              <a:t> </a:t>
            </a:r>
            <a:r>
              <a:rPr lang="en-US" dirty="0" err="1" smtClean="0">
                <a:solidFill>
                  <a:schemeClr val="accent5">
                    <a:lumMod val="50000"/>
                  </a:schemeClr>
                </a:solidFill>
              </a:rPr>
              <a:t>dan</a:t>
            </a:r>
            <a:r>
              <a:rPr lang="en-US" dirty="0" smtClean="0">
                <a:solidFill>
                  <a:schemeClr val="accent5">
                    <a:lumMod val="50000"/>
                  </a:schemeClr>
                </a:solidFill>
              </a:rPr>
              <a:t> </a:t>
            </a:r>
            <a:r>
              <a:rPr lang="en-US" dirty="0" err="1" smtClean="0">
                <a:solidFill>
                  <a:schemeClr val="accent5">
                    <a:lumMod val="50000"/>
                  </a:schemeClr>
                </a:solidFill>
              </a:rPr>
              <a:t>cenderung</a:t>
            </a:r>
            <a:r>
              <a:rPr lang="en-US" dirty="0" smtClean="0">
                <a:solidFill>
                  <a:schemeClr val="accent5">
                    <a:lumMod val="50000"/>
                  </a:schemeClr>
                </a:solidFill>
              </a:rPr>
              <a:t> </a:t>
            </a:r>
            <a:r>
              <a:rPr lang="en-US" dirty="0" err="1" smtClean="0">
                <a:solidFill>
                  <a:schemeClr val="accent5">
                    <a:lumMod val="50000"/>
                  </a:schemeClr>
                </a:solidFill>
              </a:rPr>
              <a:t>menetap</a:t>
            </a:r>
            <a:r>
              <a:rPr lang="en-US" dirty="0" smtClean="0">
                <a:solidFill>
                  <a:schemeClr val="accent5">
                    <a:lumMod val="50000"/>
                  </a:schemeClr>
                </a:solidFill>
              </a:rPr>
              <a:t> </a:t>
            </a:r>
            <a:r>
              <a:rPr lang="en-US" dirty="0" err="1" smtClean="0">
                <a:solidFill>
                  <a:schemeClr val="accent5">
                    <a:lumMod val="50000"/>
                  </a:schemeClr>
                </a:solidFill>
              </a:rPr>
              <a:t>pada</a:t>
            </a:r>
            <a:r>
              <a:rPr lang="en-US" dirty="0" smtClean="0">
                <a:solidFill>
                  <a:schemeClr val="accent5">
                    <a:lumMod val="50000"/>
                  </a:schemeClr>
                </a:solidFill>
              </a:rPr>
              <a:t> </a:t>
            </a:r>
            <a:r>
              <a:rPr lang="en-US" dirty="0" err="1" smtClean="0">
                <a:solidFill>
                  <a:schemeClr val="accent5">
                    <a:lumMod val="50000"/>
                  </a:schemeClr>
                </a:solidFill>
              </a:rPr>
              <a:t>usia</a:t>
            </a:r>
            <a:r>
              <a:rPr lang="en-US" dirty="0" smtClean="0">
                <a:solidFill>
                  <a:schemeClr val="accent5">
                    <a:lumMod val="50000"/>
                  </a:schemeClr>
                </a:solidFill>
              </a:rPr>
              <a:t> 5-6 </a:t>
            </a:r>
            <a:r>
              <a:rPr lang="en-US" dirty="0" err="1" smtClean="0">
                <a:solidFill>
                  <a:schemeClr val="accent5">
                    <a:lumMod val="50000"/>
                  </a:schemeClr>
                </a:solidFill>
              </a:rPr>
              <a:t>tahun</a:t>
            </a:r>
            <a:r>
              <a:rPr lang="en-US" dirty="0" smtClean="0">
                <a:solidFill>
                  <a:schemeClr val="accent5">
                    <a:lumMod val="50000"/>
                  </a:schemeClr>
                </a:solidFill>
              </a:rPr>
              <a:t>.</a:t>
            </a:r>
          </a:p>
          <a:p>
            <a:pPr marL="285750" lvl="0" indent="-285750" algn="l" rtl="0">
              <a:spcBef>
                <a:spcPts val="0"/>
              </a:spcBef>
              <a:spcAft>
                <a:spcPts val="0"/>
              </a:spcAft>
              <a:buFont typeface="Arial" panose="020B0604020202020204" pitchFamily="34" charset="0"/>
              <a:buChar char="•"/>
            </a:pPr>
            <a:r>
              <a:rPr lang="en-US" dirty="0" err="1" smtClean="0">
                <a:solidFill>
                  <a:schemeClr val="accent5">
                    <a:lumMod val="50000"/>
                  </a:schemeClr>
                </a:solidFill>
              </a:rPr>
              <a:t>Pengaruh</a:t>
            </a:r>
            <a:r>
              <a:rPr lang="en-US" dirty="0" smtClean="0">
                <a:solidFill>
                  <a:schemeClr val="accent5">
                    <a:lumMod val="50000"/>
                  </a:schemeClr>
                </a:solidFill>
              </a:rPr>
              <a:t> masa </a:t>
            </a:r>
            <a:r>
              <a:rPr lang="en-US" dirty="0" err="1" smtClean="0">
                <a:solidFill>
                  <a:schemeClr val="accent5">
                    <a:lumMod val="50000"/>
                  </a:schemeClr>
                </a:solidFill>
              </a:rPr>
              <a:t>anak</a:t>
            </a:r>
            <a:r>
              <a:rPr lang="en-US" dirty="0" smtClean="0">
                <a:solidFill>
                  <a:schemeClr val="accent5">
                    <a:lumMod val="50000"/>
                  </a:schemeClr>
                </a:solidFill>
              </a:rPr>
              <a:t> – </a:t>
            </a:r>
            <a:r>
              <a:rPr lang="en-US" dirty="0" err="1" smtClean="0">
                <a:solidFill>
                  <a:schemeClr val="accent5">
                    <a:lumMod val="50000"/>
                  </a:schemeClr>
                </a:solidFill>
              </a:rPr>
              <a:t>anak</a:t>
            </a:r>
            <a:r>
              <a:rPr lang="en-US" dirty="0" smtClean="0">
                <a:solidFill>
                  <a:schemeClr val="accent5">
                    <a:lumMod val="50000"/>
                  </a:schemeClr>
                </a:solidFill>
              </a:rPr>
              <a:t> yang </a:t>
            </a:r>
            <a:r>
              <a:rPr lang="en-US" dirty="0" err="1" smtClean="0">
                <a:solidFill>
                  <a:schemeClr val="accent5">
                    <a:lumMod val="50000"/>
                  </a:schemeClr>
                </a:solidFill>
              </a:rPr>
              <a:t>menetap</a:t>
            </a:r>
            <a:r>
              <a:rPr lang="en-US" dirty="0" smtClean="0">
                <a:solidFill>
                  <a:schemeClr val="accent5">
                    <a:lumMod val="50000"/>
                  </a:schemeClr>
                </a:solidFill>
              </a:rPr>
              <a:t> </a:t>
            </a:r>
            <a:r>
              <a:rPr lang="en-US" dirty="0" err="1" smtClean="0">
                <a:solidFill>
                  <a:schemeClr val="accent5">
                    <a:lumMod val="50000"/>
                  </a:schemeClr>
                </a:solidFill>
              </a:rPr>
              <a:t>dalam</a:t>
            </a:r>
            <a:r>
              <a:rPr lang="en-US" dirty="0" smtClean="0">
                <a:solidFill>
                  <a:schemeClr val="accent5">
                    <a:lumMod val="50000"/>
                  </a:schemeClr>
                </a:solidFill>
              </a:rPr>
              <a:t> </a:t>
            </a:r>
            <a:r>
              <a:rPr lang="en-US" dirty="0" err="1" smtClean="0">
                <a:solidFill>
                  <a:schemeClr val="accent5">
                    <a:lumMod val="50000"/>
                  </a:schemeClr>
                </a:solidFill>
              </a:rPr>
              <a:t>suatu</a:t>
            </a:r>
            <a:r>
              <a:rPr lang="en-US" dirty="0" smtClean="0">
                <a:solidFill>
                  <a:schemeClr val="accent5">
                    <a:lumMod val="50000"/>
                  </a:schemeClr>
                </a:solidFill>
              </a:rPr>
              <a:t> </a:t>
            </a:r>
            <a:r>
              <a:rPr lang="en-US" dirty="0" err="1" smtClean="0">
                <a:solidFill>
                  <a:schemeClr val="accent5">
                    <a:lumMod val="50000"/>
                  </a:schemeClr>
                </a:solidFill>
              </a:rPr>
              <a:t>gaya</a:t>
            </a:r>
            <a:r>
              <a:rPr lang="en-US" dirty="0" smtClean="0">
                <a:solidFill>
                  <a:schemeClr val="accent5">
                    <a:lumMod val="50000"/>
                  </a:schemeClr>
                </a:solidFill>
              </a:rPr>
              <a:t> </a:t>
            </a:r>
            <a:r>
              <a:rPr lang="en-US" dirty="0" err="1" smtClean="0">
                <a:solidFill>
                  <a:schemeClr val="accent5">
                    <a:lumMod val="50000"/>
                  </a:schemeClr>
                </a:solidFill>
              </a:rPr>
              <a:t>hidup</a:t>
            </a:r>
            <a:r>
              <a:rPr lang="en-US" dirty="0" smtClean="0">
                <a:solidFill>
                  <a:schemeClr val="accent5">
                    <a:lumMod val="50000"/>
                  </a:schemeClr>
                </a:solidFill>
              </a:rPr>
              <a:t> yang </a:t>
            </a:r>
            <a:r>
              <a:rPr lang="en-US" dirty="0" err="1" smtClean="0">
                <a:solidFill>
                  <a:schemeClr val="accent5">
                    <a:lumMod val="50000"/>
                  </a:schemeClr>
                </a:solidFill>
              </a:rPr>
              <a:t>salah</a:t>
            </a:r>
            <a:r>
              <a:rPr lang="en-US" dirty="0" smtClean="0">
                <a:solidFill>
                  <a:schemeClr val="accent5">
                    <a:lumMod val="50000"/>
                  </a:schemeClr>
                </a:solidFill>
              </a:rPr>
              <a:t> : </a:t>
            </a:r>
            <a:r>
              <a:rPr lang="en-US" dirty="0" err="1" smtClean="0">
                <a:solidFill>
                  <a:schemeClr val="accent5">
                    <a:lumMod val="50000"/>
                  </a:schemeClr>
                </a:solidFill>
              </a:rPr>
              <a:t>perasaan</a:t>
            </a:r>
            <a:r>
              <a:rPr lang="en-US" dirty="0" smtClean="0">
                <a:solidFill>
                  <a:schemeClr val="accent5">
                    <a:lumMod val="50000"/>
                  </a:schemeClr>
                </a:solidFill>
              </a:rPr>
              <a:t> </a:t>
            </a:r>
            <a:r>
              <a:rPr lang="en-US" dirty="0" err="1" smtClean="0">
                <a:solidFill>
                  <a:schemeClr val="accent5">
                    <a:lumMod val="50000"/>
                  </a:schemeClr>
                </a:solidFill>
              </a:rPr>
              <a:t>rendah</a:t>
            </a:r>
            <a:r>
              <a:rPr lang="en-US" dirty="0" smtClean="0">
                <a:solidFill>
                  <a:schemeClr val="accent5">
                    <a:lumMod val="50000"/>
                  </a:schemeClr>
                </a:solidFill>
              </a:rPr>
              <a:t> </a:t>
            </a:r>
            <a:r>
              <a:rPr lang="en-US" dirty="0" err="1" smtClean="0">
                <a:solidFill>
                  <a:schemeClr val="accent5">
                    <a:lumMod val="50000"/>
                  </a:schemeClr>
                </a:solidFill>
              </a:rPr>
              <a:t>diri</a:t>
            </a:r>
            <a:r>
              <a:rPr lang="en-US" dirty="0" smtClean="0">
                <a:solidFill>
                  <a:schemeClr val="accent5">
                    <a:lumMod val="50000"/>
                  </a:schemeClr>
                </a:solidFill>
              </a:rPr>
              <a:t>, </a:t>
            </a:r>
            <a:r>
              <a:rPr lang="en-US" dirty="0" err="1" smtClean="0">
                <a:solidFill>
                  <a:schemeClr val="accent5">
                    <a:lumMod val="50000"/>
                  </a:schemeClr>
                </a:solidFill>
              </a:rPr>
              <a:t>pemanjaan</a:t>
            </a:r>
            <a:r>
              <a:rPr lang="en-US" dirty="0" smtClean="0">
                <a:solidFill>
                  <a:schemeClr val="accent5">
                    <a:lumMod val="50000"/>
                  </a:schemeClr>
                </a:solidFill>
              </a:rPr>
              <a:t>, </a:t>
            </a:r>
            <a:r>
              <a:rPr lang="en-US" dirty="0" err="1" smtClean="0">
                <a:solidFill>
                  <a:schemeClr val="accent5">
                    <a:lumMod val="50000"/>
                  </a:schemeClr>
                </a:solidFill>
              </a:rPr>
              <a:t>dan</a:t>
            </a:r>
            <a:r>
              <a:rPr lang="en-US" dirty="0" smtClean="0">
                <a:solidFill>
                  <a:schemeClr val="accent5">
                    <a:lumMod val="50000"/>
                  </a:schemeClr>
                </a:solidFill>
              </a:rPr>
              <a:t> </a:t>
            </a:r>
            <a:r>
              <a:rPr lang="en-US" dirty="0" err="1" smtClean="0">
                <a:solidFill>
                  <a:schemeClr val="accent5">
                    <a:lumMod val="50000"/>
                  </a:schemeClr>
                </a:solidFill>
              </a:rPr>
              <a:t>pengabaian</a:t>
            </a:r>
            <a:r>
              <a:rPr lang="en-US" dirty="0" smtClean="0">
                <a:solidFill>
                  <a:schemeClr val="accent5">
                    <a:lumMod val="50000"/>
                  </a:schemeClr>
                </a:solidFill>
              </a:rPr>
              <a:t>.</a:t>
            </a:r>
            <a:endParaRPr dirty="0">
              <a:solidFill>
                <a:schemeClr val="accent5">
                  <a:lumMod val="50000"/>
                </a:schemeClr>
              </a:solidFill>
            </a:endParaRPr>
          </a:p>
        </p:txBody>
      </p:sp>
    </p:spTree>
    <p:extLst>
      <p:ext uri="{BB962C8B-B14F-4D97-AF65-F5344CB8AC3E}">
        <p14:creationId xmlns:p14="http://schemas.microsoft.com/office/powerpoint/2010/main" val="2825703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2"/>
          <p:cNvSpPr txBox="1">
            <a:spLocks noGrp="1"/>
          </p:cNvSpPr>
          <p:nvPr>
            <p:ph type="title"/>
          </p:nvPr>
        </p:nvSpPr>
        <p:spPr>
          <a:xfrm>
            <a:off x="1003200" y="1125960"/>
            <a:ext cx="7137600" cy="770107"/>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dirty="0" smtClean="0"/>
              <a:t>TEORI URUTAN KELAHIRAN ADLER</a:t>
            </a:r>
            <a:r>
              <a:rPr lang="en-US" dirty="0"/>
              <a:t/>
            </a:r>
            <a:br>
              <a:rPr lang="en-US" dirty="0"/>
            </a:br>
            <a:r>
              <a:rPr lang="en-US" dirty="0" smtClean="0"/>
              <a:t>(</a:t>
            </a:r>
            <a:r>
              <a:rPr lang="en-US" dirty="0" err="1" smtClean="0"/>
              <a:t>Keturunan</a:t>
            </a:r>
            <a:r>
              <a:rPr lang="en-US" dirty="0" smtClean="0"/>
              <a:t>, </a:t>
            </a:r>
            <a:r>
              <a:rPr lang="en-US" dirty="0" err="1" smtClean="0"/>
              <a:t>lingkungan</a:t>
            </a:r>
            <a:r>
              <a:rPr lang="en-US" dirty="0" smtClean="0"/>
              <a:t>, </a:t>
            </a:r>
            <a:r>
              <a:rPr lang="en-US" dirty="0" err="1" smtClean="0"/>
              <a:t>dan</a:t>
            </a:r>
            <a:r>
              <a:rPr lang="en-US" dirty="0" smtClean="0"/>
              <a:t> </a:t>
            </a:r>
            <a:r>
              <a:rPr lang="en-US" dirty="0" err="1" smtClean="0"/>
              <a:t>kreatifitas</a:t>
            </a:r>
            <a:r>
              <a:rPr lang="en-US" dirty="0" smtClean="0"/>
              <a:t> </a:t>
            </a:r>
            <a:r>
              <a:rPr lang="en-US" dirty="0" err="1" smtClean="0"/>
              <a:t>lingkungan</a:t>
            </a:r>
            <a:r>
              <a:rPr lang="en-US" dirty="0" smtClean="0"/>
              <a:t> </a:t>
            </a:r>
            <a:r>
              <a:rPr lang="en-US" dirty="0" err="1" smtClean="0"/>
              <a:t>bergabung</a:t>
            </a:r>
            <a:r>
              <a:rPr lang="en-US" dirty="0" smtClean="0"/>
              <a:t> </a:t>
            </a:r>
            <a:r>
              <a:rPr lang="en-US" dirty="0" err="1" smtClean="0"/>
              <a:t>membentuk</a:t>
            </a:r>
            <a:r>
              <a:rPr lang="en-US" dirty="0" smtClean="0"/>
              <a:t> </a:t>
            </a:r>
            <a:r>
              <a:rPr lang="en-US" dirty="0" err="1" smtClean="0"/>
              <a:t>kepribadian</a:t>
            </a:r>
            <a:r>
              <a:rPr lang="en-US" dirty="0" smtClean="0"/>
              <a:t>)</a:t>
            </a:r>
            <a:endParaRPr dirty="0"/>
          </a:p>
        </p:txBody>
      </p:sp>
      <p:sp>
        <p:nvSpPr>
          <p:cNvPr id="248" name="Google Shape;248;p22"/>
          <p:cNvSpPr txBox="1">
            <a:spLocks noGrp="1"/>
          </p:cNvSpPr>
          <p:nvPr>
            <p:ph type="body" idx="1"/>
          </p:nvPr>
        </p:nvSpPr>
        <p:spPr>
          <a:xfrm>
            <a:off x="795382" y="1976846"/>
            <a:ext cx="2233800" cy="1988269"/>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dirty="0" smtClean="0">
                <a:solidFill>
                  <a:schemeClr val="accent5">
                    <a:lumMod val="50000"/>
                  </a:schemeClr>
                </a:solidFill>
              </a:rPr>
              <a:t>Anak Pertama</a:t>
            </a:r>
          </a:p>
          <a:p>
            <a:pPr marL="0" lvl="0" indent="0" algn="l" rtl="0">
              <a:spcBef>
                <a:spcPts val="600"/>
              </a:spcBef>
              <a:spcAft>
                <a:spcPts val="0"/>
              </a:spcAft>
              <a:buNone/>
            </a:pPr>
            <a:r>
              <a:rPr lang="en-US" dirty="0" err="1" smtClean="0"/>
              <a:t>Menjaga</a:t>
            </a:r>
            <a:r>
              <a:rPr lang="en-US" dirty="0" smtClean="0"/>
              <a:t>, </a:t>
            </a:r>
            <a:r>
              <a:rPr lang="en-US" dirty="0" err="1" smtClean="0"/>
              <a:t>melindungi</a:t>
            </a:r>
            <a:r>
              <a:rPr lang="en-US" dirty="0" smtClean="0"/>
              <a:t>, </a:t>
            </a:r>
            <a:r>
              <a:rPr lang="en-US" dirty="0" err="1" smtClean="0"/>
              <a:t>pengatur</a:t>
            </a:r>
            <a:r>
              <a:rPr lang="en-US" dirty="0" smtClean="0"/>
              <a:t> yang </a:t>
            </a:r>
            <a:r>
              <a:rPr lang="en-US" dirty="0" err="1" smtClean="0"/>
              <a:t>baik</a:t>
            </a:r>
            <a:r>
              <a:rPr lang="en-US" dirty="0" smtClean="0"/>
              <a:t>, </a:t>
            </a:r>
            <a:r>
              <a:rPr lang="en-US" dirty="0" err="1" smtClean="0"/>
              <a:t>kecemasan</a:t>
            </a:r>
            <a:r>
              <a:rPr lang="en-US" dirty="0" smtClean="0"/>
              <a:t> </a:t>
            </a:r>
            <a:r>
              <a:rPr lang="en-US" dirty="0" err="1" smtClean="0"/>
              <a:t>tinggi</a:t>
            </a:r>
            <a:r>
              <a:rPr lang="en-US" dirty="0" smtClean="0"/>
              <a:t>, </a:t>
            </a:r>
            <a:r>
              <a:rPr lang="en-US" dirty="0" err="1" smtClean="0"/>
              <a:t>pengkritik</a:t>
            </a:r>
            <a:r>
              <a:rPr lang="en-US" dirty="0" smtClean="0"/>
              <a:t>.</a:t>
            </a:r>
            <a:endParaRPr dirty="0"/>
          </a:p>
        </p:txBody>
      </p:sp>
      <p:sp>
        <p:nvSpPr>
          <p:cNvPr id="249" name="Google Shape;249;p22"/>
          <p:cNvSpPr txBox="1">
            <a:spLocks noGrp="1"/>
          </p:cNvSpPr>
          <p:nvPr>
            <p:ph type="body" idx="2"/>
          </p:nvPr>
        </p:nvSpPr>
        <p:spPr>
          <a:xfrm>
            <a:off x="2338200" y="3657314"/>
            <a:ext cx="2233800" cy="1880148"/>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dirty="0" smtClean="0">
                <a:solidFill>
                  <a:schemeClr val="accent5">
                    <a:lumMod val="50000"/>
                  </a:schemeClr>
                </a:solidFill>
              </a:rPr>
              <a:t>Anak Kedua</a:t>
            </a:r>
          </a:p>
          <a:p>
            <a:pPr marL="0" lvl="0" indent="0" algn="l" rtl="0">
              <a:spcBef>
                <a:spcPts val="600"/>
              </a:spcBef>
              <a:spcAft>
                <a:spcPts val="0"/>
              </a:spcAft>
              <a:buNone/>
            </a:pPr>
            <a:r>
              <a:rPr lang="en-US" dirty="0" smtClean="0"/>
              <a:t>M</a:t>
            </a:r>
            <a:r>
              <a:rPr lang="en" dirty="0" smtClean="0"/>
              <a:t>otivasinya tinggi, suka bersaing, dapat bekerja sama, pemberontak, mudah putus asa.</a:t>
            </a:r>
          </a:p>
        </p:txBody>
      </p:sp>
      <p:sp>
        <p:nvSpPr>
          <p:cNvPr id="250" name="Google Shape;250;p22"/>
          <p:cNvSpPr txBox="1">
            <a:spLocks noGrp="1"/>
          </p:cNvSpPr>
          <p:nvPr>
            <p:ph type="body" idx="3"/>
          </p:nvPr>
        </p:nvSpPr>
        <p:spPr>
          <a:xfrm>
            <a:off x="4482668" y="2147524"/>
            <a:ext cx="2233800" cy="1565563"/>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dirty="0" smtClean="0">
                <a:solidFill>
                  <a:schemeClr val="accent5">
                    <a:lumMod val="50000"/>
                  </a:schemeClr>
                </a:solidFill>
              </a:rPr>
              <a:t>Anak Bungsu</a:t>
            </a:r>
          </a:p>
          <a:p>
            <a:pPr marL="0" lvl="0" indent="0" algn="l" rtl="0">
              <a:spcBef>
                <a:spcPts val="600"/>
              </a:spcBef>
              <a:spcAft>
                <a:spcPts val="0"/>
              </a:spcAft>
              <a:buNone/>
            </a:pPr>
            <a:r>
              <a:rPr lang="en" dirty="0" smtClean="0"/>
              <a:t>Ambisius, realistis, manja, tergantung pada orang lain.</a:t>
            </a:r>
            <a:endParaRPr dirty="0"/>
          </a:p>
        </p:txBody>
      </p:sp>
      <p:sp>
        <p:nvSpPr>
          <p:cNvPr id="251" name="Google Shape;251;p22"/>
          <p:cNvSpPr txBox="1">
            <a:spLocks noGrp="1"/>
          </p:cNvSpPr>
          <p:nvPr>
            <p:ph type="sldNum" idx="12"/>
          </p:nvPr>
        </p:nvSpPr>
        <p:spPr>
          <a:xfrm>
            <a:off x="4297650" y="6126367"/>
            <a:ext cx="548700" cy="731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25</a:t>
            </a:fld>
            <a:endParaRPr/>
          </a:p>
        </p:txBody>
      </p:sp>
      <p:sp>
        <p:nvSpPr>
          <p:cNvPr id="7" name="Google Shape;250;p22"/>
          <p:cNvSpPr txBox="1">
            <a:spLocks/>
          </p:cNvSpPr>
          <p:nvPr/>
        </p:nvSpPr>
        <p:spPr>
          <a:xfrm>
            <a:off x="6249900" y="3657313"/>
            <a:ext cx="2233800" cy="156556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rgbClr val="B0C6D3"/>
              </a:buClr>
              <a:buSzPts val="1600"/>
              <a:buFont typeface="Frank Ruhl Libre"/>
              <a:buChar char="➢"/>
              <a:defRPr sz="1600" b="0" i="0" u="none" strike="noStrike" cap="none">
                <a:solidFill>
                  <a:srgbClr val="434343"/>
                </a:solidFill>
                <a:latin typeface="Frank Ruhl Libre"/>
                <a:ea typeface="Frank Ruhl Libre"/>
                <a:cs typeface="Frank Ruhl Libre"/>
                <a:sym typeface="Frank Ruhl Libre"/>
              </a:defRPr>
            </a:lvl1pPr>
            <a:lvl2pPr marL="914400" marR="0" lvl="1" indent="-330200" algn="l" rtl="0">
              <a:lnSpc>
                <a:spcPct val="100000"/>
              </a:lnSpc>
              <a:spcBef>
                <a:spcPts val="0"/>
              </a:spcBef>
              <a:spcAft>
                <a:spcPts val="0"/>
              </a:spcAft>
              <a:buClr>
                <a:srgbClr val="B0C6D3"/>
              </a:buClr>
              <a:buSzPts val="1600"/>
              <a:buFont typeface="Frank Ruhl Libre"/>
              <a:buChar char="￫"/>
              <a:defRPr sz="1600" b="0" i="0" u="none" strike="noStrike" cap="none">
                <a:solidFill>
                  <a:srgbClr val="434343"/>
                </a:solidFill>
                <a:latin typeface="Frank Ruhl Libre"/>
                <a:ea typeface="Frank Ruhl Libre"/>
                <a:cs typeface="Frank Ruhl Libre"/>
                <a:sym typeface="Frank Ruhl Libre"/>
              </a:defRPr>
            </a:lvl2pPr>
            <a:lvl3pPr marL="1371600" marR="0" lvl="2" indent="-330200" algn="l" rtl="0">
              <a:lnSpc>
                <a:spcPct val="100000"/>
              </a:lnSpc>
              <a:spcBef>
                <a:spcPts val="0"/>
              </a:spcBef>
              <a:spcAft>
                <a:spcPts val="0"/>
              </a:spcAft>
              <a:buClr>
                <a:srgbClr val="B0C6D3"/>
              </a:buClr>
              <a:buSzPts val="1600"/>
              <a:buFont typeface="Frank Ruhl Libre"/>
              <a:buChar char="￫"/>
              <a:defRPr sz="1600" b="0" i="0" u="none" strike="noStrike" cap="none">
                <a:solidFill>
                  <a:srgbClr val="434343"/>
                </a:solidFill>
                <a:latin typeface="Frank Ruhl Libre"/>
                <a:ea typeface="Frank Ruhl Libre"/>
                <a:cs typeface="Frank Ruhl Libre"/>
                <a:sym typeface="Frank Ruhl Libre"/>
              </a:defRPr>
            </a:lvl3pPr>
            <a:lvl4pPr marL="1828800" marR="0" lvl="3" indent="-330200" algn="l" rtl="0">
              <a:lnSpc>
                <a:spcPct val="100000"/>
              </a:lnSpc>
              <a:spcBef>
                <a:spcPts val="0"/>
              </a:spcBef>
              <a:spcAft>
                <a:spcPts val="0"/>
              </a:spcAft>
              <a:buClr>
                <a:srgbClr val="B0C6D3"/>
              </a:buClr>
              <a:buSzPts val="1600"/>
              <a:buFont typeface="Frank Ruhl Libre"/>
              <a:buChar char="￫"/>
              <a:defRPr sz="1600" b="0" i="0" u="none" strike="noStrike" cap="none">
                <a:solidFill>
                  <a:srgbClr val="434343"/>
                </a:solidFill>
                <a:latin typeface="Frank Ruhl Libre"/>
                <a:ea typeface="Frank Ruhl Libre"/>
                <a:cs typeface="Frank Ruhl Libre"/>
                <a:sym typeface="Frank Ruhl Libre"/>
              </a:defRPr>
            </a:lvl4pPr>
            <a:lvl5pPr marL="2286000" marR="0" lvl="4" indent="-330200" algn="l" rtl="0">
              <a:lnSpc>
                <a:spcPct val="100000"/>
              </a:lnSpc>
              <a:spcBef>
                <a:spcPts val="0"/>
              </a:spcBef>
              <a:spcAft>
                <a:spcPts val="0"/>
              </a:spcAft>
              <a:buClr>
                <a:srgbClr val="B0C6D3"/>
              </a:buClr>
              <a:buSzPts val="1600"/>
              <a:buFont typeface="Frank Ruhl Libre"/>
              <a:buChar char="￫"/>
              <a:defRPr sz="1600" b="0" i="0" u="none" strike="noStrike" cap="none">
                <a:solidFill>
                  <a:srgbClr val="434343"/>
                </a:solidFill>
                <a:latin typeface="Frank Ruhl Libre"/>
                <a:ea typeface="Frank Ruhl Libre"/>
                <a:cs typeface="Frank Ruhl Libre"/>
                <a:sym typeface="Frank Ruhl Libre"/>
              </a:defRPr>
            </a:lvl5pPr>
            <a:lvl6pPr marL="2743200" marR="0" lvl="5" indent="-330200" algn="l" rtl="0">
              <a:lnSpc>
                <a:spcPct val="100000"/>
              </a:lnSpc>
              <a:spcBef>
                <a:spcPts val="0"/>
              </a:spcBef>
              <a:spcAft>
                <a:spcPts val="0"/>
              </a:spcAft>
              <a:buClr>
                <a:srgbClr val="B0C6D3"/>
              </a:buClr>
              <a:buSzPts val="1600"/>
              <a:buFont typeface="Frank Ruhl Libre"/>
              <a:buChar char="￫"/>
              <a:defRPr sz="1600" b="0" i="0" u="none" strike="noStrike" cap="none">
                <a:solidFill>
                  <a:srgbClr val="434343"/>
                </a:solidFill>
                <a:latin typeface="Frank Ruhl Libre"/>
                <a:ea typeface="Frank Ruhl Libre"/>
                <a:cs typeface="Frank Ruhl Libre"/>
                <a:sym typeface="Frank Ruhl Libre"/>
              </a:defRPr>
            </a:lvl6pPr>
            <a:lvl7pPr marL="3200400" marR="0" lvl="6" indent="-330200" algn="l" rtl="0">
              <a:lnSpc>
                <a:spcPct val="100000"/>
              </a:lnSpc>
              <a:spcBef>
                <a:spcPts val="0"/>
              </a:spcBef>
              <a:spcAft>
                <a:spcPts val="0"/>
              </a:spcAft>
              <a:buClr>
                <a:srgbClr val="B0C6D3"/>
              </a:buClr>
              <a:buSzPts val="1600"/>
              <a:buFont typeface="Frank Ruhl Libre"/>
              <a:buChar char="￫"/>
              <a:defRPr sz="1600" b="0" i="0" u="none" strike="noStrike" cap="none">
                <a:solidFill>
                  <a:srgbClr val="434343"/>
                </a:solidFill>
                <a:latin typeface="Frank Ruhl Libre"/>
                <a:ea typeface="Frank Ruhl Libre"/>
                <a:cs typeface="Frank Ruhl Libre"/>
                <a:sym typeface="Frank Ruhl Libre"/>
              </a:defRPr>
            </a:lvl7pPr>
            <a:lvl8pPr marL="3657600" marR="0" lvl="7" indent="-330200" algn="l" rtl="0">
              <a:lnSpc>
                <a:spcPct val="100000"/>
              </a:lnSpc>
              <a:spcBef>
                <a:spcPts val="0"/>
              </a:spcBef>
              <a:spcAft>
                <a:spcPts val="0"/>
              </a:spcAft>
              <a:buClr>
                <a:srgbClr val="B0C6D3"/>
              </a:buClr>
              <a:buSzPts val="1600"/>
              <a:buFont typeface="Frank Ruhl Libre"/>
              <a:buChar char="￫"/>
              <a:defRPr sz="1600" b="0" i="0" u="none" strike="noStrike" cap="none">
                <a:solidFill>
                  <a:srgbClr val="434343"/>
                </a:solidFill>
                <a:latin typeface="Frank Ruhl Libre"/>
                <a:ea typeface="Frank Ruhl Libre"/>
                <a:cs typeface="Frank Ruhl Libre"/>
                <a:sym typeface="Frank Ruhl Libre"/>
              </a:defRPr>
            </a:lvl8pPr>
            <a:lvl9pPr marL="4114800" marR="0" lvl="8" indent="-330200" algn="l" rtl="0">
              <a:lnSpc>
                <a:spcPct val="100000"/>
              </a:lnSpc>
              <a:spcBef>
                <a:spcPts val="0"/>
              </a:spcBef>
              <a:spcAft>
                <a:spcPts val="0"/>
              </a:spcAft>
              <a:buClr>
                <a:srgbClr val="B0C6D3"/>
              </a:buClr>
              <a:buSzPts val="1600"/>
              <a:buFont typeface="Frank Ruhl Libre"/>
              <a:buChar char="￫"/>
              <a:defRPr sz="1600" b="0" i="0" u="none" strike="noStrike" cap="none">
                <a:solidFill>
                  <a:srgbClr val="434343"/>
                </a:solidFill>
                <a:latin typeface="Frank Ruhl Libre"/>
                <a:ea typeface="Frank Ruhl Libre"/>
                <a:cs typeface="Frank Ruhl Libre"/>
                <a:sym typeface="Frank Ruhl Libre"/>
              </a:defRPr>
            </a:lvl9pPr>
          </a:lstStyle>
          <a:p>
            <a:pPr marL="0" indent="0">
              <a:buFont typeface="Frank Ruhl Libre"/>
              <a:buNone/>
            </a:pPr>
            <a:r>
              <a:rPr lang="en-US" b="1" dirty="0" err="1" smtClean="0">
                <a:solidFill>
                  <a:schemeClr val="accent5">
                    <a:lumMod val="50000"/>
                  </a:schemeClr>
                </a:solidFill>
              </a:rPr>
              <a:t>Anak</a:t>
            </a:r>
            <a:r>
              <a:rPr lang="en-US" b="1" dirty="0" smtClean="0">
                <a:solidFill>
                  <a:schemeClr val="accent5">
                    <a:lumMod val="50000"/>
                  </a:schemeClr>
                </a:solidFill>
              </a:rPr>
              <a:t> Tunggal</a:t>
            </a:r>
            <a:endParaRPr lang="en-US" b="1" dirty="0">
              <a:solidFill>
                <a:schemeClr val="accent5">
                  <a:lumMod val="50000"/>
                </a:schemeClr>
              </a:solidFill>
            </a:endParaRPr>
          </a:p>
          <a:p>
            <a:pPr marL="0" indent="0">
              <a:buFont typeface="Frank Ruhl Libre"/>
              <a:buNone/>
            </a:pPr>
            <a:r>
              <a:rPr lang="en-US" dirty="0" err="1" smtClean="0"/>
              <a:t>dewasa</a:t>
            </a:r>
            <a:r>
              <a:rPr lang="en-US" dirty="0" smtClean="0"/>
              <a:t> </a:t>
            </a:r>
            <a:r>
              <a:rPr lang="en-US" dirty="0" err="1" smtClean="0"/>
              <a:t>secara</a:t>
            </a:r>
            <a:r>
              <a:rPr lang="en-US" dirty="0" smtClean="0"/>
              <a:t> social, </a:t>
            </a:r>
            <a:r>
              <a:rPr lang="en-US" dirty="0" err="1" smtClean="0"/>
              <a:t>manja</a:t>
            </a:r>
            <a:r>
              <a:rPr lang="en-US" dirty="0" smtClean="0"/>
              <a:t>, </a:t>
            </a:r>
            <a:r>
              <a:rPr lang="en-US" dirty="0" err="1" smtClean="0"/>
              <a:t>ingin</a:t>
            </a:r>
            <a:r>
              <a:rPr lang="en-US" dirty="0" smtClean="0"/>
              <a:t> </a:t>
            </a:r>
            <a:r>
              <a:rPr lang="en-US" dirty="0" err="1" smtClean="0"/>
              <a:t>selalu</a:t>
            </a:r>
            <a:r>
              <a:rPr lang="en-US" dirty="0" smtClean="0"/>
              <a:t> </a:t>
            </a:r>
            <a:r>
              <a:rPr lang="en-US" dirty="0" err="1" smtClean="0"/>
              <a:t>menjadi</a:t>
            </a:r>
            <a:r>
              <a:rPr lang="en-US" dirty="0" smtClean="0"/>
              <a:t> </a:t>
            </a:r>
            <a:r>
              <a:rPr lang="en-US" dirty="0" err="1" smtClean="0"/>
              <a:t>pusat</a:t>
            </a:r>
            <a:r>
              <a:rPr lang="en-US" dirty="0" smtClean="0"/>
              <a:t> </a:t>
            </a:r>
            <a:r>
              <a:rPr lang="en-US" dirty="0" err="1" smtClean="0"/>
              <a:t>perhatian</a:t>
            </a:r>
            <a:r>
              <a:rPr lang="en-US" dirty="0" smtClean="0"/>
              <a:t>, </a:t>
            </a:r>
            <a:r>
              <a:rPr lang="en-US" dirty="0" err="1" smtClean="0"/>
              <a:t>perasaan</a:t>
            </a:r>
            <a:r>
              <a:rPr lang="en-US" dirty="0" smtClean="0"/>
              <a:t> </a:t>
            </a:r>
            <a:r>
              <a:rPr lang="en-US" dirty="0" err="1" smtClean="0"/>
              <a:t>kerjasama</a:t>
            </a:r>
            <a:r>
              <a:rPr lang="en-US" dirty="0" smtClean="0"/>
              <a:t> </a:t>
            </a:r>
            <a:r>
              <a:rPr lang="en-US" dirty="0" err="1" smtClean="0"/>
              <a:t>rendah</a:t>
            </a:r>
            <a:r>
              <a:rPr lang="en-US" dirty="0" smtClean="0"/>
              <a:t>, </a:t>
            </a:r>
            <a:r>
              <a:rPr lang="en-US" dirty="0" err="1" smtClean="0"/>
              <a:t>takut</a:t>
            </a:r>
            <a:r>
              <a:rPr lang="en-US" dirty="0" smtClean="0"/>
              <a:t> </a:t>
            </a:r>
            <a:r>
              <a:rPr lang="en-US" dirty="0" err="1" smtClean="0"/>
              <a:t>bersaing</a:t>
            </a:r>
            <a:r>
              <a:rPr lang="en-US" dirty="0" smtClean="0"/>
              <a:t>.</a:t>
            </a:r>
          </a:p>
        </p:txBody>
      </p:sp>
    </p:spTree>
    <p:extLst>
      <p:ext uri="{BB962C8B-B14F-4D97-AF65-F5344CB8AC3E}">
        <p14:creationId xmlns:p14="http://schemas.microsoft.com/office/powerpoint/2010/main" val="895958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20"/>
          <p:cNvSpPr txBox="1">
            <a:spLocks noGrp="1"/>
          </p:cNvSpPr>
          <p:nvPr>
            <p:ph type="subTitle" idx="4294967295"/>
          </p:nvPr>
        </p:nvSpPr>
        <p:spPr>
          <a:xfrm>
            <a:off x="770276" y="2287285"/>
            <a:ext cx="5973423" cy="10464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dirty="0" smtClean="0"/>
              <a:t>Status anak dalam keluarga tertentu mempunyai dampak yang kuat atas keprobadiannya dan itu tergantung pula pada lingkungan keluarga yang membinanya, yang bersifat sangat pribadi.</a:t>
            </a:r>
            <a:endParaRPr dirty="0"/>
          </a:p>
        </p:txBody>
      </p:sp>
      <p:sp>
        <p:nvSpPr>
          <p:cNvPr id="221" name="Google Shape;221;p20"/>
          <p:cNvSpPr/>
          <p:nvPr/>
        </p:nvSpPr>
        <p:spPr>
          <a:xfrm>
            <a:off x="3330188" y="5060260"/>
            <a:ext cx="305417" cy="38882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2E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0"/>
          <p:cNvSpPr/>
          <p:nvPr/>
        </p:nvSpPr>
        <p:spPr>
          <a:xfrm rot="2466683">
            <a:off x="716902" y="1698623"/>
            <a:ext cx="424361" cy="54025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2E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0"/>
          <p:cNvSpPr/>
          <p:nvPr/>
        </p:nvSpPr>
        <p:spPr>
          <a:xfrm rot="-1609345">
            <a:off x="6034157" y="3139327"/>
            <a:ext cx="305329" cy="388717"/>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2E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0"/>
          <p:cNvSpPr/>
          <p:nvPr/>
        </p:nvSpPr>
        <p:spPr>
          <a:xfrm rot="2926328">
            <a:off x="7847523" y="3483688"/>
            <a:ext cx="304923" cy="21836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2E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0"/>
          <p:cNvSpPr/>
          <p:nvPr/>
        </p:nvSpPr>
        <p:spPr>
          <a:xfrm rot="-1609160">
            <a:off x="5385780" y="1583725"/>
            <a:ext cx="206008" cy="26227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2E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0"/>
          <p:cNvSpPr txBox="1">
            <a:spLocks noGrp="1"/>
          </p:cNvSpPr>
          <p:nvPr>
            <p:ph type="sldNum" idx="12"/>
          </p:nvPr>
        </p:nvSpPr>
        <p:spPr>
          <a:xfrm>
            <a:off x="4297650" y="6126367"/>
            <a:ext cx="548700" cy="731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26</a:t>
            </a:fld>
            <a:endParaRPr/>
          </a:p>
        </p:txBody>
      </p:sp>
    </p:spTree>
    <p:extLst>
      <p:ext uri="{BB962C8B-B14F-4D97-AF65-F5344CB8AC3E}">
        <p14:creationId xmlns:p14="http://schemas.microsoft.com/office/powerpoint/2010/main" val="3296394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20"/>
          <p:cNvSpPr txBox="1">
            <a:spLocks noGrp="1"/>
          </p:cNvSpPr>
          <p:nvPr>
            <p:ph type="subTitle" idx="4294967295"/>
          </p:nvPr>
        </p:nvSpPr>
        <p:spPr>
          <a:xfrm>
            <a:off x="1571354" y="871187"/>
            <a:ext cx="5910033" cy="5443363"/>
          </a:xfrm>
          <a:prstGeom prst="rect">
            <a:avLst/>
          </a:prstGeom>
        </p:spPr>
        <p:txBody>
          <a:bodyPr spcFirstLastPara="1" wrap="square" lIns="0" tIns="0" rIns="0" bIns="0" anchor="t" anchorCtr="0">
            <a:noAutofit/>
          </a:bodyPr>
          <a:lstStyle/>
          <a:p>
            <a:pPr marL="0" lvl="0" indent="0" algn="ctr">
              <a:buNone/>
            </a:pPr>
            <a:endParaRPr lang="en-US" sz="1400" dirty="0" smtClean="0"/>
          </a:p>
          <a:p>
            <a:pPr marL="0" lvl="0" indent="0" algn="ctr">
              <a:buNone/>
            </a:pPr>
            <a:endParaRPr lang="en-US" sz="1400" dirty="0"/>
          </a:p>
          <a:p>
            <a:pPr marL="0" lvl="0" indent="0" algn="ctr">
              <a:buNone/>
            </a:pPr>
            <a:r>
              <a:rPr lang="en-US" sz="1600" dirty="0" err="1" smtClean="0">
                <a:solidFill>
                  <a:schemeClr val="accent4">
                    <a:lumMod val="75000"/>
                  </a:schemeClr>
                </a:solidFill>
              </a:rPr>
              <a:t>Berefleksi</a:t>
            </a:r>
            <a:r>
              <a:rPr lang="en-US" sz="1600" dirty="0" smtClean="0">
                <a:solidFill>
                  <a:schemeClr val="accent4">
                    <a:lumMod val="75000"/>
                  </a:schemeClr>
                </a:solidFill>
              </a:rPr>
              <a:t> </a:t>
            </a:r>
            <a:r>
              <a:rPr lang="en-US" sz="1600" dirty="0" err="1">
                <a:solidFill>
                  <a:schemeClr val="accent4">
                    <a:lumMod val="75000"/>
                  </a:schemeClr>
                </a:solidFill>
              </a:rPr>
              <a:t>dari</a:t>
            </a:r>
            <a:r>
              <a:rPr lang="en-US" sz="1600" dirty="0">
                <a:solidFill>
                  <a:schemeClr val="accent4">
                    <a:lumMod val="75000"/>
                  </a:schemeClr>
                </a:solidFill>
              </a:rPr>
              <a:t> </a:t>
            </a:r>
            <a:r>
              <a:rPr lang="en-US" sz="1600" dirty="0" err="1">
                <a:solidFill>
                  <a:schemeClr val="accent4">
                    <a:lumMod val="75000"/>
                  </a:schemeClr>
                </a:solidFill>
              </a:rPr>
              <a:t>pengalaman</a:t>
            </a:r>
            <a:r>
              <a:rPr lang="en-US" sz="1600" dirty="0">
                <a:solidFill>
                  <a:schemeClr val="accent4">
                    <a:lumMod val="75000"/>
                  </a:schemeClr>
                </a:solidFill>
              </a:rPr>
              <a:t> </a:t>
            </a:r>
            <a:r>
              <a:rPr lang="en-US" sz="1600" dirty="0" err="1">
                <a:solidFill>
                  <a:schemeClr val="accent4">
                    <a:lumMod val="75000"/>
                  </a:schemeClr>
                </a:solidFill>
              </a:rPr>
              <a:t>menangani</a:t>
            </a:r>
            <a:r>
              <a:rPr lang="en-US" sz="1600" dirty="0">
                <a:solidFill>
                  <a:schemeClr val="accent4">
                    <a:lumMod val="75000"/>
                  </a:schemeClr>
                </a:solidFill>
              </a:rPr>
              <a:t> </a:t>
            </a:r>
            <a:r>
              <a:rPr lang="en-US" sz="1600" dirty="0" err="1">
                <a:solidFill>
                  <a:schemeClr val="accent4">
                    <a:lumMod val="75000"/>
                  </a:schemeClr>
                </a:solidFill>
              </a:rPr>
              <a:t>dan</a:t>
            </a:r>
            <a:r>
              <a:rPr lang="en-US" sz="1600" dirty="0">
                <a:solidFill>
                  <a:schemeClr val="accent4">
                    <a:lumMod val="75000"/>
                  </a:schemeClr>
                </a:solidFill>
              </a:rPr>
              <a:t> </a:t>
            </a:r>
            <a:r>
              <a:rPr lang="en-US" sz="1600" dirty="0" err="1">
                <a:solidFill>
                  <a:schemeClr val="accent4">
                    <a:lumMod val="75000"/>
                  </a:schemeClr>
                </a:solidFill>
              </a:rPr>
              <a:t>mengamati</a:t>
            </a:r>
            <a:r>
              <a:rPr lang="en-US" sz="1600" dirty="0">
                <a:solidFill>
                  <a:schemeClr val="accent4">
                    <a:lumMod val="75000"/>
                  </a:schemeClr>
                </a:solidFill>
              </a:rPr>
              <a:t> </a:t>
            </a:r>
            <a:r>
              <a:rPr lang="en-US" sz="1600" dirty="0" err="1">
                <a:solidFill>
                  <a:schemeClr val="accent4">
                    <a:lumMod val="75000"/>
                  </a:schemeClr>
                </a:solidFill>
              </a:rPr>
              <a:t>perilaku</a:t>
            </a:r>
            <a:r>
              <a:rPr lang="en-US" sz="1600" dirty="0">
                <a:solidFill>
                  <a:schemeClr val="accent4">
                    <a:lumMod val="75000"/>
                  </a:schemeClr>
                </a:solidFill>
              </a:rPr>
              <a:t> </a:t>
            </a:r>
            <a:r>
              <a:rPr lang="en-US" sz="1600" dirty="0" err="1">
                <a:solidFill>
                  <a:schemeClr val="accent4">
                    <a:lumMod val="75000"/>
                  </a:schemeClr>
                </a:solidFill>
              </a:rPr>
              <a:t>pasiennya</a:t>
            </a:r>
            <a:r>
              <a:rPr lang="en-US" sz="1600" dirty="0">
                <a:solidFill>
                  <a:schemeClr val="accent4">
                    <a:lumMod val="75000"/>
                  </a:schemeClr>
                </a:solidFill>
              </a:rPr>
              <a:t>, </a:t>
            </a:r>
            <a:r>
              <a:rPr lang="en-US" sz="1600" dirty="0" err="1">
                <a:solidFill>
                  <a:schemeClr val="accent4">
                    <a:lumMod val="75000"/>
                  </a:schemeClr>
                </a:solidFill>
              </a:rPr>
              <a:t>ia</a:t>
            </a:r>
            <a:r>
              <a:rPr lang="en-US" sz="1600" dirty="0">
                <a:solidFill>
                  <a:schemeClr val="accent4">
                    <a:lumMod val="75000"/>
                  </a:schemeClr>
                </a:solidFill>
              </a:rPr>
              <a:t> </a:t>
            </a:r>
            <a:r>
              <a:rPr lang="en-US" sz="1600" dirty="0" err="1">
                <a:solidFill>
                  <a:schemeClr val="accent4">
                    <a:lumMod val="75000"/>
                  </a:schemeClr>
                </a:solidFill>
              </a:rPr>
              <a:t>dengan</a:t>
            </a:r>
            <a:r>
              <a:rPr lang="en-US" sz="1600" dirty="0">
                <a:solidFill>
                  <a:schemeClr val="accent4">
                    <a:lumMod val="75000"/>
                  </a:schemeClr>
                </a:solidFill>
              </a:rPr>
              <a:t> </a:t>
            </a:r>
            <a:r>
              <a:rPr lang="en-US" sz="1600" dirty="0" err="1">
                <a:solidFill>
                  <a:schemeClr val="accent4">
                    <a:lumMod val="75000"/>
                  </a:schemeClr>
                </a:solidFill>
              </a:rPr>
              <a:t>sistematis</a:t>
            </a:r>
            <a:r>
              <a:rPr lang="en-US" sz="1600" dirty="0">
                <a:solidFill>
                  <a:schemeClr val="accent4">
                    <a:lumMod val="75000"/>
                  </a:schemeClr>
                </a:solidFill>
              </a:rPr>
              <a:t> </a:t>
            </a:r>
            <a:r>
              <a:rPr lang="en-US" sz="1600" dirty="0" err="1">
                <a:solidFill>
                  <a:schemeClr val="accent4">
                    <a:lumMod val="75000"/>
                  </a:schemeClr>
                </a:solidFill>
              </a:rPr>
              <a:t>dan</a:t>
            </a:r>
            <a:r>
              <a:rPr lang="en-US" sz="1600" dirty="0">
                <a:solidFill>
                  <a:schemeClr val="accent4">
                    <a:lumMod val="75000"/>
                  </a:schemeClr>
                </a:solidFill>
              </a:rPr>
              <a:t> </a:t>
            </a:r>
            <a:r>
              <a:rPr lang="en-US" sz="1600" dirty="0" err="1">
                <a:solidFill>
                  <a:schemeClr val="accent4">
                    <a:lumMod val="75000"/>
                  </a:schemeClr>
                </a:solidFill>
              </a:rPr>
              <a:t>berangsur-angsur</a:t>
            </a:r>
            <a:r>
              <a:rPr lang="en-US" sz="1600" dirty="0">
                <a:solidFill>
                  <a:schemeClr val="accent4">
                    <a:lumMod val="75000"/>
                  </a:schemeClr>
                </a:solidFill>
              </a:rPr>
              <a:t> </a:t>
            </a:r>
            <a:r>
              <a:rPr lang="en-US" sz="1600" dirty="0" err="1">
                <a:solidFill>
                  <a:schemeClr val="accent4">
                    <a:lumMod val="75000"/>
                  </a:schemeClr>
                </a:solidFill>
              </a:rPr>
              <a:t>mematahkan</a:t>
            </a:r>
            <a:r>
              <a:rPr lang="en-US" sz="1600" dirty="0">
                <a:solidFill>
                  <a:schemeClr val="accent4">
                    <a:lumMod val="75000"/>
                  </a:schemeClr>
                </a:solidFill>
              </a:rPr>
              <a:t> </a:t>
            </a:r>
            <a:r>
              <a:rPr lang="en-US" sz="1600" dirty="0" err="1">
                <a:solidFill>
                  <a:schemeClr val="accent4">
                    <a:lumMod val="75000"/>
                  </a:schemeClr>
                </a:solidFill>
              </a:rPr>
              <a:t>pendapat</a:t>
            </a:r>
            <a:r>
              <a:rPr lang="en-US" sz="1600" dirty="0">
                <a:solidFill>
                  <a:schemeClr val="accent4">
                    <a:lumMod val="75000"/>
                  </a:schemeClr>
                </a:solidFill>
              </a:rPr>
              <a:t> Freud </a:t>
            </a:r>
            <a:r>
              <a:rPr lang="en-US" sz="1600" dirty="0" err="1">
                <a:solidFill>
                  <a:schemeClr val="accent4">
                    <a:lumMod val="75000"/>
                  </a:schemeClr>
                </a:solidFill>
              </a:rPr>
              <a:t>tentang</a:t>
            </a:r>
            <a:r>
              <a:rPr lang="en-US" sz="1600" dirty="0">
                <a:solidFill>
                  <a:schemeClr val="accent4">
                    <a:lumMod val="75000"/>
                  </a:schemeClr>
                </a:solidFill>
              </a:rPr>
              <a:t> </a:t>
            </a:r>
            <a:r>
              <a:rPr lang="en-US" sz="1600" dirty="0" err="1">
                <a:solidFill>
                  <a:schemeClr val="accent4">
                    <a:lumMod val="75000"/>
                  </a:schemeClr>
                </a:solidFill>
              </a:rPr>
              <a:t>perilaku</a:t>
            </a:r>
            <a:r>
              <a:rPr lang="en-US" sz="1600" dirty="0">
                <a:solidFill>
                  <a:schemeClr val="accent4">
                    <a:lumMod val="75000"/>
                  </a:schemeClr>
                </a:solidFill>
              </a:rPr>
              <a:t> </a:t>
            </a:r>
            <a:r>
              <a:rPr lang="en-US" sz="1600" dirty="0" err="1">
                <a:solidFill>
                  <a:schemeClr val="accent4">
                    <a:lumMod val="75000"/>
                  </a:schemeClr>
                </a:solidFill>
              </a:rPr>
              <a:t>manusia</a:t>
            </a:r>
            <a:r>
              <a:rPr lang="en-US" sz="1600" dirty="0">
                <a:solidFill>
                  <a:schemeClr val="accent4">
                    <a:lumMod val="75000"/>
                  </a:schemeClr>
                </a:solidFill>
              </a:rPr>
              <a:t>. </a:t>
            </a:r>
            <a:r>
              <a:rPr lang="en-US" sz="1600" dirty="0" err="1">
                <a:solidFill>
                  <a:schemeClr val="accent4">
                    <a:lumMod val="75000"/>
                  </a:schemeClr>
                </a:solidFill>
              </a:rPr>
              <a:t>Berbeda</a:t>
            </a:r>
            <a:r>
              <a:rPr lang="en-US" sz="1600" dirty="0">
                <a:solidFill>
                  <a:schemeClr val="accent4">
                    <a:lumMod val="75000"/>
                  </a:schemeClr>
                </a:solidFill>
              </a:rPr>
              <a:t> </a:t>
            </a:r>
            <a:r>
              <a:rPr lang="en-US" sz="1600" dirty="0" err="1">
                <a:solidFill>
                  <a:schemeClr val="accent4">
                    <a:lumMod val="75000"/>
                  </a:schemeClr>
                </a:solidFill>
              </a:rPr>
              <a:t>dengan</a:t>
            </a:r>
            <a:r>
              <a:rPr lang="en-US" sz="1600" dirty="0">
                <a:solidFill>
                  <a:schemeClr val="accent4">
                    <a:lumMod val="75000"/>
                  </a:schemeClr>
                </a:solidFill>
              </a:rPr>
              <a:t> Freud, Adler </a:t>
            </a:r>
            <a:r>
              <a:rPr lang="en-US" sz="1600" dirty="0" err="1">
                <a:solidFill>
                  <a:schemeClr val="accent4">
                    <a:lumMod val="75000"/>
                  </a:schemeClr>
                </a:solidFill>
              </a:rPr>
              <a:t>mempunyai</a:t>
            </a:r>
            <a:r>
              <a:rPr lang="en-US" sz="1600" dirty="0">
                <a:solidFill>
                  <a:schemeClr val="accent4">
                    <a:lumMod val="75000"/>
                  </a:schemeClr>
                </a:solidFill>
              </a:rPr>
              <a:t> </a:t>
            </a:r>
            <a:r>
              <a:rPr lang="en-US" sz="1600" dirty="0" err="1">
                <a:solidFill>
                  <a:schemeClr val="accent4">
                    <a:lumMod val="75000"/>
                  </a:schemeClr>
                </a:solidFill>
              </a:rPr>
              <a:t>nilai</a:t>
            </a:r>
            <a:r>
              <a:rPr lang="en-US" sz="1600" dirty="0">
                <a:solidFill>
                  <a:schemeClr val="accent4">
                    <a:lumMod val="75000"/>
                  </a:schemeClr>
                </a:solidFill>
              </a:rPr>
              <a:t> </a:t>
            </a:r>
            <a:r>
              <a:rPr lang="en-US" sz="1600" dirty="0" err="1">
                <a:solidFill>
                  <a:schemeClr val="accent4">
                    <a:lumMod val="75000"/>
                  </a:schemeClr>
                </a:solidFill>
              </a:rPr>
              <a:t>lebih</a:t>
            </a:r>
            <a:r>
              <a:rPr lang="en-US" sz="1600" dirty="0">
                <a:solidFill>
                  <a:schemeClr val="accent4">
                    <a:lumMod val="75000"/>
                  </a:schemeClr>
                </a:solidFill>
              </a:rPr>
              <a:t> </a:t>
            </a:r>
            <a:r>
              <a:rPr lang="en-US" sz="1600" dirty="0" err="1">
                <a:solidFill>
                  <a:schemeClr val="accent4">
                    <a:lumMod val="75000"/>
                  </a:schemeClr>
                </a:solidFill>
              </a:rPr>
              <a:t>dalam</a:t>
            </a:r>
            <a:r>
              <a:rPr lang="en-US" sz="1600" dirty="0">
                <a:solidFill>
                  <a:schemeClr val="accent4">
                    <a:lumMod val="75000"/>
                  </a:schemeClr>
                </a:solidFill>
              </a:rPr>
              <a:t> </a:t>
            </a:r>
            <a:r>
              <a:rPr lang="en-US" sz="1600" dirty="0" err="1">
                <a:solidFill>
                  <a:schemeClr val="accent4">
                    <a:lumMod val="75000"/>
                  </a:schemeClr>
                </a:solidFill>
              </a:rPr>
              <a:t>teorinya</a:t>
            </a:r>
            <a:r>
              <a:rPr lang="en-US" sz="1600" dirty="0">
                <a:solidFill>
                  <a:schemeClr val="accent4">
                    <a:lumMod val="75000"/>
                  </a:schemeClr>
                </a:solidFill>
              </a:rPr>
              <a:t>, yang kami </a:t>
            </a:r>
            <a:r>
              <a:rPr lang="en-US" sz="1600" dirty="0" err="1">
                <a:solidFill>
                  <a:schemeClr val="accent4">
                    <a:lumMod val="75000"/>
                  </a:schemeClr>
                </a:solidFill>
              </a:rPr>
              <a:t>kira</a:t>
            </a:r>
            <a:r>
              <a:rPr lang="en-US" sz="1600" dirty="0">
                <a:solidFill>
                  <a:schemeClr val="accent4">
                    <a:lumMod val="75000"/>
                  </a:schemeClr>
                </a:solidFill>
              </a:rPr>
              <a:t> </a:t>
            </a:r>
            <a:r>
              <a:rPr lang="en-US" sz="1600" dirty="0" err="1">
                <a:solidFill>
                  <a:schemeClr val="accent4">
                    <a:lumMod val="75000"/>
                  </a:schemeClr>
                </a:solidFill>
              </a:rPr>
              <a:t>mampu</a:t>
            </a:r>
            <a:r>
              <a:rPr lang="en-US" sz="1600" dirty="0">
                <a:solidFill>
                  <a:schemeClr val="accent4">
                    <a:lumMod val="75000"/>
                  </a:schemeClr>
                </a:solidFill>
              </a:rPr>
              <a:t> </a:t>
            </a:r>
            <a:r>
              <a:rPr lang="en-US" sz="1600" dirty="0" err="1">
                <a:solidFill>
                  <a:schemeClr val="accent4">
                    <a:lumMod val="75000"/>
                  </a:schemeClr>
                </a:solidFill>
              </a:rPr>
              <a:t>menarik</a:t>
            </a:r>
            <a:r>
              <a:rPr lang="en-US" sz="1600" dirty="0">
                <a:solidFill>
                  <a:schemeClr val="accent4">
                    <a:lumMod val="75000"/>
                  </a:schemeClr>
                </a:solidFill>
              </a:rPr>
              <a:t> </a:t>
            </a:r>
            <a:r>
              <a:rPr lang="en-US" sz="1600" dirty="0" err="1">
                <a:solidFill>
                  <a:schemeClr val="accent4">
                    <a:lumMod val="75000"/>
                  </a:schemeClr>
                </a:solidFill>
              </a:rPr>
              <a:t>banyak</a:t>
            </a:r>
            <a:r>
              <a:rPr lang="en-US" sz="1600" dirty="0">
                <a:solidFill>
                  <a:schemeClr val="accent4">
                    <a:lumMod val="75000"/>
                  </a:schemeClr>
                </a:solidFill>
              </a:rPr>
              <a:t> </a:t>
            </a:r>
            <a:r>
              <a:rPr lang="en-US" sz="1600" dirty="0" err="1">
                <a:solidFill>
                  <a:schemeClr val="accent4">
                    <a:lumMod val="75000"/>
                  </a:schemeClr>
                </a:solidFill>
              </a:rPr>
              <a:t>simpati</a:t>
            </a:r>
            <a:r>
              <a:rPr lang="en-US" sz="1600" dirty="0">
                <a:solidFill>
                  <a:schemeClr val="accent4">
                    <a:lumMod val="75000"/>
                  </a:schemeClr>
                </a:solidFill>
              </a:rPr>
              <a:t> </a:t>
            </a:r>
            <a:r>
              <a:rPr lang="en-US" sz="1600" dirty="0" err="1">
                <a:solidFill>
                  <a:schemeClr val="accent4">
                    <a:lumMod val="75000"/>
                  </a:schemeClr>
                </a:solidFill>
              </a:rPr>
              <a:t>kalangan</a:t>
            </a:r>
            <a:r>
              <a:rPr lang="en-US" sz="1600" dirty="0">
                <a:solidFill>
                  <a:schemeClr val="accent4">
                    <a:lumMod val="75000"/>
                  </a:schemeClr>
                </a:solidFill>
              </a:rPr>
              <a:t> </a:t>
            </a:r>
            <a:r>
              <a:rPr lang="en-US" sz="1600" dirty="0" err="1">
                <a:solidFill>
                  <a:schemeClr val="accent4">
                    <a:lumMod val="75000"/>
                  </a:schemeClr>
                </a:solidFill>
              </a:rPr>
              <a:t>praktisi</a:t>
            </a:r>
            <a:r>
              <a:rPr lang="en-US" sz="1600" dirty="0">
                <a:solidFill>
                  <a:schemeClr val="accent4">
                    <a:lumMod val="75000"/>
                  </a:schemeClr>
                </a:solidFill>
              </a:rPr>
              <a:t> </a:t>
            </a:r>
            <a:r>
              <a:rPr lang="en-US" sz="1600" dirty="0" err="1">
                <a:solidFill>
                  <a:schemeClr val="accent4">
                    <a:lumMod val="75000"/>
                  </a:schemeClr>
                </a:solidFill>
              </a:rPr>
              <a:t>psikologi</a:t>
            </a:r>
            <a:r>
              <a:rPr lang="en-US" sz="1600" dirty="0">
                <a:solidFill>
                  <a:schemeClr val="accent4">
                    <a:lumMod val="75000"/>
                  </a:schemeClr>
                </a:solidFill>
              </a:rPr>
              <a:t> </a:t>
            </a:r>
            <a:r>
              <a:rPr lang="en-US" sz="1600" dirty="0" err="1">
                <a:solidFill>
                  <a:schemeClr val="accent4">
                    <a:lumMod val="75000"/>
                  </a:schemeClr>
                </a:solidFill>
              </a:rPr>
              <a:t>waktu</a:t>
            </a:r>
            <a:r>
              <a:rPr lang="en-US" sz="1600" dirty="0">
                <a:solidFill>
                  <a:schemeClr val="accent4">
                    <a:lumMod val="75000"/>
                  </a:schemeClr>
                </a:solidFill>
              </a:rPr>
              <a:t> </a:t>
            </a:r>
            <a:r>
              <a:rPr lang="en-US" sz="1600" dirty="0" err="1">
                <a:solidFill>
                  <a:schemeClr val="accent4">
                    <a:lumMod val="75000"/>
                  </a:schemeClr>
                </a:solidFill>
              </a:rPr>
              <a:t>itu</a:t>
            </a:r>
            <a:r>
              <a:rPr lang="en-US" sz="1600" dirty="0">
                <a:solidFill>
                  <a:schemeClr val="accent4">
                    <a:lumMod val="75000"/>
                  </a:schemeClr>
                </a:solidFill>
              </a:rPr>
              <a:t>. </a:t>
            </a:r>
            <a:r>
              <a:rPr lang="en-US" sz="1600" dirty="0" err="1">
                <a:solidFill>
                  <a:schemeClr val="accent4">
                    <a:lumMod val="75000"/>
                  </a:schemeClr>
                </a:solidFill>
              </a:rPr>
              <a:t>Dimana</a:t>
            </a:r>
            <a:r>
              <a:rPr lang="en-US" sz="1600" dirty="0">
                <a:solidFill>
                  <a:schemeClr val="accent4">
                    <a:lumMod val="75000"/>
                  </a:schemeClr>
                </a:solidFill>
              </a:rPr>
              <a:t> </a:t>
            </a:r>
            <a:r>
              <a:rPr lang="en-US" sz="1600" dirty="0" err="1">
                <a:solidFill>
                  <a:schemeClr val="accent4">
                    <a:lumMod val="75000"/>
                  </a:schemeClr>
                </a:solidFill>
              </a:rPr>
              <a:t>ia</a:t>
            </a:r>
            <a:r>
              <a:rPr lang="en-US" sz="1600" dirty="0">
                <a:solidFill>
                  <a:schemeClr val="accent4">
                    <a:lumMod val="75000"/>
                  </a:schemeClr>
                </a:solidFill>
              </a:rPr>
              <a:t> </a:t>
            </a:r>
            <a:r>
              <a:rPr lang="en-US" sz="1600" dirty="0" err="1">
                <a:solidFill>
                  <a:schemeClr val="accent4">
                    <a:lumMod val="75000"/>
                  </a:schemeClr>
                </a:solidFill>
              </a:rPr>
              <a:t>menilai</a:t>
            </a:r>
            <a:r>
              <a:rPr lang="en-US" sz="1600" dirty="0">
                <a:solidFill>
                  <a:schemeClr val="accent4">
                    <a:lumMod val="75000"/>
                  </a:schemeClr>
                </a:solidFill>
              </a:rPr>
              <a:t> </a:t>
            </a:r>
            <a:r>
              <a:rPr lang="en-US" sz="1600" dirty="0" err="1">
                <a:solidFill>
                  <a:schemeClr val="accent4">
                    <a:lumMod val="75000"/>
                  </a:schemeClr>
                </a:solidFill>
              </a:rPr>
              <a:t>manusia</a:t>
            </a:r>
            <a:r>
              <a:rPr lang="en-US" sz="1600" dirty="0">
                <a:solidFill>
                  <a:schemeClr val="accent4">
                    <a:lumMod val="75000"/>
                  </a:schemeClr>
                </a:solidFill>
              </a:rPr>
              <a:t> </a:t>
            </a:r>
            <a:r>
              <a:rPr lang="en-US" sz="1600" dirty="0" err="1">
                <a:solidFill>
                  <a:schemeClr val="accent4">
                    <a:lumMod val="75000"/>
                  </a:schemeClr>
                </a:solidFill>
              </a:rPr>
              <a:t>sebagai</a:t>
            </a:r>
            <a:r>
              <a:rPr lang="en-US" sz="1600" dirty="0">
                <a:solidFill>
                  <a:schemeClr val="accent4">
                    <a:lumMod val="75000"/>
                  </a:schemeClr>
                </a:solidFill>
              </a:rPr>
              <a:t> </a:t>
            </a:r>
            <a:r>
              <a:rPr lang="en-US" sz="1600" dirty="0" err="1">
                <a:solidFill>
                  <a:schemeClr val="accent4">
                    <a:lumMod val="75000"/>
                  </a:schemeClr>
                </a:solidFill>
              </a:rPr>
              <a:t>mahluk</a:t>
            </a:r>
            <a:r>
              <a:rPr lang="en-US" sz="1600" dirty="0">
                <a:solidFill>
                  <a:schemeClr val="accent4">
                    <a:lumMod val="75000"/>
                  </a:schemeClr>
                </a:solidFill>
              </a:rPr>
              <a:t> yang </a:t>
            </a:r>
            <a:r>
              <a:rPr lang="en-US" sz="1600" dirty="0" err="1">
                <a:solidFill>
                  <a:schemeClr val="accent4">
                    <a:lumMod val="75000"/>
                  </a:schemeClr>
                </a:solidFill>
              </a:rPr>
              <a:t>memiliki</a:t>
            </a:r>
            <a:r>
              <a:rPr lang="en-US" sz="1600" dirty="0">
                <a:solidFill>
                  <a:schemeClr val="accent4">
                    <a:lumMod val="75000"/>
                  </a:schemeClr>
                </a:solidFill>
              </a:rPr>
              <a:t> “power” </a:t>
            </a:r>
            <a:r>
              <a:rPr lang="en-US" sz="1600" dirty="0" err="1">
                <a:solidFill>
                  <a:schemeClr val="accent4">
                    <a:lumMod val="75000"/>
                  </a:schemeClr>
                </a:solidFill>
              </a:rPr>
              <a:t>untuk</a:t>
            </a:r>
            <a:r>
              <a:rPr lang="en-US" sz="1600" dirty="0">
                <a:solidFill>
                  <a:schemeClr val="accent4">
                    <a:lumMod val="75000"/>
                  </a:schemeClr>
                </a:solidFill>
              </a:rPr>
              <a:t> </a:t>
            </a:r>
            <a:r>
              <a:rPr lang="en-US" sz="1600" dirty="0" err="1">
                <a:solidFill>
                  <a:schemeClr val="accent4">
                    <a:lumMod val="75000"/>
                  </a:schemeClr>
                </a:solidFill>
              </a:rPr>
              <a:t>dapat</a:t>
            </a:r>
            <a:r>
              <a:rPr lang="en-US" sz="1600" dirty="0">
                <a:solidFill>
                  <a:schemeClr val="accent4">
                    <a:lumMod val="75000"/>
                  </a:schemeClr>
                </a:solidFill>
              </a:rPr>
              <a:t> </a:t>
            </a:r>
            <a:r>
              <a:rPr lang="en-US" sz="1600" dirty="0" err="1">
                <a:solidFill>
                  <a:schemeClr val="accent4">
                    <a:lumMod val="75000"/>
                  </a:schemeClr>
                </a:solidFill>
              </a:rPr>
              <a:t>hidup</a:t>
            </a:r>
            <a:r>
              <a:rPr lang="en-US" sz="1600" dirty="0">
                <a:solidFill>
                  <a:schemeClr val="accent4">
                    <a:lumMod val="75000"/>
                  </a:schemeClr>
                </a:solidFill>
              </a:rPr>
              <a:t>, </a:t>
            </a:r>
            <a:r>
              <a:rPr lang="en-US" sz="1600" dirty="0" err="1">
                <a:solidFill>
                  <a:schemeClr val="accent4">
                    <a:lumMod val="75000"/>
                  </a:schemeClr>
                </a:solidFill>
              </a:rPr>
              <a:t>walaupun</a:t>
            </a:r>
            <a:r>
              <a:rPr lang="en-US" sz="1600" dirty="0">
                <a:solidFill>
                  <a:schemeClr val="accent4">
                    <a:lumMod val="75000"/>
                  </a:schemeClr>
                </a:solidFill>
              </a:rPr>
              <a:t> </a:t>
            </a:r>
            <a:r>
              <a:rPr lang="en-US" sz="1600" dirty="0" err="1">
                <a:solidFill>
                  <a:schemeClr val="accent4">
                    <a:lumMod val="75000"/>
                  </a:schemeClr>
                </a:solidFill>
              </a:rPr>
              <a:t>hal</a:t>
            </a:r>
            <a:r>
              <a:rPr lang="en-US" sz="1600" dirty="0">
                <a:solidFill>
                  <a:schemeClr val="accent4">
                    <a:lumMod val="75000"/>
                  </a:schemeClr>
                </a:solidFill>
              </a:rPr>
              <a:t> </a:t>
            </a:r>
            <a:r>
              <a:rPr lang="en-US" sz="1600" dirty="0" err="1">
                <a:solidFill>
                  <a:schemeClr val="accent4">
                    <a:lumMod val="75000"/>
                  </a:schemeClr>
                </a:solidFill>
              </a:rPr>
              <a:t>itu</a:t>
            </a:r>
            <a:r>
              <a:rPr lang="en-US" sz="1600" dirty="0">
                <a:solidFill>
                  <a:schemeClr val="accent4">
                    <a:lumMod val="75000"/>
                  </a:schemeClr>
                </a:solidFill>
              </a:rPr>
              <a:t> </a:t>
            </a:r>
            <a:r>
              <a:rPr lang="en-US" sz="1600" dirty="0" err="1">
                <a:solidFill>
                  <a:schemeClr val="accent4">
                    <a:lumMod val="75000"/>
                  </a:schemeClr>
                </a:solidFill>
              </a:rPr>
              <a:t>digambarkan</a:t>
            </a:r>
            <a:r>
              <a:rPr lang="en-US" sz="1600" dirty="0">
                <a:solidFill>
                  <a:schemeClr val="accent4">
                    <a:lumMod val="75000"/>
                  </a:schemeClr>
                </a:solidFill>
              </a:rPr>
              <a:t> </a:t>
            </a:r>
            <a:r>
              <a:rPr lang="en-US" sz="1600" dirty="0" err="1">
                <a:solidFill>
                  <a:schemeClr val="accent4">
                    <a:lumMod val="75000"/>
                  </a:schemeClr>
                </a:solidFill>
              </a:rPr>
              <a:t>sebagai</a:t>
            </a:r>
            <a:r>
              <a:rPr lang="en-US" sz="1600" dirty="0">
                <a:solidFill>
                  <a:schemeClr val="accent4">
                    <a:lumMod val="75000"/>
                  </a:schemeClr>
                </a:solidFill>
              </a:rPr>
              <a:t> </a:t>
            </a:r>
            <a:r>
              <a:rPr lang="en-US" sz="1600" dirty="0" err="1">
                <a:solidFill>
                  <a:schemeClr val="accent4">
                    <a:lumMod val="75000"/>
                  </a:schemeClr>
                </a:solidFill>
              </a:rPr>
              <a:t>suatu</a:t>
            </a:r>
            <a:r>
              <a:rPr lang="en-US" sz="1600" dirty="0">
                <a:solidFill>
                  <a:schemeClr val="accent4">
                    <a:lumMod val="75000"/>
                  </a:schemeClr>
                </a:solidFill>
              </a:rPr>
              <a:t> </a:t>
            </a:r>
            <a:r>
              <a:rPr lang="en-US" sz="1600" dirty="0" err="1">
                <a:solidFill>
                  <a:schemeClr val="accent4">
                    <a:lumMod val="75000"/>
                  </a:schemeClr>
                </a:solidFill>
              </a:rPr>
              <a:t>kompensasi</a:t>
            </a:r>
            <a:r>
              <a:rPr lang="en-US" sz="1600" dirty="0">
                <a:solidFill>
                  <a:schemeClr val="accent4">
                    <a:lumMod val="75000"/>
                  </a:schemeClr>
                </a:solidFill>
              </a:rPr>
              <a:t> </a:t>
            </a:r>
            <a:r>
              <a:rPr lang="en-US" sz="1600" dirty="0" err="1">
                <a:solidFill>
                  <a:schemeClr val="accent4">
                    <a:lumMod val="75000"/>
                  </a:schemeClr>
                </a:solidFill>
              </a:rPr>
              <a:t>dalam</a:t>
            </a:r>
            <a:r>
              <a:rPr lang="en-US" sz="1600" dirty="0">
                <a:solidFill>
                  <a:schemeClr val="accent4">
                    <a:lumMod val="75000"/>
                  </a:schemeClr>
                </a:solidFill>
              </a:rPr>
              <a:t> </a:t>
            </a:r>
            <a:r>
              <a:rPr lang="en-US" sz="1600" dirty="0" err="1">
                <a:solidFill>
                  <a:schemeClr val="accent4">
                    <a:lumMod val="75000"/>
                  </a:schemeClr>
                </a:solidFill>
              </a:rPr>
              <a:t>menyembunyikan</a:t>
            </a:r>
            <a:r>
              <a:rPr lang="en-US" sz="1600" dirty="0">
                <a:solidFill>
                  <a:schemeClr val="accent4">
                    <a:lumMod val="75000"/>
                  </a:schemeClr>
                </a:solidFill>
              </a:rPr>
              <a:t> </a:t>
            </a:r>
            <a:r>
              <a:rPr lang="en-US" sz="1600" dirty="0" err="1">
                <a:solidFill>
                  <a:schemeClr val="accent4">
                    <a:lumMod val="75000"/>
                  </a:schemeClr>
                </a:solidFill>
              </a:rPr>
              <a:t>dan</a:t>
            </a:r>
            <a:r>
              <a:rPr lang="en-US" sz="1600" dirty="0">
                <a:solidFill>
                  <a:schemeClr val="accent4">
                    <a:lumMod val="75000"/>
                  </a:schemeClr>
                </a:solidFill>
              </a:rPr>
              <a:t> </a:t>
            </a:r>
            <a:r>
              <a:rPr lang="en-US" sz="1600" dirty="0" err="1">
                <a:solidFill>
                  <a:schemeClr val="accent4">
                    <a:lumMod val="75000"/>
                  </a:schemeClr>
                </a:solidFill>
              </a:rPr>
              <a:t>menghilangkan</a:t>
            </a:r>
            <a:r>
              <a:rPr lang="en-US" sz="1600" dirty="0">
                <a:solidFill>
                  <a:schemeClr val="accent4">
                    <a:lumMod val="75000"/>
                  </a:schemeClr>
                </a:solidFill>
              </a:rPr>
              <a:t> </a:t>
            </a:r>
            <a:r>
              <a:rPr lang="en-US" sz="1600" dirty="0" err="1">
                <a:solidFill>
                  <a:schemeClr val="accent4">
                    <a:lumMod val="75000"/>
                  </a:schemeClr>
                </a:solidFill>
              </a:rPr>
              <a:t>segala</a:t>
            </a:r>
            <a:r>
              <a:rPr lang="en-US" sz="1600" dirty="0">
                <a:solidFill>
                  <a:schemeClr val="accent4">
                    <a:lumMod val="75000"/>
                  </a:schemeClr>
                </a:solidFill>
              </a:rPr>
              <a:t> </a:t>
            </a:r>
            <a:r>
              <a:rPr lang="en-US" sz="1600" dirty="0" err="1">
                <a:solidFill>
                  <a:schemeClr val="accent4">
                    <a:lumMod val="75000"/>
                  </a:schemeClr>
                </a:solidFill>
              </a:rPr>
              <a:t>kekurangan</a:t>
            </a:r>
            <a:r>
              <a:rPr lang="en-US" sz="1600" dirty="0">
                <a:solidFill>
                  <a:schemeClr val="accent4">
                    <a:lumMod val="75000"/>
                  </a:schemeClr>
                </a:solidFill>
              </a:rPr>
              <a:t> </a:t>
            </a:r>
            <a:r>
              <a:rPr lang="en-US" sz="1600" dirty="0" err="1">
                <a:solidFill>
                  <a:schemeClr val="accent4">
                    <a:lumMod val="75000"/>
                  </a:schemeClr>
                </a:solidFill>
              </a:rPr>
              <a:t>dalam</a:t>
            </a:r>
            <a:r>
              <a:rPr lang="en-US" sz="1600" dirty="0">
                <a:solidFill>
                  <a:schemeClr val="accent4">
                    <a:lumMod val="75000"/>
                  </a:schemeClr>
                </a:solidFill>
              </a:rPr>
              <a:t> </a:t>
            </a:r>
            <a:r>
              <a:rPr lang="en-US" sz="1600" dirty="0" err="1">
                <a:solidFill>
                  <a:schemeClr val="accent4">
                    <a:lumMod val="75000"/>
                  </a:schemeClr>
                </a:solidFill>
              </a:rPr>
              <a:t>dirinya</a:t>
            </a:r>
            <a:r>
              <a:rPr lang="en-US" sz="1600" dirty="0">
                <a:solidFill>
                  <a:schemeClr val="accent4">
                    <a:lumMod val="75000"/>
                  </a:schemeClr>
                </a:solidFill>
              </a:rPr>
              <a:t>. </a:t>
            </a:r>
            <a:r>
              <a:rPr lang="en-US" sz="1600" dirty="0" err="1">
                <a:solidFill>
                  <a:schemeClr val="accent4">
                    <a:lumMod val="75000"/>
                  </a:schemeClr>
                </a:solidFill>
              </a:rPr>
              <a:t>Pendapat</a:t>
            </a:r>
            <a:r>
              <a:rPr lang="en-US" sz="1600" dirty="0">
                <a:solidFill>
                  <a:schemeClr val="accent4">
                    <a:lumMod val="75000"/>
                  </a:schemeClr>
                </a:solidFill>
              </a:rPr>
              <a:t> </a:t>
            </a:r>
            <a:r>
              <a:rPr lang="en-US" sz="1600" dirty="0" err="1">
                <a:solidFill>
                  <a:schemeClr val="accent4">
                    <a:lumMod val="75000"/>
                  </a:schemeClr>
                </a:solidFill>
              </a:rPr>
              <a:t>ini</a:t>
            </a:r>
            <a:r>
              <a:rPr lang="en-US" sz="1600" dirty="0">
                <a:solidFill>
                  <a:schemeClr val="accent4">
                    <a:lumMod val="75000"/>
                  </a:schemeClr>
                </a:solidFill>
              </a:rPr>
              <a:t> </a:t>
            </a:r>
            <a:r>
              <a:rPr lang="en-US" sz="1600" dirty="0" err="1">
                <a:solidFill>
                  <a:schemeClr val="accent4">
                    <a:lumMod val="75000"/>
                  </a:schemeClr>
                </a:solidFill>
              </a:rPr>
              <a:t>sepertinya</a:t>
            </a:r>
            <a:r>
              <a:rPr lang="en-US" sz="1600" dirty="0">
                <a:solidFill>
                  <a:schemeClr val="accent4">
                    <a:lumMod val="75000"/>
                  </a:schemeClr>
                </a:solidFill>
              </a:rPr>
              <a:t> </a:t>
            </a:r>
            <a:r>
              <a:rPr lang="en-US" sz="1600" dirty="0" err="1">
                <a:solidFill>
                  <a:schemeClr val="accent4">
                    <a:lumMod val="75000"/>
                  </a:schemeClr>
                </a:solidFill>
              </a:rPr>
              <a:t>memberikan</a:t>
            </a:r>
            <a:r>
              <a:rPr lang="en-US" sz="1600" dirty="0">
                <a:solidFill>
                  <a:schemeClr val="accent4">
                    <a:lumMod val="75000"/>
                  </a:schemeClr>
                </a:solidFill>
              </a:rPr>
              <a:t> “</a:t>
            </a:r>
            <a:r>
              <a:rPr lang="en-US" sz="1600" dirty="0" err="1">
                <a:solidFill>
                  <a:schemeClr val="accent4">
                    <a:lumMod val="75000"/>
                  </a:schemeClr>
                </a:solidFill>
              </a:rPr>
              <a:t>pencerahan</a:t>
            </a:r>
            <a:r>
              <a:rPr lang="en-US" sz="1600" dirty="0">
                <a:solidFill>
                  <a:schemeClr val="accent4">
                    <a:lumMod val="75000"/>
                  </a:schemeClr>
                </a:solidFill>
              </a:rPr>
              <a:t> </a:t>
            </a:r>
            <a:r>
              <a:rPr lang="en-US" sz="1600" dirty="0" err="1">
                <a:solidFill>
                  <a:schemeClr val="accent4">
                    <a:lumMod val="75000"/>
                  </a:schemeClr>
                </a:solidFill>
              </a:rPr>
              <a:t>baru</a:t>
            </a:r>
            <a:r>
              <a:rPr lang="en-US" sz="1600" dirty="0">
                <a:solidFill>
                  <a:schemeClr val="accent4">
                    <a:lumMod val="75000"/>
                  </a:schemeClr>
                </a:solidFill>
              </a:rPr>
              <a:t>” </a:t>
            </a:r>
            <a:r>
              <a:rPr lang="en-US" sz="1600" dirty="0" err="1">
                <a:solidFill>
                  <a:schemeClr val="accent4">
                    <a:lumMod val="75000"/>
                  </a:schemeClr>
                </a:solidFill>
              </a:rPr>
              <a:t>bagi</a:t>
            </a:r>
            <a:r>
              <a:rPr lang="en-US" sz="1600" dirty="0">
                <a:solidFill>
                  <a:schemeClr val="accent4">
                    <a:lumMod val="75000"/>
                  </a:schemeClr>
                </a:solidFill>
              </a:rPr>
              <a:t> </a:t>
            </a:r>
            <a:r>
              <a:rPr lang="en-US" sz="1600" dirty="0" err="1">
                <a:solidFill>
                  <a:schemeClr val="accent4">
                    <a:lumMod val="75000"/>
                  </a:schemeClr>
                </a:solidFill>
              </a:rPr>
              <a:t>dunia</a:t>
            </a:r>
            <a:r>
              <a:rPr lang="en-US" sz="1600" dirty="0">
                <a:solidFill>
                  <a:schemeClr val="accent4">
                    <a:lumMod val="75000"/>
                  </a:schemeClr>
                </a:solidFill>
              </a:rPr>
              <a:t> </a:t>
            </a:r>
            <a:r>
              <a:rPr lang="en-US" sz="1600" dirty="0" err="1">
                <a:solidFill>
                  <a:schemeClr val="accent4">
                    <a:lumMod val="75000"/>
                  </a:schemeClr>
                </a:solidFill>
              </a:rPr>
              <a:t>psikologi</a:t>
            </a:r>
            <a:r>
              <a:rPr lang="en-US" sz="1600" dirty="0">
                <a:solidFill>
                  <a:schemeClr val="accent4">
                    <a:lumMod val="75000"/>
                  </a:schemeClr>
                </a:solidFill>
              </a:rPr>
              <a:t> yang </a:t>
            </a:r>
            <a:r>
              <a:rPr lang="en-US" sz="1600" dirty="0" err="1">
                <a:solidFill>
                  <a:schemeClr val="accent4">
                    <a:lumMod val="75000"/>
                  </a:schemeClr>
                </a:solidFill>
              </a:rPr>
              <a:t>pada</a:t>
            </a:r>
            <a:r>
              <a:rPr lang="en-US" sz="1600" dirty="0">
                <a:solidFill>
                  <a:schemeClr val="accent4">
                    <a:lumMod val="75000"/>
                  </a:schemeClr>
                </a:solidFill>
              </a:rPr>
              <a:t> </a:t>
            </a:r>
            <a:r>
              <a:rPr lang="en-US" sz="1600" dirty="0" err="1">
                <a:solidFill>
                  <a:schemeClr val="accent4">
                    <a:lumMod val="75000"/>
                  </a:schemeClr>
                </a:solidFill>
              </a:rPr>
              <a:t>saat</a:t>
            </a:r>
            <a:r>
              <a:rPr lang="en-US" sz="1600" dirty="0">
                <a:solidFill>
                  <a:schemeClr val="accent4">
                    <a:lumMod val="75000"/>
                  </a:schemeClr>
                </a:solidFill>
              </a:rPr>
              <a:t> </a:t>
            </a:r>
            <a:r>
              <a:rPr lang="en-US" sz="1600" dirty="0" err="1">
                <a:solidFill>
                  <a:schemeClr val="accent4">
                    <a:lumMod val="75000"/>
                  </a:schemeClr>
                </a:solidFill>
              </a:rPr>
              <a:t>itu</a:t>
            </a:r>
            <a:r>
              <a:rPr lang="en-US" sz="1600" dirty="0">
                <a:solidFill>
                  <a:schemeClr val="accent4">
                    <a:lumMod val="75000"/>
                  </a:schemeClr>
                </a:solidFill>
              </a:rPr>
              <a:t> </a:t>
            </a:r>
            <a:r>
              <a:rPr lang="en-US" sz="1600" dirty="0" err="1">
                <a:solidFill>
                  <a:schemeClr val="accent4">
                    <a:lumMod val="75000"/>
                  </a:schemeClr>
                </a:solidFill>
              </a:rPr>
              <a:t>terdominasi</a:t>
            </a:r>
            <a:r>
              <a:rPr lang="en-US" sz="1600" dirty="0">
                <a:solidFill>
                  <a:schemeClr val="accent4">
                    <a:lumMod val="75000"/>
                  </a:schemeClr>
                </a:solidFill>
              </a:rPr>
              <a:t> </a:t>
            </a:r>
            <a:r>
              <a:rPr lang="en-US" sz="1600" dirty="0" err="1">
                <a:solidFill>
                  <a:schemeClr val="accent4">
                    <a:lumMod val="75000"/>
                  </a:schemeClr>
                </a:solidFill>
              </a:rPr>
              <a:t>dengan</a:t>
            </a:r>
            <a:r>
              <a:rPr lang="en-US" sz="1600" dirty="0">
                <a:solidFill>
                  <a:schemeClr val="accent4">
                    <a:lumMod val="75000"/>
                  </a:schemeClr>
                </a:solidFill>
              </a:rPr>
              <a:t> “</a:t>
            </a:r>
            <a:r>
              <a:rPr lang="en-US" sz="1600" dirty="0" err="1">
                <a:solidFill>
                  <a:schemeClr val="accent4">
                    <a:lumMod val="75000"/>
                  </a:schemeClr>
                </a:solidFill>
              </a:rPr>
              <a:t>naluri</a:t>
            </a:r>
            <a:r>
              <a:rPr lang="en-US" sz="1600" dirty="0">
                <a:solidFill>
                  <a:schemeClr val="accent4">
                    <a:lumMod val="75000"/>
                  </a:schemeClr>
                </a:solidFill>
              </a:rPr>
              <a:t> sexual-</a:t>
            </a:r>
            <a:r>
              <a:rPr lang="en-US" sz="1600" dirty="0" err="1">
                <a:solidFill>
                  <a:schemeClr val="accent4">
                    <a:lumMod val="75000"/>
                  </a:schemeClr>
                </a:solidFill>
              </a:rPr>
              <a:t>nya</a:t>
            </a:r>
            <a:r>
              <a:rPr lang="en-US" sz="1600" dirty="0">
                <a:solidFill>
                  <a:schemeClr val="accent4">
                    <a:lumMod val="75000"/>
                  </a:schemeClr>
                </a:solidFill>
              </a:rPr>
              <a:t> Freud. </a:t>
            </a:r>
            <a:endParaRPr sz="1600" dirty="0">
              <a:solidFill>
                <a:schemeClr val="accent4">
                  <a:lumMod val="75000"/>
                </a:schemeClr>
              </a:solidFill>
            </a:endParaRPr>
          </a:p>
        </p:txBody>
      </p:sp>
      <p:sp>
        <p:nvSpPr>
          <p:cNvPr id="221" name="Google Shape;221;p20"/>
          <p:cNvSpPr/>
          <p:nvPr/>
        </p:nvSpPr>
        <p:spPr>
          <a:xfrm>
            <a:off x="7343351" y="5355948"/>
            <a:ext cx="305417" cy="38882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2E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 name="Google Shape;222;p20"/>
          <p:cNvGrpSpPr/>
          <p:nvPr/>
        </p:nvGrpSpPr>
        <p:grpSpPr>
          <a:xfrm>
            <a:off x="7527912" y="1994972"/>
            <a:ext cx="944145" cy="1043819"/>
            <a:chOff x="6654650" y="3665275"/>
            <a:chExt cx="409100" cy="409125"/>
          </a:xfrm>
        </p:grpSpPr>
        <p:sp>
          <p:nvSpPr>
            <p:cNvPr id="223" name="Google Shape;223;p20"/>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0"/>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20"/>
          <p:cNvGrpSpPr/>
          <p:nvPr/>
        </p:nvGrpSpPr>
        <p:grpSpPr>
          <a:xfrm rot="1057037">
            <a:off x="687111" y="4508371"/>
            <a:ext cx="864461" cy="1152683"/>
            <a:chOff x="570875" y="4322250"/>
            <a:chExt cx="443300" cy="443325"/>
          </a:xfrm>
        </p:grpSpPr>
        <p:sp>
          <p:nvSpPr>
            <p:cNvPr id="226" name="Google Shape;226;p20"/>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0"/>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0"/>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0"/>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230;p20"/>
          <p:cNvSpPr/>
          <p:nvPr/>
        </p:nvSpPr>
        <p:spPr>
          <a:xfrm rot="2466683">
            <a:off x="7630328" y="1242221"/>
            <a:ext cx="424361" cy="54025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2E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0"/>
          <p:cNvSpPr/>
          <p:nvPr/>
        </p:nvSpPr>
        <p:spPr>
          <a:xfrm rot="-1609345">
            <a:off x="1257753" y="2065910"/>
            <a:ext cx="305329" cy="388717"/>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2E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0"/>
          <p:cNvSpPr/>
          <p:nvPr/>
        </p:nvSpPr>
        <p:spPr>
          <a:xfrm rot="2926328">
            <a:off x="7847523" y="3483688"/>
            <a:ext cx="304923" cy="21836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2E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0"/>
          <p:cNvSpPr/>
          <p:nvPr/>
        </p:nvSpPr>
        <p:spPr>
          <a:xfrm rot="-1609160">
            <a:off x="1066898" y="3508435"/>
            <a:ext cx="206008" cy="26227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2E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0"/>
          <p:cNvSpPr txBox="1">
            <a:spLocks noGrp="1"/>
          </p:cNvSpPr>
          <p:nvPr>
            <p:ph type="sldNum" idx="12"/>
          </p:nvPr>
        </p:nvSpPr>
        <p:spPr>
          <a:xfrm>
            <a:off x="4297650" y="6126367"/>
            <a:ext cx="548700" cy="731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27</a:t>
            </a:fld>
            <a:endParaRPr/>
          </a:p>
        </p:txBody>
      </p:sp>
    </p:spTree>
    <p:extLst>
      <p:ext uri="{BB962C8B-B14F-4D97-AF65-F5344CB8AC3E}">
        <p14:creationId xmlns:p14="http://schemas.microsoft.com/office/powerpoint/2010/main" val="1086873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8"/>
          <p:cNvSpPr txBox="1">
            <a:spLocks noGrp="1"/>
          </p:cNvSpPr>
          <p:nvPr>
            <p:ph type="ctrTitle" idx="4294967295"/>
          </p:nvPr>
        </p:nvSpPr>
        <p:spPr>
          <a:xfrm>
            <a:off x="685800" y="3094796"/>
            <a:ext cx="7772400" cy="1546400"/>
          </a:xfrm>
          <a:prstGeom prst="rect">
            <a:avLst/>
          </a:prstGeom>
          <a:effectLst>
            <a:outerShdw blurRad="57150" dist="19050" dir="5400000" algn="bl" rotWithShape="0">
              <a:srgbClr val="000000">
                <a:alpha val="50000"/>
              </a:srgbClr>
            </a:outerShdw>
          </a:effectLst>
        </p:spPr>
        <p:txBody>
          <a:bodyPr spcFirstLastPara="1" wrap="square" lIns="0" tIns="0" rIns="0" bIns="0" anchor="b" anchorCtr="0">
            <a:noAutofit/>
          </a:bodyPr>
          <a:lstStyle/>
          <a:p>
            <a:pPr marL="0" lvl="0" indent="0" algn="ctr" rtl="0">
              <a:spcBef>
                <a:spcPts val="0"/>
              </a:spcBef>
              <a:spcAft>
                <a:spcPts val="0"/>
              </a:spcAft>
              <a:buNone/>
            </a:pPr>
            <a:r>
              <a:rPr lang="en" sz="9600" dirty="0" smtClean="0">
                <a:solidFill>
                  <a:srgbClr val="FFFFFF"/>
                </a:solidFill>
              </a:rPr>
              <a:t>THANK YOU</a:t>
            </a:r>
            <a:endParaRPr sz="9600" dirty="0">
              <a:solidFill>
                <a:srgbClr val="FFFFFF"/>
              </a:solidFill>
            </a:endParaRPr>
          </a:p>
        </p:txBody>
      </p:sp>
      <p:sp>
        <p:nvSpPr>
          <p:cNvPr id="311" name="Google Shape;311;p28"/>
          <p:cNvSpPr txBox="1">
            <a:spLocks noGrp="1"/>
          </p:cNvSpPr>
          <p:nvPr>
            <p:ph type="sldNum" idx="12"/>
          </p:nvPr>
        </p:nvSpPr>
        <p:spPr>
          <a:xfrm>
            <a:off x="4297650" y="6126367"/>
            <a:ext cx="548700" cy="731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28</a:t>
            </a:fld>
            <a:endParaRPr/>
          </a:p>
        </p:txBody>
      </p:sp>
    </p:spTree>
    <p:extLst>
      <p:ext uri="{BB962C8B-B14F-4D97-AF65-F5344CB8AC3E}">
        <p14:creationId xmlns:p14="http://schemas.microsoft.com/office/powerpoint/2010/main" val="567430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1"/>
          <p:cNvSpPr txBox="1">
            <a:spLocks noGrp="1"/>
          </p:cNvSpPr>
          <p:nvPr>
            <p:ph type="ctrTitle"/>
          </p:nvPr>
        </p:nvSpPr>
        <p:spPr>
          <a:xfrm>
            <a:off x="3067655" y="1454228"/>
            <a:ext cx="2111400" cy="616944"/>
          </a:xfrm>
          <a:prstGeom prst="rect">
            <a:avLst/>
          </a:prstGeom>
        </p:spPr>
        <p:txBody>
          <a:bodyPr spcFirstLastPara="1" wrap="square" lIns="91425" tIns="91425" rIns="91425" bIns="91425" anchor="b" anchorCtr="0">
            <a:noAutofit/>
          </a:bodyPr>
          <a:lstStyle/>
          <a:p>
            <a:pPr lvl="0"/>
            <a:r>
              <a:rPr lang="en-US" sz="2400" dirty="0" err="1"/>
              <a:t>Biografi</a:t>
            </a:r>
            <a:endParaRPr sz="2400" dirty="0">
              <a:solidFill>
                <a:srgbClr val="FFFFFF"/>
              </a:solidFill>
            </a:endParaRPr>
          </a:p>
        </p:txBody>
      </p:sp>
      <p:sp>
        <p:nvSpPr>
          <p:cNvPr id="158" name="Google Shape;158;p31"/>
          <p:cNvSpPr txBox="1">
            <a:spLocks noGrp="1"/>
          </p:cNvSpPr>
          <p:nvPr>
            <p:ph type="title" idx="2"/>
          </p:nvPr>
        </p:nvSpPr>
        <p:spPr>
          <a:xfrm>
            <a:off x="2165299" y="1272400"/>
            <a:ext cx="1031100" cy="1090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 sz="3200" dirty="0">
                <a:solidFill>
                  <a:srgbClr val="FFFFFF"/>
                </a:solidFill>
              </a:rPr>
              <a:t>01</a:t>
            </a:r>
            <a:endParaRPr sz="3200" dirty="0">
              <a:solidFill>
                <a:srgbClr val="FFFFFF"/>
              </a:solidFill>
            </a:endParaRPr>
          </a:p>
        </p:txBody>
      </p:sp>
      <p:sp>
        <p:nvSpPr>
          <p:cNvPr id="159" name="Google Shape;159;p31"/>
          <p:cNvSpPr txBox="1">
            <a:spLocks noGrp="1"/>
          </p:cNvSpPr>
          <p:nvPr>
            <p:ph type="ctrTitle" idx="3"/>
          </p:nvPr>
        </p:nvSpPr>
        <p:spPr>
          <a:xfrm>
            <a:off x="4979624" y="2276818"/>
            <a:ext cx="2323694" cy="1131065"/>
          </a:xfrm>
          <a:prstGeom prst="rect">
            <a:avLst/>
          </a:prstGeom>
        </p:spPr>
        <p:txBody>
          <a:bodyPr spcFirstLastPara="1" wrap="square" lIns="91425" tIns="91425" rIns="91425" bIns="91425" anchor="b" anchorCtr="0">
            <a:noAutofit/>
          </a:bodyPr>
          <a:lstStyle/>
          <a:p>
            <a:r>
              <a:rPr lang="en-US" sz="2000" dirty="0" err="1"/>
              <a:t>Struktur</a:t>
            </a:r>
            <a:r>
              <a:rPr lang="en-US" sz="2000" dirty="0"/>
              <a:t> </a:t>
            </a:r>
            <a:r>
              <a:rPr lang="en-US" sz="2000" dirty="0" err="1"/>
              <a:t>Kepribadian</a:t>
            </a:r>
            <a:r>
              <a:rPr lang="en-US" sz="2000" dirty="0"/>
              <a:t/>
            </a:r>
            <a:br>
              <a:rPr lang="en-US" sz="2000" dirty="0"/>
            </a:br>
            <a:endParaRPr sz="2000" dirty="0">
              <a:solidFill>
                <a:srgbClr val="FFFFFF"/>
              </a:solidFill>
            </a:endParaRPr>
          </a:p>
        </p:txBody>
      </p:sp>
      <p:sp>
        <p:nvSpPr>
          <p:cNvPr id="161" name="Google Shape;161;p31"/>
          <p:cNvSpPr txBox="1">
            <a:spLocks noGrp="1"/>
          </p:cNvSpPr>
          <p:nvPr>
            <p:ph type="title" idx="5"/>
          </p:nvPr>
        </p:nvSpPr>
        <p:spPr>
          <a:xfrm>
            <a:off x="3983593" y="2036239"/>
            <a:ext cx="1031100" cy="1090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 sz="3200" dirty="0">
                <a:solidFill>
                  <a:srgbClr val="FFFFFF"/>
                </a:solidFill>
              </a:rPr>
              <a:t>02</a:t>
            </a:r>
            <a:endParaRPr sz="3200" dirty="0">
              <a:solidFill>
                <a:srgbClr val="FFFFFF"/>
              </a:solidFill>
            </a:endParaRPr>
          </a:p>
        </p:txBody>
      </p:sp>
      <p:sp>
        <p:nvSpPr>
          <p:cNvPr id="162" name="Google Shape;162;p31"/>
          <p:cNvSpPr txBox="1">
            <a:spLocks noGrp="1"/>
          </p:cNvSpPr>
          <p:nvPr>
            <p:ph type="ctrTitle" idx="6"/>
          </p:nvPr>
        </p:nvSpPr>
        <p:spPr>
          <a:xfrm>
            <a:off x="3155790" y="2766821"/>
            <a:ext cx="2111400" cy="1669304"/>
          </a:xfrm>
          <a:prstGeom prst="rect">
            <a:avLst/>
          </a:prstGeom>
        </p:spPr>
        <p:txBody>
          <a:bodyPr spcFirstLastPara="1" wrap="square" lIns="91425" tIns="91425" rIns="91425" bIns="91425" anchor="b" anchorCtr="0">
            <a:noAutofit/>
          </a:bodyPr>
          <a:lstStyle/>
          <a:p>
            <a:r>
              <a:rPr lang="en-US" sz="2000" dirty="0" err="1"/>
              <a:t>Dinamika</a:t>
            </a:r>
            <a:r>
              <a:rPr lang="en-US" sz="2000" dirty="0"/>
              <a:t> </a:t>
            </a:r>
            <a:r>
              <a:rPr lang="en-US" sz="2000" dirty="0" err="1"/>
              <a:t>Kepribadian</a:t>
            </a:r>
            <a:r>
              <a:rPr lang="en-US" sz="2000" dirty="0"/>
              <a:t/>
            </a:r>
            <a:br>
              <a:rPr lang="en-US" sz="2000" dirty="0"/>
            </a:br>
            <a:endParaRPr sz="2000" dirty="0">
              <a:solidFill>
                <a:srgbClr val="FFFFFF"/>
              </a:solidFill>
            </a:endParaRPr>
          </a:p>
        </p:txBody>
      </p:sp>
      <p:sp>
        <p:nvSpPr>
          <p:cNvPr id="164" name="Google Shape;164;p31"/>
          <p:cNvSpPr txBox="1">
            <a:spLocks noGrp="1"/>
          </p:cNvSpPr>
          <p:nvPr>
            <p:ph type="title" idx="8"/>
          </p:nvPr>
        </p:nvSpPr>
        <p:spPr>
          <a:xfrm>
            <a:off x="2176316" y="3109231"/>
            <a:ext cx="1031100" cy="1090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 sz="3200" dirty="0">
                <a:solidFill>
                  <a:srgbClr val="FFFFFF"/>
                </a:solidFill>
              </a:rPr>
              <a:t>03</a:t>
            </a:r>
            <a:endParaRPr sz="3200" dirty="0">
              <a:solidFill>
                <a:srgbClr val="FFFFFF"/>
              </a:solidFill>
            </a:endParaRPr>
          </a:p>
        </p:txBody>
      </p:sp>
      <p:sp>
        <p:nvSpPr>
          <p:cNvPr id="165" name="Google Shape;165;p31"/>
          <p:cNvSpPr txBox="1">
            <a:spLocks noGrp="1"/>
          </p:cNvSpPr>
          <p:nvPr>
            <p:ph type="ctrTitle" idx="9"/>
          </p:nvPr>
        </p:nvSpPr>
        <p:spPr>
          <a:xfrm>
            <a:off x="5522426" y="3941951"/>
            <a:ext cx="2111400" cy="1096428"/>
          </a:xfrm>
          <a:prstGeom prst="rect">
            <a:avLst/>
          </a:prstGeom>
        </p:spPr>
        <p:txBody>
          <a:bodyPr spcFirstLastPara="1" wrap="square" lIns="91425" tIns="91425" rIns="91425" bIns="91425" anchor="b" anchorCtr="0">
            <a:noAutofit/>
          </a:bodyPr>
          <a:lstStyle/>
          <a:p>
            <a:r>
              <a:rPr lang="en-US" sz="2000" dirty="0" err="1"/>
              <a:t>Evaluasi</a:t>
            </a:r>
            <a:r>
              <a:rPr lang="en-US" sz="2000" dirty="0"/>
              <a:t/>
            </a:r>
            <a:br>
              <a:rPr lang="en-US" sz="2000" dirty="0"/>
            </a:br>
            <a:endParaRPr sz="2000" dirty="0">
              <a:solidFill>
                <a:srgbClr val="FFFFFF"/>
              </a:solidFill>
            </a:endParaRPr>
          </a:p>
        </p:txBody>
      </p:sp>
      <p:sp>
        <p:nvSpPr>
          <p:cNvPr id="167" name="Google Shape;167;p31"/>
          <p:cNvSpPr txBox="1">
            <a:spLocks noGrp="1"/>
          </p:cNvSpPr>
          <p:nvPr>
            <p:ph type="title" idx="14"/>
          </p:nvPr>
        </p:nvSpPr>
        <p:spPr>
          <a:xfrm>
            <a:off x="4545452" y="3887756"/>
            <a:ext cx="1031100" cy="1090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 sz="3200" dirty="0">
                <a:solidFill>
                  <a:srgbClr val="FFFFFF"/>
                </a:solidFill>
              </a:rPr>
              <a:t>04</a:t>
            </a:r>
            <a:endParaRPr sz="3200" dirty="0">
              <a:solidFill>
                <a:srgbClr val="FFFFFF"/>
              </a:solidFill>
            </a:endParaRPr>
          </a:p>
        </p:txBody>
      </p:sp>
      <p:sp>
        <p:nvSpPr>
          <p:cNvPr id="11" name="TextBox 10"/>
          <p:cNvSpPr txBox="1"/>
          <p:nvPr/>
        </p:nvSpPr>
        <p:spPr>
          <a:xfrm>
            <a:off x="2721167" y="4964936"/>
            <a:ext cx="1200839" cy="369332"/>
          </a:xfrm>
          <a:prstGeom prst="rect">
            <a:avLst/>
          </a:prstGeom>
          <a:noFill/>
        </p:spPr>
        <p:txBody>
          <a:bodyPr wrap="square" rtlCol="0">
            <a:spAutoFit/>
          </a:bodyPr>
          <a:lstStyle/>
          <a:p>
            <a:r>
              <a:rPr lang="en-US" dirty="0" smtClean="0">
                <a:solidFill>
                  <a:schemeClr val="bg1"/>
                </a:solidFill>
              </a:rPr>
              <a:t>Next ….</a:t>
            </a:r>
            <a:endParaRPr lang="en-US" dirty="0">
              <a:solidFill>
                <a:schemeClr val="bg1"/>
              </a:solidFill>
            </a:endParaRPr>
          </a:p>
        </p:txBody>
      </p:sp>
    </p:spTree>
    <p:extLst>
      <p:ext uri="{BB962C8B-B14F-4D97-AF65-F5344CB8AC3E}">
        <p14:creationId xmlns:p14="http://schemas.microsoft.com/office/powerpoint/2010/main" val="458076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2743200"/>
            <a:ext cx="7123113" cy="2413992"/>
          </a:xfrm>
        </p:spPr>
        <p:txBody>
          <a:bodyPr>
            <a:normAutofit lnSpcReduction="10000"/>
          </a:bodyPr>
          <a:lstStyle/>
          <a:p>
            <a:endParaRPr lang="en-US" dirty="0" smtClean="0"/>
          </a:p>
          <a:p>
            <a:r>
              <a:rPr lang="en-US" dirty="0" smtClean="0"/>
              <a:t>Freud </a:t>
            </a:r>
            <a:r>
              <a:rPr lang="en-US" dirty="0" err="1" smtClean="0"/>
              <a:t>berpendapat</a:t>
            </a:r>
            <a:r>
              <a:rPr lang="en-US" dirty="0" smtClean="0"/>
              <a:t> </a:t>
            </a:r>
            <a:r>
              <a:rPr lang="en-US" dirty="0" err="1" smtClean="0"/>
              <a:t>bahwa</a:t>
            </a:r>
            <a:r>
              <a:rPr lang="en-US" dirty="0" smtClean="0"/>
              <a:t> </a:t>
            </a:r>
            <a:r>
              <a:rPr lang="en-US" dirty="0" err="1" smtClean="0"/>
              <a:t>naluri</a:t>
            </a:r>
            <a:r>
              <a:rPr lang="en-US" dirty="0" smtClean="0"/>
              <a:t> </a:t>
            </a:r>
            <a:r>
              <a:rPr lang="en-US" dirty="0" err="1" smtClean="0"/>
              <a:t>naluri</a:t>
            </a:r>
            <a:r>
              <a:rPr lang="en-US" dirty="0" smtClean="0"/>
              <a:t> </a:t>
            </a:r>
            <a:r>
              <a:rPr lang="en-US" dirty="0" err="1" smtClean="0"/>
              <a:t>yg</a:t>
            </a:r>
            <a:r>
              <a:rPr lang="en-US" dirty="0" smtClean="0"/>
              <a:t> </a:t>
            </a:r>
            <a:r>
              <a:rPr lang="en-US" dirty="0" err="1" smtClean="0"/>
              <a:t>ada</a:t>
            </a:r>
            <a:r>
              <a:rPr lang="en-US" dirty="0" smtClean="0"/>
              <a:t> </a:t>
            </a:r>
            <a:r>
              <a:rPr lang="en-US" dirty="0" err="1" smtClean="0"/>
              <a:t>pada</a:t>
            </a:r>
            <a:r>
              <a:rPr lang="en-US" dirty="0" smtClean="0"/>
              <a:t> </a:t>
            </a:r>
            <a:r>
              <a:rPr lang="en-US" dirty="0" err="1" smtClean="0"/>
              <a:t>manusia</a:t>
            </a:r>
            <a:r>
              <a:rPr lang="en-US" dirty="0" smtClean="0"/>
              <a:t> </a:t>
            </a:r>
            <a:r>
              <a:rPr lang="en-US" dirty="0" err="1" smtClean="0"/>
              <a:t>itu</a:t>
            </a:r>
            <a:r>
              <a:rPr lang="en-US" dirty="0" smtClean="0"/>
              <a:t> </a:t>
            </a:r>
            <a:r>
              <a:rPr lang="en-US" dirty="0" err="1" smtClean="0"/>
              <a:t>ada</a:t>
            </a:r>
            <a:r>
              <a:rPr lang="en-US" dirty="0" smtClean="0"/>
              <a:t> 2 </a:t>
            </a:r>
            <a:r>
              <a:rPr lang="en-US" dirty="0" err="1" smtClean="0"/>
              <a:t>macam</a:t>
            </a:r>
            <a:r>
              <a:rPr lang="en-US" dirty="0" smtClean="0"/>
              <a:t> </a:t>
            </a:r>
            <a:r>
              <a:rPr lang="en-US" dirty="0" err="1" smtClean="0"/>
              <a:t>yaitu</a:t>
            </a:r>
            <a:r>
              <a:rPr lang="en-US" dirty="0" smtClean="0"/>
              <a:t> :</a:t>
            </a:r>
          </a:p>
          <a:p>
            <a:pPr marL="514350" indent="-514350">
              <a:buAutoNum type="arabicPeriod"/>
            </a:pPr>
            <a:r>
              <a:rPr lang="en-US" dirty="0" err="1" smtClean="0"/>
              <a:t>Naluri</a:t>
            </a:r>
            <a:r>
              <a:rPr lang="en-US" dirty="0" smtClean="0"/>
              <a:t> </a:t>
            </a:r>
            <a:r>
              <a:rPr lang="en-US" dirty="0" err="1" smtClean="0"/>
              <a:t>kehidupan</a:t>
            </a:r>
            <a:r>
              <a:rPr lang="en-US" dirty="0" smtClean="0"/>
              <a:t> (life </a:t>
            </a:r>
            <a:r>
              <a:rPr lang="en-US" dirty="0" err="1" smtClean="0"/>
              <a:t>insting</a:t>
            </a:r>
            <a:r>
              <a:rPr lang="en-US" dirty="0" smtClean="0"/>
              <a:t>)</a:t>
            </a:r>
          </a:p>
          <a:p>
            <a:pPr marL="514350" indent="-514350">
              <a:buAutoNum type="arabicPeriod"/>
            </a:pPr>
            <a:r>
              <a:rPr lang="en-US" dirty="0" err="1" smtClean="0"/>
              <a:t>Naluri</a:t>
            </a:r>
            <a:r>
              <a:rPr lang="en-US" dirty="0" smtClean="0"/>
              <a:t> </a:t>
            </a:r>
            <a:r>
              <a:rPr lang="en-US" dirty="0" err="1" smtClean="0"/>
              <a:t>kematian</a:t>
            </a:r>
            <a:r>
              <a:rPr lang="en-US" dirty="0" smtClean="0"/>
              <a:t> (death </a:t>
            </a:r>
            <a:r>
              <a:rPr lang="en-US" dirty="0" err="1" smtClean="0"/>
              <a:t>insting</a:t>
            </a:r>
            <a:r>
              <a:rPr lang="en-US" dirty="0" smtClean="0"/>
              <a:t>)</a:t>
            </a:r>
          </a:p>
          <a:p>
            <a:pPr marL="514350" indent="-514350">
              <a:buAutoNum type="arabicPeriod"/>
            </a:pPr>
            <a:endParaRPr lang="en-US" dirty="0"/>
          </a:p>
        </p:txBody>
      </p:sp>
      <p:sp>
        <p:nvSpPr>
          <p:cNvPr id="3" name="Title 2"/>
          <p:cNvSpPr>
            <a:spLocks noGrp="1"/>
          </p:cNvSpPr>
          <p:nvPr>
            <p:ph type="title"/>
          </p:nvPr>
        </p:nvSpPr>
        <p:spPr/>
        <p:txBody>
          <a:bodyPr>
            <a:normAutofit/>
          </a:bodyPr>
          <a:lstStyle/>
          <a:p>
            <a:r>
              <a:rPr lang="en-US" dirty="0" err="1" smtClean="0"/>
              <a:t>Macam</a:t>
            </a:r>
            <a:r>
              <a:rPr lang="en-US" dirty="0" smtClean="0"/>
              <a:t> – </a:t>
            </a:r>
            <a:r>
              <a:rPr lang="en-US" dirty="0" err="1"/>
              <a:t>M</a:t>
            </a:r>
            <a:r>
              <a:rPr lang="en-US" dirty="0" err="1" smtClean="0"/>
              <a:t>acam</a:t>
            </a:r>
            <a:r>
              <a:rPr lang="en-US" dirty="0" smtClean="0"/>
              <a:t> </a:t>
            </a:r>
            <a:r>
              <a:rPr lang="en-US" dirty="0" err="1" smtClean="0"/>
              <a:t>Naluri</a:t>
            </a:r>
            <a:r>
              <a:rPr lang="en-US" dirty="0" smtClean="0"/>
              <a:t> :</a:t>
            </a:r>
            <a:endParaRPr lang="en-US" dirty="0"/>
          </a:p>
        </p:txBody>
      </p:sp>
    </p:spTree>
    <p:extLst>
      <p:ext uri="{BB962C8B-B14F-4D97-AF65-F5344CB8AC3E}">
        <p14:creationId xmlns:p14="http://schemas.microsoft.com/office/powerpoint/2010/main" val="2336417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16"/>
        <p:cNvGrpSpPr/>
        <p:nvPr/>
      </p:nvGrpSpPr>
      <p:grpSpPr>
        <a:xfrm>
          <a:off x="0" y="0"/>
          <a:ext cx="0" cy="0"/>
          <a:chOff x="0" y="0"/>
          <a:chExt cx="0" cy="0"/>
        </a:xfrm>
      </p:grpSpPr>
      <p:sp>
        <p:nvSpPr>
          <p:cNvPr id="1317" name="Google Shape;1317;p54"/>
          <p:cNvSpPr txBox="1">
            <a:spLocks noGrp="1"/>
          </p:cNvSpPr>
          <p:nvPr>
            <p:ph type="ctrTitle" idx="2"/>
          </p:nvPr>
        </p:nvSpPr>
        <p:spPr>
          <a:xfrm flipH="1">
            <a:off x="1710625" y="3469167"/>
            <a:ext cx="6821100" cy="1620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 dirty="0" smtClean="0"/>
              <a:t>BIOGRAFI </a:t>
            </a:r>
            <a:endParaRPr dirty="0"/>
          </a:p>
        </p:txBody>
      </p:sp>
      <p:sp>
        <p:nvSpPr>
          <p:cNvPr id="1318" name="Google Shape;1318;p54"/>
          <p:cNvSpPr txBox="1">
            <a:spLocks noGrp="1"/>
          </p:cNvSpPr>
          <p:nvPr>
            <p:ph type="title"/>
          </p:nvPr>
        </p:nvSpPr>
        <p:spPr>
          <a:xfrm flipH="1">
            <a:off x="6480625" y="2057667"/>
            <a:ext cx="2051100" cy="1707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 dirty="0" smtClean="0">
                <a:solidFill>
                  <a:srgbClr val="FFFFFF"/>
                </a:solidFill>
              </a:rPr>
              <a:t>01</a:t>
            </a:r>
            <a:endParaRPr dirty="0">
              <a:solidFill>
                <a:srgbClr val="FFFFFF"/>
              </a:solidFill>
            </a:endParaRPr>
          </a:p>
        </p:txBody>
      </p:sp>
      <p:pic>
        <p:nvPicPr>
          <p:cNvPr id="1320" name="Google Shape;1320;p54"/>
          <p:cNvPicPr preferRelativeResize="0"/>
          <p:nvPr/>
        </p:nvPicPr>
        <p:blipFill rotWithShape="1">
          <a:blip r:embed="rId3">
            <a:alphaModFix/>
          </a:blip>
          <a:srcRect l="33326" r="37168"/>
          <a:stretch/>
        </p:blipFill>
        <p:spPr>
          <a:xfrm>
            <a:off x="1453800" y="2064766"/>
            <a:ext cx="1742450" cy="4429231"/>
          </a:xfrm>
          <a:prstGeom prst="rect">
            <a:avLst/>
          </a:prstGeom>
          <a:noFill/>
          <a:ln>
            <a:noFill/>
          </a:ln>
        </p:spPr>
      </p:pic>
    </p:spTree>
    <p:extLst>
      <p:ext uri="{BB962C8B-B14F-4D97-AF65-F5344CB8AC3E}">
        <p14:creationId xmlns:p14="http://schemas.microsoft.com/office/powerpoint/2010/main" val="4183632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3"/>
          <p:cNvSpPr txBox="1">
            <a:spLocks noGrp="1"/>
          </p:cNvSpPr>
          <p:nvPr>
            <p:ph type="subTitle" idx="1"/>
          </p:nvPr>
        </p:nvSpPr>
        <p:spPr>
          <a:xfrm>
            <a:off x="2699100" y="1681500"/>
            <a:ext cx="4395763" cy="490400"/>
          </a:xfrm>
          <a:prstGeom prst="rect">
            <a:avLst/>
          </a:prstGeom>
        </p:spPr>
        <p:txBody>
          <a:bodyPr spcFirstLastPara="1" wrap="square" lIns="91425" tIns="91425" rIns="91425" bIns="91425" anchor="ctr" anchorCtr="0">
            <a:noAutofit/>
          </a:bodyPr>
          <a:lstStyle/>
          <a:p>
            <a:pPr marL="0" indent="0"/>
            <a:r>
              <a:rPr lang="en-US" dirty="0"/>
              <a:t>Carl Gustav Jung (Swiss: </a:t>
            </a:r>
            <a:r>
              <a:rPr lang="en-US" dirty="0" err="1"/>
              <a:t>karl</a:t>
            </a:r>
            <a:r>
              <a:rPr lang="en-US" dirty="0"/>
              <a:t> </a:t>
            </a:r>
            <a:r>
              <a:rPr lang="en-US" dirty="0" err="1"/>
              <a:t>gustaf</a:t>
            </a:r>
            <a:r>
              <a:rPr lang="en-US" dirty="0"/>
              <a:t> </a:t>
            </a:r>
            <a:r>
              <a:rPr lang="en-US" dirty="0" err="1"/>
              <a:t>jun</a:t>
            </a:r>
            <a:r>
              <a:rPr lang="en-US" dirty="0"/>
              <a:t>, Carl Gustav Jung) </a:t>
            </a:r>
            <a:r>
              <a:rPr lang="en-US" dirty="0" err="1"/>
              <a:t>lahir</a:t>
            </a:r>
            <a:r>
              <a:rPr lang="en-US" dirty="0"/>
              <a:t> </a:t>
            </a:r>
            <a:r>
              <a:rPr lang="en-US" dirty="0" err="1"/>
              <a:t>diKesswill</a:t>
            </a:r>
            <a:r>
              <a:rPr lang="en-US" dirty="0"/>
              <a:t>, 26 Mei 1875 – </a:t>
            </a:r>
            <a:r>
              <a:rPr lang="en-US" dirty="0" err="1"/>
              <a:t>meninggal</a:t>
            </a:r>
            <a:r>
              <a:rPr lang="en-US" dirty="0"/>
              <a:t> di </a:t>
            </a:r>
            <a:r>
              <a:rPr lang="en-US" dirty="0" err="1"/>
              <a:t>kusnacht</a:t>
            </a:r>
            <a:r>
              <a:rPr lang="en-US" dirty="0"/>
              <a:t>, 6 </a:t>
            </a:r>
            <a:r>
              <a:rPr lang="en-US" dirty="0" err="1"/>
              <a:t>Juni</a:t>
            </a:r>
            <a:r>
              <a:rPr lang="en-US" dirty="0"/>
              <a:t> 1961 </a:t>
            </a:r>
            <a:r>
              <a:rPr lang="en-US" dirty="0" err="1"/>
              <a:t>pada</a:t>
            </a:r>
            <a:r>
              <a:rPr lang="en-US" dirty="0"/>
              <a:t> </a:t>
            </a:r>
            <a:r>
              <a:rPr lang="en-US" dirty="0" err="1"/>
              <a:t>umur</a:t>
            </a:r>
            <a:r>
              <a:rPr lang="en-US" dirty="0"/>
              <a:t> 86 </a:t>
            </a:r>
            <a:r>
              <a:rPr lang="en-US" dirty="0" err="1"/>
              <a:t>tahun</a:t>
            </a:r>
            <a:r>
              <a:rPr lang="en-US" dirty="0"/>
              <a:t> </a:t>
            </a:r>
            <a:r>
              <a:rPr lang="en-US" dirty="0" err="1"/>
              <a:t>adalah</a:t>
            </a:r>
            <a:r>
              <a:rPr lang="en-US" dirty="0"/>
              <a:t> </a:t>
            </a:r>
            <a:r>
              <a:rPr lang="en-US" dirty="0" err="1"/>
              <a:t>psikolog</a:t>
            </a:r>
            <a:r>
              <a:rPr lang="en-US" dirty="0"/>
              <a:t> yang </a:t>
            </a:r>
            <a:r>
              <a:rPr lang="en-US" dirty="0" err="1"/>
              <a:t>berasal</a:t>
            </a:r>
            <a:r>
              <a:rPr lang="en-US" dirty="0"/>
              <a:t> </a:t>
            </a:r>
            <a:r>
              <a:rPr lang="en-US" dirty="0" err="1"/>
              <a:t>dari</a:t>
            </a:r>
            <a:r>
              <a:rPr lang="en-US" dirty="0"/>
              <a:t> Swiss </a:t>
            </a:r>
            <a:r>
              <a:rPr lang="en-US" dirty="0" err="1"/>
              <a:t>dan</a:t>
            </a:r>
            <a:r>
              <a:rPr lang="en-US" dirty="0"/>
              <a:t> </a:t>
            </a:r>
            <a:r>
              <a:rPr lang="en-US" dirty="0" err="1"/>
              <a:t>seseorang</a:t>
            </a:r>
            <a:r>
              <a:rPr lang="en-US" dirty="0"/>
              <a:t> yang </a:t>
            </a:r>
            <a:r>
              <a:rPr lang="en-US" dirty="0" err="1"/>
              <a:t>merintis</a:t>
            </a:r>
            <a:r>
              <a:rPr lang="en-US" dirty="0"/>
              <a:t> </a:t>
            </a:r>
            <a:r>
              <a:rPr lang="en-US" dirty="0" err="1"/>
              <a:t>dan</a:t>
            </a:r>
            <a:r>
              <a:rPr lang="en-US" dirty="0"/>
              <a:t> </a:t>
            </a:r>
            <a:r>
              <a:rPr lang="en-US" dirty="0" err="1"/>
              <a:t>mengembangkan</a:t>
            </a:r>
            <a:r>
              <a:rPr lang="en-US" dirty="0"/>
              <a:t> </a:t>
            </a:r>
            <a:r>
              <a:rPr lang="en-US" dirty="0" err="1"/>
              <a:t>konsep</a:t>
            </a:r>
            <a:r>
              <a:rPr lang="en-US" dirty="0"/>
              <a:t> </a:t>
            </a:r>
            <a:r>
              <a:rPr lang="en-US" dirty="0" err="1"/>
              <a:t>psikologi</a:t>
            </a:r>
            <a:r>
              <a:rPr lang="en-US" dirty="0"/>
              <a:t> </a:t>
            </a:r>
            <a:r>
              <a:rPr lang="en-US" dirty="0" err="1"/>
              <a:t>analitik</a:t>
            </a:r>
            <a:r>
              <a:rPr lang="en-US" dirty="0"/>
              <a:t> </a:t>
            </a:r>
            <a:r>
              <a:rPr lang="en-US" dirty="0" err="1"/>
              <a:t>atau</a:t>
            </a:r>
            <a:r>
              <a:rPr lang="en-US" dirty="0"/>
              <a:t> </a:t>
            </a:r>
            <a:r>
              <a:rPr lang="en-US" dirty="0" err="1"/>
              <a:t>psikoanalisis</a:t>
            </a:r>
            <a:r>
              <a:rPr lang="en-US" dirty="0"/>
              <a:t>.</a:t>
            </a:r>
            <a:endParaRPr lang="en-US" dirty="0">
              <a:solidFill>
                <a:srgbClr val="596657"/>
              </a:solidFill>
            </a:endParaRPr>
          </a:p>
          <a:p>
            <a:pPr marL="0" lvl="0" indent="0" algn="ctr" rtl="0">
              <a:lnSpc>
                <a:spcPct val="100000"/>
              </a:lnSpc>
              <a:spcBef>
                <a:spcPts val="0"/>
              </a:spcBef>
              <a:spcAft>
                <a:spcPts val="0"/>
              </a:spcAft>
              <a:buNone/>
            </a:pPr>
            <a:endParaRPr sz="1200" dirty="0">
              <a:solidFill>
                <a:srgbClr val="596657"/>
              </a:solidFill>
            </a:endParaRPr>
          </a:p>
        </p:txBody>
      </p:sp>
      <p:sp>
        <p:nvSpPr>
          <p:cNvPr id="186" name="Google Shape;186;p33"/>
          <p:cNvSpPr txBox="1">
            <a:spLocks noGrp="1"/>
          </p:cNvSpPr>
          <p:nvPr>
            <p:ph type="ctrTitle"/>
          </p:nvPr>
        </p:nvSpPr>
        <p:spPr>
          <a:xfrm>
            <a:off x="899250" y="5504167"/>
            <a:ext cx="7345500" cy="770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err="1" smtClean="0"/>
              <a:t>Biografi</a:t>
            </a:r>
            <a:r>
              <a:rPr lang="en-US" dirty="0" smtClean="0"/>
              <a:t> </a:t>
            </a:r>
            <a:endParaRPr dirty="0"/>
          </a:p>
        </p:txBody>
      </p:sp>
      <p:pic>
        <p:nvPicPr>
          <p:cNvPr id="187" name="Google Shape;187;p33"/>
          <p:cNvPicPr preferRelativeResize="0"/>
          <p:nvPr/>
        </p:nvPicPr>
        <p:blipFill rotWithShape="1">
          <a:blip r:embed="rId3">
            <a:alphaModFix/>
          </a:blip>
          <a:srcRect l="9904" r="9896"/>
          <a:stretch/>
        </p:blipFill>
        <p:spPr>
          <a:xfrm>
            <a:off x="3115800" y="2425201"/>
            <a:ext cx="2912400" cy="2723671"/>
          </a:xfrm>
          <a:prstGeom prst="rect">
            <a:avLst/>
          </a:prstGeom>
          <a:noFill/>
          <a:ln>
            <a:noFill/>
          </a:ln>
        </p:spPr>
      </p:pic>
    </p:spTree>
    <p:extLst>
      <p:ext uri="{BB962C8B-B14F-4D97-AF65-F5344CB8AC3E}">
        <p14:creationId xmlns:p14="http://schemas.microsoft.com/office/powerpoint/2010/main" val="714040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2"/>
          <p:cNvSpPr txBox="1">
            <a:spLocks noGrp="1"/>
          </p:cNvSpPr>
          <p:nvPr>
            <p:ph type="ctrTitle" idx="2"/>
          </p:nvPr>
        </p:nvSpPr>
        <p:spPr>
          <a:xfrm>
            <a:off x="444172" y="3792329"/>
            <a:ext cx="6821100" cy="162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5400" dirty="0" smtClean="0">
                <a:solidFill>
                  <a:srgbClr val="FFFFFF"/>
                </a:solidFill>
              </a:rPr>
              <a:t>STRUKTUR KEPRIBADIAN</a:t>
            </a:r>
            <a:endParaRPr sz="5400" dirty="0">
              <a:solidFill>
                <a:srgbClr val="FFFFFF"/>
              </a:solidFill>
            </a:endParaRPr>
          </a:p>
        </p:txBody>
      </p:sp>
      <p:sp>
        <p:nvSpPr>
          <p:cNvPr id="179" name="Google Shape;179;p32"/>
          <p:cNvSpPr txBox="1">
            <a:spLocks noGrp="1"/>
          </p:cNvSpPr>
          <p:nvPr>
            <p:ph type="title"/>
          </p:nvPr>
        </p:nvSpPr>
        <p:spPr>
          <a:xfrm>
            <a:off x="609427" y="2057667"/>
            <a:ext cx="2051100" cy="170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smtClean="0">
                <a:solidFill>
                  <a:srgbClr val="FFFFFF"/>
                </a:solidFill>
              </a:rPr>
              <a:t>02</a:t>
            </a:r>
            <a:endParaRPr dirty="0">
              <a:solidFill>
                <a:srgbClr val="FFFFFF"/>
              </a:solidFill>
            </a:endParaRPr>
          </a:p>
        </p:txBody>
      </p:sp>
    </p:spTree>
    <p:extLst>
      <p:ext uri="{BB962C8B-B14F-4D97-AF65-F5344CB8AC3E}">
        <p14:creationId xmlns:p14="http://schemas.microsoft.com/office/powerpoint/2010/main" val="3883631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256861" y="5386655"/>
            <a:ext cx="7345500" cy="770400"/>
          </a:xfrm>
        </p:spPr>
        <p:txBody>
          <a:bodyPr/>
          <a:lstStyle/>
          <a:p>
            <a:r>
              <a:rPr lang="en-US" sz="2800" dirty="0" err="1" smtClean="0"/>
              <a:t>Struktur</a:t>
            </a:r>
            <a:r>
              <a:rPr lang="en-US" sz="2800" dirty="0" smtClean="0"/>
              <a:t> </a:t>
            </a:r>
            <a:r>
              <a:rPr lang="en-US" sz="2800" dirty="0" err="1" smtClean="0"/>
              <a:t>Kepribadian</a:t>
            </a:r>
            <a:endParaRPr lang="en-US" sz="2800" dirty="0"/>
          </a:p>
        </p:txBody>
      </p:sp>
      <p:sp>
        <p:nvSpPr>
          <p:cNvPr id="6" name="TextBox 5"/>
          <p:cNvSpPr txBox="1"/>
          <p:nvPr/>
        </p:nvSpPr>
        <p:spPr>
          <a:xfrm>
            <a:off x="341522" y="1483606"/>
            <a:ext cx="4472848" cy="1200329"/>
          </a:xfrm>
          <a:prstGeom prst="rect">
            <a:avLst/>
          </a:prstGeom>
          <a:noFill/>
        </p:spPr>
        <p:txBody>
          <a:bodyPr wrap="square" rtlCol="0">
            <a:spAutoFit/>
          </a:bodyPr>
          <a:lstStyle/>
          <a:p>
            <a:r>
              <a:rPr lang="en-US" sz="1800" dirty="0">
                <a:solidFill>
                  <a:schemeClr val="bg1"/>
                </a:solidFill>
              </a:rPr>
              <a:t>Jung </a:t>
            </a:r>
            <a:r>
              <a:rPr lang="en-US" sz="1800" dirty="0" err="1">
                <a:solidFill>
                  <a:schemeClr val="bg1"/>
                </a:solidFill>
              </a:rPr>
              <a:t>mendasarkan</a:t>
            </a:r>
            <a:r>
              <a:rPr lang="en-US" sz="1800" dirty="0">
                <a:solidFill>
                  <a:schemeClr val="bg1"/>
                </a:solidFill>
              </a:rPr>
              <a:t> </a:t>
            </a:r>
            <a:r>
              <a:rPr lang="en-US" sz="1800" dirty="0" err="1">
                <a:solidFill>
                  <a:schemeClr val="bg1"/>
                </a:solidFill>
              </a:rPr>
              <a:t>teori</a:t>
            </a:r>
            <a:r>
              <a:rPr lang="en-US" sz="1800" dirty="0">
                <a:solidFill>
                  <a:schemeClr val="bg1"/>
                </a:solidFill>
              </a:rPr>
              <a:t> </a:t>
            </a:r>
            <a:r>
              <a:rPr lang="en-US" sz="1800" dirty="0" err="1">
                <a:solidFill>
                  <a:schemeClr val="bg1"/>
                </a:solidFill>
              </a:rPr>
              <a:t>kepribadiannya</a:t>
            </a:r>
            <a:r>
              <a:rPr lang="en-US" sz="1800" dirty="0">
                <a:solidFill>
                  <a:schemeClr val="bg1"/>
                </a:solidFill>
              </a:rPr>
              <a:t> </a:t>
            </a:r>
            <a:r>
              <a:rPr lang="en-US" sz="1800" dirty="0" err="1">
                <a:solidFill>
                  <a:schemeClr val="bg1"/>
                </a:solidFill>
              </a:rPr>
              <a:t>pada</a:t>
            </a:r>
            <a:r>
              <a:rPr lang="en-US" sz="1800" dirty="0">
                <a:solidFill>
                  <a:schemeClr val="bg1"/>
                </a:solidFill>
              </a:rPr>
              <a:t> </a:t>
            </a:r>
            <a:r>
              <a:rPr lang="en-US" sz="1800" dirty="0" err="1">
                <a:solidFill>
                  <a:schemeClr val="bg1"/>
                </a:solidFill>
              </a:rPr>
              <a:t>asumsi</a:t>
            </a:r>
            <a:r>
              <a:rPr lang="en-US" sz="1800" dirty="0">
                <a:solidFill>
                  <a:schemeClr val="bg1"/>
                </a:solidFill>
              </a:rPr>
              <a:t> </a:t>
            </a:r>
            <a:r>
              <a:rPr lang="en-US" sz="1800" dirty="0" err="1">
                <a:solidFill>
                  <a:schemeClr val="bg1"/>
                </a:solidFill>
              </a:rPr>
              <a:t>bahwa</a:t>
            </a:r>
            <a:r>
              <a:rPr lang="en-US" sz="1800" dirty="0">
                <a:solidFill>
                  <a:schemeClr val="bg1"/>
                </a:solidFill>
              </a:rPr>
              <a:t> </a:t>
            </a:r>
            <a:r>
              <a:rPr lang="en-US" sz="1800" dirty="0" err="1">
                <a:solidFill>
                  <a:schemeClr val="bg1"/>
                </a:solidFill>
              </a:rPr>
              <a:t>pikiran</a:t>
            </a:r>
            <a:r>
              <a:rPr lang="en-US" sz="1800" dirty="0">
                <a:solidFill>
                  <a:schemeClr val="bg1"/>
                </a:solidFill>
              </a:rPr>
              <a:t> </a:t>
            </a:r>
            <a:r>
              <a:rPr lang="en-US" sz="1800" dirty="0" err="1">
                <a:solidFill>
                  <a:schemeClr val="bg1"/>
                </a:solidFill>
              </a:rPr>
              <a:t>atau</a:t>
            </a:r>
            <a:r>
              <a:rPr lang="en-US" sz="1800" dirty="0">
                <a:solidFill>
                  <a:schemeClr val="bg1"/>
                </a:solidFill>
              </a:rPr>
              <a:t> </a:t>
            </a:r>
            <a:r>
              <a:rPr lang="en-US" sz="1800" dirty="0" err="1">
                <a:solidFill>
                  <a:schemeClr val="bg1"/>
                </a:solidFill>
              </a:rPr>
              <a:t>psike</a:t>
            </a:r>
            <a:r>
              <a:rPr lang="en-US" sz="1800" dirty="0">
                <a:solidFill>
                  <a:schemeClr val="bg1"/>
                </a:solidFill>
              </a:rPr>
              <a:t> (psyche) </a:t>
            </a:r>
            <a:r>
              <a:rPr lang="en-US" sz="1800" dirty="0" err="1">
                <a:solidFill>
                  <a:schemeClr val="bg1"/>
                </a:solidFill>
              </a:rPr>
              <a:t>mempunyai</a:t>
            </a:r>
            <a:r>
              <a:rPr lang="en-US" sz="1800" dirty="0">
                <a:solidFill>
                  <a:schemeClr val="bg1"/>
                </a:solidFill>
              </a:rPr>
              <a:t> level </a:t>
            </a:r>
            <a:r>
              <a:rPr lang="en-US" sz="1800" dirty="0" err="1">
                <a:solidFill>
                  <a:schemeClr val="bg1"/>
                </a:solidFill>
              </a:rPr>
              <a:t>kesadaran</a:t>
            </a:r>
            <a:r>
              <a:rPr lang="en-US" sz="1800" dirty="0">
                <a:solidFill>
                  <a:schemeClr val="bg1"/>
                </a:solidFill>
              </a:rPr>
              <a:t> </a:t>
            </a:r>
            <a:r>
              <a:rPr lang="en-US" sz="1800" dirty="0" err="1">
                <a:solidFill>
                  <a:schemeClr val="bg1"/>
                </a:solidFill>
              </a:rPr>
              <a:t>dan</a:t>
            </a:r>
            <a:r>
              <a:rPr lang="en-US" sz="1800" dirty="0">
                <a:solidFill>
                  <a:schemeClr val="bg1"/>
                </a:solidFill>
              </a:rPr>
              <a:t> </a:t>
            </a:r>
            <a:r>
              <a:rPr lang="en-US" sz="1800" dirty="0" err="1">
                <a:solidFill>
                  <a:schemeClr val="bg1"/>
                </a:solidFill>
              </a:rPr>
              <a:t>tidak</a:t>
            </a:r>
            <a:r>
              <a:rPr lang="en-US" sz="1800" dirty="0">
                <a:solidFill>
                  <a:schemeClr val="bg1"/>
                </a:solidFill>
              </a:rPr>
              <a:t> </a:t>
            </a:r>
            <a:r>
              <a:rPr lang="en-US" sz="1800" dirty="0" err="1">
                <a:solidFill>
                  <a:schemeClr val="bg1"/>
                </a:solidFill>
              </a:rPr>
              <a:t>kesadaran</a:t>
            </a:r>
            <a:r>
              <a:rPr lang="en-US" sz="1800" dirty="0">
                <a:solidFill>
                  <a:schemeClr val="bg1"/>
                </a:solidFill>
              </a:rPr>
              <a:t>.</a:t>
            </a:r>
          </a:p>
        </p:txBody>
      </p:sp>
    </p:spTree>
    <p:extLst>
      <p:ext uri="{BB962C8B-B14F-4D97-AF65-F5344CB8AC3E}">
        <p14:creationId xmlns:p14="http://schemas.microsoft.com/office/powerpoint/2010/main" val="2825590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pic>
        <p:nvPicPr>
          <p:cNvPr id="711" name="Google Shape;711;p43"/>
          <p:cNvPicPr preferRelativeResize="0"/>
          <p:nvPr/>
        </p:nvPicPr>
        <p:blipFill rotWithShape="1">
          <a:blip r:embed="rId3">
            <a:alphaModFix/>
          </a:blip>
          <a:srcRect l="18051" t="7845" r="12547" b="4588"/>
          <a:stretch/>
        </p:blipFill>
        <p:spPr>
          <a:xfrm>
            <a:off x="1277957" y="1"/>
            <a:ext cx="6569418" cy="5298367"/>
          </a:xfrm>
          <a:prstGeom prst="rect">
            <a:avLst/>
          </a:prstGeom>
          <a:noFill/>
          <a:ln>
            <a:noFill/>
          </a:ln>
        </p:spPr>
      </p:pic>
      <p:sp>
        <p:nvSpPr>
          <p:cNvPr id="712" name="Google Shape;712;p43"/>
          <p:cNvSpPr txBox="1"/>
          <p:nvPr/>
        </p:nvSpPr>
        <p:spPr>
          <a:xfrm>
            <a:off x="6143096" y="1530600"/>
            <a:ext cx="1392705" cy="680000"/>
          </a:xfrm>
          <a:prstGeom prst="rect">
            <a:avLst/>
          </a:prstGeom>
          <a:noFill/>
          <a:ln>
            <a:noFill/>
          </a:ln>
        </p:spPr>
        <p:txBody>
          <a:bodyPr spcFirstLastPara="1" wrap="square" lIns="0" tIns="4775" rIns="0" bIns="0" anchor="t" anchorCtr="0">
            <a:noAutofit/>
          </a:bodyPr>
          <a:lstStyle/>
          <a:p>
            <a:r>
              <a:rPr lang="en-US" sz="1000" dirty="0" smtClean="0">
                <a:solidFill>
                  <a:schemeClr val="tx1"/>
                </a:solidFill>
              </a:rPr>
              <a:t>5. </a:t>
            </a:r>
            <a:r>
              <a:rPr lang="en-US" sz="1000" dirty="0" err="1" smtClean="0">
                <a:solidFill>
                  <a:schemeClr val="tx1"/>
                </a:solidFill>
              </a:rPr>
              <a:t>Arsetip</a:t>
            </a:r>
            <a:endParaRPr lang="en-US" sz="1000" dirty="0">
              <a:solidFill>
                <a:schemeClr val="tx1"/>
              </a:solidFill>
            </a:endParaRPr>
          </a:p>
          <a:p>
            <a:r>
              <a:rPr lang="en-US" sz="1000" dirty="0" smtClean="0">
                <a:solidFill>
                  <a:schemeClr val="tx1"/>
                </a:solidFill>
              </a:rPr>
              <a:t>(Archetype</a:t>
            </a:r>
            <a:r>
              <a:rPr lang="en-US" sz="1000" dirty="0">
                <a:solidFill>
                  <a:schemeClr val="tx1"/>
                </a:solidFill>
              </a:rPr>
              <a:t>)</a:t>
            </a:r>
          </a:p>
        </p:txBody>
      </p:sp>
      <p:sp>
        <p:nvSpPr>
          <p:cNvPr id="714" name="Google Shape;714;p43"/>
          <p:cNvSpPr txBox="1">
            <a:spLocks noGrp="1"/>
          </p:cNvSpPr>
          <p:nvPr>
            <p:ph type="ctrTitle"/>
          </p:nvPr>
        </p:nvSpPr>
        <p:spPr>
          <a:xfrm>
            <a:off x="899250" y="5504167"/>
            <a:ext cx="7345500" cy="770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smtClean="0">
                <a:solidFill>
                  <a:schemeClr val="tx1"/>
                </a:solidFill>
              </a:rPr>
              <a:t>S</a:t>
            </a:r>
            <a:r>
              <a:rPr lang="es" dirty="0" smtClean="0">
                <a:solidFill>
                  <a:schemeClr val="tx1"/>
                </a:solidFill>
              </a:rPr>
              <a:t>truktur Kepribadian</a:t>
            </a:r>
            <a:endParaRPr dirty="0">
              <a:solidFill>
                <a:schemeClr val="tx1"/>
              </a:solidFill>
            </a:endParaRPr>
          </a:p>
        </p:txBody>
      </p:sp>
      <p:sp>
        <p:nvSpPr>
          <p:cNvPr id="715" name="Google Shape;715;p43"/>
          <p:cNvSpPr txBox="1"/>
          <p:nvPr/>
        </p:nvSpPr>
        <p:spPr>
          <a:xfrm>
            <a:off x="4880473" y="534313"/>
            <a:ext cx="837282" cy="846624"/>
          </a:xfrm>
          <a:prstGeom prst="rect">
            <a:avLst/>
          </a:prstGeom>
          <a:noFill/>
          <a:ln>
            <a:noFill/>
          </a:ln>
        </p:spPr>
        <p:txBody>
          <a:bodyPr spcFirstLastPara="1" wrap="square" lIns="0" tIns="4775" rIns="0" bIns="0" anchor="t" anchorCtr="0">
            <a:noAutofit/>
          </a:bodyPr>
          <a:lstStyle/>
          <a:p>
            <a:pPr algn="ctr"/>
            <a:r>
              <a:rPr lang="en-US" sz="1000" dirty="0" smtClean="0">
                <a:solidFill>
                  <a:schemeClr val="tx1"/>
                </a:solidFill>
              </a:rPr>
              <a:t>4. </a:t>
            </a:r>
            <a:r>
              <a:rPr lang="en-US" sz="1000" dirty="0" err="1" smtClean="0">
                <a:solidFill>
                  <a:schemeClr val="tx1"/>
                </a:solidFill>
              </a:rPr>
              <a:t>Tak</a:t>
            </a:r>
            <a:r>
              <a:rPr lang="en-US" sz="1000" dirty="0" smtClean="0">
                <a:solidFill>
                  <a:schemeClr val="tx1"/>
                </a:solidFill>
              </a:rPr>
              <a:t> </a:t>
            </a:r>
            <a:r>
              <a:rPr lang="en-US" sz="1000" dirty="0" err="1">
                <a:solidFill>
                  <a:schemeClr val="tx1"/>
                </a:solidFill>
              </a:rPr>
              <a:t>sadar</a:t>
            </a:r>
            <a:r>
              <a:rPr lang="en-US" sz="1000" dirty="0">
                <a:solidFill>
                  <a:schemeClr val="tx1"/>
                </a:solidFill>
              </a:rPr>
              <a:t> </a:t>
            </a:r>
            <a:r>
              <a:rPr lang="en-US" sz="1000" dirty="0" err="1" smtClean="0">
                <a:solidFill>
                  <a:schemeClr val="tx1"/>
                </a:solidFill>
              </a:rPr>
              <a:t>kolektif</a:t>
            </a:r>
            <a:endParaRPr lang="en-US" sz="1000" dirty="0" smtClean="0">
              <a:solidFill>
                <a:schemeClr val="tx1"/>
              </a:solidFill>
            </a:endParaRPr>
          </a:p>
          <a:p>
            <a:pPr algn="ctr"/>
            <a:r>
              <a:rPr lang="en-US" sz="1000" dirty="0" smtClean="0">
                <a:solidFill>
                  <a:schemeClr val="tx1"/>
                </a:solidFill>
              </a:rPr>
              <a:t>(Collective</a:t>
            </a:r>
          </a:p>
          <a:p>
            <a:pPr algn="ctr"/>
            <a:r>
              <a:rPr lang="en-US" sz="1000" dirty="0" smtClean="0">
                <a:solidFill>
                  <a:schemeClr val="tx1"/>
                </a:solidFill>
              </a:rPr>
              <a:t>Unconscious</a:t>
            </a:r>
            <a:r>
              <a:rPr lang="en-US" sz="1000" dirty="0">
                <a:solidFill>
                  <a:schemeClr val="tx1"/>
                </a:solidFill>
              </a:rPr>
              <a:t>)</a:t>
            </a:r>
          </a:p>
        </p:txBody>
      </p:sp>
      <p:sp>
        <p:nvSpPr>
          <p:cNvPr id="716" name="Google Shape;716;p43"/>
          <p:cNvSpPr txBox="1"/>
          <p:nvPr/>
        </p:nvSpPr>
        <p:spPr>
          <a:xfrm>
            <a:off x="1443868" y="1182929"/>
            <a:ext cx="2357610" cy="1141737"/>
          </a:xfrm>
          <a:prstGeom prst="rect">
            <a:avLst/>
          </a:prstGeom>
          <a:noFill/>
          <a:ln>
            <a:noFill/>
          </a:ln>
        </p:spPr>
        <p:txBody>
          <a:bodyPr spcFirstLastPara="1" wrap="square" lIns="0" tIns="4775" rIns="0" bIns="0" anchor="t" anchorCtr="0">
            <a:noAutofit/>
          </a:bodyPr>
          <a:lstStyle/>
          <a:p>
            <a:pPr algn="ctr"/>
            <a:r>
              <a:rPr lang="en-US" sz="900" dirty="0" smtClean="0">
                <a:solidFill>
                  <a:schemeClr val="tx1"/>
                </a:solidFill>
              </a:rPr>
              <a:t>2. </a:t>
            </a:r>
            <a:r>
              <a:rPr lang="en-US" sz="900" dirty="0" err="1" smtClean="0">
                <a:solidFill>
                  <a:schemeClr val="tx1"/>
                </a:solidFill>
              </a:rPr>
              <a:t>Tak</a:t>
            </a:r>
            <a:r>
              <a:rPr lang="en-US" sz="900" dirty="0" smtClean="0">
                <a:solidFill>
                  <a:schemeClr val="tx1"/>
                </a:solidFill>
              </a:rPr>
              <a:t> </a:t>
            </a:r>
            <a:r>
              <a:rPr lang="en-US" sz="900" dirty="0" err="1">
                <a:solidFill>
                  <a:schemeClr val="tx1"/>
                </a:solidFill>
              </a:rPr>
              <a:t>sadar</a:t>
            </a:r>
            <a:r>
              <a:rPr lang="en-US" sz="900" dirty="0">
                <a:solidFill>
                  <a:schemeClr val="tx1"/>
                </a:solidFill>
              </a:rPr>
              <a:t> </a:t>
            </a:r>
            <a:endParaRPr lang="en-US" sz="900" dirty="0" smtClean="0">
              <a:solidFill>
                <a:schemeClr val="tx1"/>
              </a:solidFill>
            </a:endParaRPr>
          </a:p>
          <a:p>
            <a:pPr algn="ctr"/>
            <a:r>
              <a:rPr lang="en-US" sz="900" dirty="0" err="1" smtClean="0">
                <a:solidFill>
                  <a:schemeClr val="tx1"/>
                </a:solidFill>
              </a:rPr>
              <a:t>pribadi</a:t>
            </a:r>
            <a:r>
              <a:rPr lang="en-US" sz="900" dirty="0" smtClean="0">
                <a:solidFill>
                  <a:schemeClr val="tx1"/>
                </a:solidFill>
              </a:rPr>
              <a:t> </a:t>
            </a:r>
          </a:p>
          <a:p>
            <a:pPr algn="ctr"/>
            <a:r>
              <a:rPr lang="en-US" sz="900" dirty="0" smtClean="0">
                <a:solidFill>
                  <a:schemeClr val="tx1"/>
                </a:solidFill>
              </a:rPr>
              <a:t>(Personal</a:t>
            </a:r>
          </a:p>
          <a:p>
            <a:pPr algn="ctr"/>
            <a:r>
              <a:rPr lang="en-US" sz="900" dirty="0" smtClean="0">
                <a:solidFill>
                  <a:schemeClr val="tx1"/>
                </a:solidFill>
              </a:rPr>
              <a:t>Unconscious)</a:t>
            </a:r>
          </a:p>
          <a:p>
            <a:pPr algn="ctr"/>
            <a:r>
              <a:rPr lang="en-US" sz="900" dirty="0" err="1" smtClean="0">
                <a:solidFill>
                  <a:schemeClr val="tx1"/>
                </a:solidFill>
              </a:rPr>
              <a:t>dan</a:t>
            </a:r>
            <a:r>
              <a:rPr lang="en-US" sz="900" dirty="0" smtClean="0">
                <a:solidFill>
                  <a:schemeClr val="tx1"/>
                </a:solidFill>
              </a:rPr>
              <a:t> </a:t>
            </a:r>
            <a:r>
              <a:rPr lang="en-US" sz="900" dirty="0" err="1" smtClean="0">
                <a:solidFill>
                  <a:schemeClr val="tx1"/>
                </a:solidFill>
              </a:rPr>
              <a:t>kompleks</a:t>
            </a:r>
            <a:endParaRPr lang="en-US" sz="900" dirty="0" smtClean="0">
              <a:solidFill>
                <a:schemeClr val="tx1"/>
              </a:solidFill>
            </a:endParaRPr>
          </a:p>
          <a:p>
            <a:pPr algn="ctr"/>
            <a:r>
              <a:rPr lang="en-US" sz="900" dirty="0" smtClean="0">
                <a:solidFill>
                  <a:schemeClr val="tx1"/>
                </a:solidFill>
              </a:rPr>
              <a:t>(Complexes</a:t>
            </a:r>
            <a:r>
              <a:rPr lang="en-US" sz="900" dirty="0">
                <a:solidFill>
                  <a:schemeClr val="tx1"/>
                </a:solidFill>
              </a:rPr>
              <a:t>)</a:t>
            </a:r>
          </a:p>
        </p:txBody>
      </p:sp>
      <p:sp>
        <p:nvSpPr>
          <p:cNvPr id="717" name="Google Shape;717;p43"/>
          <p:cNvSpPr txBox="1"/>
          <p:nvPr/>
        </p:nvSpPr>
        <p:spPr>
          <a:xfrm>
            <a:off x="3376575" y="722777"/>
            <a:ext cx="1219800" cy="680000"/>
          </a:xfrm>
          <a:prstGeom prst="rect">
            <a:avLst/>
          </a:prstGeom>
          <a:noFill/>
          <a:ln>
            <a:noFill/>
          </a:ln>
        </p:spPr>
        <p:txBody>
          <a:bodyPr spcFirstLastPara="1" wrap="square" lIns="0" tIns="4775" rIns="0" bIns="0" anchor="t" anchorCtr="0">
            <a:noAutofit/>
          </a:bodyPr>
          <a:lstStyle/>
          <a:p>
            <a:pPr marL="0" marR="0" lvl="0" indent="0" algn="l" rtl="0">
              <a:lnSpc>
                <a:spcPct val="100000"/>
              </a:lnSpc>
              <a:spcBef>
                <a:spcPts val="0"/>
              </a:spcBef>
              <a:spcAft>
                <a:spcPts val="0"/>
              </a:spcAft>
              <a:buSzPts val="1100"/>
              <a:buNone/>
            </a:pPr>
            <a:r>
              <a:rPr lang="en-US" sz="1000" dirty="0" smtClean="0">
                <a:solidFill>
                  <a:schemeClr val="tx1"/>
                </a:solidFill>
                <a:latin typeface="Zilla Slab Light"/>
                <a:ea typeface="Zilla Slab Light"/>
                <a:cs typeface="Zilla Slab Light"/>
                <a:sym typeface="Zilla Slab Light"/>
              </a:rPr>
              <a:t>3. </a:t>
            </a:r>
            <a:r>
              <a:rPr lang="en-US" sz="1000" dirty="0" err="1" smtClean="0">
                <a:solidFill>
                  <a:schemeClr val="tx1"/>
                </a:solidFill>
                <a:latin typeface="Zilla Slab Light"/>
                <a:ea typeface="Zilla Slab Light"/>
                <a:cs typeface="Zilla Slab Light"/>
                <a:sym typeface="Zilla Slab Light"/>
              </a:rPr>
              <a:t>Kompleks</a:t>
            </a:r>
            <a:endParaRPr sz="1000" dirty="0">
              <a:solidFill>
                <a:schemeClr val="tx1"/>
              </a:solidFill>
              <a:latin typeface="Zilla Slab Light"/>
              <a:ea typeface="Zilla Slab Light"/>
              <a:cs typeface="Zilla Slab Light"/>
              <a:sym typeface="Zilla Slab Light"/>
            </a:endParaRPr>
          </a:p>
        </p:txBody>
      </p:sp>
      <p:sp>
        <p:nvSpPr>
          <p:cNvPr id="718" name="Google Shape;718;p43"/>
          <p:cNvSpPr txBox="1"/>
          <p:nvPr/>
        </p:nvSpPr>
        <p:spPr>
          <a:xfrm>
            <a:off x="1355733" y="2787383"/>
            <a:ext cx="1141500" cy="680000"/>
          </a:xfrm>
          <a:prstGeom prst="rect">
            <a:avLst/>
          </a:prstGeom>
          <a:noFill/>
          <a:ln>
            <a:noFill/>
          </a:ln>
        </p:spPr>
        <p:txBody>
          <a:bodyPr spcFirstLastPara="1" wrap="square" lIns="0" tIns="4775" rIns="0" bIns="0" anchor="t" anchorCtr="0">
            <a:noAutofit/>
          </a:bodyPr>
          <a:lstStyle/>
          <a:p>
            <a:pPr algn="ctr"/>
            <a:r>
              <a:rPr lang="en-US" sz="1000" dirty="0" smtClean="0">
                <a:solidFill>
                  <a:schemeClr val="tx1"/>
                </a:solidFill>
              </a:rPr>
              <a:t>1. </a:t>
            </a:r>
            <a:r>
              <a:rPr lang="en-US" sz="1000" dirty="0" err="1" smtClean="0">
                <a:solidFill>
                  <a:schemeClr val="tx1"/>
                </a:solidFill>
              </a:rPr>
              <a:t>Kesadaran</a:t>
            </a:r>
            <a:r>
              <a:rPr lang="en-US" sz="1000" dirty="0" smtClean="0">
                <a:solidFill>
                  <a:schemeClr val="tx1"/>
                </a:solidFill>
              </a:rPr>
              <a:t> </a:t>
            </a:r>
            <a:r>
              <a:rPr lang="en-US" sz="1000" dirty="0">
                <a:solidFill>
                  <a:schemeClr val="tx1"/>
                </a:solidFill>
              </a:rPr>
              <a:t>(</a:t>
            </a:r>
            <a:r>
              <a:rPr lang="en-US" sz="1000" dirty="0" err="1">
                <a:solidFill>
                  <a:schemeClr val="tx1"/>
                </a:solidFill>
              </a:rPr>
              <a:t>Consciusness</a:t>
            </a:r>
            <a:r>
              <a:rPr lang="en-US" sz="1000" dirty="0">
                <a:solidFill>
                  <a:schemeClr val="tx1"/>
                </a:solidFill>
              </a:rPr>
              <a:t>)</a:t>
            </a:r>
            <a:br>
              <a:rPr lang="en-US" sz="1000" dirty="0">
                <a:solidFill>
                  <a:schemeClr val="tx1"/>
                </a:solidFill>
              </a:rPr>
            </a:br>
            <a:r>
              <a:rPr lang="en-US" sz="1000" dirty="0" err="1">
                <a:solidFill>
                  <a:schemeClr val="tx1"/>
                </a:solidFill>
              </a:rPr>
              <a:t>dan</a:t>
            </a:r>
            <a:r>
              <a:rPr lang="en-US" sz="1000" dirty="0">
                <a:solidFill>
                  <a:schemeClr val="tx1"/>
                </a:solidFill>
              </a:rPr>
              <a:t> Ego </a:t>
            </a:r>
          </a:p>
        </p:txBody>
      </p:sp>
      <p:sp>
        <p:nvSpPr>
          <p:cNvPr id="2" name="TextBox 1"/>
          <p:cNvSpPr txBox="1"/>
          <p:nvPr/>
        </p:nvSpPr>
        <p:spPr>
          <a:xfrm>
            <a:off x="6839449" y="2922198"/>
            <a:ext cx="696353" cy="646331"/>
          </a:xfrm>
          <a:prstGeom prst="rect">
            <a:avLst/>
          </a:prstGeom>
          <a:noFill/>
        </p:spPr>
        <p:txBody>
          <a:bodyPr wrap="square" rtlCol="0">
            <a:spAutoFit/>
          </a:bodyPr>
          <a:lstStyle/>
          <a:p>
            <a:r>
              <a:rPr lang="en-US" dirty="0" smtClean="0">
                <a:solidFill>
                  <a:schemeClr val="tx1"/>
                </a:solidFill>
              </a:rPr>
              <a:t>Next ..</a:t>
            </a:r>
            <a:endParaRPr lang="en-US" dirty="0">
              <a:solidFill>
                <a:schemeClr val="tx1"/>
              </a:solidFill>
            </a:endParaRPr>
          </a:p>
        </p:txBody>
      </p:sp>
    </p:spTree>
    <p:extLst>
      <p:ext uri="{BB962C8B-B14F-4D97-AF65-F5344CB8AC3E}">
        <p14:creationId xmlns:p14="http://schemas.microsoft.com/office/powerpoint/2010/main" val="404246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03</a:t>
            </a:r>
            <a:endParaRPr lang="en-US" dirty="0"/>
          </a:p>
        </p:txBody>
      </p:sp>
      <p:sp>
        <p:nvSpPr>
          <p:cNvPr id="5" name="Title 4"/>
          <p:cNvSpPr>
            <a:spLocks noGrp="1"/>
          </p:cNvSpPr>
          <p:nvPr>
            <p:ph type="ctrTitle" idx="2"/>
          </p:nvPr>
        </p:nvSpPr>
        <p:spPr/>
        <p:txBody>
          <a:bodyPr/>
          <a:lstStyle/>
          <a:p>
            <a:r>
              <a:rPr lang="en-US" sz="5400" dirty="0" smtClean="0"/>
              <a:t>DINAMIKA KEPRIBADIAN</a:t>
            </a:r>
            <a:endParaRPr lang="en-US" sz="5400" dirty="0"/>
          </a:p>
        </p:txBody>
      </p:sp>
    </p:spTree>
    <p:extLst>
      <p:ext uri="{BB962C8B-B14F-4D97-AF65-F5344CB8AC3E}">
        <p14:creationId xmlns:p14="http://schemas.microsoft.com/office/powerpoint/2010/main" val="31600668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err="1" smtClean="0"/>
              <a:t>Dinamika</a:t>
            </a:r>
            <a:r>
              <a:rPr lang="en-US" dirty="0" smtClean="0"/>
              <a:t> </a:t>
            </a:r>
            <a:r>
              <a:rPr lang="en-US" dirty="0" err="1" smtClean="0"/>
              <a:t>Kepribadian</a:t>
            </a:r>
            <a:endParaRPr lang="en-US" dirty="0"/>
          </a:p>
        </p:txBody>
      </p:sp>
      <p:sp>
        <p:nvSpPr>
          <p:cNvPr id="6" name="TextBox 5"/>
          <p:cNvSpPr txBox="1"/>
          <p:nvPr/>
        </p:nvSpPr>
        <p:spPr>
          <a:xfrm>
            <a:off x="1872868" y="1380782"/>
            <a:ext cx="4781321" cy="1477328"/>
          </a:xfrm>
          <a:prstGeom prst="rect">
            <a:avLst/>
          </a:prstGeom>
          <a:noFill/>
        </p:spPr>
        <p:txBody>
          <a:bodyPr wrap="square" rtlCol="0">
            <a:spAutoFit/>
          </a:bodyPr>
          <a:lstStyle/>
          <a:p>
            <a:r>
              <a:rPr lang="en-US" dirty="0" err="1">
                <a:solidFill>
                  <a:schemeClr val="bg1"/>
                </a:solidFill>
              </a:rPr>
              <a:t>Variasi</a:t>
            </a:r>
            <a:r>
              <a:rPr lang="en-US" dirty="0">
                <a:solidFill>
                  <a:schemeClr val="bg1"/>
                </a:solidFill>
              </a:rPr>
              <a:t> </a:t>
            </a:r>
            <a:r>
              <a:rPr lang="en-US" dirty="0" err="1">
                <a:solidFill>
                  <a:schemeClr val="bg1"/>
                </a:solidFill>
              </a:rPr>
              <a:t>struktur</a:t>
            </a:r>
            <a:r>
              <a:rPr lang="en-US" dirty="0">
                <a:solidFill>
                  <a:schemeClr val="bg1"/>
                </a:solidFill>
              </a:rPr>
              <a:t> yang </a:t>
            </a:r>
            <a:r>
              <a:rPr lang="en-US" dirty="0" err="1">
                <a:solidFill>
                  <a:schemeClr val="bg1"/>
                </a:solidFill>
              </a:rPr>
              <a:t>kompleks</a:t>
            </a:r>
            <a:r>
              <a:rPr lang="en-US" dirty="0">
                <a:solidFill>
                  <a:schemeClr val="bg1"/>
                </a:solidFill>
              </a:rPr>
              <a:t> </a:t>
            </a:r>
            <a:r>
              <a:rPr lang="en-US" dirty="0" err="1">
                <a:solidFill>
                  <a:schemeClr val="bg1"/>
                </a:solidFill>
              </a:rPr>
              <a:t>membuat</a:t>
            </a:r>
            <a:r>
              <a:rPr lang="en-US" dirty="0">
                <a:solidFill>
                  <a:schemeClr val="bg1"/>
                </a:solidFill>
              </a:rPr>
              <a:t> </a:t>
            </a:r>
            <a:r>
              <a:rPr lang="en-US" dirty="0" err="1">
                <a:solidFill>
                  <a:schemeClr val="bg1"/>
                </a:solidFill>
              </a:rPr>
              <a:t>elaborasi</a:t>
            </a:r>
            <a:r>
              <a:rPr lang="en-US" dirty="0">
                <a:solidFill>
                  <a:schemeClr val="bg1"/>
                </a:solidFill>
              </a:rPr>
              <a:t> </a:t>
            </a:r>
            <a:r>
              <a:rPr lang="en-US" dirty="0" err="1">
                <a:solidFill>
                  <a:schemeClr val="bg1"/>
                </a:solidFill>
              </a:rPr>
              <a:t>dinamika</a:t>
            </a:r>
            <a:r>
              <a:rPr lang="en-US" dirty="0">
                <a:solidFill>
                  <a:schemeClr val="bg1"/>
                </a:solidFill>
              </a:rPr>
              <a:t> </a:t>
            </a:r>
            <a:r>
              <a:rPr lang="en-US" dirty="0" err="1">
                <a:solidFill>
                  <a:schemeClr val="bg1"/>
                </a:solidFill>
              </a:rPr>
              <a:t>kepribadian</a:t>
            </a:r>
            <a:r>
              <a:rPr lang="en-US" dirty="0">
                <a:solidFill>
                  <a:schemeClr val="bg1"/>
                </a:solidFill>
              </a:rPr>
              <a:t> </a:t>
            </a:r>
            <a:r>
              <a:rPr lang="en-US" dirty="0" err="1">
                <a:solidFill>
                  <a:schemeClr val="bg1"/>
                </a:solidFill>
              </a:rPr>
              <a:t>sukar</a:t>
            </a:r>
            <a:r>
              <a:rPr lang="en-US" dirty="0">
                <a:solidFill>
                  <a:schemeClr val="bg1"/>
                </a:solidFill>
              </a:rPr>
              <a:t> </a:t>
            </a:r>
            <a:r>
              <a:rPr lang="en-US" dirty="0" err="1">
                <a:solidFill>
                  <a:schemeClr val="bg1"/>
                </a:solidFill>
              </a:rPr>
              <a:t>dibuat</a:t>
            </a:r>
            <a:r>
              <a:rPr lang="en-US" dirty="0">
                <a:solidFill>
                  <a:schemeClr val="bg1"/>
                </a:solidFill>
              </a:rPr>
              <a:t> </a:t>
            </a:r>
            <a:r>
              <a:rPr lang="en-US" dirty="0" err="1">
                <a:solidFill>
                  <a:schemeClr val="bg1"/>
                </a:solidFill>
              </a:rPr>
              <a:t>formulanya</a:t>
            </a:r>
            <a:r>
              <a:rPr lang="en-US" dirty="0">
                <a:solidFill>
                  <a:schemeClr val="bg1"/>
                </a:solidFill>
              </a:rPr>
              <a:t>. </a:t>
            </a:r>
            <a:r>
              <a:rPr lang="en-US" dirty="0" err="1">
                <a:solidFill>
                  <a:schemeClr val="bg1"/>
                </a:solidFill>
              </a:rPr>
              <a:t>Akhirnya</a:t>
            </a:r>
            <a:r>
              <a:rPr lang="en-US" dirty="0">
                <a:solidFill>
                  <a:schemeClr val="bg1"/>
                </a:solidFill>
              </a:rPr>
              <a:t> Jung </a:t>
            </a:r>
            <a:r>
              <a:rPr lang="en-US" dirty="0" err="1">
                <a:solidFill>
                  <a:schemeClr val="bg1"/>
                </a:solidFill>
              </a:rPr>
              <a:t>mencoba</a:t>
            </a:r>
            <a:r>
              <a:rPr lang="en-US" dirty="0">
                <a:solidFill>
                  <a:schemeClr val="bg1"/>
                </a:solidFill>
              </a:rPr>
              <a:t> </a:t>
            </a:r>
            <a:r>
              <a:rPr lang="en-US" dirty="0" err="1">
                <a:solidFill>
                  <a:schemeClr val="bg1"/>
                </a:solidFill>
              </a:rPr>
              <a:t>mendekati</a:t>
            </a:r>
            <a:r>
              <a:rPr lang="en-US" dirty="0">
                <a:solidFill>
                  <a:schemeClr val="bg1"/>
                </a:solidFill>
              </a:rPr>
              <a:t> </a:t>
            </a:r>
            <a:r>
              <a:rPr lang="en-US" dirty="0" err="1">
                <a:solidFill>
                  <a:schemeClr val="bg1"/>
                </a:solidFill>
              </a:rPr>
              <a:t>dinamika</a:t>
            </a:r>
            <a:r>
              <a:rPr lang="en-US" dirty="0">
                <a:solidFill>
                  <a:schemeClr val="bg1"/>
                </a:solidFill>
              </a:rPr>
              <a:t> </a:t>
            </a:r>
            <a:r>
              <a:rPr lang="en-US" dirty="0" err="1">
                <a:solidFill>
                  <a:schemeClr val="bg1"/>
                </a:solidFill>
              </a:rPr>
              <a:t>itu</a:t>
            </a:r>
            <a:r>
              <a:rPr lang="en-US" dirty="0">
                <a:solidFill>
                  <a:schemeClr val="bg1"/>
                </a:solidFill>
              </a:rPr>
              <a:t> </a:t>
            </a:r>
            <a:r>
              <a:rPr lang="en-US" dirty="0" err="1">
                <a:solidFill>
                  <a:schemeClr val="bg1"/>
                </a:solidFill>
              </a:rPr>
              <a:t>dari</a:t>
            </a:r>
            <a:r>
              <a:rPr lang="en-US" dirty="0">
                <a:solidFill>
                  <a:schemeClr val="bg1"/>
                </a:solidFill>
              </a:rPr>
              <a:t> </a:t>
            </a:r>
            <a:r>
              <a:rPr lang="en-US" dirty="0" err="1">
                <a:solidFill>
                  <a:schemeClr val="bg1"/>
                </a:solidFill>
              </a:rPr>
              <a:t>prinsip-prinsip</a:t>
            </a:r>
            <a:r>
              <a:rPr lang="en-US" dirty="0">
                <a:solidFill>
                  <a:schemeClr val="bg1"/>
                </a:solidFill>
              </a:rPr>
              <a:t> </a:t>
            </a:r>
            <a:r>
              <a:rPr lang="en-US" dirty="0" err="1">
                <a:solidFill>
                  <a:schemeClr val="bg1"/>
                </a:solidFill>
              </a:rPr>
              <a:t>interaksi</a:t>
            </a:r>
            <a:r>
              <a:rPr lang="en-US" dirty="0">
                <a:solidFill>
                  <a:schemeClr val="bg1"/>
                </a:solidFill>
              </a:rPr>
              <a:t> </a:t>
            </a:r>
            <a:r>
              <a:rPr lang="en-US" dirty="0" err="1">
                <a:solidFill>
                  <a:schemeClr val="bg1"/>
                </a:solidFill>
              </a:rPr>
              <a:t>dan</a:t>
            </a:r>
            <a:r>
              <a:rPr lang="en-US" dirty="0">
                <a:solidFill>
                  <a:schemeClr val="bg1"/>
                </a:solidFill>
              </a:rPr>
              <a:t> </a:t>
            </a:r>
            <a:r>
              <a:rPr lang="en-US" dirty="0" err="1">
                <a:solidFill>
                  <a:schemeClr val="bg1"/>
                </a:solidFill>
              </a:rPr>
              <a:t>fungsi</a:t>
            </a:r>
            <a:r>
              <a:rPr lang="en-US" dirty="0">
                <a:solidFill>
                  <a:schemeClr val="bg1"/>
                </a:solidFill>
              </a:rPr>
              <a:t> </a:t>
            </a:r>
            <a:r>
              <a:rPr lang="en-US" dirty="0" err="1">
                <a:solidFill>
                  <a:schemeClr val="bg1"/>
                </a:solidFill>
              </a:rPr>
              <a:t>atau</a:t>
            </a:r>
            <a:r>
              <a:rPr lang="en-US" dirty="0">
                <a:solidFill>
                  <a:schemeClr val="bg1"/>
                </a:solidFill>
              </a:rPr>
              <a:t> </a:t>
            </a:r>
            <a:r>
              <a:rPr lang="en-US" dirty="0" err="1">
                <a:solidFill>
                  <a:schemeClr val="bg1"/>
                </a:solidFill>
              </a:rPr>
              <a:t>tujuan</a:t>
            </a:r>
            <a:r>
              <a:rPr lang="en-US" dirty="0">
                <a:solidFill>
                  <a:schemeClr val="bg1"/>
                </a:solidFill>
              </a:rPr>
              <a:t> </a:t>
            </a:r>
            <a:r>
              <a:rPr lang="en-US" dirty="0" err="1">
                <a:solidFill>
                  <a:schemeClr val="bg1"/>
                </a:solidFill>
              </a:rPr>
              <a:t>penggunaan</a:t>
            </a:r>
            <a:r>
              <a:rPr lang="en-US" dirty="0">
                <a:solidFill>
                  <a:schemeClr val="bg1"/>
                </a:solidFill>
              </a:rPr>
              <a:t> </a:t>
            </a:r>
            <a:r>
              <a:rPr lang="en-US" dirty="0" err="1">
                <a:solidFill>
                  <a:schemeClr val="bg1"/>
                </a:solidFill>
              </a:rPr>
              <a:t>energi</a:t>
            </a:r>
            <a:r>
              <a:rPr lang="en-US" dirty="0">
                <a:solidFill>
                  <a:schemeClr val="bg1"/>
                </a:solidFill>
              </a:rPr>
              <a:t> </a:t>
            </a:r>
            <a:r>
              <a:rPr lang="en-US" dirty="0" err="1">
                <a:solidFill>
                  <a:schemeClr val="bg1"/>
                </a:solidFill>
              </a:rPr>
              <a:t>psikis</a:t>
            </a:r>
            <a:r>
              <a:rPr lang="en-US" dirty="0">
                <a:solidFill>
                  <a:schemeClr val="bg1"/>
                </a:solidFill>
              </a:rPr>
              <a:t>.</a:t>
            </a:r>
          </a:p>
        </p:txBody>
      </p:sp>
    </p:spTree>
    <p:extLst>
      <p:ext uri="{BB962C8B-B14F-4D97-AF65-F5344CB8AC3E}">
        <p14:creationId xmlns:p14="http://schemas.microsoft.com/office/powerpoint/2010/main" val="29333904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pic>
        <p:nvPicPr>
          <p:cNvPr id="646" name="Google Shape;646;p41"/>
          <p:cNvPicPr preferRelativeResize="0"/>
          <p:nvPr/>
        </p:nvPicPr>
        <p:blipFill rotWithShape="1">
          <a:blip r:embed="rId3">
            <a:alphaModFix/>
          </a:blip>
          <a:srcRect l="13058" t="14965" b="58884"/>
          <a:stretch/>
        </p:blipFill>
        <p:spPr>
          <a:xfrm>
            <a:off x="2274575" y="5308402"/>
            <a:ext cx="6869420" cy="1549597"/>
          </a:xfrm>
          <a:prstGeom prst="rect">
            <a:avLst/>
          </a:prstGeom>
          <a:noFill/>
          <a:ln>
            <a:noFill/>
          </a:ln>
        </p:spPr>
      </p:pic>
      <p:sp>
        <p:nvSpPr>
          <p:cNvPr id="647" name="Google Shape;647;p41"/>
          <p:cNvSpPr txBox="1">
            <a:spLocks noGrp="1"/>
          </p:cNvSpPr>
          <p:nvPr>
            <p:ph type="ctrTitle"/>
          </p:nvPr>
        </p:nvSpPr>
        <p:spPr>
          <a:xfrm>
            <a:off x="910267" y="480476"/>
            <a:ext cx="7345500" cy="770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400" dirty="0" smtClean="0"/>
              <a:t>INTERAKSI ANTAR STRUKTUR KEPRIBADIAN</a:t>
            </a:r>
            <a:endParaRPr sz="2400" dirty="0"/>
          </a:p>
        </p:txBody>
      </p:sp>
      <p:sp>
        <p:nvSpPr>
          <p:cNvPr id="649" name="Google Shape;649;p41"/>
          <p:cNvSpPr/>
          <p:nvPr/>
        </p:nvSpPr>
        <p:spPr>
          <a:xfrm rot="-5400000">
            <a:off x="1748083" y="2377322"/>
            <a:ext cx="813200" cy="609900"/>
          </a:xfrm>
          <a:prstGeom prst="ellipse">
            <a:avLst/>
          </a:prstGeom>
          <a:solidFill>
            <a:srgbClr val="FFFFFF">
              <a:alpha val="76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1"/>
          <p:cNvSpPr/>
          <p:nvPr/>
        </p:nvSpPr>
        <p:spPr>
          <a:xfrm rot="-5400000">
            <a:off x="4123571" y="2356789"/>
            <a:ext cx="813200" cy="609900"/>
          </a:xfrm>
          <a:prstGeom prst="ellipse">
            <a:avLst/>
          </a:prstGeom>
          <a:solidFill>
            <a:srgbClr val="FFFFFF">
              <a:alpha val="76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1"/>
          <p:cNvSpPr/>
          <p:nvPr/>
        </p:nvSpPr>
        <p:spPr>
          <a:xfrm rot="-5400000">
            <a:off x="6478310" y="2356789"/>
            <a:ext cx="813200" cy="609900"/>
          </a:xfrm>
          <a:prstGeom prst="ellipse">
            <a:avLst/>
          </a:prstGeom>
          <a:solidFill>
            <a:srgbClr val="FFFFFF">
              <a:alpha val="76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1"/>
          <p:cNvSpPr txBox="1">
            <a:spLocks noGrp="1"/>
          </p:cNvSpPr>
          <p:nvPr>
            <p:ph type="subTitle" idx="2"/>
          </p:nvPr>
        </p:nvSpPr>
        <p:spPr>
          <a:xfrm>
            <a:off x="1366132" y="3576264"/>
            <a:ext cx="1577100" cy="54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dirty="0" smtClean="0"/>
              <a:t>PRINSIP OPOSISI</a:t>
            </a:r>
            <a:endParaRPr dirty="0"/>
          </a:p>
        </p:txBody>
      </p:sp>
      <p:sp>
        <p:nvSpPr>
          <p:cNvPr id="654" name="Google Shape;654;p41"/>
          <p:cNvSpPr txBox="1">
            <a:spLocks noGrp="1"/>
          </p:cNvSpPr>
          <p:nvPr>
            <p:ph type="subTitle" idx="4"/>
          </p:nvPr>
        </p:nvSpPr>
        <p:spPr>
          <a:xfrm>
            <a:off x="3741621" y="3649707"/>
            <a:ext cx="1577100" cy="54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dirty="0" smtClean="0"/>
              <a:t>PRINSIP KOMPENSASI</a:t>
            </a:r>
            <a:endParaRPr dirty="0"/>
          </a:p>
        </p:txBody>
      </p:sp>
      <p:sp>
        <p:nvSpPr>
          <p:cNvPr id="656" name="Google Shape;656;p41"/>
          <p:cNvSpPr txBox="1">
            <a:spLocks noGrp="1"/>
          </p:cNvSpPr>
          <p:nvPr>
            <p:ph type="subTitle" idx="6"/>
          </p:nvPr>
        </p:nvSpPr>
        <p:spPr>
          <a:xfrm>
            <a:off x="5774755" y="3561573"/>
            <a:ext cx="2189809" cy="54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smtClean="0"/>
              <a:t>PRINSIP PENGGABUNGAN</a:t>
            </a:r>
            <a:endParaRPr dirty="0"/>
          </a:p>
        </p:txBody>
      </p:sp>
    </p:spTree>
    <p:extLst>
      <p:ext uri="{BB962C8B-B14F-4D97-AF65-F5344CB8AC3E}">
        <p14:creationId xmlns:p14="http://schemas.microsoft.com/office/powerpoint/2010/main" val="41932946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04</a:t>
            </a:r>
            <a:endParaRPr lang="en-US" dirty="0"/>
          </a:p>
        </p:txBody>
      </p:sp>
      <p:sp>
        <p:nvSpPr>
          <p:cNvPr id="6" name="Title 5"/>
          <p:cNvSpPr>
            <a:spLocks noGrp="1"/>
          </p:cNvSpPr>
          <p:nvPr>
            <p:ph type="ctrTitle" idx="2"/>
          </p:nvPr>
        </p:nvSpPr>
        <p:spPr/>
        <p:txBody>
          <a:bodyPr/>
          <a:lstStyle/>
          <a:p>
            <a:r>
              <a:rPr lang="en-US" dirty="0" smtClean="0"/>
              <a:t>EVALUASI</a:t>
            </a:r>
            <a:endParaRPr lang="en-US" dirty="0"/>
          </a:p>
        </p:txBody>
      </p:sp>
    </p:spTree>
    <p:extLst>
      <p:ext uri="{BB962C8B-B14F-4D97-AF65-F5344CB8AC3E}">
        <p14:creationId xmlns:p14="http://schemas.microsoft.com/office/powerpoint/2010/main" val="11204784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95"/>
        <p:cNvGrpSpPr/>
        <p:nvPr/>
      </p:nvGrpSpPr>
      <p:grpSpPr>
        <a:xfrm>
          <a:off x="0" y="0"/>
          <a:ext cx="0" cy="0"/>
          <a:chOff x="0" y="0"/>
          <a:chExt cx="0" cy="0"/>
        </a:xfrm>
      </p:grpSpPr>
      <p:pic>
        <p:nvPicPr>
          <p:cNvPr id="1396" name="Google Shape;1396;p56"/>
          <p:cNvPicPr preferRelativeResize="0"/>
          <p:nvPr/>
        </p:nvPicPr>
        <p:blipFill>
          <a:blip r:embed="rId3">
            <a:alphaModFix/>
          </a:blip>
          <a:stretch>
            <a:fillRect/>
          </a:stretch>
        </p:blipFill>
        <p:spPr>
          <a:xfrm>
            <a:off x="1855017" y="181431"/>
            <a:ext cx="5167030" cy="3875272"/>
          </a:xfrm>
          <a:prstGeom prst="rect">
            <a:avLst/>
          </a:prstGeom>
          <a:noFill/>
          <a:ln>
            <a:noFill/>
          </a:ln>
        </p:spPr>
      </p:pic>
      <p:sp>
        <p:nvSpPr>
          <p:cNvPr id="1397" name="Google Shape;1397;p56"/>
          <p:cNvSpPr txBox="1">
            <a:spLocks noGrp="1"/>
          </p:cNvSpPr>
          <p:nvPr>
            <p:ph type="ctrTitle" idx="4294967295"/>
          </p:nvPr>
        </p:nvSpPr>
        <p:spPr>
          <a:xfrm>
            <a:off x="3469109" y="139500"/>
            <a:ext cx="2182545" cy="43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smtClean="0"/>
              <a:t>EVALUASI</a:t>
            </a:r>
            <a:endParaRPr sz="2000" dirty="0"/>
          </a:p>
        </p:txBody>
      </p:sp>
      <p:sp>
        <p:nvSpPr>
          <p:cNvPr id="1398" name="Google Shape;1398;p56"/>
          <p:cNvSpPr txBox="1">
            <a:spLocks noGrp="1"/>
          </p:cNvSpPr>
          <p:nvPr>
            <p:ph type="subTitle" idx="1"/>
          </p:nvPr>
        </p:nvSpPr>
        <p:spPr>
          <a:xfrm>
            <a:off x="121186" y="1521150"/>
            <a:ext cx="1965186" cy="1195833"/>
          </a:xfrm>
          <a:prstGeom prst="rect">
            <a:avLst/>
          </a:prstGeom>
        </p:spPr>
        <p:txBody>
          <a:bodyPr spcFirstLastPara="1" wrap="square" lIns="91425" tIns="91425" rIns="91425" bIns="91425" anchor="t" anchorCtr="0">
            <a:noAutofit/>
          </a:bodyPr>
          <a:lstStyle/>
          <a:p>
            <a:pPr marL="171450" indent="-171450" algn="ctr">
              <a:buFont typeface="Wingdings" pitchFamily="2" charset="2"/>
              <a:buChar char="ü"/>
            </a:pPr>
            <a:r>
              <a:rPr lang="en-US" dirty="0" err="1">
                <a:solidFill>
                  <a:schemeClr val="bg1"/>
                </a:solidFill>
              </a:rPr>
              <a:t>Konsep</a:t>
            </a:r>
            <a:r>
              <a:rPr lang="en-US" dirty="0">
                <a:solidFill>
                  <a:schemeClr val="bg1"/>
                </a:solidFill>
              </a:rPr>
              <a:t> Jung </a:t>
            </a:r>
            <a:r>
              <a:rPr lang="en-US" dirty="0" err="1">
                <a:solidFill>
                  <a:schemeClr val="bg1"/>
                </a:solidFill>
              </a:rPr>
              <a:t>mengenal</a:t>
            </a:r>
            <a:r>
              <a:rPr lang="en-US" dirty="0">
                <a:solidFill>
                  <a:schemeClr val="bg1"/>
                </a:solidFill>
              </a:rPr>
              <a:t> </a:t>
            </a:r>
            <a:r>
              <a:rPr lang="en-US" dirty="0" err="1">
                <a:solidFill>
                  <a:schemeClr val="bg1"/>
                </a:solidFill>
              </a:rPr>
              <a:t>realitis-diri</a:t>
            </a:r>
            <a:r>
              <a:rPr lang="en-US" dirty="0">
                <a:solidFill>
                  <a:schemeClr val="bg1"/>
                </a:solidFill>
              </a:rPr>
              <a:t> </a:t>
            </a:r>
            <a:r>
              <a:rPr lang="en-US" dirty="0" err="1">
                <a:solidFill>
                  <a:schemeClr val="bg1"/>
                </a:solidFill>
              </a:rPr>
              <a:t>muncul</a:t>
            </a:r>
            <a:r>
              <a:rPr lang="en-US" dirty="0">
                <a:solidFill>
                  <a:schemeClr val="bg1"/>
                </a:solidFill>
              </a:rPr>
              <a:t> </a:t>
            </a:r>
            <a:r>
              <a:rPr lang="en-US" dirty="0" err="1">
                <a:solidFill>
                  <a:schemeClr val="bg1"/>
                </a:solidFill>
              </a:rPr>
              <a:t>dalam</a:t>
            </a:r>
            <a:r>
              <a:rPr lang="en-US" dirty="0">
                <a:solidFill>
                  <a:schemeClr val="bg1"/>
                </a:solidFill>
              </a:rPr>
              <a:t> </a:t>
            </a:r>
            <a:r>
              <a:rPr lang="en-US" dirty="0" err="1">
                <a:solidFill>
                  <a:schemeClr val="bg1"/>
                </a:solidFill>
              </a:rPr>
              <a:t>teori</a:t>
            </a:r>
            <a:r>
              <a:rPr lang="en-US" dirty="0">
                <a:solidFill>
                  <a:schemeClr val="bg1"/>
                </a:solidFill>
              </a:rPr>
              <a:t> </a:t>
            </a:r>
            <a:r>
              <a:rPr lang="en-US" dirty="0" err="1">
                <a:solidFill>
                  <a:schemeClr val="bg1"/>
                </a:solidFill>
              </a:rPr>
              <a:t>dan</a:t>
            </a:r>
            <a:r>
              <a:rPr lang="en-US" dirty="0">
                <a:solidFill>
                  <a:schemeClr val="bg1"/>
                </a:solidFill>
              </a:rPr>
              <a:t> </a:t>
            </a:r>
            <a:r>
              <a:rPr lang="en-US" dirty="0" err="1">
                <a:solidFill>
                  <a:schemeClr val="bg1"/>
                </a:solidFill>
              </a:rPr>
              <a:t>aplikasi</a:t>
            </a:r>
            <a:r>
              <a:rPr lang="en-US" dirty="0">
                <a:solidFill>
                  <a:schemeClr val="bg1"/>
                </a:solidFill>
              </a:rPr>
              <a:t> </a:t>
            </a:r>
            <a:r>
              <a:rPr lang="en-US" dirty="0" err="1">
                <a:solidFill>
                  <a:schemeClr val="bg1"/>
                </a:solidFill>
              </a:rPr>
              <a:t>kepribadian</a:t>
            </a:r>
            <a:r>
              <a:rPr lang="en-US" dirty="0">
                <a:solidFill>
                  <a:schemeClr val="bg1"/>
                </a:solidFill>
              </a:rPr>
              <a:t> </a:t>
            </a:r>
            <a:r>
              <a:rPr lang="en-US" dirty="0" err="1">
                <a:solidFill>
                  <a:schemeClr val="bg1"/>
                </a:solidFill>
              </a:rPr>
              <a:t>dari</a:t>
            </a:r>
            <a:r>
              <a:rPr lang="en-US" dirty="0">
                <a:solidFill>
                  <a:schemeClr val="bg1"/>
                </a:solidFill>
              </a:rPr>
              <a:t> Horney, </a:t>
            </a:r>
            <a:r>
              <a:rPr lang="en-US" dirty="0" err="1">
                <a:solidFill>
                  <a:schemeClr val="bg1"/>
                </a:solidFill>
              </a:rPr>
              <a:t>Allport</a:t>
            </a:r>
            <a:r>
              <a:rPr lang="en-US" dirty="0">
                <a:solidFill>
                  <a:schemeClr val="bg1"/>
                </a:solidFill>
              </a:rPr>
              <a:t>, Rogers, Maslow, </a:t>
            </a:r>
            <a:r>
              <a:rPr lang="en-US" dirty="0" err="1">
                <a:solidFill>
                  <a:schemeClr val="bg1"/>
                </a:solidFill>
              </a:rPr>
              <a:t>dll</a:t>
            </a:r>
            <a:r>
              <a:rPr lang="en-US" dirty="0" smtClean="0">
                <a:solidFill>
                  <a:schemeClr val="bg1"/>
                </a:solidFill>
              </a:rPr>
              <a:t>.</a:t>
            </a:r>
          </a:p>
          <a:p>
            <a:pPr marL="171450" indent="-171450" algn="ctr">
              <a:buFont typeface="Wingdings" pitchFamily="2" charset="2"/>
              <a:buChar char="ü"/>
            </a:pPr>
            <a:r>
              <a:rPr lang="en-US" dirty="0" err="1">
                <a:solidFill>
                  <a:schemeClr val="bg1"/>
                </a:solidFill>
              </a:rPr>
              <a:t>Ketertarikan</a:t>
            </a:r>
            <a:r>
              <a:rPr lang="en-US" dirty="0">
                <a:solidFill>
                  <a:schemeClr val="bg1"/>
                </a:solidFill>
              </a:rPr>
              <a:t> </a:t>
            </a:r>
            <a:r>
              <a:rPr lang="en-US" dirty="0" err="1">
                <a:solidFill>
                  <a:schemeClr val="bg1"/>
                </a:solidFill>
              </a:rPr>
              <a:t>atau</a:t>
            </a:r>
            <a:r>
              <a:rPr lang="en-US" dirty="0">
                <a:solidFill>
                  <a:schemeClr val="bg1"/>
                </a:solidFill>
              </a:rPr>
              <a:t> </a:t>
            </a:r>
            <a:r>
              <a:rPr lang="en-US" dirty="0" err="1">
                <a:solidFill>
                  <a:schemeClr val="bg1"/>
                </a:solidFill>
              </a:rPr>
              <a:t>keterlibatannya</a:t>
            </a:r>
            <a:r>
              <a:rPr lang="en-US" dirty="0">
                <a:solidFill>
                  <a:schemeClr val="bg1"/>
                </a:solidFill>
              </a:rPr>
              <a:t> </a:t>
            </a:r>
            <a:r>
              <a:rPr lang="en-US" dirty="0" err="1">
                <a:solidFill>
                  <a:schemeClr val="bg1"/>
                </a:solidFill>
              </a:rPr>
              <a:t>dengan</a:t>
            </a:r>
            <a:r>
              <a:rPr lang="en-US" dirty="0">
                <a:solidFill>
                  <a:schemeClr val="bg1"/>
                </a:solidFill>
              </a:rPr>
              <a:t> </a:t>
            </a:r>
            <a:r>
              <a:rPr lang="en-US" dirty="0" err="1">
                <a:solidFill>
                  <a:schemeClr val="bg1"/>
                </a:solidFill>
              </a:rPr>
              <a:t>okultisme</a:t>
            </a:r>
            <a:r>
              <a:rPr lang="en-US" dirty="0">
                <a:solidFill>
                  <a:schemeClr val="bg1"/>
                </a:solidFill>
              </a:rPr>
              <a:t> </a:t>
            </a:r>
            <a:r>
              <a:rPr lang="en-US" dirty="0" err="1">
                <a:solidFill>
                  <a:schemeClr val="bg1"/>
                </a:solidFill>
              </a:rPr>
              <a:t>dan</a:t>
            </a:r>
            <a:r>
              <a:rPr lang="en-US" dirty="0">
                <a:solidFill>
                  <a:schemeClr val="bg1"/>
                </a:solidFill>
              </a:rPr>
              <a:t> </a:t>
            </a:r>
            <a:r>
              <a:rPr lang="en-US" dirty="0" err="1">
                <a:solidFill>
                  <a:schemeClr val="bg1"/>
                </a:solidFill>
              </a:rPr>
              <a:t>mitologi</a:t>
            </a:r>
            <a:r>
              <a:rPr lang="en-US" dirty="0">
                <a:solidFill>
                  <a:schemeClr val="bg1"/>
                </a:solidFill>
              </a:rPr>
              <a:t> </a:t>
            </a:r>
            <a:r>
              <a:rPr lang="en-US" dirty="0" err="1">
                <a:solidFill>
                  <a:schemeClr val="bg1"/>
                </a:solidFill>
              </a:rPr>
              <a:t>membuat</a:t>
            </a:r>
            <a:r>
              <a:rPr lang="en-US" dirty="0">
                <a:solidFill>
                  <a:schemeClr val="bg1"/>
                </a:solidFill>
              </a:rPr>
              <a:t> </a:t>
            </a:r>
            <a:r>
              <a:rPr lang="en-US" dirty="0" err="1">
                <a:solidFill>
                  <a:schemeClr val="bg1"/>
                </a:solidFill>
              </a:rPr>
              <a:t>semakin</a:t>
            </a:r>
            <a:r>
              <a:rPr lang="en-US" dirty="0">
                <a:solidFill>
                  <a:schemeClr val="bg1"/>
                </a:solidFill>
              </a:rPr>
              <a:t> </a:t>
            </a:r>
            <a:r>
              <a:rPr lang="en-US" dirty="0" err="1">
                <a:solidFill>
                  <a:schemeClr val="bg1"/>
                </a:solidFill>
              </a:rPr>
              <a:t>jauh</a:t>
            </a:r>
            <a:r>
              <a:rPr lang="en-US" dirty="0">
                <a:solidFill>
                  <a:schemeClr val="bg1"/>
                </a:solidFill>
              </a:rPr>
              <a:t> </a:t>
            </a:r>
            <a:r>
              <a:rPr lang="en-US" dirty="0" err="1">
                <a:solidFill>
                  <a:schemeClr val="bg1"/>
                </a:solidFill>
              </a:rPr>
              <a:t>dari</a:t>
            </a:r>
            <a:r>
              <a:rPr lang="en-US" dirty="0">
                <a:solidFill>
                  <a:schemeClr val="bg1"/>
                </a:solidFill>
              </a:rPr>
              <a:t> </a:t>
            </a:r>
            <a:r>
              <a:rPr lang="en-US" dirty="0" err="1">
                <a:solidFill>
                  <a:schemeClr val="bg1"/>
                </a:solidFill>
              </a:rPr>
              <a:t>analisis</a:t>
            </a:r>
            <a:r>
              <a:rPr lang="en-US" dirty="0">
                <a:solidFill>
                  <a:schemeClr val="bg1"/>
                </a:solidFill>
              </a:rPr>
              <a:t> </a:t>
            </a:r>
            <a:r>
              <a:rPr lang="en-US" dirty="0" err="1">
                <a:solidFill>
                  <a:schemeClr val="bg1"/>
                </a:solidFill>
              </a:rPr>
              <a:t>ilmiah</a:t>
            </a:r>
            <a:r>
              <a:rPr lang="en-US" dirty="0">
                <a:solidFill>
                  <a:schemeClr val="bg1"/>
                </a:solidFill>
              </a:rPr>
              <a:t>.</a:t>
            </a:r>
          </a:p>
          <a:p>
            <a:pPr marL="0" lvl="0" indent="0" algn="ctr" rtl="0">
              <a:spcBef>
                <a:spcPts val="0"/>
              </a:spcBef>
              <a:spcAft>
                <a:spcPts val="0"/>
              </a:spcAft>
              <a:buNone/>
            </a:pPr>
            <a:endParaRPr dirty="0"/>
          </a:p>
        </p:txBody>
      </p:sp>
      <p:sp>
        <p:nvSpPr>
          <p:cNvPr id="1400" name="Google Shape;1400;p56"/>
          <p:cNvSpPr txBox="1">
            <a:spLocks noGrp="1"/>
          </p:cNvSpPr>
          <p:nvPr>
            <p:ph type="subTitle" idx="3"/>
          </p:nvPr>
        </p:nvSpPr>
        <p:spPr>
          <a:xfrm flipH="1">
            <a:off x="6731308" y="1362575"/>
            <a:ext cx="1817783" cy="1989048"/>
          </a:xfrm>
          <a:prstGeom prst="rect">
            <a:avLst/>
          </a:prstGeom>
        </p:spPr>
        <p:txBody>
          <a:bodyPr spcFirstLastPara="1" wrap="square" lIns="91425" tIns="91425" rIns="91425" bIns="91425" anchor="t" anchorCtr="0">
            <a:noAutofit/>
          </a:bodyPr>
          <a:lstStyle/>
          <a:p>
            <a:pPr marL="171450" indent="-171450">
              <a:buFont typeface="Wingdings" pitchFamily="2" charset="2"/>
              <a:buChar char="ü"/>
            </a:pPr>
            <a:r>
              <a:rPr lang="en-US" dirty="0">
                <a:solidFill>
                  <a:schemeClr val="bg1"/>
                </a:solidFill>
              </a:rPr>
              <a:t>Jung </a:t>
            </a:r>
            <a:r>
              <a:rPr lang="en-US" dirty="0" err="1">
                <a:solidFill>
                  <a:schemeClr val="bg1"/>
                </a:solidFill>
              </a:rPr>
              <a:t>jarang</a:t>
            </a:r>
            <a:r>
              <a:rPr lang="en-US" dirty="0">
                <a:solidFill>
                  <a:schemeClr val="bg1"/>
                </a:solidFill>
              </a:rPr>
              <a:t> </a:t>
            </a:r>
            <a:r>
              <a:rPr lang="en-US" dirty="0" err="1">
                <a:solidFill>
                  <a:schemeClr val="bg1"/>
                </a:solidFill>
              </a:rPr>
              <a:t>diakui</a:t>
            </a:r>
            <a:r>
              <a:rPr lang="en-US" dirty="0">
                <a:solidFill>
                  <a:schemeClr val="bg1"/>
                </a:solidFill>
              </a:rPr>
              <a:t> </a:t>
            </a:r>
            <a:r>
              <a:rPr lang="en-US" dirty="0" err="1">
                <a:solidFill>
                  <a:schemeClr val="bg1"/>
                </a:solidFill>
              </a:rPr>
              <a:t>sebagai</a:t>
            </a:r>
            <a:r>
              <a:rPr lang="en-US" dirty="0">
                <a:solidFill>
                  <a:schemeClr val="bg1"/>
                </a:solidFill>
              </a:rPr>
              <a:t> </a:t>
            </a:r>
            <a:r>
              <a:rPr lang="en-US" dirty="0" err="1">
                <a:solidFill>
                  <a:schemeClr val="bg1"/>
                </a:solidFill>
              </a:rPr>
              <a:t>penemu</a:t>
            </a:r>
            <a:r>
              <a:rPr lang="en-US" dirty="0">
                <a:solidFill>
                  <a:schemeClr val="bg1"/>
                </a:solidFill>
              </a:rPr>
              <a:t> </a:t>
            </a:r>
            <a:r>
              <a:rPr lang="en-US" dirty="0" err="1">
                <a:solidFill>
                  <a:schemeClr val="bg1"/>
                </a:solidFill>
              </a:rPr>
              <a:t>konsep</a:t>
            </a:r>
            <a:r>
              <a:rPr lang="en-US" dirty="0">
                <a:solidFill>
                  <a:schemeClr val="bg1"/>
                </a:solidFill>
              </a:rPr>
              <a:t> </a:t>
            </a:r>
            <a:r>
              <a:rPr lang="en-US" dirty="0" err="1">
                <a:solidFill>
                  <a:schemeClr val="bg1"/>
                </a:solidFill>
              </a:rPr>
              <a:t>ini</a:t>
            </a:r>
            <a:r>
              <a:rPr lang="en-US" dirty="0">
                <a:solidFill>
                  <a:schemeClr val="bg1"/>
                </a:solidFill>
              </a:rPr>
              <a:t>, </a:t>
            </a:r>
            <a:r>
              <a:rPr lang="en-US" dirty="0" err="1">
                <a:solidFill>
                  <a:schemeClr val="bg1"/>
                </a:solidFill>
              </a:rPr>
              <a:t>teori</a:t>
            </a:r>
            <a:r>
              <a:rPr lang="en-US" dirty="0">
                <a:solidFill>
                  <a:schemeClr val="bg1"/>
                </a:solidFill>
              </a:rPr>
              <a:t> Jung </a:t>
            </a:r>
            <a:r>
              <a:rPr lang="en-US" dirty="0" err="1">
                <a:solidFill>
                  <a:schemeClr val="bg1"/>
                </a:solidFill>
              </a:rPr>
              <a:t>banyak</a:t>
            </a:r>
            <a:r>
              <a:rPr lang="en-US" dirty="0">
                <a:solidFill>
                  <a:schemeClr val="bg1"/>
                </a:solidFill>
              </a:rPr>
              <a:t> </a:t>
            </a:r>
            <a:r>
              <a:rPr lang="en-US" dirty="0" err="1">
                <a:solidFill>
                  <a:schemeClr val="bg1"/>
                </a:solidFill>
              </a:rPr>
              <a:t>menyentuh</a:t>
            </a:r>
            <a:r>
              <a:rPr lang="en-US" dirty="0">
                <a:solidFill>
                  <a:schemeClr val="bg1"/>
                </a:solidFill>
              </a:rPr>
              <a:t> </a:t>
            </a:r>
            <a:r>
              <a:rPr lang="en-US" dirty="0" err="1">
                <a:solidFill>
                  <a:schemeClr val="bg1"/>
                </a:solidFill>
              </a:rPr>
              <a:t>dunia</a:t>
            </a:r>
            <a:r>
              <a:rPr lang="en-US" dirty="0">
                <a:solidFill>
                  <a:schemeClr val="bg1"/>
                </a:solidFill>
              </a:rPr>
              <a:t> </a:t>
            </a:r>
            <a:r>
              <a:rPr lang="en-US" dirty="0" err="1">
                <a:solidFill>
                  <a:schemeClr val="bg1"/>
                </a:solidFill>
              </a:rPr>
              <a:t>religius</a:t>
            </a:r>
            <a:r>
              <a:rPr lang="en-US" dirty="0">
                <a:solidFill>
                  <a:schemeClr val="bg1"/>
                </a:solidFill>
              </a:rPr>
              <a:t>. </a:t>
            </a:r>
            <a:r>
              <a:rPr lang="en-US" dirty="0" err="1">
                <a:solidFill>
                  <a:schemeClr val="bg1"/>
                </a:solidFill>
              </a:rPr>
              <a:t>teori</a:t>
            </a:r>
            <a:r>
              <a:rPr lang="en-US" dirty="0">
                <a:solidFill>
                  <a:schemeClr val="bg1"/>
                </a:solidFill>
              </a:rPr>
              <a:t> Jung </a:t>
            </a:r>
            <a:r>
              <a:rPr lang="en-US" dirty="0" err="1">
                <a:solidFill>
                  <a:schemeClr val="bg1"/>
                </a:solidFill>
              </a:rPr>
              <a:t>masih</a:t>
            </a:r>
            <a:r>
              <a:rPr lang="en-US" dirty="0">
                <a:solidFill>
                  <a:schemeClr val="bg1"/>
                </a:solidFill>
              </a:rPr>
              <a:t> </a:t>
            </a:r>
            <a:r>
              <a:rPr lang="en-US" dirty="0" err="1">
                <a:solidFill>
                  <a:schemeClr val="bg1"/>
                </a:solidFill>
              </a:rPr>
              <a:t>bersifat</a:t>
            </a:r>
            <a:r>
              <a:rPr lang="en-US" dirty="0">
                <a:solidFill>
                  <a:schemeClr val="bg1"/>
                </a:solidFill>
              </a:rPr>
              <a:t> </a:t>
            </a:r>
            <a:r>
              <a:rPr lang="en-US" dirty="0" err="1">
                <a:solidFill>
                  <a:schemeClr val="bg1"/>
                </a:solidFill>
              </a:rPr>
              <a:t>konsep</a:t>
            </a:r>
            <a:r>
              <a:rPr lang="en-US" dirty="0">
                <a:solidFill>
                  <a:schemeClr val="bg1"/>
                </a:solidFill>
              </a:rPr>
              <a:t>. yang </a:t>
            </a:r>
            <a:r>
              <a:rPr lang="en-US" dirty="0" err="1">
                <a:solidFill>
                  <a:schemeClr val="bg1"/>
                </a:solidFill>
              </a:rPr>
              <a:t>banyak</a:t>
            </a:r>
            <a:r>
              <a:rPr lang="en-US" dirty="0">
                <a:solidFill>
                  <a:schemeClr val="bg1"/>
                </a:solidFill>
              </a:rPr>
              <a:t> </a:t>
            </a:r>
            <a:r>
              <a:rPr lang="en-US" dirty="0" err="1">
                <a:solidFill>
                  <a:schemeClr val="bg1"/>
                </a:solidFill>
              </a:rPr>
              <a:t>membutuhkan</a:t>
            </a:r>
            <a:r>
              <a:rPr lang="en-US" dirty="0">
                <a:solidFill>
                  <a:schemeClr val="bg1"/>
                </a:solidFill>
              </a:rPr>
              <a:t> </a:t>
            </a:r>
            <a:r>
              <a:rPr lang="en-US" dirty="0" err="1">
                <a:solidFill>
                  <a:schemeClr val="bg1"/>
                </a:solidFill>
              </a:rPr>
              <a:t>hipotesa</a:t>
            </a:r>
            <a:r>
              <a:rPr lang="en-US" dirty="0">
                <a:solidFill>
                  <a:schemeClr val="bg1"/>
                </a:solidFill>
              </a:rPr>
              <a:t> </a:t>
            </a:r>
            <a:r>
              <a:rPr lang="en-US" dirty="0" err="1">
                <a:solidFill>
                  <a:schemeClr val="bg1"/>
                </a:solidFill>
              </a:rPr>
              <a:t>dan</a:t>
            </a:r>
            <a:r>
              <a:rPr lang="en-US" dirty="0">
                <a:solidFill>
                  <a:schemeClr val="bg1"/>
                </a:solidFill>
              </a:rPr>
              <a:t> </a:t>
            </a:r>
            <a:r>
              <a:rPr lang="en-US" dirty="0" err="1">
                <a:solidFill>
                  <a:schemeClr val="bg1"/>
                </a:solidFill>
              </a:rPr>
              <a:t>uji</a:t>
            </a:r>
            <a:r>
              <a:rPr lang="en-US" dirty="0">
                <a:solidFill>
                  <a:schemeClr val="bg1"/>
                </a:solidFill>
              </a:rPr>
              <a:t> </a:t>
            </a:r>
            <a:r>
              <a:rPr lang="en-US" dirty="0" err="1">
                <a:solidFill>
                  <a:schemeClr val="bg1"/>
                </a:solidFill>
              </a:rPr>
              <a:t>eksperimen</a:t>
            </a:r>
            <a:r>
              <a:rPr lang="en-US" dirty="0">
                <a:solidFill>
                  <a:schemeClr val="bg1"/>
                </a:solidFill>
              </a:rPr>
              <a:t>, </a:t>
            </a:r>
            <a:r>
              <a:rPr lang="en-US" dirty="0" err="1">
                <a:solidFill>
                  <a:schemeClr val="bg1"/>
                </a:solidFill>
              </a:rPr>
              <a:t>pikiran</a:t>
            </a:r>
            <a:r>
              <a:rPr lang="en-US" dirty="0">
                <a:solidFill>
                  <a:schemeClr val="bg1"/>
                </a:solidFill>
              </a:rPr>
              <a:t> </a:t>
            </a:r>
            <a:r>
              <a:rPr lang="en-US" dirty="0" err="1">
                <a:solidFill>
                  <a:schemeClr val="bg1"/>
                </a:solidFill>
              </a:rPr>
              <a:t>dan</a:t>
            </a:r>
            <a:r>
              <a:rPr lang="en-US" dirty="0">
                <a:solidFill>
                  <a:schemeClr val="bg1"/>
                </a:solidFill>
              </a:rPr>
              <a:t> </a:t>
            </a:r>
            <a:r>
              <a:rPr lang="en-US" dirty="0" err="1">
                <a:solidFill>
                  <a:schemeClr val="bg1"/>
                </a:solidFill>
              </a:rPr>
              <a:t>konsep</a:t>
            </a:r>
            <a:r>
              <a:rPr lang="en-US" dirty="0">
                <a:solidFill>
                  <a:schemeClr val="bg1"/>
                </a:solidFill>
              </a:rPr>
              <a:t> Jung yang </a:t>
            </a:r>
            <a:r>
              <a:rPr lang="en-US" dirty="0" err="1">
                <a:solidFill>
                  <a:schemeClr val="bg1"/>
                </a:solidFill>
              </a:rPr>
              <a:t>orisinil</a:t>
            </a:r>
            <a:r>
              <a:rPr lang="en-US" dirty="0">
                <a:solidFill>
                  <a:schemeClr val="bg1"/>
                </a:solidFill>
              </a:rPr>
              <a:t> </a:t>
            </a:r>
            <a:r>
              <a:rPr lang="en-US" dirty="0" err="1">
                <a:solidFill>
                  <a:schemeClr val="bg1"/>
                </a:solidFill>
              </a:rPr>
              <a:t>dan</a:t>
            </a:r>
            <a:r>
              <a:rPr lang="en-US" dirty="0">
                <a:solidFill>
                  <a:schemeClr val="bg1"/>
                </a:solidFill>
              </a:rPr>
              <a:t> </a:t>
            </a:r>
            <a:r>
              <a:rPr lang="en-US" dirty="0" err="1">
                <a:solidFill>
                  <a:schemeClr val="bg1"/>
                </a:solidFill>
              </a:rPr>
              <a:t>berani</a:t>
            </a:r>
            <a:r>
              <a:rPr lang="en-US" dirty="0">
                <a:solidFill>
                  <a:schemeClr val="bg1"/>
                </a:solidFill>
              </a:rPr>
              <a:t> </a:t>
            </a:r>
            <a:r>
              <a:rPr lang="en-US" dirty="0" err="1">
                <a:solidFill>
                  <a:schemeClr val="bg1"/>
                </a:solidFill>
              </a:rPr>
              <a:t>mengungkap</a:t>
            </a:r>
            <a:r>
              <a:rPr lang="en-US" dirty="0">
                <a:solidFill>
                  <a:schemeClr val="bg1"/>
                </a:solidFill>
              </a:rPr>
              <a:t> </a:t>
            </a:r>
            <a:r>
              <a:rPr lang="en-US" dirty="0" err="1">
                <a:solidFill>
                  <a:schemeClr val="bg1"/>
                </a:solidFill>
              </a:rPr>
              <a:t>isi</a:t>
            </a:r>
            <a:r>
              <a:rPr lang="en-US" dirty="0">
                <a:solidFill>
                  <a:schemeClr val="bg1"/>
                </a:solidFill>
              </a:rPr>
              <a:t> </a:t>
            </a:r>
            <a:r>
              <a:rPr lang="en-US" dirty="0" err="1">
                <a:solidFill>
                  <a:schemeClr val="bg1"/>
                </a:solidFill>
              </a:rPr>
              <a:t>jiwa</a:t>
            </a:r>
            <a:r>
              <a:rPr lang="en-US" dirty="0">
                <a:solidFill>
                  <a:schemeClr val="bg1"/>
                </a:solidFill>
              </a:rPr>
              <a:t> </a:t>
            </a:r>
            <a:r>
              <a:rPr lang="en-US" dirty="0" err="1">
                <a:solidFill>
                  <a:schemeClr val="bg1"/>
                </a:solidFill>
              </a:rPr>
              <a:t>manusia</a:t>
            </a:r>
            <a:r>
              <a:rPr lang="en-US" dirty="0">
                <a:solidFill>
                  <a:schemeClr val="bg1"/>
                </a:solidFill>
              </a:rPr>
              <a: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993525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2743200"/>
            <a:ext cx="7123113" cy="2918048"/>
          </a:xfrm>
        </p:spPr>
        <p:txBody>
          <a:bodyPr>
            <a:normAutofit/>
          </a:bodyPr>
          <a:lstStyle/>
          <a:p>
            <a:r>
              <a:rPr lang="en-US" dirty="0" err="1" smtClean="0"/>
              <a:t>Dalam</a:t>
            </a:r>
            <a:r>
              <a:rPr lang="en-US" dirty="0" smtClean="0"/>
              <a:t> </a:t>
            </a:r>
            <a:r>
              <a:rPr lang="en-US" dirty="0" err="1" smtClean="0"/>
              <a:t>teori</a:t>
            </a:r>
            <a:r>
              <a:rPr lang="en-US" dirty="0" smtClean="0"/>
              <a:t> </a:t>
            </a:r>
            <a:r>
              <a:rPr lang="en-US" dirty="0" err="1" smtClean="0"/>
              <a:t>freud</a:t>
            </a:r>
            <a:r>
              <a:rPr lang="en-US" dirty="0" smtClean="0"/>
              <a:t> </a:t>
            </a:r>
            <a:r>
              <a:rPr lang="en-US" dirty="0" err="1" smtClean="0"/>
              <a:t>dinamika</a:t>
            </a:r>
            <a:r>
              <a:rPr lang="en-US" dirty="0" smtClean="0"/>
              <a:t> </a:t>
            </a:r>
            <a:r>
              <a:rPr lang="en-US" dirty="0" err="1" smtClean="0"/>
              <a:t>kepribadian</a:t>
            </a:r>
            <a:r>
              <a:rPr lang="en-US" dirty="0" smtClean="0"/>
              <a:t> </a:t>
            </a:r>
            <a:r>
              <a:rPr lang="en-US" dirty="0" err="1" smtClean="0"/>
              <a:t>terdiri</a:t>
            </a:r>
            <a:r>
              <a:rPr lang="en-US" dirty="0" smtClean="0"/>
              <a:t> </a:t>
            </a:r>
            <a:r>
              <a:rPr lang="en-US" dirty="0" err="1" smtClean="0"/>
              <a:t>dari</a:t>
            </a:r>
            <a:r>
              <a:rPr lang="en-US" dirty="0" smtClean="0"/>
              <a:t> </a:t>
            </a:r>
            <a:r>
              <a:rPr lang="en-US" dirty="0" err="1" smtClean="0"/>
              <a:t>jalan</a:t>
            </a:r>
            <a:r>
              <a:rPr lang="en-US" dirty="0" smtClean="0"/>
              <a:t> </a:t>
            </a:r>
            <a:r>
              <a:rPr lang="en-US" dirty="0" err="1" smtClean="0"/>
              <a:t>tempat</a:t>
            </a:r>
            <a:r>
              <a:rPr lang="en-US" dirty="0" smtClean="0"/>
              <a:t> </a:t>
            </a:r>
            <a:r>
              <a:rPr lang="en-US" dirty="0" err="1" smtClean="0"/>
              <a:t>energi</a:t>
            </a:r>
            <a:r>
              <a:rPr lang="en-US" dirty="0" smtClean="0"/>
              <a:t> </a:t>
            </a:r>
            <a:r>
              <a:rPr lang="en-US" dirty="0" err="1" smtClean="0"/>
              <a:t>psikis</a:t>
            </a:r>
            <a:r>
              <a:rPr lang="en-US" dirty="0" smtClean="0"/>
              <a:t> </a:t>
            </a:r>
            <a:r>
              <a:rPr lang="en-US" dirty="0" err="1" smtClean="0"/>
              <a:t>disalurkan</a:t>
            </a:r>
            <a:r>
              <a:rPr lang="en-US" dirty="0" smtClean="0"/>
              <a:t> </a:t>
            </a:r>
            <a:r>
              <a:rPr lang="en-US" dirty="0" err="1" smtClean="0"/>
              <a:t>dan</a:t>
            </a:r>
            <a:r>
              <a:rPr lang="en-US" dirty="0" smtClean="0"/>
              <a:t> </a:t>
            </a:r>
            <a:r>
              <a:rPr lang="en-US" dirty="0" err="1" smtClean="0"/>
              <a:t>digunakan</a:t>
            </a:r>
            <a:r>
              <a:rPr lang="en-US" dirty="0" smtClean="0"/>
              <a:t> </a:t>
            </a:r>
            <a:r>
              <a:rPr lang="en-US" dirty="0" err="1" smtClean="0"/>
              <a:t>dgn</a:t>
            </a:r>
            <a:r>
              <a:rPr lang="en-US" dirty="0" smtClean="0"/>
              <a:t> id, ego </a:t>
            </a:r>
            <a:r>
              <a:rPr lang="en-US" dirty="0" err="1" smtClean="0"/>
              <a:t>dan</a:t>
            </a:r>
            <a:r>
              <a:rPr lang="en-US" dirty="0" smtClean="0"/>
              <a:t> super ego. Karna </a:t>
            </a:r>
            <a:r>
              <a:rPr lang="en-US" dirty="0" err="1" smtClean="0"/>
              <a:t>jumlah</a:t>
            </a:r>
            <a:r>
              <a:rPr lang="en-US" dirty="0" smtClean="0"/>
              <a:t> </a:t>
            </a:r>
            <a:r>
              <a:rPr lang="en-US" dirty="0" err="1" smtClean="0"/>
              <a:t>energi</a:t>
            </a:r>
            <a:r>
              <a:rPr lang="en-US" dirty="0" smtClean="0"/>
              <a:t> </a:t>
            </a:r>
            <a:r>
              <a:rPr lang="en-US" dirty="0" err="1" smtClean="0"/>
              <a:t>itu</a:t>
            </a:r>
            <a:r>
              <a:rPr lang="en-US" dirty="0" smtClean="0"/>
              <a:t> </a:t>
            </a:r>
            <a:r>
              <a:rPr lang="en-US" dirty="0" err="1" smtClean="0"/>
              <a:t>terbatas</a:t>
            </a:r>
            <a:r>
              <a:rPr lang="en-US" dirty="0" smtClean="0"/>
              <a:t>, </a:t>
            </a:r>
            <a:r>
              <a:rPr lang="en-US" dirty="0" err="1" smtClean="0"/>
              <a:t>maka</a:t>
            </a:r>
            <a:r>
              <a:rPr lang="en-US" dirty="0" smtClean="0"/>
              <a:t> </a:t>
            </a:r>
            <a:r>
              <a:rPr lang="en-US" dirty="0" err="1" smtClean="0"/>
              <a:t>diantara</a:t>
            </a:r>
            <a:r>
              <a:rPr lang="en-US" dirty="0" smtClean="0"/>
              <a:t> </a:t>
            </a:r>
            <a:r>
              <a:rPr lang="en-US" dirty="0" err="1" smtClean="0"/>
              <a:t>ketiga</a:t>
            </a:r>
            <a:r>
              <a:rPr lang="en-US" dirty="0" smtClean="0"/>
              <a:t> </a:t>
            </a:r>
            <a:r>
              <a:rPr lang="en-US" dirty="0" err="1" smtClean="0"/>
              <a:t>sistem</a:t>
            </a:r>
            <a:r>
              <a:rPr lang="en-US" dirty="0" smtClean="0"/>
              <a:t> </a:t>
            </a:r>
            <a:r>
              <a:rPr lang="en-US" dirty="0" err="1" smtClean="0"/>
              <a:t>kepribadian</a:t>
            </a:r>
            <a:r>
              <a:rPr lang="en-US" dirty="0" smtClean="0"/>
              <a:t> </a:t>
            </a:r>
            <a:r>
              <a:rPr lang="en-US" dirty="0" err="1" smtClean="0"/>
              <a:t>tsb</a:t>
            </a:r>
            <a:r>
              <a:rPr lang="en-US" dirty="0" smtClean="0"/>
              <a:t> </a:t>
            </a:r>
            <a:r>
              <a:rPr lang="en-US" dirty="0" err="1" smtClean="0"/>
              <a:t>hampir</a:t>
            </a:r>
            <a:r>
              <a:rPr lang="en-US" dirty="0" smtClean="0"/>
              <a:t> </a:t>
            </a:r>
            <a:r>
              <a:rPr lang="en-US" dirty="0" err="1" smtClean="0"/>
              <a:t>selalu</a:t>
            </a:r>
            <a:r>
              <a:rPr lang="en-US" dirty="0" smtClean="0"/>
              <a:t> </a:t>
            </a:r>
            <a:r>
              <a:rPr lang="en-US" dirty="0" err="1" smtClean="0"/>
              <a:t>terjadi</a:t>
            </a:r>
            <a:r>
              <a:rPr lang="en-US" dirty="0" smtClean="0"/>
              <a:t> </a:t>
            </a:r>
            <a:r>
              <a:rPr lang="en-US" dirty="0" err="1" smtClean="0"/>
              <a:t>dalam</a:t>
            </a:r>
            <a:r>
              <a:rPr lang="en-US" dirty="0" smtClean="0"/>
              <a:t> </a:t>
            </a:r>
            <a:r>
              <a:rPr lang="en-US" dirty="0" err="1" smtClean="0"/>
              <a:t>penggunaan</a:t>
            </a:r>
            <a:r>
              <a:rPr lang="en-US" dirty="0" smtClean="0"/>
              <a:t> </a:t>
            </a:r>
            <a:r>
              <a:rPr lang="en-US" dirty="0" err="1" smtClean="0"/>
              <a:t>energi</a:t>
            </a:r>
            <a:r>
              <a:rPr lang="en-US" dirty="0"/>
              <a:t>.</a:t>
            </a:r>
          </a:p>
        </p:txBody>
      </p:sp>
      <p:sp>
        <p:nvSpPr>
          <p:cNvPr id="3" name="Title 2"/>
          <p:cNvSpPr>
            <a:spLocks noGrp="1"/>
          </p:cNvSpPr>
          <p:nvPr>
            <p:ph type="title"/>
          </p:nvPr>
        </p:nvSpPr>
        <p:spPr>
          <a:xfrm>
            <a:off x="1371600" y="1600200"/>
            <a:ext cx="7620000" cy="1108720"/>
          </a:xfrm>
        </p:spPr>
        <p:txBody>
          <a:bodyPr>
            <a:normAutofit/>
          </a:bodyPr>
          <a:lstStyle/>
          <a:p>
            <a:r>
              <a:rPr lang="en-US" sz="3200" dirty="0" err="1" smtClean="0"/>
              <a:t>Penyaluran</a:t>
            </a:r>
            <a:r>
              <a:rPr lang="en-US" sz="3200" dirty="0" smtClean="0"/>
              <a:t> &amp; </a:t>
            </a:r>
            <a:r>
              <a:rPr lang="en-US" sz="3200" dirty="0" err="1"/>
              <a:t>P</a:t>
            </a:r>
            <a:r>
              <a:rPr lang="en-US" sz="3200" dirty="0" err="1" smtClean="0"/>
              <a:t>enggunaan</a:t>
            </a:r>
            <a:r>
              <a:rPr lang="en-US" sz="3200" dirty="0" smtClean="0"/>
              <a:t> </a:t>
            </a:r>
            <a:r>
              <a:rPr lang="en-US" sz="3200" dirty="0" err="1"/>
              <a:t>E</a:t>
            </a:r>
            <a:r>
              <a:rPr lang="en-US" sz="3200" dirty="0" err="1" smtClean="0"/>
              <a:t>nergi</a:t>
            </a:r>
            <a:r>
              <a:rPr lang="en-US" sz="3200" dirty="0" smtClean="0"/>
              <a:t> </a:t>
            </a:r>
            <a:r>
              <a:rPr lang="en-US" sz="3200" dirty="0" err="1"/>
              <a:t>P</a:t>
            </a:r>
            <a:r>
              <a:rPr lang="en-US" sz="3200" dirty="0" err="1" smtClean="0"/>
              <a:t>sikis</a:t>
            </a:r>
            <a:endParaRPr lang="en-US" sz="3200" dirty="0"/>
          </a:p>
        </p:txBody>
      </p:sp>
    </p:spTree>
    <p:extLst>
      <p:ext uri="{BB962C8B-B14F-4D97-AF65-F5344CB8AC3E}">
        <p14:creationId xmlns:p14="http://schemas.microsoft.com/office/powerpoint/2010/main" val="14255454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05"/>
        <p:cNvGrpSpPr/>
        <p:nvPr/>
      </p:nvGrpSpPr>
      <p:grpSpPr>
        <a:xfrm>
          <a:off x="0" y="0"/>
          <a:ext cx="0" cy="0"/>
          <a:chOff x="0" y="0"/>
          <a:chExt cx="0" cy="0"/>
        </a:xfrm>
      </p:grpSpPr>
      <p:sp>
        <p:nvSpPr>
          <p:cNvPr id="1407" name="Google Shape;1407;p57"/>
          <p:cNvSpPr txBox="1">
            <a:spLocks noGrp="1"/>
          </p:cNvSpPr>
          <p:nvPr>
            <p:ph type="ctrTitle"/>
          </p:nvPr>
        </p:nvSpPr>
        <p:spPr>
          <a:xfrm flipH="1">
            <a:off x="3373063" y="3448240"/>
            <a:ext cx="7716300" cy="894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4400" dirty="0" smtClean="0">
                <a:solidFill>
                  <a:srgbClr val="645CA7"/>
                </a:solidFill>
              </a:rPr>
              <a:t>THANKYOU</a:t>
            </a:r>
            <a:endParaRPr sz="4400" dirty="0">
              <a:solidFill>
                <a:srgbClr val="645CA7"/>
              </a:solidFill>
            </a:endParaRPr>
          </a:p>
        </p:txBody>
      </p:sp>
      <p:grpSp>
        <p:nvGrpSpPr>
          <p:cNvPr id="1421" name="Google Shape;1421;p57"/>
          <p:cNvGrpSpPr/>
          <p:nvPr/>
        </p:nvGrpSpPr>
        <p:grpSpPr>
          <a:xfrm>
            <a:off x="7334084" y="4973359"/>
            <a:ext cx="149315" cy="197763"/>
            <a:chOff x="1946100" y="966975"/>
            <a:chExt cx="3456375" cy="3433375"/>
          </a:xfrm>
        </p:grpSpPr>
        <p:sp>
          <p:nvSpPr>
            <p:cNvPr id="1425" name="Google Shape;1425;p57"/>
            <p:cNvSpPr/>
            <p:nvPr/>
          </p:nvSpPr>
          <p:spPr>
            <a:xfrm>
              <a:off x="1946100" y="966975"/>
              <a:ext cx="226725" cy="204325"/>
            </a:xfrm>
            <a:custGeom>
              <a:avLst/>
              <a:gdLst/>
              <a:ahLst/>
              <a:cxnLst/>
              <a:rect l="l" t="t" r="r" b="b"/>
              <a:pathLst>
                <a:path w="9069" h="8173" extrusionOk="0">
                  <a:moveTo>
                    <a:pt x="4532" y="1"/>
                  </a:moveTo>
                  <a:cubicBezTo>
                    <a:pt x="3553" y="1"/>
                    <a:pt x="2572" y="352"/>
                    <a:pt x="1789" y="1065"/>
                  </a:cubicBezTo>
                  <a:cubicBezTo>
                    <a:pt x="123" y="2585"/>
                    <a:pt x="0" y="5158"/>
                    <a:pt x="1520" y="6825"/>
                  </a:cubicBezTo>
                  <a:cubicBezTo>
                    <a:pt x="2329" y="7707"/>
                    <a:pt x="3432" y="8173"/>
                    <a:pt x="4534" y="8173"/>
                  </a:cubicBezTo>
                  <a:cubicBezTo>
                    <a:pt x="5515" y="8173"/>
                    <a:pt x="6495" y="7805"/>
                    <a:pt x="7279" y="7094"/>
                  </a:cubicBezTo>
                  <a:cubicBezTo>
                    <a:pt x="8946" y="5575"/>
                    <a:pt x="9069" y="3002"/>
                    <a:pt x="7549" y="1335"/>
                  </a:cubicBezTo>
                  <a:cubicBezTo>
                    <a:pt x="6743" y="450"/>
                    <a:pt x="5639" y="1"/>
                    <a:pt x="4532" y="1"/>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7"/>
            <p:cNvSpPr/>
            <p:nvPr/>
          </p:nvSpPr>
          <p:spPr>
            <a:xfrm>
              <a:off x="5175750" y="4196075"/>
              <a:ext cx="226725" cy="204275"/>
            </a:xfrm>
            <a:custGeom>
              <a:avLst/>
              <a:gdLst/>
              <a:ahLst/>
              <a:cxnLst/>
              <a:rect l="l" t="t" r="r" b="b"/>
              <a:pathLst>
                <a:path w="9069" h="8171" extrusionOk="0">
                  <a:moveTo>
                    <a:pt x="4538" y="1"/>
                  </a:moveTo>
                  <a:cubicBezTo>
                    <a:pt x="3424" y="1"/>
                    <a:pt x="2316" y="456"/>
                    <a:pt x="1520" y="1357"/>
                  </a:cubicBezTo>
                  <a:lnTo>
                    <a:pt x="1495" y="1357"/>
                  </a:lnTo>
                  <a:cubicBezTo>
                    <a:pt x="0" y="3023"/>
                    <a:pt x="123" y="5597"/>
                    <a:pt x="1789" y="7116"/>
                  </a:cubicBezTo>
                  <a:cubicBezTo>
                    <a:pt x="2573" y="7827"/>
                    <a:pt x="3554" y="8170"/>
                    <a:pt x="4534" y="8170"/>
                  </a:cubicBezTo>
                  <a:cubicBezTo>
                    <a:pt x="5637" y="8170"/>
                    <a:pt x="6740" y="7729"/>
                    <a:pt x="7549" y="6847"/>
                  </a:cubicBezTo>
                  <a:cubicBezTo>
                    <a:pt x="9068" y="5180"/>
                    <a:pt x="8946" y="2582"/>
                    <a:pt x="7279" y="1063"/>
                  </a:cubicBezTo>
                  <a:cubicBezTo>
                    <a:pt x="6500" y="352"/>
                    <a:pt x="5517" y="1"/>
                    <a:pt x="4538" y="1"/>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658253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11700" y="115667"/>
            <a:ext cx="8520600" cy="74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
              <a:t>TEORI PSIKOANALISIS SOSIAL KAREN HORNEY</a:t>
            </a:r>
            <a:endParaRPr/>
          </a:p>
        </p:txBody>
      </p:sp>
    </p:spTree>
    <p:extLst>
      <p:ext uri="{BB962C8B-B14F-4D97-AF65-F5344CB8AC3E}">
        <p14:creationId xmlns:p14="http://schemas.microsoft.com/office/powerpoint/2010/main" val="6615830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66000"/>
            <a:ext cx="8520600" cy="76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 sz="2700">
                <a:highlight>
                  <a:srgbClr val="CFE2F3"/>
                </a:highlight>
              </a:rPr>
              <a:t>Biografi Karen Horney</a:t>
            </a:r>
            <a:r>
              <a:rPr lang="id" sz="2700">
                <a:highlight>
                  <a:srgbClr val="A64D79"/>
                </a:highlight>
              </a:rPr>
              <a:t> </a:t>
            </a:r>
            <a:endParaRPr sz="2700">
              <a:highlight>
                <a:srgbClr val="A64D79"/>
              </a:highlight>
            </a:endParaRPr>
          </a:p>
        </p:txBody>
      </p:sp>
      <p:sp>
        <p:nvSpPr>
          <p:cNvPr id="61" name="Google Shape;61;p14"/>
          <p:cNvSpPr/>
          <p:nvPr/>
        </p:nvSpPr>
        <p:spPr>
          <a:xfrm>
            <a:off x="224850" y="963500"/>
            <a:ext cx="8769300" cy="1303600"/>
          </a:xfrm>
          <a:prstGeom prst="roundRect">
            <a:avLst>
              <a:gd name="adj" fmla="val 16667"/>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1200"/>
              </a:spcBef>
              <a:spcAft>
                <a:spcPts val="1200"/>
              </a:spcAft>
              <a:buNone/>
            </a:pPr>
            <a:r>
              <a:rPr lang="id" sz="1500">
                <a:solidFill>
                  <a:schemeClr val="dk1"/>
                </a:solidFill>
                <a:latin typeface="Times New Roman"/>
                <a:ea typeface="Times New Roman"/>
                <a:cs typeface="Times New Roman"/>
                <a:sym typeface="Times New Roman"/>
              </a:rPr>
              <a:t>Karen Horney (dilafalkan “Horn-eye”) lahir dengan nama Karen Denielson di sebuah desa kecil dekat Humberg, Jerman, 15 September 1885 (tahun yang sama ketika Freud belajar hypnosis pada Charcot di Paris). </a:t>
            </a:r>
            <a:endParaRPr sz="1500">
              <a:latin typeface="Times New Roman"/>
              <a:ea typeface="Times New Roman"/>
              <a:cs typeface="Times New Roman"/>
              <a:sym typeface="Times New Roman"/>
            </a:endParaRPr>
          </a:p>
        </p:txBody>
      </p:sp>
      <p:sp>
        <p:nvSpPr>
          <p:cNvPr id="62" name="Google Shape;62;p14"/>
          <p:cNvSpPr/>
          <p:nvPr/>
        </p:nvSpPr>
        <p:spPr>
          <a:xfrm>
            <a:off x="224850" y="2401000"/>
            <a:ext cx="8769300" cy="2056000"/>
          </a:xfrm>
          <a:prstGeom prst="roundRect">
            <a:avLst>
              <a:gd name="adj" fmla="val 16667"/>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1200"/>
              </a:spcBef>
              <a:spcAft>
                <a:spcPts val="1200"/>
              </a:spcAft>
              <a:buNone/>
            </a:pPr>
            <a:r>
              <a:rPr lang="id" sz="1500">
                <a:solidFill>
                  <a:schemeClr val="dk1"/>
                </a:solidFill>
                <a:latin typeface="Times New Roman"/>
                <a:ea typeface="Times New Roman"/>
                <a:cs typeface="Times New Roman"/>
                <a:sym typeface="Times New Roman"/>
              </a:rPr>
              <a:t>Di tahun 1906, ketika Horney berusia 21 tahun, ia masuk ke sekolah kedokteran di Freiberg, Jerman. Disana ia bertemo Oskar Horney seorang mahasiswa fakultas ekonomi dari kampus lain. Horney menikah dengan Oskar pada tanggal 31 Oktober 1909 (tahun dimana Freud dan Jung memberikan serangkaian kuliah di Universitas Clark di Amerika Serikat). Pernikahan Horney dengan Oskar ternyata tidak pernah mengalami kebahagiaan. Lalu perselingkuhan dilakukan horney dan mereka sepakat bercerai. </a:t>
            </a:r>
            <a:endParaRPr sz="1500">
              <a:latin typeface="Times New Roman"/>
              <a:ea typeface="Times New Roman"/>
              <a:cs typeface="Times New Roman"/>
              <a:sym typeface="Times New Roman"/>
            </a:endParaRPr>
          </a:p>
        </p:txBody>
      </p:sp>
      <p:sp>
        <p:nvSpPr>
          <p:cNvPr id="63" name="Google Shape;63;p14"/>
          <p:cNvSpPr/>
          <p:nvPr/>
        </p:nvSpPr>
        <p:spPr>
          <a:xfrm>
            <a:off x="224850" y="4590900"/>
            <a:ext cx="8769300" cy="2056000"/>
          </a:xfrm>
          <a:prstGeom prst="roundRect">
            <a:avLst>
              <a:gd name="adj" fmla="val 16667"/>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1200"/>
              </a:spcBef>
              <a:spcAft>
                <a:spcPts val="1200"/>
              </a:spcAft>
              <a:buNone/>
            </a:pPr>
            <a:r>
              <a:rPr lang="id" sz="1500">
                <a:solidFill>
                  <a:schemeClr val="dk1"/>
                </a:solidFill>
                <a:latin typeface="Times New Roman"/>
                <a:ea typeface="Times New Roman"/>
                <a:cs typeface="Times New Roman"/>
                <a:sym typeface="Times New Roman"/>
              </a:rPr>
              <a:t>Karen Horney adalah seorang</a:t>
            </a:r>
            <a:r>
              <a:rPr lang="id" sz="1500">
                <a:solidFill>
                  <a:schemeClr val="dk1"/>
                </a:solidFill>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id" sz="1500" u="sng">
                <a:solidFill>
                  <a:schemeClr val="hlink"/>
                </a:solidFill>
                <a:latin typeface="Times New Roman"/>
                <a:ea typeface="Times New Roman"/>
                <a:cs typeface="Times New Roman"/>
                <a:sym typeface="Times New Roman"/>
                <a:hlinkClick r:id="rId3"/>
              </a:rPr>
              <a:t>psikolog</a:t>
            </a:r>
            <a:r>
              <a:rPr lang="id" sz="1500">
                <a:solidFill>
                  <a:schemeClr val="dk1"/>
                </a:solidFill>
                <a:latin typeface="Times New Roman"/>
                <a:ea typeface="Times New Roman"/>
                <a:cs typeface="Times New Roman"/>
                <a:sym typeface="Times New Roman"/>
              </a:rPr>
              <a:t> terkenal dan salah satu pemikir tentang</a:t>
            </a:r>
            <a:r>
              <a:rPr lang="id" sz="1500">
                <a:solidFill>
                  <a:schemeClr val="dk1"/>
                </a:solidFill>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id" sz="1500" u="sng">
                <a:solidFill>
                  <a:schemeClr val="hlink"/>
                </a:solidFill>
                <a:latin typeface="Times New Roman"/>
                <a:ea typeface="Times New Roman"/>
                <a:cs typeface="Times New Roman"/>
                <a:sym typeface="Times New Roman"/>
                <a:hlinkClick r:id="rId4"/>
              </a:rPr>
              <a:t>neurosis</a:t>
            </a:r>
            <a:r>
              <a:rPr lang="id" sz="1500">
                <a:solidFill>
                  <a:schemeClr val="dk1"/>
                </a:solidFill>
                <a:latin typeface="Times New Roman"/>
                <a:ea typeface="Times New Roman"/>
                <a:cs typeface="Times New Roman"/>
                <a:sym typeface="Times New Roman"/>
              </a:rPr>
              <a:t> yang terbaik.</a:t>
            </a:r>
            <a:r>
              <a:rPr lang="id" sz="1500" baseline="30000">
                <a:solidFill>
                  <a:schemeClr val="dk1"/>
                </a:solidFill>
                <a:latin typeface="Times New Roman"/>
                <a:ea typeface="Times New Roman"/>
                <a:cs typeface="Times New Roman"/>
                <a:sym typeface="Times New Roman"/>
              </a:rPr>
              <a:t> </a:t>
            </a:r>
            <a:r>
              <a:rPr lang="id" sz="1500">
                <a:solidFill>
                  <a:schemeClr val="dk1"/>
                </a:solidFill>
                <a:latin typeface="Times New Roman"/>
                <a:ea typeface="Times New Roman"/>
                <a:cs typeface="Times New Roman"/>
                <a:sym typeface="Times New Roman"/>
              </a:rPr>
              <a:t>Pendekatan psikologis Horney adalah</a:t>
            </a:r>
            <a:r>
              <a:rPr lang="id" sz="1500">
                <a:solidFill>
                  <a:schemeClr val="dk1"/>
                </a:solidFill>
                <a:uFill>
                  <a:noFill/>
                </a:uFill>
                <a:latin typeface="Times New Roman"/>
                <a:ea typeface="Times New Roman"/>
                <a:cs typeface="Times New Roman"/>
                <a:sym typeface="Times New Roman"/>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id" sz="1500" u="sng">
                <a:solidFill>
                  <a:schemeClr val="hlink"/>
                </a:solidFill>
                <a:latin typeface="Times New Roman"/>
                <a:ea typeface="Times New Roman"/>
                <a:cs typeface="Times New Roman"/>
                <a:sym typeface="Times New Roman"/>
                <a:hlinkClick r:id="rId5"/>
              </a:rPr>
              <a:t>Freudian</a:t>
            </a:r>
            <a:r>
              <a:rPr lang="id" sz="1500" u="sng">
                <a:solidFill>
                  <a:schemeClr val="dk1"/>
                </a:solidFill>
                <a:latin typeface="Times New Roman"/>
                <a:ea typeface="Times New Roman"/>
                <a:cs typeface="Times New Roman"/>
                <a:sym typeface="Times New Roman"/>
              </a:rPr>
              <a:t>. </a:t>
            </a:r>
            <a:r>
              <a:rPr lang="id" sz="1500">
                <a:solidFill>
                  <a:schemeClr val="dk1"/>
                </a:solidFill>
                <a:latin typeface="Times New Roman"/>
                <a:ea typeface="Times New Roman"/>
                <a:cs typeface="Times New Roman"/>
                <a:sym typeface="Times New Roman"/>
              </a:rPr>
              <a:t>Ia menekankan adanya hubungan yang jelas antara neurosis dengan kehidupan sehari-hari yang dijalani penderita neurosis.</a:t>
            </a:r>
            <a:r>
              <a:rPr lang="id" sz="1500" baseline="30000">
                <a:solidFill>
                  <a:schemeClr val="dk1"/>
                </a:solidFill>
                <a:latin typeface="Times New Roman"/>
                <a:ea typeface="Times New Roman"/>
                <a:cs typeface="Times New Roman"/>
                <a:sym typeface="Times New Roman"/>
              </a:rPr>
              <a:t> </a:t>
            </a:r>
            <a:r>
              <a:rPr lang="id" sz="1500">
                <a:solidFill>
                  <a:schemeClr val="dk1"/>
                </a:solidFill>
                <a:latin typeface="Times New Roman"/>
                <a:ea typeface="Times New Roman"/>
                <a:cs typeface="Times New Roman"/>
                <a:sym typeface="Times New Roman"/>
              </a:rPr>
              <a:t>Horney berpendapat bahwa sebenarnya neurosis adalah cara yang digunakan manusia untuk menjalani hubungan dengan manusia lainnya.</a:t>
            </a:r>
            <a:endParaRPr sz="15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4662802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92588" y="181133"/>
            <a:ext cx="8520600" cy="7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highlight>
                  <a:srgbClr val="FCE5CD"/>
                </a:highlight>
              </a:rPr>
              <a:t>Prinsip-prinsip Teori</a:t>
            </a:r>
            <a:endParaRPr>
              <a:highlight>
                <a:srgbClr val="FCE5CD"/>
              </a:highlight>
            </a:endParaRPr>
          </a:p>
        </p:txBody>
      </p:sp>
      <p:pic>
        <p:nvPicPr>
          <p:cNvPr id="69" name="Google Shape;69;p15"/>
          <p:cNvPicPr preferRelativeResize="0"/>
          <p:nvPr/>
        </p:nvPicPr>
        <p:blipFill>
          <a:blip r:embed="rId3">
            <a:alphaModFix/>
          </a:blip>
          <a:stretch>
            <a:fillRect/>
          </a:stretch>
        </p:blipFill>
        <p:spPr>
          <a:xfrm>
            <a:off x="493253" y="944734"/>
            <a:ext cx="8265372" cy="5744533"/>
          </a:xfrm>
          <a:prstGeom prst="rect">
            <a:avLst/>
          </a:prstGeom>
          <a:noFill/>
          <a:ln>
            <a:noFill/>
          </a:ln>
        </p:spPr>
      </p:pic>
      <p:sp>
        <p:nvSpPr>
          <p:cNvPr id="70" name="Google Shape;70;p15"/>
          <p:cNvSpPr txBox="1"/>
          <p:nvPr/>
        </p:nvSpPr>
        <p:spPr>
          <a:xfrm>
            <a:off x="1772700" y="1754800"/>
            <a:ext cx="6822300" cy="103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 name="Google Shape;71;p15"/>
          <p:cNvSpPr txBox="1"/>
          <p:nvPr/>
        </p:nvSpPr>
        <p:spPr>
          <a:xfrm>
            <a:off x="1727700" y="1569200"/>
            <a:ext cx="6912300" cy="1409600"/>
          </a:xfrm>
          <a:prstGeom prst="rect">
            <a:avLst/>
          </a:prstGeom>
          <a:solidFill>
            <a:srgbClr val="C27BA0"/>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id" sz="1900">
                <a:solidFill>
                  <a:schemeClr val="dk1"/>
                </a:solidFill>
                <a:latin typeface="Times New Roman"/>
                <a:ea typeface="Times New Roman"/>
                <a:cs typeface="Times New Roman"/>
                <a:sym typeface="Times New Roman"/>
              </a:rPr>
              <a:t>Orientasi dasar teori Karen Horney (Corey, 2013:32) diidentifikasi dengan teori-teori sosial psikologis yang dikembangkan sebagai reaksi melawan orientasi yang mekanistik dan biologis dari Freud.</a:t>
            </a:r>
            <a:endParaRPr sz="19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72" name="Google Shape;72;p15"/>
          <p:cNvSpPr txBox="1"/>
          <p:nvPr/>
        </p:nvSpPr>
        <p:spPr>
          <a:xfrm>
            <a:off x="2041325" y="3429000"/>
            <a:ext cx="6717300" cy="922000"/>
          </a:xfrm>
          <a:prstGeom prst="rect">
            <a:avLst/>
          </a:prstGeom>
          <a:solidFill>
            <a:srgbClr val="C27BA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d"/>
              <a:t>Horney percaya bahwa psikoanalisis perlu dikembangkan keluar dari keterbatasan-keterbatasan psikologi yang berlandaskan naluri-naluri.</a:t>
            </a:r>
            <a:endParaRPr/>
          </a:p>
        </p:txBody>
      </p:sp>
      <p:sp>
        <p:nvSpPr>
          <p:cNvPr id="73" name="Google Shape;73;p15"/>
          <p:cNvSpPr txBox="1"/>
          <p:nvPr/>
        </p:nvSpPr>
        <p:spPr>
          <a:xfrm>
            <a:off x="1663500" y="4657667"/>
            <a:ext cx="7040700" cy="2031600"/>
          </a:xfrm>
          <a:prstGeom prst="rect">
            <a:avLst/>
          </a:prstGeom>
          <a:solidFill>
            <a:srgbClr val="C27BA0"/>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id" sz="1700">
                <a:solidFill>
                  <a:schemeClr val="dk1"/>
                </a:solidFill>
                <a:latin typeface="Times New Roman"/>
                <a:ea typeface="Times New Roman"/>
                <a:cs typeface="Times New Roman"/>
                <a:sym typeface="Times New Roman"/>
              </a:rPr>
              <a:t>Konsep utama dari Horney adalah kecemasan dasar, yakni perasaan terisolasi dan tak berdaya yang dialami oleh anak di dalam-dunia yang secara potensial bersifat permusuhan. Segala hal yang mengganggu keamana dasar anak dalam kaitannya dengan keintiman hubungan dalam keluarga </a:t>
            </a:r>
            <a:r>
              <a:rPr lang="id" sz="1600">
                <a:solidFill>
                  <a:schemeClr val="dk1"/>
                </a:solidFill>
                <a:latin typeface="Times New Roman"/>
                <a:ea typeface="Times New Roman"/>
                <a:cs typeface="Times New Roman"/>
                <a:sym typeface="Times New Roman"/>
              </a:rPr>
              <a:t>menghasilkan kecemasan dasar.</a:t>
            </a:r>
            <a:endParaRPr sz="16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2846639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841500" y="229833"/>
            <a:ext cx="7461000" cy="794800"/>
          </a:xfrm>
          <a:prstGeom prst="rect">
            <a:avLst/>
          </a:prstGeom>
          <a:solidFill>
            <a:srgbClr val="6FA8DC"/>
          </a:solidFill>
        </p:spPr>
        <p:txBody>
          <a:bodyPr spcFirstLastPara="1" wrap="square" lIns="91425" tIns="91425" rIns="91425" bIns="91425" anchor="t" anchorCtr="0">
            <a:noAutofit/>
          </a:bodyPr>
          <a:lstStyle/>
          <a:p>
            <a:pPr marL="0" lvl="0" indent="0" algn="ctr" rtl="0">
              <a:spcBef>
                <a:spcPts val="0"/>
              </a:spcBef>
              <a:spcAft>
                <a:spcPts val="0"/>
              </a:spcAft>
              <a:buNone/>
            </a:pPr>
            <a:r>
              <a:rPr lang="id"/>
              <a:t>Teori psikoanalisis menurut Karen Horney </a:t>
            </a:r>
            <a:endParaRPr/>
          </a:p>
        </p:txBody>
      </p:sp>
      <p:sp>
        <p:nvSpPr>
          <p:cNvPr id="79" name="Google Shape;79;p16"/>
          <p:cNvSpPr txBox="1"/>
          <p:nvPr/>
        </p:nvSpPr>
        <p:spPr>
          <a:xfrm>
            <a:off x="4713750" y="2990300"/>
            <a:ext cx="7338000" cy="114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16"/>
          <p:cNvSpPr/>
          <p:nvPr/>
        </p:nvSpPr>
        <p:spPr>
          <a:xfrm>
            <a:off x="579150" y="1421100"/>
            <a:ext cx="8091600" cy="4088000"/>
          </a:xfrm>
          <a:prstGeom prst="round1Rect">
            <a:avLst>
              <a:gd name="adj" fmla="val 16667"/>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600"/>
              </a:spcAft>
              <a:buClr>
                <a:schemeClr val="dk1"/>
              </a:buClr>
              <a:buSzPts val="1100"/>
              <a:buFont typeface="Arial"/>
              <a:buNone/>
            </a:pPr>
            <a:r>
              <a:rPr lang="id" sz="1900">
                <a:solidFill>
                  <a:schemeClr val="dk1"/>
                </a:solidFill>
                <a:highlight>
                  <a:srgbClr val="C27BA0"/>
                </a:highlight>
                <a:latin typeface="Times New Roman"/>
                <a:ea typeface="Times New Roman"/>
                <a:cs typeface="Times New Roman"/>
                <a:sym typeface="Times New Roman"/>
              </a:rPr>
              <a:t>Teori psikoanalisis dari Karen Horney (Horn eye) dibentuk berdasarkan asumsi bahwa kondisi sosial dan kultural, terutama pengalaman-pengalaman masa kanak-kanak, sangat besar pengaruhnya dalam membentuk kepribadian seseorang. Orang yang tidak mendapat kasih sayang yang cukup pada masa kanak-kanak mengembangkan permusuhan dasar (</a:t>
            </a:r>
            <a:r>
              <a:rPr lang="id" sz="1900" i="1">
                <a:solidFill>
                  <a:schemeClr val="dk1"/>
                </a:solidFill>
                <a:highlight>
                  <a:srgbClr val="C27BA0"/>
                </a:highlight>
                <a:latin typeface="Times New Roman"/>
                <a:ea typeface="Times New Roman"/>
                <a:cs typeface="Times New Roman"/>
                <a:sym typeface="Times New Roman"/>
              </a:rPr>
              <a:t>basic hostility</a:t>
            </a:r>
            <a:r>
              <a:rPr lang="id" sz="1900">
                <a:solidFill>
                  <a:schemeClr val="dk1"/>
                </a:solidFill>
                <a:highlight>
                  <a:srgbClr val="C27BA0"/>
                </a:highlight>
                <a:latin typeface="Times New Roman"/>
                <a:ea typeface="Times New Roman"/>
                <a:cs typeface="Times New Roman"/>
                <a:sym typeface="Times New Roman"/>
              </a:rPr>
              <a:t>) terhadap orang tua mereka. Dan akibatnya mengalami kecemasan dasar.</a:t>
            </a:r>
            <a:endParaRPr sz="1700">
              <a:highlight>
                <a:srgbClr val="C27BA0"/>
              </a:highlight>
            </a:endParaRPr>
          </a:p>
        </p:txBody>
      </p:sp>
    </p:spTree>
    <p:extLst>
      <p:ext uri="{BB962C8B-B14F-4D97-AF65-F5344CB8AC3E}">
        <p14:creationId xmlns:p14="http://schemas.microsoft.com/office/powerpoint/2010/main" val="41321764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540000" y="306867"/>
            <a:ext cx="8520600" cy="763600"/>
          </a:xfrm>
          <a:prstGeom prst="rect">
            <a:avLst/>
          </a:prstGeom>
          <a:solidFill>
            <a:srgbClr val="C27BA0"/>
          </a:solidFill>
        </p:spPr>
        <p:txBody>
          <a:bodyPr spcFirstLastPara="1" wrap="square" lIns="91425" tIns="91425" rIns="91425" bIns="91425" anchor="t" anchorCtr="0">
            <a:noAutofit/>
          </a:bodyPr>
          <a:lstStyle/>
          <a:p>
            <a:pPr marL="0" lvl="0" indent="0" algn="ctr" rtl="0">
              <a:spcBef>
                <a:spcPts val="0"/>
              </a:spcBef>
              <a:spcAft>
                <a:spcPts val="0"/>
              </a:spcAft>
              <a:buNone/>
            </a:pPr>
            <a:r>
              <a:rPr lang="id"/>
              <a:t>Pengantar teori psikoanalisis sosial</a:t>
            </a:r>
            <a:endParaRPr/>
          </a:p>
        </p:txBody>
      </p:sp>
      <p:sp>
        <p:nvSpPr>
          <p:cNvPr id="86" name="Google Shape;86;p17"/>
          <p:cNvSpPr txBox="1">
            <a:spLocks noGrp="1"/>
          </p:cNvSpPr>
          <p:nvPr>
            <p:ph type="body" idx="1"/>
          </p:nvPr>
        </p:nvSpPr>
        <p:spPr>
          <a:xfrm>
            <a:off x="814650" y="1210900"/>
            <a:ext cx="7514700" cy="448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id">
                <a:solidFill>
                  <a:srgbClr val="000000"/>
                </a:solidFill>
                <a:highlight>
                  <a:srgbClr val="F9CB9C"/>
                </a:highlight>
              </a:rPr>
              <a:t>Konsep dasar</a:t>
            </a:r>
            <a:endParaRPr sz="1500">
              <a:solidFill>
                <a:srgbClr val="000000"/>
              </a:solidFill>
              <a:highlight>
                <a:srgbClr val="F9CB9C"/>
              </a:highlight>
            </a:endParaRPr>
          </a:p>
        </p:txBody>
      </p:sp>
      <p:sp>
        <p:nvSpPr>
          <p:cNvPr id="87" name="Google Shape;87;p17"/>
          <p:cNvSpPr/>
          <p:nvPr/>
        </p:nvSpPr>
        <p:spPr>
          <a:xfrm>
            <a:off x="91725" y="1956400"/>
            <a:ext cx="2431200" cy="4541200"/>
          </a:xfrm>
          <a:prstGeom prst="roundRect">
            <a:avLst>
              <a:gd name="adj" fmla="val 16667"/>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04800" algn="ctr" rtl="0">
              <a:spcBef>
                <a:spcPts val="0"/>
              </a:spcBef>
              <a:spcAft>
                <a:spcPts val="0"/>
              </a:spcAft>
              <a:buSzPts val="1200"/>
              <a:buAutoNum type="arabicPeriod"/>
            </a:pPr>
            <a:r>
              <a:rPr lang="id" sz="1200" b="1"/>
              <a:t>Kecemasan</a:t>
            </a:r>
            <a:endParaRPr sz="1200" b="1"/>
          </a:p>
          <a:p>
            <a:pPr marL="0" lvl="0" indent="0" algn="l" rtl="0">
              <a:spcBef>
                <a:spcPts val="0"/>
              </a:spcBef>
              <a:spcAft>
                <a:spcPts val="0"/>
              </a:spcAft>
              <a:buNone/>
            </a:pPr>
            <a:r>
              <a:rPr lang="id" sz="1200" b="1"/>
              <a:t>Dasar dan Permusuhan Dasar, </a:t>
            </a:r>
            <a:endParaRPr sz="1200" b="1"/>
          </a:p>
          <a:p>
            <a:pPr marL="0" lvl="0" indent="0" algn="l" rtl="0">
              <a:spcBef>
                <a:spcPts val="0"/>
              </a:spcBef>
              <a:spcAft>
                <a:spcPts val="0"/>
              </a:spcAft>
              <a:buNone/>
            </a:pPr>
            <a:r>
              <a:rPr lang="id" sz="1200"/>
              <a:t>Kecemasan</a:t>
            </a:r>
            <a:endParaRPr sz="1200"/>
          </a:p>
          <a:p>
            <a:pPr marL="0" lvl="0" indent="0" algn="l" rtl="0">
              <a:spcBef>
                <a:spcPts val="0"/>
              </a:spcBef>
              <a:spcAft>
                <a:spcPts val="0"/>
              </a:spcAft>
              <a:buNone/>
            </a:pPr>
            <a:r>
              <a:rPr lang="id" sz="1200"/>
              <a:t>dan permusuhan cenderung di repress, atau dikeluarkan dari kesadaran, karena</a:t>
            </a:r>
            <a:endParaRPr sz="1200"/>
          </a:p>
          <a:p>
            <a:pPr marL="0" lvl="0" indent="0" algn="l" rtl="0">
              <a:spcBef>
                <a:spcPts val="0"/>
              </a:spcBef>
              <a:spcAft>
                <a:spcPts val="0"/>
              </a:spcAft>
              <a:buNone/>
            </a:pPr>
            <a:r>
              <a:rPr lang="id" sz="1200"/>
              <a:t>menunjukkan rasa takut bisa membuka kelemahan diri, dan menunjukkan rasa marah</a:t>
            </a:r>
            <a:endParaRPr sz="1200"/>
          </a:p>
          <a:p>
            <a:pPr marL="0" lvl="0" indent="0" algn="l" rtl="0">
              <a:spcBef>
                <a:spcPts val="0"/>
              </a:spcBef>
              <a:spcAft>
                <a:spcPts val="0"/>
              </a:spcAft>
              <a:buNone/>
            </a:pPr>
            <a:r>
              <a:rPr lang="id" sz="1200"/>
              <a:t>beresiko dihukum dan kehilangan cinta dan keamanan. Hal tersebut Horney</a:t>
            </a:r>
            <a:endParaRPr sz="1200"/>
          </a:p>
          <a:p>
            <a:pPr marL="0" lvl="0" indent="0" algn="l" rtl="0">
              <a:lnSpc>
                <a:spcPct val="115000"/>
              </a:lnSpc>
              <a:spcBef>
                <a:spcPts val="0"/>
              </a:spcBef>
              <a:spcAft>
                <a:spcPts val="0"/>
              </a:spcAft>
              <a:buClr>
                <a:schemeClr val="dk1"/>
              </a:buClr>
              <a:buSzPts val="1100"/>
              <a:buFont typeface="Arial"/>
              <a:buNone/>
            </a:pPr>
            <a:r>
              <a:rPr lang="id" sz="1200"/>
              <a:t>gambarkan seperti “lingkaran setan”.</a:t>
            </a:r>
            <a:endParaRPr sz="1200"/>
          </a:p>
          <a:p>
            <a:pPr marL="0" lvl="0" indent="0" algn="l" rtl="0">
              <a:spcBef>
                <a:spcPts val="0"/>
              </a:spcBef>
              <a:spcAft>
                <a:spcPts val="0"/>
              </a:spcAft>
              <a:buNone/>
            </a:pPr>
            <a:endParaRPr/>
          </a:p>
        </p:txBody>
      </p:sp>
      <p:sp>
        <p:nvSpPr>
          <p:cNvPr id="88" name="Google Shape;88;p17"/>
          <p:cNvSpPr/>
          <p:nvPr/>
        </p:nvSpPr>
        <p:spPr>
          <a:xfrm>
            <a:off x="2612650" y="2079400"/>
            <a:ext cx="1783800" cy="2699200"/>
          </a:xfrm>
          <a:prstGeom prst="roundRect">
            <a:avLst>
              <a:gd name="adj" fmla="val 16667"/>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id" b="1">
                <a:solidFill>
                  <a:schemeClr val="dk1"/>
                </a:solidFill>
              </a:rPr>
              <a:t>2. Dorongan Komplusif: </a:t>
            </a:r>
            <a:r>
              <a:rPr lang="id">
                <a:solidFill>
                  <a:schemeClr val="dk1"/>
                </a:solidFill>
              </a:rPr>
              <a:t>Kebutuhan-</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id">
                <a:solidFill>
                  <a:schemeClr val="dk1"/>
                </a:solidFill>
              </a:rPr>
              <a:t>kebutuhan Neurotik &amp; Kecenderungan Neurotik.</a:t>
            </a:r>
            <a:endParaRPr>
              <a:solidFill>
                <a:schemeClr val="dk1"/>
              </a:solidFill>
            </a:endParaRPr>
          </a:p>
          <a:p>
            <a:pPr marL="0" lvl="0" indent="0" algn="l" rtl="0">
              <a:spcBef>
                <a:spcPts val="0"/>
              </a:spcBef>
              <a:spcAft>
                <a:spcPts val="0"/>
              </a:spcAft>
              <a:buNone/>
            </a:pPr>
            <a:endParaRPr/>
          </a:p>
        </p:txBody>
      </p:sp>
      <p:sp>
        <p:nvSpPr>
          <p:cNvPr id="89" name="Google Shape;89;p17"/>
          <p:cNvSpPr/>
          <p:nvPr/>
        </p:nvSpPr>
        <p:spPr>
          <a:xfrm>
            <a:off x="4486175" y="2079400"/>
            <a:ext cx="2277900" cy="4541200"/>
          </a:xfrm>
          <a:prstGeom prst="roundRect">
            <a:avLst>
              <a:gd name="adj" fmla="val 16667"/>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d" b="1">
                <a:solidFill>
                  <a:schemeClr val="dk1"/>
                </a:solidFill>
              </a:rPr>
              <a:t>3. Konflik Intrapsikis</a:t>
            </a:r>
            <a:r>
              <a:rPr lang="id">
                <a:solidFill>
                  <a:schemeClr val="dk1"/>
                </a:solidFill>
              </a:rPr>
              <a:t>, Kecenderungan neurotik yang timbul dari kecemasan dasar,</a:t>
            </a:r>
            <a:endParaRPr>
              <a:solidFill>
                <a:schemeClr val="dk1"/>
              </a:solidFill>
            </a:endParaRPr>
          </a:p>
          <a:p>
            <a:pPr marL="0" lvl="0" indent="0" algn="l" rtl="0">
              <a:spcBef>
                <a:spcPts val="0"/>
              </a:spcBef>
              <a:spcAft>
                <a:spcPts val="0"/>
              </a:spcAft>
              <a:buNone/>
            </a:pPr>
            <a:r>
              <a:rPr lang="id">
                <a:solidFill>
                  <a:schemeClr val="dk1"/>
                </a:solidFill>
              </a:rPr>
              <a:t>berkembang dari hubungan anak dengan orang lain: </a:t>
            </a:r>
            <a:endParaRPr>
              <a:solidFill>
                <a:schemeClr val="dk1"/>
              </a:solidFill>
            </a:endParaRPr>
          </a:p>
          <a:p>
            <a:pPr marL="0" lvl="0" indent="0" algn="l" rtl="0">
              <a:spcBef>
                <a:spcPts val="0"/>
              </a:spcBef>
              <a:spcAft>
                <a:spcPts val="0"/>
              </a:spcAft>
              <a:buNone/>
            </a:pPr>
            <a:r>
              <a:rPr lang="id">
                <a:solidFill>
                  <a:schemeClr val="dk1"/>
                </a:solidFill>
              </a:rPr>
              <a:t>a) Diri Rendah (Despised Real Self)</a:t>
            </a:r>
            <a:endParaRPr>
              <a:solidFill>
                <a:schemeClr val="dk1"/>
              </a:solidFill>
            </a:endParaRPr>
          </a:p>
          <a:p>
            <a:pPr marL="0" lvl="0" indent="0" algn="l" rtl="0">
              <a:spcBef>
                <a:spcPts val="0"/>
              </a:spcBef>
              <a:spcAft>
                <a:spcPts val="0"/>
              </a:spcAft>
              <a:buNone/>
            </a:pPr>
            <a:r>
              <a:rPr lang="id">
                <a:solidFill>
                  <a:schemeClr val="dk1"/>
                </a:solidFill>
              </a:rPr>
              <a:t>b) Diri Nyata (Real Self)</a:t>
            </a:r>
            <a:endParaRPr>
              <a:solidFill>
                <a:schemeClr val="dk1"/>
              </a:solidFill>
            </a:endParaRPr>
          </a:p>
          <a:p>
            <a:pPr marL="0" lvl="0" indent="0" algn="l" rtl="0">
              <a:spcBef>
                <a:spcPts val="0"/>
              </a:spcBef>
              <a:spcAft>
                <a:spcPts val="0"/>
              </a:spcAft>
              <a:buNone/>
            </a:pPr>
            <a:r>
              <a:rPr lang="id">
                <a:solidFill>
                  <a:schemeClr val="dk1"/>
                </a:solidFill>
              </a:rPr>
              <a:t>c) Diri Ideal (Ideal Self) d) Diri Aktual</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id">
                <a:solidFill>
                  <a:schemeClr val="dk1"/>
                </a:solidFill>
              </a:rPr>
              <a:t>(Actual Self)</a:t>
            </a:r>
            <a:endParaRPr>
              <a:solidFill>
                <a:schemeClr val="dk1"/>
              </a:solidFill>
            </a:endParaRPr>
          </a:p>
          <a:p>
            <a:pPr marL="0" lvl="0" indent="0" algn="l" rtl="0">
              <a:spcBef>
                <a:spcPts val="0"/>
              </a:spcBef>
              <a:spcAft>
                <a:spcPts val="0"/>
              </a:spcAft>
              <a:buNone/>
            </a:pPr>
            <a:endParaRPr/>
          </a:p>
        </p:txBody>
      </p:sp>
      <p:sp>
        <p:nvSpPr>
          <p:cNvPr id="90" name="Google Shape;90;p17"/>
          <p:cNvSpPr/>
          <p:nvPr/>
        </p:nvSpPr>
        <p:spPr>
          <a:xfrm>
            <a:off x="6853800" y="2007800"/>
            <a:ext cx="2206800" cy="4684400"/>
          </a:xfrm>
          <a:prstGeom prst="roundRect">
            <a:avLst>
              <a:gd name="adj" fmla="val 16667"/>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d" sz="1600" b="1">
                <a:solidFill>
                  <a:schemeClr val="dk1"/>
                </a:solidFill>
              </a:rPr>
              <a:t>4. Psikologi Feminin</a:t>
            </a:r>
            <a:r>
              <a:rPr lang="id" sz="1600">
                <a:solidFill>
                  <a:schemeClr val="dk1"/>
                </a:solidFill>
              </a:rPr>
              <a:t>, Horney meyakini bahwa kecemasan dasar merupakan penyebab utama</a:t>
            </a:r>
            <a:endParaRPr sz="1600">
              <a:solidFill>
                <a:schemeClr val="dk1"/>
              </a:solidFill>
            </a:endParaRPr>
          </a:p>
          <a:p>
            <a:pPr marL="0" lvl="0" indent="0" algn="l" rtl="0">
              <a:spcBef>
                <a:spcPts val="0"/>
              </a:spcBef>
              <a:spcAft>
                <a:spcPts val="0"/>
              </a:spcAft>
              <a:buNone/>
            </a:pPr>
            <a:r>
              <a:rPr lang="id" sz="1600">
                <a:solidFill>
                  <a:schemeClr val="dk1"/>
                </a:solidFill>
              </a:rPr>
              <a:t>dan kebutuhan pria untuk mengalahkan wanita dan dari keinginan wanita untuk</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id" sz="1600">
                <a:solidFill>
                  <a:schemeClr val="dk1"/>
                </a:solidFill>
              </a:rPr>
              <a:t>mempermalukan pria. </a:t>
            </a:r>
            <a:endParaRPr sz="1600">
              <a:solidFill>
                <a:schemeClr val="dk1"/>
              </a:solidFill>
            </a:endParaRPr>
          </a:p>
          <a:p>
            <a:pPr marL="0" lvl="0" indent="0" algn="l" rtl="0">
              <a:spcBef>
                <a:spcPts val="0"/>
              </a:spcBef>
              <a:spcAft>
                <a:spcPts val="0"/>
              </a:spcAft>
              <a:buNone/>
            </a:pPr>
            <a:endParaRPr sz="1500" b="1">
              <a:solidFill>
                <a:schemeClr val="dk1"/>
              </a:solidFill>
            </a:endParaRPr>
          </a:p>
        </p:txBody>
      </p:sp>
    </p:spTree>
    <p:extLst>
      <p:ext uri="{BB962C8B-B14F-4D97-AF65-F5344CB8AC3E}">
        <p14:creationId xmlns:p14="http://schemas.microsoft.com/office/powerpoint/2010/main" val="5388324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1329950" y="83418"/>
            <a:ext cx="6848400" cy="789809"/>
          </a:xfrm>
          <a:prstGeom prst="rect">
            <a:avLst/>
          </a:prstGeom>
          <a:solidFill>
            <a:srgbClr val="E06666"/>
          </a:solidFill>
          <a:ln w="9525" cap="flat" cmpd="sng">
            <a:solidFill>
              <a:srgbClr val="E69138"/>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id" sz="1800" b="1" dirty="0">
                <a:solidFill>
                  <a:srgbClr val="FFFFFF"/>
                </a:solidFill>
                <a:latin typeface="Aharoni"/>
                <a:ea typeface="Aharoni"/>
                <a:cs typeface="Aharoni"/>
                <a:sym typeface="Aharoni"/>
              </a:rPr>
              <a:t>Gambaran pemikiran Horney tentang “Lingkaran </a:t>
            </a:r>
            <a:r>
              <a:rPr lang="en-US" sz="1800" b="1" dirty="0" err="1" smtClean="0">
                <a:solidFill>
                  <a:srgbClr val="FFFFFF"/>
                </a:solidFill>
                <a:latin typeface="Aharoni"/>
                <a:ea typeface="Aharoni"/>
                <a:cs typeface="Aharoni"/>
                <a:sym typeface="Aharoni"/>
              </a:rPr>
              <a:t>setan</a:t>
            </a:r>
            <a:r>
              <a:rPr lang="en-US" sz="1800" b="1" dirty="0" smtClean="0">
                <a:solidFill>
                  <a:srgbClr val="FFFFFF"/>
                </a:solidFill>
                <a:latin typeface="Aharoni"/>
                <a:ea typeface="Aharoni"/>
                <a:cs typeface="Aharoni"/>
                <a:sym typeface="Aharoni"/>
              </a:rPr>
              <a:t>”</a:t>
            </a:r>
            <a:r>
              <a:rPr lang="id" dirty="0" smtClean="0"/>
              <a:t> </a:t>
            </a:r>
            <a:endParaRPr dirty="0"/>
          </a:p>
        </p:txBody>
      </p:sp>
      <p:sp>
        <p:nvSpPr>
          <p:cNvPr id="107" name="Google Shape;107;p19"/>
          <p:cNvSpPr txBox="1">
            <a:spLocks noGrp="1"/>
          </p:cNvSpPr>
          <p:nvPr>
            <p:ph type="body" idx="1"/>
          </p:nvPr>
        </p:nvSpPr>
        <p:spPr>
          <a:xfrm>
            <a:off x="108600" y="975000"/>
            <a:ext cx="8926800" cy="58832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08" name="Google Shape;108;p19"/>
          <p:cNvSpPr/>
          <p:nvPr/>
        </p:nvSpPr>
        <p:spPr>
          <a:xfrm>
            <a:off x="6150650" y="5120233"/>
            <a:ext cx="2202600" cy="1507600"/>
          </a:xfrm>
          <a:prstGeom prst="ellipse">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1600"/>
              </a:spcAft>
              <a:buNone/>
            </a:pPr>
            <a:r>
              <a:rPr lang="id" sz="1300"/>
              <a:t>kurang kehangatan dan cinta orangtua</a:t>
            </a:r>
            <a:endParaRPr sz="1300"/>
          </a:p>
        </p:txBody>
      </p:sp>
      <p:sp>
        <p:nvSpPr>
          <p:cNvPr id="109" name="Google Shape;109;p19"/>
          <p:cNvSpPr/>
          <p:nvPr/>
        </p:nvSpPr>
        <p:spPr>
          <a:xfrm>
            <a:off x="3481500" y="4964433"/>
            <a:ext cx="2506200" cy="1819200"/>
          </a:xfrm>
          <a:prstGeom prst="ellipse">
            <a:avLst/>
          </a:prstGeom>
          <a:solidFill>
            <a:srgbClr val="C27BA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1600"/>
              </a:spcAft>
              <a:buNone/>
            </a:pPr>
            <a:r>
              <a:rPr lang="id"/>
              <a:t>permusuhan dan kemarahan karena diperlakukan buruk</a:t>
            </a:r>
            <a:endParaRPr/>
          </a:p>
        </p:txBody>
      </p:sp>
      <p:sp>
        <p:nvSpPr>
          <p:cNvPr id="110" name="Google Shape;110;p19"/>
          <p:cNvSpPr/>
          <p:nvPr/>
        </p:nvSpPr>
        <p:spPr>
          <a:xfrm>
            <a:off x="1173625" y="4824000"/>
            <a:ext cx="2202600" cy="1987600"/>
          </a:xfrm>
          <a:prstGeom prst="ellipse">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9"/>
          <p:cNvSpPr txBox="1"/>
          <p:nvPr/>
        </p:nvSpPr>
        <p:spPr>
          <a:xfrm>
            <a:off x="735625" y="4992400"/>
            <a:ext cx="2640600" cy="906000"/>
          </a:xfrm>
          <a:prstGeom prst="rect">
            <a:avLst/>
          </a:prstGeom>
          <a:noFill/>
          <a:ln>
            <a:noFill/>
          </a:ln>
        </p:spPr>
        <p:txBody>
          <a:bodyPr spcFirstLastPara="1" wrap="square" lIns="91425" tIns="91425" rIns="91425" bIns="91425" anchor="t" anchorCtr="0">
            <a:noAutofit/>
          </a:bodyPr>
          <a:lstStyle/>
          <a:p>
            <a:pPr marL="457200" lvl="0" indent="0" algn="ctr" rtl="0">
              <a:lnSpc>
                <a:spcPct val="115000"/>
              </a:lnSpc>
              <a:spcBef>
                <a:spcPts val="0"/>
              </a:spcBef>
              <a:spcAft>
                <a:spcPts val="1600"/>
              </a:spcAft>
              <a:buNone/>
            </a:pPr>
            <a:r>
              <a:rPr lang="id" sz="1500"/>
              <a:t>represi permusuhan agar tidak kehilangan cinta dan keaman yang hanya sedikit</a:t>
            </a:r>
            <a:endParaRPr sz="1000"/>
          </a:p>
        </p:txBody>
      </p:sp>
      <p:sp>
        <p:nvSpPr>
          <p:cNvPr id="112" name="Google Shape;112;p19"/>
          <p:cNvSpPr/>
          <p:nvPr/>
        </p:nvSpPr>
        <p:spPr>
          <a:xfrm>
            <a:off x="108600" y="3004800"/>
            <a:ext cx="2097600" cy="1987600"/>
          </a:xfrm>
          <a:prstGeom prst="ellipse">
            <a:avLst/>
          </a:prstGeom>
          <a:solidFill>
            <a:srgbClr val="8E7CC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9"/>
          <p:cNvSpPr txBox="1"/>
          <p:nvPr/>
        </p:nvSpPr>
        <p:spPr>
          <a:xfrm>
            <a:off x="138700" y="3192600"/>
            <a:ext cx="1956300" cy="1612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id" sz="1200"/>
              <a:t>kecemasan dasar dan permusuhan dasar terus diperkuat kalau lingkaran kecemasan permusuhan represi berlanjut</a:t>
            </a:r>
            <a:endParaRPr sz="1200"/>
          </a:p>
        </p:txBody>
      </p:sp>
      <p:sp>
        <p:nvSpPr>
          <p:cNvPr id="114" name="Google Shape;114;p19"/>
          <p:cNvSpPr/>
          <p:nvPr/>
        </p:nvSpPr>
        <p:spPr>
          <a:xfrm>
            <a:off x="867850" y="1497200"/>
            <a:ext cx="2202600" cy="1507600"/>
          </a:xfrm>
          <a:prstGeom prst="ellipse">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1600"/>
              </a:spcAft>
              <a:buNone/>
            </a:pPr>
            <a:r>
              <a:rPr lang="id"/>
              <a:t>kebutuhan kasih sayang dan cinta semakin kuat </a:t>
            </a:r>
            <a:endParaRPr/>
          </a:p>
        </p:txBody>
      </p:sp>
      <p:sp>
        <p:nvSpPr>
          <p:cNvPr id="115" name="Google Shape;115;p19"/>
          <p:cNvSpPr/>
          <p:nvPr/>
        </p:nvSpPr>
        <p:spPr>
          <a:xfrm>
            <a:off x="3152850" y="1037400"/>
            <a:ext cx="2097600" cy="1742400"/>
          </a:xfrm>
          <a:prstGeom prst="ellipse">
            <a:avLst/>
          </a:prstGeom>
          <a:solidFill>
            <a:srgbClr val="D5A6B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1600"/>
              </a:spcAft>
              <a:buNone/>
            </a:pPr>
            <a:r>
              <a:rPr lang="id" sz="1200"/>
              <a:t>semakin marah karena kebutuhannya semakin banyak tidak terpenuh</a:t>
            </a:r>
            <a:r>
              <a:rPr lang="id" sz="1100"/>
              <a:t>i</a:t>
            </a:r>
            <a:endParaRPr sz="1100"/>
          </a:p>
        </p:txBody>
      </p:sp>
      <p:sp>
        <p:nvSpPr>
          <p:cNvPr id="116" name="Google Shape;116;p19"/>
          <p:cNvSpPr/>
          <p:nvPr/>
        </p:nvSpPr>
        <p:spPr>
          <a:xfrm>
            <a:off x="5291650" y="999000"/>
            <a:ext cx="1846200" cy="1819200"/>
          </a:xfrm>
          <a:prstGeom prst="ellipse">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1600"/>
              </a:spcAft>
              <a:buNone/>
            </a:pPr>
            <a:r>
              <a:rPr lang="id" sz="1200">
                <a:solidFill>
                  <a:schemeClr val="dk2"/>
                </a:solidFill>
              </a:rPr>
              <a:t>perasaan permusuhan semakin kuat</a:t>
            </a:r>
            <a:endParaRPr sz="1200">
              <a:solidFill>
                <a:schemeClr val="dk2"/>
              </a:solidFill>
            </a:endParaRPr>
          </a:p>
        </p:txBody>
      </p:sp>
      <p:sp>
        <p:nvSpPr>
          <p:cNvPr id="117" name="Google Shape;117;p19"/>
          <p:cNvSpPr/>
          <p:nvPr/>
        </p:nvSpPr>
        <p:spPr>
          <a:xfrm>
            <a:off x="7179050" y="1686600"/>
            <a:ext cx="1846200" cy="1742400"/>
          </a:xfrm>
          <a:prstGeom prst="ellipse">
            <a:avLst/>
          </a:prstGeom>
          <a:solidFill>
            <a:srgbClr val="6D9EE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1600"/>
              </a:spcAft>
              <a:buNone/>
            </a:pPr>
            <a:r>
              <a:rPr lang="id" sz="1100">
                <a:solidFill>
                  <a:schemeClr val="dk1"/>
                </a:solidFill>
                <a:latin typeface="Times New Roman"/>
                <a:ea typeface="Times New Roman"/>
                <a:cs typeface="Times New Roman"/>
                <a:sym typeface="Times New Roman"/>
              </a:rPr>
              <a:t>represi semakin kuat untuk mempertahankan kasih sayang yang hanya sedikit </a:t>
            </a:r>
            <a:endParaRPr sz="1100">
              <a:solidFill>
                <a:schemeClr val="dk1"/>
              </a:solidFill>
              <a:latin typeface="Times New Roman"/>
              <a:ea typeface="Times New Roman"/>
              <a:cs typeface="Times New Roman"/>
              <a:sym typeface="Times New Roman"/>
            </a:endParaRPr>
          </a:p>
        </p:txBody>
      </p:sp>
      <p:sp>
        <p:nvSpPr>
          <p:cNvPr id="118" name="Google Shape;118;p19"/>
          <p:cNvSpPr/>
          <p:nvPr/>
        </p:nvSpPr>
        <p:spPr>
          <a:xfrm>
            <a:off x="7124000" y="3533833"/>
            <a:ext cx="1956300" cy="1586400"/>
          </a:xfrm>
          <a:prstGeom prst="ellipse">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1600"/>
              </a:spcAft>
              <a:buNone/>
            </a:pPr>
            <a:r>
              <a:rPr lang="id" sz="1200">
                <a:solidFill>
                  <a:schemeClr val="dk1"/>
                </a:solidFill>
                <a:latin typeface="Times New Roman"/>
                <a:ea typeface="Times New Roman"/>
                <a:cs typeface="Times New Roman"/>
                <a:sym typeface="Times New Roman"/>
              </a:rPr>
              <a:t>  </a:t>
            </a:r>
            <a:r>
              <a:rPr lang="id" sz="1300">
                <a:solidFill>
                  <a:schemeClr val="dk1"/>
                </a:solidFill>
                <a:latin typeface="Times New Roman"/>
                <a:ea typeface="Times New Roman"/>
                <a:cs typeface="Times New Roman"/>
                <a:sym typeface="Times New Roman"/>
              </a:rPr>
              <a:t>tegangan    kemarahan yang semakin kacau</a:t>
            </a:r>
            <a:endParaRPr sz="1300">
              <a:solidFill>
                <a:schemeClr val="dk1"/>
              </a:solidFill>
              <a:latin typeface="Times New Roman"/>
              <a:ea typeface="Times New Roman"/>
              <a:cs typeface="Times New Roman"/>
              <a:sym typeface="Times New Roman"/>
            </a:endParaRPr>
          </a:p>
        </p:txBody>
      </p:sp>
      <p:sp>
        <p:nvSpPr>
          <p:cNvPr id="119" name="Google Shape;119;p19"/>
          <p:cNvSpPr/>
          <p:nvPr/>
        </p:nvSpPr>
        <p:spPr>
          <a:xfrm flipH="1">
            <a:off x="5573200" y="4855200"/>
            <a:ext cx="867900" cy="677600"/>
          </a:xfrm>
          <a:prstGeom prst="curvedDown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9"/>
          <p:cNvSpPr/>
          <p:nvPr/>
        </p:nvSpPr>
        <p:spPr>
          <a:xfrm flipH="1">
            <a:off x="3070450" y="4727200"/>
            <a:ext cx="867900" cy="677600"/>
          </a:xfrm>
          <a:prstGeom prst="curvedDown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9"/>
          <p:cNvSpPr/>
          <p:nvPr/>
        </p:nvSpPr>
        <p:spPr>
          <a:xfrm rot="9178931" flipH="1">
            <a:off x="2227544" y="3931243"/>
            <a:ext cx="407469" cy="983183"/>
          </a:xfrm>
          <a:prstGeom prst="curvedLef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9"/>
          <p:cNvSpPr/>
          <p:nvPr/>
        </p:nvSpPr>
        <p:spPr>
          <a:xfrm rot="681901">
            <a:off x="2877361" y="2533989"/>
            <a:ext cx="918000" cy="677307"/>
          </a:xfrm>
          <a:prstGeom prst="curvedUp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9"/>
          <p:cNvSpPr/>
          <p:nvPr/>
        </p:nvSpPr>
        <p:spPr>
          <a:xfrm>
            <a:off x="4754150" y="2540067"/>
            <a:ext cx="1000200" cy="457600"/>
          </a:xfrm>
          <a:prstGeom prst="curvedUp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9"/>
          <p:cNvSpPr/>
          <p:nvPr/>
        </p:nvSpPr>
        <p:spPr>
          <a:xfrm rot="10800000" flipH="1">
            <a:off x="2108425" y="2810600"/>
            <a:ext cx="421200" cy="914000"/>
          </a:xfrm>
          <a:prstGeom prst="curvedLef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9"/>
          <p:cNvSpPr/>
          <p:nvPr/>
        </p:nvSpPr>
        <p:spPr>
          <a:xfrm rot="1279941">
            <a:off x="6414008" y="2662809"/>
            <a:ext cx="1000337" cy="450884"/>
          </a:xfrm>
          <a:prstGeom prst="curvedUp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9"/>
          <p:cNvSpPr/>
          <p:nvPr/>
        </p:nvSpPr>
        <p:spPr>
          <a:xfrm>
            <a:off x="7179050" y="3120367"/>
            <a:ext cx="344400" cy="1124000"/>
          </a:xfrm>
          <a:prstGeom prst="curvedRigh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9"/>
          <p:cNvSpPr/>
          <p:nvPr/>
        </p:nvSpPr>
        <p:spPr>
          <a:xfrm>
            <a:off x="7651225" y="5225067"/>
            <a:ext cx="446700" cy="307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d"/>
              <a:t>1</a:t>
            </a:r>
            <a:endParaRPr/>
          </a:p>
        </p:txBody>
      </p:sp>
      <p:sp>
        <p:nvSpPr>
          <p:cNvPr id="128" name="Google Shape;128;p19"/>
          <p:cNvSpPr/>
          <p:nvPr/>
        </p:nvSpPr>
        <p:spPr>
          <a:xfrm>
            <a:off x="5201188" y="4964433"/>
            <a:ext cx="372000" cy="307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d"/>
              <a:t>2</a:t>
            </a:r>
            <a:endParaRPr/>
          </a:p>
        </p:txBody>
      </p:sp>
      <p:sp>
        <p:nvSpPr>
          <p:cNvPr id="129" name="Google Shape;129;p19"/>
          <p:cNvSpPr/>
          <p:nvPr/>
        </p:nvSpPr>
        <p:spPr>
          <a:xfrm>
            <a:off x="2981350" y="6267100"/>
            <a:ext cx="372000" cy="307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d"/>
              <a:t>3</a:t>
            </a:r>
            <a:endParaRPr/>
          </a:p>
        </p:txBody>
      </p:sp>
      <p:sp>
        <p:nvSpPr>
          <p:cNvPr id="130" name="Google Shape;130;p19"/>
          <p:cNvSpPr/>
          <p:nvPr/>
        </p:nvSpPr>
        <p:spPr>
          <a:xfrm>
            <a:off x="658050" y="2997800"/>
            <a:ext cx="372000" cy="307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d"/>
              <a:t>4</a:t>
            </a:r>
            <a:endParaRPr/>
          </a:p>
        </p:txBody>
      </p:sp>
      <p:sp>
        <p:nvSpPr>
          <p:cNvPr id="131" name="Google Shape;131;p19"/>
          <p:cNvSpPr/>
          <p:nvPr/>
        </p:nvSpPr>
        <p:spPr>
          <a:xfrm>
            <a:off x="2726200" y="1754800"/>
            <a:ext cx="344400" cy="307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d"/>
              <a:t>5</a:t>
            </a:r>
            <a:endParaRPr/>
          </a:p>
        </p:txBody>
      </p:sp>
      <p:sp>
        <p:nvSpPr>
          <p:cNvPr id="132" name="Google Shape;132;p19"/>
          <p:cNvSpPr/>
          <p:nvPr/>
        </p:nvSpPr>
        <p:spPr>
          <a:xfrm>
            <a:off x="4848050" y="1557833"/>
            <a:ext cx="344400" cy="307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d"/>
              <a:t>6</a:t>
            </a:r>
            <a:endParaRPr/>
          </a:p>
        </p:txBody>
      </p:sp>
      <p:sp>
        <p:nvSpPr>
          <p:cNvPr id="133" name="Google Shape;133;p19"/>
          <p:cNvSpPr/>
          <p:nvPr/>
        </p:nvSpPr>
        <p:spPr>
          <a:xfrm>
            <a:off x="6728175" y="1611533"/>
            <a:ext cx="372000" cy="307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d"/>
              <a:t>7</a:t>
            </a:r>
            <a:endParaRPr/>
          </a:p>
        </p:txBody>
      </p:sp>
      <p:sp>
        <p:nvSpPr>
          <p:cNvPr id="134" name="Google Shape;134;p19"/>
          <p:cNvSpPr/>
          <p:nvPr/>
        </p:nvSpPr>
        <p:spPr>
          <a:xfrm>
            <a:off x="8675450" y="2112900"/>
            <a:ext cx="344400" cy="307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d"/>
              <a:t>8</a:t>
            </a:r>
            <a:endParaRPr/>
          </a:p>
        </p:txBody>
      </p:sp>
      <p:sp>
        <p:nvSpPr>
          <p:cNvPr id="135" name="Google Shape;135;p19"/>
          <p:cNvSpPr/>
          <p:nvPr/>
        </p:nvSpPr>
        <p:spPr>
          <a:xfrm>
            <a:off x="8635175" y="3813967"/>
            <a:ext cx="344400" cy="307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d"/>
              <a:t>9</a:t>
            </a:r>
            <a:endParaRPr/>
          </a:p>
        </p:txBody>
      </p:sp>
    </p:spTree>
    <p:extLst>
      <p:ext uri="{BB962C8B-B14F-4D97-AF65-F5344CB8AC3E}">
        <p14:creationId xmlns:p14="http://schemas.microsoft.com/office/powerpoint/2010/main" val="34302110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0"/>
          <p:cNvSpPr txBox="1">
            <a:spLocks noGrp="1"/>
          </p:cNvSpPr>
          <p:nvPr>
            <p:ph type="title"/>
          </p:nvPr>
        </p:nvSpPr>
        <p:spPr>
          <a:xfrm>
            <a:off x="892350" y="330500"/>
            <a:ext cx="7233600" cy="727200"/>
          </a:xfrm>
          <a:prstGeom prst="rect">
            <a:avLst/>
          </a:prstGeom>
          <a:solidFill>
            <a:srgbClr val="6FA8DC"/>
          </a:solidFill>
          <a:ln w="9525" cap="flat" cmpd="sng">
            <a:solidFill>
              <a:srgbClr val="45818E"/>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id"/>
              <a:t>Prinsip Kepribadian Karen Horney</a:t>
            </a:r>
            <a:endParaRPr/>
          </a:p>
        </p:txBody>
      </p:sp>
      <p:sp>
        <p:nvSpPr>
          <p:cNvPr id="141" name="Google Shape;141;p20"/>
          <p:cNvSpPr txBox="1">
            <a:spLocks noGrp="1"/>
          </p:cNvSpPr>
          <p:nvPr>
            <p:ph type="body" idx="1"/>
          </p:nvPr>
        </p:nvSpPr>
        <p:spPr>
          <a:xfrm>
            <a:off x="311700" y="1536633"/>
            <a:ext cx="8520600" cy="5040400"/>
          </a:xfrm>
          <a:prstGeom prst="rect">
            <a:avLst/>
          </a:prstGeom>
          <a:ln w="9525" cap="flat" cmpd="sng">
            <a:solidFill>
              <a:srgbClr val="E6913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id" sz="1900">
                <a:solidFill>
                  <a:srgbClr val="201F20"/>
                </a:solidFill>
                <a:highlight>
                  <a:srgbClr val="F4CCCC"/>
                </a:highlight>
                <a:latin typeface="Times New Roman"/>
                <a:ea typeface="Times New Roman"/>
                <a:cs typeface="Times New Roman"/>
                <a:sym typeface="Times New Roman"/>
              </a:rPr>
              <a:t>Konsep utama Horney adalah kecemasan dasar yang dirumuskan sebagai berikut : “… perasaan yang terdapat pada anak karena terisolasi dan tak berdaya dalam dunia secara potensial bermusuhan. Sejumlah besar faktor yang merugikan dalam lingkungan dapat menyebabkan anak mereka tidak aman, yakni dominasi langsung atau tak langsung. Sikap masa bodoh, tingkah laku eratik, kurang menghargai kebutuhan-kebutuhan pribadi anak, kurang sungguh-sungguh dibimbing, sikap-sikap meremehkan anak, terlalu membanggakan anak atau kurang membanggakannya, kurang adanya kehangatan yang dapat diandalkan,  harus berpihak dalam perselisihan antara orang tua, tanggung jawab terlalu banyak atau terlalu sedikit, terlalu dilindungi, terisolasi dan anak-anak lain, ketidak adilan, diskriminasi, janji-janji yang tidak ditepati, suasana bermusuhan dan sebagainya.”</a:t>
            </a:r>
            <a:endParaRPr sz="1900">
              <a:highlight>
                <a:srgbClr val="F4CCCC"/>
              </a:highlight>
              <a:latin typeface="Times New Roman"/>
              <a:ea typeface="Times New Roman"/>
              <a:cs typeface="Times New Roman"/>
              <a:sym typeface="Times New Roman"/>
            </a:endParaRPr>
          </a:p>
        </p:txBody>
      </p:sp>
    </p:spTree>
    <p:extLst>
      <p:ext uri="{BB962C8B-B14F-4D97-AF65-F5344CB8AC3E}">
        <p14:creationId xmlns:p14="http://schemas.microsoft.com/office/powerpoint/2010/main" val="36957129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1"/>
          <p:cNvSpPr txBox="1">
            <a:spLocks noGrp="1"/>
          </p:cNvSpPr>
          <p:nvPr>
            <p:ph type="title"/>
          </p:nvPr>
        </p:nvSpPr>
        <p:spPr>
          <a:xfrm>
            <a:off x="1492225" y="226967"/>
            <a:ext cx="5969400" cy="974800"/>
          </a:xfrm>
          <a:prstGeom prst="rect">
            <a:avLst/>
          </a:prstGeom>
          <a:solidFill>
            <a:srgbClr val="EA9999"/>
          </a:solidFill>
          <a:ln w="9525" cap="flat" cmpd="sng">
            <a:solidFill>
              <a:srgbClr val="99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id">
                <a:latin typeface="Times New Roman"/>
                <a:ea typeface="Times New Roman"/>
                <a:cs typeface="Times New Roman"/>
                <a:sym typeface="Times New Roman"/>
              </a:rPr>
              <a:t>Dorongan Impulsive</a:t>
            </a:r>
            <a:endParaRPr>
              <a:latin typeface="Times New Roman"/>
              <a:ea typeface="Times New Roman"/>
              <a:cs typeface="Times New Roman"/>
              <a:sym typeface="Times New Roman"/>
            </a:endParaRPr>
          </a:p>
        </p:txBody>
      </p:sp>
      <p:sp>
        <p:nvSpPr>
          <p:cNvPr id="147" name="Google Shape;147;p21"/>
          <p:cNvSpPr txBox="1">
            <a:spLocks noGrp="1"/>
          </p:cNvSpPr>
          <p:nvPr>
            <p:ph type="body" idx="1"/>
          </p:nvPr>
        </p:nvSpPr>
        <p:spPr>
          <a:xfrm>
            <a:off x="848250" y="1445200"/>
            <a:ext cx="7864800" cy="54128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id">
                <a:highlight>
                  <a:srgbClr val="FF9900"/>
                </a:highlight>
              </a:rPr>
              <a:t>1</a:t>
            </a:r>
            <a:r>
              <a:rPr lang="id">
                <a:highlight>
                  <a:srgbClr val="FF9900"/>
                </a:highlight>
                <a:latin typeface="Times New Roman"/>
                <a:ea typeface="Times New Roman"/>
                <a:cs typeface="Times New Roman"/>
                <a:sym typeface="Times New Roman"/>
              </a:rPr>
              <a:t>0 Kebutuhan Neurotik</a:t>
            </a:r>
            <a:r>
              <a:rPr lang="id">
                <a:highlight>
                  <a:srgbClr val="F9CB9C"/>
                </a:highlight>
                <a:latin typeface="Times New Roman"/>
                <a:ea typeface="Times New Roman"/>
                <a:cs typeface="Times New Roman"/>
                <a:sym typeface="Times New Roman"/>
              </a:rPr>
              <a:t>, </a:t>
            </a:r>
            <a:r>
              <a:rPr lang="id">
                <a:solidFill>
                  <a:srgbClr val="201F20"/>
                </a:solidFill>
                <a:highlight>
                  <a:srgbClr val="F9CB9C"/>
                </a:highlight>
                <a:latin typeface="Times New Roman"/>
                <a:ea typeface="Times New Roman"/>
                <a:cs typeface="Times New Roman"/>
                <a:sym typeface="Times New Roman"/>
              </a:rPr>
              <a:t>yakni kebutuhan yang timbul akibat dari usaha menemukan pemecahan-pemecahan masalah gangguan hubungan antar manusia.</a:t>
            </a:r>
            <a:endParaRPr>
              <a:solidFill>
                <a:srgbClr val="201F20"/>
              </a:solidFill>
              <a:highlight>
                <a:srgbClr val="F9CB9C"/>
              </a:highlight>
              <a:latin typeface="Times New Roman"/>
              <a:ea typeface="Times New Roman"/>
              <a:cs typeface="Times New Roman"/>
              <a:sym typeface="Times New Roman"/>
            </a:endParaRPr>
          </a:p>
          <a:p>
            <a:pPr marL="0" lvl="0" indent="0" algn="l" rtl="0">
              <a:spcBef>
                <a:spcPts val="1600"/>
              </a:spcBef>
              <a:spcAft>
                <a:spcPts val="0"/>
              </a:spcAft>
              <a:buNone/>
            </a:pPr>
            <a:r>
              <a:rPr lang="id">
                <a:solidFill>
                  <a:srgbClr val="201F20"/>
                </a:solidFill>
                <a:highlight>
                  <a:srgbClr val="F9CB9C"/>
                </a:highlight>
                <a:latin typeface="Times New Roman"/>
                <a:ea typeface="Times New Roman"/>
                <a:cs typeface="Times New Roman"/>
                <a:sym typeface="Times New Roman"/>
              </a:rPr>
              <a:t>1. Kebutuhan neurotik akan kasih sayang dan penerimaan diri (the neurotic need for affection and approval).</a:t>
            </a:r>
            <a:endParaRPr>
              <a:solidFill>
                <a:srgbClr val="201F20"/>
              </a:solidFill>
              <a:highlight>
                <a:srgbClr val="F9CB9C"/>
              </a:highlight>
              <a:latin typeface="Times New Roman"/>
              <a:ea typeface="Times New Roman"/>
              <a:cs typeface="Times New Roman"/>
              <a:sym typeface="Times New Roman"/>
            </a:endParaRPr>
          </a:p>
          <a:p>
            <a:pPr marL="0" lvl="0" indent="0" algn="l" rtl="0">
              <a:spcBef>
                <a:spcPts val="1600"/>
              </a:spcBef>
              <a:spcAft>
                <a:spcPts val="0"/>
              </a:spcAft>
              <a:buClr>
                <a:schemeClr val="dk1"/>
              </a:buClr>
              <a:buSzPts val="1100"/>
              <a:buFont typeface="Arial"/>
              <a:buNone/>
            </a:pPr>
            <a:r>
              <a:rPr lang="id">
                <a:solidFill>
                  <a:srgbClr val="201F20"/>
                </a:solidFill>
                <a:highlight>
                  <a:srgbClr val="F9CB9C"/>
                </a:highlight>
                <a:latin typeface="Times New Roman"/>
                <a:ea typeface="Times New Roman"/>
                <a:cs typeface="Times New Roman"/>
                <a:sym typeface="Times New Roman"/>
              </a:rPr>
              <a:t>2.</a:t>
            </a:r>
            <a:r>
              <a:rPr lang="id" sz="1150">
                <a:solidFill>
                  <a:srgbClr val="201F20"/>
                </a:solidFill>
                <a:highlight>
                  <a:srgbClr val="F9CB9C"/>
                </a:highlight>
              </a:rPr>
              <a:t> </a:t>
            </a:r>
            <a:r>
              <a:rPr lang="id">
                <a:solidFill>
                  <a:srgbClr val="201F20"/>
                </a:solidFill>
                <a:highlight>
                  <a:srgbClr val="F9CB9C"/>
                </a:highlight>
                <a:latin typeface="Times New Roman"/>
                <a:ea typeface="Times New Roman"/>
                <a:cs typeface="Times New Roman"/>
                <a:sym typeface="Times New Roman"/>
              </a:rPr>
              <a:t>Kebutuhan neurotik akan rekan yang kuat (the neurotic need for a powerful patner). </a:t>
            </a:r>
            <a:endParaRPr>
              <a:solidFill>
                <a:srgbClr val="201F20"/>
              </a:solidFill>
              <a:highlight>
                <a:srgbClr val="F9CB9C"/>
              </a:highlight>
              <a:latin typeface="Times New Roman"/>
              <a:ea typeface="Times New Roman"/>
              <a:cs typeface="Times New Roman"/>
              <a:sym typeface="Times New Roman"/>
            </a:endParaRPr>
          </a:p>
          <a:p>
            <a:pPr marL="0" lvl="0" indent="0" algn="l" rtl="0">
              <a:spcBef>
                <a:spcPts val="1600"/>
              </a:spcBef>
              <a:spcAft>
                <a:spcPts val="0"/>
              </a:spcAft>
              <a:buNone/>
            </a:pPr>
            <a:r>
              <a:rPr lang="id">
                <a:solidFill>
                  <a:srgbClr val="201F20"/>
                </a:solidFill>
                <a:highlight>
                  <a:srgbClr val="F9CB9C"/>
                </a:highlight>
                <a:latin typeface="Times New Roman"/>
                <a:ea typeface="Times New Roman"/>
                <a:cs typeface="Times New Roman"/>
                <a:sym typeface="Times New Roman"/>
              </a:rPr>
              <a:t>3. Kebutuhan neurotik untuk membatasi hidupnya dalam lingkup yang sempit (the neurotic need to restrict one’s life within narrow borders). </a:t>
            </a:r>
            <a:endParaRPr>
              <a:solidFill>
                <a:srgbClr val="201F20"/>
              </a:solidFill>
              <a:highlight>
                <a:srgbClr val="F9CB9C"/>
              </a:highlight>
              <a:latin typeface="Times New Roman"/>
              <a:ea typeface="Times New Roman"/>
              <a:cs typeface="Times New Roman"/>
              <a:sym typeface="Times New Roman"/>
            </a:endParaRPr>
          </a:p>
          <a:p>
            <a:pPr marL="0" lvl="0" indent="0" algn="l" rtl="0">
              <a:spcBef>
                <a:spcPts val="1600"/>
              </a:spcBef>
              <a:spcAft>
                <a:spcPts val="1600"/>
              </a:spcAft>
              <a:buClr>
                <a:schemeClr val="dk1"/>
              </a:buClr>
              <a:buSzPts val="1100"/>
              <a:buFont typeface="Arial"/>
              <a:buNone/>
            </a:pPr>
            <a:r>
              <a:rPr lang="id">
                <a:solidFill>
                  <a:srgbClr val="201F20"/>
                </a:solidFill>
                <a:highlight>
                  <a:srgbClr val="F9CB9C"/>
                </a:highlight>
                <a:latin typeface="Times New Roman"/>
                <a:ea typeface="Times New Roman"/>
                <a:cs typeface="Times New Roman"/>
                <a:sym typeface="Times New Roman"/>
              </a:rPr>
              <a:t>4. Kebutuhan neurotic akan kekuasaan (the neurotic need for power).</a:t>
            </a:r>
            <a:endParaRPr>
              <a:solidFill>
                <a:srgbClr val="201F20"/>
              </a:solidFill>
              <a:highlight>
                <a:srgbClr val="F9CB9C"/>
              </a:highlight>
              <a:latin typeface="Times New Roman"/>
              <a:ea typeface="Times New Roman"/>
              <a:cs typeface="Times New Roman"/>
              <a:sym typeface="Times New Roman"/>
            </a:endParaRPr>
          </a:p>
        </p:txBody>
      </p:sp>
    </p:spTree>
    <p:extLst>
      <p:ext uri="{BB962C8B-B14F-4D97-AF65-F5344CB8AC3E}">
        <p14:creationId xmlns:p14="http://schemas.microsoft.com/office/powerpoint/2010/main" val="31937466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2"/>
          <p:cNvSpPr txBox="1"/>
          <p:nvPr/>
        </p:nvSpPr>
        <p:spPr>
          <a:xfrm>
            <a:off x="133050" y="875800"/>
            <a:ext cx="8877900" cy="5719600"/>
          </a:xfrm>
          <a:prstGeom prst="rect">
            <a:avLst/>
          </a:prstGeom>
          <a:noFill/>
          <a:ln w="9525" cap="flat" cmpd="sng">
            <a:solidFill>
              <a:srgbClr val="E0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id" sz="1800">
                <a:solidFill>
                  <a:srgbClr val="201F20"/>
                </a:solidFill>
                <a:highlight>
                  <a:srgbClr val="F9CB9C"/>
                </a:highlight>
                <a:latin typeface="Times New Roman"/>
                <a:ea typeface="Times New Roman"/>
                <a:cs typeface="Times New Roman"/>
                <a:sym typeface="Times New Roman"/>
              </a:rPr>
              <a:t>5. Kebutuhan neurotik untuk memanfaatkan orang lain (the neurotic need to exploit others).</a:t>
            </a:r>
            <a:endParaRPr sz="1800">
              <a:solidFill>
                <a:srgbClr val="201F20"/>
              </a:solidFill>
              <a:highlight>
                <a:srgbClr val="F9CB9C"/>
              </a:highlight>
              <a:latin typeface="Times New Roman"/>
              <a:ea typeface="Times New Roman"/>
              <a:cs typeface="Times New Roman"/>
              <a:sym typeface="Times New Roman"/>
            </a:endParaRPr>
          </a:p>
          <a:p>
            <a:pPr marL="0" lvl="0" indent="0" algn="l" rtl="0">
              <a:spcBef>
                <a:spcPts val="0"/>
              </a:spcBef>
              <a:spcAft>
                <a:spcPts val="0"/>
              </a:spcAft>
              <a:buNone/>
            </a:pPr>
            <a:endParaRPr sz="1800">
              <a:solidFill>
                <a:srgbClr val="201F20"/>
              </a:solidFill>
              <a:highlight>
                <a:srgbClr val="F9CB9C"/>
              </a:highlight>
              <a:latin typeface="Times New Roman"/>
              <a:ea typeface="Times New Roman"/>
              <a:cs typeface="Times New Roman"/>
              <a:sym typeface="Times New Roman"/>
            </a:endParaRPr>
          </a:p>
          <a:p>
            <a:pPr marL="0" lvl="0" indent="0" algn="l" rtl="0">
              <a:spcBef>
                <a:spcPts val="0"/>
              </a:spcBef>
              <a:spcAft>
                <a:spcPts val="0"/>
              </a:spcAft>
              <a:buNone/>
            </a:pPr>
            <a:r>
              <a:rPr lang="id" sz="1800">
                <a:solidFill>
                  <a:srgbClr val="201F20"/>
                </a:solidFill>
                <a:highlight>
                  <a:srgbClr val="F9CB9C"/>
                </a:highlight>
                <a:latin typeface="Times New Roman"/>
                <a:ea typeface="Times New Roman"/>
                <a:cs typeface="Times New Roman"/>
                <a:sym typeface="Times New Roman"/>
              </a:rPr>
              <a:t>6. Kebutuhan neurotik akan penghargaan sosial atau gengsi (the neurotic need for social recognition or  prestige).</a:t>
            </a:r>
            <a:endParaRPr sz="1800">
              <a:solidFill>
                <a:srgbClr val="201F20"/>
              </a:solidFill>
              <a:highlight>
                <a:srgbClr val="F9CB9C"/>
              </a:highlight>
              <a:latin typeface="Times New Roman"/>
              <a:ea typeface="Times New Roman"/>
              <a:cs typeface="Times New Roman"/>
              <a:sym typeface="Times New Roman"/>
            </a:endParaRPr>
          </a:p>
          <a:p>
            <a:pPr marL="0" lvl="0" indent="0" algn="l" rtl="0">
              <a:spcBef>
                <a:spcPts val="0"/>
              </a:spcBef>
              <a:spcAft>
                <a:spcPts val="0"/>
              </a:spcAft>
              <a:buNone/>
            </a:pPr>
            <a:endParaRPr sz="1800">
              <a:solidFill>
                <a:srgbClr val="201F20"/>
              </a:solidFill>
              <a:highlight>
                <a:srgbClr val="F9CB9C"/>
              </a:highlight>
              <a:latin typeface="Times New Roman"/>
              <a:ea typeface="Times New Roman"/>
              <a:cs typeface="Times New Roman"/>
              <a:sym typeface="Times New Roman"/>
            </a:endParaRPr>
          </a:p>
          <a:p>
            <a:pPr marL="0" lvl="0" indent="0" algn="l" rtl="0">
              <a:spcBef>
                <a:spcPts val="0"/>
              </a:spcBef>
              <a:spcAft>
                <a:spcPts val="0"/>
              </a:spcAft>
              <a:buNone/>
            </a:pPr>
            <a:r>
              <a:rPr lang="id" sz="1800">
                <a:solidFill>
                  <a:srgbClr val="201F20"/>
                </a:solidFill>
                <a:highlight>
                  <a:srgbClr val="F9CB9C"/>
                </a:highlight>
                <a:latin typeface="Times New Roman"/>
                <a:ea typeface="Times New Roman"/>
                <a:cs typeface="Times New Roman"/>
                <a:sym typeface="Times New Roman"/>
              </a:rPr>
              <a:t>7. Kebutuhan neurotik akan kekaguman pribadi (the neurotic need for personal admiration). </a:t>
            </a:r>
            <a:endParaRPr sz="1800">
              <a:solidFill>
                <a:srgbClr val="201F20"/>
              </a:solidFill>
              <a:highlight>
                <a:srgbClr val="F9CB9C"/>
              </a:highlight>
              <a:latin typeface="Times New Roman"/>
              <a:ea typeface="Times New Roman"/>
              <a:cs typeface="Times New Roman"/>
              <a:sym typeface="Times New Roman"/>
            </a:endParaRPr>
          </a:p>
          <a:p>
            <a:pPr marL="0" lvl="0" indent="0" algn="l" rtl="0">
              <a:spcBef>
                <a:spcPts val="0"/>
              </a:spcBef>
              <a:spcAft>
                <a:spcPts val="0"/>
              </a:spcAft>
              <a:buNone/>
            </a:pPr>
            <a:endParaRPr sz="1800">
              <a:solidFill>
                <a:srgbClr val="201F20"/>
              </a:solidFill>
              <a:highlight>
                <a:srgbClr val="F9CB9C"/>
              </a:highlight>
              <a:latin typeface="Times New Roman"/>
              <a:ea typeface="Times New Roman"/>
              <a:cs typeface="Times New Roman"/>
              <a:sym typeface="Times New Roman"/>
            </a:endParaRPr>
          </a:p>
          <a:p>
            <a:pPr marL="0" lvl="0" indent="0" algn="l" rtl="0">
              <a:spcBef>
                <a:spcPts val="0"/>
              </a:spcBef>
              <a:spcAft>
                <a:spcPts val="0"/>
              </a:spcAft>
              <a:buNone/>
            </a:pPr>
            <a:r>
              <a:rPr lang="id" sz="1800">
                <a:solidFill>
                  <a:srgbClr val="201F20"/>
                </a:solidFill>
                <a:highlight>
                  <a:srgbClr val="F9CB9C"/>
                </a:highlight>
                <a:latin typeface="Times New Roman"/>
                <a:ea typeface="Times New Roman"/>
                <a:cs typeface="Times New Roman"/>
                <a:sym typeface="Times New Roman"/>
              </a:rPr>
              <a:t>8. Kebutuhan neurotik akan ambisi dan pencapaian diri (the neurotic need for ambition and personal achievement). </a:t>
            </a:r>
            <a:endParaRPr sz="1800">
              <a:solidFill>
                <a:srgbClr val="201F20"/>
              </a:solidFill>
              <a:highlight>
                <a:srgbClr val="F9CB9C"/>
              </a:highlight>
              <a:latin typeface="Times New Roman"/>
              <a:ea typeface="Times New Roman"/>
              <a:cs typeface="Times New Roman"/>
              <a:sym typeface="Times New Roman"/>
            </a:endParaRPr>
          </a:p>
          <a:p>
            <a:pPr marL="0" lvl="0" indent="0" algn="l" rtl="0">
              <a:spcBef>
                <a:spcPts val="0"/>
              </a:spcBef>
              <a:spcAft>
                <a:spcPts val="0"/>
              </a:spcAft>
              <a:buNone/>
            </a:pPr>
            <a:endParaRPr sz="1800">
              <a:solidFill>
                <a:srgbClr val="201F20"/>
              </a:solidFill>
              <a:highlight>
                <a:srgbClr val="F9CB9C"/>
              </a:highlight>
              <a:latin typeface="Times New Roman"/>
              <a:ea typeface="Times New Roman"/>
              <a:cs typeface="Times New Roman"/>
              <a:sym typeface="Times New Roman"/>
            </a:endParaRPr>
          </a:p>
          <a:p>
            <a:pPr marL="0" lvl="0" indent="0" algn="l" rtl="0">
              <a:spcBef>
                <a:spcPts val="0"/>
              </a:spcBef>
              <a:spcAft>
                <a:spcPts val="0"/>
              </a:spcAft>
              <a:buNone/>
            </a:pPr>
            <a:r>
              <a:rPr lang="id" sz="1800">
                <a:solidFill>
                  <a:srgbClr val="201F20"/>
                </a:solidFill>
                <a:highlight>
                  <a:srgbClr val="F9CB9C"/>
                </a:highlight>
                <a:latin typeface="Times New Roman"/>
                <a:ea typeface="Times New Roman"/>
                <a:cs typeface="Times New Roman"/>
                <a:sym typeface="Times New Roman"/>
              </a:rPr>
              <a:t>9. Kebutuhan neurotik akan kemandirian dan kebebasan (the neurotic need for self sufficiency and independence).</a:t>
            </a:r>
            <a:endParaRPr sz="1800">
              <a:solidFill>
                <a:srgbClr val="201F20"/>
              </a:solidFill>
              <a:highlight>
                <a:srgbClr val="F9CB9C"/>
              </a:highlight>
              <a:latin typeface="Times New Roman"/>
              <a:ea typeface="Times New Roman"/>
              <a:cs typeface="Times New Roman"/>
              <a:sym typeface="Times New Roman"/>
            </a:endParaRPr>
          </a:p>
          <a:p>
            <a:pPr marL="0" lvl="0" indent="0" algn="l" rtl="0">
              <a:spcBef>
                <a:spcPts val="0"/>
              </a:spcBef>
              <a:spcAft>
                <a:spcPts val="0"/>
              </a:spcAft>
              <a:buNone/>
            </a:pPr>
            <a:endParaRPr sz="1800">
              <a:solidFill>
                <a:srgbClr val="201F20"/>
              </a:solidFill>
              <a:highlight>
                <a:srgbClr val="F9CB9C"/>
              </a:highlight>
              <a:latin typeface="Times New Roman"/>
              <a:ea typeface="Times New Roman"/>
              <a:cs typeface="Times New Roman"/>
              <a:sym typeface="Times New Roman"/>
            </a:endParaRPr>
          </a:p>
          <a:p>
            <a:pPr marL="0" lvl="0" indent="0" algn="l" rtl="0">
              <a:spcBef>
                <a:spcPts val="0"/>
              </a:spcBef>
              <a:spcAft>
                <a:spcPts val="0"/>
              </a:spcAft>
              <a:buNone/>
            </a:pPr>
            <a:r>
              <a:rPr lang="id" sz="1800">
                <a:solidFill>
                  <a:srgbClr val="201F20"/>
                </a:solidFill>
                <a:highlight>
                  <a:srgbClr val="F9CB9C"/>
                </a:highlight>
                <a:latin typeface="Times New Roman"/>
                <a:ea typeface="Times New Roman"/>
                <a:cs typeface="Times New Roman"/>
                <a:sym typeface="Times New Roman"/>
              </a:rPr>
              <a:t>10. Kebutuhan neurotik akan kesempurnaaan dan ketidakmungkinan untuk salah (the neurotic need for perfection and unassailability).</a:t>
            </a:r>
            <a:endParaRPr sz="1800">
              <a:solidFill>
                <a:srgbClr val="201F20"/>
              </a:solidFill>
              <a:highlight>
                <a:srgbClr val="F9CB9C"/>
              </a:highlight>
              <a:latin typeface="Times New Roman"/>
              <a:ea typeface="Times New Roman"/>
              <a:cs typeface="Times New Roman"/>
              <a:sym typeface="Times New Roman"/>
            </a:endParaRPr>
          </a:p>
        </p:txBody>
      </p:sp>
      <p:sp>
        <p:nvSpPr>
          <p:cNvPr id="153" name="Google Shape;153;p22"/>
          <p:cNvSpPr txBox="1"/>
          <p:nvPr/>
        </p:nvSpPr>
        <p:spPr>
          <a:xfrm>
            <a:off x="1574025" y="132200"/>
            <a:ext cx="5775600" cy="743600"/>
          </a:xfrm>
          <a:prstGeom prst="rect">
            <a:avLst/>
          </a:prstGeom>
          <a:solidFill>
            <a:srgbClr val="EAD1DC"/>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id" sz="2400"/>
              <a:t>LANJUTAN...</a:t>
            </a:r>
            <a:endParaRPr sz="2400"/>
          </a:p>
        </p:txBody>
      </p:sp>
    </p:spTree>
    <p:extLst>
      <p:ext uri="{BB962C8B-B14F-4D97-AF65-F5344CB8AC3E}">
        <p14:creationId xmlns:p14="http://schemas.microsoft.com/office/powerpoint/2010/main" val="968959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Kecemasan</a:t>
            </a:r>
            <a:endParaRPr lang="en-US" dirty="0"/>
          </a:p>
        </p:txBody>
      </p:sp>
      <p:sp>
        <p:nvSpPr>
          <p:cNvPr id="3" name="Content Placeholder 2"/>
          <p:cNvSpPr>
            <a:spLocks noGrp="1"/>
          </p:cNvSpPr>
          <p:nvPr>
            <p:ph sz="quarter" idx="1"/>
          </p:nvPr>
        </p:nvSpPr>
        <p:spPr/>
        <p:txBody>
          <a:bodyPr/>
          <a:lstStyle/>
          <a:p>
            <a:pPr marL="0" indent="0">
              <a:buNone/>
            </a:pPr>
            <a:endParaRPr lang="en-US" dirty="0" smtClean="0"/>
          </a:p>
          <a:p>
            <a:pPr marL="0" indent="0">
              <a:buNone/>
            </a:pPr>
            <a:endParaRPr lang="en-US" dirty="0"/>
          </a:p>
          <a:p>
            <a:pPr marL="0" indent="0">
              <a:buNone/>
            </a:pPr>
            <a:r>
              <a:rPr lang="en-US" dirty="0" smtClean="0"/>
              <a:t>Freud </a:t>
            </a:r>
            <a:r>
              <a:rPr lang="en-US" dirty="0" err="1" smtClean="0"/>
              <a:t>membagi</a:t>
            </a:r>
            <a:r>
              <a:rPr lang="en-US" dirty="0" smtClean="0"/>
              <a:t> </a:t>
            </a:r>
            <a:r>
              <a:rPr lang="en-US" dirty="0" err="1" smtClean="0"/>
              <a:t>kecemasan</a:t>
            </a:r>
            <a:r>
              <a:rPr lang="en-US" dirty="0" smtClean="0"/>
              <a:t> </a:t>
            </a:r>
            <a:r>
              <a:rPr lang="en-US" dirty="0" err="1" smtClean="0"/>
              <a:t>menjadi</a:t>
            </a:r>
            <a:r>
              <a:rPr lang="en-US" dirty="0" smtClean="0"/>
              <a:t> 3 </a:t>
            </a:r>
            <a:r>
              <a:rPr lang="en-US" dirty="0" err="1" smtClean="0"/>
              <a:t>jenis</a:t>
            </a:r>
            <a:r>
              <a:rPr lang="en-US" dirty="0" smtClean="0"/>
              <a:t> :</a:t>
            </a:r>
          </a:p>
          <a:p>
            <a:pPr marL="514350" indent="-514350">
              <a:buAutoNum type="arabicPeriod"/>
            </a:pPr>
            <a:r>
              <a:rPr lang="en-US" dirty="0" err="1" smtClean="0"/>
              <a:t>Kecemasan</a:t>
            </a:r>
            <a:r>
              <a:rPr lang="en-US" dirty="0" smtClean="0"/>
              <a:t> riel</a:t>
            </a:r>
          </a:p>
          <a:p>
            <a:pPr marL="514350" indent="-514350">
              <a:buAutoNum type="arabicPeriod"/>
            </a:pPr>
            <a:r>
              <a:rPr lang="en-US" dirty="0" err="1" smtClean="0"/>
              <a:t>Kecemasan</a:t>
            </a:r>
            <a:r>
              <a:rPr lang="en-US" dirty="0" smtClean="0"/>
              <a:t> </a:t>
            </a:r>
            <a:r>
              <a:rPr lang="en-US" dirty="0" err="1" smtClean="0"/>
              <a:t>neurotik</a:t>
            </a:r>
            <a:endParaRPr lang="en-US" dirty="0" smtClean="0"/>
          </a:p>
          <a:p>
            <a:pPr marL="514350" indent="-514350">
              <a:buAutoNum type="arabicPeriod"/>
            </a:pPr>
            <a:r>
              <a:rPr lang="en-US" dirty="0" err="1" smtClean="0"/>
              <a:t>Kecemasan</a:t>
            </a:r>
            <a:r>
              <a:rPr lang="en-US" dirty="0" smtClean="0"/>
              <a:t> moral</a:t>
            </a:r>
            <a:endParaRPr lang="en-US" dirty="0"/>
          </a:p>
        </p:txBody>
      </p:sp>
    </p:spTree>
    <p:extLst>
      <p:ext uri="{BB962C8B-B14F-4D97-AF65-F5344CB8AC3E}">
        <p14:creationId xmlns:p14="http://schemas.microsoft.com/office/powerpoint/2010/main" val="4401029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3"/>
          <p:cNvSpPr txBox="1">
            <a:spLocks noGrp="1"/>
          </p:cNvSpPr>
          <p:nvPr>
            <p:ph type="title"/>
          </p:nvPr>
        </p:nvSpPr>
        <p:spPr>
          <a:xfrm>
            <a:off x="1351875" y="201200"/>
            <a:ext cx="6420000" cy="677600"/>
          </a:xfrm>
          <a:prstGeom prst="rect">
            <a:avLst/>
          </a:prstGeom>
          <a:solidFill>
            <a:srgbClr val="D5A6BD"/>
          </a:solidFill>
        </p:spPr>
        <p:txBody>
          <a:bodyPr spcFirstLastPara="1" wrap="square" lIns="91425" tIns="91425" rIns="91425" bIns="91425" anchor="t" anchorCtr="0">
            <a:noAutofit/>
          </a:bodyPr>
          <a:lstStyle/>
          <a:p>
            <a:pPr marL="0" lvl="0" indent="0" algn="ctr" rtl="0">
              <a:spcBef>
                <a:spcPts val="0"/>
              </a:spcBef>
              <a:spcAft>
                <a:spcPts val="0"/>
              </a:spcAft>
              <a:buNone/>
            </a:pPr>
            <a:r>
              <a:rPr lang="id">
                <a:latin typeface="Times New Roman"/>
                <a:ea typeface="Times New Roman"/>
                <a:cs typeface="Times New Roman"/>
                <a:sym typeface="Times New Roman"/>
              </a:rPr>
              <a:t>Konflik Intrapsikis</a:t>
            </a:r>
            <a:endParaRPr>
              <a:latin typeface="Times New Roman"/>
              <a:ea typeface="Times New Roman"/>
              <a:cs typeface="Times New Roman"/>
              <a:sym typeface="Times New Roman"/>
            </a:endParaRPr>
          </a:p>
        </p:txBody>
      </p:sp>
      <p:sp>
        <p:nvSpPr>
          <p:cNvPr id="159" name="Google Shape;159;p23"/>
          <p:cNvSpPr txBox="1">
            <a:spLocks noGrp="1"/>
          </p:cNvSpPr>
          <p:nvPr>
            <p:ph type="body" idx="1"/>
          </p:nvPr>
        </p:nvSpPr>
        <p:spPr>
          <a:xfrm>
            <a:off x="1039225" y="1151333"/>
            <a:ext cx="7406700" cy="5388000"/>
          </a:xfrm>
          <a:prstGeom prst="rect">
            <a:avLst/>
          </a:prstGeom>
          <a:ln w="9525" cap="flat" cmpd="sng">
            <a:solidFill>
              <a:srgbClr val="CC4125"/>
            </a:solidFill>
            <a:prstDash val="solid"/>
            <a:round/>
            <a:headEnd type="none" w="sm" len="sm"/>
            <a:tailEnd type="none" w="sm" len="sm"/>
          </a:ln>
        </p:spPr>
        <p:txBody>
          <a:bodyPr spcFirstLastPara="1" wrap="square" lIns="91425" tIns="91425" rIns="91425" bIns="91425" anchor="t" anchorCtr="0">
            <a:noAutofit/>
          </a:bodyPr>
          <a:lstStyle/>
          <a:p>
            <a:pPr marL="0" lvl="0" indent="457200" algn="l" rtl="0">
              <a:spcBef>
                <a:spcPts val="0"/>
              </a:spcBef>
              <a:spcAft>
                <a:spcPts val="0"/>
              </a:spcAft>
              <a:buNone/>
            </a:pPr>
            <a:r>
              <a:rPr lang="id" sz="1900">
                <a:solidFill>
                  <a:srgbClr val="201F20"/>
                </a:solidFill>
                <a:highlight>
                  <a:srgbClr val="FCE5CD"/>
                </a:highlight>
                <a:latin typeface="Times New Roman"/>
                <a:ea typeface="Times New Roman"/>
                <a:cs typeface="Times New Roman"/>
                <a:sym typeface="Times New Roman"/>
              </a:rPr>
              <a:t>Proses intrapsikis semula berasal dari pengalaman hubungan antar pribadi, yang sudah terjadi menjadi bagian dari sistem keyakinan, proses intrapsikis itu mengembangkan eksistensi dirinya terpisah dari konflik interpersonal.</a:t>
            </a:r>
            <a:endParaRPr sz="1900">
              <a:solidFill>
                <a:srgbClr val="201F20"/>
              </a:solidFill>
              <a:highlight>
                <a:srgbClr val="FCE5CD"/>
              </a:highlight>
              <a:latin typeface="Times New Roman"/>
              <a:ea typeface="Times New Roman"/>
              <a:cs typeface="Times New Roman"/>
              <a:sym typeface="Times New Roman"/>
            </a:endParaRPr>
          </a:p>
          <a:p>
            <a:pPr marL="0" lvl="0" indent="0" algn="l" rtl="0">
              <a:spcBef>
                <a:spcPts val="1600"/>
              </a:spcBef>
              <a:spcAft>
                <a:spcPts val="0"/>
              </a:spcAft>
              <a:buNone/>
            </a:pPr>
            <a:r>
              <a:rPr lang="id" sz="1900">
                <a:solidFill>
                  <a:srgbClr val="201F20"/>
                </a:solidFill>
                <a:highlight>
                  <a:srgbClr val="FCE5CD"/>
                </a:highlight>
                <a:latin typeface="Times New Roman"/>
                <a:ea typeface="Times New Roman"/>
                <a:cs typeface="Times New Roman"/>
                <a:sym typeface="Times New Roman"/>
              </a:rPr>
              <a:t>Ada empat macam konsep diri :</a:t>
            </a:r>
            <a:endParaRPr sz="1900">
              <a:solidFill>
                <a:srgbClr val="201F20"/>
              </a:solidFill>
              <a:highlight>
                <a:srgbClr val="FCE5CD"/>
              </a:highlight>
              <a:latin typeface="Times New Roman"/>
              <a:ea typeface="Times New Roman"/>
              <a:cs typeface="Times New Roman"/>
              <a:sym typeface="Times New Roman"/>
            </a:endParaRPr>
          </a:p>
          <a:p>
            <a:pPr marL="0" lvl="0" indent="0" algn="l" rtl="0">
              <a:spcBef>
                <a:spcPts val="1600"/>
              </a:spcBef>
              <a:spcAft>
                <a:spcPts val="0"/>
              </a:spcAft>
              <a:buNone/>
            </a:pPr>
            <a:r>
              <a:rPr lang="id" sz="1900">
                <a:solidFill>
                  <a:srgbClr val="201F20"/>
                </a:solidFill>
                <a:highlight>
                  <a:srgbClr val="FCE5CD"/>
                </a:highlight>
                <a:latin typeface="Times New Roman"/>
                <a:ea typeface="Times New Roman"/>
                <a:cs typeface="Times New Roman"/>
                <a:sym typeface="Times New Roman"/>
              </a:rPr>
              <a:t>1. Diri rendah ( Despised Real Self )</a:t>
            </a:r>
            <a:endParaRPr sz="1900">
              <a:solidFill>
                <a:srgbClr val="201F20"/>
              </a:solidFill>
              <a:highlight>
                <a:srgbClr val="FCE5CD"/>
              </a:highlight>
              <a:latin typeface="Times New Roman"/>
              <a:ea typeface="Times New Roman"/>
              <a:cs typeface="Times New Roman"/>
              <a:sym typeface="Times New Roman"/>
            </a:endParaRPr>
          </a:p>
          <a:p>
            <a:pPr marL="0" lvl="0" indent="0" algn="l" rtl="0">
              <a:spcBef>
                <a:spcPts val="1600"/>
              </a:spcBef>
              <a:spcAft>
                <a:spcPts val="0"/>
              </a:spcAft>
              <a:buNone/>
            </a:pPr>
            <a:r>
              <a:rPr lang="id" sz="1900">
                <a:solidFill>
                  <a:srgbClr val="201F20"/>
                </a:solidFill>
                <a:highlight>
                  <a:srgbClr val="FCE5CD"/>
                </a:highlight>
                <a:latin typeface="Times New Roman"/>
                <a:ea typeface="Times New Roman"/>
                <a:cs typeface="Times New Roman"/>
                <a:sym typeface="Times New Roman"/>
              </a:rPr>
              <a:t>2. Diri Nyata ( Real Self )</a:t>
            </a:r>
            <a:endParaRPr sz="1900">
              <a:solidFill>
                <a:srgbClr val="201F20"/>
              </a:solidFill>
              <a:highlight>
                <a:srgbClr val="FCE5CD"/>
              </a:highlight>
              <a:latin typeface="Times New Roman"/>
              <a:ea typeface="Times New Roman"/>
              <a:cs typeface="Times New Roman"/>
              <a:sym typeface="Times New Roman"/>
            </a:endParaRPr>
          </a:p>
          <a:p>
            <a:pPr marL="0" lvl="0" indent="0" algn="l" rtl="0">
              <a:spcBef>
                <a:spcPts val="1600"/>
              </a:spcBef>
              <a:spcAft>
                <a:spcPts val="0"/>
              </a:spcAft>
              <a:buNone/>
            </a:pPr>
            <a:r>
              <a:rPr lang="id" sz="1900">
                <a:solidFill>
                  <a:srgbClr val="201F20"/>
                </a:solidFill>
                <a:highlight>
                  <a:srgbClr val="FCE5CD"/>
                </a:highlight>
                <a:latin typeface="Times New Roman"/>
                <a:ea typeface="Times New Roman"/>
                <a:cs typeface="Times New Roman"/>
                <a:sym typeface="Times New Roman"/>
              </a:rPr>
              <a:t>3. Diri Ideal ( Ideal Self )</a:t>
            </a:r>
            <a:endParaRPr sz="1900">
              <a:solidFill>
                <a:srgbClr val="201F20"/>
              </a:solidFill>
              <a:highlight>
                <a:srgbClr val="FCE5CD"/>
              </a:highlight>
              <a:latin typeface="Times New Roman"/>
              <a:ea typeface="Times New Roman"/>
              <a:cs typeface="Times New Roman"/>
              <a:sym typeface="Times New Roman"/>
            </a:endParaRPr>
          </a:p>
          <a:p>
            <a:pPr marL="0" lvl="0" indent="0" algn="l" rtl="0">
              <a:spcBef>
                <a:spcPts val="1600"/>
              </a:spcBef>
              <a:spcAft>
                <a:spcPts val="1600"/>
              </a:spcAft>
              <a:buNone/>
            </a:pPr>
            <a:r>
              <a:rPr lang="id" sz="1900">
                <a:solidFill>
                  <a:srgbClr val="201F20"/>
                </a:solidFill>
                <a:highlight>
                  <a:srgbClr val="FCE5CD"/>
                </a:highlight>
                <a:latin typeface="Times New Roman"/>
                <a:ea typeface="Times New Roman"/>
                <a:cs typeface="Times New Roman"/>
                <a:sym typeface="Times New Roman"/>
              </a:rPr>
              <a:t>4. Diri Aktual ( Actual Self )</a:t>
            </a:r>
            <a:endParaRPr sz="1900">
              <a:solidFill>
                <a:srgbClr val="201F20"/>
              </a:solidFill>
              <a:highlight>
                <a:srgbClr val="FCE5CD"/>
              </a:highlight>
              <a:latin typeface="Times New Roman"/>
              <a:ea typeface="Times New Roman"/>
              <a:cs typeface="Times New Roman"/>
              <a:sym typeface="Times New Roman"/>
            </a:endParaRPr>
          </a:p>
        </p:txBody>
      </p:sp>
    </p:spTree>
    <p:extLst>
      <p:ext uri="{BB962C8B-B14F-4D97-AF65-F5344CB8AC3E}">
        <p14:creationId xmlns:p14="http://schemas.microsoft.com/office/powerpoint/2010/main" val="22534353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
                <a:highlight>
                  <a:srgbClr val="A2C4C9"/>
                </a:highlight>
              </a:rPr>
              <a:t>Mengatasi Konflik</a:t>
            </a:r>
            <a:endParaRPr>
              <a:highlight>
                <a:srgbClr val="A2C4C9"/>
              </a:highlight>
            </a:endParaRPr>
          </a:p>
        </p:txBody>
      </p:sp>
      <p:sp>
        <p:nvSpPr>
          <p:cNvPr id="165" name="Google Shape;165;p24"/>
          <p:cNvSpPr txBox="1">
            <a:spLocks noGrp="1"/>
          </p:cNvSpPr>
          <p:nvPr>
            <p:ph type="body" idx="1"/>
          </p:nvPr>
        </p:nvSpPr>
        <p:spPr>
          <a:xfrm>
            <a:off x="311700" y="1356967"/>
            <a:ext cx="8520600" cy="5171600"/>
          </a:xfrm>
          <a:prstGeom prst="rect">
            <a:avLst/>
          </a:prstGeom>
        </p:spPr>
        <p:txBody>
          <a:bodyPr spcFirstLastPara="1" wrap="square" lIns="91425" tIns="91425" rIns="91425" bIns="91425" anchor="t" anchorCtr="0">
            <a:noAutofit/>
          </a:bodyPr>
          <a:lstStyle/>
          <a:p>
            <a:pPr marL="457200" lvl="0" indent="0" algn="l" rtl="0">
              <a:lnSpc>
                <a:spcPct val="100000"/>
              </a:lnSpc>
              <a:spcBef>
                <a:spcPts val="0"/>
              </a:spcBef>
              <a:spcAft>
                <a:spcPts val="0"/>
              </a:spcAft>
              <a:buNone/>
            </a:pPr>
            <a:r>
              <a:rPr lang="id" sz="2000">
                <a:solidFill>
                  <a:srgbClr val="000000"/>
                </a:solidFill>
                <a:highlight>
                  <a:srgbClr val="B6D7A8"/>
                </a:highlight>
                <a:latin typeface="Times New Roman"/>
                <a:ea typeface="Times New Roman"/>
                <a:cs typeface="Times New Roman"/>
                <a:sym typeface="Times New Roman"/>
              </a:rPr>
              <a:t>Bergerak menuju orang lain (moving toward people), misal: kebutuhan akan cinta.</a:t>
            </a:r>
            <a:endParaRPr sz="2000">
              <a:solidFill>
                <a:srgbClr val="000000"/>
              </a:solidFill>
              <a:highlight>
                <a:srgbClr val="B6D7A8"/>
              </a:highlight>
              <a:latin typeface="Times New Roman"/>
              <a:ea typeface="Times New Roman"/>
              <a:cs typeface="Times New Roman"/>
              <a:sym typeface="Times New Roman"/>
            </a:endParaRPr>
          </a:p>
          <a:p>
            <a:pPr marL="457200" lvl="0" indent="0" algn="l" rtl="0">
              <a:lnSpc>
                <a:spcPct val="100000"/>
              </a:lnSpc>
              <a:spcBef>
                <a:spcPts val="1600"/>
              </a:spcBef>
              <a:spcAft>
                <a:spcPts val="0"/>
              </a:spcAft>
              <a:buNone/>
            </a:pPr>
            <a:r>
              <a:rPr lang="id" sz="2000">
                <a:solidFill>
                  <a:srgbClr val="000000"/>
                </a:solidFill>
                <a:highlight>
                  <a:srgbClr val="B6D7A8"/>
                </a:highlight>
                <a:latin typeface="Times New Roman"/>
                <a:ea typeface="Times New Roman"/>
                <a:cs typeface="Times New Roman"/>
                <a:sym typeface="Times New Roman"/>
              </a:rPr>
              <a:t>Bergerak menjauhi orang lain (moving away from people), misal: kebutuhan independen.</a:t>
            </a:r>
            <a:endParaRPr sz="2000">
              <a:solidFill>
                <a:srgbClr val="000000"/>
              </a:solidFill>
              <a:highlight>
                <a:srgbClr val="B6D7A8"/>
              </a:highlight>
              <a:latin typeface="Times New Roman"/>
              <a:ea typeface="Times New Roman"/>
              <a:cs typeface="Times New Roman"/>
              <a:sym typeface="Times New Roman"/>
            </a:endParaRPr>
          </a:p>
          <a:p>
            <a:pPr marL="457200" lvl="0" indent="0" algn="l" rtl="0">
              <a:lnSpc>
                <a:spcPct val="100000"/>
              </a:lnSpc>
              <a:spcBef>
                <a:spcPts val="1600"/>
              </a:spcBef>
              <a:spcAft>
                <a:spcPts val="0"/>
              </a:spcAft>
              <a:buNone/>
            </a:pPr>
            <a:r>
              <a:rPr lang="id" sz="2000">
                <a:solidFill>
                  <a:srgbClr val="000000"/>
                </a:solidFill>
                <a:highlight>
                  <a:srgbClr val="B6D7A8"/>
                </a:highlight>
                <a:latin typeface="Times New Roman"/>
                <a:ea typeface="Times New Roman"/>
                <a:cs typeface="Times New Roman"/>
                <a:sym typeface="Times New Roman"/>
              </a:rPr>
              <a:t>Bergerak melawan orang lain (moving again people), misal: kebutuhan berkuasa.</a:t>
            </a:r>
            <a:endParaRPr sz="2000">
              <a:solidFill>
                <a:srgbClr val="000000"/>
              </a:solidFill>
              <a:highlight>
                <a:srgbClr val="B6D7A8"/>
              </a:highlight>
              <a:latin typeface="Times New Roman"/>
              <a:ea typeface="Times New Roman"/>
              <a:cs typeface="Times New Roman"/>
              <a:sym typeface="Times New Roman"/>
            </a:endParaRPr>
          </a:p>
          <a:p>
            <a:pPr marL="0" lvl="0" indent="457200" algn="l" rtl="0">
              <a:lnSpc>
                <a:spcPct val="100000"/>
              </a:lnSpc>
              <a:spcBef>
                <a:spcPts val="1600"/>
              </a:spcBef>
              <a:spcAft>
                <a:spcPts val="0"/>
              </a:spcAft>
              <a:buNone/>
            </a:pPr>
            <a:r>
              <a:rPr lang="id" sz="2000">
                <a:solidFill>
                  <a:srgbClr val="111111"/>
                </a:solidFill>
                <a:highlight>
                  <a:srgbClr val="B6D7A8"/>
                </a:highlight>
                <a:latin typeface="Times New Roman"/>
                <a:ea typeface="Times New Roman"/>
                <a:cs typeface="Times New Roman"/>
                <a:sym typeface="Times New Roman"/>
              </a:rPr>
              <a:t>Perbedaan konflik normal dengan konflik neurotik adalah taraf atau tinggi rendahnya. Setiap orang memakai berbagai cara mempertahankan diri melawan penolakan, permusuhan, dan persaingan dari orang lain. </a:t>
            </a:r>
            <a:endParaRPr sz="2000">
              <a:highlight>
                <a:srgbClr val="B6D7A8"/>
              </a:highlight>
              <a:latin typeface="Times New Roman"/>
              <a:ea typeface="Times New Roman"/>
              <a:cs typeface="Times New Roman"/>
              <a:sym typeface="Times New Roman"/>
            </a:endParaRPr>
          </a:p>
          <a:p>
            <a:pPr marL="0" lvl="0" indent="0" algn="l" rtl="0">
              <a:spcBef>
                <a:spcPts val="1600"/>
              </a:spcBef>
              <a:spcAft>
                <a:spcPts val="1600"/>
              </a:spcAft>
              <a:buNone/>
            </a:pPr>
            <a:endParaRPr>
              <a:solidFill>
                <a:schemeClr val="lt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212616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5"/>
          <p:cNvSpPr txBox="1">
            <a:spLocks noGrp="1"/>
          </p:cNvSpPr>
          <p:nvPr>
            <p:ph type="title"/>
          </p:nvPr>
        </p:nvSpPr>
        <p:spPr>
          <a:xfrm>
            <a:off x="889975" y="0"/>
            <a:ext cx="7167300" cy="656000"/>
          </a:xfrm>
          <a:prstGeom prst="rect">
            <a:avLst/>
          </a:prstGeom>
          <a:ln w="9525" cap="flat" cmpd="sng">
            <a:solidFill>
              <a:srgbClr val="3C78D8"/>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id">
                <a:highlight>
                  <a:srgbClr val="C27BA0"/>
                </a:highlight>
              </a:rPr>
              <a:t>Psikologi Feminine/Wanita</a:t>
            </a:r>
            <a:endParaRPr>
              <a:highlight>
                <a:srgbClr val="C27BA0"/>
              </a:highlight>
            </a:endParaRPr>
          </a:p>
        </p:txBody>
      </p:sp>
      <p:sp>
        <p:nvSpPr>
          <p:cNvPr id="171" name="Google Shape;171;p25"/>
          <p:cNvSpPr txBox="1">
            <a:spLocks noGrp="1"/>
          </p:cNvSpPr>
          <p:nvPr>
            <p:ph type="body" idx="1"/>
          </p:nvPr>
        </p:nvSpPr>
        <p:spPr>
          <a:xfrm>
            <a:off x="213325" y="952000"/>
            <a:ext cx="8520600" cy="6015600"/>
          </a:xfrm>
          <a:prstGeom prst="rect">
            <a:avLst/>
          </a:prstGeom>
          <a:ln w="9525" cap="flat" cmpd="sng">
            <a:solidFill>
              <a:srgbClr val="A61C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d" sz="1600">
                <a:solidFill>
                  <a:srgbClr val="262626"/>
                </a:solidFill>
                <a:highlight>
                  <a:srgbClr val="E6B8AF"/>
                </a:highlight>
                <a:latin typeface="Times New Roman"/>
                <a:ea typeface="Times New Roman"/>
                <a:cs typeface="Times New Roman"/>
                <a:sym typeface="Times New Roman"/>
              </a:rPr>
              <a:t>Bagi Horney, perbedaan psikis antara pria dan wanita bukanlah hasil dari perbedaan anatomi, melainkan hasil dari perbedaan kultur dan harapan sosial terhadap masing-masing dari mereka. Horney (1937) meyakini bahwa kecemasan dasar merupakan penyebab utama dari kebutuhan pria untuk mengalahkan wanita dan dari keinginan wanita untuk mempermalukan pria.</a:t>
            </a:r>
            <a:endParaRPr sz="1600">
              <a:solidFill>
                <a:srgbClr val="262626"/>
              </a:solidFill>
              <a:highlight>
                <a:srgbClr val="E6B8AF"/>
              </a:highlight>
              <a:latin typeface="Times New Roman"/>
              <a:ea typeface="Times New Roman"/>
              <a:cs typeface="Times New Roman"/>
              <a:sym typeface="Times New Roman"/>
            </a:endParaRPr>
          </a:p>
          <a:p>
            <a:pPr marL="0" lvl="0" indent="0" algn="l" rtl="0">
              <a:spcBef>
                <a:spcPts val="1400"/>
              </a:spcBef>
              <a:spcAft>
                <a:spcPts val="0"/>
              </a:spcAft>
              <a:buNone/>
            </a:pPr>
            <a:r>
              <a:rPr lang="id" sz="1600">
                <a:solidFill>
                  <a:srgbClr val="262626"/>
                </a:solidFill>
                <a:highlight>
                  <a:srgbClr val="E6B8AF"/>
                </a:highlight>
                <a:latin typeface="Times New Roman"/>
                <a:ea typeface="Times New Roman"/>
                <a:cs typeface="Times New Roman"/>
                <a:sym typeface="Times New Roman"/>
              </a:rPr>
              <a:t>Horney mengakui keberadaan </a:t>
            </a:r>
            <a:r>
              <a:rPr lang="id" sz="1600" i="1">
                <a:solidFill>
                  <a:srgbClr val="262626"/>
                </a:solidFill>
                <a:highlight>
                  <a:srgbClr val="E6B8AF"/>
                </a:highlight>
                <a:latin typeface="Times New Roman"/>
                <a:ea typeface="Times New Roman"/>
                <a:cs typeface="Times New Roman"/>
                <a:sym typeface="Times New Roman"/>
              </a:rPr>
              <a:t>Oedipus complex, </a:t>
            </a:r>
            <a:r>
              <a:rPr lang="id" sz="1600">
                <a:solidFill>
                  <a:srgbClr val="262626"/>
                </a:solidFill>
                <a:highlight>
                  <a:srgbClr val="E6B8AF"/>
                </a:highlight>
                <a:latin typeface="Times New Roman"/>
                <a:ea typeface="Times New Roman"/>
                <a:cs typeface="Times New Roman"/>
                <a:sym typeface="Times New Roman"/>
              </a:rPr>
              <a:t>ia meyakini bahwa hal ini merupakan akibat dari kondisi-kondisi lingkungan dan bukan akibat dari penyebab biologi. Tetapi, Horney (1967) tidak melihat adanya bukti terjadinya </a:t>
            </a:r>
            <a:r>
              <a:rPr lang="id" sz="1600" i="1">
                <a:solidFill>
                  <a:srgbClr val="262626"/>
                </a:solidFill>
                <a:highlight>
                  <a:srgbClr val="E6B8AF"/>
                </a:highlight>
                <a:latin typeface="Times New Roman"/>
                <a:ea typeface="Times New Roman"/>
                <a:cs typeface="Times New Roman"/>
                <a:sym typeface="Times New Roman"/>
              </a:rPr>
              <a:t>Oedipus complex </a:t>
            </a:r>
            <a:r>
              <a:rPr lang="id" sz="1600">
                <a:solidFill>
                  <a:srgbClr val="262626"/>
                </a:solidFill>
                <a:highlight>
                  <a:srgbClr val="E6B8AF"/>
                </a:highlight>
                <a:latin typeface="Times New Roman"/>
                <a:ea typeface="Times New Roman"/>
                <a:cs typeface="Times New Roman"/>
                <a:sym typeface="Times New Roman"/>
              </a:rPr>
              <a:t>di seluruh dunia. Ia mengatakan bahwa hal itu hanya ditemukan pada beberapa kasus saja dan merupakan ekspresi neurotik dari kebutuhan akan cinta.</a:t>
            </a:r>
            <a:endParaRPr sz="1600">
              <a:solidFill>
                <a:srgbClr val="262626"/>
              </a:solidFill>
              <a:highlight>
                <a:srgbClr val="E6B8AF"/>
              </a:highlight>
              <a:latin typeface="Times New Roman"/>
              <a:ea typeface="Times New Roman"/>
              <a:cs typeface="Times New Roman"/>
              <a:sym typeface="Times New Roman"/>
            </a:endParaRPr>
          </a:p>
          <a:p>
            <a:pPr marL="0" lvl="0" indent="0" algn="l" rtl="0">
              <a:spcBef>
                <a:spcPts val="1400"/>
              </a:spcBef>
              <a:spcAft>
                <a:spcPts val="1400"/>
              </a:spcAft>
              <a:buNone/>
            </a:pPr>
            <a:r>
              <a:rPr lang="id" sz="1600">
                <a:solidFill>
                  <a:srgbClr val="262626"/>
                </a:solidFill>
                <a:highlight>
                  <a:srgbClr val="E6B8AF"/>
                </a:highlight>
                <a:latin typeface="Times New Roman"/>
                <a:ea typeface="Times New Roman"/>
                <a:cs typeface="Times New Roman"/>
                <a:sym typeface="Times New Roman"/>
              </a:rPr>
              <a:t>Pada tahun 1994, Bernard J. Paris mempublikasikan sebuah pidato yang Horney berikan di tahun 1935 pada sebuah klub profesional dan pebisnis wanita di mana ia mengungkapkan ide-idenya tentang psikologi feminim. Horney merasa bahwa “tidak terlalu penting untuk mencari jawaban dari pertanyaan tentang perbedaan dibandingkan dengan memahami dan menganalisis signifikansi nyata dari ketertarikan pada ‘sudut pandang’ feminin” (Horney, 1994, hlm. 233).</a:t>
            </a:r>
            <a:endParaRPr sz="1600">
              <a:solidFill>
                <a:srgbClr val="262626"/>
              </a:solidFill>
              <a:highlight>
                <a:srgbClr val="E6B8AF"/>
              </a:highlight>
              <a:latin typeface="Times New Roman"/>
              <a:ea typeface="Times New Roman"/>
              <a:cs typeface="Times New Roman"/>
              <a:sym typeface="Times New Roman"/>
            </a:endParaRPr>
          </a:p>
        </p:txBody>
      </p:sp>
    </p:spTree>
    <p:extLst>
      <p:ext uri="{BB962C8B-B14F-4D97-AF65-F5344CB8AC3E}">
        <p14:creationId xmlns:p14="http://schemas.microsoft.com/office/powerpoint/2010/main" val="38559861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p:nvPr/>
        </p:nvSpPr>
        <p:spPr>
          <a:xfrm>
            <a:off x="393500" y="206100"/>
            <a:ext cx="8094600" cy="88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d" sz="3500" b="1">
                <a:latin typeface="Times New Roman"/>
                <a:ea typeface="Times New Roman"/>
                <a:cs typeface="Times New Roman"/>
                <a:sym typeface="Times New Roman"/>
              </a:rPr>
              <a:t>Implikasi dalam Konseling</a:t>
            </a:r>
            <a:endParaRPr sz="1300">
              <a:latin typeface="Times New Roman"/>
              <a:ea typeface="Times New Roman"/>
              <a:cs typeface="Times New Roman"/>
              <a:sym typeface="Times New Roman"/>
            </a:endParaRPr>
          </a:p>
        </p:txBody>
      </p:sp>
      <p:sp>
        <p:nvSpPr>
          <p:cNvPr id="96" name="Google Shape;96;p18"/>
          <p:cNvSpPr/>
          <p:nvPr/>
        </p:nvSpPr>
        <p:spPr>
          <a:xfrm>
            <a:off x="1180475" y="1786651"/>
            <a:ext cx="4314300" cy="1864400"/>
          </a:xfrm>
          <a:prstGeom prst="roundRect">
            <a:avLst>
              <a:gd name="adj" fmla="val 16667"/>
            </a:avLst>
          </a:prstGeom>
          <a:solidFill>
            <a:srgbClr val="8E7CC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id" sz="1900">
                <a:solidFill>
                  <a:schemeClr val="dk1"/>
                </a:solidFill>
                <a:latin typeface="Times New Roman"/>
                <a:ea typeface="Times New Roman"/>
                <a:cs typeface="Times New Roman"/>
                <a:sym typeface="Times New Roman"/>
              </a:rPr>
              <a:t>   Tujuan umum dari terapi Horney adalah untuk membantu pasien berkembang perlahan menuju realisasi diri. </a:t>
            </a:r>
            <a:endParaRPr>
              <a:latin typeface="Times New Roman"/>
              <a:ea typeface="Times New Roman"/>
              <a:cs typeface="Times New Roman"/>
              <a:sym typeface="Times New Roman"/>
            </a:endParaRPr>
          </a:p>
        </p:txBody>
      </p:sp>
      <p:sp>
        <p:nvSpPr>
          <p:cNvPr id="97" name="Google Shape;97;p18"/>
          <p:cNvSpPr/>
          <p:nvPr/>
        </p:nvSpPr>
        <p:spPr>
          <a:xfrm>
            <a:off x="281050" y="3916200"/>
            <a:ext cx="4878600" cy="2138800"/>
          </a:xfrm>
          <a:prstGeom prst="roundRect">
            <a:avLst>
              <a:gd name="adj" fmla="val 16667"/>
            </a:avLst>
          </a:prstGeom>
          <a:solidFill>
            <a:srgbClr val="A64D7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endParaRPr>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id" sz="1500">
                <a:solidFill>
                  <a:schemeClr val="dk1"/>
                </a:solidFill>
                <a:latin typeface="Times New Roman"/>
                <a:ea typeface="Times New Roman"/>
                <a:cs typeface="Times New Roman"/>
                <a:sym typeface="Times New Roman"/>
              </a:rPr>
              <a:t>  Lebih spesifik tujuan dari terapinya adalah agar pasien menghilangkan gambaran diri ideal mereka, mengentikan pencarian neurotik akan kemuliaan mereka, dan menguak kebencian diri menjadi penerimaan terhadap diri mereka yang sebenarnya. </a:t>
            </a:r>
            <a:endParaRPr sz="150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1900">
              <a:solidFill>
                <a:schemeClr val="dk1"/>
              </a:solidFill>
              <a:latin typeface="Times New Roman"/>
              <a:ea typeface="Times New Roman"/>
              <a:cs typeface="Times New Roman"/>
              <a:sym typeface="Times New Roman"/>
            </a:endParaRPr>
          </a:p>
        </p:txBody>
      </p:sp>
      <p:sp>
        <p:nvSpPr>
          <p:cNvPr id="98" name="Google Shape;98;p18"/>
          <p:cNvSpPr/>
          <p:nvPr/>
        </p:nvSpPr>
        <p:spPr>
          <a:xfrm>
            <a:off x="5789975" y="1430667"/>
            <a:ext cx="3133800" cy="5246400"/>
          </a:xfrm>
          <a:prstGeom prst="roundRect">
            <a:avLst>
              <a:gd name="adj" fmla="val 16667"/>
            </a:avLst>
          </a:prstGeom>
          <a:solidFill>
            <a:srgbClr val="D5A6B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id" sz="1700">
                <a:solidFill>
                  <a:schemeClr val="dk1"/>
                </a:solidFill>
                <a:latin typeface="Times New Roman"/>
                <a:ea typeface="Times New Roman"/>
                <a:cs typeface="Times New Roman"/>
                <a:sym typeface="Times New Roman"/>
              </a:rPr>
              <a:t>  Tugas konselor adalah untuk meyakinkan konseli - konselinya bahwa solusi mereka saat ini lebih condong pada mendukung daripada mengurangi inti masalah dari neurosis, yang mana tugas ini membutuhkan banyak waktu dan kerja keras. Teknik-teknik yang digunakan adalah interpretasi mimpi dan asosiasi bebas.</a:t>
            </a:r>
            <a:endParaRPr sz="17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100">
              <a:latin typeface="Times New Roman"/>
              <a:ea typeface="Times New Roman"/>
              <a:cs typeface="Times New Roman"/>
              <a:sym typeface="Times New Roman"/>
            </a:endParaRPr>
          </a:p>
        </p:txBody>
      </p:sp>
      <p:sp>
        <p:nvSpPr>
          <p:cNvPr id="99" name="Google Shape;99;p18"/>
          <p:cNvSpPr txBox="1"/>
          <p:nvPr/>
        </p:nvSpPr>
        <p:spPr>
          <a:xfrm>
            <a:off x="1096150" y="1517867"/>
            <a:ext cx="309300" cy="805600"/>
          </a:xfrm>
          <a:prstGeom prst="rect">
            <a:avLst/>
          </a:prstGeom>
          <a:solidFill>
            <a:srgbClr val="FFFF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d" sz="2600"/>
              <a:t>1</a:t>
            </a:r>
            <a:endParaRPr sz="2600"/>
          </a:p>
        </p:txBody>
      </p:sp>
      <p:sp>
        <p:nvSpPr>
          <p:cNvPr id="100" name="Google Shape;100;p18"/>
          <p:cNvSpPr txBox="1"/>
          <p:nvPr/>
        </p:nvSpPr>
        <p:spPr>
          <a:xfrm>
            <a:off x="168625" y="3651067"/>
            <a:ext cx="309300" cy="805600"/>
          </a:xfrm>
          <a:prstGeom prst="rect">
            <a:avLst/>
          </a:prstGeom>
          <a:solidFill>
            <a:srgbClr val="FFFF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d" sz="2600"/>
              <a:t>2</a:t>
            </a:r>
            <a:endParaRPr sz="2600"/>
          </a:p>
        </p:txBody>
      </p:sp>
      <p:sp>
        <p:nvSpPr>
          <p:cNvPr id="101" name="Google Shape;101;p18"/>
          <p:cNvSpPr txBox="1"/>
          <p:nvPr/>
        </p:nvSpPr>
        <p:spPr>
          <a:xfrm>
            <a:off x="5719725" y="1236700"/>
            <a:ext cx="309300" cy="805600"/>
          </a:xfrm>
          <a:prstGeom prst="rect">
            <a:avLst/>
          </a:prstGeom>
          <a:solidFill>
            <a:srgbClr val="FFFF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d" sz="2600"/>
              <a:t>2</a:t>
            </a:r>
            <a:endParaRPr sz="2600"/>
          </a:p>
        </p:txBody>
      </p:sp>
    </p:spTree>
    <p:extLst>
      <p:ext uri="{BB962C8B-B14F-4D97-AF65-F5344CB8AC3E}">
        <p14:creationId xmlns:p14="http://schemas.microsoft.com/office/powerpoint/2010/main" val="864187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6"/>
          <p:cNvSpPr txBox="1">
            <a:spLocks noGrp="1"/>
          </p:cNvSpPr>
          <p:nvPr>
            <p:ph type="title"/>
          </p:nvPr>
        </p:nvSpPr>
        <p:spPr>
          <a:xfrm>
            <a:off x="1433450" y="123500"/>
            <a:ext cx="6358800" cy="82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
                <a:highlight>
                  <a:srgbClr val="EA9999"/>
                </a:highlight>
              </a:rPr>
              <a:t>Psikoterapi</a:t>
            </a:r>
            <a:endParaRPr>
              <a:highlight>
                <a:srgbClr val="EA9999"/>
              </a:highlight>
            </a:endParaRPr>
          </a:p>
        </p:txBody>
      </p:sp>
      <p:sp>
        <p:nvSpPr>
          <p:cNvPr id="177" name="Google Shape;177;p26"/>
          <p:cNvSpPr txBox="1">
            <a:spLocks noGrp="1"/>
          </p:cNvSpPr>
          <p:nvPr>
            <p:ph type="body" idx="1"/>
          </p:nvPr>
        </p:nvSpPr>
        <p:spPr>
          <a:xfrm>
            <a:off x="393600" y="948300"/>
            <a:ext cx="8438700" cy="5666000"/>
          </a:xfrm>
          <a:prstGeom prst="rect">
            <a:avLst/>
          </a:prstGeom>
          <a:ln>
            <a:noFill/>
          </a:ln>
        </p:spPr>
        <p:txBody>
          <a:bodyPr spcFirstLastPara="1" wrap="square" lIns="91425" tIns="91425" rIns="91425" bIns="91425" anchor="t" anchorCtr="0">
            <a:noAutofit/>
          </a:bodyPr>
          <a:lstStyle/>
          <a:p>
            <a:pPr marL="0" lvl="0" indent="457200" algn="l" rtl="0">
              <a:spcBef>
                <a:spcPts val="0"/>
              </a:spcBef>
              <a:spcAft>
                <a:spcPts val="1600"/>
              </a:spcAft>
              <a:buNone/>
            </a:pPr>
            <a:endParaRPr>
              <a:solidFill>
                <a:srgbClr val="262626"/>
              </a:solidFill>
              <a:highlight>
                <a:srgbClr val="EA9999"/>
              </a:highlight>
              <a:latin typeface="Times New Roman"/>
              <a:ea typeface="Times New Roman"/>
              <a:cs typeface="Times New Roman"/>
              <a:sym typeface="Times New Roman"/>
            </a:endParaRPr>
          </a:p>
        </p:txBody>
      </p:sp>
      <p:sp>
        <p:nvSpPr>
          <p:cNvPr id="178" name="Google Shape;178;p26"/>
          <p:cNvSpPr/>
          <p:nvPr/>
        </p:nvSpPr>
        <p:spPr>
          <a:xfrm>
            <a:off x="393500" y="1173133"/>
            <a:ext cx="8438700" cy="50104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id" sz="1700">
                <a:solidFill>
                  <a:srgbClr val="262626"/>
                </a:solidFill>
                <a:highlight>
                  <a:srgbClr val="FFE599"/>
                </a:highlight>
                <a:latin typeface="Times New Roman"/>
                <a:ea typeface="Times New Roman"/>
                <a:cs typeface="Times New Roman"/>
                <a:sym typeface="Times New Roman"/>
              </a:rPr>
              <a:t>  Teori Horney menggunakan banyak teknik yang sama yang juga digunakan oleh terapis-terapis yang berdasarkan teori Freud, terutama dalam hal interpretasi mimpi dan asosiasi bebas. Horney menganggap mimpi sebagai usaha untuk mengatasi konflik-konflik, tetapi solusi yang diperoleh dapat berupa solusi neurotik maupun solusi yang sehat. Pada teknik kedua, yaitu asosiasi bebas, pasien-pasien diminta untuk mengatakan segala hal yang muncul di pikiran mereka betapapun sepelenya atau memalukannya hal-hal tersebut. (Horney, 1987).</a:t>
            </a:r>
            <a:endParaRPr sz="1700">
              <a:solidFill>
                <a:srgbClr val="262626"/>
              </a:solidFill>
              <a:highlight>
                <a:srgbClr val="FFE599"/>
              </a:highlight>
              <a:latin typeface="Times New Roman"/>
              <a:ea typeface="Times New Roman"/>
              <a:cs typeface="Times New Roman"/>
              <a:sym typeface="Times New Roman"/>
            </a:endParaRPr>
          </a:p>
          <a:p>
            <a:pPr marL="0" lvl="0" indent="457200" algn="l" rtl="0">
              <a:lnSpc>
                <a:spcPct val="115000"/>
              </a:lnSpc>
              <a:spcBef>
                <a:spcPts val="1600"/>
              </a:spcBef>
              <a:spcAft>
                <a:spcPts val="1600"/>
              </a:spcAft>
              <a:buClr>
                <a:schemeClr val="dk1"/>
              </a:buClr>
              <a:buSzPts val="1100"/>
              <a:buFont typeface="Arial"/>
              <a:buNone/>
            </a:pPr>
            <a:r>
              <a:rPr lang="id" sz="1700">
                <a:solidFill>
                  <a:srgbClr val="262626"/>
                </a:solidFill>
                <a:highlight>
                  <a:srgbClr val="FFE599"/>
                </a:highlight>
                <a:latin typeface="Times New Roman"/>
                <a:ea typeface="Times New Roman"/>
                <a:cs typeface="Times New Roman"/>
                <a:sym typeface="Times New Roman"/>
              </a:rPr>
              <a:t>Tujuan umum dari terapi Horney adalah untuk membantu pasien berkembang perlahan menuju realisasi diri. Tujuan spesifik dari terapinya adalah agar pasien menghilangkan gambaran diri ideal mereka, menghentikan pencarian neurotik akan kemuliaan mereka, dan mengubah kebencian diri menjadi penerimaan terhadap diri mereka yang sebenarnya.</a:t>
            </a:r>
            <a:endParaRPr sz="1700">
              <a:solidFill>
                <a:srgbClr val="262626"/>
              </a:solidFill>
              <a:highlight>
                <a:srgbClr val="FFE599"/>
              </a:highlight>
              <a:latin typeface="Times New Roman"/>
              <a:ea typeface="Times New Roman"/>
              <a:cs typeface="Times New Roman"/>
              <a:sym typeface="Times New Roman"/>
            </a:endParaRPr>
          </a:p>
        </p:txBody>
      </p:sp>
    </p:spTree>
    <p:extLst>
      <p:ext uri="{BB962C8B-B14F-4D97-AF65-F5344CB8AC3E}">
        <p14:creationId xmlns:p14="http://schemas.microsoft.com/office/powerpoint/2010/main" val="12635315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7"/>
          <p:cNvSpPr txBox="1">
            <a:spLocks noGrp="1"/>
          </p:cNvSpPr>
          <p:nvPr>
            <p:ph type="title"/>
          </p:nvPr>
        </p:nvSpPr>
        <p:spPr>
          <a:xfrm>
            <a:off x="1524450" y="593367"/>
            <a:ext cx="6159900" cy="763600"/>
          </a:xfrm>
          <a:prstGeom prst="rect">
            <a:avLst/>
          </a:prstGeom>
          <a:solidFill>
            <a:srgbClr val="E69138"/>
          </a:solidFill>
        </p:spPr>
        <p:txBody>
          <a:bodyPr spcFirstLastPara="1" wrap="square" lIns="91425" tIns="91425" rIns="91425" bIns="91425" anchor="t" anchorCtr="0">
            <a:noAutofit/>
          </a:bodyPr>
          <a:lstStyle/>
          <a:p>
            <a:pPr marL="0" lvl="0" indent="0" algn="ctr" rtl="0">
              <a:spcBef>
                <a:spcPts val="0"/>
              </a:spcBef>
              <a:spcAft>
                <a:spcPts val="0"/>
              </a:spcAft>
              <a:buNone/>
            </a:pPr>
            <a:r>
              <a:rPr lang="id"/>
              <a:t>Kritik Terhadap Teori </a:t>
            </a:r>
            <a:endParaRPr/>
          </a:p>
        </p:txBody>
      </p:sp>
      <p:sp>
        <p:nvSpPr>
          <p:cNvPr id="184" name="Google Shape;184;p27"/>
          <p:cNvSpPr txBox="1">
            <a:spLocks noGrp="1"/>
          </p:cNvSpPr>
          <p:nvPr>
            <p:ph type="body" idx="1"/>
          </p:nvPr>
        </p:nvSpPr>
        <p:spPr>
          <a:xfrm>
            <a:off x="865350" y="1555367"/>
            <a:ext cx="7778700" cy="49652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id" sz="1900">
                <a:solidFill>
                  <a:srgbClr val="000000"/>
                </a:solidFill>
                <a:highlight>
                  <a:srgbClr val="F4CCCC"/>
                </a:highlight>
                <a:latin typeface="Times New Roman"/>
                <a:ea typeface="Times New Roman"/>
                <a:cs typeface="Times New Roman"/>
                <a:sym typeface="Times New Roman"/>
              </a:rPr>
              <a:t>Teori Horney tidak cukup kuat untuk mengembangkan penelitian dan untuk memenuhi kriteria falsifiability. spekulasi dari teori ini tidak dapat menghasilkan hipotesis yang bisa diteliti dan oleh karena itu teori tersebut kurang dalam hal verifiability. teori horney diangggap lebih berhasil dalam fungsinya sebagai panduan pemecahan masalah. konsep konsep dan idenya jelas, konsisten dan tidak ambigu. kontribusinya tidak orisinil. tidak menjelaskan bagaimana pribadi yang sehat itu.</a:t>
            </a:r>
            <a:r>
              <a:rPr lang="id">
                <a:solidFill>
                  <a:srgbClr val="000000"/>
                </a:solidFill>
                <a:highlight>
                  <a:srgbClr val="F4CCCC"/>
                </a:highlight>
              </a:rPr>
              <a:t> </a:t>
            </a:r>
            <a:endParaRPr>
              <a:solidFill>
                <a:srgbClr val="000000"/>
              </a:solidFill>
              <a:highlight>
                <a:srgbClr val="F4CCCC"/>
              </a:highlight>
            </a:endParaRPr>
          </a:p>
        </p:txBody>
      </p:sp>
    </p:spTree>
    <p:extLst>
      <p:ext uri="{BB962C8B-B14F-4D97-AF65-F5344CB8AC3E}">
        <p14:creationId xmlns:p14="http://schemas.microsoft.com/office/powerpoint/2010/main" val="23083292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ctrTitle"/>
          </p:nvPr>
        </p:nvSpPr>
        <p:spPr>
          <a:xfrm>
            <a:off x="685800" y="2092500"/>
            <a:ext cx="3942300" cy="2672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dirty="0" err="1"/>
              <a:t>Teori</a:t>
            </a:r>
            <a:r>
              <a:rPr dirty="0"/>
              <a:t> Interpersonal Sullivan</a:t>
            </a:r>
          </a:p>
        </p:txBody>
      </p:sp>
    </p:spTree>
    <p:extLst>
      <p:ext uri="{BB962C8B-B14F-4D97-AF65-F5344CB8AC3E}">
        <p14:creationId xmlns:p14="http://schemas.microsoft.com/office/powerpoint/2010/main" val="15301430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p:nvPr/>
        </p:nvSpPr>
        <p:spPr>
          <a:xfrm>
            <a:off x="505100" y="0"/>
            <a:ext cx="2396700" cy="6858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30000">
                <a:solidFill>
                  <a:schemeClr val="lt2"/>
                </a:solidFill>
                <a:latin typeface="Inter-Regular"/>
                <a:ea typeface="Inter-Regular"/>
                <a:cs typeface="Inter-Regular"/>
                <a:sym typeface="Inter-Regular"/>
              </a:rPr>
              <a:t>1</a:t>
            </a:r>
            <a:endParaRPr sz="30000">
              <a:solidFill>
                <a:schemeClr val="lt2"/>
              </a:solidFill>
              <a:latin typeface="Inter-Regular"/>
              <a:ea typeface="Inter-Regular"/>
              <a:cs typeface="Inter-Regular"/>
              <a:sym typeface="Inter-Regular"/>
            </a:endParaRPr>
          </a:p>
        </p:txBody>
      </p:sp>
      <p:sp>
        <p:nvSpPr>
          <p:cNvPr id="94" name="Google Shape;94;p17"/>
          <p:cNvSpPr txBox="1">
            <a:spLocks noGrp="1"/>
          </p:cNvSpPr>
          <p:nvPr>
            <p:ph type="ctrTitle"/>
          </p:nvPr>
        </p:nvSpPr>
        <p:spPr>
          <a:xfrm>
            <a:off x="685800" y="2889784"/>
            <a:ext cx="4102500" cy="582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id-ID" dirty="0"/>
              <a:t>Teori Interpersonal Sullivan</a:t>
            </a:r>
            <a:endParaRPr dirty="0"/>
          </a:p>
        </p:txBody>
      </p:sp>
      <p:sp>
        <p:nvSpPr>
          <p:cNvPr id="95" name="Google Shape;95;p17"/>
          <p:cNvSpPr txBox="1">
            <a:spLocks noGrp="1"/>
          </p:cNvSpPr>
          <p:nvPr>
            <p:ph type="subTitle" idx="1"/>
          </p:nvPr>
        </p:nvSpPr>
        <p:spPr>
          <a:xfrm>
            <a:off x="685800" y="3601817"/>
            <a:ext cx="4102500" cy="3664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id-ID" dirty="0"/>
              <a:t>Gambaran Umum</a:t>
            </a:r>
            <a:endParaRPr dirty="0"/>
          </a:p>
        </p:txBody>
      </p:sp>
    </p:spTree>
    <p:extLst>
      <p:ext uri="{BB962C8B-B14F-4D97-AF65-F5344CB8AC3E}">
        <p14:creationId xmlns:p14="http://schemas.microsoft.com/office/powerpoint/2010/main" val="16822023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p:nvPr/>
        </p:nvSpPr>
        <p:spPr>
          <a:xfrm rot="10800000">
            <a:off x="-348346" y="562467"/>
            <a:ext cx="2375400" cy="3167200"/>
          </a:xfrm>
          <a:prstGeom prst="chord">
            <a:avLst>
              <a:gd name="adj1" fmla="val 2673960"/>
              <a:gd name="adj2" fmla="val 18921779"/>
            </a:avLst>
          </a:prstGeom>
          <a:solidFill>
            <a:srgbClr val="FFF0ED">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txBox="1">
            <a:spLocks noGrp="1"/>
          </p:cNvSpPr>
          <p:nvPr>
            <p:ph type="subTitle" idx="4294967295"/>
          </p:nvPr>
        </p:nvSpPr>
        <p:spPr>
          <a:xfrm>
            <a:off x="685800" y="1783860"/>
            <a:ext cx="4465500" cy="3348121"/>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sz="1800" dirty="0">
                <a:solidFill>
                  <a:schemeClr val="accent2"/>
                </a:solidFill>
                <a:latin typeface="Inter-Regular"/>
                <a:ea typeface="Inter-Regular"/>
                <a:cs typeface="Inter-Regular"/>
                <a:sym typeface="Inter-Regular"/>
              </a:rPr>
              <a:t>Harry Stack Sullivan </a:t>
            </a:r>
            <a:r>
              <a:rPr lang="en-US" sz="1800" dirty="0" err="1">
                <a:solidFill>
                  <a:schemeClr val="accent2"/>
                </a:solidFill>
                <a:latin typeface="Inter-Regular"/>
                <a:ea typeface="Inter-Regular"/>
                <a:cs typeface="Inter-Regular"/>
                <a:sym typeface="Inter-Regular"/>
              </a:rPr>
              <a:t>adalah</a:t>
            </a:r>
            <a:r>
              <a:rPr lang="en-US" sz="1800" dirty="0">
                <a:solidFill>
                  <a:schemeClr val="accent2"/>
                </a:solidFill>
                <a:latin typeface="Inter-Regular"/>
                <a:ea typeface="Inter-Regular"/>
                <a:cs typeface="Inter-Regular"/>
                <a:sym typeface="Inter-Regular"/>
              </a:rPr>
              <a:t> orang </a:t>
            </a:r>
            <a:r>
              <a:rPr lang="en-US" sz="1800" dirty="0" err="1">
                <a:solidFill>
                  <a:schemeClr val="accent2"/>
                </a:solidFill>
                <a:latin typeface="Inter-Regular"/>
                <a:ea typeface="Inter-Regular"/>
                <a:cs typeface="Inter-Regular"/>
                <a:sym typeface="Inter-Regular"/>
              </a:rPr>
              <a:t>pertama</a:t>
            </a:r>
            <a:r>
              <a:rPr lang="en-US" sz="1800" dirty="0">
                <a:solidFill>
                  <a:schemeClr val="accent2"/>
                </a:solidFill>
                <a:latin typeface="Inter-Regular"/>
                <a:ea typeface="Inter-Regular"/>
                <a:cs typeface="Inter-Regular"/>
                <a:sym typeface="Inter-Regular"/>
              </a:rPr>
              <a:t> </a:t>
            </a:r>
            <a:r>
              <a:rPr lang="en-US" sz="1800" dirty="0" err="1">
                <a:solidFill>
                  <a:schemeClr val="accent2"/>
                </a:solidFill>
                <a:latin typeface="Inter-Regular"/>
                <a:ea typeface="Inter-Regular"/>
                <a:cs typeface="Inter-Regular"/>
                <a:sym typeface="Inter-Regular"/>
              </a:rPr>
              <a:t>kelahiran</a:t>
            </a:r>
            <a:r>
              <a:rPr lang="en-US" sz="1800" dirty="0">
                <a:solidFill>
                  <a:schemeClr val="accent2"/>
                </a:solidFill>
                <a:latin typeface="Inter-Regular"/>
                <a:ea typeface="Inter-Regular"/>
                <a:cs typeface="Inter-Regular"/>
                <a:sym typeface="Inter-Regular"/>
              </a:rPr>
              <a:t> Amerika </a:t>
            </a:r>
            <a:r>
              <a:rPr lang="en-US" sz="1800" dirty="0" err="1">
                <a:solidFill>
                  <a:schemeClr val="accent2"/>
                </a:solidFill>
                <a:latin typeface="Inter-Regular"/>
                <a:ea typeface="Inter-Regular"/>
                <a:cs typeface="Inter-Regular"/>
                <a:sym typeface="Inter-Regular"/>
              </a:rPr>
              <a:t>Serikat</a:t>
            </a:r>
            <a:r>
              <a:rPr lang="en-US" sz="1800" dirty="0">
                <a:solidFill>
                  <a:schemeClr val="accent2"/>
                </a:solidFill>
                <a:latin typeface="Inter-Regular"/>
                <a:ea typeface="Inter-Regular"/>
                <a:cs typeface="Inter-Regular"/>
                <a:sym typeface="Inter-Regular"/>
              </a:rPr>
              <a:t> yang </a:t>
            </a:r>
            <a:r>
              <a:rPr lang="en-US" sz="1800" dirty="0" err="1">
                <a:solidFill>
                  <a:schemeClr val="accent2"/>
                </a:solidFill>
                <a:latin typeface="Inter-Regular"/>
                <a:ea typeface="Inter-Regular"/>
                <a:cs typeface="Inter-Regular"/>
                <a:sym typeface="Inter-Regular"/>
              </a:rPr>
              <a:t>mengembangkan</a:t>
            </a:r>
            <a:r>
              <a:rPr lang="en-US" sz="1800" dirty="0">
                <a:solidFill>
                  <a:schemeClr val="accent2"/>
                </a:solidFill>
                <a:latin typeface="Inter-Regular"/>
                <a:ea typeface="Inter-Regular"/>
                <a:cs typeface="Inter-Regular"/>
                <a:sym typeface="Inter-Regular"/>
              </a:rPr>
              <a:t> </a:t>
            </a:r>
            <a:r>
              <a:rPr lang="en-US" sz="1800" dirty="0" err="1">
                <a:solidFill>
                  <a:schemeClr val="accent2"/>
                </a:solidFill>
                <a:latin typeface="Inter-Regular"/>
                <a:ea typeface="Inter-Regular"/>
                <a:cs typeface="Inter-Regular"/>
                <a:sym typeface="Inter-Regular"/>
              </a:rPr>
              <a:t>teori</a:t>
            </a:r>
            <a:r>
              <a:rPr lang="en-US" sz="1800" dirty="0">
                <a:solidFill>
                  <a:schemeClr val="accent2"/>
                </a:solidFill>
                <a:latin typeface="Inter-Regular"/>
                <a:ea typeface="Inter-Regular"/>
                <a:cs typeface="Inter-Regular"/>
                <a:sym typeface="Inter-Regular"/>
              </a:rPr>
              <a:t> </a:t>
            </a:r>
            <a:r>
              <a:rPr lang="en-US" sz="1800" dirty="0" err="1">
                <a:solidFill>
                  <a:schemeClr val="accent2"/>
                </a:solidFill>
                <a:latin typeface="Inter-Regular"/>
                <a:ea typeface="Inter-Regular"/>
                <a:cs typeface="Inter-Regular"/>
                <a:sym typeface="Inter-Regular"/>
              </a:rPr>
              <a:t>kepribadian</a:t>
            </a:r>
            <a:r>
              <a:rPr lang="en-US" sz="1800" dirty="0">
                <a:solidFill>
                  <a:schemeClr val="accent2"/>
                </a:solidFill>
                <a:latin typeface="Inter-Regular"/>
                <a:ea typeface="Inter-Regular"/>
                <a:cs typeface="Inter-Regular"/>
                <a:sym typeface="Inter-Regular"/>
              </a:rPr>
              <a:t>. </a:t>
            </a:r>
            <a:r>
              <a:rPr lang="en-US" sz="1800" dirty="0" err="1">
                <a:solidFill>
                  <a:schemeClr val="accent2"/>
                </a:solidFill>
                <a:latin typeface="Inter-Regular"/>
                <a:ea typeface="Inter-Regular"/>
                <a:cs typeface="Inter-Regular"/>
                <a:sym typeface="Inter-Regular"/>
              </a:rPr>
              <a:t>Menurutnya</a:t>
            </a:r>
            <a:r>
              <a:rPr lang="en-US" sz="1800" dirty="0">
                <a:solidFill>
                  <a:schemeClr val="accent2"/>
                </a:solidFill>
                <a:latin typeface="Inter-Regular"/>
                <a:ea typeface="Inter-Regular"/>
                <a:cs typeface="Inter-Regular"/>
                <a:sym typeface="Inter-Regular"/>
              </a:rPr>
              <a:t> </a:t>
            </a:r>
            <a:r>
              <a:rPr lang="en-US" sz="1800" dirty="0" err="1">
                <a:solidFill>
                  <a:schemeClr val="accent2"/>
                </a:solidFill>
                <a:latin typeface="Inter-Regular"/>
                <a:ea typeface="Inter-Regular"/>
                <a:cs typeface="Inter-Regular"/>
                <a:sym typeface="Inter-Regular"/>
              </a:rPr>
              <a:t>kepribadian</a:t>
            </a:r>
            <a:r>
              <a:rPr lang="en-US" sz="1800" dirty="0">
                <a:solidFill>
                  <a:schemeClr val="accent2"/>
                </a:solidFill>
                <a:latin typeface="Inter-Regular"/>
                <a:ea typeface="Inter-Regular"/>
                <a:cs typeface="Inter-Regular"/>
                <a:sym typeface="Inter-Regular"/>
              </a:rPr>
              <a:t> </a:t>
            </a:r>
            <a:r>
              <a:rPr lang="en-US" sz="1800" dirty="0" err="1">
                <a:solidFill>
                  <a:schemeClr val="accent2"/>
                </a:solidFill>
                <a:latin typeface="Inter-Regular"/>
                <a:ea typeface="Inter-Regular"/>
                <a:cs typeface="Inter-Regular"/>
                <a:sym typeface="Inter-Regular"/>
              </a:rPr>
              <a:t>adalah</a:t>
            </a:r>
            <a:r>
              <a:rPr lang="en-US" sz="1800" dirty="0">
                <a:solidFill>
                  <a:schemeClr val="accent2"/>
                </a:solidFill>
                <a:latin typeface="Inter-Regular"/>
                <a:ea typeface="Inter-Regular"/>
                <a:cs typeface="Inter-Regular"/>
                <a:sym typeface="Inter-Regular"/>
              </a:rPr>
              <a:t> </a:t>
            </a:r>
            <a:r>
              <a:rPr lang="en-US" sz="1800" dirty="0" err="1">
                <a:solidFill>
                  <a:schemeClr val="accent2"/>
                </a:solidFill>
                <a:latin typeface="Inter-Regular"/>
                <a:ea typeface="Inter-Regular"/>
                <a:cs typeface="Inter-Regular"/>
                <a:sym typeface="Inter-Regular"/>
              </a:rPr>
              <a:t>pola</a:t>
            </a:r>
            <a:r>
              <a:rPr lang="en-US" sz="1800" dirty="0">
                <a:solidFill>
                  <a:schemeClr val="accent2"/>
                </a:solidFill>
                <a:latin typeface="Inter-Regular"/>
                <a:ea typeface="Inter-Regular"/>
                <a:cs typeface="Inter-Regular"/>
                <a:sym typeface="Inter-Regular"/>
              </a:rPr>
              <a:t> yang </a:t>
            </a:r>
            <a:r>
              <a:rPr lang="en-US" sz="1800" dirty="0" err="1">
                <a:solidFill>
                  <a:schemeClr val="accent2"/>
                </a:solidFill>
                <a:latin typeface="Inter-Regular"/>
                <a:ea typeface="Inter-Regular"/>
                <a:cs typeface="Inter-Regular"/>
                <a:sym typeface="Inter-Regular"/>
              </a:rPr>
              <a:t>relatif</a:t>
            </a:r>
            <a:r>
              <a:rPr lang="en-US" sz="1800" dirty="0">
                <a:solidFill>
                  <a:schemeClr val="accent2"/>
                </a:solidFill>
                <a:latin typeface="Inter-Regular"/>
                <a:ea typeface="Inter-Regular"/>
                <a:cs typeface="Inter-Regular"/>
                <a:sym typeface="Inter-Regular"/>
              </a:rPr>
              <a:t> </a:t>
            </a:r>
            <a:r>
              <a:rPr lang="en-US" sz="1800" dirty="0" err="1">
                <a:solidFill>
                  <a:schemeClr val="accent2"/>
                </a:solidFill>
                <a:latin typeface="Inter-Regular"/>
                <a:ea typeface="Inter-Regular"/>
                <a:cs typeface="Inter-Regular"/>
                <a:sym typeface="Inter-Regular"/>
              </a:rPr>
              <a:t>menetap</a:t>
            </a:r>
            <a:r>
              <a:rPr lang="en-US" sz="1800" dirty="0">
                <a:solidFill>
                  <a:schemeClr val="accent2"/>
                </a:solidFill>
                <a:latin typeface="Inter-Regular"/>
                <a:ea typeface="Inter-Regular"/>
                <a:cs typeface="Inter-Regular"/>
                <a:sym typeface="Inter-Regular"/>
              </a:rPr>
              <a:t> </a:t>
            </a:r>
            <a:r>
              <a:rPr lang="en-US" sz="1800" dirty="0" err="1">
                <a:solidFill>
                  <a:schemeClr val="accent2"/>
                </a:solidFill>
                <a:latin typeface="Inter-Regular"/>
                <a:ea typeface="Inter-Regular"/>
                <a:cs typeface="Inter-Regular"/>
                <a:sym typeface="Inter-Regular"/>
              </a:rPr>
              <a:t>dari</a:t>
            </a:r>
            <a:r>
              <a:rPr lang="en-US" sz="1800" dirty="0">
                <a:solidFill>
                  <a:schemeClr val="accent2"/>
                </a:solidFill>
                <a:latin typeface="Inter-Regular"/>
                <a:ea typeface="Inter-Regular"/>
                <a:cs typeface="Inter-Regular"/>
                <a:sym typeface="Inter-Regular"/>
              </a:rPr>
              <a:t> </a:t>
            </a:r>
            <a:r>
              <a:rPr lang="en-US" sz="1800" dirty="0" err="1">
                <a:solidFill>
                  <a:schemeClr val="accent2"/>
                </a:solidFill>
                <a:latin typeface="Inter-Regular"/>
                <a:ea typeface="Inter-Regular"/>
                <a:cs typeface="Inter-Regular"/>
                <a:sym typeface="Inter-Regular"/>
              </a:rPr>
              <a:t>situasi-situasi</a:t>
            </a:r>
            <a:r>
              <a:rPr lang="en-US" sz="1800" dirty="0">
                <a:solidFill>
                  <a:schemeClr val="accent2"/>
                </a:solidFill>
                <a:latin typeface="Inter-Regular"/>
                <a:ea typeface="Inter-Regular"/>
                <a:cs typeface="Inter-Regular"/>
                <a:sym typeface="Inter-Regular"/>
              </a:rPr>
              <a:t> </a:t>
            </a:r>
            <a:r>
              <a:rPr lang="en-US" sz="1800" dirty="0" err="1">
                <a:solidFill>
                  <a:schemeClr val="accent2"/>
                </a:solidFill>
                <a:latin typeface="Inter-Regular"/>
                <a:ea typeface="Inter-Regular"/>
                <a:cs typeface="Inter-Regular"/>
                <a:sym typeface="Inter-Regular"/>
              </a:rPr>
              <a:t>antar</a:t>
            </a:r>
            <a:r>
              <a:rPr lang="en-US" sz="1800" dirty="0">
                <a:solidFill>
                  <a:schemeClr val="accent2"/>
                </a:solidFill>
                <a:latin typeface="Inter-Regular"/>
                <a:ea typeface="Inter-Regular"/>
                <a:cs typeface="Inter-Regular"/>
                <a:sym typeface="Inter-Regular"/>
              </a:rPr>
              <a:t> </a:t>
            </a:r>
            <a:r>
              <a:rPr lang="en-US" sz="1800" dirty="0" err="1">
                <a:solidFill>
                  <a:schemeClr val="accent2"/>
                </a:solidFill>
                <a:latin typeface="Inter-Regular"/>
                <a:ea typeface="Inter-Regular"/>
                <a:cs typeface="Inter-Regular"/>
                <a:sym typeface="Inter-Regular"/>
              </a:rPr>
              <a:t>pribadi</a:t>
            </a:r>
            <a:r>
              <a:rPr lang="en-US" sz="1800" dirty="0">
                <a:solidFill>
                  <a:schemeClr val="accent2"/>
                </a:solidFill>
                <a:latin typeface="Inter-Regular"/>
                <a:ea typeface="Inter-Regular"/>
                <a:cs typeface="Inter-Regular"/>
                <a:sym typeface="Inter-Regular"/>
              </a:rPr>
              <a:t> yang </a:t>
            </a:r>
            <a:r>
              <a:rPr lang="en-US" sz="1800" dirty="0" err="1">
                <a:solidFill>
                  <a:schemeClr val="accent2"/>
                </a:solidFill>
                <a:latin typeface="Inter-Regular"/>
                <a:ea typeface="Inter-Regular"/>
                <a:cs typeface="Inter-Regular"/>
                <a:sym typeface="Inter-Regular"/>
              </a:rPr>
              <a:t>berulang</a:t>
            </a:r>
            <a:r>
              <a:rPr lang="en-US" sz="1800" dirty="0">
                <a:solidFill>
                  <a:schemeClr val="accent2"/>
                </a:solidFill>
                <a:latin typeface="Inter-Regular"/>
                <a:ea typeface="Inter-Regular"/>
                <a:cs typeface="Inter-Regular"/>
                <a:sym typeface="Inter-Regular"/>
              </a:rPr>
              <a:t>, yang </a:t>
            </a:r>
            <a:r>
              <a:rPr lang="en-US" sz="1800" dirty="0" err="1">
                <a:solidFill>
                  <a:schemeClr val="accent2"/>
                </a:solidFill>
                <a:latin typeface="Inter-Regular"/>
                <a:ea typeface="Inter-Regular"/>
                <a:cs typeface="Inter-Regular"/>
                <a:sym typeface="Inter-Regular"/>
              </a:rPr>
              <a:t>menjadi</a:t>
            </a:r>
            <a:r>
              <a:rPr lang="en-US" sz="1800" dirty="0">
                <a:solidFill>
                  <a:schemeClr val="accent2"/>
                </a:solidFill>
                <a:latin typeface="Inter-Regular"/>
                <a:ea typeface="Inter-Regular"/>
                <a:cs typeface="Inter-Regular"/>
                <a:sym typeface="Inter-Regular"/>
              </a:rPr>
              <a:t> </a:t>
            </a:r>
            <a:r>
              <a:rPr lang="en-US" sz="1800" dirty="0" err="1">
                <a:solidFill>
                  <a:schemeClr val="accent2"/>
                </a:solidFill>
                <a:latin typeface="Inter-Regular"/>
                <a:ea typeface="Inter-Regular"/>
                <a:cs typeface="Inter-Regular"/>
                <a:sym typeface="Inter-Regular"/>
              </a:rPr>
              <a:t>ciri</a:t>
            </a:r>
            <a:r>
              <a:rPr lang="en-US" sz="1800" dirty="0">
                <a:solidFill>
                  <a:schemeClr val="accent2"/>
                </a:solidFill>
                <a:latin typeface="Inter-Regular"/>
                <a:ea typeface="Inter-Regular"/>
                <a:cs typeface="Inter-Regular"/>
                <a:sym typeface="Inter-Regular"/>
              </a:rPr>
              <a:t> </a:t>
            </a:r>
            <a:r>
              <a:rPr lang="en-US" sz="1800" dirty="0" err="1">
                <a:solidFill>
                  <a:schemeClr val="accent2"/>
                </a:solidFill>
                <a:latin typeface="Inter-Regular"/>
                <a:ea typeface="Inter-Regular"/>
                <a:cs typeface="Inter-Regular"/>
                <a:sym typeface="Inter-Regular"/>
              </a:rPr>
              <a:t>kehidupan</a:t>
            </a:r>
            <a:r>
              <a:rPr lang="en-US" sz="1800" dirty="0">
                <a:solidFill>
                  <a:schemeClr val="accent2"/>
                </a:solidFill>
                <a:latin typeface="Inter-Regular"/>
                <a:ea typeface="Inter-Regular"/>
                <a:cs typeface="Inter-Regular"/>
                <a:sym typeface="Inter-Regular"/>
              </a:rPr>
              <a:t> </a:t>
            </a:r>
            <a:r>
              <a:rPr lang="en-US" sz="1800" dirty="0" err="1">
                <a:solidFill>
                  <a:schemeClr val="accent2"/>
                </a:solidFill>
                <a:latin typeface="Inter-Regular"/>
                <a:ea typeface="Inter-Regular"/>
                <a:cs typeface="Inter-Regular"/>
                <a:sym typeface="Inter-Regular"/>
              </a:rPr>
              <a:t>manusia</a:t>
            </a:r>
            <a:r>
              <a:rPr lang="en-US" sz="1800" dirty="0">
                <a:solidFill>
                  <a:schemeClr val="accent2"/>
                </a:solidFill>
                <a:latin typeface="Inter-Regular"/>
                <a:ea typeface="Inter-Regular"/>
                <a:cs typeface="Inter-Regular"/>
                <a:sym typeface="Inter-Regular"/>
              </a:rPr>
              <a:t>. </a:t>
            </a:r>
          </a:p>
        </p:txBody>
      </p:sp>
      <p:sp>
        <p:nvSpPr>
          <p:cNvPr id="103" name="Google Shape;103;p18"/>
          <p:cNvSpPr txBox="1">
            <a:spLocks noGrp="1"/>
          </p:cNvSpPr>
          <p:nvPr>
            <p:ph type="sldNum" idx="12"/>
          </p:nvPr>
        </p:nvSpPr>
        <p:spPr>
          <a:xfrm>
            <a:off x="8404384" y="6231535"/>
            <a:ext cx="548700" cy="5248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58</a:t>
            </a:fld>
            <a:endParaRPr/>
          </a:p>
        </p:txBody>
      </p:sp>
      <p:pic>
        <p:nvPicPr>
          <p:cNvPr id="104" name="Google Shape;104;p18"/>
          <p:cNvPicPr preferRelativeResize="0"/>
          <p:nvPr/>
        </p:nvPicPr>
        <p:blipFill>
          <a:blip r:embed="rId3"/>
          <a:srcRect/>
          <a:stretch/>
        </p:blipFill>
        <p:spPr>
          <a:xfrm>
            <a:off x="5964866" y="771767"/>
            <a:ext cx="3668233" cy="5295600"/>
          </a:xfrm>
          <a:prstGeom prst="chord">
            <a:avLst>
              <a:gd name="adj1" fmla="val 2658481"/>
              <a:gd name="adj2" fmla="val 18942614"/>
            </a:avLst>
          </a:prstGeom>
          <a:noFill/>
          <a:ln>
            <a:noFill/>
          </a:ln>
        </p:spPr>
      </p:pic>
    </p:spTree>
    <p:extLst>
      <p:ext uri="{BB962C8B-B14F-4D97-AF65-F5344CB8AC3E}">
        <p14:creationId xmlns:p14="http://schemas.microsoft.com/office/powerpoint/2010/main" val="23947287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9"/>
          <p:cNvSpPr txBox="1">
            <a:spLocks noGrp="1"/>
          </p:cNvSpPr>
          <p:nvPr>
            <p:ph type="body" idx="1"/>
          </p:nvPr>
        </p:nvSpPr>
        <p:spPr>
          <a:xfrm>
            <a:off x="1219200" y="1053600"/>
            <a:ext cx="4407300" cy="4188000"/>
          </a:xfrm>
          <a:prstGeom prst="rect">
            <a:avLst/>
          </a:prstGeom>
        </p:spPr>
        <p:txBody>
          <a:bodyPr spcFirstLastPara="1" wrap="square" lIns="0" tIns="0" rIns="0" bIns="0" anchor="t" anchorCtr="0">
            <a:noAutofit/>
          </a:bodyPr>
          <a:lstStyle/>
          <a:p>
            <a:pPr marL="50800" indent="0" algn="ctr">
              <a:buNone/>
            </a:pPr>
            <a:r>
              <a:rPr lang="en-US" sz="1800" dirty="0" err="1"/>
              <a:t>Kepribadian</a:t>
            </a:r>
            <a:r>
              <a:rPr lang="en-US" sz="1800" dirty="0"/>
              <a:t> </a:t>
            </a:r>
            <a:r>
              <a:rPr lang="en-US" sz="1800" dirty="0" err="1"/>
              <a:t>itu</a:t>
            </a:r>
            <a:r>
              <a:rPr lang="en-US" sz="1800" dirty="0"/>
              <a:t> </a:t>
            </a:r>
            <a:r>
              <a:rPr lang="en-US" sz="1800" dirty="0" err="1"/>
              <a:t>konstruk</a:t>
            </a:r>
            <a:r>
              <a:rPr lang="en-US" sz="1800" dirty="0"/>
              <a:t> </a:t>
            </a:r>
            <a:r>
              <a:rPr lang="en-US" sz="1800" dirty="0" err="1"/>
              <a:t>hipotesis</a:t>
            </a:r>
            <a:r>
              <a:rPr lang="en-US" sz="1800" dirty="0"/>
              <a:t> yang </a:t>
            </a:r>
            <a:r>
              <a:rPr lang="en-US" sz="1800" dirty="0" err="1"/>
              <a:t>hanya</a:t>
            </a:r>
            <a:r>
              <a:rPr lang="en-US" sz="1800" dirty="0"/>
              <a:t> </a:t>
            </a:r>
            <a:r>
              <a:rPr lang="en-US" sz="1800" dirty="0" err="1"/>
              <a:t>dapat</a:t>
            </a:r>
            <a:r>
              <a:rPr lang="en-US" sz="1800" dirty="0"/>
              <a:t> </a:t>
            </a:r>
            <a:r>
              <a:rPr lang="en-US" sz="1800" dirty="0" err="1"/>
              <a:t>diamati</a:t>
            </a:r>
            <a:r>
              <a:rPr lang="en-US" sz="1800" dirty="0"/>
              <a:t> </a:t>
            </a:r>
            <a:r>
              <a:rPr lang="en-US" sz="1800" dirty="0" err="1"/>
              <a:t>dalam</a:t>
            </a:r>
            <a:r>
              <a:rPr lang="en-US" sz="1800" dirty="0"/>
              <a:t> </a:t>
            </a:r>
            <a:r>
              <a:rPr lang="en-US" sz="1800" dirty="0" err="1"/>
              <a:t>konteks</a:t>
            </a:r>
            <a:r>
              <a:rPr lang="en-US" sz="1800" dirty="0"/>
              <a:t> </a:t>
            </a:r>
            <a:r>
              <a:rPr lang="en-US" sz="1800" dirty="0" err="1"/>
              <a:t>tingkahlaku</a:t>
            </a:r>
            <a:r>
              <a:rPr lang="en-US" sz="1800" dirty="0"/>
              <a:t> interpersonal. </a:t>
            </a:r>
            <a:r>
              <a:rPr lang="en-US" sz="1800" dirty="0" err="1"/>
              <a:t>Sepanjang</a:t>
            </a:r>
            <a:r>
              <a:rPr lang="en-US" sz="1800" dirty="0"/>
              <a:t> </a:t>
            </a:r>
            <a:r>
              <a:rPr lang="en-US" sz="1800" dirty="0" err="1"/>
              <a:t>hayat</a:t>
            </a:r>
            <a:r>
              <a:rPr lang="en-US" sz="1800" dirty="0"/>
              <a:t> </a:t>
            </a:r>
            <a:r>
              <a:rPr lang="en-US" sz="1800" dirty="0" err="1"/>
              <a:t>setiap</a:t>
            </a:r>
            <a:r>
              <a:rPr lang="en-US" sz="1800" dirty="0"/>
              <a:t> orang </a:t>
            </a:r>
            <a:r>
              <a:rPr lang="en-US" sz="1800" dirty="0" err="1"/>
              <a:t>bergerak</a:t>
            </a:r>
            <a:r>
              <a:rPr lang="en-US" sz="1800" dirty="0"/>
              <a:t> </a:t>
            </a:r>
            <a:r>
              <a:rPr lang="en-US" sz="1800" dirty="0" err="1"/>
              <a:t>dalam</a:t>
            </a:r>
            <a:r>
              <a:rPr lang="en-US" sz="1800" dirty="0"/>
              <a:t> </a:t>
            </a:r>
            <a:r>
              <a:rPr lang="en-US" sz="1800" dirty="0" err="1"/>
              <a:t>lingkungan</a:t>
            </a:r>
            <a:r>
              <a:rPr lang="en-US" sz="1800" dirty="0"/>
              <a:t> </a:t>
            </a:r>
            <a:r>
              <a:rPr lang="en-US" sz="1800" dirty="0" err="1"/>
              <a:t>sosial</a:t>
            </a:r>
            <a:r>
              <a:rPr lang="en-US" sz="1800" dirty="0"/>
              <a:t>, </a:t>
            </a:r>
            <a:r>
              <a:rPr lang="en-US" sz="1800" dirty="0" err="1"/>
              <a:t>sejak</a:t>
            </a:r>
            <a:r>
              <a:rPr lang="en-US" sz="1800" dirty="0"/>
              <a:t> </a:t>
            </a:r>
            <a:r>
              <a:rPr lang="en-US" sz="1800" dirty="0" err="1"/>
              <a:t>bayi</a:t>
            </a:r>
            <a:r>
              <a:rPr lang="en-US" sz="1800" dirty="0"/>
              <a:t> </a:t>
            </a:r>
            <a:r>
              <a:rPr lang="en-US" sz="1800" dirty="0" err="1"/>
              <a:t>sudah</a:t>
            </a:r>
            <a:r>
              <a:rPr lang="en-US" sz="1800" dirty="0"/>
              <a:t> </a:t>
            </a:r>
            <a:r>
              <a:rPr lang="en-US" sz="1800" dirty="0" err="1"/>
              <a:t>terlibat</a:t>
            </a:r>
            <a:r>
              <a:rPr lang="en-US" sz="1800" dirty="0"/>
              <a:t> </a:t>
            </a:r>
            <a:r>
              <a:rPr lang="en-US" sz="1800" dirty="0" err="1"/>
              <a:t>dalam</a:t>
            </a:r>
            <a:r>
              <a:rPr lang="en-US" sz="1800" dirty="0"/>
              <a:t> </a:t>
            </a:r>
            <a:r>
              <a:rPr lang="en-US" sz="1800" dirty="0" err="1"/>
              <a:t>interaksi</a:t>
            </a:r>
            <a:r>
              <a:rPr lang="en-US" sz="1800" dirty="0"/>
              <a:t> </a:t>
            </a:r>
            <a:r>
              <a:rPr lang="en-US" sz="1800" dirty="0" err="1"/>
              <a:t>dengan</a:t>
            </a:r>
            <a:r>
              <a:rPr lang="en-US" sz="1800" dirty="0"/>
              <a:t> orang lain. </a:t>
            </a:r>
            <a:r>
              <a:rPr lang="en-US" sz="1800" dirty="0" err="1"/>
              <a:t>Bahkan</a:t>
            </a:r>
            <a:r>
              <a:rPr lang="en-US" sz="1800" dirty="0"/>
              <a:t> </a:t>
            </a:r>
            <a:r>
              <a:rPr lang="en-US" sz="1800" dirty="0" err="1"/>
              <a:t>ketika</a:t>
            </a:r>
            <a:r>
              <a:rPr lang="en-US" sz="1800" dirty="0"/>
              <a:t> orang </a:t>
            </a:r>
            <a:r>
              <a:rPr lang="en-US" sz="1800" dirty="0" err="1"/>
              <a:t>sendirianpun</a:t>
            </a:r>
            <a:r>
              <a:rPr lang="en-US" sz="1800" dirty="0"/>
              <a:t>, orang lain </a:t>
            </a:r>
            <a:r>
              <a:rPr lang="en-US" sz="1800" dirty="0" err="1"/>
              <a:t>muncul</a:t>
            </a:r>
            <a:r>
              <a:rPr lang="en-US" sz="1800" dirty="0"/>
              <a:t> </a:t>
            </a:r>
            <a:r>
              <a:rPr lang="en-US" sz="1800" dirty="0" err="1"/>
              <a:t>dalam</a:t>
            </a:r>
            <a:r>
              <a:rPr lang="en-US" sz="1800" dirty="0"/>
              <a:t> </a:t>
            </a:r>
            <a:r>
              <a:rPr lang="en-US" sz="1800" dirty="0" err="1"/>
              <a:t>fikiran</a:t>
            </a:r>
            <a:r>
              <a:rPr lang="en-US" sz="1800" dirty="0"/>
              <a:t>, </a:t>
            </a:r>
            <a:r>
              <a:rPr lang="en-US" sz="1800" dirty="0" err="1"/>
              <a:t>perasaan</a:t>
            </a:r>
            <a:r>
              <a:rPr lang="en-US" sz="1800" dirty="0"/>
              <a:t> dan </a:t>
            </a:r>
            <a:r>
              <a:rPr lang="en-US" sz="1800" dirty="0" err="1"/>
              <a:t>fantasinya</a:t>
            </a:r>
            <a:r>
              <a:rPr lang="en-US" sz="1800" dirty="0"/>
              <a:t>.</a:t>
            </a:r>
          </a:p>
        </p:txBody>
      </p:sp>
      <p:sp>
        <p:nvSpPr>
          <p:cNvPr id="110" name="Google Shape;110;p19"/>
          <p:cNvSpPr txBox="1">
            <a:spLocks noGrp="1"/>
          </p:cNvSpPr>
          <p:nvPr>
            <p:ph type="sldNum" idx="12"/>
          </p:nvPr>
        </p:nvSpPr>
        <p:spPr>
          <a:xfrm>
            <a:off x="8404384" y="6231535"/>
            <a:ext cx="548700" cy="5248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59</a:t>
            </a:fld>
            <a:endParaRPr/>
          </a:p>
        </p:txBody>
      </p:sp>
    </p:spTree>
    <p:extLst>
      <p:ext uri="{BB962C8B-B14F-4D97-AF65-F5344CB8AC3E}">
        <p14:creationId xmlns:p14="http://schemas.microsoft.com/office/powerpoint/2010/main" val="2564823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403648" y="3068960"/>
            <a:ext cx="7123113" cy="1673225"/>
          </a:xfrm>
        </p:spPr>
        <p:txBody>
          <a:bodyPr>
            <a:normAutofit fontScale="85000" lnSpcReduction="20000"/>
          </a:bodyPr>
          <a:lstStyle/>
          <a:p>
            <a:r>
              <a:rPr lang="en-US" dirty="0" err="1" smtClean="0"/>
              <a:t>Menurut</a:t>
            </a:r>
            <a:r>
              <a:rPr lang="en-US" dirty="0" smtClean="0"/>
              <a:t> Freud </a:t>
            </a:r>
            <a:r>
              <a:rPr lang="en-US" dirty="0" err="1" smtClean="0"/>
              <a:t>mekanisme</a:t>
            </a:r>
            <a:r>
              <a:rPr lang="en-US" dirty="0" smtClean="0"/>
              <a:t> </a:t>
            </a:r>
            <a:r>
              <a:rPr lang="en-US" dirty="0" err="1" smtClean="0"/>
              <a:t>pertahanan</a:t>
            </a:r>
            <a:r>
              <a:rPr lang="en-US" dirty="0"/>
              <a:t> </a:t>
            </a:r>
            <a:r>
              <a:rPr lang="en-US" dirty="0" smtClean="0"/>
              <a:t>ego </a:t>
            </a:r>
            <a:r>
              <a:rPr lang="en-US" dirty="0" err="1" smtClean="0"/>
              <a:t>adalah</a:t>
            </a:r>
            <a:r>
              <a:rPr lang="en-US" dirty="0" smtClean="0"/>
              <a:t> </a:t>
            </a:r>
            <a:r>
              <a:rPr lang="en-US" dirty="0" err="1" smtClean="0"/>
              <a:t>strategi</a:t>
            </a:r>
            <a:r>
              <a:rPr lang="en-US" dirty="0" smtClean="0"/>
              <a:t> yang </a:t>
            </a:r>
            <a:r>
              <a:rPr lang="en-US" dirty="0" err="1" smtClean="0"/>
              <a:t>digunakan</a:t>
            </a:r>
            <a:r>
              <a:rPr lang="en-US" dirty="0" smtClean="0"/>
              <a:t> </a:t>
            </a:r>
            <a:r>
              <a:rPr lang="en-US" dirty="0" err="1" smtClean="0"/>
              <a:t>individu</a:t>
            </a:r>
            <a:r>
              <a:rPr lang="en-US" dirty="0" smtClean="0"/>
              <a:t> </a:t>
            </a:r>
            <a:r>
              <a:rPr lang="en-US" dirty="0" err="1" smtClean="0"/>
              <a:t>untuk</a:t>
            </a:r>
            <a:r>
              <a:rPr lang="en-US" dirty="0" smtClean="0"/>
              <a:t> </a:t>
            </a:r>
            <a:r>
              <a:rPr lang="en-US" dirty="0" err="1" smtClean="0"/>
              <a:t>mencegah</a:t>
            </a:r>
            <a:r>
              <a:rPr lang="en-US" dirty="0" smtClean="0"/>
              <a:t> </a:t>
            </a:r>
            <a:r>
              <a:rPr lang="en-US" dirty="0" err="1" smtClean="0"/>
              <a:t>kemunculan</a:t>
            </a:r>
            <a:r>
              <a:rPr lang="en-US" dirty="0" smtClean="0"/>
              <a:t> </a:t>
            </a:r>
            <a:r>
              <a:rPr lang="en-US" dirty="0" err="1" smtClean="0"/>
              <a:t>terbuka</a:t>
            </a:r>
            <a:r>
              <a:rPr lang="en-US" dirty="0" smtClean="0"/>
              <a:t> </a:t>
            </a:r>
            <a:r>
              <a:rPr lang="en-US" dirty="0" err="1" smtClean="0"/>
              <a:t>dari</a:t>
            </a:r>
            <a:r>
              <a:rPr lang="en-US" dirty="0" smtClean="0"/>
              <a:t> </a:t>
            </a:r>
            <a:r>
              <a:rPr lang="en-US" dirty="0" err="1" smtClean="0"/>
              <a:t>dorongan</a:t>
            </a:r>
            <a:r>
              <a:rPr lang="en-US" dirty="0" smtClean="0"/>
              <a:t> </a:t>
            </a:r>
            <a:r>
              <a:rPr lang="en-US" dirty="0" err="1" smtClean="0"/>
              <a:t>dorongan</a:t>
            </a:r>
            <a:r>
              <a:rPr lang="en-US" dirty="0" smtClean="0"/>
              <a:t> id, </a:t>
            </a:r>
            <a:r>
              <a:rPr lang="en-US" dirty="0" err="1" smtClean="0"/>
              <a:t>maupun</a:t>
            </a:r>
            <a:r>
              <a:rPr lang="en-US" dirty="0" smtClean="0"/>
              <a:t> </a:t>
            </a:r>
            <a:r>
              <a:rPr lang="en-US" dirty="0" err="1" smtClean="0"/>
              <a:t>untuk</a:t>
            </a:r>
            <a:r>
              <a:rPr lang="en-US" dirty="0" smtClean="0"/>
              <a:t> </a:t>
            </a:r>
            <a:r>
              <a:rPr lang="en-US" dirty="0" err="1" smtClean="0"/>
              <a:t>menghadapai</a:t>
            </a:r>
            <a:r>
              <a:rPr lang="en-US" dirty="0" smtClean="0"/>
              <a:t> </a:t>
            </a:r>
            <a:r>
              <a:rPr lang="en-US" dirty="0" err="1" smtClean="0"/>
              <a:t>tekanan</a:t>
            </a:r>
            <a:r>
              <a:rPr lang="en-US" dirty="0" smtClean="0"/>
              <a:t> super ego </a:t>
            </a:r>
            <a:r>
              <a:rPr lang="en-US" dirty="0" err="1" smtClean="0"/>
              <a:t>atas</a:t>
            </a:r>
            <a:r>
              <a:rPr lang="en-US" dirty="0" smtClean="0"/>
              <a:t> ego </a:t>
            </a:r>
            <a:r>
              <a:rPr lang="en-US" dirty="0" err="1" smtClean="0"/>
              <a:t>dengan</a:t>
            </a:r>
            <a:r>
              <a:rPr lang="en-US" dirty="0" smtClean="0"/>
              <a:t> </a:t>
            </a:r>
            <a:r>
              <a:rPr lang="en-US" dirty="0" err="1" smtClean="0"/>
              <a:t>tujuan</a:t>
            </a:r>
            <a:r>
              <a:rPr lang="en-US" dirty="0" smtClean="0"/>
              <a:t> agar </a:t>
            </a:r>
            <a:r>
              <a:rPr lang="en-US" dirty="0" err="1" smtClean="0"/>
              <a:t>kecemasan</a:t>
            </a:r>
            <a:r>
              <a:rPr lang="en-US" dirty="0" smtClean="0"/>
              <a:t> </a:t>
            </a:r>
            <a:r>
              <a:rPr lang="en-US" dirty="0" err="1" smtClean="0"/>
              <a:t>bisa</a:t>
            </a:r>
            <a:r>
              <a:rPr lang="en-US" dirty="0" smtClean="0"/>
              <a:t> </a:t>
            </a:r>
            <a:r>
              <a:rPr lang="en-US" dirty="0" err="1" smtClean="0"/>
              <a:t>dikurangi</a:t>
            </a:r>
            <a:r>
              <a:rPr lang="en-US" dirty="0" smtClean="0"/>
              <a:t> </a:t>
            </a:r>
            <a:r>
              <a:rPr lang="en-US" dirty="0" err="1" smtClean="0"/>
              <a:t>atau</a:t>
            </a:r>
            <a:r>
              <a:rPr lang="en-US" dirty="0" smtClean="0"/>
              <a:t> </a:t>
            </a:r>
            <a:r>
              <a:rPr lang="en-US" dirty="0" err="1" smtClean="0"/>
              <a:t>diredakan</a:t>
            </a:r>
            <a:r>
              <a:rPr lang="en-US" dirty="0" smtClean="0"/>
              <a:t> </a:t>
            </a:r>
            <a:endParaRPr lang="en-US" dirty="0"/>
          </a:p>
        </p:txBody>
      </p:sp>
      <p:sp>
        <p:nvSpPr>
          <p:cNvPr id="3" name="Title 2"/>
          <p:cNvSpPr>
            <a:spLocks noGrp="1"/>
          </p:cNvSpPr>
          <p:nvPr>
            <p:ph type="title"/>
          </p:nvPr>
        </p:nvSpPr>
        <p:spPr/>
        <p:txBody>
          <a:bodyPr/>
          <a:lstStyle/>
          <a:p>
            <a:r>
              <a:rPr lang="en-US" dirty="0" err="1" smtClean="0"/>
              <a:t>Mekanisme</a:t>
            </a:r>
            <a:r>
              <a:rPr lang="en-US" dirty="0" smtClean="0"/>
              <a:t> </a:t>
            </a:r>
            <a:r>
              <a:rPr lang="en-US" dirty="0" err="1"/>
              <a:t>P</a:t>
            </a:r>
            <a:r>
              <a:rPr lang="en-US" dirty="0" err="1" smtClean="0"/>
              <a:t>ertahan</a:t>
            </a:r>
            <a:r>
              <a:rPr lang="en-US" dirty="0" smtClean="0"/>
              <a:t> Ego</a:t>
            </a:r>
            <a:endParaRPr lang="en-US" dirty="0"/>
          </a:p>
        </p:txBody>
      </p:sp>
    </p:spTree>
    <p:extLst>
      <p:ext uri="{BB962C8B-B14F-4D97-AF65-F5344CB8AC3E}">
        <p14:creationId xmlns:p14="http://schemas.microsoft.com/office/powerpoint/2010/main" val="31190797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20"/>
          <p:cNvSpPr txBox="1">
            <a:spLocks noGrp="1"/>
          </p:cNvSpPr>
          <p:nvPr>
            <p:ph type="body" idx="1"/>
          </p:nvPr>
        </p:nvSpPr>
        <p:spPr>
          <a:xfrm>
            <a:off x="855300" y="2008464"/>
            <a:ext cx="4549500" cy="4045200"/>
          </a:xfrm>
          <a:prstGeom prst="rect">
            <a:avLst/>
          </a:prstGeom>
        </p:spPr>
        <p:txBody>
          <a:bodyPr spcFirstLastPara="1" wrap="square" lIns="0" tIns="0" rIns="0" bIns="0" anchor="t" anchorCtr="0">
            <a:noAutofit/>
          </a:bodyPr>
          <a:lstStyle/>
          <a:p>
            <a:pPr marL="101600" indent="0" algn="ctr">
              <a:buNone/>
            </a:pPr>
            <a:r>
              <a:rPr lang="en-US" sz="2000" dirty="0" err="1"/>
              <a:t>Dengan</a:t>
            </a:r>
            <a:r>
              <a:rPr lang="en-US" sz="2000" dirty="0"/>
              <a:t> </a:t>
            </a:r>
            <a:r>
              <a:rPr lang="en-US" sz="2000" dirty="0" err="1"/>
              <a:t>begitu</a:t>
            </a:r>
            <a:r>
              <a:rPr lang="en-US" sz="2000" dirty="0"/>
              <a:t> </a:t>
            </a:r>
            <a:r>
              <a:rPr lang="en-US" sz="2000" dirty="0" err="1"/>
              <a:t>dapat</a:t>
            </a:r>
            <a:r>
              <a:rPr lang="en-US" sz="2000" dirty="0"/>
              <a:t> di </a:t>
            </a:r>
            <a:r>
              <a:rPr lang="en-US" sz="2000" dirty="0" err="1"/>
              <a:t>simpulkan</a:t>
            </a:r>
            <a:r>
              <a:rPr lang="en-US" sz="2000" dirty="0"/>
              <a:t> </a:t>
            </a:r>
            <a:r>
              <a:rPr lang="en-US" sz="2000" dirty="0" err="1"/>
              <a:t>bahwa</a:t>
            </a:r>
            <a:r>
              <a:rPr lang="en-US" sz="2000" dirty="0"/>
              <a:t> </a:t>
            </a:r>
            <a:r>
              <a:rPr lang="en-US" sz="2000" dirty="0" err="1"/>
              <a:t>konsep</a:t>
            </a:r>
            <a:r>
              <a:rPr lang="en-US" sz="2000" dirty="0"/>
              <a:t> </a:t>
            </a:r>
            <a:r>
              <a:rPr lang="en-US" sz="2000" dirty="0" err="1"/>
              <a:t>kepribadian</a:t>
            </a:r>
            <a:r>
              <a:rPr lang="en-US" sz="2000" dirty="0"/>
              <a:t> di </a:t>
            </a:r>
            <a:r>
              <a:rPr lang="en-US" sz="2000" dirty="0" err="1"/>
              <a:t>dalam</a:t>
            </a:r>
            <a:r>
              <a:rPr lang="en-US" sz="2000" dirty="0"/>
              <a:t> </a:t>
            </a:r>
            <a:r>
              <a:rPr lang="en-US" sz="2000" dirty="0" err="1"/>
              <a:t>teori</a:t>
            </a:r>
            <a:r>
              <a:rPr lang="en-US" sz="2000" dirty="0"/>
              <a:t> </a:t>
            </a:r>
            <a:r>
              <a:rPr lang="en-US" sz="2000" dirty="0" err="1"/>
              <a:t>sullivan</a:t>
            </a:r>
            <a:r>
              <a:rPr lang="en-US" sz="2000" dirty="0"/>
              <a:t> </a:t>
            </a:r>
            <a:r>
              <a:rPr lang="en-US" sz="2000" dirty="0" err="1"/>
              <a:t>yaitu</a:t>
            </a:r>
            <a:r>
              <a:rPr lang="en-US" sz="2000" dirty="0"/>
              <a:t> </a:t>
            </a:r>
            <a:r>
              <a:rPr lang="en-US" sz="2000" dirty="0" err="1"/>
              <a:t>bahwa</a:t>
            </a:r>
            <a:r>
              <a:rPr lang="en-US" sz="2000" dirty="0"/>
              <a:t> </a:t>
            </a:r>
            <a:r>
              <a:rPr lang="en-US" sz="2000" dirty="0" err="1"/>
              <a:t>kepribadian</a:t>
            </a:r>
            <a:r>
              <a:rPr lang="en-US" sz="2000" dirty="0"/>
              <a:t> </a:t>
            </a:r>
            <a:r>
              <a:rPr lang="en-US" sz="2000" dirty="0" err="1"/>
              <a:t>seseorang</a:t>
            </a:r>
            <a:r>
              <a:rPr lang="en-US" sz="2000" dirty="0"/>
              <a:t> di </a:t>
            </a:r>
            <a:r>
              <a:rPr lang="en-US" sz="2000" dirty="0" err="1"/>
              <a:t>pengaruhi</a:t>
            </a:r>
            <a:r>
              <a:rPr lang="en-US" sz="2000" dirty="0"/>
              <a:t> oleh </a:t>
            </a:r>
            <a:r>
              <a:rPr lang="en-US" sz="2000" dirty="0" err="1"/>
              <a:t>kehidupan</a:t>
            </a:r>
            <a:r>
              <a:rPr lang="en-US" sz="2000" dirty="0"/>
              <a:t> </a:t>
            </a:r>
            <a:r>
              <a:rPr lang="en-US" sz="2000" dirty="0" err="1"/>
              <a:t>sosial</a:t>
            </a:r>
            <a:r>
              <a:rPr lang="en-US" sz="2000" dirty="0"/>
              <a:t>.</a:t>
            </a:r>
          </a:p>
          <a:p>
            <a:pPr marL="101600" lvl="0" indent="0" algn="ctr" rtl="0">
              <a:spcBef>
                <a:spcPts val="600"/>
              </a:spcBef>
              <a:spcAft>
                <a:spcPts val="0"/>
              </a:spcAft>
              <a:buSzPts val="2000"/>
              <a:buNone/>
            </a:pPr>
            <a:endParaRPr dirty="0"/>
          </a:p>
        </p:txBody>
      </p:sp>
      <p:sp>
        <p:nvSpPr>
          <p:cNvPr id="117" name="Google Shape;117;p20"/>
          <p:cNvSpPr txBox="1">
            <a:spLocks noGrp="1"/>
          </p:cNvSpPr>
          <p:nvPr>
            <p:ph type="sldNum" idx="12"/>
          </p:nvPr>
        </p:nvSpPr>
        <p:spPr>
          <a:xfrm>
            <a:off x="8404384" y="6231535"/>
            <a:ext cx="548700" cy="5248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60</a:t>
            </a:fld>
            <a:endParaRPr/>
          </a:p>
        </p:txBody>
      </p:sp>
    </p:spTree>
    <p:extLst>
      <p:ext uri="{BB962C8B-B14F-4D97-AF65-F5344CB8AC3E}">
        <p14:creationId xmlns:p14="http://schemas.microsoft.com/office/powerpoint/2010/main" val="42279093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1"/>
          <p:cNvSpPr txBox="1">
            <a:spLocks noGrp="1"/>
          </p:cNvSpPr>
          <p:nvPr>
            <p:ph type="title" idx="4294967295"/>
          </p:nvPr>
        </p:nvSpPr>
        <p:spPr>
          <a:xfrm>
            <a:off x="855300" y="998600"/>
            <a:ext cx="4549500" cy="650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id-ID" dirty="0"/>
              <a:t>Struktur Kepribadian</a:t>
            </a:r>
            <a:endParaRPr dirty="0"/>
          </a:p>
        </p:txBody>
      </p:sp>
      <p:sp>
        <p:nvSpPr>
          <p:cNvPr id="239" name="Google Shape;239;p31"/>
          <p:cNvSpPr txBox="1">
            <a:spLocks noGrp="1"/>
          </p:cNvSpPr>
          <p:nvPr>
            <p:ph type="sldNum" idx="12"/>
          </p:nvPr>
        </p:nvSpPr>
        <p:spPr>
          <a:xfrm>
            <a:off x="8404384" y="6231535"/>
            <a:ext cx="548700" cy="5248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61</a:t>
            </a:fld>
            <a:endParaRPr/>
          </a:p>
        </p:txBody>
      </p:sp>
      <p:grpSp>
        <p:nvGrpSpPr>
          <p:cNvPr id="240" name="Google Shape;240;p31"/>
          <p:cNvGrpSpPr/>
          <p:nvPr/>
        </p:nvGrpSpPr>
        <p:grpSpPr>
          <a:xfrm>
            <a:off x="119472" y="3420931"/>
            <a:ext cx="3040276" cy="1784187"/>
            <a:chOff x="1047099" y="2241353"/>
            <a:chExt cx="3040276" cy="1338140"/>
          </a:xfrm>
        </p:grpSpPr>
        <p:sp>
          <p:nvSpPr>
            <p:cNvPr id="241" name="Google Shape;241;p31"/>
            <p:cNvSpPr/>
            <p:nvPr/>
          </p:nvSpPr>
          <p:spPr>
            <a:xfrm rot="2700000">
              <a:off x="2286374" y="1011412"/>
              <a:ext cx="561726" cy="3040276"/>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42" name="Google Shape;242;p31"/>
            <p:cNvSpPr/>
            <p:nvPr/>
          </p:nvSpPr>
          <p:spPr>
            <a:xfrm>
              <a:off x="1510752" y="3205393"/>
              <a:ext cx="374100" cy="374100"/>
            </a:xfrm>
            <a:prstGeom prst="ellipse">
              <a:avLst/>
            </a:prstGeom>
            <a:solidFill>
              <a:srgbClr val="FFFFFF"/>
            </a:solidFill>
            <a:ln>
              <a:noFill/>
            </a:ln>
            <a:effectLst>
              <a:outerShdw blurRad="228600" dist="50800" dir="5400000" algn="tl" rotWithShape="0">
                <a:schemeClr val="accent2">
                  <a:alpha val="549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accent2"/>
                  </a:solidFill>
                  <a:latin typeface="Inter"/>
                  <a:ea typeface="Inter"/>
                  <a:cs typeface="Inter"/>
                  <a:sym typeface="Inter"/>
                </a:rPr>
                <a:t>1</a:t>
              </a:r>
              <a:endParaRPr sz="1200" b="1">
                <a:solidFill>
                  <a:schemeClr val="accent2"/>
                </a:solidFill>
                <a:latin typeface="Inter"/>
                <a:ea typeface="Inter"/>
                <a:cs typeface="Inter"/>
                <a:sym typeface="Inter"/>
              </a:endParaRPr>
            </a:p>
          </p:txBody>
        </p:sp>
        <p:sp>
          <p:nvSpPr>
            <p:cNvPr id="243" name="Google Shape;243;p31"/>
            <p:cNvSpPr txBox="1"/>
            <p:nvPr/>
          </p:nvSpPr>
          <p:spPr>
            <a:xfrm rot="-2700000">
              <a:off x="1501398" y="2241353"/>
              <a:ext cx="2332604"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id-ID" sz="2000" dirty="0">
                  <a:solidFill>
                    <a:schemeClr val="dk1"/>
                  </a:solidFill>
                  <a:latin typeface="Playfair Display Regular"/>
                  <a:ea typeface="Playfair Display Regular"/>
                  <a:cs typeface="Playfair Display Regular"/>
                  <a:sym typeface="Playfair Display Regular"/>
                </a:rPr>
                <a:t>Dinamisme</a:t>
              </a:r>
              <a:endParaRPr sz="2000" dirty="0">
                <a:solidFill>
                  <a:schemeClr val="dk1"/>
                </a:solidFill>
                <a:latin typeface="Playfair Display Regular"/>
                <a:ea typeface="Playfair Display Regular"/>
                <a:cs typeface="Playfair Display Regular"/>
                <a:sym typeface="Playfair Display Regular"/>
              </a:endParaRPr>
            </a:p>
          </p:txBody>
        </p:sp>
      </p:grpSp>
      <p:grpSp>
        <p:nvGrpSpPr>
          <p:cNvPr id="245" name="Google Shape;245;p31"/>
          <p:cNvGrpSpPr/>
          <p:nvPr/>
        </p:nvGrpSpPr>
        <p:grpSpPr>
          <a:xfrm>
            <a:off x="1407059" y="3429000"/>
            <a:ext cx="3040276" cy="1784787"/>
            <a:chOff x="2957320" y="2240903"/>
            <a:chExt cx="3040276" cy="1338590"/>
          </a:xfrm>
        </p:grpSpPr>
        <p:sp>
          <p:nvSpPr>
            <p:cNvPr id="246" name="Google Shape;246;p31"/>
            <p:cNvSpPr/>
            <p:nvPr/>
          </p:nvSpPr>
          <p:spPr>
            <a:xfrm rot="2700000">
              <a:off x="4196595" y="1011412"/>
              <a:ext cx="561726" cy="3040276"/>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1"/>
            <p:cNvSpPr/>
            <p:nvPr/>
          </p:nvSpPr>
          <p:spPr>
            <a:xfrm>
              <a:off x="3420974" y="3205393"/>
              <a:ext cx="374100" cy="374100"/>
            </a:xfrm>
            <a:prstGeom prst="ellipse">
              <a:avLst/>
            </a:prstGeom>
            <a:solidFill>
              <a:srgbClr val="FFFFFF"/>
            </a:solidFill>
            <a:ln>
              <a:noFill/>
            </a:ln>
            <a:effectLst>
              <a:outerShdw blurRad="228600" dist="50800" dir="5400000" algn="tl" rotWithShape="0">
                <a:schemeClr val="accent4">
                  <a:alpha val="549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accent4"/>
                  </a:solidFill>
                  <a:latin typeface="Inter"/>
                  <a:ea typeface="Inter"/>
                  <a:cs typeface="Inter"/>
                  <a:sym typeface="Inter"/>
                </a:rPr>
                <a:t>2</a:t>
              </a:r>
              <a:endParaRPr sz="1200" b="1">
                <a:solidFill>
                  <a:schemeClr val="accent4"/>
                </a:solidFill>
                <a:latin typeface="Inter"/>
                <a:ea typeface="Inter"/>
                <a:cs typeface="Inter"/>
                <a:sym typeface="Inter"/>
              </a:endParaRPr>
            </a:p>
          </p:txBody>
        </p:sp>
        <p:sp>
          <p:nvSpPr>
            <p:cNvPr id="248" name="Google Shape;248;p31"/>
            <p:cNvSpPr txBox="1"/>
            <p:nvPr/>
          </p:nvSpPr>
          <p:spPr>
            <a:xfrm rot="-2700000">
              <a:off x="3410687" y="2240903"/>
              <a:ext cx="2333877"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id-ID" sz="2000" dirty="0">
                  <a:solidFill>
                    <a:schemeClr val="dk1"/>
                  </a:solidFill>
                  <a:latin typeface="Playfair Display Regular"/>
                  <a:ea typeface="Playfair Display Regular"/>
                  <a:cs typeface="Playfair Display Regular"/>
                  <a:sym typeface="Playfair Display Regular"/>
                </a:rPr>
                <a:t>Personifikasi</a:t>
              </a:r>
              <a:endParaRPr sz="2000" dirty="0">
                <a:solidFill>
                  <a:schemeClr val="dk1"/>
                </a:solidFill>
                <a:latin typeface="Playfair Display Regular"/>
                <a:ea typeface="Playfair Display Regular"/>
                <a:cs typeface="Playfair Display Regular"/>
                <a:sym typeface="Playfair Display Regular"/>
              </a:endParaRPr>
            </a:p>
          </p:txBody>
        </p:sp>
      </p:grpSp>
      <p:grpSp>
        <p:nvGrpSpPr>
          <p:cNvPr id="250" name="Google Shape;250;p31"/>
          <p:cNvGrpSpPr/>
          <p:nvPr/>
        </p:nvGrpSpPr>
        <p:grpSpPr>
          <a:xfrm>
            <a:off x="2845284" y="3429000"/>
            <a:ext cx="3040276" cy="1788387"/>
            <a:chOff x="4877339" y="2238203"/>
            <a:chExt cx="3040276" cy="1341290"/>
          </a:xfrm>
        </p:grpSpPr>
        <p:sp>
          <p:nvSpPr>
            <p:cNvPr id="251" name="Google Shape;251;p31"/>
            <p:cNvSpPr/>
            <p:nvPr/>
          </p:nvSpPr>
          <p:spPr>
            <a:xfrm rot="2700000">
              <a:off x="6116614" y="1011412"/>
              <a:ext cx="561726" cy="3040276"/>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1"/>
            <p:cNvSpPr/>
            <p:nvPr/>
          </p:nvSpPr>
          <p:spPr>
            <a:xfrm>
              <a:off x="5340992" y="3205393"/>
              <a:ext cx="374100" cy="374100"/>
            </a:xfrm>
            <a:prstGeom prst="ellipse">
              <a:avLst/>
            </a:prstGeom>
            <a:solidFill>
              <a:srgbClr val="FFFFFF"/>
            </a:solidFill>
            <a:ln>
              <a:noFill/>
            </a:ln>
            <a:effectLst>
              <a:outerShdw blurRad="228600" dist="50800" dir="5400000" algn="tl" rotWithShape="0">
                <a:schemeClr val="accent6">
                  <a:alpha val="549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accent6"/>
                  </a:solidFill>
                  <a:latin typeface="Inter"/>
                  <a:ea typeface="Inter"/>
                  <a:cs typeface="Inter"/>
                  <a:sym typeface="Inter"/>
                </a:rPr>
                <a:t>3</a:t>
              </a:r>
              <a:endParaRPr sz="1200" b="1">
                <a:solidFill>
                  <a:schemeClr val="accent6"/>
                </a:solidFill>
                <a:latin typeface="Inter"/>
                <a:ea typeface="Inter"/>
                <a:cs typeface="Inter"/>
                <a:sym typeface="Inter"/>
              </a:endParaRPr>
            </a:p>
          </p:txBody>
        </p:sp>
        <p:sp>
          <p:nvSpPr>
            <p:cNvPr id="253" name="Google Shape;253;p31"/>
            <p:cNvSpPr txBox="1"/>
            <p:nvPr/>
          </p:nvSpPr>
          <p:spPr>
            <a:xfrm rot="-2700000">
              <a:off x="5323969" y="2238203"/>
              <a:ext cx="2341513"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id-ID" sz="2000" dirty="0">
                  <a:solidFill>
                    <a:schemeClr val="dk1"/>
                  </a:solidFill>
                  <a:latin typeface="Playfair Display Regular"/>
                  <a:ea typeface="Playfair Display Regular"/>
                  <a:cs typeface="Playfair Display Regular"/>
                  <a:sym typeface="Playfair Display Regular"/>
                </a:rPr>
                <a:t>Sistem Self</a:t>
              </a:r>
              <a:endParaRPr sz="2000" dirty="0">
                <a:solidFill>
                  <a:schemeClr val="dk1"/>
                </a:solidFill>
                <a:latin typeface="Playfair Display Regular"/>
                <a:ea typeface="Playfair Display Regular"/>
                <a:cs typeface="Playfair Display Regular"/>
                <a:sym typeface="Playfair Display Regular"/>
              </a:endParaRPr>
            </a:p>
          </p:txBody>
        </p:sp>
      </p:grpSp>
      <p:grpSp>
        <p:nvGrpSpPr>
          <p:cNvPr id="19" name="Google Shape;250;p31">
            <a:extLst>
              <a:ext uri="{FF2B5EF4-FFF2-40B4-BE49-F238E27FC236}">
                <a16:creationId xmlns="" xmlns:a16="http://schemas.microsoft.com/office/drawing/2014/main" id="{A1683B16-CFBA-4871-B8D2-9A6AB7F3AA0B}"/>
              </a:ext>
            </a:extLst>
          </p:cNvPr>
          <p:cNvGrpSpPr/>
          <p:nvPr/>
        </p:nvGrpSpPr>
        <p:grpSpPr>
          <a:xfrm>
            <a:off x="4212959" y="3429000"/>
            <a:ext cx="3040276" cy="1788387"/>
            <a:chOff x="4877339" y="2238203"/>
            <a:chExt cx="3040276" cy="1341290"/>
          </a:xfrm>
        </p:grpSpPr>
        <p:sp>
          <p:nvSpPr>
            <p:cNvPr id="20" name="Google Shape;251;p31">
              <a:extLst>
                <a:ext uri="{FF2B5EF4-FFF2-40B4-BE49-F238E27FC236}">
                  <a16:creationId xmlns="" xmlns:a16="http://schemas.microsoft.com/office/drawing/2014/main" id="{9F6B7126-3DC6-40D6-8B7C-CC94BD9318EF}"/>
                </a:ext>
              </a:extLst>
            </p:cNvPr>
            <p:cNvSpPr/>
            <p:nvPr/>
          </p:nvSpPr>
          <p:spPr>
            <a:xfrm rot="2700000">
              <a:off x="6116614" y="1011412"/>
              <a:ext cx="561726" cy="3040276"/>
            </a:xfrm>
            <a:prstGeom prst="roundRect">
              <a:avLst>
                <a:gd name="adj" fmla="val 50000"/>
              </a:avLst>
            </a:prstGeom>
            <a:solidFill>
              <a:schemeClr val="bg1">
                <a:lumMod val="65000"/>
              </a:schemeClr>
            </a:solidFill>
            <a:ln>
              <a:noFill/>
            </a:ln>
          </p:spPr>
          <p:style>
            <a:lnRef idx="0">
              <a:scrgbClr r="0" g="0" b="0"/>
            </a:lnRef>
            <a:fillRef idx="1002">
              <a:schemeClr val="lt1"/>
            </a:fillRef>
            <a:effectRef idx="0">
              <a:scrgbClr r="0" g="0" b="0"/>
            </a:effectRef>
            <a:fontRef idx="major"/>
          </p:style>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lumMod val="65000"/>
                  </a:schemeClr>
                </a:solidFill>
              </a:endParaRPr>
            </a:p>
          </p:txBody>
        </p:sp>
        <p:sp>
          <p:nvSpPr>
            <p:cNvPr id="21" name="Google Shape;252;p31">
              <a:extLst>
                <a:ext uri="{FF2B5EF4-FFF2-40B4-BE49-F238E27FC236}">
                  <a16:creationId xmlns="" xmlns:a16="http://schemas.microsoft.com/office/drawing/2014/main" id="{C900008E-8235-4C54-8B3C-4B3F3F99C2FA}"/>
                </a:ext>
              </a:extLst>
            </p:cNvPr>
            <p:cNvSpPr/>
            <p:nvPr/>
          </p:nvSpPr>
          <p:spPr>
            <a:xfrm>
              <a:off x="5340992" y="3205393"/>
              <a:ext cx="374100" cy="374100"/>
            </a:xfrm>
            <a:prstGeom prst="ellipse">
              <a:avLst/>
            </a:prstGeom>
            <a:solidFill>
              <a:srgbClr val="FFFFFF"/>
            </a:solidFill>
            <a:ln>
              <a:noFill/>
            </a:ln>
            <a:effectLst>
              <a:outerShdw blurRad="228600" dist="50800" dir="5400000" algn="tl" rotWithShape="0">
                <a:schemeClr val="accent6">
                  <a:alpha val="549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id-ID" sz="1200" b="1" dirty="0">
                  <a:solidFill>
                    <a:schemeClr val="bg1">
                      <a:lumMod val="65000"/>
                    </a:schemeClr>
                  </a:solidFill>
                  <a:latin typeface="Inter"/>
                  <a:ea typeface="Inter"/>
                  <a:cs typeface="Inter"/>
                  <a:sym typeface="Inter"/>
                </a:rPr>
                <a:t>4</a:t>
              </a:r>
              <a:endParaRPr sz="1200" b="1" dirty="0">
                <a:solidFill>
                  <a:schemeClr val="bg1">
                    <a:lumMod val="65000"/>
                  </a:schemeClr>
                </a:solidFill>
                <a:latin typeface="Inter"/>
                <a:ea typeface="Inter"/>
                <a:cs typeface="Inter"/>
                <a:sym typeface="Inter"/>
              </a:endParaRPr>
            </a:p>
          </p:txBody>
        </p:sp>
        <p:sp>
          <p:nvSpPr>
            <p:cNvPr id="22" name="Google Shape;253;p31">
              <a:extLst>
                <a:ext uri="{FF2B5EF4-FFF2-40B4-BE49-F238E27FC236}">
                  <a16:creationId xmlns="" xmlns:a16="http://schemas.microsoft.com/office/drawing/2014/main" id="{EC1E5D45-FE31-4A1C-A2F5-226E19405560}"/>
                </a:ext>
              </a:extLst>
            </p:cNvPr>
            <p:cNvSpPr txBox="1"/>
            <p:nvPr/>
          </p:nvSpPr>
          <p:spPr>
            <a:xfrm rot="-2700000">
              <a:off x="5323969" y="2238203"/>
              <a:ext cx="2341513"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id-ID" sz="2000" dirty="0">
                  <a:solidFill>
                    <a:schemeClr val="dk1"/>
                  </a:solidFill>
                  <a:latin typeface="Playfair Display Regular"/>
                  <a:ea typeface="Playfair Display Regular"/>
                  <a:cs typeface="Playfair Display Regular"/>
                  <a:sym typeface="Playfair Display Regular"/>
                </a:rPr>
                <a:t>Proses Kognitif</a:t>
              </a:r>
              <a:endParaRPr sz="2000" dirty="0">
                <a:solidFill>
                  <a:schemeClr val="dk1"/>
                </a:solidFill>
                <a:latin typeface="Playfair Display Regular"/>
                <a:ea typeface="Playfair Display Regular"/>
                <a:cs typeface="Playfair Display Regular"/>
                <a:sym typeface="Playfair Display Regular"/>
              </a:endParaRPr>
            </a:p>
          </p:txBody>
        </p:sp>
      </p:grpSp>
    </p:spTree>
    <p:extLst>
      <p:ext uri="{BB962C8B-B14F-4D97-AF65-F5344CB8AC3E}">
        <p14:creationId xmlns:p14="http://schemas.microsoft.com/office/powerpoint/2010/main" val="11483138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0"/>
          <p:cNvSpPr txBox="1">
            <a:spLocks noGrp="1"/>
          </p:cNvSpPr>
          <p:nvPr>
            <p:ph type="ctrTitle" idx="4294967295"/>
          </p:nvPr>
        </p:nvSpPr>
        <p:spPr>
          <a:xfrm>
            <a:off x="685800" y="321495"/>
            <a:ext cx="4720500" cy="1193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id-ID" sz="4800" dirty="0">
                <a:solidFill>
                  <a:schemeClr val="accent2"/>
                </a:solidFill>
              </a:rPr>
              <a:t>Proses Kognitif</a:t>
            </a:r>
            <a:endParaRPr sz="4800" dirty="0">
              <a:solidFill>
                <a:schemeClr val="accent2"/>
              </a:solidFill>
            </a:endParaRPr>
          </a:p>
        </p:txBody>
      </p:sp>
      <p:sp>
        <p:nvSpPr>
          <p:cNvPr id="230" name="Google Shape;230;p30"/>
          <p:cNvSpPr txBox="1">
            <a:spLocks noGrp="1"/>
          </p:cNvSpPr>
          <p:nvPr>
            <p:ph type="subTitle" idx="4294967295"/>
          </p:nvPr>
        </p:nvSpPr>
        <p:spPr>
          <a:xfrm>
            <a:off x="685801" y="1514696"/>
            <a:ext cx="6146321" cy="5939905"/>
          </a:xfrm>
          <a:prstGeom prst="rect">
            <a:avLst/>
          </a:prstGeom>
        </p:spPr>
        <p:txBody>
          <a:bodyPr spcFirstLastPara="1" wrap="square" lIns="0" tIns="0" rIns="0" bIns="0" anchor="t" anchorCtr="0">
            <a:noAutofit/>
          </a:bodyPr>
          <a:lstStyle/>
          <a:p>
            <a:pPr marL="101600" indent="0">
              <a:buNone/>
            </a:pPr>
            <a:r>
              <a:rPr lang="en-ID" sz="1800" dirty="0"/>
              <a:t>Ada 3 level </a:t>
            </a:r>
            <a:r>
              <a:rPr lang="en-ID" sz="1800" dirty="0" err="1"/>
              <a:t>Kognisi</a:t>
            </a:r>
            <a:r>
              <a:rPr lang="en-ID" sz="1800" dirty="0"/>
              <a:t>: </a:t>
            </a:r>
            <a:r>
              <a:rPr lang="en-ID" sz="1800" dirty="0" err="1"/>
              <a:t>protaksis</a:t>
            </a:r>
            <a:r>
              <a:rPr lang="en-ID" sz="1800" dirty="0"/>
              <a:t>, </a:t>
            </a:r>
            <a:r>
              <a:rPr lang="en-ID" sz="1800" dirty="0" err="1"/>
              <a:t>parataksis</a:t>
            </a:r>
            <a:r>
              <a:rPr lang="en-ID" sz="1800" dirty="0"/>
              <a:t>, </a:t>
            </a:r>
            <a:r>
              <a:rPr lang="en-ID" sz="1800" dirty="0" err="1"/>
              <a:t>sintaksis</a:t>
            </a:r>
            <a:r>
              <a:rPr lang="en-ID" sz="1800" dirty="0"/>
              <a:t>.</a:t>
            </a:r>
          </a:p>
          <a:p>
            <a:pPr>
              <a:buFont typeface="Wingdings" panose="05000000000000000000" pitchFamily="2" charset="2"/>
              <a:buChar char="ü"/>
            </a:pPr>
            <a:r>
              <a:rPr lang="en-ID" sz="1800" dirty="0" err="1"/>
              <a:t>Protaksis</a:t>
            </a:r>
            <a:r>
              <a:rPr lang="en-ID" sz="1800" dirty="0"/>
              <a:t> : </a:t>
            </a:r>
            <a:r>
              <a:rPr lang="en-ID" sz="1800" dirty="0" err="1"/>
              <a:t>Rangkaian</a:t>
            </a:r>
            <a:r>
              <a:rPr lang="en-ID" sz="1800" dirty="0"/>
              <a:t> </a:t>
            </a:r>
            <a:r>
              <a:rPr lang="en-ID" sz="1800" dirty="0" err="1"/>
              <a:t>pengalaman</a:t>
            </a:r>
            <a:r>
              <a:rPr lang="en-ID" sz="1800" dirty="0"/>
              <a:t> paling </a:t>
            </a:r>
            <a:r>
              <a:rPr lang="en-ID" sz="1800" dirty="0" err="1"/>
              <a:t>awal</a:t>
            </a:r>
            <a:r>
              <a:rPr lang="en-ID" sz="1800" dirty="0"/>
              <a:t> dan primitive </a:t>
            </a:r>
            <a:r>
              <a:rPr lang="en-ID" sz="1800" dirty="0" err="1"/>
              <a:t>seorang</a:t>
            </a:r>
            <a:r>
              <a:rPr lang="en-ID" sz="1800" dirty="0"/>
              <a:t> </a:t>
            </a:r>
            <a:r>
              <a:rPr lang="en-ID" sz="1800" dirty="0" err="1"/>
              <a:t>bayi</a:t>
            </a:r>
            <a:r>
              <a:rPr lang="en-ID" sz="1800" dirty="0"/>
              <a:t>.</a:t>
            </a:r>
          </a:p>
          <a:p>
            <a:pPr>
              <a:buFont typeface="Wingdings" panose="05000000000000000000" pitchFamily="2" charset="2"/>
              <a:buChar char="ü"/>
            </a:pPr>
            <a:r>
              <a:rPr lang="en-ID" sz="1800" dirty="0" err="1"/>
              <a:t>Parataksis</a:t>
            </a:r>
            <a:r>
              <a:rPr lang="en-ID" sz="1800" dirty="0"/>
              <a:t>, </a:t>
            </a:r>
            <a:r>
              <a:rPr lang="en-ID" sz="1800" dirty="0" err="1"/>
              <a:t>rangkaian</a:t>
            </a:r>
            <a:r>
              <a:rPr lang="en-ID" sz="1800" dirty="0"/>
              <a:t> </a:t>
            </a:r>
            <a:r>
              <a:rPr lang="en-ID" sz="1800" dirty="0" err="1"/>
              <a:t>pengalaman</a:t>
            </a:r>
            <a:r>
              <a:rPr lang="en-ID" sz="1800" dirty="0"/>
              <a:t> </a:t>
            </a:r>
            <a:r>
              <a:rPr lang="en-ID" sz="1800" dirty="0" err="1"/>
              <a:t>bayi</a:t>
            </a:r>
            <a:r>
              <a:rPr lang="en-ID" sz="1800" dirty="0"/>
              <a:t> </a:t>
            </a:r>
            <a:r>
              <a:rPr lang="en-ID" sz="1800" dirty="0" err="1"/>
              <a:t>mulai</a:t>
            </a:r>
            <a:r>
              <a:rPr lang="en-ID" sz="1800" dirty="0"/>
              <a:t> </a:t>
            </a:r>
            <a:r>
              <a:rPr lang="en-ID" sz="1800" dirty="0" err="1"/>
              <a:t>mengenali</a:t>
            </a:r>
            <a:r>
              <a:rPr lang="en-ID" sz="1800" dirty="0"/>
              <a:t> </a:t>
            </a:r>
            <a:r>
              <a:rPr lang="en-ID" sz="1800" dirty="0" err="1"/>
              <a:t>persamaan</a:t>
            </a:r>
            <a:r>
              <a:rPr lang="en-ID" sz="1800" dirty="0"/>
              <a:t> dan </a:t>
            </a:r>
            <a:r>
              <a:rPr lang="en-ID" sz="1800" dirty="0" err="1"/>
              <a:t>perbedaan</a:t>
            </a:r>
            <a:r>
              <a:rPr lang="en-ID" sz="1800" dirty="0"/>
              <a:t> </a:t>
            </a:r>
            <a:r>
              <a:rPr lang="en-ID" sz="1800" dirty="0" err="1"/>
              <a:t>peristiwa</a:t>
            </a:r>
            <a:r>
              <a:rPr lang="en-ID" sz="1800" dirty="0"/>
              <a:t> dan </a:t>
            </a:r>
            <a:r>
              <a:rPr lang="en-ID" sz="1800" dirty="0" err="1"/>
              <a:t>bayi</a:t>
            </a:r>
            <a:r>
              <a:rPr lang="en-ID" sz="1800" dirty="0"/>
              <a:t> </a:t>
            </a:r>
            <a:r>
              <a:rPr lang="en-ID" sz="1800" dirty="0" err="1"/>
              <a:t>mlai</a:t>
            </a:r>
            <a:r>
              <a:rPr lang="en-ID" sz="1800" dirty="0"/>
              <a:t> </a:t>
            </a:r>
            <a:r>
              <a:rPr lang="en-ID" sz="1800" dirty="0" err="1"/>
              <a:t>mengembangan</a:t>
            </a:r>
            <a:r>
              <a:rPr lang="en-ID" sz="1800" dirty="0"/>
              <a:t> </a:t>
            </a:r>
            <a:r>
              <a:rPr lang="en-ID" sz="1800" dirty="0" err="1"/>
              <a:t>cara</a:t>
            </a:r>
            <a:r>
              <a:rPr lang="en-ID" sz="1800" dirty="0"/>
              <a:t> </a:t>
            </a:r>
            <a:r>
              <a:rPr lang="en-ID" sz="1800" dirty="0" err="1"/>
              <a:t>berfirik</a:t>
            </a:r>
            <a:r>
              <a:rPr lang="en-ID" sz="1800" dirty="0"/>
              <a:t> </a:t>
            </a:r>
            <a:r>
              <a:rPr lang="en-ID" sz="1800" dirty="0" err="1"/>
              <a:t>melihat</a:t>
            </a:r>
            <a:r>
              <a:rPr lang="en-ID" sz="1800" dirty="0"/>
              <a:t> </a:t>
            </a:r>
            <a:r>
              <a:rPr lang="en-ID" sz="1800" dirty="0" err="1"/>
              <a:t>hubungan</a:t>
            </a:r>
            <a:r>
              <a:rPr lang="en-ID" sz="1800" dirty="0"/>
              <a:t> </a:t>
            </a:r>
            <a:r>
              <a:rPr lang="en-ID" sz="1800" dirty="0" err="1"/>
              <a:t>sebab</a:t>
            </a:r>
            <a:r>
              <a:rPr lang="en-ID" sz="1800" dirty="0"/>
              <a:t> – </a:t>
            </a:r>
            <a:r>
              <a:rPr lang="en-ID" sz="1800" dirty="0" err="1"/>
              <a:t>akibat</a:t>
            </a:r>
            <a:r>
              <a:rPr lang="en-ID" sz="1800" dirty="0"/>
              <a:t>.</a:t>
            </a:r>
          </a:p>
          <a:p>
            <a:pPr>
              <a:buFont typeface="Wingdings" panose="05000000000000000000" pitchFamily="2" charset="2"/>
              <a:buChar char="ü"/>
            </a:pPr>
            <a:r>
              <a:rPr lang="en-ID" sz="1800" dirty="0" err="1"/>
              <a:t>Sintaksis</a:t>
            </a:r>
            <a:r>
              <a:rPr lang="en-ID" sz="1800" dirty="0"/>
              <a:t>, </a:t>
            </a:r>
            <a:r>
              <a:rPr lang="en-ID" sz="1800" dirty="0" err="1"/>
              <a:t>rangkaian</a:t>
            </a:r>
            <a:r>
              <a:rPr lang="en-ID" sz="1800" dirty="0"/>
              <a:t> </a:t>
            </a:r>
            <a:r>
              <a:rPr lang="en-ID" sz="1800" dirty="0" err="1"/>
              <a:t>pengalaman</a:t>
            </a:r>
            <a:r>
              <a:rPr lang="en-ID" sz="1800" dirty="0"/>
              <a:t> yang </a:t>
            </a:r>
            <a:r>
              <a:rPr lang="en-ID" sz="1800" dirty="0" err="1"/>
              <a:t>menghasilkan</a:t>
            </a:r>
            <a:r>
              <a:rPr lang="en-ID" sz="1800" dirty="0"/>
              <a:t> </a:t>
            </a:r>
            <a:r>
              <a:rPr lang="en-ID" sz="1800" dirty="0" err="1"/>
              <a:t>hubungan</a:t>
            </a:r>
            <a:r>
              <a:rPr lang="en-ID" sz="1800" dirty="0"/>
              <a:t> </a:t>
            </a:r>
            <a:r>
              <a:rPr lang="en-ID" sz="1800" dirty="0" err="1"/>
              <a:t>berfikir</a:t>
            </a:r>
            <a:r>
              <a:rPr lang="en-ID" sz="1800" dirty="0"/>
              <a:t> logic dan realistic </a:t>
            </a:r>
            <a:r>
              <a:rPr lang="en-ID" sz="1800" dirty="0" err="1"/>
              <a:t>menggunakan</a:t>
            </a:r>
            <a:r>
              <a:rPr lang="en-ID" sz="1800" dirty="0"/>
              <a:t> lambing-</a:t>
            </a:r>
            <a:r>
              <a:rPr lang="en-ID" sz="1800" dirty="0" err="1"/>
              <a:t>lambang</a:t>
            </a:r>
            <a:r>
              <a:rPr lang="en-ID" sz="1800" dirty="0"/>
              <a:t> yang di </a:t>
            </a:r>
            <a:r>
              <a:rPr lang="en-ID" sz="1800" dirty="0" err="1"/>
              <a:t>terima</a:t>
            </a:r>
            <a:r>
              <a:rPr lang="en-ID" sz="1800" dirty="0"/>
              <a:t>.</a:t>
            </a:r>
            <a:endParaRPr lang="id-ID" sz="1800" dirty="0"/>
          </a:p>
        </p:txBody>
      </p:sp>
      <p:sp>
        <p:nvSpPr>
          <p:cNvPr id="233" name="Google Shape;233;p30"/>
          <p:cNvSpPr txBox="1">
            <a:spLocks noGrp="1"/>
          </p:cNvSpPr>
          <p:nvPr>
            <p:ph type="sldNum" idx="12"/>
          </p:nvPr>
        </p:nvSpPr>
        <p:spPr>
          <a:xfrm>
            <a:off x="8404384" y="6231535"/>
            <a:ext cx="548700" cy="5248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62</a:t>
            </a:fld>
            <a:endParaRPr/>
          </a:p>
        </p:txBody>
      </p:sp>
    </p:spTree>
    <p:extLst>
      <p:ext uri="{BB962C8B-B14F-4D97-AF65-F5344CB8AC3E}">
        <p14:creationId xmlns:p14="http://schemas.microsoft.com/office/powerpoint/2010/main" val="20410356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0"/>
          <p:cNvSpPr txBox="1">
            <a:spLocks noGrp="1"/>
          </p:cNvSpPr>
          <p:nvPr>
            <p:ph type="ctrTitle" idx="4294967295"/>
          </p:nvPr>
        </p:nvSpPr>
        <p:spPr>
          <a:xfrm>
            <a:off x="685800" y="321495"/>
            <a:ext cx="4720500" cy="1193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id-ID" dirty="0">
                <a:solidFill>
                  <a:schemeClr val="accent2"/>
                </a:solidFill>
              </a:rPr>
              <a:t>Dinamika Kepribadian</a:t>
            </a:r>
            <a:endParaRPr dirty="0">
              <a:solidFill>
                <a:schemeClr val="accent2"/>
              </a:solidFill>
            </a:endParaRPr>
          </a:p>
        </p:txBody>
      </p:sp>
      <p:sp>
        <p:nvSpPr>
          <p:cNvPr id="230" name="Google Shape;230;p30"/>
          <p:cNvSpPr txBox="1">
            <a:spLocks noGrp="1"/>
          </p:cNvSpPr>
          <p:nvPr>
            <p:ph type="subTitle" idx="4294967295"/>
          </p:nvPr>
        </p:nvSpPr>
        <p:spPr>
          <a:xfrm>
            <a:off x="685801" y="1514696"/>
            <a:ext cx="4720500" cy="5939905"/>
          </a:xfrm>
          <a:prstGeom prst="rect">
            <a:avLst/>
          </a:prstGeom>
        </p:spPr>
        <p:txBody>
          <a:bodyPr spcFirstLastPara="1" wrap="square" lIns="0" tIns="0" rIns="0" bIns="0" anchor="t" anchorCtr="0">
            <a:noAutofit/>
          </a:bodyPr>
          <a:lstStyle/>
          <a:p>
            <a:pPr marL="101600" indent="0">
              <a:buNone/>
            </a:pPr>
            <a:r>
              <a:rPr lang="en-ID" dirty="0" err="1"/>
              <a:t>Tegangan</a:t>
            </a:r>
            <a:r>
              <a:rPr lang="id-ID" dirty="0"/>
              <a:t> : </a:t>
            </a:r>
            <a:r>
              <a:rPr lang="en-ID" dirty="0" err="1"/>
              <a:t>Potensi</a:t>
            </a:r>
            <a:r>
              <a:rPr lang="en-ID" dirty="0"/>
              <a:t> </a:t>
            </a:r>
            <a:r>
              <a:rPr lang="en-ID" dirty="0" err="1"/>
              <a:t>untuk</a:t>
            </a:r>
            <a:r>
              <a:rPr lang="en-ID" dirty="0"/>
              <a:t> </a:t>
            </a:r>
            <a:r>
              <a:rPr lang="en-ID" dirty="0" err="1"/>
              <a:t>bertingkah</a:t>
            </a:r>
            <a:r>
              <a:rPr lang="en-ID" dirty="0"/>
              <a:t> </a:t>
            </a:r>
            <a:r>
              <a:rPr lang="en-ID" dirty="0" err="1"/>
              <a:t>laku</a:t>
            </a:r>
            <a:r>
              <a:rPr lang="en-ID" dirty="0"/>
              <a:t> yang di </a:t>
            </a:r>
            <a:r>
              <a:rPr lang="en-ID" dirty="0" err="1"/>
              <a:t>sadari</a:t>
            </a:r>
            <a:r>
              <a:rPr lang="en-ID" dirty="0"/>
              <a:t> </a:t>
            </a:r>
            <a:r>
              <a:rPr lang="en-ID" dirty="0" err="1"/>
              <a:t>atau</a:t>
            </a:r>
            <a:r>
              <a:rPr lang="en-ID" dirty="0"/>
              <a:t> </a:t>
            </a:r>
            <a:r>
              <a:rPr lang="en-ID" dirty="0" err="1"/>
              <a:t>tidak</a:t>
            </a:r>
            <a:r>
              <a:rPr lang="en-ID" dirty="0"/>
              <a:t> </a:t>
            </a:r>
            <a:r>
              <a:rPr lang="en-ID" dirty="0" err="1"/>
              <a:t>disadari</a:t>
            </a:r>
            <a:r>
              <a:rPr lang="en-ID" dirty="0"/>
              <a:t>.</a:t>
            </a:r>
            <a:endParaRPr lang="id-ID" dirty="0"/>
          </a:p>
          <a:p>
            <a:pPr marL="101600" indent="0">
              <a:buNone/>
            </a:pPr>
            <a:r>
              <a:rPr lang="en-ID" dirty="0" err="1"/>
              <a:t>Sumber</a:t>
            </a:r>
            <a:r>
              <a:rPr lang="en-ID" dirty="0"/>
              <a:t> </a:t>
            </a:r>
            <a:r>
              <a:rPr lang="en-ID" dirty="0" err="1"/>
              <a:t>tegangan</a:t>
            </a:r>
            <a:r>
              <a:rPr lang="en-ID" dirty="0"/>
              <a:t>;</a:t>
            </a:r>
          </a:p>
          <a:p>
            <a:pPr marL="514350" indent="-514350">
              <a:buAutoNum type="arabicPeriod"/>
            </a:pPr>
            <a:r>
              <a:rPr lang="en-ID" dirty="0" err="1"/>
              <a:t>Kebutuhan</a:t>
            </a:r>
            <a:r>
              <a:rPr lang="en-ID" dirty="0"/>
              <a:t>, </a:t>
            </a:r>
            <a:r>
              <a:rPr lang="en-ID" dirty="0" err="1"/>
              <a:t>ketegangan</a:t>
            </a:r>
            <a:r>
              <a:rPr lang="en-ID" dirty="0"/>
              <a:t> yang </a:t>
            </a:r>
            <a:r>
              <a:rPr lang="en-ID" dirty="0" err="1"/>
              <a:t>muncul</a:t>
            </a:r>
            <a:r>
              <a:rPr lang="en-ID" dirty="0"/>
              <a:t> </a:t>
            </a:r>
            <a:r>
              <a:rPr lang="en-ID" dirty="0" err="1"/>
              <a:t>akibat</a:t>
            </a:r>
            <a:r>
              <a:rPr lang="en-ID" dirty="0"/>
              <a:t> </a:t>
            </a:r>
            <a:r>
              <a:rPr lang="en-ID" dirty="0" err="1"/>
              <a:t>ketidak</a:t>
            </a:r>
            <a:r>
              <a:rPr lang="en-ID" dirty="0"/>
              <a:t> </a:t>
            </a:r>
            <a:r>
              <a:rPr lang="en-ID" dirty="0" err="1"/>
              <a:t>seimbangan</a:t>
            </a:r>
            <a:r>
              <a:rPr lang="en-ID" dirty="0"/>
              <a:t> </a:t>
            </a:r>
            <a:r>
              <a:rPr lang="en-ID" dirty="0" err="1"/>
              <a:t>biologis</a:t>
            </a:r>
            <a:r>
              <a:rPr lang="en-ID" dirty="0"/>
              <a:t> </a:t>
            </a:r>
            <a:r>
              <a:rPr lang="en-ID" dirty="0" err="1"/>
              <a:t>antara</a:t>
            </a:r>
            <a:r>
              <a:rPr lang="en-ID" dirty="0"/>
              <a:t> </a:t>
            </a:r>
            <a:r>
              <a:rPr lang="en-ID" dirty="0" err="1"/>
              <a:t>seseorang</a:t>
            </a:r>
            <a:r>
              <a:rPr lang="en-ID" dirty="0"/>
              <a:t> </a:t>
            </a:r>
            <a:r>
              <a:rPr lang="en-ID" dirty="0" err="1"/>
              <a:t>dengan</a:t>
            </a:r>
            <a:r>
              <a:rPr lang="en-ID" dirty="0"/>
              <a:t> </a:t>
            </a:r>
            <a:r>
              <a:rPr lang="en-ID" dirty="0" err="1"/>
              <a:t>lingkungan</a:t>
            </a:r>
            <a:r>
              <a:rPr lang="en-ID" dirty="0"/>
              <a:t>.</a:t>
            </a:r>
          </a:p>
          <a:p>
            <a:pPr marL="0" indent="0">
              <a:buNone/>
            </a:pPr>
            <a:r>
              <a:rPr lang="en-ID" dirty="0"/>
              <a:t>	- </a:t>
            </a:r>
            <a:r>
              <a:rPr lang="en-ID" dirty="0" err="1"/>
              <a:t>Kebutuhan</a:t>
            </a:r>
            <a:r>
              <a:rPr lang="en-ID" dirty="0"/>
              <a:t> </a:t>
            </a:r>
            <a:r>
              <a:rPr lang="en-ID" dirty="0" err="1"/>
              <a:t>Umum</a:t>
            </a:r>
            <a:endParaRPr lang="en-ID" dirty="0"/>
          </a:p>
          <a:p>
            <a:pPr marL="0" indent="0">
              <a:buNone/>
            </a:pPr>
            <a:r>
              <a:rPr lang="en-ID" dirty="0"/>
              <a:t>	- </a:t>
            </a:r>
            <a:r>
              <a:rPr lang="en-ID" dirty="0" err="1"/>
              <a:t>Kebutuhan</a:t>
            </a:r>
            <a:r>
              <a:rPr lang="en-ID" dirty="0"/>
              <a:t> Zonal</a:t>
            </a:r>
            <a:endParaRPr lang="id-ID" dirty="0"/>
          </a:p>
        </p:txBody>
      </p:sp>
      <p:sp>
        <p:nvSpPr>
          <p:cNvPr id="233" name="Google Shape;233;p30"/>
          <p:cNvSpPr txBox="1">
            <a:spLocks noGrp="1"/>
          </p:cNvSpPr>
          <p:nvPr>
            <p:ph type="sldNum" idx="12"/>
          </p:nvPr>
        </p:nvSpPr>
        <p:spPr>
          <a:xfrm>
            <a:off x="8404384" y="6231535"/>
            <a:ext cx="548700" cy="5248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63</a:t>
            </a:fld>
            <a:endParaRPr/>
          </a:p>
        </p:txBody>
      </p:sp>
    </p:spTree>
    <p:extLst>
      <p:ext uri="{BB962C8B-B14F-4D97-AF65-F5344CB8AC3E}">
        <p14:creationId xmlns:p14="http://schemas.microsoft.com/office/powerpoint/2010/main" val="38072893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30" name="Google Shape;230;p30"/>
          <p:cNvSpPr txBox="1">
            <a:spLocks noGrp="1"/>
          </p:cNvSpPr>
          <p:nvPr>
            <p:ph type="subTitle" idx="4294967295"/>
          </p:nvPr>
        </p:nvSpPr>
        <p:spPr>
          <a:xfrm>
            <a:off x="513273" y="879986"/>
            <a:ext cx="6456871" cy="5098028"/>
          </a:xfrm>
          <a:prstGeom prst="rect">
            <a:avLst/>
          </a:prstGeom>
        </p:spPr>
        <p:txBody>
          <a:bodyPr spcFirstLastPara="1" wrap="square" lIns="0" tIns="0" rIns="0" bIns="0" anchor="t" anchorCtr="0">
            <a:noAutofit/>
          </a:bodyPr>
          <a:lstStyle/>
          <a:p>
            <a:r>
              <a:rPr lang="en-ID" sz="1800" dirty="0"/>
              <a:t>Anxiety</a:t>
            </a:r>
            <a:r>
              <a:rPr lang="id-ID" sz="1800" dirty="0"/>
              <a:t> : </a:t>
            </a:r>
            <a:r>
              <a:rPr lang="en-ID" sz="1800" dirty="0" err="1"/>
              <a:t>Ketegangan</a:t>
            </a:r>
            <a:r>
              <a:rPr lang="en-ID" sz="1800" dirty="0"/>
              <a:t> yang </a:t>
            </a:r>
            <a:r>
              <a:rPr lang="en-ID" sz="1800" dirty="0" err="1"/>
              <a:t>bertentangan</a:t>
            </a:r>
            <a:r>
              <a:rPr lang="en-ID" sz="1800" dirty="0"/>
              <a:t> </a:t>
            </a:r>
            <a:r>
              <a:rPr lang="en-ID" sz="1800" dirty="0" err="1"/>
              <a:t>akan</a:t>
            </a:r>
            <a:r>
              <a:rPr lang="en-ID" sz="1800" dirty="0"/>
              <a:t> </a:t>
            </a:r>
            <a:r>
              <a:rPr lang="en-ID" sz="1800" dirty="0" err="1"/>
              <a:t>kebutuhan</a:t>
            </a:r>
            <a:r>
              <a:rPr lang="en-ID" sz="1800" dirty="0"/>
              <a:t> dan </a:t>
            </a:r>
            <a:r>
              <a:rPr lang="en-ID" sz="1800" dirty="0" err="1"/>
              <a:t>bertentangan</a:t>
            </a:r>
            <a:r>
              <a:rPr lang="en-ID" sz="1800" dirty="0"/>
              <a:t> </a:t>
            </a:r>
            <a:r>
              <a:rPr lang="en-ID" sz="1800" dirty="0" err="1"/>
              <a:t>dengan</a:t>
            </a:r>
            <a:r>
              <a:rPr lang="en-ID" sz="1800" dirty="0"/>
              <a:t> </a:t>
            </a:r>
            <a:r>
              <a:rPr lang="en-ID" sz="1800" dirty="0" err="1"/>
              <a:t>tindakan</a:t>
            </a:r>
            <a:r>
              <a:rPr lang="en-ID" sz="1800" dirty="0"/>
              <a:t> yang </a:t>
            </a:r>
            <a:r>
              <a:rPr lang="en-ID" sz="1800" dirty="0" err="1"/>
              <a:t>membuat</a:t>
            </a:r>
            <a:r>
              <a:rPr lang="en-ID" sz="1800" dirty="0"/>
              <a:t> </a:t>
            </a:r>
            <a:r>
              <a:rPr lang="en-ID" sz="1800" dirty="0" err="1"/>
              <a:t>nyaman</a:t>
            </a:r>
            <a:r>
              <a:rPr lang="en-ID" sz="1800" dirty="0"/>
              <a:t>.</a:t>
            </a:r>
          </a:p>
          <a:p>
            <a:pPr>
              <a:buFontTx/>
              <a:buChar char="-"/>
            </a:pPr>
            <a:r>
              <a:rPr lang="en-ID" sz="1800" dirty="0" err="1"/>
              <a:t>Kecemasan</a:t>
            </a:r>
            <a:r>
              <a:rPr lang="en-ID" sz="1800" dirty="0"/>
              <a:t> di transfer </a:t>
            </a:r>
            <a:r>
              <a:rPr lang="en-ID" sz="1800" dirty="0" err="1"/>
              <a:t>dari</a:t>
            </a:r>
            <a:r>
              <a:rPr lang="en-ID" sz="1800" dirty="0"/>
              <a:t> </a:t>
            </a:r>
            <a:r>
              <a:rPr lang="en-ID" sz="1800" dirty="0" err="1"/>
              <a:t>orangtua</a:t>
            </a:r>
            <a:r>
              <a:rPr lang="en-ID" sz="1800" dirty="0"/>
              <a:t> </a:t>
            </a:r>
            <a:r>
              <a:rPr lang="en-ID" sz="1800" dirty="0" err="1"/>
              <a:t>ke</a:t>
            </a:r>
            <a:r>
              <a:rPr lang="en-ID" sz="1800" dirty="0"/>
              <a:t> </a:t>
            </a:r>
            <a:r>
              <a:rPr lang="en-ID" sz="1800" dirty="0" err="1"/>
              <a:t>bayi</a:t>
            </a:r>
            <a:r>
              <a:rPr lang="en-ID" sz="1800" dirty="0"/>
              <a:t> </a:t>
            </a:r>
            <a:r>
              <a:rPr lang="en-ID" sz="1800" dirty="0" err="1"/>
              <a:t>melalui</a:t>
            </a:r>
            <a:r>
              <a:rPr lang="en-ID" sz="1800" dirty="0"/>
              <a:t> proses </a:t>
            </a:r>
            <a:r>
              <a:rPr lang="en-ID" sz="1800" dirty="0" err="1"/>
              <a:t>empati</a:t>
            </a:r>
            <a:endParaRPr lang="en-ID" sz="1800" dirty="0"/>
          </a:p>
          <a:p>
            <a:pPr>
              <a:buFontTx/>
              <a:buChar char="-"/>
            </a:pPr>
            <a:r>
              <a:rPr lang="en-ID" sz="1800" dirty="0" err="1"/>
              <a:t>Kecemasan</a:t>
            </a:r>
            <a:r>
              <a:rPr lang="en-ID" sz="1800" dirty="0"/>
              <a:t> juga </a:t>
            </a:r>
            <a:r>
              <a:rPr lang="en-ID" sz="1800" dirty="0" err="1"/>
              <a:t>memilik</a:t>
            </a:r>
            <a:r>
              <a:rPr lang="en-ID" sz="1800" dirty="0"/>
              <a:t> </a:t>
            </a:r>
            <a:r>
              <a:rPr lang="en-ID" sz="1800" dirty="0" err="1"/>
              <a:t>efek</a:t>
            </a:r>
            <a:r>
              <a:rPr lang="en-ID" sz="1800" dirty="0"/>
              <a:t> </a:t>
            </a:r>
            <a:r>
              <a:rPr lang="en-ID" sz="1800" dirty="0" err="1"/>
              <a:t>merusak</a:t>
            </a:r>
            <a:r>
              <a:rPr lang="en-ID" sz="1800" dirty="0"/>
              <a:t> pada orang </a:t>
            </a:r>
            <a:r>
              <a:rPr lang="en-ID" sz="1800" dirty="0" err="1"/>
              <a:t>dewasa</a:t>
            </a:r>
            <a:r>
              <a:rPr lang="en-ID" sz="1800" dirty="0"/>
              <a:t> dan </a:t>
            </a:r>
            <a:r>
              <a:rPr lang="en-ID" sz="1800" dirty="0" err="1"/>
              <a:t>sebagai</a:t>
            </a:r>
            <a:r>
              <a:rPr lang="en-ID" sz="1800" dirty="0"/>
              <a:t> </a:t>
            </a:r>
            <a:r>
              <a:rPr lang="en-ID" sz="1800" dirty="0" err="1"/>
              <a:t>penggangu</a:t>
            </a:r>
            <a:r>
              <a:rPr lang="en-ID" sz="1800" dirty="0"/>
              <a:t> </a:t>
            </a:r>
            <a:r>
              <a:rPr lang="en-ID" sz="1800" dirty="0" err="1"/>
              <a:t>utama</a:t>
            </a:r>
            <a:r>
              <a:rPr lang="en-ID" sz="1800" dirty="0"/>
              <a:t> yang </a:t>
            </a:r>
            <a:r>
              <a:rPr lang="en-ID" sz="1800" dirty="0" err="1"/>
              <a:t>menghambat</a:t>
            </a:r>
            <a:r>
              <a:rPr lang="en-ID" sz="1800" dirty="0"/>
              <a:t> </a:t>
            </a:r>
            <a:r>
              <a:rPr lang="en-ID" sz="1800" dirty="0" err="1"/>
              <a:t>hubungan</a:t>
            </a:r>
            <a:r>
              <a:rPr lang="en-ID" sz="1800" dirty="0"/>
              <a:t> interpersonal.</a:t>
            </a:r>
          </a:p>
          <a:p>
            <a:pPr>
              <a:buFontTx/>
              <a:buChar char="-"/>
            </a:pPr>
            <a:r>
              <a:rPr lang="en-ID" sz="1800" dirty="0" err="1"/>
              <a:t>Kecemasan</a:t>
            </a:r>
            <a:r>
              <a:rPr lang="en-ID" sz="1800" dirty="0"/>
              <a:t> </a:t>
            </a:r>
            <a:r>
              <a:rPr lang="en-ID" sz="1800" dirty="0" err="1"/>
              <a:t>menghasilkan</a:t>
            </a:r>
            <a:r>
              <a:rPr lang="en-ID" sz="1800" dirty="0"/>
              <a:t> </a:t>
            </a:r>
            <a:r>
              <a:rPr lang="en-ID" sz="1800" dirty="0" err="1"/>
              <a:t>perilaku</a:t>
            </a:r>
            <a:r>
              <a:rPr lang="en-ID" sz="1800" dirty="0"/>
              <a:t>: </a:t>
            </a:r>
            <a:r>
              <a:rPr lang="en-ID" sz="1800" dirty="0" err="1"/>
              <a:t>mencegah</a:t>
            </a:r>
            <a:r>
              <a:rPr lang="en-ID" sz="1800" dirty="0"/>
              <a:t> </a:t>
            </a:r>
            <a:r>
              <a:rPr lang="en-ID" sz="1800" dirty="0" err="1"/>
              <a:t>manusia</a:t>
            </a:r>
            <a:r>
              <a:rPr lang="en-ID" sz="1800" dirty="0"/>
              <a:t> </a:t>
            </a:r>
            <a:r>
              <a:rPr lang="en-ID" sz="1800" dirty="0" err="1"/>
              <a:t>untuk</a:t>
            </a:r>
            <a:r>
              <a:rPr lang="en-ID" sz="1800" dirty="0"/>
              <a:t> </a:t>
            </a:r>
            <a:r>
              <a:rPr lang="en-ID" sz="1800" dirty="0" err="1"/>
              <a:t>belajar</a:t>
            </a:r>
            <a:r>
              <a:rPr lang="en-ID" sz="1800" dirty="0"/>
              <a:t> </a:t>
            </a:r>
            <a:r>
              <a:rPr lang="en-ID" sz="1800" dirty="0" err="1"/>
              <a:t>dari</a:t>
            </a:r>
            <a:r>
              <a:rPr lang="en-ID" sz="1800" dirty="0"/>
              <a:t> </a:t>
            </a:r>
            <a:r>
              <a:rPr lang="en-ID" sz="1800" dirty="0" err="1"/>
              <a:t>kesalahannya</a:t>
            </a:r>
            <a:r>
              <a:rPr lang="en-ID" sz="1800" dirty="0"/>
              <a:t> </a:t>
            </a:r>
            <a:r>
              <a:rPr lang="en-ID" sz="1800" dirty="0" err="1"/>
              <a:t>sendiri</a:t>
            </a:r>
            <a:r>
              <a:rPr lang="en-ID" sz="1800" dirty="0"/>
              <a:t> dan </a:t>
            </a:r>
            <a:r>
              <a:rPr lang="en-ID" sz="1800" dirty="0" err="1"/>
              <a:t>memastikan</a:t>
            </a:r>
            <a:r>
              <a:rPr lang="en-ID" sz="1800" dirty="0"/>
              <a:t> </a:t>
            </a:r>
            <a:r>
              <a:rPr lang="en-ID" sz="1800" dirty="0" err="1"/>
              <a:t>akan</a:t>
            </a:r>
            <a:r>
              <a:rPr lang="en-ID" sz="1800" dirty="0"/>
              <a:t> </a:t>
            </a:r>
            <a:r>
              <a:rPr lang="en-ID" sz="1800" dirty="0" err="1"/>
              <a:t>belajar</a:t>
            </a:r>
            <a:r>
              <a:rPr lang="en-ID" sz="1800" dirty="0"/>
              <a:t> </a:t>
            </a:r>
            <a:r>
              <a:rPr lang="en-ID" sz="1800" dirty="0" err="1"/>
              <a:t>dari</a:t>
            </a:r>
            <a:r>
              <a:rPr lang="en-ID" sz="1800" dirty="0"/>
              <a:t> </a:t>
            </a:r>
            <a:r>
              <a:rPr lang="en-ID" sz="1800" dirty="0" err="1"/>
              <a:t>pengalaman</a:t>
            </a:r>
            <a:r>
              <a:rPr lang="en-ID" sz="1800" dirty="0"/>
              <a:t> </a:t>
            </a:r>
            <a:r>
              <a:rPr lang="en-ID" sz="1800" dirty="0" err="1"/>
              <a:t>mereka</a:t>
            </a:r>
            <a:r>
              <a:rPr lang="en-ID" sz="1800" dirty="0"/>
              <a:t>.</a:t>
            </a:r>
          </a:p>
        </p:txBody>
      </p:sp>
      <p:sp>
        <p:nvSpPr>
          <p:cNvPr id="233" name="Google Shape;233;p30"/>
          <p:cNvSpPr txBox="1">
            <a:spLocks noGrp="1"/>
          </p:cNvSpPr>
          <p:nvPr>
            <p:ph type="sldNum" idx="12"/>
          </p:nvPr>
        </p:nvSpPr>
        <p:spPr>
          <a:xfrm>
            <a:off x="8404384" y="6231535"/>
            <a:ext cx="548700" cy="5248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64</a:t>
            </a:fld>
            <a:endParaRPr/>
          </a:p>
        </p:txBody>
      </p:sp>
    </p:spTree>
    <p:extLst>
      <p:ext uri="{BB962C8B-B14F-4D97-AF65-F5344CB8AC3E}">
        <p14:creationId xmlns:p14="http://schemas.microsoft.com/office/powerpoint/2010/main" val="18103952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30" name="Google Shape;230;p30"/>
          <p:cNvSpPr txBox="1">
            <a:spLocks noGrp="1"/>
          </p:cNvSpPr>
          <p:nvPr>
            <p:ph type="subTitle" idx="4294967295"/>
          </p:nvPr>
        </p:nvSpPr>
        <p:spPr>
          <a:xfrm>
            <a:off x="582284" y="1980780"/>
            <a:ext cx="4559060" cy="2896440"/>
          </a:xfrm>
          <a:prstGeom prst="rect">
            <a:avLst/>
          </a:prstGeom>
        </p:spPr>
        <p:txBody>
          <a:bodyPr spcFirstLastPara="1" wrap="square" lIns="0" tIns="0" rIns="0" bIns="0" anchor="t" anchorCtr="0">
            <a:noAutofit/>
          </a:bodyPr>
          <a:lstStyle/>
          <a:p>
            <a:r>
              <a:rPr lang="en-ID" dirty="0" err="1"/>
              <a:t>Transformasi</a:t>
            </a:r>
            <a:r>
              <a:rPr lang="en-ID" dirty="0"/>
              <a:t> energy</a:t>
            </a:r>
            <a:r>
              <a:rPr lang="id-ID" dirty="0"/>
              <a:t> : </a:t>
            </a:r>
            <a:r>
              <a:rPr lang="en-ID" dirty="0" err="1"/>
              <a:t>Tegangan</a:t>
            </a:r>
            <a:r>
              <a:rPr lang="en-ID" dirty="0"/>
              <a:t> yang di </a:t>
            </a:r>
            <a:r>
              <a:rPr lang="en-ID" dirty="0" err="1"/>
              <a:t>ubah</a:t>
            </a:r>
            <a:r>
              <a:rPr lang="en-ID" dirty="0"/>
              <a:t> </a:t>
            </a:r>
            <a:r>
              <a:rPr lang="en-ID" dirty="0" err="1"/>
              <a:t>menjadi</a:t>
            </a:r>
            <a:r>
              <a:rPr lang="en-ID" dirty="0"/>
              <a:t> </a:t>
            </a:r>
            <a:r>
              <a:rPr lang="en-ID" dirty="0" err="1"/>
              <a:t>tingkah</a:t>
            </a:r>
            <a:r>
              <a:rPr lang="en-ID" dirty="0"/>
              <a:t> </a:t>
            </a:r>
            <a:r>
              <a:rPr lang="en-ID" dirty="0" err="1"/>
              <a:t>laku</a:t>
            </a:r>
            <a:r>
              <a:rPr lang="en-ID" dirty="0"/>
              <a:t>.</a:t>
            </a:r>
          </a:p>
          <a:p>
            <a:pPr>
              <a:buFontTx/>
              <a:buChar char="-"/>
            </a:pPr>
            <a:r>
              <a:rPr lang="en-ID" dirty="0"/>
              <a:t>Terbuka</a:t>
            </a:r>
          </a:p>
          <a:p>
            <a:pPr>
              <a:buFontTx/>
              <a:buChar char="-"/>
            </a:pPr>
            <a:r>
              <a:rPr lang="en-ID" dirty="0" err="1"/>
              <a:t>Tertutup</a:t>
            </a:r>
            <a:endParaRPr lang="en-ID" dirty="0"/>
          </a:p>
        </p:txBody>
      </p:sp>
      <p:sp>
        <p:nvSpPr>
          <p:cNvPr id="233" name="Google Shape;233;p30"/>
          <p:cNvSpPr txBox="1">
            <a:spLocks noGrp="1"/>
          </p:cNvSpPr>
          <p:nvPr>
            <p:ph type="sldNum" idx="12"/>
          </p:nvPr>
        </p:nvSpPr>
        <p:spPr>
          <a:xfrm>
            <a:off x="8404384" y="6231535"/>
            <a:ext cx="548700" cy="5248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65</a:t>
            </a:fld>
            <a:endParaRPr/>
          </a:p>
        </p:txBody>
      </p:sp>
    </p:spTree>
    <p:extLst>
      <p:ext uri="{BB962C8B-B14F-4D97-AF65-F5344CB8AC3E}">
        <p14:creationId xmlns:p14="http://schemas.microsoft.com/office/powerpoint/2010/main" val="21192329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ctrTitle" idx="4294967295"/>
          </p:nvPr>
        </p:nvSpPr>
        <p:spPr>
          <a:xfrm>
            <a:off x="771777" y="1800675"/>
            <a:ext cx="4017000" cy="2732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id-ID" sz="4400" dirty="0">
                <a:solidFill>
                  <a:schemeClr val="lt1"/>
                </a:solidFill>
              </a:rPr>
              <a:t>Perkembangan Kepribadian</a:t>
            </a:r>
            <a:endParaRPr sz="4400" dirty="0">
              <a:solidFill>
                <a:schemeClr val="lt1"/>
              </a:solidFill>
            </a:endParaRPr>
          </a:p>
        </p:txBody>
      </p:sp>
      <p:sp>
        <p:nvSpPr>
          <p:cNvPr id="124" name="Google Shape;124;p21"/>
          <p:cNvSpPr txBox="1">
            <a:spLocks noGrp="1"/>
          </p:cNvSpPr>
          <p:nvPr>
            <p:ph type="sldNum" idx="12"/>
          </p:nvPr>
        </p:nvSpPr>
        <p:spPr>
          <a:xfrm>
            <a:off x="8404384" y="6231535"/>
            <a:ext cx="548700" cy="5248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66</a:t>
            </a:fld>
            <a:endParaRPr>
              <a:solidFill>
                <a:schemeClr val="lt1"/>
              </a:solidFill>
            </a:endParaRPr>
          </a:p>
        </p:txBody>
      </p:sp>
      <p:sp>
        <p:nvSpPr>
          <p:cNvPr id="125" name="Google Shape;125;p21"/>
          <p:cNvSpPr/>
          <p:nvPr/>
        </p:nvSpPr>
        <p:spPr>
          <a:xfrm>
            <a:off x="5733000" y="769800"/>
            <a:ext cx="3988800" cy="5318400"/>
          </a:xfrm>
          <a:prstGeom prst="chord">
            <a:avLst>
              <a:gd name="adj1" fmla="val 2673960"/>
              <a:gd name="adj2" fmla="val 18921779"/>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1"/>
          <p:cNvSpPr/>
          <p:nvPr/>
        </p:nvSpPr>
        <p:spPr>
          <a:xfrm>
            <a:off x="6923410" y="2148395"/>
            <a:ext cx="1799891" cy="2431805"/>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27" name="Google Shape;127;p21"/>
          <p:cNvSpPr/>
          <p:nvPr/>
        </p:nvSpPr>
        <p:spPr>
          <a:xfrm rot="1473096">
            <a:off x="5286885" y="3362605"/>
            <a:ext cx="1052374" cy="1366776"/>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28" name="Google Shape;128;p21"/>
          <p:cNvSpPr/>
          <p:nvPr/>
        </p:nvSpPr>
        <p:spPr>
          <a:xfrm>
            <a:off x="6575291" y="1916000"/>
            <a:ext cx="460690" cy="596896"/>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29" name="Google Shape;129;p21"/>
          <p:cNvSpPr/>
          <p:nvPr/>
        </p:nvSpPr>
        <p:spPr>
          <a:xfrm rot="2487177">
            <a:off x="6279020" y="4624537"/>
            <a:ext cx="327755" cy="424659"/>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Tree>
    <p:extLst>
      <p:ext uri="{BB962C8B-B14F-4D97-AF65-F5344CB8AC3E}">
        <p14:creationId xmlns:p14="http://schemas.microsoft.com/office/powerpoint/2010/main" val="31878348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body" idx="1"/>
          </p:nvPr>
        </p:nvSpPr>
        <p:spPr>
          <a:xfrm>
            <a:off x="855275" y="1289361"/>
            <a:ext cx="7891910" cy="3819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id-ID" b="1" dirty="0"/>
              <a:t>Bayi (Infancy) 0-18 Bulan</a:t>
            </a:r>
          </a:p>
          <a:p>
            <a:pPr marL="0" lvl="0" indent="0" algn="l" rtl="0">
              <a:spcBef>
                <a:spcPts val="600"/>
              </a:spcBef>
              <a:spcAft>
                <a:spcPts val="600"/>
              </a:spcAft>
              <a:buNone/>
            </a:pPr>
            <a:r>
              <a:rPr lang="id-ID" dirty="0"/>
              <a:t>Proses interpersonal kelembutan kasih sayang seorang ibu.</a:t>
            </a:r>
          </a:p>
          <a:p>
            <a:pPr marL="0" lvl="0" indent="0" algn="l" rtl="0">
              <a:spcBef>
                <a:spcPts val="600"/>
              </a:spcBef>
              <a:spcAft>
                <a:spcPts val="600"/>
              </a:spcAft>
              <a:buNone/>
            </a:pPr>
            <a:r>
              <a:rPr lang="id-ID" dirty="0"/>
              <a:t>Pembelajaran penting ibu yang baik atau ibu yang buruk, saya yang baik atau saya yang buruk dengan 3 image yang sesuai pengalaman bayi dengan nipple:</a:t>
            </a:r>
          </a:p>
          <a:p>
            <a:pPr marL="0" lvl="0" indent="0" algn="l" rtl="0">
              <a:spcBef>
                <a:spcPts val="600"/>
              </a:spcBef>
              <a:spcAft>
                <a:spcPts val="600"/>
              </a:spcAft>
              <a:buNone/>
            </a:pPr>
            <a:r>
              <a:rPr lang="id-ID" dirty="0"/>
              <a:t>Puting bagus (good nipple), putting yang lembut penuh kasih sayang dan menjanjikan kepuasan fisik (bisa terjadi good nipple tidak memuaskan karenadiberikan kepada bayi yang tidak lapar) </a:t>
            </a:r>
          </a:p>
          <a:p>
            <a:pPr marL="0" lvl="0" indent="0" algn="l" rtl="0">
              <a:spcBef>
                <a:spcPts val="600"/>
              </a:spcBef>
              <a:spcAft>
                <a:spcPts val="600"/>
              </a:spcAft>
              <a:buNone/>
            </a:pPr>
            <a:r>
              <a:rPr lang="id-ID" dirty="0"/>
              <a:t>Bukan puting (not nipple) atau putting yang salah karena tidak mengeluarkan airsusu, bahkan merupakan tanda penolakan dan isyarat mencari putting yang lain.</a:t>
            </a:r>
          </a:p>
          <a:p>
            <a:pPr marL="0" lvl="0" indent="0" algn="l" rtl="0">
              <a:spcBef>
                <a:spcPts val="600"/>
              </a:spcBef>
              <a:spcAft>
                <a:spcPts val="600"/>
              </a:spcAft>
              <a:buNone/>
            </a:pPr>
            <a:r>
              <a:rPr lang="id-ID" dirty="0"/>
              <a:t>Puting buruk (bad nipple) putting dari ibu yang cemas, tidak member kasih sayang dan kepuasan fisik</a:t>
            </a:r>
          </a:p>
        </p:txBody>
      </p:sp>
      <p:sp>
        <p:nvSpPr>
          <p:cNvPr id="135" name="Google Shape;135;p22"/>
          <p:cNvSpPr txBox="1">
            <a:spLocks noGrp="1"/>
          </p:cNvSpPr>
          <p:nvPr>
            <p:ph type="title"/>
          </p:nvPr>
        </p:nvSpPr>
        <p:spPr>
          <a:xfrm>
            <a:off x="855275" y="380333"/>
            <a:ext cx="4549500" cy="650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sz="2000" dirty="0" err="1"/>
              <a:t>Tahap-tahap</a:t>
            </a:r>
            <a:r>
              <a:rPr sz="2000" dirty="0"/>
              <a:t> </a:t>
            </a:r>
            <a:r>
              <a:rPr sz="2000" dirty="0" err="1"/>
              <a:t>perkembangan</a:t>
            </a:r>
            <a:r>
              <a:rPr sz="2000" dirty="0"/>
              <a:t> </a:t>
            </a:r>
            <a:r>
              <a:rPr sz="2000" dirty="0" err="1"/>
              <a:t>kepribadian</a:t>
            </a:r>
            <a:r>
              <a:rPr sz="2000" dirty="0"/>
              <a:t>:</a:t>
            </a:r>
          </a:p>
        </p:txBody>
      </p:sp>
      <p:sp>
        <p:nvSpPr>
          <p:cNvPr id="137" name="Google Shape;137;p22"/>
          <p:cNvSpPr txBox="1">
            <a:spLocks noGrp="1"/>
          </p:cNvSpPr>
          <p:nvPr>
            <p:ph type="sldNum" idx="12"/>
          </p:nvPr>
        </p:nvSpPr>
        <p:spPr>
          <a:xfrm>
            <a:off x="8404384" y="6231535"/>
            <a:ext cx="548700" cy="5248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67</a:t>
            </a:fld>
            <a:endParaRPr/>
          </a:p>
        </p:txBody>
      </p:sp>
    </p:spTree>
    <p:extLst>
      <p:ext uri="{BB962C8B-B14F-4D97-AF65-F5344CB8AC3E}">
        <p14:creationId xmlns:p14="http://schemas.microsoft.com/office/powerpoint/2010/main" val="8437508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body" idx="1"/>
          </p:nvPr>
        </p:nvSpPr>
        <p:spPr>
          <a:xfrm>
            <a:off x="786265" y="737273"/>
            <a:ext cx="5959593" cy="5494263"/>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id-ID" b="1" dirty="0"/>
              <a:t>Masa Kanak-Kanak (Childhood) 1,2-4 Tahun</a:t>
            </a:r>
          </a:p>
          <a:p>
            <a:pPr marL="285750" lvl="0" indent="-285750" algn="l" rtl="0">
              <a:spcBef>
                <a:spcPts val="600"/>
              </a:spcBef>
              <a:spcAft>
                <a:spcPts val="600"/>
              </a:spcAft>
              <a:buFont typeface="Wingdings" panose="05000000000000000000" pitchFamily="2" charset="2"/>
              <a:buChar char="q"/>
            </a:pPr>
            <a:r>
              <a:rPr lang="id-ID" dirty="0"/>
              <a:t>Kemampuan bermain peran melalui model signifikan.</a:t>
            </a:r>
          </a:p>
          <a:p>
            <a:pPr marL="342900" lvl="0" indent="-342900" algn="l" rtl="0">
              <a:lnSpc>
                <a:spcPct val="100000"/>
              </a:lnSpc>
              <a:spcBef>
                <a:spcPts val="600"/>
              </a:spcBef>
              <a:spcAft>
                <a:spcPts val="600"/>
              </a:spcAft>
              <a:buFont typeface="+mj-lt"/>
              <a:buAutoNum type="alphaLcPeriod"/>
            </a:pPr>
            <a:r>
              <a:rPr lang="id-ID" dirty="0"/>
              <a:t>Dramatisasi</a:t>
            </a:r>
          </a:p>
          <a:p>
            <a:pPr marL="342900" lvl="0" indent="-342900" algn="l" rtl="0">
              <a:lnSpc>
                <a:spcPct val="100000"/>
              </a:lnSpc>
              <a:spcBef>
                <a:spcPts val="600"/>
              </a:spcBef>
              <a:spcAft>
                <a:spcPts val="600"/>
              </a:spcAft>
              <a:buFont typeface="+mj-lt"/>
              <a:buAutoNum type="alphaLcPeriod"/>
            </a:pPr>
            <a:r>
              <a:rPr lang="id-ID" dirty="0"/>
              <a:t>Bergaya sibuk</a:t>
            </a:r>
          </a:p>
          <a:p>
            <a:pPr marL="342900" lvl="0" indent="-342900" algn="l" rtl="0">
              <a:lnSpc>
                <a:spcPct val="100000"/>
              </a:lnSpc>
              <a:spcBef>
                <a:spcPts val="600"/>
              </a:spcBef>
              <a:spcAft>
                <a:spcPts val="600"/>
              </a:spcAft>
              <a:buFont typeface="+mj-lt"/>
              <a:buAutoNum type="alphaLcPeriod"/>
            </a:pPr>
            <a:r>
              <a:rPr lang="id-ID" dirty="0"/>
              <a:t>Transformasi jahat</a:t>
            </a:r>
          </a:p>
          <a:p>
            <a:pPr marL="342900" lvl="0" indent="-342900" algn="l" rtl="0">
              <a:lnSpc>
                <a:spcPct val="100000"/>
              </a:lnSpc>
              <a:spcBef>
                <a:spcPts val="600"/>
              </a:spcBef>
              <a:spcAft>
                <a:spcPts val="600"/>
              </a:spcAft>
              <a:buFont typeface="+mj-lt"/>
              <a:buAutoNum type="alphaLcPeriod"/>
            </a:pPr>
            <a:r>
              <a:rPr lang="id-ID" dirty="0"/>
              <a:t>Sublimasi tak sadar</a:t>
            </a:r>
          </a:p>
          <a:p>
            <a:pPr marL="285750" lvl="0" indent="-285750" algn="l" rtl="0">
              <a:spcBef>
                <a:spcPts val="600"/>
              </a:spcBef>
              <a:spcAft>
                <a:spcPts val="600"/>
              </a:spcAft>
              <a:buFont typeface="Wingdings" panose="05000000000000000000" pitchFamily="2" charset="2"/>
              <a:buChar char="q"/>
            </a:pPr>
            <a:r>
              <a:rPr lang="id-ID" dirty="0"/>
              <a:t>Proses interpersonal perlindungan akan rasa aman melalui teman sebaya</a:t>
            </a:r>
          </a:p>
          <a:p>
            <a:pPr marL="285750" lvl="0" indent="-285750" algn="l" rtl="0">
              <a:spcBef>
                <a:spcPts val="600"/>
              </a:spcBef>
              <a:spcAft>
                <a:spcPts val="600"/>
              </a:spcAft>
              <a:buFont typeface="Wingdings" panose="05000000000000000000" pitchFamily="2" charset="2"/>
              <a:buChar char="q"/>
            </a:pPr>
            <a:r>
              <a:rPr lang="id-ID" dirty="0"/>
              <a:t>Pembelajaran menguasi Bahasa, toilet training, kebiasaan makan</a:t>
            </a:r>
          </a:p>
        </p:txBody>
      </p:sp>
      <p:sp>
        <p:nvSpPr>
          <p:cNvPr id="137" name="Google Shape;137;p22"/>
          <p:cNvSpPr txBox="1">
            <a:spLocks noGrp="1"/>
          </p:cNvSpPr>
          <p:nvPr>
            <p:ph type="sldNum" idx="12"/>
          </p:nvPr>
        </p:nvSpPr>
        <p:spPr>
          <a:xfrm>
            <a:off x="8404384" y="6231535"/>
            <a:ext cx="548700" cy="5248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68</a:t>
            </a:fld>
            <a:endParaRPr/>
          </a:p>
        </p:txBody>
      </p:sp>
    </p:spTree>
    <p:extLst>
      <p:ext uri="{BB962C8B-B14F-4D97-AF65-F5344CB8AC3E}">
        <p14:creationId xmlns:p14="http://schemas.microsoft.com/office/powerpoint/2010/main" val="6498492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body" idx="1"/>
          </p:nvPr>
        </p:nvSpPr>
        <p:spPr>
          <a:xfrm>
            <a:off x="876211" y="599250"/>
            <a:ext cx="7391578" cy="3150367"/>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id-ID" b="1" dirty="0"/>
              <a:t>Remaja Awal (Juvenile) 4-10 Tahun</a:t>
            </a:r>
          </a:p>
          <a:p>
            <a:pPr marL="285750" lvl="0" indent="-285750" algn="l" rtl="0">
              <a:spcBef>
                <a:spcPts val="600"/>
              </a:spcBef>
              <a:spcAft>
                <a:spcPts val="600"/>
              </a:spcAft>
              <a:buFont typeface="Wingdings" panose="05000000000000000000" pitchFamily="2" charset="2"/>
              <a:buChar char="q"/>
            </a:pPr>
            <a:r>
              <a:rPr lang="id-ID" dirty="0"/>
              <a:t>Belajar berhubungan social (kompromi,kompetisi,kerja sama) </a:t>
            </a:r>
          </a:p>
          <a:p>
            <a:pPr marL="0" lvl="0" indent="0" algn="l" rtl="0">
              <a:spcBef>
                <a:spcPts val="600"/>
              </a:spcBef>
              <a:spcAft>
                <a:spcPts val="600"/>
              </a:spcAft>
              <a:buNone/>
            </a:pPr>
            <a:r>
              <a:rPr lang="id-ID" dirty="0"/>
              <a:t>	•Tunduk pada tokoh otoritas diluar keluarga</a:t>
            </a:r>
          </a:p>
          <a:p>
            <a:pPr marL="0" lvl="0" indent="0" algn="l" rtl="0">
              <a:spcBef>
                <a:spcPts val="600"/>
              </a:spcBef>
              <a:spcAft>
                <a:spcPts val="600"/>
              </a:spcAft>
              <a:buNone/>
            </a:pPr>
            <a:r>
              <a:rPr lang="id-ID" dirty="0"/>
              <a:t>	•Munculnya konsep orientasi hidup</a:t>
            </a:r>
          </a:p>
          <a:p>
            <a:pPr marL="0" lvl="0" indent="0" algn="l" rtl="0">
              <a:spcBef>
                <a:spcPts val="600"/>
              </a:spcBef>
              <a:spcAft>
                <a:spcPts val="600"/>
              </a:spcAft>
              <a:buNone/>
            </a:pPr>
            <a:r>
              <a:rPr lang="id-ID" dirty="0"/>
              <a:t>	•Perkembangan negative pada tahap ini</a:t>
            </a:r>
          </a:p>
          <a:p>
            <a:pPr marL="285750" lvl="0" indent="-285750" algn="l" rtl="0">
              <a:spcBef>
                <a:spcPts val="600"/>
              </a:spcBef>
              <a:spcAft>
                <a:spcPts val="600"/>
              </a:spcAft>
              <a:buFont typeface="Wingdings" panose="05000000000000000000" pitchFamily="2" charset="2"/>
              <a:buChar char="q"/>
            </a:pPr>
            <a:r>
              <a:rPr lang="id-ID" dirty="0"/>
              <a:t>Stereotip : penilaian terhadap seseorang hanya berdasarkan persepsi terhadap kelompok di mana orang tersebut dapat dikategorikan</a:t>
            </a:r>
          </a:p>
          <a:p>
            <a:pPr marL="285750" lvl="0" indent="-285750" algn="l" rtl="0">
              <a:spcBef>
                <a:spcPts val="600"/>
              </a:spcBef>
              <a:spcAft>
                <a:spcPts val="600"/>
              </a:spcAft>
              <a:buFont typeface="Wingdings" panose="05000000000000000000" pitchFamily="2" charset="2"/>
              <a:buChar char="q"/>
            </a:pPr>
            <a:r>
              <a:rPr lang="id-ID" dirty="0"/>
              <a:t>Pengasingan/ostrasisme : dikeluarkan atau diasingkan dari kelompok sebaya karena perbedaan sifat individu dengan kelompok</a:t>
            </a:r>
          </a:p>
          <a:p>
            <a:pPr marL="285750" lvl="0" indent="-285750" algn="l" rtl="0">
              <a:spcBef>
                <a:spcPts val="600"/>
              </a:spcBef>
              <a:spcAft>
                <a:spcPts val="600"/>
              </a:spcAft>
              <a:buFont typeface="Wingdings" panose="05000000000000000000" pitchFamily="2" charset="2"/>
              <a:buChar char="q"/>
            </a:pPr>
            <a:r>
              <a:rPr lang="id-ID" dirty="0"/>
              <a:t>Penghinaaan/disparajemen   meremehkan orang lain</a:t>
            </a:r>
          </a:p>
        </p:txBody>
      </p:sp>
      <p:sp>
        <p:nvSpPr>
          <p:cNvPr id="137" name="Google Shape;137;p22"/>
          <p:cNvSpPr txBox="1">
            <a:spLocks noGrp="1"/>
          </p:cNvSpPr>
          <p:nvPr>
            <p:ph type="sldNum" idx="12"/>
          </p:nvPr>
        </p:nvSpPr>
        <p:spPr>
          <a:xfrm>
            <a:off x="8404384" y="6231535"/>
            <a:ext cx="548700" cy="5248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69</a:t>
            </a:fld>
            <a:endParaRPr/>
          </a:p>
        </p:txBody>
      </p:sp>
    </p:spTree>
    <p:extLst>
      <p:ext uri="{BB962C8B-B14F-4D97-AF65-F5344CB8AC3E}">
        <p14:creationId xmlns:p14="http://schemas.microsoft.com/office/powerpoint/2010/main" val="1566068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2743200"/>
            <a:ext cx="7123113" cy="2990056"/>
          </a:xfrm>
        </p:spPr>
        <p:txBody>
          <a:bodyPr>
            <a:normAutofit fontScale="92500" lnSpcReduction="20000"/>
          </a:bodyPr>
          <a:lstStyle/>
          <a:p>
            <a:pPr marL="514350" indent="-514350">
              <a:buFont typeface="+mj-lt"/>
              <a:buAutoNum type="arabicPeriod"/>
            </a:pPr>
            <a:r>
              <a:rPr lang="en-US" dirty="0" err="1" smtClean="0"/>
              <a:t>Represi</a:t>
            </a:r>
            <a:endParaRPr lang="en-US" dirty="0" smtClean="0"/>
          </a:p>
          <a:p>
            <a:pPr marL="514350" indent="-514350">
              <a:buFont typeface="+mj-lt"/>
              <a:buAutoNum type="arabicPeriod"/>
            </a:pPr>
            <a:r>
              <a:rPr lang="en-US" dirty="0" err="1" smtClean="0"/>
              <a:t>Sublimasi</a:t>
            </a:r>
            <a:r>
              <a:rPr lang="en-US" dirty="0" smtClean="0"/>
              <a:t> </a:t>
            </a:r>
          </a:p>
          <a:p>
            <a:pPr marL="514350" indent="-514350">
              <a:buFont typeface="+mj-lt"/>
              <a:buAutoNum type="arabicPeriod"/>
            </a:pPr>
            <a:r>
              <a:rPr lang="en-US" dirty="0" err="1" smtClean="0"/>
              <a:t>Proyeksi</a:t>
            </a:r>
            <a:endParaRPr lang="en-US" dirty="0" smtClean="0"/>
          </a:p>
          <a:p>
            <a:pPr marL="514350" indent="-514350">
              <a:buFont typeface="+mj-lt"/>
              <a:buAutoNum type="arabicPeriod"/>
            </a:pPr>
            <a:r>
              <a:rPr lang="en-US" dirty="0" smtClean="0"/>
              <a:t>Displacement</a:t>
            </a:r>
          </a:p>
          <a:p>
            <a:pPr marL="514350" indent="-514350">
              <a:buFont typeface="+mj-lt"/>
              <a:buAutoNum type="arabicPeriod"/>
            </a:pPr>
            <a:r>
              <a:rPr lang="en-US" dirty="0" err="1" smtClean="0"/>
              <a:t>Rasionalisasi</a:t>
            </a:r>
            <a:endParaRPr lang="en-US" dirty="0" smtClean="0"/>
          </a:p>
          <a:p>
            <a:pPr marL="514350" indent="-514350">
              <a:buFont typeface="+mj-lt"/>
              <a:buAutoNum type="arabicPeriod"/>
            </a:pPr>
            <a:r>
              <a:rPr lang="en-US" dirty="0" err="1" smtClean="0"/>
              <a:t>Rekasi</a:t>
            </a:r>
            <a:r>
              <a:rPr lang="en-US" dirty="0" smtClean="0"/>
              <a:t> </a:t>
            </a:r>
            <a:r>
              <a:rPr lang="en-US" dirty="0" err="1" smtClean="0"/>
              <a:t>formasi</a:t>
            </a:r>
            <a:r>
              <a:rPr lang="en-US" dirty="0" smtClean="0"/>
              <a:t> </a:t>
            </a:r>
          </a:p>
          <a:p>
            <a:pPr marL="514350" indent="-514350">
              <a:buFont typeface="+mj-lt"/>
              <a:buAutoNum type="arabicPeriod"/>
            </a:pPr>
            <a:r>
              <a:rPr lang="en-US" dirty="0" err="1" smtClean="0"/>
              <a:t>Regersi</a:t>
            </a:r>
            <a:endParaRPr lang="en-US" dirty="0" smtClean="0"/>
          </a:p>
          <a:p>
            <a:pPr marL="514350" indent="-514350">
              <a:buFont typeface="+mj-lt"/>
              <a:buAutoNum type="arabicPeriod"/>
            </a:pPr>
            <a:endParaRPr lang="en-US" dirty="0"/>
          </a:p>
        </p:txBody>
      </p:sp>
      <p:sp>
        <p:nvSpPr>
          <p:cNvPr id="3" name="Title 2"/>
          <p:cNvSpPr>
            <a:spLocks noGrp="1"/>
          </p:cNvSpPr>
          <p:nvPr>
            <p:ph type="title"/>
          </p:nvPr>
        </p:nvSpPr>
        <p:spPr/>
        <p:txBody>
          <a:bodyPr>
            <a:normAutofit fontScale="90000"/>
          </a:bodyPr>
          <a:lstStyle/>
          <a:p>
            <a:r>
              <a:rPr lang="en-US" dirty="0" err="1" smtClean="0"/>
              <a:t>Tujuh</a:t>
            </a:r>
            <a:r>
              <a:rPr lang="en-US" dirty="0" smtClean="0"/>
              <a:t> </a:t>
            </a:r>
            <a:r>
              <a:rPr lang="en-US" dirty="0" err="1"/>
              <a:t>M</a:t>
            </a:r>
            <a:r>
              <a:rPr lang="en-US" dirty="0" err="1" smtClean="0"/>
              <a:t>ekanisme</a:t>
            </a:r>
            <a:r>
              <a:rPr lang="en-US" dirty="0" smtClean="0"/>
              <a:t> </a:t>
            </a:r>
            <a:r>
              <a:rPr lang="en-US" dirty="0" err="1" smtClean="0"/>
              <a:t>Pertahanan</a:t>
            </a:r>
            <a:r>
              <a:rPr lang="en-US" dirty="0" smtClean="0"/>
              <a:t> Ego : </a:t>
            </a:r>
            <a:endParaRPr lang="en-US" dirty="0"/>
          </a:p>
        </p:txBody>
      </p:sp>
    </p:spTree>
    <p:extLst>
      <p:ext uri="{BB962C8B-B14F-4D97-AF65-F5344CB8AC3E}">
        <p14:creationId xmlns:p14="http://schemas.microsoft.com/office/powerpoint/2010/main" val="36675986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Google Shape;143;p23"/>
          <p:cNvSpPr txBox="1">
            <a:spLocks noGrp="1"/>
          </p:cNvSpPr>
          <p:nvPr>
            <p:ph type="body" idx="1"/>
          </p:nvPr>
        </p:nvSpPr>
        <p:spPr>
          <a:xfrm>
            <a:off x="855300" y="443676"/>
            <a:ext cx="1770600" cy="3819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id-ID" b="1" dirty="0"/>
              <a:t>Preadolesen 8/10-12 Tahun</a:t>
            </a:r>
            <a:endParaRPr b="1" dirty="0"/>
          </a:p>
          <a:p>
            <a:pPr marL="0" lvl="0" indent="0" algn="l" rtl="0">
              <a:spcBef>
                <a:spcPts val="600"/>
              </a:spcBef>
              <a:spcAft>
                <a:spcPts val="600"/>
              </a:spcAft>
              <a:buNone/>
            </a:pPr>
            <a:r>
              <a:rPr lang="id-ID" dirty="0"/>
              <a:t>Kebutuhan akan hubungan yang akrab dengan kawan sejenis, sahabat yang dapat dipercaya dan dapat bekerjasama dalam melaksanakan tugas – tugas dan memecahkan masalah-masalah hidup.</a:t>
            </a:r>
          </a:p>
          <a:p>
            <a:pPr marL="0" lvl="0" indent="0" algn="l" rtl="0">
              <a:spcBef>
                <a:spcPts val="600"/>
              </a:spcBef>
              <a:spcAft>
                <a:spcPts val="600"/>
              </a:spcAft>
              <a:buNone/>
            </a:pPr>
            <a:r>
              <a:rPr lang="id-ID" dirty="0"/>
              <a:t>Pembelajaran penting untuk memahami dan rasa hormat dari kelompok teman.</a:t>
            </a:r>
            <a:endParaRPr dirty="0"/>
          </a:p>
        </p:txBody>
      </p:sp>
      <p:sp>
        <p:nvSpPr>
          <p:cNvPr id="144" name="Google Shape;144;p23"/>
          <p:cNvSpPr txBox="1">
            <a:spLocks noGrp="1"/>
          </p:cNvSpPr>
          <p:nvPr>
            <p:ph type="body" idx="2"/>
          </p:nvPr>
        </p:nvSpPr>
        <p:spPr>
          <a:xfrm>
            <a:off x="2811939" y="447872"/>
            <a:ext cx="1770600" cy="3819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id-ID" b="1" dirty="0"/>
              <a:t>Adolesen Awal</a:t>
            </a:r>
            <a:endParaRPr b="1" dirty="0"/>
          </a:p>
          <a:p>
            <a:pPr marL="0" lvl="0" indent="0" algn="l" rtl="0">
              <a:spcBef>
                <a:spcPts val="600"/>
              </a:spcBef>
              <a:spcAft>
                <a:spcPts val="600"/>
              </a:spcAft>
              <a:buNone/>
            </a:pPr>
            <a:r>
              <a:rPr lang="en" dirty="0"/>
              <a:t>Is </a:t>
            </a:r>
            <a:r>
              <a:rPr lang="id-ID" dirty="0"/>
              <a:t>Perubahan fisisik pubertas dan titik balik dalam perkembangan kepribadian</a:t>
            </a:r>
          </a:p>
          <a:p>
            <a:pPr marL="0" lvl="0" indent="0" algn="l" rtl="0">
              <a:spcBef>
                <a:spcPts val="600"/>
              </a:spcBef>
              <a:spcAft>
                <a:spcPts val="600"/>
              </a:spcAft>
              <a:buNone/>
            </a:pPr>
            <a:r>
              <a:rPr lang="id-ID" dirty="0"/>
              <a:t>Keseimbangan keamanan, keintiman, kepuasan seksual</a:t>
            </a:r>
          </a:p>
          <a:p>
            <a:pPr marL="0" lvl="0" indent="0" algn="l" rtl="0">
              <a:spcBef>
                <a:spcPts val="600"/>
              </a:spcBef>
              <a:spcAft>
                <a:spcPts val="600"/>
              </a:spcAft>
              <a:buNone/>
            </a:pPr>
            <a:r>
              <a:rPr lang="id-ID" dirty="0"/>
              <a:t>- kepuasan seksual X keamanan</a:t>
            </a:r>
          </a:p>
          <a:p>
            <a:pPr marL="0" lvl="0" indent="0" algn="l" rtl="0">
              <a:spcBef>
                <a:spcPts val="600"/>
              </a:spcBef>
              <a:spcAft>
                <a:spcPts val="600"/>
              </a:spcAft>
              <a:buNone/>
            </a:pPr>
            <a:r>
              <a:rPr lang="id-ID" dirty="0"/>
              <a:t>- keintiman X keamanan </a:t>
            </a:r>
          </a:p>
          <a:p>
            <a:pPr marL="0" lvl="0" indent="0" algn="l" rtl="0">
              <a:spcBef>
                <a:spcPts val="600"/>
              </a:spcBef>
              <a:spcAft>
                <a:spcPts val="600"/>
              </a:spcAft>
              <a:buNone/>
            </a:pPr>
            <a:r>
              <a:rPr lang="id-ID" dirty="0"/>
              <a:t>- Keintiman X kepuasaan seksual </a:t>
            </a:r>
            <a:r>
              <a:rPr lang="en" dirty="0"/>
              <a:t>.</a:t>
            </a:r>
            <a:endParaRPr dirty="0"/>
          </a:p>
        </p:txBody>
      </p:sp>
      <p:sp>
        <p:nvSpPr>
          <p:cNvPr id="145" name="Google Shape;145;p23"/>
          <p:cNvSpPr txBox="1">
            <a:spLocks noGrp="1"/>
          </p:cNvSpPr>
          <p:nvPr>
            <p:ph type="body" idx="3"/>
          </p:nvPr>
        </p:nvSpPr>
        <p:spPr>
          <a:xfrm>
            <a:off x="4747502" y="443676"/>
            <a:ext cx="1770600" cy="3819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id-ID" b="1" dirty="0"/>
              <a:t>Adolesen Akhir</a:t>
            </a:r>
            <a:endParaRPr b="1" dirty="0"/>
          </a:p>
          <a:p>
            <a:pPr marL="0" lvl="0" indent="0" algn="l" rtl="0">
              <a:spcBef>
                <a:spcPts val="600"/>
              </a:spcBef>
              <a:spcAft>
                <a:spcPts val="0"/>
              </a:spcAft>
              <a:buNone/>
            </a:pPr>
            <a:r>
              <a:rPr lang="id-ID" dirty="0"/>
              <a:t>Mengenal tentang kepuasaan dan tanggung jawab dari kehidupan social dan berwarganegara.</a:t>
            </a:r>
          </a:p>
          <a:p>
            <a:pPr marL="0" lvl="0" indent="0" algn="l" rtl="0">
              <a:spcBef>
                <a:spcPts val="600"/>
              </a:spcBef>
              <a:spcAft>
                <a:spcPts val="0"/>
              </a:spcAft>
              <a:buNone/>
            </a:pPr>
            <a:r>
              <a:rPr lang="id-ID" dirty="0"/>
              <a:t>Menangani masalah interpersonal.</a:t>
            </a:r>
          </a:p>
          <a:p>
            <a:pPr marL="0" lvl="0" indent="0" algn="l" rtl="0">
              <a:spcBef>
                <a:spcPts val="600"/>
              </a:spcBef>
              <a:spcAft>
                <a:spcPts val="0"/>
              </a:spcAft>
              <a:buNone/>
            </a:pPr>
            <a:r>
              <a:rPr lang="id-ID" dirty="0"/>
              <a:t>Pemantapan hubungan cinta dengan satu pasangan.</a:t>
            </a:r>
            <a:endParaRPr dirty="0"/>
          </a:p>
        </p:txBody>
      </p:sp>
      <p:sp>
        <p:nvSpPr>
          <p:cNvPr id="146" name="Google Shape;146;p23"/>
          <p:cNvSpPr txBox="1">
            <a:spLocks noGrp="1"/>
          </p:cNvSpPr>
          <p:nvPr>
            <p:ph type="sldNum" idx="12"/>
          </p:nvPr>
        </p:nvSpPr>
        <p:spPr>
          <a:xfrm>
            <a:off x="8404384" y="6231535"/>
            <a:ext cx="548700" cy="5248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70</a:t>
            </a:fld>
            <a:endParaRPr/>
          </a:p>
        </p:txBody>
      </p:sp>
    </p:spTree>
    <p:extLst>
      <p:ext uri="{BB962C8B-B14F-4D97-AF65-F5344CB8AC3E}">
        <p14:creationId xmlns:p14="http://schemas.microsoft.com/office/powerpoint/2010/main" val="34567909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body" idx="1"/>
          </p:nvPr>
        </p:nvSpPr>
        <p:spPr>
          <a:xfrm>
            <a:off x="796897" y="1245952"/>
            <a:ext cx="4769147" cy="4366096"/>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id-ID" b="1" dirty="0"/>
              <a:t>Kemasakan (Maturity)</a:t>
            </a:r>
          </a:p>
          <a:p>
            <a:pPr marL="285750" lvl="0" indent="-285750" algn="l" rtl="0">
              <a:spcBef>
                <a:spcPts val="600"/>
              </a:spcBef>
              <a:spcAft>
                <a:spcPts val="600"/>
              </a:spcAft>
              <a:buFont typeface="Wingdings" panose="05000000000000000000" pitchFamily="2" charset="2"/>
              <a:buChar char="q"/>
            </a:pPr>
            <a:r>
              <a:rPr lang="id-ID" dirty="0"/>
              <a:t>Sudah belajar memuaskan kebutuhan – kebutuhan penting </a:t>
            </a:r>
          </a:p>
          <a:p>
            <a:pPr marL="285750" lvl="0" indent="-285750" algn="l" rtl="0">
              <a:spcBef>
                <a:spcPts val="600"/>
              </a:spcBef>
              <a:spcAft>
                <a:spcPts val="600"/>
              </a:spcAft>
              <a:buFont typeface="Wingdings" panose="05000000000000000000" pitchFamily="2" charset="2"/>
              <a:buChar char="q"/>
            </a:pPr>
            <a:r>
              <a:rPr lang="id-ID" dirty="0"/>
              <a:t>Bekerja sama dan berkompetisi dengan orang lain</a:t>
            </a:r>
          </a:p>
          <a:p>
            <a:pPr marL="285750" lvl="0" indent="-285750" algn="l" rtl="0">
              <a:spcBef>
                <a:spcPts val="600"/>
              </a:spcBef>
              <a:spcAft>
                <a:spcPts val="600"/>
              </a:spcAft>
              <a:buFont typeface="Wingdings" panose="05000000000000000000" pitchFamily="2" charset="2"/>
              <a:buChar char="q"/>
            </a:pPr>
            <a:r>
              <a:rPr lang="id-ID" dirty="0"/>
              <a:t>Mempertahankan hubungan dengan orang lain yang memeberikan kepuasaan intimasi dan seksual</a:t>
            </a:r>
          </a:p>
          <a:p>
            <a:pPr marL="285750" lvl="0" indent="-285750" algn="l" rtl="0">
              <a:spcBef>
                <a:spcPts val="600"/>
              </a:spcBef>
              <a:spcAft>
                <a:spcPts val="600"/>
              </a:spcAft>
              <a:buFont typeface="Wingdings" panose="05000000000000000000" pitchFamily="2" charset="2"/>
              <a:buChar char="q"/>
            </a:pPr>
            <a:r>
              <a:rPr lang="id-ID" dirty="0"/>
              <a:t>Berfungsi didalam lingkup bermasyarakat</a:t>
            </a:r>
          </a:p>
        </p:txBody>
      </p:sp>
      <p:sp>
        <p:nvSpPr>
          <p:cNvPr id="137" name="Google Shape;137;p22"/>
          <p:cNvSpPr txBox="1">
            <a:spLocks noGrp="1"/>
          </p:cNvSpPr>
          <p:nvPr>
            <p:ph type="sldNum" idx="12"/>
          </p:nvPr>
        </p:nvSpPr>
        <p:spPr>
          <a:xfrm>
            <a:off x="8404384" y="6231535"/>
            <a:ext cx="548700" cy="5248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71</a:t>
            </a:fld>
            <a:endParaRPr/>
          </a:p>
        </p:txBody>
      </p:sp>
    </p:spTree>
    <p:extLst>
      <p:ext uri="{BB962C8B-B14F-4D97-AF65-F5344CB8AC3E}">
        <p14:creationId xmlns:p14="http://schemas.microsoft.com/office/powerpoint/2010/main" val="24606466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body" idx="1"/>
          </p:nvPr>
        </p:nvSpPr>
        <p:spPr>
          <a:xfrm>
            <a:off x="965037" y="1519400"/>
            <a:ext cx="4439739" cy="3819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id-ID" dirty="0"/>
              <a:t>Gangguan mental berasal dari cacat hubungan interpersonal yang hanya dipahami melalui referensi lingkungan sosial orang itu. Kekurangan yang ada pada penderita juga dapat ditermukan pada orang normal hanya saja dalam kadar yang rendah.</a:t>
            </a:r>
          </a:p>
          <a:p>
            <a:pPr marL="0" lvl="0" indent="0" algn="l" rtl="0">
              <a:spcBef>
                <a:spcPts val="600"/>
              </a:spcBef>
              <a:spcAft>
                <a:spcPts val="0"/>
              </a:spcAft>
              <a:buNone/>
            </a:pPr>
            <a:r>
              <a:rPr lang="id-ID" dirty="0"/>
              <a:t>Skizofrenia dibedakan menjadi 2 </a:t>
            </a:r>
          </a:p>
          <a:p>
            <a:pPr marL="0" lvl="0" indent="0" algn="l" rtl="0">
              <a:spcBef>
                <a:spcPts val="600"/>
              </a:spcBef>
              <a:spcAft>
                <a:spcPts val="0"/>
              </a:spcAft>
              <a:buNone/>
            </a:pPr>
            <a:r>
              <a:rPr lang="id-ID" dirty="0"/>
              <a:t>• Skizofrenia yang menunjukkan simptom organik </a:t>
            </a:r>
          </a:p>
          <a:p>
            <a:pPr marL="0" lvl="0" indent="0" algn="l" rtl="0">
              <a:spcBef>
                <a:spcPts val="600"/>
              </a:spcBef>
              <a:spcAft>
                <a:spcPts val="0"/>
              </a:spcAft>
              <a:buNone/>
            </a:pPr>
            <a:r>
              <a:rPr lang="id-ID" dirty="0"/>
              <a:t>• Skizofrenia yang akar masalahnya faktor sosial</a:t>
            </a:r>
          </a:p>
        </p:txBody>
      </p:sp>
      <p:sp>
        <p:nvSpPr>
          <p:cNvPr id="135" name="Google Shape;135;p22"/>
          <p:cNvSpPr txBox="1">
            <a:spLocks noGrp="1"/>
          </p:cNvSpPr>
          <p:nvPr>
            <p:ph type="title"/>
          </p:nvPr>
        </p:nvSpPr>
        <p:spPr>
          <a:xfrm>
            <a:off x="965036" y="659959"/>
            <a:ext cx="4549500" cy="650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dirty="0" err="1"/>
              <a:t>Gangguan</a:t>
            </a:r>
            <a:r>
              <a:rPr dirty="0"/>
              <a:t> Mental</a:t>
            </a:r>
          </a:p>
        </p:txBody>
      </p:sp>
      <p:sp>
        <p:nvSpPr>
          <p:cNvPr id="137" name="Google Shape;137;p22"/>
          <p:cNvSpPr txBox="1">
            <a:spLocks noGrp="1"/>
          </p:cNvSpPr>
          <p:nvPr>
            <p:ph type="sldNum" idx="12"/>
          </p:nvPr>
        </p:nvSpPr>
        <p:spPr>
          <a:xfrm>
            <a:off x="8404384" y="6231535"/>
            <a:ext cx="548700" cy="5248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72</a:t>
            </a:fld>
            <a:endParaRPr/>
          </a:p>
        </p:txBody>
      </p:sp>
    </p:spTree>
    <p:extLst>
      <p:ext uri="{BB962C8B-B14F-4D97-AF65-F5344CB8AC3E}">
        <p14:creationId xmlns:p14="http://schemas.microsoft.com/office/powerpoint/2010/main" val="19596534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9"/>
          <p:cNvSpPr txBox="1">
            <a:spLocks noGrp="1"/>
          </p:cNvSpPr>
          <p:nvPr>
            <p:ph type="ctrTitle" idx="4294967295"/>
          </p:nvPr>
        </p:nvSpPr>
        <p:spPr>
          <a:xfrm>
            <a:off x="685799" y="749576"/>
            <a:ext cx="5796300" cy="1546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id-ID" sz="4400" dirty="0">
                <a:solidFill>
                  <a:schemeClr val="accent2"/>
                </a:solidFill>
              </a:rPr>
              <a:t>Psikoterapi</a:t>
            </a:r>
            <a:endParaRPr sz="4400" dirty="0">
              <a:solidFill>
                <a:schemeClr val="accent2"/>
              </a:solidFill>
            </a:endParaRPr>
          </a:p>
        </p:txBody>
      </p:sp>
      <p:sp>
        <p:nvSpPr>
          <p:cNvPr id="222" name="Google Shape;222;p29"/>
          <p:cNvSpPr txBox="1">
            <a:spLocks noGrp="1"/>
          </p:cNvSpPr>
          <p:nvPr>
            <p:ph type="sldNum" idx="12"/>
          </p:nvPr>
        </p:nvSpPr>
        <p:spPr>
          <a:xfrm>
            <a:off x="8404384" y="6231535"/>
            <a:ext cx="548700" cy="5248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73</a:t>
            </a:fld>
            <a:endParaRPr/>
          </a:p>
        </p:txBody>
      </p:sp>
      <p:sp>
        <p:nvSpPr>
          <p:cNvPr id="2" name="Subtitle 1">
            <a:extLst>
              <a:ext uri="{FF2B5EF4-FFF2-40B4-BE49-F238E27FC236}">
                <a16:creationId xmlns="" xmlns:a16="http://schemas.microsoft.com/office/drawing/2014/main" id="{098D9240-F97C-4528-A789-D48C50E73586}"/>
              </a:ext>
            </a:extLst>
          </p:cNvPr>
          <p:cNvSpPr>
            <a:spLocks noGrp="1" noChangeArrowheads="1"/>
          </p:cNvSpPr>
          <p:nvPr>
            <p:ph type="subTitle" idx="4294967295"/>
          </p:nvPr>
        </p:nvSpPr>
        <p:spPr bwMode="auto">
          <a:xfrm>
            <a:off x="685800" y="2625148"/>
            <a:ext cx="4490049" cy="286255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918" tIns="92046" rIns="91440" bIns="182505"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d-ID" altLang="id-ID" sz="1400" b="0" i="0" u="none" strike="noStrike" cap="none" normalizeH="0" baseline="0" dirty="0">
                <a:ln>
                  <a:noFill/>
                </a:ln>
                <a:solidFill>
                  <a:srgbClr val="20124D"/>
                </a:solidFill>
                <a:effectLst/>
                <a:latin typeface="Inter-Regular" panose="020B0604020202020204" charset="0"/>
                <a:ea typeface="Inter-Regular" panose="020B0604020202020204" charset="0"/>
                <a:cs typeface="Times New Roman" panose="02020603050405020304" pitchFamily="18" charset="0"/>
              </a:rPr>
              <a:t>Umumnya terapi model Sullivan mula-mula berusaha untuk mengungkap kesulitan klien dalam berhubungan dengan orang lain, dan berusaha untuk mengganti motivasi disjungtif (berpisah) dengan motivasi konjungtif (bergabung). Motivasi konjungtif menyatakan kepribadian dan membuat klien bisa memuaskan kebutuhan dan meningkatkan perasaan amannya. Sullivan membagi interview dalam empat tahapan; pembukaan </a:t>
            </a:r>
            <a:r>
              <a:rPr kumimoji="0" lang="id-ID" altLang="id-ID" sz="1400" b="0" i="1" u="none" strike="noStrike" cap="none" normalizeH="0" baseline="0" dirty="0">
                <a:ln>
                  <a:noFill/>
                </a:ln>
                <a:solidFill>
                  <a:srgbClr val="20124D"/>
                </a:solidFill>
                <a:effectLst/>
                <a:latin typeface="Inter-Regular" panose="020B0604020202020204" charset="0"/>
                <a:ea typeface="Inter-Regular" panose="020B0604020202020204" charset="0"/>
                <a:cs typeface="Times New Roman" panose="02020603050405020304" pitchFamily="18" charset="0"/>
              </a:rPr>
              <a:t>(formal inception)</a:t>
            </a:r>
            <a:r>
              <a:rPr kumimoji="0" lang="id-ID" altLang="id-ID" sz="1400" b="0" i="0" u="none" strike="noStrike" cap="none" normalizeH="0" baseline="0" dirty="0">
                <a:ln>
                  <a:noFill/>
                </a:ln>
                <a:solidFill>
                  <a:srgbClr val="20124D"/>
                </a:solidFill>
                <a:effectLst/>
                <a:latin typeface="Inter-Regular" panose="020B0604020202020204" charset="0"/>
                <a:ea typeface="Inter-Regular" panose="020B0604020202020204" charset="0"/>
                <a:cs typeface="Times New Roman" panose="02020603050405020304" pitchFamily="18" charset="0"/>
              </a:rPr>
              <a:t>, pengamatan </a:t>
            </a:r>
            <a:r>
              <a:rPr kumimoji="0" lang="id-ID" altLang="id-ID" sz="1400" b="0" i="1" u="none" strike="noStrike" cap="none" normalizeH="0" baseline="0" dirty="0">
                <a:ln>
                  <a:noFill/>
                </a:ln>
                <a:solidFill>
                  <a:srgbClr val="20124D"/>
                </a:solidFill>
                <a:effectLst/>
                <a:latin typeface="Inter-Regular" panose="020B0604020202020204" charset="0"/>
                <a:ea typeface="Inter-Regular" panose="020B0604020202020204" charset="0"/>
                <a:cs typeface="Times New Roman" panose="02020603050405020304" pitchFamily="18" charset="0"/>
              </a:rPr>
              <a:t>(reconnaissance)</a:t>
            </a:r>
            <a:r>
              <a:rPr kumimoji="0" lang="id-ID" altLang="id-ID" sz="1400" b="0" i="0" u="none" strike="noStrike" cap="none" normalizeH="0" baseline="0" dirty="0">
                <a:ln>
                  <a:noFill/>
                </a:ln>
                <a:solidFill>
                  <a:srgbClr val="20124D"/>
                </a:solidFill>
                <a:effectLst/>
                <a:latin typeface="Inter-Regular" panose="020B0604020202020204" charset="0"/>
                <a:ea typeface="Inter-Regular" panose="020B0604020202020204" charset="0"/>
                <a:cs typeface="Times New Roman" panose="02020603050405020304" pitchFamily="18" charset="0"/>
              </a:rPr>
              <a:t>, pertanyaan detail </a:t>
            </a:r>
            <a:r>
              <a:rPr kumimoji="0" lang="id-ID" altLang="id-ID" sz="1400" b="0" i="1" u="none" strike="noStrike" cap="none" normalizeH="0" baseline="0" dirty="0">
                <a:ln>
                  <a:noFill/>
                </a:ln>
                <a:solidFill>
                  <a:srgbClr val="20124D"/>
                </a:solidFill>
                <a:effectLst/>
                <a:latin typeface="Inter-Regular" panose="020B0604020202020204" charset="0"/>
                <a:ea typeface="Inter-Regular" panose="020B0604020202020204" charset="0"/>
                <a:cs typeface="Times New Roman" panose="02020603050405020304" pitchFamily="18" charset="0"/>
              </a:rPr>
              <a:t>(detailed inquiry)</a:t>
            </a:r>
            <a:r>
              <a:rPr kumimoji="0" lang="id-ID" altLang="id-ID" sz="1400" b="0" i="0" u="none" strike="noStrike" cap="none" normalizeH="0" baseline="0" dirty="0">
                <a:ln>
                  <a:noFill/>
                </a:ln>
                <a:solidFill>
                  <a:srgbClr val="20124D"/>
                </a:solidFill>
                <a:effectLst/>
                <a:latin typeface="Inter-Regular" panose="020B0604020202020204" charset="0"/>
                <a:ea typeface="Inter-Regular" panose="020B0604020202020204" charset="0"/>
                <a:cs typeface="Times New Roman" panose="02020603050405020304" pitchFamily="18" charset="0"/>
              </a:rPr>
              <a:t>, dan pemberhentian </a:t>
            </a:r>
            <a:r>
              <a:rPr kumimoji="0" lang="id-ID" altLang="id-ID" sz="1400" b="0" i="1" u="none" strike="noStrike" cap="none" normalizeH="0" baseline="0" dirty="0">
                <a:ln>
                  <a:noFill/>
                </a:ln>
                <a:solidFill>
                  <a:srgbClr val="20124D"/>
                </a:solidFill>
                <a:effectLst/>
                <a:latin typeface="Inter-Regular" panose="020B0604020202020204" charset="0"/>
                <a:ea typeface="Inter-Regular" panose="020B0604020202020204" charset="0"/>
                <a:cs typeface="Times New Roman" panose="02020603050405020304" pitchFamily="18" charset="0"/>
              </a:rPr>
              <a:t>(termination)</a:t>
            </a:r>
            <a:r>
              <a:rPr kumimoji="0" lang="id-ID" altLang="id-ID" sz="1400" b="0" i="0" u="none" strike="noStrike" cap="none" normalizeH="0" baseline="0" dirty="0">
                <a:ln>
                  <a:noFill/>
                </a:ln>
                <a:solidFill>
                  <a:srgbClr val="20124D"/>
                </a:solidFill>
                <a:effectLst/>
                <a:latin typeface="Inter-Regular" panose="020B0604020202020204" charset="0"/>
                <a:ea typeface="Inter-Regular" panose="020B0604020202020204" charset="0"/>
                <a:cs typeface="Times New Roman" panose="02020603050405020304" pitchFamily="18" charset="0"/>
              </a:rPr>
              <a:t>.</a:t>
            </a:r>
            <a:endParaRPr kumimoji="0" lang="id-ID" altLang="id-ID" sz="1400" b="0" i="0" u="none" strike="noStrike" cap="none" normalizeH="0" baseline="0" dirty="0">
              <a:ln>
                <a:noFill/>
              </a:ln>
              <a:solidFill>
                <a:schemeClr val="tx1"/>
              </a:solidFill>
              <a:effectLst/>
              <a:latin typeface="Inter-Regular" panose="020B0604020202020204" charset="0"/>
              <a:ea typeface="Inter-Regular" panose="020B0604020202020204" charset="0"/>
            </a:endParaRPr>
          </a:p>
        </p:txBody>
      </p:sp>
    </p:spTree>
    <p:extLst>
      <p:ext uri="{BB962C8B-B14F-4D97-AF65-F5344CB8AC3E}">
        <p14:creationId xmlns:p14="http://schemas.microsoft.com/office/powerpoint/2010/main" val="23655957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p:nvPr/>
        </p:nvSpPr>
        <p:spPr>
          <a:xfrm rot="10800000">
            <a:off x="-576525" y="769800"/>
            <a:ext cx="3988800" cy="5318400"/>
          </a:xfrm>
          <a:prstGeom prst="chord">
            <a:avLst>
              <a:gd name="adj1" fmla="val 2673960"/>
              <a:gd name="adj2" fmla="val 189217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4"/>
          <p:cNvSpPr txBox="1">
            <a:spLocks noGrp="1"/>
          </p:cNvSpPr>
          <p:nvPr>
            <p:ph type="title" idx="4294967295"/>
          </p:nvPr>
        </p:nvSpPr>
        <p:spPr>
          <a:xfrm>
            <a:off x="855300" y="1033993"/>
            <a:ext cx="4427100" cy="1140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dirty="0" err="1"/>
              <a:t>Kritik</a:t>
            </a:r>
            <a:r>
              <a:rPr dirty="0"/>
              <a:t> </a:t>
            </a:r>
            <a:r>
              <a:rPr dirty="0" err="1"/>
              <a:t>Terhadap</a:t>
            </a:r>
            <a:r>
              <a:rPr dirty="0"/>
              <a:t> Sullivan</a:t>
            </a:r>
          </a:p>
        </p:txBody>
      </p:sp>
      <p:sp>
        <p:nvSpPr>
          <p:cNvPr id="153" name="Google Shape;153;p24"/>
          <p:cNvSpPr txBox="1">
            <a:spLocks noGrp="1"/>
          </p:cNvSpPr>
          <p:nvPr>
            <p:ph type="body" idx="4294967295"/>
          </p:nvPr>
        </p:nvSpPr>
        <p:spPr>
          <a:xfrm>
            <a:off x="855300" y="2438987"/>
            <a:ext cx="6753198" cy="2092400"/>
          </a:xfrm>
          <a:prstGeom prst="rect">
            <a:avLst/>
          </a:prstGeom>
        </p:spPr>
        <p:txBody>
          <a:bodyPr spcFirstLastPara="1" wrap="square" lIns="0" tIns="0" rIns="0" bIns="0" anchor="t" anchorCtr="0">
            <a:noAutofit/>
          </a:bodyPr>
          <a:lstStyle/>
          <a:p>
            <a:pPr marL="0" lvl="0" indent="0" algn="just" rtl="0">
              <a:spcBef>
                <a:spcPts val="600"/>
              </a:spcBef>
              <a:spcAft>
                <a:spcPts val="600"/>
              </a:spcAft>
              <a:buNone/>
            </a:pPr>
            <a:r>
              <a:rPr lang="id-ID" sz="1800" dirty="0">
                <a:solidFill>
                  <a:schemeClr val="accent2"/>
                </a:solidFill>
              </a:rPr>
              <a:t>Teori Sullivan tidak dikembangkan berdasarkan data keras, dan tidak banyak pakar yang mencoba meneliti memakai kerangka teori ini. Padahal sesungguhnya teori ini mempunyai peluang yang luas untuk diuji karena konsep-konsepnya nanyak yang bersifat teramati, dan hanya sedikit yang mengupas dunia batin yang abstrak. Hal ini mungkin disebabkan oleh organisasi penulisan yang kurang naik, dan seting Sullivan yang lebih dekat dengan psikiatri daripada seting akademisi universitas.</a:t>
            </a:r>
            <a:endParaRPr sz="1800" dirty="0">
              <a:solidFill>
                <a:schemeClr val="accent2"/>
              </a:solidFill>
            </a:endParaRPr>
          </a:p>
        </p:txBody>
      </p:sp>
      <p:sp>
        <p:nvSpPr>
          <p:cNvPr id="154" name="Google Shape;154;p24"/>
          <p:cNvSpPr txBox="1">
            <a:spLocks noGrp="1"/>
          </p:cNvSpPr>
          <p:nvPr>
            <p:ph type="sldNum" idx="12"/>
          </p:nvPr>
        </p:nvSpPr>
        <p:spPr>
          <a:xfrm>
            <a:off x="8404384" y="6231535"/>
            <a:ext cx="548700" cy="5248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74</a:t>
            </a:fld>
            <a:endParaRPr/>
          </a:p>
        </p:txBody>
      </p:sp>
    </p:spTree>
    <p:extLst>
      <p:ext uri="{BB962C8B-B14F-4D97-AF65-F5344CB8AC3E}">
        <p14:creationId xmlns:p14="http://schemas.microsoft.com/office/powerpoint/2010/main" val="35663857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7"/>
          <p:cNvSpPr/>
          <p:nvPr/>
        </p:nvSpPr>
        <p:spPr>
          <a:xfrm rot="10800000">
            <a:off x="-348346" y="562467"/>
            <a:ext cx="2375400" cy="3167200"/>
          </a:xfrm>
          <a:prstGeom prst="chord">
            <a:avLst>
              <a:gd name="adj1" fmla="val 2673960"/>
              <a:gd name="adj2" fmla="val 18921779"/>
            </a:avLst>
          </a:prstGeom>
          <a:solidFill>
            <a:srgbClr val="FFF0ED">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7"/>
          <p:cNvSpPr txBox="1">
            <a:spLocks noGrp="1"/>
          </p:cNvSpPr>
          <p:nvPr>
            <p:ph type="ctrTitle" idx="4294967295"/>
          </p:nvPr>
        </p:nvSpPr>
        <p:spPr>
          <a:xfrm>
            <a:off x="685800" y="1474467"/>
            <a:ext cx="4644600" cy="1546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10000"/>
              <a:t>Thanks!</a:t>
            </a:r>
            <a:endParaRPr sz="10000"/>
          </a:p>
        </p:txBody>
      </p:sp>
      <p:sp>
        <p:nvSpPr>
          <p:cNvPr id="324" name="Google Shape;324;p37"/>
          <p:cNvSpPr txBox="1">
            <a:spLocks noGrp="1"/>
          </p:cNvSpPr>
          <p:nvPr>
            <p:ph type="sldNum" idx="12"/>
          </p:nvPr>
        </p:nvSpPr>
        <p:spPr>
          <a:xfrm>
            <a:off x="8404384" y="6231535"/>
            <a:ext cx="548700" cy="5248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accent6"/>
                </a:solidFill>
              </a:rPr>
              <a:t>75</a:t>
            </a:fld>
            <a:endParaRPr>
              <a:solidFill>
                <a:schemeClr val="accent6"/>
              </a:solidFill>
            </a:endParaRPr>
          </a:p>
        </p:txBody>
      </p:sp>
    </p:spTree>
    <p:extLst>
      <p:ext uri="{BB962C8B-B14F-4D97-AF65-F5344CB8AC3E}">
        <p14:creationId xmlns:p14="http://schemas.microsoft.com/office/powerpoint/2010/main" val="95167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Perkembangan</a:t>
            </a:r>
            <a:r>
              <a:rPr lang="en-US" dirty="0" smtClean="0"/>
              <a:t> </a:t>
            </a:r>
            <a:r>
              <a:rPr lang="en-US" dirty="0" err="1" smtClean="0"/>
              <a:t>kepribadian</a:t>
            </a:r>
            <a:r>
              <a:rPr lang="en-US" dirty="0" smtClean="0"/>
              <a:t> </a:t>
            </a:r>
            <a:endParaRPr lang="en-US" dirty="0"/>
          </a:p>
        </p:txBody>
      </p:sp>
      <p:sp>
        <p:nvSpPr>
          <p:cNvPr id="3" name="Content Placeholder 2"/>
          <p:cNvSpPr>
            <a:spLocks noGrp="1"/>
          </p:cNvSpPr>
          <p:nvPr>
            <p:ph sz="quarter" idx="1"/>
          </p:nvPr>
        </p:nvSpPr>
        <p:spPr/>
        <p:txBody>
          <a:bodyPr/>
          <a:lstStyle/>
          <a:p>
            <a:pPr marL="0" indent="0">
              <a:buNone/>
            </a:pPr>
            <a:endParaRPr lang="en-US" dirty="0" smtClean="0"/>
          </a:p>
          <a:p>
            <a:pPr marL="0" indent="0">
              <a:buNone/>
            </a:pPr>
            <a:r>
              <a:rPr lang="en-US" dirty="0" smtClean="0"/>
              <a:t>Freud </a:t>
            </a:r>
            <a:r>
              <a:rPr lang="en-US" dirty="0" err="1" smtClean="0"/>
              <a:t>adalah</a:t>
            </a:r>
            <a:r>
              <a:rPr lang="en-US" dirty="0" smtClean="0"/>
              <a:t> </a:t>
            </a:r>
            <a:r>
              <a:rPr lang="en-US" dirty="0" err="1" smtClean="0"/>
              <a:t>teoritis</a:t>
            </a:r>
            <a:r>
              <a:rPr lang="en-US" dirty="0" smtClean="0"/>
              <a:t> </a:t>
            </a:r>
            <a:r>
              <a:rPr lang="en-US" dirty="0" err="1" smtClean="0"/>
              <a:t>pertama</a:t>
            </a:r>
            <a:r>
              <a:rPr lang="en-US" dirty="0" smtClean="0"/>
              <a:t> yang </a:t>
            </a:r>
            <a:r>
              <a:rPr lang="en-US" dirty="0" err="1" smtClean="0"/>
              <a:t>memusatkan</a:t>
            </a:r>
            <a:r>
              <a:rPr lang="en-US" dirty="0" smtClean="0"/>
              <a:t> </a:t>
            </a:r>
            <a:r>
              <a:rPr lang="en-US" dirty="0" err="1" smtClean="0"/>
              <a:t>perhatiannya</a:t>
            </a:r>
            <a:r>
              <a:rPr lang="en-US" dirty="0" smtClean="0"/>
              <a:t> </a:t>
            </a:r>
            <a:r>
              <a:rPr lang="en-US" dirty="0" err="1" smtClean="0"/>
              <a:t>kepada</a:t>
            </a:r>
            <a:r>
              <a:rPr lang="en-US" dirty="0" smtClean="0"/>
              <a:t> </a:t>
            </a:r>
            <a:r>
              <a:rPr lang="en-US" dirty="0" err="1" smtClean="0"/>
              <a:t>perkembangan</a:t>
            </a:r>
            <a:r>
              <a:rPr lang="en-US" dirty="0" smtClean="0"/>
              <a:t> </a:t>
            </a:r>
            <a:r>
              <a:rPr lang="en-US" dirty="0" err="1" smtClean="0"/>
              <a:t>keproibadian</a:t>
            </a:r>
            <a:r>
              <a:rPr lang="en-US" dirty="0" smtClean="0"/>
              <a:t> </a:t>
            </a:r>
            <a:r>
              <a:rPr lang="en-US" dirty="0" err="1" smtClean="0"/>
              <a:t>dan</a:t>
            </a:r>
            <a:r>
              <a:rPr lang="en-US" dirty="0" smtClean="0"/>
              <a:t> </a:t>
            </a:r>
            <a:r>
              <a:rPr lang="en-US" dirty="0" err="1" smtClean="0"/>
              <a:t>menekankan</a:t>
            </a:r>
            <a:r>
              <a:rPr lang="en-US" dirty="0" smtClean="0"/>
              <a:t> </a:t>
            </a:r>
            <a:r>
              <a:rPr lang="en-US" dirty="0" err="1" smtClean="0"/>
              <a:t>pentingnya</a:t>
            </a:r>
            <a:r>
              <a:rPr lang="en-US" dirty="0" smtClean="0"/>
              <a:t>  </a:t>
            </a:r>
            <a:r>
              <a:rPr lang="en-US" dirty="0" err="1" smtClean="0"/>
              <a:t>peran</a:t>
            </a:r>
            <a:r>
              <a:rPr lang="en-US" dirty="0" smtClean="0"/>
              <a:t> masa </a:t>
            </a:r>
            <a:r>
              <a:rPr lang="en-US" dirty="0" err="1" smtClean="0"/>
              <a:t>bayi</a:t>
            </a:r>
            <a:r>
              <a:rPr lang="en-US" dirty="0" smtClean="0"/>
              <a:t> </a:t>
            </a:r>
            <a:r>
              <a:rPr lang="en-US" dirty="0" err="1" smtClean="0"/>
              <a:t>dan</a:t>
            </a:r>
            <a:r>
              <a:rPr lang="en-US" dirty="0" smtClean="0"/>
              <a:t> </a:t>
            </a:r>
            <a:r>
              <a:rPr lang="en-US" dirty="0" err="1" smtClean="0"/>
              <a:t>awal</a:t>
            </a:r>
            <a:r>
              <a:rPr lang="en-US" dirty="0" smtClean="0"/>
              <a:t> </a:t>
            </a:r>
            <a:r>
              <a:rPr lang="en-US" dirty="0" err="1" smtClean="0"/>
              <a:t>anak</a:t>
            </a:r>
            <a:r>
              <a:rPr lang="en-US" dirty="0" smtClean="0"/>
              <a:t> </a:t>
            </a:r>
            <a:r>
              <a:rPr lang="en-US" dirty="0" err="1" smtClean="0"/>
              <a:t>dalam</a:t>
            </a:r>
            <a:r>
              <a:rPr lang="en-US" dirty="0" smtClean="0"/>
              <a:t> </a:t>
            </a:r>
            <a:r>
              <a:rPr lang="en-US" dirty="0" err="1" smtClean="0"/>
              <a:t>membentuk</a:t>
            </a:r>
            <a:r>
              <a:rPr lang="en-US" dirty="0" smtClean="0"/>
              <a:t> </a:t>
            </a:r>
            <a:r>
              <a:rPr lang="en-US" dirty="0" err="1" smtClean="0"/>
              <a:t>karakter</a:t>
            </a:r>
            <a:r>
              <a:rPr lang="en-US" dirty="0" smtClean="0"/>
              <a:t> </a:t>
            </a:r>
            <a:r>
              <a:rPr lang="en-US" dirty="0" err="1" smtClean="0"/>
              <a:t>seseorang</a:t>
            </a:r>
            <a:r>
              <a:rPr lang="en-US" dirty="0" smtClean="0"/>
              <a:t>. Freud </a:t>
            </a:r>
            <a:r>
              <a:rPr lang="en-US" dirty="0" err="1" smtClean="0"/>
              <a:t>yakin</a:t>
            </a:r>
            <a:r>
              <a:rPr lang="en-US" dirty="0" smtClean="0"/>
              <a:t> </a:t>
            </a:r>
            <a:r>
              <a:rPr lang="en-US" dirty="0" err="1" smtClean="0"/>
              <a:t>bahwa</a:t>
            </a:r>
            <a:r>
              <a:rPr lang="en-US" dirty="0" smtClean="0"/>
              <a:t> </a:t>
            </a:r>
            <a:r>
              <a:rPr lang="en-US" dirty="0" err="1" smtClean="0"/>
              <a:t>struktur</a:t>
            </a:r>
            <a:r>
              <a:rPr lang="en-US" dirty="0" smtClean="0"/>
              <a:t> </a:t>
            </a:r>
            <a:r>
              <a:rPr lang="en-US" dirty="0" err="1" smtClean="0"/>
              <a:t>dasar</a:t>
            </a:r>
            <a:r>
              <a:rPr lang="en-US" dirty="0" smtClean="0"/>
              <a:t> </a:t>
            </a:r>
            <a:r>
              <a:rPr lang="en-US" dirty="0" err="1" smtClean="0"/>
              <a:t>kepribadian</a:t>
            </a:r>
            <a:r>
              <a:rPr lang="en-US" dirty="0" smtClean="0"/>
              <a:t> </a:t>
            </a:r>
            <a:r>
              <a:rPr lang="en-US" dirty="0" err="1" smtClean="0"/>
              <a:t>sudah</a:t>
            </a:r>
            <a:r>
              <a:rPr lang="en-US" dirty="0" smtClean="0"/>
              <a:t> </a:t>
            </a:r>
            <a:r>
              <a:rPr lang="en-US" dirty="0" err="1" smtClean="0"/>
              <a:t>terbentuk</a:t>
            </a:r>
            <a:r>
              <a:rPr lang="en-US" dirty="0" smtClean="0"/>
              <a:t> </a:t>
            </a:r>
            <a:r>
              <a:rPr lang="en-US" dirty="0" err="1" smtClean="0"/>
              <a:t>pada</a:t>
            </a:r>
            <a:r>
              <a:rPr lang="en-US" dirty="0" smtClean="0"/>
              <a:t> </a:t>
            </a:r>
            <a:r>
              <a:rPr lang="en-US" dirty="0" err="1" smtClean="0"/>
              <a:t>usia</a:t>
            </a:r>
            <a:r>
              <a:rPr lang="en-US" dirty="0" smtClean="0"/>
              <a:t> 5 </a:t>
            </a:r>
            <a:r>
              <a:rPr lang="en-US" dirty="0" err="1" smtClean="0"/>
              <a:t>tahun</a:t>
            </a:r>
            <a:r>
              <a:rPr lang="en-US" dirty="0" smtClean="0"/>
              <a:t>, </a:t>
            </a:r>
            <a:r>
              <a:rPr lang="en-US" dirty="0" err="1" smtClean="0"/>
              <a:t>dan</a:t>
            </a:r>
            <a:r>
              <a:rPr lang="en-US" dirty="0" smtClean="0"/>
              <a:t> </a:t>
            </a:r>
            <a:r>
              <a:rPr lang="en-US" dirty="0" err="1" smtClean="0"/>
              <a:t>perkembangan</a:t>
            </a:r>
            <a:r>
              <a:rPr lang="en-US" dirty="0" smtClean="0"/>
              <a:t> </a:t>
            </a:r>
            <a:r>
              <a:rPr lang="en-US" dirty="0" err="1" smtClean="0"/>
              <a:t>kepribadian</a:t>
            </a:r>
            <a:r>
              <a:rPr lang="en-US" dirty="0" smtClean="0"/>
              <a:t> </a:t>
            </a:r>
            <a:r>
              <a:rPr lang="en-US" dirty="0" err="1" smtClean="0"/>
              <a:t>sesudah</a:t>
            </a:r>
            <a:r>
              <a:rPr lang="en-US" dirty="0" smtClean="0"/>
              <a:t> </a:t>
            </a:r>
            <a:r>
              <a:rPr lang="en-US" dirty="0" err="1" smtClean="0"/>
              <a:t>usia</a:t>
            </a:r>
            <a:r>
              <a:rPr lang="en-US" dirty="0" smtClean="0"/>
              <a:t> 5 </a:t>
            </a:r>
            <a:r>
              <a:rPr lang="en-US" dirty="0" err="1" smtClean="0"/>
              <a:t>tahun</a:t>
            </a:r>
            <a:r>
              <a:rPr lang="en-US" dirty="0"/>
              <a:t> </a:t>
            </a:r>
            <a:r>
              <a:rPr lang="en-US" dirty="0" err="1" smtClean="0"/>
              <a:t>sebagai</a:t>
            </a:r>
            <a:r>
              <a:rPr lang="en-US" dirty="0" smtClean="0"/>
              <a:t> </a:t>
            </a:r>
            <a:r>
              <a:rPr lang="en-US" dirty="0" err="1" smtClean="0"/>
              <a:t>besar</a:t>
            </a:r>
            <a:r>
              <a:rPr lang="en-US" dirty="0" smtClean="0"/>
              <a:t> </a:t>
            </a:r>
            <a:r>
              <a:rPr lang="en-US" dirty="0" err="1" smtClean="0"/>
              <a:t>hanya</a:t>
            </a:r>
            <a:r>
              <a:rPr lang="en-US" dirty="0" smtClean="0"/>
              <a:t> </a:t>
            </a:r>
            <a:r>
              <a:rPr lang="en-US" dirty="0" err="1" smtClean="0"/>
              <a:t>merupakan</a:t>
            </a:r>
            <a:r>
              <a:rPr lang="en-US" dirty="0" smtClean="0"/>
              <a:t> </a:t>
            </a:r>
            <a:r>
              <a:rPr lang="en-US" dirty="0" err="1" smtClean="0"/>
              <a:t>elaborasi</a:t>
            </a:r>
            <a:r>
              <a:rPr lang="en-US" dirty="0" smtClean="0"/>
              <a:t> </a:t>
            </a:r>
            <a:r>
              <a:rPr lang="en-US" dirty="0" err="1" smtClean="0"/>
              <a:t>dari</a:t>
            </a:r>
            <a:r>
              <a:rPr lang="en-US" dirty="0" smtClean="0"/>
              <a:t> </a:t>
            </a:r>
            <a:r>
              <a:rPr lang="en-US" dirty="0" err="1" smtClean="0"/>
              <a:t>struktur</a:t>
            </a:r>
            <a:r>
              <a:rPr lang="en-US" dirty="0" smtClean="0"/>
              <a:t> </a:t>
            </a:r>
            <a:r>
              <a:rPr lang="en-US" dirty="0" err="1" smtClean="0"/>
              <a:t>dasar</a:t>
            </a:r>
            <a:r>
              <a:rPr lang="en-US" dirty="0" smtClean="0"/>
              <a:t> </a:t>
            </a:r>
            <a:r>
              <a:rPr lang="en-US" dirty="0" err="1" smtClean="0"/>
              <a:t>tadi</a:t>
            </a:r>
            <a:endParaRPr lang="en-US" dirty="0"/>
          </a:p>
        </p:txBody>
      </p:sp>
    </p:spTree>
    <p:extLst>
      <p:ext uri="{BB962C8B-B14F-4D97-AF65-F5344CB8AC3E}">
        <p14:creationId xmlns:p14="http://schemas.microsoft.com/office/powerpoint/2010/main" val="4050123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70000" lnSpcReduction="20000"/>
          </a:bodyPr>
          <a:lstStyle/>
          <a:p>
            <a:r>
              <a:rPr lang="en-US" dirty="0" err="1" smtClean="0"/>
              <a:t>Pada</a:t>
            </a:r>
            <a:r>
              <a:rPr lang="en-US" dirty="0" smtClean="0"/>
              <a:t> </a:t>
            </a:r>
            <a:r>
              <a:rPr lang="en-US" dirty="0" err="1" smtClean="0"/>
              <a:t>fase</a:t>
            </a:r>
            <a:r>
              <a:rPr lang="en-US" dirty="0" smtClean="0"/>
              <a:t> </a:t>
            </a:r>
            <a:r>
              <a:rPr lang="en-US" dirty="0" err="1" smtClean="0"/>
              <a:t>ini</a:t>
            </a:r>
            <a:r>
              <a:rPr lang="en-US" dirty="0" smtClean="0"/>
              <a:t> </a:t>
            </a:r>
            <a:r>
              <a:rPr lang="en-US" dirty="0" err="1" smtClean="0"/>
              <a:t>mulut</a:t>
            </a:r>
            <a:r>
              <a:rPr lang="en-US" dirty="0" smtClean="0"/>
              <a:t> </a:t>
            </a:r>
            <a:r>
              <a:rPr lang="en-US" dirty="0" err="1" smtClean="0"/>
              <a:t>merupakan</a:t>
            </a:r>
            <a:r>
              <a:rPr lang="en-US" dirty="0" smtClean="0"/>
              <a:t> </a:t>
            </a:r>
            <a:r>
              <a:rPr lang="en-US" dirty="0" err="1" smtClean="0"/>
              <a:t>daerah</a:t>
            </a:r>
            <a:r>
              <a:rPr lang="en-US" dirty="0" smtClean="0"/>
              <a:t> </a:t>
            </a:r>
            <a:r>
              <a:rPr lang="en-US" dirty="0" err="1" smtClean="0"/>
              <a:t>pokok</a:t>
            </a:r>
            <a:r>
              <a:rPr lang="en-US" dirty="0" smtClean="0"/>
              <a:t> </a:t>
            </a:r>
            <a:r>
              <a:rPr lang="en-US" dirty="0" err="1" smtClean="0"/>
              <a:t>aktivitas</a:t>
            </a:r>
            <a:r>
              <a:rPr lang="en-US" dirty="0" smtClean="0"/>
              <a:t> </a:t>
            </a:r>
            <a:r>
              <a:rPr lang="en-US" dirty="0" err="1" smtClean="0"/>
              <a:t>dinamik</a:t>
            </a:r>
            <a:r>
              <a:rPr lang="en-US" dirty="0" smtClean="0"/>
              <a:t> </a:t>
            </a:r>
            <a:r>
              <a:rPr lang="en-US" dirty="0" err="1" smtClean="0"/>
              <a:t>atau</a:t>
            </a:r>
            <a:r>
              <a:rPr lang="en-US" dirty="0" smtClean="0"/>
              <a:t> </a:t>
            </a:r>
            <a:r>
              <a:rPr lang="en-US" dirty="0" err="1" smtClean="0"/>
              <a:t>daerah</a:t>
            </a:r>
            <a:r>
              <a:rPr lang="en-US" dirty="0" smtClean="0"/>
              <a:t> </a:t>
            </a:r>
            <a:r>
              <a:rPr lang="en-US" dirty="0" err="1" smtClean="0"/>
              <a:t>kepuasan</a:t>
            </a:r>
            <a:r>
              <a:rPr lang="en-US" dirty="0" smtClean="0"/>
              <a:t> </a:t>
            </a:r>
            <a:r>
              <a:rPr lang="en-US" dirty="0" err="1" smtClean="0"/>
              <a:t>seksual</a:t>
            </a:r>
            <a:r>
              <a:rPr lang="en-US" dirty="0" smtClean="0"/>
              <a:t> </a:t>
            </a:r>
            <a:r>
              <a:rPr lang="en-US" dirty="0" err="1" smtClean="0"/>
              <a:t>yg</a:t>
            </a:r>
            <a:r>
              <a:rPr lang="en-US" dirty="0" smtClean="0"/>
              <a:t> </a:t>
            </a:r>
            <a:r>
              <a:rPr lang="en-US" dirty="0" err="1" smtClean="0"/>
              <a:t>dipilih</a:t>
            </a:r>
            <a:r>
              <a:rPr lang="en-US" dirty="0" smtClean="0"/>
              <a:t> </a:t>
            </a:r>
            <a:r>
              <a:rPr lang="en-US" dirty="0" err="1" smtClean="0"/>
              <a:t>oleh</a:t>
            </a:r>
            <a:r>
              <a:rPr lang="en-US" dirty="0" smtClean="0"/>
              <a:t> </a:t>
            </a:r>
            <a:r>
              <a:rPr lang="en-US" dirty="0" err="1" smtClean="0"/>
              <a:t>insting</a:t>
            </a:r>
            <a:r>
              <a:rPr lang="en-US" dirty="0" smtClean="0"/>
              <a:t> </a:t>
            </a:r>
            <a:r>
              <a:rPr lang="en-US" dirty="0" err="1" smtClean="0"/>
              <a:t>seksual</a:t>
            </a:r>
            <a:r>
              <a:rPr lang="en-US" dirty="0" smtClean="0"/>
              <a:t> </a:t>
            </a:r>
            <a:r>
              <a:rPr lang="en-US" dirty="0" err="1" smtClean="0"/>
              <a:t>makan</a:t>
            </a:r>
            <a:r>
              <a:rPr lang="en-US" dirty="0" smtClean="0"/>
              <a:t> </a:t>
            </a:r>
            <a:r>
              <a:rPr lang="en-US" dirty="0" err="1" smtClean="0"/>
              <a:t>dan</a:t>
            </a:r>
            <a:r>
              <a:rPr lang="en-US" dirty="0" smtClean="0"/>
              <a:t> </a:t>
            </a:r>
            <a:r>
              <a:rPr lang="en-US" dirty="0" err="1" smtClean="0"/>
              <a:t>minum</a:t>
            </a:r>
            <a:r>
              <a:rPr lang="en-US" dirty="0" smtClean="0"/>
              <a:t> </a:t>
            </a:r>
            <a:r>
              <a:rPr lang="en-US" dirty="0" err="1" smtClean="0"/>
              <a:t>menjadi</a:t>
            </a:r>
            <a:r>
              <a:rPr lang="en-US" dirty="0" smtClean="0"/>
              <a:t> </a:t>
            </a:r>
            <a:r>
              <a:rPr lang="en-US" dirty="0" err="1" smtClean="0"/>
              <a:t>sumber</a:t>
            </a:r>
            <a:r>
              <a:rPr lang="en-US" dirty="0" smtClean="0"/>
              <a:t> </a:t>
            </a:r>
            <a:r>
              <a:rPr lang="en-US" dirty="0" err="1" smtClean="0"/>
              <a:t>kenikmatanya</a:t>
            </a:r>
            <a:r>
              <a:rPr lang="en-US" dirty="0" smtClean="0"/>
              <a:t> </a:t>
            </a:r>
            <a:r>
              <a:rPr lang="en-US" dirty="0" err="1" smtClean="0"/>
              <a:t>atau</a:t>
            </a:r>
            <a:r>
              <a:rPr lang="en-US" dirty="0" smtClean="0"/>
              <a:t> </a:t>
            </a:r>
            <a:r>
              <a:rPr lang="en-US" dirty="0" err="1" smtClean="0"/>
              <a:t>kepuasan</a:t>
            </a:r>
            <a:r>
              <a:rPr lang="en-US" dirty="0" smtClean="0"/>
              <a:t> </a:t>
            </a:r>
            <a:r>
              <a:rPr lang="en-US" dirty="0" err="1" smtClean="0"/>
              <a:t>diperoleh</a:t>
            </a:r>
            <a:r>
              <a:rPr lang="en-US" dirty="0" smtClean="0"/>
              <a:t> </a:t>
            </a:r>
            <a:r>
              <a:rPr lang="en-US" dirty="0" err="1" smtClean="0"/>
              <a:t>dari</a:t>
            </a:r>
            <a:r>
              <a:rPr lang="en-US" dirty="0" smtClean="0"/>
              <a:t> </a:t>
            </a:r>
            <a:r>
              <a:rPr lang="en-US" dirty="0" err="1" smtClean="0"/>
              <a:t>rangsangan</a:t>
            </a:r>
            <a:r>
              <a:rPr lang="en-US" dirty="0" smtClean="0"/>
              <a:t> </a:t>
            </a:r>
            <a:r>
              <a:rPr lang="en-US" dirty="0" err="1" smtClean="0"/>
              <a:t>terhadap</a:t>
            </a:r>
            <a:r>
              <a:rPr lang="en-US" dirty="0" smtClean="0"/>
              <a:t> </a:t>
            </a:r>
            <a:r>
              <a:rPr lang="en-US" dirty="0" err="1" smtClean="0"/>
              <a:t>bibir-rongga</a:t>
            </a:r>
            <a:r>
              <a:rPr lang="en-US" dirty="0" smtClean="0"/>
              <a:t> </a:t>
            </a:r>
            <a:r>
              <a:rPr lang="en-US" dirty="0" err="1" smtClean="0"/>
              <a:t>mulut-kerongkongan,tingkah</a:t>
            </a:r>
            <a:r>
              <a:rPr lang="en-US" dirty="0" smtClean="0"/>
              <a:t> </a:t>
            </a:r>
            <a:r>
              <a:rPr lang="en-US" dirty="0" err="1" smtClean="0"/>
              <a:t>laku</a:t>
            </a:r>
            <a:r>
              <a:rPr lang="en-US" dirty="0" smtClean="0"/>
              <a:t> </a:t>
            </a:r>
            <a:r>
              <a:rPr lang="en-US" dirty="0" err="1" smtClean="0"/>
              <a:t>menggigit</a:t>
            </a:r>
            <a:r>
              <a:rPr lang="en-US" dirty="0" smtClean="0"/>
              <a:t> </a:t>
            </a:r>
            <a:r>
              <a:rPr lang="en-US" dirty="0" err="1" smtClean="0"/>
              <a:t>dan</a:t>
            </a:r>
            <a:r>
              <a:rPr lang="en-US" dirty="0" smtClean="0"/>
              <a:t> </a:t>
            </a:r>
            <a:r>
              <a:rPr lang="en-US" dirty="0" err="1" smtClean="0"/>
              <a:t>mengunyah</a:t>
            </a:r>
            <a:r>
              <a:rPr lang="en-US" dirty="0" smtClean="0"/>
              <a:t> (</a:t>
            </a:r>
            <a:r>
              <a:rPr lang="en-US" dirty="0" err="1" smtClean="0"/>
              <a:t>sesudah</a:t>
            </a:r>
            <a:r>
              <a:rPr lang="en-US" dirty="0" smtClean="0"/>
              <a:t> </a:t>
            </a:r>
            <a:r>
              <a:rPr lang="en-US" dirty="0" err="1" smtClean="0"/>
              <a:t>gigi</a:t>
            </a:r>
            <a:r>
              <a:rPr lang="en-US" dirty="0" smtClean="0"/>
              <a:t> </a:t>
            </a:r>
            <a:r>
              <a:rPr lang="en-US" dirty="0" err="1" smtClean="0"/>
              <a:t>tumbuh</a:t>
            </a:r>
            <a:r>
              <a:rPr lang="en-US" dirty="0" smtClean="0"/>
              <a:t>) </a:t>
            </a:r>
            <a:r>
              <a:rPr lang="en-US" dirty="0" err="1" smtClean="0"/>
              <a:t>serta</a:t>
            </a:r>
            <a:r>
              <a:rPr lang="en-US" dirty="0" smtClean="0"/>
              <a:t> </a:t>
            </a:r>
            <a:r>
              <a:rPr lang="en-US" dirty="0" err="1" smtClean="0"/>
              <a:t>menelan</a:t>
            </a:r>
            <a:r>
              <a:rPr lang="en-US" dirty="0" smtClean="0"/>
              <a:t> </a:t>
            </a:r>
            <a:r>
              <a:rPr lang="en-US" dirty="0" err="1" smtClean="0"/>
              <a:t>memuntahlan</a:t>
            </a:r>
            <a:r>
              <a:rPr lang="en-US" dirty="0" smtClean="0"/>
              <a:t> </a:t>
            </a:r>
            <a:r>
              <a:rPr lang="en-US" dirty="0" err="1" smtClean="0"/>
              <a:t>makanan</a:t>
            </a:r>
            <a:r>
              <a:rPr lang="en-US" dirty="0" smtClean="0"/>
              <a:t> (</a:t>
            </a:r>
            <a:r>
              <a:rPr lang="en-US" dirty="0" err="1" smtClean="0"/>
              <a:t>kalau</a:t>
            </a:r>
            <a:r>
              <a:rPr lang="en-US" dirty="0" smtClean="0"/>
              <a:t> </a:t>
            </a:r>
            <a:r>
              <a:rPr lang="en-US" dirty="0" err="1" smtClean="0"/>
              <a:t>makanan</a:t>
            </a:r>
            <a:r>
              <a:rPr lang="en-US" dirty="0" smtClean="0"/>
              <a:t> </a:t>
            </a:r>
            <a:r>
              <a:rPr lang="en-US" dirty="0" err="1" smtClean="0"/>
              <a:t>tidak</a:t>
            </a:r>
            <a:r>
              <a:rPr lang="en-US" dirty="0" smtClean="0"/>
              <a:t> </a:t>
            </a:r>
            <a:r>
              <a:rPr lang="en-US" dirty="0" err="1" smtClean="0"/>
              <a:t>memuaskan</a:t>
            </a:r>
            <a:r>
              <a:rPr lang="en-US" dirty="0" smtClean="0"/>
              <a:t>). </a:t>
            </a:r>
            <a:endParaRPr lang="en-US" dirty="0"/>
          </a:p>
        </p:txBody>
      </p:sp>
      <p:sp>
        <p:nvSpPr>
          <p:cNvPr id="3" name="Title 2"/>
          <p:cNvSpPr>
            <a:spLocks noGrp="1"/>
          </p:cNvSpPr>
          <p:nvPr>
            <p:ph type="title"/>
          </p:nvPr>
        </p:nvSpPr>
        <p:spPr>
          <a:xfrm>
            <a:off x="1403648" y="1628800"/>
            <a:ext cx="7620000" cy="918592"/>
          </a:xfrm>
        </p:spPr>
        <p:txBody>
          <a:bodyPr>
            <a:normAutofit/>
          </a:bodyPr>
          <a:lstStyle/>
          <a:p>
            <a:r>
              <a:rPr lang="en-US" dirty="0" err="1" smtClean="0"/>
              <a:t>Fase</a:t>
            </a:r>
            <a:r>
              <a:rPr lang="en-US" dirty="0" smtClean="0"/>
              <a:t> Oral (</a:t>
            </a:r>
            <a:r>
              <a:rPr lang="en-US" dirty="0" err="1" smtClean="0"/>
              <a:t>Usia</a:t>
            </a:r>
            <a:r>
              <a:rPr lang="en-US" dirty="0" smtClean="0"/>
              <a:t> 0;0 – 1;0)</a:t>
            </a:r>
            <a:endParaRPr lang="en-US" dirty="0"/>
          </a:p>
        </p:txBody>
      </p:sp>
    </p:spTree>
    <p:extLst>
      <p:ext uri="{BB962C8B-B14F-4D97-AF65-F5344CB8AC3E}">
        <p14:creationId xmlns:p14="http://schemas.microsoft.com/office/powerpoint/2010/main" val="242212272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106</TotalTime>
  <Words>3754</Words>
  <Application>Microsoft Office PowerPoint</Application>
  <PresentationFormat>On-screen Show (4:3)</PresentationFormat>
  <Paragraphs>350</Paragraphs>
  <Slides>75</Slides>
  <Notes>56</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Median</vt:lpstr>
      <vt:lpstr>   BAHAN AJAR  mata kuliah PSIKOLOGI KEPRIBADIAN </vt:lpstr>
      <vt:lpstr>DINAMIKA KEPRIBADIAN</vt:lpstr>
      <vt:lpstr>Macam – Macam Naluri :</vt:lpstr>
      <vt:lpstr>Penyaluran &amp; Penggunaan Energi Psikis</vt:lpstr>
      <vt:lpstr>Kecemasan</vt:lpstr>
      <vt:lpstr>Mekanisme Pertahan Ego</vt:lpstr>
      <vt:lpstr>Tujuh Mekanisme Pertahanan Ego : </vt:lpstr>
      <vt:lpstr>Perkembangan kepribadian </vt:lpstr>
      <vt:lpstr>Fase Oral (Usia 0;0 – 1;0)</vt:lpstr>
      <vt:lpstr>Fase Anal (Usia 1;0 – 2/3;0) </vt:lpstr>
      <vt:lpstr>Fase Falis (Phallic) (Usia 2/3;0 – 5/6;0)</vt:lpstr>
      <vt:lpstr>Fase laten (latency) (usia 5/6;0 – 12,13;0</vt:lpstr>
      <vt:lpstr>Fase genital (usia 12/13;0 – dewasa)</vt:lpstr>
      <vt:lpstr>Kritik terhadap teori Freud</vt:lpstr>
      <vt:lpstr>Selesai. </vt:lpstr>
      <vt:lpstr>PSIKOLOGI INDIVIDUAL  ALFRED ADLER</vt:lpstr>
      <vt:lpstr>SHORT BIOGRAPHY</vt:lpstr>
      <vt:lpstr>PENGANTAR TEORI ADLER</vt:lpstr>
      <vt:lpstr>PANDANGAN ALFRED ADLER TERHADAP PERILAKU MANUSIA Ada 7 prinsip yang terkandung dalam Teori Psikologi Individual Adler, yaitu :</vt:lpstr>
      <vt:lpstr>PowerPoint Presentation</vt:lpstr>
      <vt:lpstr>PowerPoint Presentation</vt:lpstr>
      <vt:lpstr>PowerPoint Presentation</vt:lpstr>
      <vt:lpstr>PERILAKU MANUSIA MENURUT PSIKOLOGI INDIVIDUAL ADLER </vt:lpstr>
      <vt:lpstr>PEKEMBANGAN KEPRIBADIAN</vt:lpstr>
      <vt:lpstr>TEORI URUTAN KELAHIRAN ADLER (Keturunan, lingkungan, dan kreatifitas lingkungan bergabung membentuk kepribadian)</vt:lpstr>
      <vt:lpstr>PowerPoint Presentation</vt:lpstr>
      <vt:lpstr>PowerPoint Presentation</vt:lpstr>
      <vt:lpstr>THANK YOU</vt:lpstr>
      <vt:lpstr>Biografi</vt:lpstr>
      <vt:lpstr>BIOGRAFI </vt:lpstr>
      <vt:lpstr>Biografi </vt:lpstr>
      <vt:lpstr>STRUKTUR KEPRIBADIAN</vt:lpstr>
      <vt:lpstr>Struktur Kepribadian</vt:lpstr>
      <vt:lpstr>Struktur Kepribadian</vt:lpstr>
      <vt:lpstr>03</vt:lpstr>
      <vt:lpstr>Dinamika Kepribadian</vt:lpstr>
      <vt:lpstr>INTERAKSI ANTAR STRUKTUR KEPRIBADIAN</vt:lpstr>
      <vt:lpstr>04</vt:lpstr>
      <vt:lpstr>EVALUASI</vt:lpstr>
      <vt:lpstr>THANKYOU</vt:lpstr>
      <vt:lpstr>TEORI PSIKOANALISIS SOSIAL KAREN HORNEY</vt:lpstr>
      <vt:lpstr>Biografi Karen Horney </vt:lpstr>
      <vt:lpstr>Prinsip-prinsip Teori</vt:lpstr>
      <vt:lpstr>Teori psikoanalisis menurut Karen Horney </vt:lpstr>
      <vt:lpstr>Pengantar teori psikoanalisis sosial</vt:lpstr>
      <vt:lpstr>Gambaran pemikiran Horney tentang “Lingkaran setan” </vt:lpstr>
      <vt:lpstr>Prinsip Kepribadian Karen Horney</vt:lpstr>
      <vt:lpstr>Dorongan Impulsive</vt:lpstr>
      <vt:lpstr>PowerPoint Presentation</vt:lpstr>
      <vt:lpstr>Konflik Intrapsikis</vt:lpstr>
      <vt:lpstr>Mengatasi Konflik</vt:lpstr>
      <vt:lpstr>Psikologi Feminine/Wanita</vt:lpstr>
      <vt:lpstr>PowerPoint Presentation</vt:lpstr>
      <vt:lpstr>Psikoterapi</vt:lpstr>
      <vt:lpstr>Kritik Terhadap Teori </vt:lpstr>
      <vt:lpstr>Teori Interpersonal Sullivan</vt:lpstr>
      <vt:lpstr>Teori Interpersonal Sullivan</vt:lpstr>
      <vt:lpstr>PowerPoint Presentation</vt:lpstr>
      <vt:lpstr>PowerPoint Presentation</vt:lpstr>
      <vt:lpstr>PowerPoint Presentation</vt:lpstr>
      <vt:lpstr>Struktur Kepribadian</vt:lpstr>
      <vt:lpstr>Proses Kognitif</vt:lpstr>
      <vt:lpstr>Dinamika Kepribadian</vt:lpstr>
      <vt:lpstr>PowerPoint Presentation</vt:lpstr>
      <vt:lpstr>PowerPoint Presentation</vt:lpstr>
      <vt:lpstr>Perkembangan Kepribadian</vt:lpstr>
      <vt:lpstr>Tahap-tahap perkembangan kepribadian:</vt:lpstr>
      <vt:lpstr>PowerPoint Presentation</vt:lpstr>
      <vt:lpstr>PowerPoint Presentation</vt:lpstr>
      <vt:lpstr>PowerPoint Presentation</vt:lpstr>
      <vt:lpstr>PowerPoint Presentation</vt:lpstr>
      <vt:lpstr>Gangguan Mental</vt:lpstr>
      <vt:lpstr>Psikoterapi</vt:lpstr>
      <vt:lpstr>Kritik Terhadap Sullivan</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KELOMPOK 1</dc:title>
  <dc:creator>Nia</dc:creator>
  <cp:lastModifiedBy>Windows User</cp:lastModifiedBy>
  <cp:revision>12</cp:revision>
  <dcterms:created xsi:type="dcterms:W3CDTF">2020-09-27T12:02:16Z</dcterms:created>
  <dcterms:modified xsi:type="dcterms:W3CDTF">2023-06-08T08:42:58Z</dcterms:modified>
</cp:coreProperties>
</file>