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7" d="100"/>
          <a:sy n="77" d="100"/>
        </p:scale>
        <p:origin x="-378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6/8/2023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Vm8mC7-wM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DB63EC-ABBE-4E7A-A6BE-A2C3FF0E85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5741" y="802298"/>
            <a:ext cx="9609111" cy="25414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BAHAN AJAR </a:t>
            </a:r>
            <a:br>
              <a:rPr lang="en-US" dirty="0" smtClean="0"/>
            </a:br>
            <a:r>
              <a:rPr lang="en-US" dirty="0" smtClean="0"/>
              <a:t>METODOLOGI PENELITIAN </a:t>
            </a:r>
            <a:r>
              <a:rPr lang="en-US" dirty="0"/>
              <a:t>KUANTIATIF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4A45BCC-2162-4C05-AAD4-3A5ACB8BE1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481777"/>
            <a:ext cx="8637072" cy="977621"/>
          </a:xfrm>
        </p:spPr>
        <p:txBody>
          <a:bodyPr/>
          <a:lstStyle/>
          <a:p>
            <a:r>
              <a:rPr lang="en-US" dirty="0" smtClean="0"/>
              <a:t>DOSEN   : </a:t>
            </a:r>
            <a:r>
              <a:rPr lang="en-ID" b="1" dirty="0" err="1"/>
              <a:t>Sulistiasih</a:t>
            </a:r>
            <a:r>
              <a:rPr lang="en-ID" b="1" dirty="0"/>
              <a:t>, </a:t>
            </a:r>
            <a:r>
              <a:rPr lang="en-ID" b="1" dirty="0" err="1"/>
              <a:t>S.Sos</a:t>
            </a:r>
            <a:r>
              <a:rPr lang="en-ID" b="1" dirty="0"/>
              <a:t>, </a:t>
            </a:r>
            <a:r>
              <a:rPr lang="en-ID" b="1" dirty="0" err="1" smtClean="0"/>
              <a:t>M.Psi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1463874" y="4887783"/>
            <a:ext cx="73613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D" sz="2400" b="1" dirty="0"/>
              <a:t>UNIVERSITAS BHAYANGKARA JAKARTA RAYA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704770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0E2783-BA18-4328-9024-4FE59C04A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Paradigma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27AFA20-A2CF-4671-B41F-525C8568C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D" dirty="0" err="1"/>
              <a:t>Paradigma</a:t>
            </a:r>
            <a:r>
              <a:rPr lang="en-ID" dirty="0"/>
              <a:t> </a:t>
            </a:r>
            <a:r>
              <a:rPr lang="en-ID" dirty="0" err="1"/>
              <a:t>penelitian</a:t>
            </a:r>
            <a:r>
              <a:rPr lang="en-ID" dirty="0"/>
              <a:t> </a:t>
            </a:r>
            <a:r>
              <a:rPr lang="en-ID" dirty="0" err="1"/>
              <a:t>kuantitatif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topik</a:t>
            </a:r>
            <a:r>
              <a:rPr lang="en-ID" dirty="0"/>
              <a:t> yang </a:t>
            </a:r>
            <a:r>
              <a:rPr lang="en-ID" dirty="0" err="1"/>
              <a:t>cukup</a:t>
            </a:r>
            <a:r>
              <a:rPr lang="en-ID" dirty="0"/>
              <a:t> </a:t>
            </a:r>
            <a:r>
              <a:rPr lang="en-ID" dirty="0" err="1"/>
              <a:t>menarik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dibahas</a:t>
            </a:r>
            <a:r>
              <a:rPr lang="en-ID" dirty="0"/>
              <a:t>. </a:t>
            </a:r>
            <a:r>
              <a:rPr lang="en-ID" dirty="0" err="1"/>
              <a:t>Topik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ikatan</a:t>
            </a:r>
            <a:r>
              <a:rPr lang="en-ID" dirty="0"/>
              <a:t> yang </a:t>
            </a:r>
            <a:r>
              <a:rPr lang="en-ID" dirty="0" err="1"/>
              <a:t>erat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pembuatan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penelitian</a:t>
            </a:r>
            <a:r>
              <a:rPr lang="en-ID" dirty="0"/>
              <a:t> </a:t>
            </a:r>
            <a:r>
              <a:rPr lang="en-ID" dirty="0" err="1"/>
              <a:t>ilmiah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subjek</a:t>
            </a:r>
            <a:r>
              <a:rPr lang="en-ID" dirty="0"/>
              <a:t> </a:t>
            </a:r>
            <a:r>
              <a:rPr lang="en-ID" dirty="0" err="1"/>
              <a:t>ilmu</a:t>
            </a:r>
            <a:r>
              <a:rPr lang="en-ID" dirty="0"/>
              <a:t> </a:t>
            </a:r>
            <a:r>
              <a:rPr lang="en-ID" dirty="0" err="1"/>
              <a:t>apa</a:t>
            </a:r>
            <a:r>
              <a:rPr lang="en-ID" dirty="0"/>
              <a:t> pun. </a:t>
            </a:r>
            <a:r>
              <a:rPr lang="en-ID" dirty="0" err="1"/>
              <a:t>Metode</a:t>
            </a:r>
            <a:r>
              <a:rPr lang="en-ID" dirty="0"/>
              <a:t> </a:t>
            </a:r>
            <a:r>
              <a:rPr lang="en-ID" dirty="0" err="1"/>
              <a:t>penelitian</a:t>
            </a:r>
            <a:r>
              <a:rPr lang="en-ID" dirty="0"/>
              <a:t> </a:t>
            </a:r>
            <a:r>
              <a:rPr lang="en-ID" dirty="0" err="1"/>
              <a:t>sendiri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berbagai</a:t>
            </a:r>
            <a:r>
              <a:rPr lang="en-ID" dirty="0"/>
              <a:t>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metode</a:t>
            </a:r>
            <a:r>
              <a:rPr lang="en-ID" dirty="0"/>
              <a:t> </a:t>
            </a:r>
            <a:r>
              <a:rPr lang="en-ID" dirty="0" err="1"/>
              <a:t>penelitian</a:t>
            </a:r>
            <a:r>
              <a:rPr lang="en-ID" dirty="0"/>
              <a:t> </a:t>
            </a:r>
            <a:r>
              <a:rPr lang="en-ID" dirty="0" err="1"/>
              <a:t>historis</a:t>
            </a:r>
            <a:r>
              <a:rPr lang="en-ID" dirty="0"/>
              <a:t>, </a:t>
            </a:r>
            <a:r>
              <a:rPr lang="en-ID" dirty="0" err="1"/>
              <a:t>penelitian</a:t>
            </a:r>
            <a:r>
              <a:rPr lang="en-ID" dirty="0"/>
              <a:t> </a:t>
            </a:r>
            <a:r>
              <a:rPr lang="en-ID" dirty="0" err="1"/>
              <a:t>kuantitatif</a:t>
            </a:r>
            <a:r>
              <a:rPr lang="en-ID" dirty="0"/>
              <a:t>, </a:t>
            </a:r>
            <a:r>
              <a:rPr lang="en-ID" dirty="0" err="1"/>
              <a:t>penelitian</a:t>
            </a:r>
            <a:r>
              <a:rPr lang="en-ID" dirty="0"/>
              <a:t> </a:t>
            </a:r>
            <a:r>
              <a:rPr lang="en-ID" dirty="0" err="1"/>
              <a:t>kualitatif</a:t>
            </a:r>
            <a:r>
              <a:rPr lang="en-ID" dirty="0"/>
              <a:t> </a:t>
            </a:r>
            <a:r>
              <a:rPr lang="en-ID" dirty="0" err="1"/>
              <a:t>penelitian</a:t>
            </a:r>
            <a:r>
              <a:rPr lang="en-ID" dirty="0"/>
              <a:t> </a:t>
            </a:r>
            <a:r>
              <a:rPr lang="en-ID" dirty="0" err="1"/>
              <a:t>eksperimen</a:t>
            </a:r>
            <a:r>
              <a:rPr lang="en-ID" dirty="0"/>
              <a:t>, </a:t>
            </a:r>
            <a:r>
              <a:rPr lang="en-ID" dirty="0" err="1"/>
              <a:t>penelitian</a:t>
            </a:r>
            <a:r>
              <a:rPr lang="en-ID" dirty="0"/>
              <a:t> ex post facto, </a:t>
            </a:r>
            <a:r>
              <a:rPr lang="en-ID" dirty="0" err="1"/>
              <a:t>penelitian</a:t>
            </a:r>
            <a:r>
              <a:rPr lang="en-ID" dirty="0"/>
              <a:t> </a:t>
            </a:r>
            <a:r>
              <a:rPr lang="en-ID" dirty="0" err="1"/>
              <a:t>hoslik</a:t>
            </a:r>
            <a:r>
              <a:rPr lang="en-ID" dirty="0"/>
              <a:t> dan </a:t>
            </a:r>
            <a:r>
              <a:rPr lang="en-ID" dirty="0" err="1"/>
              <a:t>lainnya</a:t>
            </a:r>
            <a:r>
              <a:rPr lang="en-ID" dirty="0"/>
              <a:t>.</a:t>
            </a:r>
          </a:p>
          <a:p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penelitian</a:t>
            </a:r>
            <a:r>
              <a:rPr lang="en-ID" dirty="0"/>
              <a:t> positivistic (</a:t>
            </a:r>
            <a:r>
              <a:rPr lang="en-ID" dirty="0" err="1"/>
              <a:t>Kuantitatif</a:t>
            </a:r>
            <a:r>
              <a:rPr lang="en-ID" dirty="0"/>
              <a:t>) </a:t>
            </a:r>
            <a:r>
              <a:rPr lang="en-ID" dirty="0" err="1"/>
              <a:t>dilandasi</a:t>
            </a:r>
            <a:r>
              <a:rPr lang="en-ID" dirty="0"/>
              <a:t> oleh </a:t>
            </a:r>
            <a:r>
              <a:rPr lang="en-ID" dirty="0" err="1"/>
              <a:t>asumsi</a:t>
            </a:r>
            <a:r>
              <a:rPr lang="en-ID" dirty="0"/>
              <a:t> </a:t>
            </a:r>
            <a:r>
              <a:rPr lang="en-ID" dirty="0" err="1"/>
              <a:t>yakni</a:t>
            </a:r>
            <a:r>
              <a:rPr lang="en-ID" dirty="0"/>
              <a:t> </a:t>
            </a:r>
            <a:r>
              <a:rPr lang="en-ID" dirty="0" err="1"/>
              <a:t>gejala</a:t>
            </a:r>
            <a:r>
              <a:rPr lang="en-ID" dirty="0"/>
              <a:t> yang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diklasifikasikan</a:t>
            </a:r>
            <a:r>
              <a:rPr lang="en-ID" dirty="0"/>
              <a:t> dan </a:t>
            </a:r>
            <a:r>
              <a:rPr lang="en-ID" dirty="0" err="1"/>
              <a:t>hubungan</a:t>
            </a:r>
            <a:r>
              <a:rPr lang="en-ID" dirty="0"/>
              <a:t> </a:t>
            </a:r>
            <a:r>
              <a:rPr lang="en-ID" dirty="0" err="1"/>
              <a:t>gejala</a:t>
            </a:r>
            <a:r>
              <a:rPr lang="en-ID" dirty="0"/>
              <a:t> </a:t>
            </a:r>
            <a:r>
              <a:rPr lang="en-ID" dirty="0" err="1"/>
              <a:t>bersifat</a:t>
            </a:r>
            <a:r>
              <a:rPr lang="en-ID" dirty="0"/>
              <a:t> </a:t>
            </a:r>
            <a:r>
              <a:rPr lang="en-ID" dirty="0" err="1"/>
              <a:t>kausal</a:t>
            </a:r>
            <a:r>
              <a:rPr lang="en-ID" dirty="0"/>
              <a:t> (</a:t>
            </a:r>
            <a:r>
              <a:rPr lang="en-ID" dirty="0" err="1"/>
              <a:t>sebab-akibat</a:t>
            </a:r>
            <a:r>
              <a:rPr lang="en-ID" dirty="0"/>
              <a:t>),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peneliti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penelitian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memfokuskan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beberapa</a:t>
            </a:r>
            <a:r>
              <a:rPr lang="en-ID" dirty="0"/>
              <a:t> variable </a:t>
            </a:r>
            <a:r>
              <a:rPr lang="en-ID" dirty="0" err="1"/>
              <a:t>saja</a:t>
            </a:r>
            <a:r>
              <a:rPr lang="en-ID" dirty="0"/>
              <a:t>. Pola </a:t>
            </a:r>
            <a:r>
              <a:rPr lang="en-ID" dirty="0" err="1"/>
              <a:t>hubungan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variable yang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diteliti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selanjutnya</a:t>
            </a:r>
            <a:r>
              <a:rPr lang="en-ID" dirty="0"/>
              <a:t> </a:t>
            </a:r>
            <a:r>
              <a:rPr lang="en-ID" dirty="0" err="1"/>
              <a:t>disebut</a:t>
            </a:r>
            <a:r>
              <a:rPr lang="en-ID" dirty="0"/>
              <a:t> </a:t>
            </a:r>
            <a:r>
              <a:rPr lang="en-ID" dirty="0" err="1"/>
              <a:t>paradigma</a:t>
            </a:r>
            <a:r>
              <a:rPr lang="en-ID" dirty="0"/>
              <a:t> </a:t>
            </a:r>
            <a:r>
              <a:rPr lang="en-ID" dirty="0" err="1"/>
              <a:t>penelitian</a:t>
            </a:r>
            <a:r>
              <a:rPr lang="en-ID" dirty="0"/>
              <a:t>.</a:t>
            </a:r>
          </a:p>
          <a:p>
            <a:endParaRPr lang="en-ID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268277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1E8443-B4EB-4623-9701-9BEDA2DB9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587136"/>
          </a:xfrm>
        </p:spPr>
        <p:txBody>
          <a:bodyPr/>
          <a:lstStyle/>
          <a:p>
            <a:r>
              <a:rPr lang="en-ID" dirty="0" err="1"/>
              <a:t>bentuk-bentuk</a:t>
            </a:r>
            <a:r>
              <a:rPr lang="en-ID" dirty="0"/>
              <a:t> </a:t>
            </a:r>
            <a:r>
              <a:rPr lang="en-ID" dirty="0" err="1"/>
              <a:t>paradigma</a:t>
            </a:r>
            <a:r>
              <a:rPr lang="en-ID" dirty="0"/>
              <a:t> (</a:t>
            </a:r>
            <a:r>
              <a:rPr lang="en-ID" dirty="0" err="1"/>
              <a:t>kuantitatif</a:t>
            </a:r>
            <a:r>
              <a:rPr lang="en-ID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2A7AED-4651-495C-95EB-DC2DBBDD3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7546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D" dirty="0"/>
              <a:t>1. </a:t>
            </a:r>
            <a:r>
              <a:rPr lang="en-ID" dirty="0" err="1"/>
              <a:t>Paradigma</a:t>
            </a:r>
            <a:r>
              <a:rPr lang="en-ID" dirty="0"/>
              <a:t> </a:t>
            </a:r>
            <a:r>
              <a:rPr lang="en-ID" dirty="0" err="1"/>
              <a:t>sederhana</a:t>
            </a:r>
            <a:r>
              <a:rPr lang="en-ID" dirty="0"/>
              <a:t>, </a:t>
            </a:r>
            <a:r>
              <a:rPr lang="en-ID" dirty="0" err="1"/>
              <a:t>yakni</a:t>
            </a:r>
            <a:r>
              <a:rPr lang="en-ID" dirty="0"/>
              <a:t> </a:t>
            </a:r>
            <a:r>
              <a:rPr lang="en-ID" dirty="0" err="1"/>
              <a:t>paradigma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terdiri</a:t>
            </a:r>
            <a:r>
              <a:rPr lang="en-ID" dirty="0"/>
              <a:t> </a:t>
            </a:r>
            <a:r>
              <a:rPr lang="en-ID" dirty="0" err="1"/>
              <a:t>atas</a:t>
            </a:r>
            <a:r>
              <a:rPr lang="en-ID" dirty="0"/>
              <a:t> </a:t>
            </a:r>
            <a:r>
              <a:rPr lang="en-ID" dirty="0" err="1"/>
              <a:t>satu</a:t>
            </a:r>
            <a:r>
              <a:rPr lang="en-ID" dirty="0"/>
              <a:t> variable independent dan </a:t>
            </a:r>
            <a:r>
              <a:rPr lang="en-ID" dirty="0" err="1"/>
              <a:t>dependen</a:t>
            </a:r>
            <a:r>
              <a:rPr lang="en-ID" dirty="0"/>
              <a:t>. </a:t>
            </a:r>
          </a:p>
          <a:p>
            <a:r>
              <a:rPr lang="en-ID" dirty="0"/>
              <a:t>1) </a:t>
            </a:r>
            <a:r>
              <a:rPr lang="en-ID" dirty="0" err="1"/>
              <a:t>Paradigma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rumusan</a:t>
            </a:r>
            <a:r>
              <a:rPr lang="en-ID" dirty="0"/>
              <a:t> </a:t>
            </a:r>
            <a:r>
              <a:rPr lang="en-ID" dirty="0" err="1"/>
              <a:t>masalah</a:t>
            </a:r>
            <a:r>
              <a:rPr lang="en-ID" dirty="0"/>
              <a:t> </a:t>
            </a:r>
            <a:r>
              <a:rPr lang="en-ID" dirty="0" err="1"/>
              <a:t>deskriptif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dua</a:t>
            </a:r>
            <a:r>
              <a:rPr lang="en-ID" dirty="0"/>
              <a:t>, dan </a:t>
            </a:r>
            <a:r>
              <a:rPr lang="en-ID" dirty="0" err="1"/>
              <a:t>asosiatif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satu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: a) </a:t>
            </a:r>
            <a:r>
              <a:rPr lang="en-ID" dirty="0" err="1"/>
              <a:t>bagaimana</a:t>
            </a:r>
            <a:r>
              <a:rPr lang="en-ID" dirty="0"/>
              <a:t> X? (</a:t>
            </a:r>
            <a:r>
              <a:rPr lang="en-ID" dirty="0" err="1"/>
              <a:t>Kualitas</a:t>
            </a:r>
            <a:r>
              <a:rPr lang="en-ID" dirty="0"/>
              <a:t> </a:t>
            </a:r>
            <a:r>
              <a:rPr lang="en-ID" dirty="0" err="1"/>
              <a:t>alat</a:t>
            </a:r>
            <a:r>
              <a:rPr lang="en-ID" dirty="0"/>
              <a:t>)</a:t>
            </a:r>
          </a:p>
          <a:p>
            <a:r>
              <a:rPr lang="en-ID" dirty="0"/>
              <a:t>b) </a:t>
            </a:r>
            <a:r>
              <a:rPr lang="en-ID" dirty="0" err="1"/>
              <a:t>bagaimana</a:t>
            </a:r>
            <a:r>
              <a:rPr lang="en-ID" dirty="0"/>
              <a:t> Y? (</a:t>
            </a:r>
            <a:r>
              <a:rPr lang="en-ID" dirty="0" err="1"/>
              <a:t>Kualitas</a:t>
            </a:r>
            <a:r>
              <a:rPr lang="en-ID" dirty="0"/>
              <a:t> </a:t>
            </a:r>
            <a:r>
              <a:rPr lang="en-ID" dirty="0" err="1"/>
              <a:t>barang</a:t>
            </a:r>
            <a:r>
              <a:rPr lang="en-ID" dirty="0"/>
              <a:t> </a:t>
            </a:r>
            <a:r>
              <a:rPr lang="en-ID" dirty="0" err="1"/>
              <a:t>yg</a:t>
            </a:r>
            <a:r>
              <a:rPr lang="en-ID" dirty="0"/>
              <a:t> </a:t>
            </a:r>
            <a:r>
              <a:rPr lang="en-ID" dirty="0" err="1"/>
              <a:t>dihasilkan</a:t>
            </a:r>
            <a:r>
              <a:rPr lang="en-ID" dirty="0"/>
              <a:t>)</a:t>
            </a:r>
          </a:p>
          <a:p>
            <a:r>
              <a:rPr lang="en-ID" dirty="0"/>
              <a:t>(2) </a:t>
            </a:r>
            <a:r>
              <a:rPr lang="en-ID" dirty="0" err="1"/>
              <a:t>rumusan</a:t>
            </a:r>
            <a:r>
              <a:rPr lang="en-ID" dirty="0"/>
              <a:t> </a:t>
            </a:r>
            <a:r>
              <a:rPr lang="en-ID" dirty="0" err="1"/>
              <a:t>masalah</a:t>
            </a:r>
            <a:r>
              <a:rPr lang="en-ID" dirty="0"/>
              <a:t> </a:t>
            </a:r>
            <a:r>
              <a:rPr lang="en-ID" dirty="0" err="1"/>
              <a:t>assosiatif</a:t>
            </a:r>
            <a:r>
              <a:rPr lang="en-ID" dirty="0"/>
              <a:t> / </a:t>
            </a:r>
            <a:r>
              <a:rPr lang="en-ID" dirty="0" err="1"/>
              <a:t>hubungan</a:t>
            </a:r>
            <a:r>
              <a:rPr lang="en-ID" dirty="0"/>
              <a:t> (</a:t>
            </a:r>
            <a:r>
              <a:rPr lang="en-ID" dirty="0" err="1"/>
              <a:t>satu</a:t>
            </a:r>
            <a:r>
              <a:rPr lang="en-ID" dirty="0"/>
              <a:t>)</a:t>
            </a:r>
          </a:p>
          <a:p>
            <a:r>
              <a:rPr lang="en-ID" dirty="0"/>
              <a:t>a) </a:t>
            </a:r>
            <a:r>
              <a:rPr lang="en-ID" dirty="0" err="1"/>
              <a:t>bagaimanakah</a:t>
            </a:r>
            <a:r>
              <a:rPr lang="en-ID" dirty="0"/>
              <a:t> </a:t>
            </a:r>
            <a:r>
              <a:rPr lang="en-ID" dirty="0" err="1"/>
              <a:t>hubungan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pengaruh</a:t>
            </a:r>
            <a:r>
              <a:rPr lang="en-ID" dirty="0"/>
              <a:t> </a:t>
            </a:r>
            <a:r>
              <a:rPr lang="en-ID" dirty="0" err="1"/>
              <a:t>kualitas</a:t>
            </a:r>
            <a:r>
              <a:rPr lang="en-ID" dirty="0"/>
              <a:t> </a:t>
            </a:r>
            <a:r>
              <a:rPr lang="en-ID" dirty="0" err="1"/>
              <a:t>alat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kualitas</a:t>
            </a:r>
            <a:r>
              <a:rPr lang="en-ID" dirty="0"/>
              <a:t> </a:t>
            </a:r>
            <a:r>
              <a:rPr lang="en-ID" dirty="0" err="1"/>
              <a:t>barang</a:t>
            </a:r>
            <a:r>
              <a:rPr lang="en-ID" dirty="0"/>
              <a:t> yang </a:t>
            </a:r>
            <a:r>
              <a:rPr lang="en-ID" dirty="0" err="1"/>
              <a:t>dihasilkan</a:t>
            </a:r>
            <a:r>
              <a:rPr lang="en-ID" dirty="0"/>
              <a:t>. </a:t>
            </a:r>
          </a:p>
          <a:p>
            <a:r>
              <a:rPr lang="en-ID" dirty="0"/>
              <a:t>(3) </a:t>
            </a:r>
            <a:r>
              <a:rPr lang="en-ID" dirty="0" err="1"/>
              <a:t>teori</a:t>
            </a:r>
            <a:r>
              <a:rPr lang="en-ID" dirty="0"/>
              <a:t> yang </a:t>
            </a:r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dua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teori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alat2 </a:t>
            </a:r>
            <a:r>
              <a:rPr lang="en-ID" dirty="0" err="1"/>
              <a:t>kerja</a:t>
            </a:r>
            <a:r>
              <a:rPr lang="en-ID" dirty="0"/>
              <a:t> dan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kualitas</a:t>
            </a:r>
            <a:r>
              <a:rPr lang="en-ID" dirty="0"/>
              <a:t> </a:t>
            </a:r>
            <a:r>
              <a:rPr lang="en-ID" dirty="0" err="1"/>
              <a:t>barang</a:t>
            </a:r>
            <a:r>
              <a:rPr lang="en-ID" dirty="0"/>
              <a:t>.</a:t>
            </a:r>
          </a:p>
          <a:p>
            <a:r>
              <a:rPr lang="en-ID" dirty="0"/>
              <a:t>(4) </a:t>
            </a:r>
            <a:r>
              <a:rPr lang="en-ID" dirty="0" err="1"/>
              <a:t>hipotesis</a:t>
            </a:r>
            <a:r>
              <a:rPr lang="en-ID" dirty="0"/>
              <a:t> yang </a:t>
            </a:r>
            <a:r>
              <a:rPr lang="en-ID" dirty="0" err="1"/>
              <a:t>dirumuskan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dua</a:t>
            </a:r>
            <a:r>
              <a:rPr lang="en-ID" dirty="0"/>
              <a:t> </a:t>
            </a:r>
            <a:r>
              <a:rPr lang="en-ID" dirty="0" err="1"/>
              <a:t>macam</a:t>
            </a:r>
            <a:r>
              <a:rPr lang="en-ID" dirty="0"/>
              <a:t> </a:t>
            </a:r>
            <a:r>
              <a:rPr lang="en-ID" dirty="0" err="1"/>
              <a:t>hipotesis</a:t>
            </a:r>
            <a:r>
              <a:rPr lang="en-ID" dirty="0"/>
              <a:t> </a:t>
            </a:r>
            <a:r>
              <a:rPr lang="en-ID" dirty="0" err="1"/>
              <a:t>deskriptif</a:t>
            </a:r>
            <a:r>
              <a:rPr lang="en-ID" dirty="0"/>
              <a:t> dan </a:t>
            </a:r>
            <a:r>
              <a:rPr lang="en-ID" dirty="0" err="1"/>
              <a:t>hipotesis</a:t>
            </a:r>
            <a:r>
              <a:rPr lang="en-ID" dirty="0"/>
              <a:t> </a:t>
            </a:r>
            <a:r>
              <a:rPr lang="en-ID" dirty="0" err="1"/>
              <a:t>assosiatif</a:t>
            </a:r>
            <a:r>
              <a:rPr lang="en-ID" dirty="0"/>
              <a:t> (</a:t>
            </a:r>
            <a:r>
              <a:rPr lang="en-ID" dirty="0" err="1"/>
              <a:t>hipotesis</a:t>
            </a:r>
            <a:r>
              <a:rPr lang="en-ID" dirty="0"/>
              <a:t> </a:t>
            </a:r>
            <a:r>
              <a:rPr lang="en-ID" dirty="0" err="1"/>
              <a:t>deskriptif</a:t>
            </a:r>
            <a:r>
              <a:rPr lang="en-ID" dirty="0"/>
              <a:t> </a:t>
            </a:r>
            <a:r>
              <a:rPr lang="en-ID" dirty="0" err="1"/>
              <a:t>sering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dirumuskan</a:t>
            </a:r>
            <a:r>
              <a:rPr lang="en-ID" dirty="0"/>
              <a:t>). </a:t>
            </a:r>
          </a:p>
          <a:p>
            <a:r>
              <a:rPr lang="en-ID" dirty="0"/>
              <a:t>(5) Teknik </a:t>
            </a:r>
            <a:r>
              <a:rPr lang="en-ID" dirty="0" err="1"/>
              <a:t>analisis</a:t>
            </a:r>
            <a:r>
              <a:rPr lang="en-ID" dirty="0"/>
              <a:t> data</a:t>
            </a:r>
          </a:p>
          <a:p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rumusan</a:t>
            </a:r>
            <a:r>
              <a:rPr lang="en-ID" dirty="0"/>
              <a:t> </a:t>
            </a:r>
            <a:r>
              <a:rPr lang="en-ID" dirty="0" err="1"/>
              <a:t>masalah</a:t>
            </a:r>
            <a:r>
              <a:rPr lang="en-ID" dirty="0"/>
              <a:t> dan </a:t>
            </a:r>
            <a:r>
              <a:rPr lang="en-ID" dirty="0" err="1"/>
              <a:t>hipotesis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,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mudah</a:t>
            </a:r>
            <a:r>
              <a:rPr lang="en-ID" dirty="0"/>
              <a:t> </a:t>
            </a:r>
            <a:r>
              <a:rPr lang="en-ID" dirty="0" err="1"/>
              <a:t>ditentukan</a:t>
            </a:r>
            <a:r>
              <a:rPr lang="en-ID" dirty="0"/>
              <a:t> Teknik statistic yang </a:t>
            </a:r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analisis</a:t>
            </a:r>
            <a:r>
              <a:rPr lang="en-ID" dirty="0"/>
              <a:t> data dan </a:t>
            </a:r>
            <a:r>
              <a:rPr lang="en-ID" dirty="0" err="1"/>
              <a:t>menguji</a:t>
            </a:r>
            <a:r>
              <a:rPr lang="en-ID" dirty="0"/>
              <a:t> </a:t>
            </a:r>
            <a:r>
              <a:rPr lang="en-ID" dirty="0" err="1"/>
              <a:t>hipotesis</a:t>
            </a:r>
            <a:r>
              <a:rPr lang="en-ID" dirty="0"/>
              <a:t>. </a:t>
            </a:r>
          </a:p>
          <a:p>
            <a:r>
              <a:rPr lang="en-ID" dirty="0"/>
              <a:t> </a:t>
            </a:r>
            <a:r>
              <a:rPr lang="en-ID" dirty="0" err="1"/>
              <a:t>Contoh</a:t>
            </a:r>
            <a:r>
              <a:rPr lang="en-ID" dirty="0"/>
              <a:t>: </a:t>
            </a:r>
            <a:r>
              <a:rPr lang="en-ID" dirty="0" err="1"/>
              <a:t>Hubungan</a:t>
            </a:r>
            <a:r>
              <a:rPr lang="en-ID" dirty="0"/>
              <a:t> </a:t>
            </a:r>
            <a:r>
              <a:rPr lang="en-ID" dirty="0" err="1"/>
              <a:t>Motivasi</a:t>
            </a:r>
            <a:r>
              <a:rPr lang="en-ID" dirty="0"/>
              <a:t> </a:t>
            </a:r>
            <a:r>
              <a:rPr lang="en-ID" dirty="0" err="1"/>
              <a:t>Belajar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prestasi</a:t>
            </a:r>
            <a:r>
              <a:rPr lang="en-ID" dirty="0"/>
              <a:t> </a:t>
            </a:r>
            <a:r>
              <a:rPr lang="en-ID" dirty="0" err="1"/>
              <a:t>belajar</a:t>
            </a:r>
            <a:r>
              <a:rPr lang="en-ID" dirty="0"/>
              <a:t> </a:t>
            </a:r>
            <a:r>
              <a:rPr lang="en-ID" dirty="0" err="1"/>
              <a:t>mahasiswa</a:t>
            </a:r>
            <a:r>
              <a:rPr lang="en-ID" dirty="0"/>
              <a:t> </a:t>
            </a:r>
            <a:r>
              <a:rPr lang="en-ID" dirty="0" err="1"/>
              <a:t>psikologi</a:t>
            </a:r>
            <a:r>
              <a:rPr lang="en-ID" dirty="0"/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176227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8A6379-90BC-4408-A72B-D5D921680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bentuk-bentuk</a:t>
            </a:r>
            <a:r>
              <a:rPr lang="en-ID" dirty="0"/>
              <a:t> </a:t>
            </a:r>
            <a:r>
              <a:rPr lang="en-ID" dirty="0" err="1"/>
              <a:t>paradigma</a:t>
            </a:r>
            <a:r>
              <a:rPr lang="en-ID" dirty="0"/>
              <a:t> (</a:t>
            </a:r>
            <a:r>
              <a:rPr lang="en-ID" dirty="0" err="1"/>
              <a:t>kuantitatif</a:t>
            </a:r>
            <a:r>
              <a:rPr lang="en-ID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BDAB920-4C5D-42A1-913A-2C2896FAC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ID" dirty="0"/>
              <a:t>2. </a:t>
            </a:r>
            <a:r>
              <a:rPr lang="en-ID" dirty="0" err="1"/>
              <a:t>Paradigma</a:t>
            </a:r>
            <a:r>
              <a:rPr lang="en-ID" dirty="0"/>
              <a:t> </a:t>
            </a:r>
            <a:r>
              <a:rPr lang="en-ID" dirty="0" err="1"/>
              <a:t>Berurutan</a:t>
            </a:r>
            <a:r>
              <a:rPr lang="en-ID" dirty="0"/>
              <a:t> </a:t>
            </a:r>
            <a:r>
              <a:rPr lang="en-ID" dirty="0" err="1"/>
              <a:t>sederhana</a:t>
            </a:r>
            <a:endParaRPr lang="en-ID" sz="1200" dirty="0"/>
          </a:p>
          <a:p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paradigma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terdapat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dua</a:t>
            </a:r>
            <a:r>
              <a:rPr lang="en-ID" dirty="0"/>
              <a:t> variable, </a:t>
            </a:r>
            <a:r>
              <a:rPr lang="en-ID" dirty="0" err="1"/>
              <a:t>tetapi</a:t>
            </a:r>
            <a:r>
              <a:rPr lang="en-ID" dirty="0"/>
              <a:t> </a:t>
            </a:r>
            <a:r>
              <a:rPr lang="en-ID" dirty="0" err="1"/>
              <a:t>hubungan</a:t>
            </a:r>
            <a:r>
              <a:rPr lang="en-ID" dirty="0"/>
              <a:t> </a:t>
            </a:r>
            <a:r>
              <a:rPr lang="en-ID" dirty="0" err="1"/>
              <a:t>masih</a:t>
            </a:r>
            <a:r>
              <a:rPr lang="en-ID" dirty="0"/>
              <a:t> </a:t>
            </a:r>
            <a:r>
              <a:rPr lang="en-ID" dirty="0" err="1"/>
              <a:t>sederhana</a:t>
            </a:r>
            <a:r>
              <a:rPr lang="en-ID" dirty="0"/>
              <a:t>.</a:t>
            </a:r>
            <a:endParaRPr lang="en-ID" sz="1400" dirty="0"/>
          </a:p>
          <a:p>
            <a:r>
              <a:rPr lang="en-ID" dirty="0"/>
              <a:t> Dari </a:t>
            </a:r>
            <a:r>
              <a:rPr lang="en-ID" dirty="0" err="1"/>
              <a:t>paradigma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menunjukan</a:t>
            </a:r>
            <a:r>
              <a:rPr lang="en-ID" dirty="0"/>
              <a:t> </a:t>
            </a:r>
            <a:r>
              <a:rPr lang="en-ID" dirty="0" err="1"/>
              <a:t>hubungan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variable independent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satu</a:t>
            </a:r>
            <a:r>
              <a:rPr lang="en-ID" dirty="0"/>
              <a:t> variable </a:t>
            </a:r>
            <a:r>
              <a:rPr lang="en-ID" dirty="0" err="1"/>
              <a:t>dependen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berurutan</a:t>
            </a:r>
            <a:r>
              <a:rPr lang="en-ID" dirty="0"/>
              <a:t>. Hal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korelasi</a:t>
            </a:r>
            <a:r>
              <a:rPr lang="en-ID" dirty="0"/>
              <a:t> </a:t>
            </a:r>
            <a:r>
              <a:rPr lang="en-ID" dirty="0" err="1"/>
              <a:t>sederhana</a:t>
            </a:r>
            <a:r>
              <a:rPr lang="en-ID" dirty="0"/>
              <a:t>. </a:t>
            </a:r>
          </a:p>
          <a:p>
            <a:r>
              <a:rPr lang="en-ID" dirty="0"/>
              <a:t> </a:t>
            </a:r>
            <a:r>
              <a:rPr lang="en-ID" dirty="0" err="1"/>
              <a:t>contoh</a:t>
            </a:r>
            <a:r>
              <a:rPr lang="en-ID" dirty="0"/>
              <a:t>: </a:t>
            </a:r>
            <a:r>
              <a:rPr lang="en-ID" dirty="0" err="1"/>
              <a:t>Hubungan</a:t>
            </a:r>
            <a:r>
              <a:rPr lang="en-ID" dirty="0"/>
              <a:t> </a:t>
            </a:r>
            <a:r>
              <a:rPr lang="en-ID" dirty="0" err="1"/>
              <a:t>motivasi</a:t>
            </a:r>
            <a:r>
              <a:rPr lang="en-ID" dirty="0"/>
              <a:t> </a:t>
            </a:r>
            <a:r>
              <a:rPr lang="en-ID" dirty="0" err="1"/>
              <a:t>kerja</a:t>
            </a:r>
            <a:r>
              <a:rPr lang="en-ID" dirty="0"/>
              <a:t> dan media </a:t>
            </a:r>
            <a:r>
              <a:rPr lang="en-ID" dirty="0" err="1"/>
              <a:t>pekerjaan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prestasi</a:t>
            </a:r>
            <a:r>
              <a:rPr lang="en-ID" dirty="0"/>
              <a:t> </a:t>
            </a:r>
            <a:r>
              <a:rPr lang="en-ID" dirty="0" err="1"/>
              <a:t>kerja</a:t>
            </a:r>
            <a:r>
              <a:rPr lang="en-ID" dirty="0"/>
              <a:t> </a:t>
            </a:r>
            <a:r>
              <a:rPr lang="en-ID" dirty="0" err="1"/>
              <a:t>karyawan</a:t>
            </a:r>
            <a:r>
              <a:rPr lang="en-ID" dirty="0"/>
              <a:t> PT X.</a:t>
            </a:r>
          </a:p>
          <a:p>
            <a:endParaRPr lang="en-ID" sz="1400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003674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B15230-5CBF-448F-94FF-74AB7312A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Variabel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AD77ED-2397-4E81-BA30-0B49E6C7E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Variabel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atribut</a:t>
            </a:r>
            <a:r>
              <a:rPr lang="en-ID" dirty="0"/>
              <a:t> </a:t>
            </a:r>
            <a:r>
              <a:rPr lang="en-ID" dirty="0" err="1"/>
              <a:t>seseorang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obyek</a:t>
            </a:r>
            <a:r>
              <a:rPr lang="en-ID" dirty="0"/>
              <a:t>, yang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variasi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lainnya</a:t>
            </a:r>
            <a:r>
              <a:rPr lang="en-ID" dirty="0"/>
              <a:t>. </a:t>
            </a:r>
          </a:p>
          <a:p>
            <a:r>
              <a:rPr lang="en-ID" dirty="0"/>
              <a:t>Variable </a:t>
            </a:r>
            <a:r>
              <a:rPr lang="en-ID" dirty="0" err="1"/>
              <a:t>menurut</a:t>
            </a:r>
            <a:r>
              <a:rPr lang="en-ID" dirty="0"/>
              <a:t> Kerlinger (1973)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konstruk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sifat</a:t>
            </a:r>
            <a:r>
              <a:rPr lang="en-ID" dirty="0"/>
              <a:t> yang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dipelajari</a:t>
            </a:r>
            <a:r>
              <a:rPr lang="en-ID" dirty="0"/>
              <a:t>. 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887660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E5BAB1-760D-473F-AC47-64A9D3B7F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Macam2 </a:t>
            </a:r>
            <a:r>
              <a:rPr lang="en-ID" dirty="0" err="1"/>
              <a:t>variabel</a:t>
            </a:r>
            <a:r>
              <a:rPr lang="en-ID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2B4BC6-F484-4E28-B274-7E7EA189A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ID" dirty="0"/>
              <a:t>Variable independent, </a:t>
            </a:r>
            <a:r>
              <a:rPr lang="en-ID" dirty="0" err="1"/>
              <a:t>disebut</a:t>
            </a:r>
            <a:r>
              <a:rPr lang="en-ID" dirty="0"/>
              <a:t> variable stimulus, predictor, </a:t>
            </a:r>
            <a:r>
              <a:rPr lang="en-ID" dirty="0" err="1"/>
              <a:t>antecendent</a:t>
            </a:r>
            <a:r>
              <a:rPr lang="en-ID" dirty="0"/>
              <a:t>. </a:t>
            </a:r>
          </a:p>
          <a:p>
            <a:pPr lvl="0"/>
            <a:r>
              <a:rPr lang="en-ID" dirty="0"/>
              <a:t>Variable </a:t>
            </a:r>
            <a:r>
              <a:rPr lang="en-ID" dirty="0" err="1"/>
              <a:t>dependen</a:t>
            </a:r>
            <a:r>
              <a:rPr lang="en-ID" dirty="0"/>
              <a:t>, </a:t>
            </a:r>
            <a:r>
              <a:rPr lang="en-ID" dirty="0" err="1"/>
              <a:t>disebut</a:t>
            </a:r>
            <a:r>
              <a:rPr lang="en-ID" dirty="0"/>
              <a:t> output, </a:t>
            </a:r>
            <a:r>
              <a:rPr lang="en-ID" dirty="0" err="1"/>
              <a:t>kriteria</a:t>
            </a:r>
            <a:r>
              <a:rPr lang="en-ID" dirty="0"/>
              <a:t> dan </a:t>
            </a:r>
            <a:r>
              <a:rPr lang="en-ID" dirty="0" err="1"/>
              <a:t>konsekuen</a:t>
            </a:r>
            <a:r>
              <a:rPr lang="en-ID" dirty="0"/>
              <a:t>. </a:t>
            </a:r>
          </a:p>
          <a:p>
            <a:pPr lvl="0"/>
            <a:r>
              <a:rPr lang="en-ID" dirty="0"/>
              <a:t>Variable moderator </a:t>
            </a:r>
            <a:r>
              <a:rPr lang="en-ID" dirty="0" err="1"/>
              <a:t>adalah</a:t>
            </a:r>
            <a:r>
              <a:rPr lang="en-ID" dirty="0"/>
              <a:t> variable yang </a:t>
            </a:r>
            <a:r>
              <a:rPr lang="en-ID" dirty="0" err="1"/>
              <a:t>mempengaruhi</a:t>
            </a:r>
            <a:r>
              <a:rPr lang="en-ID" dirty="0"/>
              <a:t> </a:t>
            </a:r>
            <a:r>
              <a:rPr lang="en-ID" dirty="0" err="1"/>
              <a:t>hubungan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variable independent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dependen</a:t>
            </a:r>
            <a:r>
              <a:rPr lang="en-ID" dirty="0"/>
              <a:t>. </a:t>
            </a:r>
          </a:p>
          <a:p>
            <a:pPr lvl="0"/>
            <a:r>
              <a:rPr lang="en-ID" dirty="0"/>
              <a:t>Variable </a:t>
            </a:r>
            <a:r>
              <a:rPr lang="en-ID" dirty="0" err="1"/>
              <a:t>inetervening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variable yang </a:t>
            </a:r>
            <a:r>
              <a:rPr lang="en-ID" dirty="0" err="1"/>
              <a:t>mempengaruhi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variable </a:t>
            </a:r>
            <a:r>
              <a:rPr lang="en-ID" dirty="0" err="1"/>
              <a:t>dependen</a:t>
            </a:r>
            <a:r>
              <a:rPr lang="en-ID" dirty="0"/>
              <a:t> dan </a:t>
            </a:r>
            <a:r>
              <a:rPr lang="en-ID" dirty="0" err="1"/>
              <a:t>indpenden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langsung</a:t>
            </a:r>
            <a:r>
              <a:rPr lang="en-ID" dirty="0"/>
              <a:t> dan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diamati</a:t>
            </a:r>
            <a:r>
              <a:rPr lang="en-ID" dirty="0"/>
              <a:t>. </a:t>
            </a:r>
          </a:p>
          <a:p>
            <a:pPr lvl="0"/>
            <a:r>
              <a:rPr lang="en-ID" dirty="0"/>
              <a:t>Variable control </a:t>
            </a:r>
            <a:r>
              <a:rPr lang="en-ID" dirty="0" err="1"/>
              <a:t>adalah</a:t>
            </a:r>
            <a:r>
              <a:rPr lang="en-ID" dirty="0"/>
              <a:t> variable yang </a:t>
            </a:r>
            <a:r>
              <a:rPr lang="en-ID" dirty="0" err="1"/>
              <a:t>dikendalikan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dibuat</a:t>
            </a:r>
            <a:r>
              <a:rPr lang="en-ID" dirty="0"/>
              <a:t> </a:t>
            </a:r>
            <a:r>
              <a:rPr lang="en-ID" dirty="0" err="1"/>
              <a:t>konstan</a:t>
            </a:r>
            <a:r>
              <a:rPr lang="en-ID" dirty="0"/>
              <a:t>. </a:t>
            </a:r>
            <a:r>
              <a:rPr lang="en-ID" dirty="0" err="1"/>
              <a:t>Contoh</a:t>
            </a:r>
            <a:r>
              <a:rPr lang="en-ID" dirty="0"/>
              <a:t>: </a:t>
            </a:r>
            <a:r>
              <a:rPr lang="en-ID" dirty="0" err="1"/>
              <a:t>naskah</a:t>
            </a:r>
            <a:r>
              <a:rPr lang="en-ID" dirty="0"/>
              <a:t>, </a:t>
            </a:r>
            <a:r>
              <a:rPr lang="en-ID" dirty="0" err="1"/>
              <a:t>tempat</a:t>
            </a:r>
            <a:r>
              <a:rPr lang="en-ID" dirty="0"/>
              <a:t> dan </a:t>
            </a:r>
            <a:r>
              <a:rPr lang="en-ID" dirty="0" err="1"/>
              <a:t>mesin</a:t>
            </a:r>
            <a:r>
              <a:rPr lang="en-ID" dirty="0"/>
              <a:t> </a:t>
            </a:r>
            <a:r>
              <a:rPr lang="en-ID" dirty="0" err="1"/>
              <a:t>tik</a:t>
            </a:r>
            <a:r>
              <a:rPr lang="en-ID" dirty="0"/>
              <a:t>. </a:t>
            </a:r>
          </a:p>
          <a:p>
            <a:r>
              <a:rPr lang="en-ID" dirty="0"/>
              <a:t> 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914668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67FAF6-B173-4676-BCEB-6285C0767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D" dirty="0" err="1"/>
              <a:t>langkah</a:t>
            </a:r>
            <a:r>
              <a:rPr lang="en-ID" dirty="0"/>
              <a:t> </a:t>
            </a:r>
            <a:r>
              <a:rPr lang="en-ID" dirty="0" err="1"/>
              <a:t>langkah</a:t>
            </a:r>
            <a:r>
              <a:rPr lang="en-ID" dirty="0"/>
              <a:t> </a:t>
            </a:r>
            <a:r>
              <a:rPr lang="en-ID" dirty="0" err="1"/>
              <a:t>penelitian</a:t>
            </a:r>
            <a:r>
              <a:rPr lang="en-ID" dirty="0"/>
              <a:t> </a:t>
            </a:r>
            <a:r>
              <a:rPr lang="en-ID" dirty="0" err="1"/>
              <a:t>kuantitatif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penerapannya</a:t>
            </a:r>
            <a:r>
              <a:rPr lang="en-ID" dirty="0"/>
              <a:t>:</a:t>
            </a:r>
            <a:br>
              <a:rPr lang="en-ID" dirty="0"/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636C7C-D9BE-46A9-B3C1-87023D9438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perumusan</a:t>
            </a:r>
            <a:r>
              <a:rPr lang="en-ID" dirty="0"/>
              <a:t> </a:t>
            </a:r>
            <a:r>
              <a:rPr lang="en-ID" dirty="0" err="1"/>
              <a:t>masalah</a:t>
            </a:r>
            <a:endParaRPr lang="en-ID" dirty="0"/>
          </a:p>
          <a:p>
            <a:r>
              <a:rPr lang="en-ID" dirty="0" err="1"/>
              <a:t>Membuat</a:t>
            </a:r>
            <a:r>
              <a:rPr lang="en-ID" dirty="0"/>
              <a:t> </a:t>
            </a:r>
            <a:r>
              <a:rPr lang="en-ID" dirty="0" err="1"/>
              <a:t>kerangka</a:t>
            </a:r>
            <a:r>
              <a:rPr lang="en-ID" dirty="0"/>
              <a:t> </a:t>
            </a:r>
            <a:r>
              <a:rPr lang="en-ID" dirty="0" err="1"/>
              <a:t>berpikir</a:t>
            </a:r>
            <a:r>
              <a:rPr lang="en-ID" dirty="0"/>
              <a:t>. </a:t>
            </a:r>
          </a:p>
          <a:p>
            <a:r>
              <a:rPr lang="en-ID" dirty="0" err="1"/>
              <a:t>Membuat</a:t>
            </a:r>
            <a:r>
              <a:rPr lang="en-ID" dirty="0"/>
              <a:t> </a:t>
            </a:r>
            <a:r>
              <a:rPr lang="en-ID" dirty="0" err="1"/>
              <a:t>rumusan</a:t>
            </a:r>
            <a:r>
              <a:rPr lang="en-ID" dirty="0"/>
              <a:t> </a:t>
            </a:r>
            <a:r>
              <a:rPr lang="en-ID" dirty="0" err="1"/>
              <a:t>hipotesis</a:t>
            </a:r>
            <a:r>
              <a:rPr lang="en-ID" dirty="0"/>
              <a:t>. </a:t>
            </a:r>
          </a:p>
          <a:p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pengujian</a:t>
            </a:r>
            <a:r>
              <a:rPr lang="en-ID" dirty="0"/>
              <a:t> </a:t>
            </a:r>
            <a:r>
              <a:rPr lang="en-ID" dirty="0" err="1"/>
              <a:t>hipotesis</a:t>
            </a:r>
            <a:r>
              <a:rPr lang="en-ID" dirty="0"/>
              <a:t>. </a:t>
            </a:r>
          </a:p>
          <a:p>
            <a:r>
              <a:rPr lang="en-ID" dirty="0" err="1"/>
              <a:t>Menarik</a:t>
            </a:r>
            <a:r>
              <a:rPr lang="en-ID" dirty="0"/>
              <a:t> </a:t>
            </a:r>
            <a:r>
              <a:rPr lang="en-ID" dirty="0" err="1"/>
              <a:t>kesimpulan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924808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676FF8-282A-41A1-B207-3C045B999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diskusi</a:t>
            </a:r>
            <a:r>
              <a:rPr lang="en-US" dirty="0"/>
              <a:t> individual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4CFBFC-F552-4E73-A2F2-B5DA2CC8F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Simaklah</a:t>
            </a:r>
            <a:r>
              <a:rPr lang="en-US" dirty="0"/>
              <a:t> video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</a:t>
            </a:r>
          </a:p>
          <a:p>
            <a:r>
              <a:rPr lang="en-ID" dirty="0">
                <a:hlinkClick r:id="rId2"/>
              </a:rPr>
              <a:t>https://www.youtube.com/watch?v=MVm8mC7-wMM</a:t>
            </a:r>
            <a:endParaRPr lang="en-ID" dirty="0"/>
          </a:p>
          <a:p>
            <a:r>
              <a:rPr lang="en-ID" dirty="0" err="1"/>
              <a:t>Identifikasikanlah</a:t>
            </a:r>
            <a:r>
              <a:rPr lang="en-ID" dirty="0"/>
              <a:t> </a:t>
            </a:r>
            <a:r>
              <a:rPr lang="en-ID" dirty="0" err="1"/>
              <a:t>paradigma</a:t>
            </a:r>
            <a:r>
              <a:rPr lang="en-ID" dirty="0"/>
              <a:t> </a:t>
            </a:r>
            <a:r>
              <a:rPr lang="en-ID" dirty="0" err="1"/>
              <a:t>penelitian</a:t>
            </a:r>
            <a:r>
              <a:rPr lang="en-ID" dirty="0"/>
              <a:t> yang </a:t>
            </a:r>
            <a:r>
              <a:rPr lang="en-ID" dirty="0" err="1"/>
              <a:t>dijelasin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video </a:t>
            </a:r>
            <a:r>
              <a:rPr lang="en-ID" dirty="0" err="1"/>
              <a:t>tersebut</a:t>
            </a:r>
            <a:r>
              <a:rPr lang="en-ID" dirty="0"/>
              <a:t>.</a:t>
            </a:r>
          </a:p>
          <a:p>
            <a:r>
              <a:rPr lang="en-ID" dirty="0" err="1"/>
              <a:t>Analisalah</a:t>
            </a:r>
            <a:r>
              <a:rPr lang="en-ID" dirty="0"/>
              <a:t> </a:t>
            </a:r>
            <a:r>
              <a:rPr lang="en-ID" dirty="0" err="1"/>
              <a:t>kelebihan</a:t>
            </a:r>
            <a:r>
              <a:rPr lang="en-ID" dirty="0"/>
              <a:t> dan </a:t>
            </a:r>
            <a:r>
              <a:rPr lang="en-ID" dirty="0" err="1"/>
              <a:t>kelemahan</a:t>
            </a:r>
            <a:r>
              <a:rPr lang="en-ID" dirty="0"/>
              <a:t> </a:t>
            </a:r>
            <a:r>
              <a:rPr lang="en-ID" dirty="0" err="1"/>
              <a:t>paradigma</a:t>
            </a:r>
            <a:r>
              <a:rPr lang="en-ID" dirty="0"/>
              <a:t> </a:t>
            </a:r>
            <a:r>
              <a:rPr lang="en-ID" dirty="0" err="1"/>
              <a:t>penelitian</a:t>
            </a:r>
            <a:r>
              <a:rPr lang="en-ID" dirty="0"/>
              <a:t> </a:t>
            </a:r>
            <a:r>
              <a:rPr lang="en-ID" dirty="0" err="1"/>
              <a:t>yg</a:t>
            </a:r>
            <a:r>
              <a:rPr lang="en-ID" dirty="0"/>
              <a:t> </a:t>
            </a:r>
            <a:r>
              <a:rPr lang="en-ID" dirty="0" err="1"/>
              <a:t>dijelasin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video </a:t>
            </a:r>
            <a:r>
              <a:rPr lang="en-ID" dirty="0" err="1"/>
              <a:t>tersebut</a:t>
            </a:r>
            <a:r>
              <a:rPr lang="en-ID" dirty="0"/>
              <a:t>. </a:t>
            </a:r>
          </a:p>
          <a:p>
            <a:r>
              <a:rPr lang="en-ID" dirty="0" err="1"/>
              <a:t>Kerjakan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individual di </a:t>
            </a:r>
            <a:r>
              <a:rPr lang="en-ID" dirty="0" err="1"/>
              <a:t>kertas</a:t>
            </a:r>
            <a:r>
              <a:rPr lang="en-ID" dirty="0"/>
              <a:t> </a:t>
            </a:r>
            <a:r>
              <a:rPr lang="en-ID" dirty="0" err="1"/>
              <a:t>lembar</a:t>
            </a:r>
            <a:r>
              <a:rPr lang="en-ID" dirty="0"/>
              <a:t> dan </a:t>
            </a:r>
            <a:r>
              <a:rPr lang="en-ID" dirty="0" err="1"/>
              <a:t>kirim</a:t>
            </a:r>
            <a:r>
              <a:rPr lang="en-ID" dirty="0"/>
              <a:t> </a:t>
            </a:r>
            <a:r>
              <a:rPr lang="en-ID" dirty="0" err="1"/>
              <a:t>jawabnnya</a:t>
            </a:r>
            <a:r>
              <a:rPr lang="en-ID" dirty="0"/>
              <a:t> via </a:t>
            </a:r>
            <a:r>
              <a:rPr lang="en-ID" dirty="0" err="1"/>
              <a:t>kolom</a:t>
            </a:r>
            <a:r>
              <a:rPr lang="en-ID" dirty="0"/>
              <a:t> </a:t>
            </a:r>
            <a:r>
              <a:rPr lang="en-ID" dirty="0" err="1"/>
              <a:t>jawab</a:t>
            </a:r>
            <a:r>
              <a:rPr lang="en-ID" dirty="0"/>
              <a:t> </a:t>
            </a:r>
            <a:r>
              <a:rPr lang="en-ID" dirty="0" err="1"/>
              <a:t>kelas</a:t>
            </a:r>
            <a:r>
              <a:rPr lang="en-ID" dirty="0"/>
              <a:t> </a:t>
            </a:r>
            <a:r>
              <a:rPr lang="en-ID" dirty="0" err="1"/>
              <a:t>gogel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wa</a:t>
            </a:r>
            <a:r>
              <a:rPr lang="en-ID" dirty="0"/>
              <a:t> </a:t>
            </a:r>
            <a:r>
              <a:rPr lang="en-ID" dirty="0" err="1"/>
              <a:t>bapak</a:t>
            </a:r>
            <a:r>
              <a:rPr lang="en-ID" dirty="0"/>
              <a:t> </a:t>
            </a:r>
            <a:r>
              <a:rPr lang="en-ID" dirty="0" err="1"/>
              <a:t>ya</a:t>
            </a:r>
            <a:r>
              <a:rPr lang="en-ID" dirty="0"/>
              <a:t>.</a:t>
            </a:r>
          </a:p>
          <a:p>
            <a:r>
              <a:rPr lang="en-ID" dirty="0"/>
              <a:t>Batas </a:t>
            </a:r>
            <a:r>
              <a:rPr lang="en-ID" dirty="0" err="1"/>
              <a:t>waktu</a:t>
            </a:r>
            <a:r>
              <a:rPr lang="en-ID" dirty="0"/>
              <a:t> </a:t>
            </a:r>
            <a:r>
              <a:rPr lang="en-ID" dirty="0" err="1"/>
              <a:t>s.d</a:t>
            </a:r>
            <a:r>
              <a:rPr lang="en-ID" dirty="0"/>
              <a:t> </a:t>
            </a:r>
            <a:r>
              <a:rPr lang="en-ID" dirty="0" err="1"/>
              <a:t>hari</a:t>
            </a:r>
            <a:r>
              <a:rPr lang="en-ID" dirty="0"/>
              <a:t> </a:t>
            </a:r>
            <a:r>
              <a:rPr lang="en-ID" dirty="0" err="1"/>
              <a:t>selasa</a:t>
            </a:r>
            <a:r>
              <a:rPr lang="en-ID" dirty="0"/>
              <a:t> jam22.00</a:t>
            </a:r>
          </a:p>
        </p:txBody>
      </p:sp>
    </p:spTree>
    <p:extLst>
      <p:ext uri="{BB962C8B-B14F-4D97-AF65-F5344CB8AC3E}">
        <p14:creationId xmlns:p14="http://schemas.microsoft.com/office/powerpoint/2010/main" val="324813541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31</TotalTime>
  <Words>435</Words>
  <Application>Microsoft Office PowerPoint</Application>
  <PresentationFormat>Custom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Gallery</vt:lpstr>
      <vt:lpstr>BAHAN AJAR  METODOLOGI PENELITIAN KUANTIATIF</vt:lpstr>
      <vt:lpstr>Pengertian Paradigma</vt:lpstr>
      <vt:lpstr>bentuk-bentuk paradigma (kuantitatif)</vt:lpstr>
      <vt:lpstr>bentuk-bentuk paradigma (kuantitatif)</vt:lpstr>
      <vt:lpstr>Pengertian Variabel</vt:lpstr>
      <vt:lpstr>Macam2 variabel </vt:lpstr>
      <vt:lpstr>langkah langkah penelitian kuantitatif dalam penerapannya: </vt:lpstr>
      <vt:lpstr>Bahan diskusi individual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PARADIGMA PENELITIAN KUANTIATIF</dc:title>
  <dc:creator>asus</dc:creator>
  <cp:lastModifiedBy>Windows User</cp:lastModifiedBy>
  <cp:revision>7</cp:revision>
  <dcterms:created xsi:type="dcterms:W3CDTF">2020-09-30T07:30:46Z</dcterms:created>
  <dcterms:modified xsi:type="dcterms:W3CDTF">2023-06-08T08:43:20Z</dcterms:modified>
</cp:coreProperties>
</file>