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316" r:id="rId3"/>
    <p:sldId id="318" r:id="rId4"/>
    <p:sldId id="326" r:id="rId5"/>
    <p:sldId id="329" r:id="rId6"/>
    <p:sldId id="323" r:id="rId7"/>
    <p:sldId id="257" r:id="rId8"/>
    <p:sldId id="258" r:id="rId9"/>
    <p:sldId id="259" r:id="rId10"/>
    <p:sldId id="260" r:id="rId11"/>
    <p:sldId id="319" r:id="rId12"/>
    <p:sldId id="320" r:id="rId13"/>
    <p:sldId id="322" r:id="rId14"/>
    <p:sldId id="292" r:id="rId15"/>
    <p:sldId id="294" r:id="rId16"/>
    <p:sldId id="296" r:id="rId17"/>
    <p:sldId id="298" r:id="rId18"/>
    <p:sldId id="300" r:id="rId19"/>
    <p:sldId id="302" r:id="rId20"/>
    <p:sldId id="330" r:id="rId21"/>
    <p:sldId id="332" r:id="rId22"/>
    <p:sldId id="335" r:id="rId23"/>
    <p:sldId id="336" r:id="rId24"/>
    <p:sldId id="304" r:id="rId25"/>
    <p:sldId id="306" r:id="rId26"/>
    <p:sldId id="308" r:id="rId27"/>
    <p:sldId id="334" r:id="rId28"/>
    <p:sldId id="310" r:id="rId29"/>
    <p:sldId id="325" r:id="rId30"/>
    <p:sldId id="265" r:id="rId31"/>
    <p:sldId id="267" r:id="rId32"/>
    <p:sldId id="269" r:id="rId33"/>
    <p:sldId id="271" r:id="rId34"/>
    <p:sldId id="273" r:id="rId35"/>
    <p:sldId id="275" r:id="rId36"/>
    <p:sldId id="277" r:id="rId37"/>
    <p:sldId id="279" r:id="rId38"/>
    <p:sldId id="281" r:id="rId39"/>
    <p:sldId id="283" r:id="rId40"/>
    <p:sldId id="285" r:id="rId41"/>
    <p:sldId id="287" r:id="rId42"/>
    <p:sldId id="289" r:id="rId43"/>
    <p:sldId id="314" r:id="rId44"/>
    <p:sldId id="328" r:id="rId4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2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4130-343E-42D1-B2B6-0F70F0179A10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64B4C-D931-4E34-9D76-BDC3C9F32C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D9A0-DD2C-4CA8-ADD4-F55065A6D62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000250" y="0"/>
            <a:ext cx="4857750" cy="9144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2571750" y="4572000"/>
            <a:ext cx="9144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2525151" y="711200"/>
            <a:ext cx="3829050" cy="3824224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2515831" y="4719819"/>
            <a:ext cx="3836084" cy="1468331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4403418" y="8743928"/>
            <a:ext cx="1501848" cy="302536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45CF230-61F2-4466-B09F-7C4EC5F68EC3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114550" y="8743928"/>
            <a:ext cx="2195792" cy="3048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910663" y="8741664"/>
            <a:ext cx="441252" cy="3048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3700B0E-86A9-4CF9-BE8A-381C8BDB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F230-61F2-4466-B09F-7C4EC5F68EC3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0B0E-86A9-4CF9-BE8A-381C8BDB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4900" y="366608"/>
            <a:ext cx="1143000" cy="7802033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90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82112" y="8743928"/>
            <a:ext cx="1501848" cy="302536"/>
          </a:xfrm>
        </p:spPr>
        <p:txBody>
          <a:bodyPr/>
          <a:lstStyle/>
          <a:p>
            <a:fld id="{E45CF230-61F2-4466-B09F-7C4EC5F68EC3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" y="8741664"/>
            <a:ext cx="27432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90872" y="8737600"/>
            <a:ext cx="441252" cy="3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700B0E-86A9-4CF9-BE8A-381C8BDB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F230-61F2-4466-B09F-7C4EC5F68EC3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0B0E-86A9-4CF9-BE8A-381C8BDB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3762450"/>
            <a:ext cx="4691616" cy="1816100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540001"/>
            <a:ext cx="4691616" cy="99134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43179" y="8742413"/>
            <a:ext cx="1501848" cy="302536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45CF230-61F2-4466-B09F-7C4EC5F68EC3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1519" y="8742413"/>
            <a:ext cx="2171700" cy="3048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50464" y="8740149"/>
            <a:ext cx="441252" cy="304800"/>
          </a:xfrm>
        </p:spPr>
        <p:txBody>
          <a:bodyPr/>
          <a:lstStyle/>
          <a:p>
            <a:fld id="{D3700B0E-86A9-4CF9-BE8A-381C8BDB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2640330" cy="6034617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4106" y="2133601"/>
            <a:ext cx="2640330" cy="6034617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F230-61F2-4466-B09F-7C4EC5F68EC3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0B0E-86A9-4CF9-BE8A-381C8BDB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7823200"/>
            <a:ext cx="2640330" cy="6096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134106" y="7823200"/>
            <a:ext cx="2640330" cy="6096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2282453"/>
            <a:ext cx="2640330" cy="5486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34106" y="2282453"/>
            <a:ext cx="2640330" cy="5486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F230-61F2-4466-B09F-7C4EC5F68EC3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0B0E-86A9-4CF9-BE8A-381C8BDB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F230-61F2-4466-B09F-7C4EC5F68EC3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0B0E-86A9-4CF9-BE8A-381C8BDB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45CF230-61F2-4466-B09F-7C4EC5F68EC3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0B0E-86A9-4CF9-BE8A-381C8BDB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4423410" cy="156464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42900" y="1996555"/>
            <a:ext cx="4423410" cy="803349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" y="2844800"/>
            <a:ext cx="5429250" cy="58290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F230-61F2-4466-B09F-7C4EC5F68EC3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0B0E-86A9-4CF9-BE8A-381C8BDB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448477" y="1339558"/>
            <a:ext cx="3239645" cy="575009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447530" y="1331756"/>
            <a:ext cx="3239645" cy="575009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824" y="1524000"/>
            <a:ext cx="2571750" cy="27432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1824" y="4378179"/>
            <a:ext cx="2571750" cy="256032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F230-61F2-4466-B09F-7C4EC5F68EC3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0B0E-86A9-4CF9-BE8A-381C8BDB62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497762" y="1388003"/>
            <a:ext cx="3154680" cy="560832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6115050" y="0"/>
            <a:ext cx="742950" cy="9144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1524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342900" y="2145888"/>
            <a:ext cx="5429250" cy="6461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3184452" y="8743928"/>
            <a:ext cx="1501848" cy="302536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45CF230-61F2-4466-B09F-7C4EC5F68EC3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2900" y="8743928"/>
            <a:ext cx="2743200" cy="3048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688586" y="8741664"/>
            <a:ext cx="441252" cy="3048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3700B0E-86A9-4CF9-BE8A-381C8BDB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PowerPoint_Slide.sld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5151" y="2057400"/>
            <a:ext cx="3829050" cy="365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err="1" smtClean="0">
                <a:latin typeface="Algerian" pitchFamily="82" charset="0"/>
              </a:rPr>
              <a:t>Penyuluhan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dirty="0" err="1" smtClean="0"/>
              <a:t>Perilaku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Anti </a:t>
            </a:r>
            <a:r>
              <a:rPr lang="en-US" b="1" dirty="0" err="1" smtClean="0"/>
              <a:t>Korupsi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lingkungan</a:t>
            </a:r>
            <a:r>
              <a:rPr lang="en-US" b="1" dirty="0" smtClean="0"/>
              <a:t> </a:t>
            </a:r>
            <a:r>
              <a:rPr lang="en-US" b="1" dirty="0" err="1" smtClean="0"/>
              <a:t>Sekolah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831" y="6248400"/>
            <a:ext cx="3836084" cy="1676400"/>
          </a:xfrm>
        </p:spPr>
        <p:txBody>
          <a:bodyPr/>
          <a:lstStyle/>
          <a:p>
            <a:r>
              <a:rPr lang="en-US" b="1" dirty="0" err="1" smtClean="0"/>
              <a:t>Bagi</a:t>
            </a:r>
            <a:r>
              <a:rPr lang="en-US" b="1" dirty="0" smtClean="0"/>
              <a:t> </a:t>
            </a:r>
            <a:r>
              <a:rPr lang="en-US" b="1" dirty="0" err="1" smtClean="0"/>
              <a:t>siswa</a:t>
            </a:r>
            <a:r>
              <a:rPr lang="en-US" b="1" dirty="0" smtClean="0"/>
              <a:t>/</a:t>
            </a:r>
            <a:r>
              <a:rPr lang="en-US" b="1" dirty="0" err="1" smtClean="0"/>
              <a:t>siswi</a:t>
            </a:r>
            <a:r>
              <a:rPr lang="en-US" b="1" dirty="0" smtClean="0"/>
              <a:t> </a:t>
            </a:r>
            <a:r>
              <a:rPr lang="en-US" b="1" dirty="0" err="1" smtClean="0"/>
              <a:t>kelas</a:t>
            </a:r>
            <a:r>
              <a:rPr lang="en-US" b="1" dirty="0" smtClean="0"/>
              <a:t> 7,8,9</a:t>
            </a:r>
          </a:p>
          <a:p>
            <a:r>
              <a:rPr lang="en-US" b="1" dirty="0" smtClean="0"/>
              <a:t>SMP ST. MARKUS II</a:t>
            </a:r>
          </a:p>
          <a:p>
            <a:r>
              <a:rPr lang="en-US" b="1" dirty="0" err="1" smtClean="0"/>
              <a:t>Senin</a:t>
            </a:r>
            <a:r>
              <a:rPr lang="en-US" b="1" dirty="0" smtClean="0"/>
              <a:t>, 12 </a:t>
            </a:r>
            <a:r>
              <a:rPr lang="en-US" b="1" dirty="0" err="1" smtClean="0"/>
              <a:t>Desember</a:t>
            </a:r>
            <a:r>
              <a:rPr lang="en-US" b="1" dirty="0" smtClean="0"/>
              <a:t> 2022</a:t>
            </a:r>
            <a:endParaRPr lang="en-US" b="1" dirty="0"/>
          </a:p>
        </p:txBody>
      </p:sp>
      <p:pic>
        <p:nvPicPr>
          <p:cNvPr id="4" name="Picture 2" descr="Logo Universitas Bhayangkara Jaya Terbaru - Kado Wisudak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81000"/>
            <a:ext cx="1714500" cy="1600200"/>
          </a:xfrm>
          <a:prstGeom prst="rect">
            <a:avLst/>
          </a:prstGeom>
          <a:noFill/>
        </p:spPr>
      </p:pic>
      <p:sp>
        <p:nvSpPr>
          <p:cNvPr id="13314" name="AutoShape 2" descr="SMP SANTO Markus II - Community | Facebook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6" name="Picture 4" descr="http://1.bp.blogspot.com/-ue8KEM-RA4Y/T6AUZhMex4I/AAAAAAAAANk/MrNqwsuW3Xc/s200/LogoMarkus-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1000"/>
            <a:ext cx="1709738" cy="1709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enilik Gaya Gen Z Berbelanja - JEO Kompa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 err="1" smtClean="0"/>
              <a:t>Usia</a:t>
            </a:r>
            <a:r>
              <a:rPr lang="en-US" dirty="0" smtClean="0"/>
              <a:t> </a:t>
            </a:r>
            <a:r>
              <a:rPr lang="en-US" dirty="0" err="1" smtClean="0"/>
              <a:t>generasi</a:t>
            </a:r>
            <a:r>
              <a:rPr lang="en-US" dirty="0" smtClean="0"/>
              <a:t> Z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senang</a:t>
            </a:r>
            <a:r>
              <a:rPr lang="en-US" dirty="0" smtClean="0"/>
              <a:t> </a:t>
            </a:r>
            <a:r>
              <a:rPr lang="en-US" dirty="0" err="1" smtClean="0"/>
              <a:t>bermain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teman-teman</a:t>
            </a:r>
            <a:r>
              <a:rPr lang="en-US" dirty="0" smtClean="0"/>
              <a:t> </a:t>
            </a:r>
            <a:r>
              <a:rPr lang="en-US" dirty="0" err="1" smtClean="0"/>
              <a:t>sebayanya</a:t>
            </a:r>
            <a:r>
              <a:rPr lang="en-US" dirty="0" smtClean="0"/>
              <a:t>. </a:t>
            </a:r>
            <a:r>
              <a:rPr lang="en-US" dirty="0" err="1" smtClean="0"/>
              <a:t>Namun</a:t>
            </a:r>
            <a:r>
              <a:rPr lang="en-US" dirty="0" smtClean="0"/>
              <a:t>, </a:t>
            </a:r>
            <a:r>
              <a:rPr lang="en-US" dirty="0" err="1" smtClean="0"/>
              <a:t>terkadang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merasa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temannya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teman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berbelanja</a:t>
            </a:r>
            <a:r>
              <a:rPr lang="en-US" dirty="0" smtClean="0"/>
              <a:t> </a:t>
            </a:r>
            <a:r>
              <a:rPr lang="en-US" dirty="0" err="1" smtClean="0"/>
              <a:t>barang-barang</a:t>
            </a:r>
            <a:r>
              <a:rPr lang="en-US" dirty="0" smtClean="0"/>
              <a:t> branded,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bagaimanapun</a:t>
            </a:r>
            <a:r>
              <a:rPr lang="en-US" dirty="0" smtClean="0"/>
              <a:t> </a:t>
            </a:r>
            <a:r>
              <a:rPr lang="en-US" dirty="0" err="1" smtClean="0"/>
              <a:t>caranya</a:t>
            </a:r>
            <a:r>
              <a:rPr lang="en-US" dirty="0" smtClean="0"/>
              <a:t>. </a:t>
            </a:r>
            <a:r>
              <a:rPr lang="en-US" dirty="0" err="1" smtClean="0"/>
              <a:t>Generasi</a:t>
            </a:r>
            <a:r>
              <a:rPr lang="en-US" dirty="0" smtClean="0"/>
              <a:t> </a:t>
            </a:r>
            <a:r>
              <a:rPr lang="en-US" dirty="0" err="1" smtClean="0"/>
              <a:t>sekarang</a:t>
            </a:r>
            <a:r>
              <a:rPr lang="en-US" dirty="0" smtClean="0"/>
              <a:t>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 trend </a:t>
            </a:r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disukai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temannya</a:t>
            </a:r>
            <a:r>
              <a:rPr lang="en-US" dirty="0" smtClean="0"/>
              <a:t>. </a:t>
            </a:r>
            <a:r>
              <a:rPr lang="en-US" dirty="0" err="1" smtClean="0"/>
              <a:t>Menariknya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dijelaskan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konformitas</a:t>
            </a:r>
            <a:r>
              <a:rPr lang="en-US" dirty="0" smtClean="0"/>
              <a:t>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Santrock</a:t>
            </a:r>
            <a:r>
              <a:rPr lang="en-US" dirty="0" smtClean="0"/>
              <a:t> (2008) </a:t>
            </a:r>
            <a:r>
              <a:rPr lang="en-US" dirty="0" err="1" smtClean="0"/>
              <a:t>menyebutkan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konformitas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meniru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yang </a:t>
            </a:r>
            <a:r>
              <a:rPr lang="en-US" dirty="0" err="1" smtClean="0"/>
              <a:t>nyata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yang </a:t>
            </a:r>
            <a:r>
              <a:rPr lang="en-US" dirty="0" err="1" smtClean="0"/>
              <a:t>dibayangkan</a:t>
            </a:r>
            <a:r>
              <a:rPr lang="en-US" dirty="0" smtClean="0"/>
              <a:t>. </a:t>
            </a:r>
            <a:r>
              <a:rPr lang="en-US" dirty="0" err="1" smtClean="0"/>
              <a:t>Konformitas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kecenderungan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keyakinan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sz="2000" dirty="0" err="1" smtClean="0"/>
              <a:t>Kecenderungan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seseorang</a:t>
            </a:r>
            <a:r>
              <a:rPr lang="en-US" sz="2000" dirty="0" smtClean="0"/>
              <a:t> </a:t>
            </a:r>
            <a:r>
              <a:rPr lang="en-US" sz="2000" dirty="0" err="1" smtClean="0"/>
              <a:t>mengikuti</a:t>
            </a:r>
            <a:r>
              <a:rPr lang="en-US" sz="2000" dirty="0" smtClean="0"/>
              <a:t> </a:t>
            </a:r>
            <a:r>
              <a:rPr lang="en-US" sz="2000" dirty="0" err="1" smtClean="0"/>
              <a:t>gaya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 </a:t>
            </a:r>
            <a:r>
              <a:rPr lang="en-US" sz="2000" dirty="0" err="1" smtClean="0"/>
              <a:t>kelompoknya</a:t>
            </a:r>
            <a:r>
              <a:rPr lang="en-US" sz="2000" dirty="0" smtClean="0"/>
              <a:t> </a:t>
            </a:r>
            <a:r>
              <a:rPr lang="en-US" sz="2000" dirty="0" err="1" smtClean="0"/>
              <a:t>termasuk</a:t>
            </a:r>
            <a:r>
              <a:rPr lang="en-US" sz="2000" dirty="0" smtClean="0"/>
              <a:t> </a:t>
            </a:r>
            <a:r>
              <a:rPr lang="en-US" sz="2000" dirty="0" err="1" smtClean="0"/>
              <a:t>hedonisme</a:t>
            </a:r>
            <a:r>
              <a:rPr lang="en-US" sz="2000" dirty="0" smtClean="0"/>
              <a:t>. </a:t>
            </a:r>
            <a:r>
              <a:rPr lang="en-US" sz="2000" dirty="0" err="1" smtClean="0"/>
              <a:t>Sederhananya</a:t>
            </a:r>
            <a:r>
              <a:rPr lang="en-US" sz="2000" dirty="0" smtClean="0"/>
              <a:t>, </a:t>
            </a:r>
            <a:r>
              <a:rPr lang="en-US" sz="2000" dirty="0" err="1" smtClean="0"/>
              <a:t>konformitas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perilaku</a:t>
            </a:r>
            <a:r>
              <a:rPr lang="en-US" sz="2000" dirty="0" smtClean="0"/>
              <a:t> </a:t>
            </a:r>
            <a:r>
              <a:rPr lang="en-US" sz="2000" dirty="0" err="1" smtClean="0"/>
              <a:t>meniru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mengikuti</a:t>
            </a:r>
            <a:r>
              <a:rPr lang="en-US" sz="2000" dirty="0" smtClean="0"/>
              <a:t> </a:t>
            </a:r>
            <a:r>
              <a:rPr lang="en-US" sz="2000" dirty="0" err="1" smtClean="0"/>
              <a:t>apa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dianut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mayoritas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kelompoknya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sz="2200" dirty="0" err="1" smtClean="0"/>
              <a:t>Oktafikasari</a:t>
            </a:r>
            <a:r>
              <a:rPr lang="en-US" sz="2200" dirty="0" smtClean="0"/>
              <a:t> &amp; Mahmud (2017) </a:t>
            </a:r>
            <a:r>
              <a:rPr lang="en-US" sz="2200" dirty="0" err="1" smtClean="0"/>
              <a:t>menjelaskan</a:t>
            </a:r>
            <a:r>
              <a:rPr lang="en-US" sz="2200" dirty="0" smtClean="0"/>
              <a:t> </a:t>
            </a:r>
            <a:r>
              <a:rPr lang="en-US" sz="2200" dirty="0" err="1" smtClean="0"/>
              <a:t>bahwa</a:t>
            </a:r>
            <a:r>
              <a:rPr lang="en-US" sz="2200" dirty="0" smtClean="0"/>
              <a:t> </a:t>
            </a:r>
            <a:r>
              <a:rPr lang="en-US" sz="2200" dirty="0" err="1" smtClean="0"/>
              <a:t>konformitas</a:t>
            </a:r>
            <a:r>
              <a:rPr lang="en-US" sz="2200" dirty="0" smtClean="0"/>
              <a:t> </a:t>
            </a:r>
            <a:r>
              <a:rPr lang="en-US" sz="2200" dirty="0" err="1" smtClean="0"/>
              <a:t>hedonis</a:t>
            </a:r>
            <a:r>
              <a:rPr lang="en-US" sz="2200" dirty="0" smtClean="0"/>
              <a:t> </a:t>
            </a:r>
            <a:r>
              <a:rPr lang="en-US" sz="2200" dirty="0" err="1" smtClean="0"/>
              <a:t>berpengaruh</a:t>
            </a:r>
            <a:r>
              <a:rPr lang="en-US" sz="2200" dirty="0" smtClean="0"/>
              <a:t> </a:t>
            </a:r>
            <a:r>
              <a:rPr lang="en-US" sz="2200" dirty="0" err="1" smtClean="0"/>
              <a:t>terhadap</a:t>
            </a:r>
            <a:r>
              <a:rPr lang="en-US" sz="2200" dirty="0" smtClean="0"/>
              <a:t> </a:t>
            </a:r>
            <a:r>
              <a:rPr lang="en-US" sz="2200" dirty="0" err="1" smtClean="0"/>
              <a:t>perilaku</a:t>
            </a:r>
            <a:r>
              <a:rPr lang="en-US" sz="2200" dirty="0" smtClean="0"/>
              <a:t> </a:t>
            </a:r>
            <a:r>
              <a:rPr lang="en-US" sz="2200" dirty="0" err="1" smtClean="0"/>
              <a:t>konsumtif</a:t>
            </a:r>
            <a:r>
              <a:rPr lang="en-US" sz="2200" dirty="0" smtClean="0"/>
              <a:t>. </a:t>
            </a:r>
            <a:r>
              <a:rPr lang="en-US" sz="2200" dirty="0" err="1" smtClean="0"/>
              <a:t>Lingkaran</a:t>
            </a:r>
            <a:r>
              <a:rPr lang="en-US" sz="2200" dirty="0" smtClean="0"/>
              <a:t> </a:t>
            </a:r>
            <a:r>
              <a:rPr lang="en-US" sz="2200" dirty="0" err="1" smtClean="0"/>
              <a:t>pertemanan</a:t>
            </a:r>
            <a:r>
              <a:rPr lang="en-US" sz="2200" dirty="0" smtClean="0"/>
              <a:t> </a:t>
            </a:r>
            <a:r>
              <a:rPr lang="en-US" sz="2200" dirty="0" err="1" smtClean="0"/>
              <a:t>sangat</a:t>
            </a:r>
            <a:r>
              <a:rPr lang="en-US" sz="2200" dirty="0" smtClean="0"/>
              <a:t> </a:t>
            </a:r>
            <a:r>
              <a:rPr lang="en-US" sz="2200" dirty="0" err="1" smtClean="0"/>
              <a:t>berpengaruh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perilaku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gaya</a:t>
            </a:r>
            <a:r>
              <a:rPr lang="en-US" sz="2200" dirty="0" smtClean="0"/>
              <a:t> </a:t>
            </a:r>
            <a:r>
              <a:rPr lang="en-US" sz="2200" dirty="0" err="1" smtClean="0"/>
              <a:t>hidup</a:t>
            </a:r>
            <a:r>
              <a:rPr lang="en-US" sz="2200" dirty="0" smtClean="0"/>
              <a:t>, </a:t>
            </a:r>
            <a:r>
              <a:rPr lang="en-US" sz="2200" dirty="0" err="1" smtClean="0"/>
              <a:t>jika</a:t>
            </a:r>
            <a:r>
              <a:rPr lang="en-US" sz="2200" dirty="0" smtClean="0"/>
              <a:t> </a:t>
            </a:r>
            <a:r>
              <a:rPr lang="en-US" sz="2200" dirty="0" err="1" smtClean="0"/>
              <a:t>tergabung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suatu</a:t>
            </a:r>
            <a:r>
              <a:rPr lang="en-US" sz="2200" dirty="0" smtClean="0"/>
              <a:t> </a:t>
            </a:r>
            <a:r>
              <a:rPr lang="en-US" sz="2200" dirty="0" err="1" smtClean="0"/>
              <a:t>kelompok</a:t>
            </a:r>
            <a:r>
              <a:rPr lang="en-US" sz="2200" dirty="0" smtClean="0"/>
              <a:t> yang </a:t>
            </a:r>
            <a:r>
              <a:rPr lang="en-US" sz="2200" dirty="0" err="1" smtClean="0"/>
              <a:t>suka</a:t>
            </a:r>
            <a:r>
              <a:rPr lang="en-US" sz="2200" dirty="0" smtClean="0"/>
              <a:t> </a:t>
            </a:r>
            <a:r>
              <a:rPr lang="en-US" sz="2200" dirty="0" err="1" smtClean="0"/>
              <a:t>berbelanja</a:t>
            </a:r>
            <a:r>
              <a:rPr lang="en-US" sz="2200" dirty="0" smtClean="0"/>
              <a:t>, </a:t>
            </a:r>
            <a:r>
              <a:rPr lang="en-US" sz="2200" dirty="0" err="1" smtClean="0"/>
              <a:t>seseorang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mengikuti</a:t>
            </a:r>
            <a:r>
              <a:rPr lang="en-US" sz="2200" dirty="0" smtClean="0"/>
              <a:t> </a:t>
            </a:r>
            <a:r>
              <a:rPr lang="en-US" sz="2200" dirty="0" err="1" smtClean="0"/>
              <a:t>perilaku</a:t>
            </a:r>
            <a:r>
              <a:rPr lang="en-US" sz="2200" dirty="0" smtClean="0"/>
              <a:t> </a:t>
            </a:r>
            <a:r>
              <a:rPr lang="en-US" sz="2200" dirty="0" err="1" smtClean="0"/>
              <a:t>tersebut</a:t>
            </a:r>
            <a:r>
              <a:rPr lang="en-US" sz="2200" dirty="0" smtClean="0"/>
              <a:t>. </a:t>
            </a:r>
            <a:r>
              <a:rPr lang="en-US" sz="2200" dirty="0" err="1" smtClean="0"/>
              <a:t>Selain</a:t>
            </a:r>
            <a:r>
              <a:rPr lang="en-US" sz="2200" dirty="0" smtClean="0"/>
              <a:t> </a:t>
            </a:r>
            <a:r>
              <a:rPr lang="en-US" sz="2200" dirty="0" err="1" smtClean="0"/>
              <a:t>itu</a:t>
            </a:r>
            <a:r>
              <a:rPr lang="en-US" sz="2200" dirty="0" smtClean="0"/>
              <a:t>, </a:t>
            </a:r>
            <a:r>
              <a:rPr lang="en-US" sz="2200" dirty="0" err="1" smtClean="0"/>
              <a:t>teman</a:t>
            </a:r>
            <a:r>
              <a:rPr lang="en-US" sz="2200" dirty="0" smtClean="0"/>
              <a:t> </a:t>
            </a:r>
            <a:r>
              <a:rPr lang="en-US" sz="2200" dirty="0" err="1" smtClean="0"/>
              <a:t>sebaya</a:t>
            </a:r>
            <a:r>
              <a:rPr lang="en-US" sz="2200" dirty="0" smtClean="0"/>
              <a:t> </a:t>
            </a:r>
            <a:r>
              <a:rPr lang="en-US" sz="2200" dirty="0" err="1" smtClean="0"/>
              <a:t>sangat</a:t>
            </a:r>
            <a:r>
              <a:rPr lang="en-US" sz="2200" dirty="0" smtClean="0"/>
              <a:t> </a:t>
            </a:r>
            <a:r>
              <a:rPr lang="en-US" sz="2200" dirty="0" err="1" smtClean="0"/>
              <a:t>berkaitan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gaya</a:t>
            </a:r>
            <a:r>
              <a:rPr lang="en-US" sz="2200" dirty="0" smtClean="0"/>
              <a:t> </a:t>
            </a:r>
            <a:r>
              <a:rPr lang="en-US" sz="2200" dirty="0" err="1" smtClean="0"/>
              <a:t>hidup</a:t>
            </a:r>
            <a:r>
              <a:rPr lang="en-US" sz="2200" dirty="0" smtClean="0"/>
              <a:t> </a:t>
            </a:r>
            <a:r>
              <a:rPr lang="en-US" sz="2200" dirty="0" err="1" smtClean="0"/>
              <a:t>hedonis</a:t>
            </a:r>
            <a:r>
              <a:rPr lang="en-US" sz="2200" dirty="0" smtClean="0"/>
              <a:t>. </a:t>
            </a:r>
            <a:r>
              <a:rPr lang="en-US" sz="2200" dirty="0" err="1" smtClean="0"/>
              <a:t>Keinginan</a:t>
            </a:r>
            <a:r>
              <a:rPr lang="en-US" sz="2200" dirty="0" smtClean="0"/>
              <a:t> </a:t>
            </a:r>
            <a:r>
              <a:rPr lang="en-US" sz="2200" dirty="0" err="1" smtClean="0"/>
              <a:t>seseorang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disukai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diterima</a:t>
            </a:r>
            <a:r>
              <a:rPr lang="en-US" sz="2200" dirty="0" smtClean="0"/>
              <a:t> </a:t>
            </a:r>
            <a:r>
              <a:rPr lang="en-US" sz="2200" dirty="0" err="1" smtClean="0"/>
              <a:t>teman-temannya</a:t>
            </a:r>
            <a:r>
              <a:rPr lang="en-US" sz="2200" dirty="0" smtClean="0"/>
              <a:t> </a:t>
            </a:r>
            <a:r>
              <a:rPr lang="en-US" sz="2200" dirty="0" err="1" smtClean="0"/>
              <a:t>menyebabkan</a:t>
            </a:r>
            <a:r>
              <a:rPr lang="en-US" sz="2200" dirty="0" smtClean="0"/>
              <a:t> </a:t>
            </a:r>
            <a:r>
              <a:rPr lang="en-US" sz="2200" dirty="0" err="1" smtClean="0"/>
              <a:t>mereka</a:t>
            </a:r>
            <a:r>
              <a:rPr lang="en-US" sz="2200" dirty="0" smtClean="0"/>
              <a:t> </a:t>
            </a:r>
            <a:r>
              <a:rPr lang="en-US" sz="2200" dirty="0" err="1" smtClean="0"/>
              <a:t>ingin</a:t>
            </a:r>
            <a:r>
              <a:rPr lang="en-US" sz="2200" dirty="0" smtClean="0"/>
              <a:t> </a:t>
            </a:r>
            <a:r>
              <a:rPr lang="en-US" sz="2200" dirty="0" err="1" smtClean="0"/>
              <a:t>mengonsumsi</a:t>
            </a:r>
            <a:r>
              <a:rPr lang="en-US" sz="2200" dirty="0" smtClean="0"/>
              <a:t> </a:t>
            </a:r>
            <a:r>
              <a:rPr lang="en-US" sz="2200" dirty="0" err="1" smtClean="0"/>
              <a:t>apa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dikonsumsi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kelompoknya</a:t>
            </a:r>
            <a:r>
              <a:rPr lang="en-US" sz="2200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generasi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kepekaan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trend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mode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beredar</a:t>
            </a:r>
            <a:r>
              <a:rPr lang="en-US" dirty="0" smtClean="0"/>
              <a:t>. </a:t>
            </a:r>
            <a:r>
              <a:rPr lang="en-US" dirty="0" err="1" smtClean="0"/>
              <a:t>Sedangkan</a:t>
            </a:r>
            <a:r>
              <a:rPr lang="en-US" dirty="0" smtClean="0"/>
              <a:t> mode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menuntut</a:t>
            </a:r>
            <a:r>
              <a:rPr lang="en-US" dirty="0" smtClean="0"/>
              <a:t> rasa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puas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yang </a:t>
            </a:r>
            <a:r>
              <a:rPr lang="en-US" dirty="0" err="1" smtClean="0"/>
              <a:t>memakainya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mengonsumsinya</a:t>
            </a:r>
            <a:r>
              <a:rPr lang="en-US" dirty="0" smtClean="0"/>
              <a:t>, yang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akhirnya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konsumtif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248400"/>
            <a:ext cx="5829300" cy="2286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solidFill>
                  <a:srgbClr val="C00000"/>
                </a:solidFill>
              </a:rPr>
              <a:t>Korupsi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sebagai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Ancaman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Nyata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Bangsa</a:t>
            </a:r>
            <a:r>
              <a:rPr lang="en-US" b="1" dirty="0" smtClean="0">
                <a:solidFill>
                  <a:srgbClr val="C00000"/>
                </a:solidFill>
              </a:rPr>
              <a:t> Indonesia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5602" name="Picture 2" descr="Koruptor Sadar, Korupsi Hancur, Rakyat Makm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533400"/>
            <a:ext cx="5695950" cy="565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ementerian Komunikasi dan Informat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5638800" cy="3581400"/>
          </a:xfrm>
          <a:prstGeom prst="rect">
            <a:avLst/>
          </a:prstGeom>
          <a:noFill/>
        </p:spPr>
      </p:pic>
      <p:pic>
        <p:nvPicPr>
          <p:cNvPr id="3" name="Picture 2" descr="Kementerian Komunikasi dan Informati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99" y="4800600"/>
            <a:ext cx="5562601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itter \ 🅸🅽🅵🅾 🆂🅴🅽🅸 on Twitter: &quot;#Live Sebagai generasi anti korupsi,  kalian musti tahu neh dampak korupsi itu kayak apa #GenerasiAntiKorupsi  #YangMudaAntiKorupsi #DiniLawanKorupsi https://t.co/7e3xVcQ4Up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092" y="990600"/>
            <a:ext cx="594581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62000" y="7162800"/>
            <a:ext cx="518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/>
              <a:t>korupsi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merupakan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ancaman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nyata</a:t>
            </a:r>
            <a:r>
              <a:rPr lang="en-US" sz="2000" b="1" dirty="0" smtClean="0"/>
              <a:t> </a:t>
            </a:r>
            <a:r>
              <a:rPr lang="en-US" sz="2000" b="1" dirty="0" err="1" smtClean="0"/>
              <a:t>kedaulatan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negara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suatu</a:t>
            </a:r>
            <a:r>
              <a:rPr lang="en-US" sz="2000" b="1" dirty="0" smtClean="0"/>
              <a:t> </a:t>
            </a:r>
            <a:r>
              <a:rPr lang="en-US" sz="2000" b="1" dirty="0" err="1" smtClean="0"/>
              <a:t>bangsa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Korupsi</a:t>
            </a:r>
            <a:r>
              <a:rPr lang="en-US" sz="2000" b="1" dirty="0" smtClean="0"/>
              <a:t> </a:t>
            </a:r>
            <a:r>
              <a:rPr lang="en-US" sz="2000" b="1" dirty="0" err="1" smtClean="0"/>
              <a:t>juga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merupakan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kejahatan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kemanusiaan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berdampak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kehancuran</a:t>
            </a:r>
            <a:r>
              <a:rPr lang="en-US" sz="2000" b="1" dirty="0" smtClean="0"/>
              <a:t> </a:t>
            </a:r>
            <a:r>
              <a:rPr lang="en-US" sz="2000" b="1" dirty="0" err="1" smtClean="0"/>
              <a:t>suatu</a:t>
            </a:r>
            <a:r>
              <a:rPr lang="en-US" sz="2000" b="1" dirty="0" smtClean="0"/>
              <a:t> </a:t>
            </a:r>
            <a:r>
              <a:rPr lang="en-US" sz="2000" b="1" dirty="0" err="1" smtClean="0"/>
              <a:t>negara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ENGERTIAN KORUPSI PRINSIP ANTI-KORUPSI Matakuliah Anti-Korupsi - ppt 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450" y="-1"/>
            <a:ext cx="6858000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ENGERTIAN KORUPSI PRINSIP ANTI-KORUPSI Matakuliah Anti-Korupsi - ppt 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858000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ertemuan ke-7 Fikih Antikorupsi. - ppt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9600"/>
            <a:ext cx="7315200" cy="975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Pengantar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2000" dirty="0" err="1"/>
              <a:t>kompetisi</a:t>
            </a:r>
            <a:r>
              <a:rPr lang="en-US" sz="2000" dirty="0"/>
              <a:t> </a:t>
            </a:r>
            <a:r>
              <a:rPr lang="en-US" sz="2000" dirty="0" err="1"/>
              <a:t>antarbangsa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depan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semakin</a:t>
            </a:r>
            <a:r>
              <a:rPr lang="en-US" sz="2000" dirty="0"/>
              <a:t> </a:t>
            </a:r>
            <a:r>
              <a:rPr lang="en-US" sz="2000" dirty="0" err="1"/>
              <a:t>ketat</a:t>
            </a:r>
            <a:r>
              <a:rPr lang="en-US" sz="2000" dirty="0"/>
              <a:t>. </a:t>
            </a:r>
            <a:r>
              <a:rPr lang="en-US" sz="2000" dirty="0" err="1"/>
              <a:t>Bangsa</a:t>
            </a:r>
            <a:r>
              <a:rPr lang="en-US" sz="2000" dirty="0"/>
              <a:t> yang </a:t>
            </a:r>
            <a:r>
              <a:rPr lang="en-US" sz="2000" dirty="0" err="1"/>
              <a:t>berdaya</a:t>
            </a:r>
            <a:r>
              <a:rPr lang="en-US" sz="2000" dirty="0"/>
              <a:t> </a:t>
            </a:r>
            <a:r>
              <a:rPr lang="en-US" sz="2000" dirty="0" err="1"/>
              <a:t>saing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berpeluang</a:t>
            </a:r>
            <a:r>
              <a:rPr lang="en-US" sz="2000" dirty="0"/>
              <a:t> </a:t>
            </a:r>
            <a:r>
              <a:rPr lang="en-US" sz="2000" dirty="0" err="1"/>
              <a:t>memenangkan</a:t>
            </a:r>
            <a:r>
              <a:rPr lang="en-US" sz="2000" dirty="0"/>
              <a:t> </a:t>
            </a:r>
            <a:r>
              <a:rPr lang="en-US" sz="2000" dirty="0" err="1"/>
              <a:t>persaingan</a:t>
            </a:r>
            <a:r>
              <a:rPr lang="en-US" sz="2000" dirty="0"/>
              <a:t>. </a:t>
            </a:r>
            <a:r>
              <a:rPr lang="en-US" sz="2000" dirty="0" err="1"/>
              <a:t>Sebaliknya</a:t>
            </a:r>
            <a:r>
              <a:rPr lang="en-US" sz="2000" dirty="0"/>
              <a:t>,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saing</a:t>
            </a:r>
            <a:r>
              <a:rPr lang="en-US" sz="2000" dirty="0"/>
              <a:t> </a:t>
            </a:r>
            <a:r>
              <a:rPr lang="en-US" sz="2000" dirty="0" err="1"/>
              <a:t>terbatas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rendah</a:t>
            </a:r>
            <a:r>
              <a:rPr lang="en-US" sz="2000" dirty="0"/>
              <a:t>, </a:t>
            </a:r>
            <a:r>
              <a:rPr lang="en-US" sz="2000" dirty="0" err="1"/>
              <a:t>menyebabkan</a:t>
            </a:r>
            <a:r>
              <a:rPr lang="en-US" sz="2000" dirty="0"/>
              <a:t> </a:t>
            </a:r>
            <a:r>
              <a:rPr lang="en-US" sz="2000" dirty="0" err="1"/>
              <a:t>bangsa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tertinggal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belakang</a:t>
            </a:r>
            <a:r>
              <a:rPr lang="en-US" sz="2000" dirty="0"/>
              <a:t>. </a:t>
            </a:r>
          </a:p>
          <a:p>
            <a:pPr algn="just"/>
            <a:r>
              <a:rPr lang="en-US" sz="2000" dirty="0" err="1" smtClean="0"/>
              <a:t>Kualitas</a:t>
            </a:r>
            <a:r>
              <a:rPr lang="en-US" sz="2000" dirty="0" smtClean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kunci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melahirkan</a:t>
            </a:r>
            <a:r>
              <a:rPr lang="en-US" sz="2000" dirty="0"/>
              <a:t> </a:t>
            </a:r>
            <a:r>
              <a:rPr lang="en-US" sz="2000" dirty="0" err="1"/>
              <a:t>generasi</a:t>
            </a:r>
            <a:r>
              <a:rPr lang="en-US" sz="2000" dirty="0"/>
              <a:t> </a:t>
            </a:r>
            <a:r>
              <a:rPr lang="en-US" sz="2000" dirty="0" err="1"/>
              <a:t>emas</a:t>
            </a:r>
            <a:r>
              <a:rPr lang="en-US" sz="2000" dirty="0"/>
              <a:t> Indonesia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tahun</a:t>
            </a:r>
            <a:r>
              <a:rPr lang="en-US" sz="2000" dirty="0"/>
              <a:t> </a:t>
            </a:r>
            <a:r>
              <a:rPr lang="en-US" sz="2000" dirty="0" smtClean="0"/>
              <a:t>2045</a:t>
            </a:r>
            <a:r>
              <a:rPr lang="en-US" sz="2000" dirty="0"/>
              <a:t> </a:t>
            </a:r>
            <a:r>
              <a:rPr lang="en-US" sz="2000" dirty="0" err="1"/>
              <a:t>Ciri</a:t>
            </a:r>
            <a:r>
              <a:rPr lang="en-US" sz="2000" dirty="0"/>
              <a:t> </a:t>
            </a:r>
            <a:r>
              <a:rPr lang="en-US" sz="2000" dirty="0" err="1"/>
              <a:t>persaingan</a:t>
            </a:r>
            <a:r>
              <a:rPr lang="en-US" sz="2000" dirty="0"/>
              <a:t> </a:t>
            </a:r>
            <a:r>
              <a:rPr lang="en-US" sz="2000" dirty="0" err="1"/>
              <a:t>masa</a:t>
            </a:r>
            <a:r>
              <a:rPr lang="en-US" sz="2000" dirty="0"/>
              <a:t> </a:t>
            </a:r>
            <a:r>
              <a:rPr lang="en-US" sz="2000" dirty="0" err="1"/>
              <a:t>depan</a:t>
            </a:r>
            <a:r>
              <a:rPr lang="en-US" sz="2000" dirty="0"/>
              <a:t> </a:t>
            </a:r>
            <a:r>
              <a:rPr lang="en-US" sz="2000" dirty="0" err="1"/>
              <a:t>bukan</a:t>
            </a:r>
            <a:r>
              <a:rPr lang="en-US" sz="2000" dirty="0"/>
              <a:t> </a:t>
            </a:r>
            <a:r>
              <a:rPr lang="en-US" sz="2000" dirty="0" err="1"/>
              <a:t>lagi</a:t>
            </a:r>
            <a:r>
              <a:rPr lang="en-US" sz="2000" dirty="0"/>
              <a:t> </a:t>
            </a:r>
            <a:r>
              <a:rPr lang="en-US" sz="2000" dirty="0" err="1"/>
              <a:t>ditandai</a:t>
            </a:r>
            <a:r>
              <a:rPr lang="en-US" sz="2000" dirty="0"/>
              <a:t> </a:t>
            </a:r>
            <a:r>
              <a:rPr lang="en-US" sz="2000" dirty="0" err="1"/>
              <a:t>konteks</a:t>
            </a:r>
            <a:r>
              <a:rPr lang="en-US" sz="2000" dirty="0"/>
              <a:t> </a:t>
            </a:r>
            <a:r>
              <a:rPr lang="en-US" sz="2000" dirty="0" err="1"/>
              <a:t>globalisasi</a:t>
            </a:r>
            <a:r>
              <a:rPr lang="en-US" sz="2000" dirty="0"/>
              <a:t> </a:t>
            </a:r>
            <a:r>
              <a:rPr lang="en-US" sz="2000" dirty="0" err="1"/>
              <a:t>abad</a:t>
            </a:r>
            <a:r>
              <a:rPr lang="en-US" sz="2000" dirty="0"/>
              <a:t> ke-20,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globalisasi</a:t>
            </a:r>
            <a:r>
              <a:rPr lang="en-US" sz="2000" dirty="0"/>
              <a:t> yang </a:t>
            </a:r>
            <a:r>
              <a:rPr lang="en-US" sz="2000" dirty="0" err="1"/>
              <a:t>bercorak</a:t>
            </a:r>
            <a:r>
              <a:rPr lang="en-US" sz="2000" dirty="0"/>
              <a:t> digital  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 err="1" smtClean="0"/>
              <a:t>generasi</a:t>
            </a:r>
            <a:r>
              <a:rPr lang="en-US" sz="2000" dirty="0" smtClean="0"/>
              <a:t> </a:t>
            </a:r>
            <a:r>
              <a:rPr lang="en-US" sz="2000" dirty="0" err="1" smtClean="0"/>
              <a:t>Emas</a:t>
            </a:r>
            <a:r>
              <a:rPr lang="en-US" sz="2000" dirty="0" smtClean="0"/>
              <a:t> Indonesia 2045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anak-anak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berada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usia</a:t>
            </a:r>
            <a:r>
              <a:rPr lang="en-US" sz="2000" dirty="0" smtClean="0"/>
              <a:t> </a:t>
            </a:r>
            <a:r>
              <a:rPr lang="en-US" sz="2000" dirty="0" err="1" smtClean="0"/>
              <a:t>sekolah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jenjang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</a:t>
            </a:r>
            <a:r>
              <a:rPr lang="en-US" sz="2000" dirty="0" err="1" smtClean="0"/>
              <a:t>anak</a:t>
            </a:r>
            <a:r>
              <a:rPr lang="en-US" sz="2000" dirty="0" smtClean="0"/>
              <a:t> </a:t>
            </a:r>
            <a:r>
              <a:rPr lang="en-US" sz="2000" dirty="0" err="1" smtClean="0"/>
              <a:t>usia</a:t>
            </a:r>
            <a:r>
              <a:rPr lang="en-US" sz="2000" dirty="0" smtClean="0"/>
              <a:t> </a:t>
            </a:r>
            <a:r>
              <a:rPr lang="en-US" sz="2000" dirty="0" err="1" smtClean="0"/>
              <a:t>dini</a:t>
            </a:r>
            <a:r>
              <a:rPr lang="en-US" sz="2000" dirty="0" smtClean="0"/>
              <a:t> </a:t>
            </a:r>
            <a:r>
              <a:rPr lang="en-US" sz="2000" dirty="0" err="1" smtClean="0"/>
              <a:t>hingga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</a:t>
            </a:r>
            <a:r>
              <a:rPr lang="en-US" sz="2000" dirty="0" err="1" smtClean="0"/>
              <a:t>menengah</a:t>
            </a:r>
            <a:r>
              <a:rPr lang="en-US" sz="2000" dirty="0" smtClean="0"/>
              <a:t>.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</a:t>
            </a:r>
            <a:r>
              <a:rPr lang="en-US" sz="2000" dirty="0" err="1" smtClean="0"/>
              <a:t>diharapkan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generasi</a:t>
            </a:r>
            <a:r>
              <a:rPr lang="en-US" sz="2000" dirty="0" smtClean="0"/>
              <a:t> </a:t>
            </a:r>
            <a:r>
              <a:rPr lang="en-US" sz="2000" dirty="0" err="1" smtClean="0"/>
              <a:t>unggul</a:t>
            </a:r>
            <a:r>
              <a:rPr lang="en-US" sz="2000" dirty="0" smtClean="0"/>
              <a:t> yang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menguasai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memanfaatkan</a:t>
            </a:r>
            <a:r>
              <a:rPr lang="en-US" sz="2000" dirty="0" smtClean="0"/>
              <a:t> </a:t>
            </a:r>
            <a:r>
              <a:rPr lang="en-US" sz="2000" dirty="0" err="1" smtClean="0"/>
              <a:t>perkembangan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sains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melejitkan</a:t>
            </a:r>
            <a:r>
              <a:rPr lang="en-US" sz="2000" dirty="0" smtClean="0"/>
              <a:t> </a:t>
            </a:r>
            <a:r>
              <a:rPr lang="en-US" sz="2000" dirty="0" err="1" smtClean="0"/>
              <a:t>daya</a:t>
            </a:r>
            <a:r>
              <a:rPr lang="en-US" sz="2000" dirty="0" smtClean="0"/>
              <a:t> </a:t>
            </a:r>
            <a:r>
              <a:rPr lang="en-US" sz="2000" dirty="0" err="1" smtClean="0"/>
              <a:t>saing</a:t>
            </a:r>
            <a:r>
              <a:rPr lang="en-US" sz="2000" dirty="0" smtClean="0"/>
              <a:t> </a:t>
            </a:r>
            <a:r>
              <a:rPr lang="en-US" sz="2000" dirty="0" err="1" smtClean="0"/>
              <a:t>bangsa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bidang</a:t>
            </a:r>
            <a:r>
              <a:rPr lang="en-US" sz="2000" dirty="0" smtClean="0"/>
              <a:t>, </a:t>
            </a:r>
            <a:r>
              <a:rPr lang="en-US" sz="2000" dirty="0" err="1" smtClean="0"/>
              <a:t>bahkan</a:t>
            </a:r>
            <a:r>
              <a:rPr lang="en-US" sz="2000" dirty="0" smtClean="0"/>
              <a:t>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berkreasi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berinovasi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memajukan</a:t>
            </a:r>
            <a:r>
              <a:rPr lang="en-US" sz="2000" dirty="0" smtClean="0"/>
              <a:t> </a:t>
            </a:r>
            <a:r>
              <a:rPr lang="en-US" sz="2000" dirty="0" err="1" smtClean="0"/>
              <a:t>Bangsa</a:t>
            </a:r>
            <a:r>
              <a:rPr lang="en-US" sz="2000" dirty="0" smtClean="0"/>
              <a:t> Indonesia</a:t>
            </a:r>
          </a:p>
          <a:p>
            <a:pPr algn="just"/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yo Hindari 7 Bentuk Tindak Pidana Korupsi | FileN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609600"/>
            <a:ext cx="6858001" cy="800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tikorupsi mahasisw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914400"/>
            <a:ext cx="6000750" cy="751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Dilema Menyontek - Kompasiana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438400"/>
            <a:ext cx="5372100" cy="1676400"/>
          </a:xfrm>
          <a:prstGeom prst="rect">
            <a:avLst/>
          </a:prstGeom>
          <a:noFill/>
        </p:spPr>
      </p:pic>
      <p:pic>
        <p:nvPicPr>
          <p:cNvPr id="63492" name="Picture 4" descr="Menyontek, Menunjukkan Konsep Diri yang Nega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343400"/>
            <a:ext cx="5334000" cy="401955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Nyontek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 descr="Menyontek, Apakah Sudah Menjadi Budaya di Indonesia? Halaman 1 -  Kompasian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8852" name="Picture 4" descr="Menyontek, Apakah Sudah Menjadi Budaya di Indonesia? Halaman 1 -  Kompasiana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5219700" cy="2771776"/>
          </a:xfrm>
          <a:prstGeom prst="rect">
            <a:avLst/>
          </a:prstGeom>
          <a:noFill/>
        </p:spPr>
      </p:pic>
      <p:pic>
        <p:nvPicPr>
          <p:cNvPr id="78854" name="Picture 6" descr="NYOL NYOL - Menumbuhkan Budaya Malu Menyontek Saat Ujian Masa-masa Ujian  selalu menimbulkan rasa berontak ingin meneriakkan sesuatu: “WOI JANGAN  NYONTEEEEK!!!!“ Sebel rasanya kalau liat banyak temen-temen yang nyontek  dan tidak m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800600"/>
            <a:ext cx="55626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6477000"/>
            <a:ext cx="5829300" cy="2057400"/>
          </a:xfrm>
          <a:solidFill>
            <a:srgbClr val="FFC000"/>
          </a:solidFill>
        </p:spPr>
        <p:txBody>
          <a:bodyPr/>
          <a:lstStyle/>
          <a:p>
            <a:r>
              <a:rPr lang="en-US" b="1" dirty="0" err="1" smtClean="0">
                <a:solidFill>
                  <a:srgbClr val="7030A0"/>
                </a:solidFill>
              </a:rPr>
              <a:t>Ciri-Ciri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Korupsi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831" y="5105400"/>
            <a:ext cx="3836084" cy="106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 descr="Euforia “Korupsi” Lembaga Perwakilan Rakyat - NegaraHukum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6858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Syed</a:t>
            </a:r>
            <a:r>
              <a:rPr lang="en-US" i="1" dirty="0" smtClean="0"/>
              <a:t> </a:t>
            </a:r>
            <a:r>
              <a:rPr lang="en-US" i="1" dirty="0" err="1"/>
              <a:t>H</a:t>
            </a:r>
            <a:r>
              <a:rPr lang="en-US" i="1" dirty="0" err="1" smtClean="0"/>
              <a:t>assein</a:t>
            </a:r>
            <a:r>
              <a:rPr lang="en-US" i="1" dirty="0" smtClean="0"/>
              <a:t> </a:t>
            </a:r>
            <a:r>
              <a:rPr lang="en-US" i="1" dirty="0" err="1" smtClean="0"/>
              <a:t>Alatas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i="1" dirty="0" err="1" smtClean="0"/>
              <a:t>memberikan</a:t>
            </a:r>
            <a:r>
              <a:rPr lang="en-US" i="1" dirty="0" smtClean="0"/>
              <a:t> </a:t>
            </a:r>
            <a:r>
              <a:rPr lang="en-US" i="1" dirty="0" err="1" smtClean="0"/>
              <a:t>ciri2</a:t>
            </a:r>
            <a:r>
              <a:rPr lang="en-US" i="1" dirty="0" smtClean="0"/>
              <a:t> </a:t>
            </a:r>
            <a:r>
              <a:rPr lang="en-US" i="1" dirty="0" err="1" smtClean="0"/>
              <a:t>korupsi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1.melibatkan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1 </a:t>
            </a:r>
            <a:r>
              <a:rPr lang="en-US" dirty="0" err="1" smtClean="0"/>
              <a:t>orang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2.bersifat</a:t>
            </a:r>
            <a:r>
              <a:rPr lang="en-US" dirty="0" smtClean="0"/>
              <a:t> </a:t>
            </a:r>
            <a:r>
              <a:rPr lang="en-US" dirty="0" err="1" smtClean="0"/>
              <a:t>rahasia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3.melibatkan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timbal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endParaRPr lang="en-US" dirty="0" smtClean="0"/>
          </a:p>
          <a:p>
            <a:r>
              <a:rPr lang="en-US" dirty="0" err="1" smtClean="0"/>
              <a:t>4.berlindung</a:t>
            </a:r>
            <a:r>
              <a:rPr lang="en-US" dirty="0" smtClean="0"/>
              <a:t> </a:t>
            </a:r>
            <a:r>
              <a:rPr lang="en-US" dirty="0" err="1" smtClean="0"/>
              <a:t>dibalik</a:t>
            </a:r>
            <a:r>
              <a:rPr lang="en-US" dirty="0" smtClean="0"/>
              <a:t> </a:t>
            </a:r>
            <a:r>
              <a:rPr lang="en-US" dirty="0" err="1" smtClean="0"/>
              <a:t>pembenaran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endParaRPr lang="en-US" dirty="0" smtClean="0"/>
          </a:p>
          <a:p>
            <a:r>
              <a:rPr lang="en-US" dirty="0" err="1" smtClean="0"/>
              <a:t>5.melibatkan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wewenang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 </a:t>
            </a:r>
            <a:r>
              <a:rPr lang="en-US" dirty="0" err="1" smtClean="0"/>
              <a:t>mempengaruhikeputusan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cap="all" dirty="0" smtClean="0">
                <a:solidFill>
                  <a:schemeClr val="tx1"/>
                </a:solidFill>
              </a:rPr>
              <a:t>Penyebab KORUPSI </a:t>
            </a:r>
            <a:r>
              <a:rPr lang="it-IT" cap="all" dirty="0">
                <a:solidFill>
                  <a:schemeClr val="tx1"/>
                </a:solidFill>
              </a:rPr>
              <a:t>MEREBAK </a:t>
            </a:r>
            <a:r>
              <a:rPr lang="it-IT" cap="all" dirty="0" smtClean="0">
                <a:solidFill>
                  <a:schemeClr val="tx1"/>
                </a:solidFill>
              </a:rPr>
              <a:t/>
            </a:r>
            <a:br>
              <a:rPr lang="it-IT" cap="all" dirty="0" smtClean="0">
                <a:solidFill>
                  <a:schemeClr val="tx1"/>
                </a:solidFill>
              </a:rPr>
            </a:br>
            <a:r>
              <a:rPr lang="it-IT" cap="all" dirty="0" smtClean="0">
                <a:solidFill>
                  <a:schemeClr val="tx1"/>
                </a:solidFill>
              </a:rPr>
              <a:t>DI </a:t>
            </a:r>
            <a:r>
              <a:rPr lang="it-IT" cap="all" dirty="0">
                <a:solidFill>
                  <a:schemeClr val="tx1"/>
                </a:solidFill>
              </a:rPr>
              <a:t>BUMI PANCASILA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1.ketiadaan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kelemahan</a:t>
            </a:r>
            <a:r>
              <a:rPr lang="en-US" dirty="0" smtClean="0"/>
              <a:t> </a:t>
            </a:r>
            <a:r>
              <a:rPr lang="en-US" dirty="0" err="1" smtClean="0"/>
              <a:t>kepemimpinan</a:t>
            </a:r>
            <a:r>
              <a:rPr lang="en-US" dirty="0" smtClean="0"/>
              <a:t> 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kelemahan</a:t>
            </a:r>
            <a:r>
              <a:rPr lang="en-US" dirty="0" smtClean="0"/>
              <a:t> </a:t>
            </a:r>
            <a:r>
              <a:rPr lang="en-US" dirty="0" err="1" smtClean="0"/>
              <a:t>ahlak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moral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i="1" dirty="0" err="1" smtClean="0">
                <a:sym typeface="Wingdings" pitchFamily="2" charset="2"/>
              </a:rPr>
              <a:t>Greedy</a:t>
            </a:r>
            <a:endParaRPr lang="en-US" i="1" dirty="0" smtClean="0"/>
          </a:p>
          <a:p>
            <a:r>
              <a:rPr lang="en-US" dirty="0" smtClean="0"/>
              <a:t>3.kemiskinan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i="1" dirty="0" smtClean="0">
                <a:sym typeface="Wingdings" pitchFamily="2" charset="2"/>
              </a:rPr>
              <a:t>Needy</a:t>
            </a:r>
            <a:endParaRPr lang="en-US" i="1" dirty="0" smtClean="0"/>
          </a:p>
          <a:p>
            <a:r>
              <a:rPr lang="en-US" dirty="0" smtClean="0"/>
              <a:t>4.faktor </a:t>
            </a:r>
            <a:r>
              <a:rPr lang="en-US" dirty="0" err="1" smtClean="0"/>
              <a:t>juridis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tiadanya</a:t>
            </a:r>
            <a:r>
              <a:rPr lang="en-US" dirty="0" smtClean="0"/>
              <a:t> </a:t>
            </a:r>
            <a:r>
              <a:rPr lang="en-US" dirty="0" err="1" smtClean="0"/>
              <a:t>hukuman</a:t>
            </a:r>
            <a:r>
              <a:rPr lang="en-US" dirty="0" smtClean="0"/>
              <a:t> yang </a:t>
            </a:r>
            <a:r>
              <a:rPr lang="en-US" dirty="0" err="1" smtClean="0"/>
              <a:t>keras</a:t>
            </a:r>
            <a:endParaRPr lang="en-US" dirty="0" smtClean="0"/>
          </a:p>
          <a:p>
            <a:r>
              <a:rPr lang="en-US" dirty="0" smtClean="0"/>
              <a:t>5.kelangkaan </a:t>
            </a:r>
            <a:r>
              <a:rPr lang="en-US" dirty="0" err="1" smtClean="0"/>
              <a:t>lingkungan</a:t>
            </a:r>
            <a:r>
              <a:rPr lang="en-US" dirty="0" smtClean="0"/>
              <a:t> anti </a:t>
            </a:r>
            <a:r>
              <a:rPr lang="en-US" dirty="0" err="1" smtClean="0"/>
              <a:t>korupsi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Tokoh Nasional yang Masyhur sebagai Sosok Anti Korupsi – Jurnab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6191250" cy="845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SAR HUKUM TENTANG KORUPSI TERKAIT SEKTOR BISNIS - PDF Free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0"/>
            <a:ext cx="6702425" cy="883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867400"/>
            <a:ext cx="6858000" cy="266700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Character Anti </a:t>
            </a:r>
            <a:r>
              <a:rPr lang="en-US" dirty="0" err="1" smtClean="0"/>
              <a:t>Korupsi</a:t>
            </a:r>
            <a:r>
              <a:rPr lang="en-US" dirty="0" smtClean="0"/>
              <a:t> ?</a:t>
            </a:r>
            <a:endParaRPr lang="en-US" dirty="0"/>
          </a:p>
        </p:txBody>
      </p:sp>
      <p:pic>
        <p:nvPicPr>
          <p:cNvPr id="2050" name="Picture 2" descr="Pusat Studi Syariah dan Konstitusi UIN Sunan Kalijaga Yogyakar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6858000" cy="300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000" dirty="0" err="1"/>
              <a:t>Selain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kompetensi</a:t>
            </a:r>
            <a:r>
              <a:rPr lang="en-US" sz="2000" dirty="0"/>
              <a:t> </a:t>
            </a:r>
            <a:r>
              <a:rPr lang="en-US" sz="2000" dirty="0" err="1"/>
              <a:t>abad</a:t>
            </a:r>
            <a:r>
              <a:rPr lang="en-US" sz="2000" dirty="0"/>
              <a:t> ke-21, </a:t>
            </a:r>
            <a:r>
              <a:rPr lang="en-US" sz="2000" dirty="0" err="1"/>
              <a:t>generasi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karakter</a:t>
            </a:r>
            <a:r>
              <a:rPr lang="en-US" sz="2000" dirty="0"/>
              <a:t> </a:t>
            </a:r>
            <a:r>
              <a:rPr lang="en-US" sz="2000" dirty="0" err="1"/>
              <a:t>keindonesiaan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komitmen</a:t>
            </a:r>
            <a:r>
              <a:rPr lang="en-US" sz="2000" dirty="0"/>
              <a:t> yang </a:t>
            </a:r>
            <a:r>
              <a:rPr lang="en-US" sz="2000" dirty="0" err="1"/>
              <a:t>kuat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ideologi</a:t>
            </a:r>
            <a:r>
              <a:rPr lang="en-US" sz="2000" dirty="0"/>
              <a:t> </a:t>
            </a:r>
            <a:r>
              <a:rPr lang="en-US" sz="2000" dirty="0" err="1"/>
              <a:t>Pancasila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nilai-nilai</a:t>
            </a:r>
            <a:r>
              <a:rPr lang="en-US" sz="2000" dirty="0"/>
              <a:t> </a:t>
            </a:r>
            <a:r>
              <a:rPr lang="en-US" sz="2000" dirty="0" err="1"/>
              <a:t>moderasi</a:t>
            </a:r>
            <a:r>
              <a:rPr lang="en-US" sz="2000" dirty="0"/>
              <a:t> </a:t>
            </a:r>
            <a:r>
              <a:rPr lang="en-US" sz="2000" dirty="0" err="1" smtClean="0"/>
              <a:t>beragama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menyadari</a:t>
            </a:r>
            <a:r>
              <a:rPr lang="en-US" sz="2000" dirty="0"/>
              <a:t> </a:t>
            </a:r>
            <a:r>
              <a:rPr lang="en-US" sz="2000" dirty="0" err="1"/>
              <a:t>jati</a:t>
            </a:r>
            <a:r>
              <a:rPr lang="en-US" sz="2000" dirty="0"/>
              <a:t> </a:t>
            </a:r>
            <a:r>
              <a:rPr lang="en-US" sz="2000" dirty="0" err="1"/>
              <a:t>dirinya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 Indonesia yang </a:t>
            </a:r>
            <a:r>
              <a:rPr lang="en-US" sz="2000" dirty="0" err="1"/>
              <a:t>berwawasan</a:t>
            </a:r>
            <a:r>
              <a:rPr lang="en-US" sz="2000" dirty="0"/>
              <a:t> </a:t>
            </a:r>
            <a:r>
              <a:rPr lang="en-US" sz="2000" dirty="0" err="1"/>
              <a:t>Pancasila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diharapkan</a:t>
            </a:r>
            <a:r>
              <a:rPr lang="en-US" sz="2000" dirty="0"/>
              <a:t> </a:t>
            </a:r>
            <a:r>
              <a:rPr lang="en-US" sz="2000" dirty="0" err="1"/>
              <a:t>mentalitas</a:t>
            </a:r>
            <a:r>
              <a:rPr lang="en-US" sz="2000" dirty="0"/>
              <a:t> SDM Indonesia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bangkit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bergerak</a:t>
            </a:r>
            <a:r>
              <a:rPr lang="en-US" sz="2000" dirty="0"/>
              <a:t> </a:t>
            </a:r>
            <a:r>
              <a:rPr lang="en-US" sz="2000" dirty="0" err="1"/>
              <a:t>demi</a:t>
            </a:r>
            <a:r>
              <a:rPr lang="en-US" sz="2000" dirty="0"/>
              <a:t> </a:t>
            </a:r>
            <a:r>
              <a:rPr lang="en-US" sz="2000" dirty="0" err="1"/>
              <a:t>mewujudkan</a:t>
            </a:r>
            <a:r>
              <a:rPr lang="en-US" sz="2000" dirty="0"/>
              <a:t> </a:t>
            </a:r>
            <a:r>
              <a:rPr lang="en-US" sz="2000" dirty="0" err="1"/>
              <a:t>Visi</a:t>
            </a:r>
            <a:r>
              <a:rPr lang="en-US" sz="2000" dirty="0"/>
              <a:t> </a:t>
            </a:r>
            <a:r>
              <a:rPr lang="en-US" sz="2000" dirty="0" smtClean="0"/>
              <a:t>Indonesia 2045.</a:t>
            </a:r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err="1" smtClean="0"/>
              <a:t>Dosen,Penyuluh</a:t>
            </a:r>
            <a:r>
              <a:rPr lang="en-US" sz="2000" dirty="0" smtClean="0"/>
              <a:t> </a:t>
            </a:r>
          </a:p>
          <a:p>
            <a:pPr algn="just"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Perilaku</a:t>
            </a:r>
            <a:r>
              <a:rPr lang="en-US" sz="2000" dirty="0" smtClean="0"/>
              <a:t> Anti </a:t>
            </a:r>
            <a:r>
              <a:rPr lang="en-US" sz="2000" dirty="0" err="1" smtClean="0"/>
              <a:t>Korupsi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</a:t>
            </a:r>
            <a:r>
              <a:rPr lang="en-US" sz="2000" dirty="0" err="1" smtClean="0"/>
              <a:t>Sekolah</a:t>
            </a:r>
            <a:endParaRPr lang="en-US" sz="2000" dirty="0" smtClean="0"/>
          </a:p>
          <a:p>
            <a:pPr algn="just">
              <a:buNone/>
            </a:pPr>
            <a:r>
              <a:rPr lang="en-US" sz="2000" dirty="0"/>
              <a:t>	</a:t>
            </a:r>
            <a:endParaRPr lang="en-US" sz="2000" dirty="0" smtClean="0"/>
          </a:p>
          <a:p>
            <a:pPr algn="just"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Dr.Drs.Bambang</a:t>
            </a:r>
            <a:r>
              <a:rPr lang="en-US" sz="2000" dirty="0" smtClean="0"/>
              <a:t> </a:t>
            </a:r>
            <a:r>
              <a:rPr lang="en-US" sz="2000" dirty="0" err="1" smtClean="0"/>
              <a:t>Karsono,SH.MM</a:t>
            </a:r>
            <a:r>
              <a:rPr lang="en-US" sz="2000" dirty="0" smtClean="0"/>
              <a:t>.</a:t>
            </a:r>
          </a:p>
          <a:p>
            <a:pPr algn="just"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Dr.Amalia</a:t>
            </a:r>
            <a:r>
              <a:rPr lang="en-US" sz="2000" dirty="0" smtClean="0"/>
              <a:t> </a:t>
            </a:r>
            <a:r>
              <a:rPr lang="en-US" sz="2000" dirty="0" err="1" smtClean="0"/>
              <a:t>Syauket,SH.Msi</a:t>
            </a:r>
            <a:r>
              <a:rPr lang="en-US" sz="2000" dirty="0" smtClean="0"/>
              <a:t>.</a:t>
            </a:r>
          </a:p>
          <a:p>
            <a:pPr algn="just"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Mic</a:t>
            </a:r>
            <a:r>
              <a:rPr lang="en-US" sz="2000" dirty="0" smtClean="0"/>
              <a:t> </a:t>
            </a:r>
            <a:r>
              <a:rPr lang="en-US" sz="2000" dirty="0" err="1" smtClean="0"/>
              <a:t>Finanto</a:t>
            </a:r>
            <a:r>
              <a:rPr lang="en-US" sz="2000" dirty="0" smtClean="0"/>
              <a:t> </a:t>
            </a:r>
            <a:r>
              <a:rPr lang="en-US" sz="2000" dirty="0" err="1" smtClean="0"/>
              <a:t>Ario</a:t>
            </a:r>
            <a:r>
              <a:rPr lang="en-US" sz="2000" dirty="0" smtClean="0"/>
              <a:t> </a:t>
            </a:r>
            <a:r>
              <a:rPr lang="en-US" sz="2000" dirty="0" err="1" smtClean="0"/>
              <a:t>Bangun,S.Psi.Msi</a:t>
            </a:r>
            <a:r>
              <a:rPr lang="en-US" sz="2000" dirty="0" smtClean="0"/>
              <a:t>.</a:t>
            </a:r>
          </a:p>
          <a:p>
            <a:pPr algn="just"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Ferdy</a:t>
            </a:r>
            <a:r>
              <a:rPr lang="en-US" sz="2000" dirty="0" smtClean="0"/>
              <a:t> </a:t>
            </a:r>
            <a:r>
              <a:rPr lang="en-US" sz="2000" dirty="0" err="1" smtClean="0"/>
              <a:t>Muzzamil,MPsi.Psikolog</a:t>
            </a:r>
            <a:endParaRPr lang="en-US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hfud MD: Koruptor di Indonesia 1298 Orang, 86 Persen Lulusan Perguruan  Tinggi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408" y="762001"/>
            <a:ext cx="593718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457200" y="4495800"/>
          <a:ext cx="6096000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Slide" r:id="rId4" imgW="4569620" imgH="3426290" progId="PowerPoint.Slide.12">
                  <p:embed/>
                </p:oleObj>
              </mc:Choice>
              <mc:Fallback>
                <p:oleObj name="Slide" r:id="rId4" imgW="4569620" imgH="3426290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95800"/>
                        <a:ext cx="6096000" cy="279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ceboo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533400"/>
            <a:ext cx="53149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Prinsip-Prinsip Pendidikan Anti Korupsi | Kelas M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495800"/>
            <a:ext cx="54864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&#10;Menimbulkan rasa takut untuk&#10;korupsi&#10;PENINDAKAN&#10;Tidak bisa korupsi.&#10;PERBAIKAN SISTEM&#10;Tidak mau korupsi.&#10;EDUKASI DAN KAMP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60579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3400" y="5105400"/>
            <a:ext cx="5943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Memberantas</a:t>
            </a:r>
            <a:r>
              <a:rPr lang="en-US" dirty="0" smtClean="0"/>
              <a:t> </a:t>
            </a:r>
            <a:r>
              <a:rPr lang="en-US" b="1" dirty="0" err="1" smtClean="0"/>
              <a:t>korupsi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Indonesia</a:t>
            </a:r>
            <a:r>
              <a:rPr lang="en-US" dirty="0" smtClean="0"/>
              <a:t> 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berkelanjutan</a:t>
            </a:r>
            <a:r>
              <a:rPr lang="en-US" dirty="0" smtClean="0"/>
              <a:t> yang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.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 </a:t>
            </a:r>
            <a:r>
              <a:rPr lang="en-US" b="1" dirty="0" err="1" smtClean="0"/>
              <a:t>strategi</a:t>
            </a:r>
            <a:r>
              <a:rPr lang="en-US" b="1" dirty="0" smtClean="0"/>
              <a:t> </a:t>
            </a:r>
            <a:r>
              <a:rPr lang="en-US" b="1" dirty="0" err="1" smtClean="0"/>
              <a:t>pemberantasan</a:t>
            </a:r>
            <a:r>
              <a:rPr lang="en-US" b="1" dirty="0" smtClean="0"/>
              <a:t> </a:t>
            </a:r>
            <a:r>
              <a:rPr lang="en-US" b="1" dirty="0" err="1" smtClean="0"/>
              <a:t>korupsi</a:t>
            </a:r>
            <a:r>
              <a:rPr lang="en-US" dirty="0" smtClean="0"/>
              <a:t> yang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dijalankan</a:t>
            </a:r>
            <a:r>
              <a:rPr lang="en-US" dirty="0" smtClean="0"/>
              <a:t> </a:t>
            </a:r>
            <a:r>
              <a:rPr lang="en-US" b="1" dirty="0" err="1" smtClean="0"/>
              <a:t>di</a:t>
            </a:r>
            <a:r>
              <a:rPr lang="en-US" b="1" dirty="0" smtClean="0"/>
              <a:t> Indonesia</a:t>
            </a:r>
            <a:r>
              <a:rPr lang="en-US" dirty="0" smtClean="0"/>
              <a:t>, KPK </a:t>
            </a:r>
            <a:r>
              <a:rPr lang="en-US" dirty="0" err="1" smtClean="0"/>
              <a:t>menyebutnya</a:t>
            </a:r>
            <a:r>
              <a:rPr lang="en-US" dirty="0" smtClean="0"/>
              <a:t>: </a:t>
            </a:r>
            <a:r>
              <a:rPr lang="en-US" dirty="0" err="1" smtClean="0"/>
              <a:t>Trisula</a:t>
            </a:r>
            <a:r>
              <a:rPr lang="en-US" dirty="0" smtClean="0"/>
              <a:t> </a:t>
            </a:r>
            <a:r>
              <a:rPr lang="en-US" b="1" dirty="0" err="1" smtClean="0"/>
              <a:t>Pemberantasan</a:t>
            </a:r>
            <a:r>
              <a:rPr lang="en-US" b="1" dirty="0" smtClean="0"/>
              <a:t> </a:t>
            </a:r>
            <a:r>
              <a:rPr lang="en-US" b="1" dirty="0" err="1" smtClean="0"/>
              <a:t>Korupsi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Sula</a:t>
            </a:r>
            <a:r>
              <a:rPr lang="en-US" dirty="0" smtClean="0"/>
              <a:t> </a:t>
            </a:r>
            <a:r>
              <a:rPr lang="en-US" dirty="0" err="1" smtClean="0"/>
              <a:t>Penindakan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Sula</a:t>
            </a:r>
            <a:r>
              <a:rPr lang="en-US" dirty="0" smtClean="0"/>
              <a:t> </a:t>
            </a:r>
            <a:r>
              <a:rPr lang="en-US" dirty="0" err="1" smtClean="0"/>
              <a:t>Pencegahan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Sula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Hubungan</a:t>
            </a:r>
            <a:r>
              <a:rPr lang="en-US" dirty="0" smtClean="0"/>
              <a:t> PAK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Pendidikan</a:t>
            </a:r>
            <a:r>
              <a:rPr lang="en-US" sz="3200" dirty="0" smtClean="0"/>
              <a:t> anti </a:t>
            </a:r>
            <a:r>
              <a:rPr lang="en-US" sz="3200" dirty="0" err="1" smtClean="0"/>
              <a:t>korupsi</a:t>
            </a:r>
            <a:r>
              <a:rPr lang="en-US" sz="3200" dirty="0" smtClean="0"/>
              <a:t> </a:t>
            </a:r>
            <a:r>
              <a:rPr lang="en-US" sz="3200" dirty="0" err="1" smtClean="0"/>
              <a:t>diajarkan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 </a:t>
            </a:r>
            <a:r>
              <a:rPr lang="en-US" sz="3200" dirty="0" err="1" smtClean="0"/>
              <a:t>pembentukan</a:t>
            </a:r>
            <a:r>
              <a:rPr lang="en-US" sz="3200" dirty="0" smtClean="0"/>
              <a:t> </a:t>
            </a:r>
            <a:r>
              <a:rPr lang="en-US" sz="3200" dirty="0" err="1" smtClean="0"/>
              <a:t>sikap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nilai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 </a:t>
            </a:r>
            <a:r>
              <a:rPr lang="en-US" sz="3200" dirty="0" err="1" smtClean="0"/>
              <a:t>karakter</a:t>
            </a:r>
            <a:r>
              <a:rPr lang="en-US" sz="3200" dirty="0" smtClean="0"/>
              <a:t> </a:t>
            </a:r>
            <a:r>
              <a:rPr lang="en-US" sz="3200" dirty="0" err="1" smtClean="0"/>
              <a:t>sebagai</a:t>
            </a:r>
            <a:r>
              <a:rPr lang="en-US" sz="3200" dirty="0" smtClean="0"/>
              <a:t> </a:t>
            </a:r>
            <a:r>
              <a:rPr lang="en-US" sz="3200" dirty="0" err="1" smtClean="0"/>
              <a:t>strategi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 </a:t>
            </a:r>
            <a:r>
              <a:rPr lang="en-US" sz="3200" dirty="0" err="1" smtClean="0"/>
              <a:t>pembentukan</a:t>
            </a:r>
            <a:r>
              <a:rPr lang="en-US" sz="3200" dirty="0" smtClean="0"/>
              <a:t> </a:t>
            </a:r>
            <a:r>
              <a:rPr lang="en-US" sz="3200" dirty="0" err="1" smtClean="0"/>
              <a:t>sikap</a:t>
            </a:r>
            <a:r>
              <a:rPr lang="en-US" sz="3200" dirty="0" smtClean="0"/>
              <a:t> </a:t>
            </a:r>
            <a:r>
              <a:rPr lang="en-US" sz="3200" dirty="0" err="1" smtClean="0"/>
              <a:t>kejujuran</a:t>
            </a:r>
            <a:r>
              <a:rPr lang="en-US" sz="3200" dirty="0" smtClean="0"/>
              <a:t>, </a:t>
            </a:r>
            <a:r>
              <a:rPr lang="en-US" sz="3200" dirty="0" err="1" smtClean="0"/>
              <a:t>kepedulian</a:t>
            </a:r>
            <a:r>
              <a:rPr lang="en-US" sz="3200" dirty="0" smtClean="0"/>
              <a:t>, </a:t>
            </a:r>
            <a:r>
              <a:rPr lang="en-US" sz="3200" dirty="0" err="1" smtClean="0"/>
              <a:t>kemandirian</a:t>
            </a:r>
            <a:r>
              <a:rPr lang="en-US" sz="3200" dirty="0" smtClean="0"/>
              <a:t>, </a:t>
            </a:r>
            <a:r>
              <a:rPr lang="en-US" sz="3200" dirty="0" err="1" smtClean="0"/>
              <a:t>kedisiplinan</a:t>
            </a:r>
            <a:r>
              <a:rPr lang="en-US" sz="3200" dirty="0" smtClean="0"/>
              <a:t>, </a:t>
            </a:r>
            <a:r>
              <a:rPr lang="en-US" sz="3200" dirty="0" err="1" smtClean="0"/>
              <a:t>tanggungjawab</a:t>
            </a:r>
            <a:r>
              <a:rPr lang="en-US" sz="3200" dirty="0" smtClean="0"/>
              <a:t>, </a:t>
            </a:r>
            <a:r>
              <a:rPr lang="en-US" sz="3200" dirty="0" err="1" smtClean="0"/>
              <a:t>kerja</a:t>
            </a:r>
            <a:r>
              <a:rPr lang="en-US" sz="3200" dirty="0" smtClean="0"/>
              <a:t> </a:t>
            </a:r>
            <a:r>
              <a:rPr lang="en-US" sz="3200" dirty="0" err="1" smtClean="0"/>
              <a:t>keras</a:t>
            </a:r>
            <a:r>
              <a:rPr lang="en-US" sz="3200" dirty="0" smtClean="0"/>
              <a:t>, </a:t>
            </a:r>
            <a:r>
              <a:rPr lang="en-US" sz="3200" dirty="0" err="1" smtClean="0"/>
              <a:t>sederhana</a:t>
            </a:r>
            <a:r>
              <a:rPr lang="en-US" sz="3200" dirty="0" smtClean="0"/>
              <a:t>, </a:t>
            </a:r>
            <a:r>
              <a:rPr lang="en-US" sz="3200" dirty="0" err="1" smtClean="0"/>
              <a:t>keberanian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adil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75778" name="Picture 2" descr="Yang Maling siapa, Yang disalahin siapa （*＾ワ＾*）DPR VS KPK | KASK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248400"/>
            <a:ext cx="60960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Penyuluhan Pembangunan: MEMBENTUK KARAKTER ANTI KORUP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 descr="5 Nilai Karakter Bekal Indonesia Emas 2045 – TUIND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2" name="AutoShape 4" descr="5 Nilai Karakter Bekal Indonesia Emas 2045 – TUIND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494" name="Picture 6" descr="Kebijakan Penguatan Pendidikan Karakter - Pusat Penguatan Karak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19400"/>
            <a:ext cx="6858000" cy="54102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Generasi</a:t>
            </a:r>
            <a:r>
              <a:rPr lang="en-US" dirty="0" smtClean="0"/>
              <a:t> </a:t>
            </a:r>
            <a:r>
              <a:rPr lang="en-US" dirty="0" err="1" smtClean="0"/>
              <a:t>Emas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1.INTERGRASI PPK DALAM PEMBELAJARAN BERBASIS HO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 descr="5 Nilai Karakter Bekal Indonesia Emas 2045 – TUIND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5540" name="Picture 4" descr="Kebijakan Penguatan Pendidikan Karakter - Pusat Penguatan Karak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6858000" cy="845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Integritas</a:t>
            </a:r>
            <a:r>
              <a:rPr lang="en-US" dirty="0" smtClean="0">
                <a:solidFill>
                  <a:srgbClr val="00B050"/>
                </a:solidFill>
              </a:rPr>
              <a:t> Dan </a:t>
            </a:r>
            <a:r>
              <a:rPr lang="en-US" dirty="0" err="1" smtClean="0">
                <a:solidFill>
                  <a:srgbClr val="00B050"/>
                </a:solidFill>
              </a:rPr>
              <a:t>Karakter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Karakter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adalah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siapa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Anda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err="1" smtClean="0">
                <a:solidFill>
                  <a:srgbClr val="C00000"/>
                </a:solidFill>
              </a:rPr>
              <a:t>Karakter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mendefinisikan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menentukan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tindakan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Anda</a:t>
            </a:r>
            <a:r>
              <a:rPr lang="en-US" dirty="0" smtClean="0">
                <a:solidFill>
                  <a:srgbClr val="C00000"/>
                </a:solidFill>
              </a:rPr>
              <a:t>, yang </a:t>
            </a:r>
            <a:r>
              <a:rPr lang="en-US" dirty="0" err="1" smtClean="0">
                <a:solidFill>
                  <a:srgbClr val="C00000"/>
                </a:solidFill>
              </a:rPr>
              <a:t>idealnya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menuju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arah</a:t>
            </a:r>
            <a:r>
              <a:rPr lang="en-US" dirty="0" smtClean="0">
                <a:solidFill>
                  <a:srgbClr val="C00000"/>
                </a:solidFill>
              </a:rPr>
              <a:t> yang </a:t>
            </a:r>
            <a:r>
              <a:rPr lang="en-US" dirty="0" err="1" smtClean="0">
                <a:solidFill>
                  <a:srgbClr val="C00000"/>
                </a:solidFill>
              </a:rPr>
              <a:t>positif</a:t>
            </a:r>
            <a:r>
              <a:rPr lang="en-US" dirty="0" smtClean="0"/>
              <a:t>. </a:t>
            </a:r>
            <a:r>
              <a:rPr lang="en-US" b="1" dirty="0" err="1" smtClean="0">
                <a:solidFill>
                  <a:srgbClr val="C00000"/>
                </a:solidFill>
              </a:rPr>
              <a:t>Integritas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adalah</a:t>
            </a:r>
            <a:r>
              <a:rPr lang="en-US" b="1" dirty="0" smtClean="0">
                <a:solidFill>
                  <a:srgbClr val="C00000"/>
                </a:solidFill>
              </a:rPr>
              <a:t> </a:t>
            </a:r>
            <a:r>
              <a:rPr lang="en-US" b="1" dirty="0" err="1" smtClean="0">
                <a:solidFill>
                  <a:srgbClr val="C00000"/>
                </a:solidFill>
              </a:rPr>
              <a:t>kecondongan</a:t>
            </a:r>
            <a:r>
              <a:rPr lang="en-US" b="1" dirty="0" smtClean="0">
                <a:solidFill>
                  <a:srgbClr val="C00000"/>
                </a:solidFill>
              </a:rPr>
              <a:t> yang </a:t>
            </a:r>
            <a:r>
              <a:rPr lang="en-US" b="1" dirty="0" err="1" smtClean="0">
                <a:solidFill>
                  <a:srgbClr val="C00000"/>
                </a:solidFill>
              </a:rPr>
              <a:t>teguh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pada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seperangkat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aturan</a:t>
            </a:r>
            <a:r>
              <a:rPr lang="en-US" b="1" dirty="0" smtClean="0">
                <a:solidFill>
                  <a:srgbClr val="C00000"/>
                </a:solidFill>
              </a:rPr>
              <a:t> moral </a:t>
            </a:r>
            <a:r>
              <a:rPr lang="en-US" b="1" dirty="0" err="1" smtClean="0">
                <a:solidFill>
                  <a:srgbClr val="C00000"/>
                </a:solidFill>
              </a:rPr>
              <a:t>atau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kode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etik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</a:rPr>
              <a:t>tanpa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tergoyahkan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tetap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kokoh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</a:rPr>
              <a:t>utuh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</a:rPr>
              <a:t>serta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tidak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mendua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hati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6802" name="Picture 2" descr="Reputasi vs Karakter Pdt. R.W. Sagala - ppt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39000"/>
            <a:ext cx="6858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KURIKULUM Pengertian Kurikulum UU No 202003 kurikulum Kurikul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858000" cy="3733800"/>
          </a:xfrm>
          <a:prstGeom prst="rect">
            <a:avLst/>
          </a:prstGeom>
          <a:noFill/>
        </p:spPr>
      </p:pic>
      <p:pic>
        <p:nvPicPr>
          <p:cNvPr id="69636" name="Picture 4" descr="KURIKULUM Pengertian Kurikulum UU No 202003 kurikulum Kurikul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91000"/>
            <a:ext cx="6858000" cy="4533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096000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PPT - MEMBENTUK KARAKTER MAHASISWA ANTI KORUPSI PowerPoint Presentation -  ID:30831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495800"/>
          </a:xfrm>
          <a:prstGeom prst="rect">
            <a:avLst/>
          </a:prstGeom>
          <a:noFill/>
        </p:spPr>
      </p:pic>
      <p:sp>
        <p:nvSpPr>
          <p:cNvPr id="72710" name="AutoShape 6" descr="Integritas, nilai nilai anti korupsi dan benturan kepenting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2" name="AutoShape 8" descr="Integritas, nilai nilai anti korupsi dan benturan kepenting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4" name="AutoShape 10" descr="Integritas, nilai nilai anti korupsi dan benturan kepenting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4876800"/>
            <a:ext cx="5867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Arial Black" pitchFamily="34" charset="0"/>
              </a:rPr>
              <a:t>Berbicara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soal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sikap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antikorupsi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tidak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terlepas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dari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kata</a:t>
            </a:r>
            <a:r>
              <a:rPr lang="en-US" b="1" dirty="0" smtClean="0">
                <a:latin typeface="Arial Black" pitchFamily="34" charset="0"/>
              </a:rPr>
              <a:t> "</a:t>
            </a:r>
            <a:r>
              <a:rPr lang="en-US" b="1" dirty="0" err="1" smtClean="0">
                <a:latin typeface="Arial Black" pitchFamily="34" charset="0"/>
              </a:rPr>
              <a:t>integritas</a:t>
            </a:r>
            <a:r>
              <a:rPr lang="en-US" b="1" dirty="0" smtClean="0">
                <a:latin typeface="Arial Black" pitchFamily="34" charset="0"/>
              </a:rPr>
              <a:t>". </a:t>
            </a:r>
            <a:r>
              <a:rPr lang="en-US" b="1" dirty="0" err="1" smtClean="0">
                <a:latin typeface="Arial Black" pitchFamily="34" charset="0"/>
              </a:rPr>
              <a:t>Seseorang</a:t>
            </a:r>
            <a:r>
              <a:rPr lang="en-US" b="1" dirty="0" smtClean="0">
                <a:latin typeface="Arial Black" pitchFamily="34" charset="0"/>
              </a:rPr>
              <a:t> yang </a:t>
            </a:r>
            <a:r>
              <a:rPr lang="en-US" b="1" dirty="0" err="1" smtClean="0">
                <a:latin typeface="Arial Black" pitchFamily="34" charset="0"/>
              </a:rPr>
              <a:t>menjaga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integritas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akan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memiliki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sikap</a:t>
            </a:r>
            <a:r>
              <a:rPr lang="en-US" b="1" dirty="0" smtClean="0">
                <a:latin typeface="Arial Black" pitchFamily="34" charset="0"/>
              </a:rPr>
              <a:t> yang </a:t>
            </a:r>
            <a:r>
              <a:rPr lang="en-US" b="1" dirty="0" err="1" smtClean="0">
                <a:latin typeface="Arial Black" pitchFamily="34" charset="0"/>
              </a:rPr>
              <a:t>mencegahnya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untuk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melakukan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tindak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pidana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korupsi</a:t>
            </a:r>
            <a:r>
              <a:rPr lang="en-US" b="1" dirty="0" smtClean="0">
                <a:latin typeface="Arial Black" pitchFamily="34" charset="0"/>
              </a:rPr>
              <a:t>. </a:t>
            </a:r>
            <a:r>
              <a:rPr lang="en-US" b="1" dirty="0" err="1" smtClean="0">
                <a:latin typeface="Arial Black" pitchFamily="34" charset="0"/>
              </a:rPr>
              <a:t>Karena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itulah</a:t>
            </a:r>
            <a:r>
              <a:rPr lang="en-US" b="1" dirty="0" smtClean="0">
                <a:latin typeface="Arial Black" pitchFamily="34" charset="0"/>
              </a:rPr>
              <a:t>, </a:t>
            </a:r>
            <a:r>
              <a:rPr lang="en-US" b="1" dirty="0" err="1" smtClean="0">
                <a:latin typeface="Arial Black" pitchFamily="34" charset="0"/>
              </a:rPr>
              <a:t>nilai-nilai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integritas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menjadi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salah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satu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hal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penting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dalam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pencegahan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korupsi</a:t>
            </a:r>
            <a:r>
              <a:rPr lang="en-US" dirty="0" smtClean="0"/>
              <a:t>.  </a:t>
            </a:r>
            <a:r>
              <a:rPr lang="en-US" dirty="0" smtClean="0">
                <a:latin typeface="Arial Black" pitchFamily="34" charset="0"/>
              </a:rPr>
              <a:t>KPK </a:t>
            </a:r>
            <a:r>
              <a:rPr lang="en-US" dirty="0" err="1" smtClean="0">
                <a:latin typeface="Arial Black" pitchFamily="34" charset="0"/>
              </a:rPr>
              <a:t>merilis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sembilan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nilai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integritas</a:t>
            </a:r>
            <a:r>
              <a:rPr lang="en-US" dirty="0" smtClean="0">
                <a:latin typeface="Arial Black" pitchFamily="34" charset="0"/>
              </a:rPr>
              <a:t> yang </a:t>
            </a:r>
            <a:r>
              <a:rPr lang="en-US" dirty="0" err="1" smtClean="0">
                <a:latin typeface="Arial Black" pitchFamily="34" charset="0"/>
              </a:rPr>
              <a:t>bisa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mencegah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terjadinya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tindak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korupsi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Nilai-Nilai Pendidikan dan Integritas Kepribadian - ppt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apkah Kamu jadi Generasi Emas 2045 | Indonesia Bai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11956" y="304800"/>
            <a:ext cx="6034088" cy="7862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Kesimpulan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err="1" smtClean="0"/>
              <a:t>Generasi</a:t>
            </a:r>
            <a:r>
              <a:rPr lang="en-US" sz="2000" dirty="0" smtClean="0"/>
              <a:t> Z yang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masih</a:t>
            </a:r>
            <a:r>
              <a:rPr lang="en-US" sz="2000" dirty="0" smtClean="0"/>
              <a:t> </a:t>
            </a:r>
            <a:r>
              <a:rPr lang="en-US" sz="2000" dirty="0" err="1" smtClean="0"/>
              <a:t>duduk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bangku</a:t>
            </a:r>
            <a:r>
              <a:rPr lang="en-US" sz="2000" dirty="0" smtClean="0"/>
              <a:t> </a:t>
            </a:r>
            <a:r>
              <a:rPr lang="en-US" sz="2000" dirty="0" err="1" smtClean="0"/>
              <a:t>sekolah</a:t>
            </a:r>
            <a:r>
              <a:rPr lang="en-US" sz="2000" dirty="0" smtClean="0"/>
              <a:t> </a:t>
            </a:r>
            <a:r>
              <a:rPr lang="en-US" sz="2000" dirty="0" err="1" smtClean="0"/>
              <a:t>jenjang</a:t>
            </a:r>
            <a:r>
              <a:rPr lang="en-US" sz="2000" dirty="0" smtClean="0"/>
              <a:t> SMP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rentan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kecenderungan</a:t>
            </a:r>
            <a:r>
              <a:rPr lang="en-US" sz="2000" dirty="0" smtClean="0"/>
              <a:t> </a:t>
            </a:r>
            <a:r>
              <a:rPr lang="en-US" sz="2000" dirty="0" err="1" smtClean="0"/>
              <a:t>koruptif</a:t>
            </a:r>
            <a:r>
              <a:rPr lang="en-US" sz="2000" dirty="0" smtClean="0"/>
              <a:t> </a:t>
            </a:r>
            <a:r>
              <a:rPr lang="en-US" sz="2000" dirty="0" err="1" smtClean="0"/>
              <a:t>mengingat</a:t>
            </a:r>
            <a:r>
              <a:rPr lang="en-US" sz="2000" dirty="0" smtClean="0"/>
              <a:t> :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mudah</a:t>
            </a:r>
            <a:r>
              <a:rPr lang="en-US" sz="2000" dirty="0" smtClean="0"/>
              <a:t> </a:t>
            </a:r>
            <a:r>
              <a:rPr lang="en-US" sz="2000" dirty="0" err="1" smtClean="0"/>
              <a:t>dipengaruhi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teman</a:t>
            </a:r>
            <a:r>
              <a:rPr lang="en-US" sz="2000" dirty="0" smtClean="0"/>
              <a:t> </a:t>
            </a:r>
            <a:r>
              <a:rPr lang="en-US" sz="2000" dirty="0" err="1" smtClean="0"/>
              <a:t>sejawat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pengaruh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orang</a:t>
            </a:r>
            <a:r>
              <a:rPr lang="en-US" sz="2000" dirty="0" smtClean="0"/>
              <a:t> </a:t>
            </a:r>
            <a:r>
              <a:rPr lang="en-US" sz="2000" dirty="0" err="1" smtClean="0"/>
              <a:t>terdekat</a:t>
            </a:r>
            <a:r>
              <a:rPr lang="en-US" sz="2000" dirty="0" smtClean="0"/>
              <a:t>. </a:t>
            </a:r>
            <a:r>
              <a:rPr lang="en-US" sz="2000" dirty="0" err="1" smtClean="0"/>
              <a:t>Disamping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perilaku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mendorong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koruptif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lain </a:t>
            </a:r>
            <a:r>
              <a:rPr lang="en-US" sz="2000" dirty="0" err="1" smtClean="0"/>
              <a:t>khawatir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keluarga</a:t>
            </a:r>
            <a:r>
              <a:rPr lang="en-US" sz="2000" dirty="0" smtClean="0"/>
              <a:t>, </a:t>
            </a:r>
            <a:r>
              <a:rPr lang="en-US" sz="2000" dirty="0" err="1" smtClean="0"/>
              <a:t>selalu</a:t>
            </a:r>
            <a:r>
              <a:rPr lang="en-US" sz="2000" dirty="0" smtClean="0"/>
              <a:t> </a:t>
            </a:r>
            <a:r>
              <a:rPr lang="en-US" sz="2000" dirty="0" err="1" smtClean="0"/>
              <a:t>ingin</a:t>
            </a:r>
            <a:r>
              <a:rPr lang="en-US" sz="2000" dirty="0" smtClean="0"/>
              <a:t> </a:t>
            </a:r>
            <a:r>
              <a:rPr lang="en-US" sz="2000" dirty="0" err="1" smtClean="0"/>
              <a:t>membahagiakan</a:t>
            </a:r>
            <a:r>
              <a:rPr lang="en-US" sz="2000" dirty="0" smtClean="0"/>
              <a:t> </a:t>
            </a:r>
            <a:r>
              <a:rPr lang="en-US" sz="2000" dirty="0" err="1" smtClean="0"/>
              <a:t>keluarga</a:t>
            </a:r>
            <a:r>
              <a:rPr lang="en-US" sz="2000" dirty="0" smtClean="0"/>
              <a:t>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,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Anti </a:t>
            </a:r>
            <a:r>
              <a:rPr lang="en-US" sz="2000" dirty="0" err="1" smtClean="0"/>
              <a:t>Korupsi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terus</a:t>
            </a:r>
            <a:r>
              <a:rPr lang="en-US" sz="2000" dirty="0" smtClean="0"/>
              <a:t> </a:t>
            </a:r>
            <a:r>
              <a:rPr lang="en-US" sz="2000" dirty="0" err="1" smtClean="0"/>
              <a:t>menerus</a:t>
            </a:r>
            <a:r>
              <a:rPr lang="en-US" sz="2000" dirty="0" smtClean="0"/>
              <a:t>, </a:t>
            </a:r>
            <a:r>
              <a:rPr lang="en-US" sz="2000" dirty="0" err="1" smtClean="0"/>
              <a:t>berjenjang</a:t>
            </a:r>
            <a:r>
              <a:rPr lang="en-US" sz="2000" dirty="0" smtClean="0"/>
              <a:t> agar </a:t>
            </a:r>
            <a:r>
              <a:rPr lang="en-US" sz="2000" dirty="0" err="1" smtClean="0"/>
              <a:t>timbul</a:t>
            </a:r>
            <a:r>
              <a:rPr lang="en-US" sz="2000" dirty="0" smtClean="0"/>
              <a:t> </a:t>
            </a:r>
            <a:r>
              <a:rPr lang="en-US" sz="2000" dirty="0" err="1" smtClean="0"/>
              <a:t>kesadaran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ingin</a:t>
            </a:r>
            <a:r>
              <a:rPr lang="en-US" sz="2000" dirty="0" smtClean="0"/>
              <a:t> </a:t>
            </a:r>
            <a:r>
              <a:rPr lang="en-US" sz="2000" dirty="0" err="1" smtClean="0"/>
              <a:t>korupsi</a:t>
            </a:r>
            <a:r>
              <a:rPr lang="en-US" sz="2000" dirty="0" smtClean="0"/>
              <a:t>.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generasi</a:t>
            </a:r>
            <a:r>
              <a:rPr lang="en-US" sz="2000" dirty="0" smtClean="0"/>
              <a:t> Z 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rentan</a:t>
            </a:r>
            <a:r>
              <a:rPr lang="en-US" sz="2000" dirty="0" smtClean="0"/>
              <a:t> </a:t>
            </a:r>
            <a:r>
              <a:rPr lang="en-US" sz="2000" dirty="0" err="1" smtClean="0"/>
              <a:t>terserang</a:t>
            </a:r>
            <a:r>
              <a:rPr lang="en-US" sz="2000" dirty="0" smtClean="0"/>
              <a:t> </a:t>
            </a:r>
            <a:r>
              <a:rPr lang="en-US" sz="2000" dirty="0" err="1" smtClean="0"/>
              <a:t>hedonisme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akar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greedy,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penyebab</a:t>
            </a:r>
            <a:r>
              <a:rPr lang="en-US" sz="2000" dirty="0" smtClean="0"/>
              <a:t> </a:t>
            </a:r>
            <a:r>
              <a:rPr lang="en-US" sz="2000" dirty="0" err="1" smtClean="0"/>
              <a:t>korupsi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 err="1" smtClean="0"/>
              <a:t>Penyuluhan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upaya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 smtClean="0"/>
              <a:t>kesadaran</a:t>
            </a:r>
            <a:r>
              <a:rPr lang="en-US" sz="2000" dirty="0" smtClean="0"/>
              <a:t> </a:t>
            </a:r>
            <a:r>
              <a:rPr lang="en-US" sz="2000" dirty="0" err="1" smtClean="0"/>
              <a:t>hukum</a:t>
            </a:r>
            <a:r>
              <a:rPr lang="en-US" sz="2000" dirty="0" smtClean="0"/>
              <a:t> </a:t>
            </a:r>
            <a:r>
              <a:rPr lang="en-US" sz="2000" dirty="0" err="1" smtClean="0"/>
              <a:t>generasi</a:t>
            </a:r>
            <a:r>
              <a:rPr lang="en-US" sz="2000" dirty="0" smtClean="0"/>
              <a:t> </a:t>
            </a:r>
            <a:r>
              <a:rPr lang="en-US" sz="2000" dirty="0" err="1" smtClean="0"/>
              <a:t>muda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berperilaku</a:t>
            </a:r>
            <a:r>
              <a:rPr lang="en-US" sz="2000" dirty="0" smtClean="0"/>
              <a:t> anti </a:t>
            </a:r>
            <a:r>
              <a:rPr lang="en-US" sz="2000" dirty="0" err="1" smtClean="0"/>
              <a:t>koruptif</a:t>
            </a:r>
            <a:r>
              <a:rPr lang="en-US" sz="2000" dirty="0" smtClean="0"/>
              <a:t>.</a:t>
            </a:r>
          </a:p>
          <a:p>
            <a:pPr algn="just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Belajar Mandiri) Bagaimana Indonesia Bebas Korupsi? – Kelas.m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6858000" cy="838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Penyuluhan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 err="1" smtClean="0"/>
              <a:t>Penyuluhan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non-formal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individu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kelompok</a:t>
            </a:r>
            <a:r>
              <a:rPr lang="en-US" sz="2000" dirty="0" smtClean="0"/>
              <a:t> 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r>
              <a:rPr lang="en-US" sz="2000" dirty="0" smtClean="0"/>
              <a:t>/</a:t>
            </a:r>
            <a:r>
              <a:rPr lang="en-US" sz="2000" dirty="0" err="1" smtClean="0"/>
              <a:t>siswi</a:t>
            </a:r>
            <a:r>
              <a:rPr lang="en-US" sz="2000" dirty="0" smtClean="0"/>
              <a:t> SMP ST Markus II </a:t>
            </a:r>
            <a:r>
              <a:rPr lang="en-US" sz="2000" dirty="0" err="1" smtClean="0"/>
              <a:t>kelas</a:t>
            </a:r>
            <a:r>
              <a:rPr lang="en-US" sz="2000" dirty="0" smtClean="0"/>
              <a:t> 7,8 </a:t>
            </a:r>
            <a:r>
              <a:rPr lang="en-US" sz="2000" dirty="0" err="1" smtClean="0"/>
              <a:t>dan</a:t>
            </a:r>
            <a:r>
              <a:rPr lang="en-US" sz="2000" dirty="0" smtClean="0"/>
              <a:t> 9 yang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sistemik</a:t>
            </a:r>
            <a:r>
              <a:rPr lang="en-US" sz="2000" dirty="0" smtClean="0"/>
              <a:t>, </a:t>
            </a:r>
            <a:r>
              <a:rPr lang="en-US" sz="2000" dirty="0" err="1" smtClean="0"/>
              <a:t>terencana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terarah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perilaku</a:t>
            </a:r>
            <a:r>
              <a:rPr lang="en-US" sz="2000" dirty="0" smtClean="0"/>
              <a:t> agar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</a:t>
            </a:r>
            <a:r>
              <a:rPr lang="en-US" sz="2000" dirty="0" err="1" smtClean="0"/>
              <a:t>tahu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mau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korupsi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berkelanjutan</a:t>
            </a:r>
            <a:r>
              <a:rPr lang="en-US" sz="2000" dirty="0" smtClean="0"/>
              <a:t> </a:t>
            </a:r>
            <a:r>
              <a:rPr lang="en-US" sz="2000" dirty="0" err="1" smtClean="0"/>
              <a:t>demi</a:t>
            </a:r>
            <a:r>
              <a:rPr lang="en-US" sz="2000" dirty="0" smtClean="0"/>
              <a:t> </a:t>
            </a:r>
            <a:r>
              <a:rPr lang="en-US" sz="2000" dirty="0" err="1" smtClean="0"/>
              <a:t>tercapainya</a:t>
            </a:r>
            <a:r>
              <a:rPr lang="en-US" sz="2000" dirty="0" smtClean="0"/>
              <a:t>  </a:t>
            </a:r>
            <a:r>
              <a:rPr lang="en-US" sz="2000" dirty="0" err="1" smtClean="0"/>
              <a:t>generasi</a:t>
            </a:r>
            <a:r>
              <a:rPr lang="en-US" sz="2000" dirty="0" smtClean="0"/>
              <a:t> </a:t>
            </a:r>
            <a:r>
              <a:rPr lang="en-US" sz="2000" dirty="0" err="1" smtClean="0"/>
              <a:t>Emas</a:t>
            </a:r>
            <a:r>
              <a:rPr lang="en-US" sz="2000" dirty="0" smtClean="0"/>
              <a:t> Indonesia 2024 yang </a:t>
            </a:r>
            <a:r>
              <a:rPr lang="en-US" sz="2000" dirty="0" err="1" smtClean="0"/>
              <a:t>bebas</a:t>
            </a:r>
            <a:r>
              <a:rPr lang="en-US" sz="2000" dirty="0" smtClean="0"/>
              <a:t> </a:t>
            </a:r>
            <a:r>
              <a:rPr lang="en-US" sz="2000" dirty="0" err="1" smtClean="0"/>
              <a:t>Korupsi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Jangka</a:t>
            </a:r>
            <a:r>
              <a:rPr lang="en-US" sz="2000" dirty="0" smtClean="0"/>
              <a:t> </a:t>
            </a:r>
            <a:r>
              <a:rPr lang="en-US" sz="2000" dirty="0" err="1" smtClean="0"/>
              <a:t>Pendek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1.perubahan </a:t>
            </a:r>
            <a:r>
              <a:rPr lang="en-US" sz="2000" dirty="0" err="1" smtClean="0"/>
              <a:t>tingkat</a:t>
            </a:r>
            <a:r>
              <a:rPr lang="en-US" sz="2000" dirty="0" smtClean="0"/>
              <a:t> </a:t>
            </a:r>
            <a:r>
              <a:rPr lang="en-US" sz="2000" dirty="0" err="1" smtClean="0"/>
              <a:t>pengetahun</a:t>
            </a:r>
            <a:r>
              <a:rPr lang="en-US" sz="2000" dirty="0" smtClean="0"/>
              <a:t>,</a:t>
            </a:r>
          </a:p>
          <a:p>
            <a:pPr>
              <a:buNone/>
            </a:pPr>
            <a:r>
              <a:rPr lang="en-US" sz="2000" dirty="0" smtClean="0"/>
              <a:t>	2.perubahan </a:t>
            </a:r>
            <a:r>
              <a:rPr lang="en-US" sz="2000" dirty="0" err="1" smtClean="0"/>
              <a:t>tingkat</a:t>
            </a:r>
            <a:r>
              <a:rPr lang="en-US" sz="2000" dirty="0" smtClean="0"/>
              <a:t> </a:t>
            </a:r>
            <a:r>
              <a:rPr lang="en-US" sz="2000" dirty="0" err="1" smtClean="0"/>
              <a:t>kecakapan</a:t>
            </a:r>
            <a:r>
              <a:rPr lang="en-US" sz="2000" dirty="0" smtClean="0"/>
              <a:t> ,</a:t>
            </a:r>
          </a:p>
          <a:p>
            <a:pPr>
              <a:buNone/>
            </a:pPr>
            <a:r>
              <a:rPr lang="en-US" sz="2000" dirty="0" smtClean="0"/>
              <a:t>	3.perubahan </a:t>
            </a:r>
            <a:r>
              <a:rPr lang="en-US" sz="2000" dirty="0" err="1" smtClean="0"/>
              <a:t>sikap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Penyuluhan</a:t>
            </a:r>
            <a:r>
              <a:rPr lang="en-US" sz="2000" dirty="0" smtClean="0"/>
              <a:t> : </a:t>
            </a:r>
            <a:r>
              <a:rPr lang="en-US" sz="2000" dirty="0" err="1" smtClean="0"/>
              <a:t>Ceramah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media slide 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Pengantar</a:t>
            </a:r>
            <a:endParaRPr lang="en-US" dirty="0" smtClean="0"/>
          </a:p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Penyuluhan</a:t>
            </a:r>
            <a:endParaRPr lang="en-US" dirty="0" smtClean="0"/>
          </a:p>
          <a:p>
            <a:r>
              <a:rPr lang="en-US" dirty="0" err="1" smtClean="0"/>
              <a:t>Siapakah</a:t>
            </a:r>
            <a:r>
              <a:rPr lang="en-US" dirty="0" smtClean="0"/>
              <a:t> </a:t>
            </a:r>
            <a:r>
              <a:rPr lang="en-US" dirty="0" err="1" smtClean="0"/>
              <a:t>generasi</a:t>
            </a:r>
            <a:r>
              <a:rPr lang="en-US" dirty="0" smtClean="0"/>
              <a:t> Z</a:t>
            </a:r>
          </a:p>
          <a:p>
            <a:r>
              <a:rPr lang="en-US" dirty="0" err="1" smtClean="0"/>
              <a:t>Korupsi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Ancaman</a:t>
            </a:r>
            <a:endParaRPr lang="en-US" dirty="0" smtClean="0"/>
          </a:p>
          <a:p>
            <a:r>
              <a:rPr lang="en-US" dirty="0" smtClean="0"/>
              <a:t>Character Anti </a:t>
            </a:r>
            <a:r>
              <a:rPr lang="en-US" dirty="0" err="1" smtClean="0"/>
              <a:t>Korupsi</a:t>
            </a:r>
            <a:endParaRPr lang="en-US" dirty="0" smtClean="0"/>
          </a:p>
          <a:p>
            <a:r>
              <a:rPr lang="en-US" dirty="0" smtClean="0"/>
              <a:t>Character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Generasi</a:t>
            </a:r>
            <a:r>
              <a:rPr lang="en-US" dirty="0" smtClean="0"/>
              <a:t> </a:t>
            </a:r>
            <a:r>
              <a:rPr lang="en-US" dirty="0" err="1" smtClean="0"/>
              <a:t>Emas</a:t>
            </a:r>
            <a:endParaRPr lang="en-US" dirty="0" smtClean="0"/>
          </a:p>
          <a:p>
            <a:r>
              <a:rPr lang="en-US" dirty="0" err="1" smtClean="0"/>
              <a:t>Kesimpulan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enerasi EMAS INDONESIA - ppt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6858000" cy="74676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Siapakah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/</a:t>
            </a:r>
            <a:r>
              <a:rPr lang="en-US" dirty="0" err="1" smtClean="0"/>
              <a:t>siswi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7,8,9 SMP </a:t>
            </a:r>
            <a:r>
              <a:rPr lang="en-US" dirty="0" err="1" smtClean="0"/>
              <a:t>ST.Markus</a:t>
            </a:r>
            <a:r>
              <a:rPr lang="en-US" dirty="0" smtClean="0"/>
              <a:t> II ??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an Orangtua dalam Perlindungan Anak untuk Membentuk Karakter Generasi Z  - ppt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enilik Gaya Gen Z Berbelanja - JEO Kompa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427</TotalTime>
  <Words>651</Words>
  <Application>Microsoft Office PowerPoint</Application>
  <PresentationFormat>On-screen Show (4:3)</PresentationFormat>
  <Paragraphs>81</Paragraphs>
  <Slides>44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Algerian</vt:lpstr>
      <vt:lpstr>Arial Black</vt:lpstr>
      <vt:lpstr>Calibri</vt:lpstr>
      <vt:lpstr>Trebuchet MS</vt:lpstr>
      <vt:lpstr>Wingdings</vt:lpstr>
      <vt:lpstr>Wingdings 2</vt:lpstr>
      <vt:lpstr>Opulent</vt:lpstr>
      <vt:lpstr>Slide</vt:lpstr>
      <vt:lpstr> Penyuluhan  Perilaku  Anti Korupsi di lingkungan Sekolah </vt:lpstr>
      <vt:lpstr>Kata Pengantar</vt:lpstr>
      <vt:lpstr>PowerPoint Presentation</vt:lpstr>
      <vt:lpstr>PowerPoint Presentation</vt:lpstr>
      <vt:lpstr>Metode Penyuluhan</vt:lpstr>
      <vt:lpstr>Daftar isi</vt:lpstr>
      <vt:lpstr>Siapakah siswa/siswi kelas 7,8,9 SMP ST.Markus II 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Korupsi sebagai Ancaman Nyata Bangsa Indonesia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Budaya Nyontek</vt:lpstr>
      <vt:lpstr>PowerPoint Presentation</vt:lpstr>
      <vt:lpstr>Ciri-Ciri Korupsi</vt:lpstr>
      <vt:lpstr>Syed Hassein Alatas  memberikan ciri2 korupsi</vt:lpstr>
      <vt:lpstr>Penyebab KORUPSI MEREBAK  DI BUMI PANCASILA</vt:lpstr>
      <vt:lpstr>PowerPoint Presentation</vt:lpstr>
      <vt:lpstr>PowerPoint Presentation</vt:lpstr>
      <vt:lpstr>Mengapa diperlukan Character Anti Korupsi ?</vt:lpstr>
      <vt:lpstr>PowerPoint Presentation</vt:lpstr>
      <vt:lpstr>PowerPoint Presentation</vt:lpstr>
      <vt:lpstr>PowerPoint Presentation</vt:lpstr>
      <vt:lpstr>Hubungan PAK dengan Pembentukan Karakter</vt:lpstr>
      <vt:lpstr>PowerPoint Presentation</vt:lpstr>
      <vt:lpstr>Karakter Utama  Generasi Emas</vt:lpstr>
      <vt:lpstr>PowerPoint Presentation</vt:lpstr>
      <vt:lpstr>PowerPoint Presentation</vt:lpstr>
      <vt:lpstr>Integritas Dan Karakter</vt:lpstr>
      <vt:lpstr>PowerPoint Presentation</vt:lpstr>
      <vt:lpstr>PowerPoint Presentation</vt:lpstr>
      <vt:lpstr>PowerPoint Presentation</vt:lpstr>
      <vt:lpstr>PowerPoint Presentation</vt:lpstr>
      <vt:lpstr>Kesimpulan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Perilaku Anti Korupsi di lingkungan Sekolah bagi siswa/siswi kelas 7,8,9</dc:title>
  <dc:creator>USER</dc:creator>
  <cp:lastModifiedBy>ASUS</cp:lastModifiedBy>
  <cp:revision>10</cp:revision>
  <dcterms:created xsi:type="dcterms:W3CDTF">2022-11-27T17:42:56Z</dcterms:created>
  <dcterms:modified xsi:type="dcterms:W3CDTF">2024-01-15T12:34:42Z</dcterms:modified>
</cp:coreProperties>
</file>