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90" r:id="rId2"/>
    <p:sldId id="393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394" r:id="rId13"/>
    <p:sldId id="257" r:id="rId14"/>
    <p:sldId id="310" r:id="rId15"/>
    <p:sldId id="281" r:id="rId16"/>
    <p:sldId id="302" r:id="rId17"/>
    <p:sldId id="395" r:id="rId18"/>
    <p:sldId id="392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A91E8"/>
    <a:srgbClr val="000099"/>
    <a:srgbClr val="FF5050"/>
    <a:srgbClr val="000000"/>
    <a:srgbClr val="210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81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40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4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FAC9FF-98E1-4005-8690-561CDD451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C7FE8-5CCF-46C5-8E5C-93890C3A19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DCD9B474-BEE5-4419-B55E-47D12582235F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9B90B-397B-49E3-A431-02E145ACB8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6E27B-B5D5-4F95-8C98-893A0EE36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BCB21C68-595A-4C13-8903-CF49FB27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3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0538C169-9366-455A-BE92-A5FD3BAC06F0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41329137-DA2E-44A2-B517-AD8E9A17B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12F588C-B8FF-437B-BDF0-2B1F2D2D6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521495-12F0-4B29-BE46-687D43A689AB}" type="slidenum">
              <a:rPr lang="en-US" altLang="id-ID">
                <a:latin typeface="Arial" panose="020B0604020202020204" pitchFamily="34" charset="0"/>
              </a:rPr>
              <a:pPr/>
              <a:t>2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A218B01-E1BE-4241-8C40-25E4B1C88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5F2078B-8C06-4496-A48D-7E2684A0D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3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12F588C-B8FF-437B-BDF0-2B1F2D2D6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521495-12F0-4B29-BE46-687D43A689AB}" type="slidenum">
              <a:rPr lang="en-US" altLang="id-ID">
                <a:latin typeface="Arial" panose="020B0604020202020204" pitchFamily="34" charset="0"/>
              </a:rPr>
              <a:pPr/>
              <a:t>12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A218B01-E1BE-4241-8C40-25E4B1C88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5F2078B-8C06-4496-A48D-7E2684A0D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7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12F588C-B8FF-437B-BDF0-2B1F2D2D6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2521495-12F0-4B29-BE46-687D43A689AB}" type="slidenum">
              <a:rPr lang="en-US" altLang="id-ID">
                <a:latin typeface="Arial" panose="020B0604020202020204" pitchFamily="34" charset="0"/>
              </a:rPr>
              <a:pPr/>
              <a:t>13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A218B01-E1BE-4241-8C40-25E4B1C88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5F2078B-8C06-4496-A48D-7E2684A0D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F33232A-D44A-49B7-9396-C60B4AF3C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A9A3F19-6694-4B50-BAC9-12EA5B143476}" type="slidenum">
              <a:rPr lang="en-US" altLang="id-ID">
                <a:latin typeface="Arial" panose="020B0604020202020204" pitchFamily="34" charset="0"/>
              </a:rPr>
              <a:pPr/>
              <a:t>15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55C6470-A574-4C3F-B056-637C29E1A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FC94B6C-48DE-4BE2-B278-1C5A2E289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3537243-637D-4BA4-B128-62E197697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C5648B2-9D57-4FAB-A377-4D134823D7B7}" type="slidenum">
              <a:rPr lang="en-US" altLang="id-ID">
                <a:latin typeface="Arial" panose="020B0604020202020204" pitchFamily="34" charset="0"/>
              </a:rPr>
              <a:pPr/>
              <a:t>16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4B15418-6D23-43C2-8D88-631195EA6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8073BFB-CDA5-4F3C-8593-A629EE554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3537243-637D-4BA4-B128-62E197697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C5648B2-9D57-4FAB-A377-4D134823D7B7}" type="slidenum">
              <a:rPr lang="en-US" altLang="id-ID">
                <a:latin typeface="Arial" panose="020B0604020202020204" pitchFamily="34" charset="0"/>
              </a:rPr>
              <a:pPr/>
              <a:t>17</a:t>
            </a:fld>
            <a:endParaRPr lang="en-US" altLang="id-ID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4B15418-6D23-43C2-8D88-631195EA6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8073BFB-CDA5-4F3C-8593-A629EE554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5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harajaya.ac.id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harajaya.ac.id/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bharajaya.ac.id/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E83A52-CF32-429D-9683-7AA090BCD7A6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7A6475-3B78-419C-9D2C-52551721C0EA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F46AC6E-2362-4B8A-A570-C42D407E9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7E000978-1491-4587-8AE3-7191E13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E5EDE37-537F-4A77-8BD2-8CF670A9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813A0F4-B77E-4261-AE2C-C026EF4B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29E08B-26F3-4174-95C8-00F87B1E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65289E2-F2C3-4C59-8FAB-0D152977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1658703-B2A8-423C-A7CA-6659A6FD74E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C203A595-0003-408C-8545-82CAEE501033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FB4951E-9B19-4BD3-8F24-999C8E69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918643-976E-4A58-9406-D7B98BA7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591F0FF-C560-46C6-B954-B53411DB44AF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81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39A6B89-9CEC-4663-98A9-CDB148AAD491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5BC0C5-FD95-41F6-A6E8-3BAB5080F7AD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33216-6077-4A34-8FB3-A5EC06408926}"/>
              </a:ext>
            </a:extLst>
          </p:cNvPr>
          <p:cNvSpPr/>
          <p:nvPr userDrawn="1"/>
        </p:nvSpPr>
        <p:spPr>
          <a:xfrm>
            <a:off x="0" y="1672047"/>
            <a:ext cx="12192000" cy="484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A91C0D-3238-4D8F-A939-5CF37D2AB0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514" y="1916832"/>
            <a:ext cx="557348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69AEC-138A-48A3-86E1-AE43696E7954}"/>
              </a:ext>
            </a:extLst>
          </p:cNvPr>
          <p:cNvSpPr/>
          <p:nvPr userDrawn="1"/>
        </p:nvSpPr>
        <p:spPr>
          <a:xfrm>
            <a:off x="0" y="1427955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AA2EBC6-EBEA-48EB-A57F-12B19E4DE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668F3837-2B1E-4433-A8DA-C8AD960DB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82328FC8-34CC-4F35-97A8-905EC542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D724B0DB-1471-4D04-9750-B558964A2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F123D48-AD5A-49F4-92C0-8318B6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FB1E73DF-0000-48D3-A28A-35F99427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0AF7856-2E46-4C1C-B8FD-48AF73865DB0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DF89789-EDA4-46CE-883B-3EE74F42B50A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17991C2D-B98F-4279-8851-07128A87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0E7414AD-B54D-4868-AB58-FF516D68B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A6DC7CEB-7927-4AE3-9B77-340E54987C33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13B1CCE7-C125-4C19-9B06-A4836364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433B641F-9018-4D84-B448-EE274C67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E04DCDE5-C9E1-4D0D-B1F1-5A103ED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6575958-870A-4B77-8289-7BF4FC79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CD5827BF-EEC1-40CF-8069-3CC80A94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4C414F4-4274-4EBB-A139-EE78DB41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21CFF86-ABBA-4A43-BD9B-A1D5EDF47B96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6E425B-287F-4D12-B574-3AF9EA71AB6E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30699DD6-F564-4603-82E8-5C9F6EE48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B4F8842-1F2F-4365-9BBD-C530B033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25FA6D5-5711-48BF-AD5D-32ED8E8CDBA3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16C471-7A4C-41B6-BF3F-AEB6E075D5EF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CA8774-1459-4E31-988A-94FC302B26CD}"/>
              </a:ext>
            </a:extLst>
          </p:cNvPr>
          <p:cNvGrpSpPr/>
          <p:nvPr userDrawn="1"/>
        </p:nvGrpSpPr>
        <p:grpSpPr>
          <a:xfrm>
            <a:off x="6667502" y="1877717"/>
            <a:ext cx="2137226" cy="3757132"/>
            <a:chOff x="4871870" y="1763729"/>
            <a:chExt cx="2448272" cy="4303935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43FB2AD1-1A49-431B-A657-23EEFDAA922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DA06115C-ED2F-4FBE-8A0B-1E33C86BE3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8CE15C0-E118-46E9-A62E-B62A4CD8D34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7CE9FA54-1740-481A-9DE4-B8CDA7F28F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1FE76A8A-DD54-4649-9CA1-36D4075A77E8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6" name="Rounded Rectangle 8">
                  <a:extLst>
                    <a:ext uri="{FF2B5EF4-FFF2-40B4-BE49-F238E27FC236}">
                      <a16:creationId xmlns:a16="http://schemas.microsoft.com/office/drawing/2014/main" id="{7BAD1A71-EDB8-42F3-B2A5-3BC3DEB604E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1" name="Picture Placeholder 2">
              <a:extLst>
                <a:ext uri="{FF2B5EF4-FFF2-40B4-BE49-F238E27FC236}">
                  <a16:creationId xmlns:a16="http://schemas.microsoft.com/office/drawing/2014/main" id="{3CAF624C-7154-4239-B162-70D9CC80171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EAE0BF-9556-4800-9F78-9F9828B406C3}"/>
              </a:ext>
            </a:extLst>
          </p:cNvPr>
          <p:cNvGrpSpPr/>
          <p:nvPr userDrawn="1"/>
        </p:nvGrpSpPr>
        <p:grpSpPr>
          <a:xfrm>
            <a:off x="3432994" y="1877717"/>
            <a:ext cx="2137226" cy="3757132"/>
            <a:chOff x="4871870" y="1763729"/>
            <a:chExt cx="2448272" cy="4303935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2D5320B6-0428-499C-9BA0-11718FA4B4F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EE6BAF63-4837-435A-B287-8A022BC6D66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FB470123-D5F2-466B-9F43-4C8BF118F01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E5C37ACB-7EE1-4D29-9E16-3FAC199F6387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7" name="Oval 7">
                  <a:extLst>
                    <a:ext uri="{FF2B5EF4-FFF2-40B4-BE49-F238E27FC236}">
                      <a16:creationId xmlns:a16="http://schemas.microsoft.com/office/drawing/2014/main" id="{C7AC4199-669E-427B-B852-ECAA16F728D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Rounded Rectangle 8">
                  <a:extLst>
                    <a:ext uri="{FF2B5EF4-FFF2-40B4-BE49-F238E27FC236}">
                      <a16:creationId xmlns:a16="http://schemas.microsoft.com/office/drawing/2014/main" id="{DA63717B-0DB6-420E-A017-8AC301C192A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" name="Picture Placeholder 2">
              <a:extLst>
                <a:ext uri="{FF2B5EF4-FFF2-40B4-BE49-F238E27FC236}">
                  <a16:creationId xmlns:a16="http://schemas.microsoft.com/office/drawing/2014/main" id="{7D6A599F-1A95-4202-B5D8-E9DF7F329C8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344EEB-95EC-4F6D-BBE3-C31B63869D45}"/>
              </a:ext>
            </a:extLst>
          </p:cNvPr>
          <p:cNvGrpSpPr/>
          <p:nvPr userDrawn="1"/>
        </p:nvGrpSpPr>
        <p:grpSpPr>
          <a:xfrm>
            <a:off x="0" y="5907289"/>
            <a:ext cx="12192000" cy="950711"/>
            <a:chOff x="0" y="5907289"/>
            <a:chExt cx="12192000" cy="95071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2DB692-2BCC-4762-A302-D97B83269789}"/>
                </a:ext>
              </a:extLst>
            </p:cNvPr>
            <p:cNvGrpSpPr/>
            <p:nvPr userDrawn="1"/>
          </p:nvGrpSpPr>
          <p:grpSpPr>
            <a:xfrm>
              <a:off x="373" y="5907289"/>
              <a:ext cx="12191627" cy="886330"/>
              <a:chOff x="1" y="5737141"/>
              <a:chExt cx="9143720" cy="886330"/>
            </a:xfrm>
            <a:grpFill/>
          </p:grpSpPr>
          <p:sp>
            <p:nvSpPr>
              <p:cNvPr id="3" name="Freeform 7">
                <a:extLst>
                  <a:ext uri="{FF2B5EF4-FFF2-40B4-BE49-F238E27FC236}">
                    <a16:creationId xmlns:a16="http://schemas.microsoft.com/office/drawing/2014/main" id="{2463FDBF-5C6A-4149-99BB-B018BB0B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5737142"/>
                <a:ext cx="3153832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6A4D0DD9-923F-4AD1-B600-1A824400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840" y="6178968"/>
                <a:ext cx="3252129" cy="423086"/>
              </a:xfrm>
              <a:custGeom>
                <a:avLst/>
                <a:gdLst>
                  <a:gd name="T0" fmla="*/ 1427 w 1459"/>
                  <a:gd name="T1" fmla="*/ 135 h 182"/>
                  <a:gd name="T2" fmla="*/ 1413 w 1459"/>
                  <a:gd name="T3" fmla="*/ 139 h 182"/>
                  <a:gd name="T4" fmla="*/ 1361 w 1459"/>
                  <a:gd name="T5" fmla="*/ 135 h 182"/>
                  <a:gd name="T6" fmla="*/ 1268 w 1459"/>
                  <a:gd name="T7" fmla="*/ 144 h 182"/>
                  <a:gd name="T8" fmla="*/ 1257 w 1459"/>
                  <a:gd name="T9" fmla="*/ 131 h 182"/>
                  <a:gd name="T10" fmla="*/ 1255 w 1459"/>
                  <a:gd name="T11" fmla="*/ 97 h 182"/>
                  <a:gd name="T12" fmla="*/ 1238 w 1459"/>
                  <a:gd name="T13" fmla="*/ 59 h 182"/>
                  <a:gd name="T14" fmla="*/ 1231 w 1459"/>
                  <a:gd name="T15" fmla="*/ 36 h 182"/>
                  <a:gd name="T16" fmla="*/ 1227 w 1459"/>
                  <a:gd name="T17" fmla="*/ 32 h 182"/>
                  <a:gd name="T18" fmla="*/ 1221 w 1459"/>
                  <a:gd name="T19" fmla="*/ 46 h 182"/>
                  <a:gd name="T20" fmla="*/ 1202 w 1459"/>
                  <a:gd name="T21" fmla="*/ 92 h 182"/>
                  <a:gd name="T22" fmla="*/ 1196 w 1459"/>
                  <a:gd name="T23" fmla="*/ 105 h 182"/>
                  <a:gd name="T24" fmla="*/ 1199 w 1459"/>
                  <a:gd name="T25" fmla="*/ 141 h 182"/>
                  <a:gd name="T26" fmla="*/ 1148 w 1459"/>
                  <a:gd name="T27" fmla="*/ 75 h 182"/>
                  <a:gd name="T28" fmla="*/ 1124 w 1459"/>
                  <a:gd name="T29" fmla="*/ 142 h 182"/>
                  <a:gd name="T30" fmla="*/ 1006 w 1459"/>
                  <a:gd name="T31" fmla="*/ 85 h 182"/>
                  <a:gd name="T32" fmla="*/ 943 w 1459"/>
                  <a:gd name="T33" fmla="*/ 130 h 182"/>
                  <a:gd name="T34" fmla="*/ 843 w 1459"/>
                  <a:gd name="T35" fmla="*/ 136 h 182"/>
                  <a:gd name="T36" fmla="*/ 825 w 1459"/>
                  <a:gd name="T37" fmla="*/ 92 h 182"/>
                  <a:gd name="T38" fmla="*/ 770 w 1459"/>
                  <a:gd name="T39" fmla="*/ 91 h 182"/>
                  <a:gd name="T40" fmla="*/ 748 w 1459"/>
                  <a:gd name="T41" fmla="*/ 141 h 182"/>
                  <a:gd name="T42" fmla="*/ 714 w 1459"/>
                  <a:gd name="T43" fmla="*/ 73 h 182"/>
                  <a:gd name="T44" fmla="*/ 684 w 1459"/>
                  <a:gd name="T45" fmla="*/ 8 h 182"/>
                  <a:gd name="T46" fmla="*/ 629 w 1459"/>
                  <a:gd name="T47" fmla="*/ 23 h 182"/>
                  <a:gd name="T48" fmla="*/ 571 w 1459"/>
                  <a:gd name="T49" fmla="*/ 47 h 182"/>
                  <a:gd name="T50" fmla="*/ 546 w 1459"/>
                  <a:gd name="T51" fmla="*/ 45 h 182"/>
                  <a:gd name="T52" fmla="*/ 520 w 1459"/>
                  <a:gd name="T53" fmla="*/ 57 h 182"/>
                  <a:gd name="T54" fmla="*/ 506 w 1459"/>
                  <a:gd name="T55" fmla="*/ 36 h 182"/>
                  <a:gd name="T56" fmla="*/ 485 w 1459"/>
                  <a:gd name="T57" fmla="*/ 57 h 182"/>
                  <a:gd name="T58" fmla="*/ 476 w 1459"/>
                  <a:gd name="T59" fmla="*/ 131 h 182"/>
                  <a:gd name="T60" fmla="*/ 459 w 1459"/>
                  <a:gd name="T61" fmla="*/ 146 h 182"/>
                  <a:gd name="T62" fmla="*/ 440 w 1459"/>
                  <a:gd name="T63" fmla="*/ 157 h 182"/>
                  <a:gd name="T64" fmla="*/ 435 w 1459"/>
                  <a:gd name="T65" fmla="*/ 122 h 182"/>
                  <a:gd name="T66" fmla="*/ 401 w 1459"/>
                  <a:gd name="T67" fmla="*/ 120 h 182"/>
                  <a:gd name="T68" fmla="*/ 394 w 1459"/>
                  <a:gd name="T69" fmla="*/ 98 h 182"/>
                  <a:gd name="T70" fmla="*/ 379 w 1459"/>
                  <a:gd name="T71" fmla="*/ 82 h 182"/>
                  <a:gd name="T72" fmla="*/ 354 w 1459"/>
                  <a:gd name="T73" fmla="*/ 86 h 182"/>
                  <a:gd name="T74" fmla="*/ 342 w 1459"/>
                  <a:gd name="T75" fmla="*/ 97 h 182"/>
                  <a:gd name="T76" fmla="*/ 318 w 1459"/>
                  <a:gd name="T77" fmla="*/ 155 h 182"/>
                  <a:gd name="T78" fmla="*/ 294 w 1459"/>
                  <a:gd name="T79" fmla="*/ 172 h 182"/>
                  <a:gd name="T80" fmla="*/ 269 w 1459"/>
                  <a:gd name="T81" fmla="*/ 148 h 182"/>
                  <a:gd name="T82" fmla="*/ 258 w 1459"/>
                  <a:gd name="T83" fmla="*/ 140 h 182"/>
                  <a:gd name="T84" fmla="*/ 247 w 1459"/>
                  <a:gd name="T85" fmla="*/ 118 h 182"/>
                  <a:gd name="T86" fmla="*/ 247 w 1459"/>
                  <a:gd name="T87" fmla="*/ 107 h 182"/>
                  <a:gd name="T88" fmla="*/ 251 w 1459"/>
                  <a:gd name="T89" fmla="*/ 92 h 182"/>
                  <a:gd name="T90" fmla="*/ 251 w 1459"/>
                  <a:gd name="T91" fmla="*/ 81 h 182"/>
                  <a:gd name="T92" fmla="*/ 247 w 1459"/>
                  <a:gd name="T93" fmla="*/ 66 h 182"/>
                  <a:gd name="T94" fmla="*/ 247 w 1459"/>
                  <a:gd name="T95" fmla="*/ 55 h 182"/>
                  <a:gd name="T96" fmla="*/ 251 w 1459"/>
                  <a:gd name="T97" fmla="*/ 23 h 182"/>
                  <a:gd name="T98" fmla="*/ 182 w 1459"/>
                  <a:gd name="T99" fmla="*/ 40 h 182"/>
                  <a:gd name="T100" fmla="*/ 178 w 1459"/>
                  <a:gd name="T101" fmla="*/ 55 h 182"/>
                  <a:gd name="T102" fmla="*/ 178 w 1459"/>
                  <a:gd name="T103" fmla="*/ 66 h 182"/>
                  <a:gd name="T104" fmla="*/ 182 w 1459"/>
                  <a:gd name="T105" fmla="*/ 81 h 182"/>
                  <a:gd name="T106" fmla="*/ 182 w 1459"/>
                  <a:gd name="T107" fmla="*/ 92 h 182"/>
                  <a:gd name="T108" fmla="*/ 178 w 1459"/>
                  <a:gd name="T109" fmla="*/ 107 h 182"/>
                  <a:gd name="T110" fmla="*/ 178 w 1459"/>
                  <a:gd name="T111" fmla="*/ 118 h 182"/>
                  <a:gd name="T112" fmla="*/ 173 w 1459"/>
                  <a:gd name="T113" fmla="*/ 114 h 182"/>
                  <a:gd name="T114" fmla="*/ 112 w 1459"/>
                  <a:gd name="T115" fmla="*/ 110 h 182"/>
                  <a:gd name="T116" fmla="*/ 89 w 1459"/>
                  <a:gd name="T117" fmla="*/ 128 h 182"/>
                  <a:gd name="T118" fmla="*/ 26 w 1459"/>
                  <a:gd name="T119" fmla="*/ 128 h 182"/>
                  <a:gd name="T120" fmla="*/ 14 w 1459"/>
                  <a:gd name="T121" fmla="*/ 92 h 182"/>
                  <a:gd name="T122" fmla="*/ 0 w 1459"/>
                  <a:gd name="T12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59" h="182">
                    <a:moveTo>
                      <a:pt x="1459" y="182"/>
                    </a:moveTo>
                    <a:cubicBezTo>
                      <a:pt x="1459" y="138"/>
                      <a:pt x="1459" y="138"/>
                      <a:pt x="1459" y="138"/>
                    </a:cubicBezTo>
                    <a:cubicBezTo>
                      <a:pt x="1457" y="138"/>
                      <a:pt x="1455" y="138"/>
                      <a:pt x="1453" y="138"/>
                    </a:cubicBezTo>
                    <a:cubicBezTo>
                      <a:pt x="1453" y="136"/>
                      <a:pt x="1453" y="133"/>
                      <a:pt x="1453" y="131"/>
                    </a:cubicBezTo>
                    <a:cubicBezTo>
                      <a:pt x="1448" y="131"/>
                      <a:pt x="1443" y="131"/>
                      <a:pt x="1438" y="131"/>
                    </a:cubicBezTo>
                    <a:cubicBezTo>
                      <a:pt x="1437" y="132"/>
                      <a:pt x="1436" y="134"/>
                      <a:pt x="1435" y="135"/>
                    </a:cubicBezTo>
                    <a:cubicBezTo>
                      <a:pt x="1432" y="135"/>
                      <a:pt x="1429" y="135"/>
                      <a:pt x="1427" y="135"/>
                    </a:cubicBezTo>
                    <a:cubicBezTo>
                      <a:pt x="1427" y="134"/>
                      <a:pt x="1427" y="132"/>
                      <a:pt x="1427" y="131"/>
                    </a:cubicBezTo>
                    <a:cubicBezTo>
                      <a:pt x="1425" y="131"/>
                      <a:pt x="1423" y="131"/>
                      <a:pt x="1420" y="131"/>
                    </a:cubicBezTo>
                    <a:cubicBezTo>
                      <a:pt x="1420" y="132"/>
                      <a:pt x="1420" y="134"/>
                      <a:pt x="1420" y="135"/>
                    </a:cubicBezTo>
                    <a:cubicBezTo>
                      <a:pt x="1419" y="135"/>
                      <a:pt x="1417" y="135"/>
                      <a:pt x="1416" y="135"/>
                    </a:cubicBezTo>
                    <a:cubicBezTo>
                      <a:pt x="1416" y="138"/>
                      <a:pt x="1416" y="141"/>
                      <a:pt x="1416" y="144"/>
                    </a:cubicBezTo>
                    <a:cubicBezTo>
                      <a:pt x="1415" y="144"/>
                      <a:pt x="1414" y="144"/>
                      <a:pt x="1413" y="144"/>
                    </a:cubicBezTo>
                    <a:cubicBezTo>
                      <a:pt x="1413" y="142"/>
                      <a:pt x="1413" y="141"/>
                      <a:pt x="1413" y="139"/>
                    </a:cubicBezTo>
                    <a:cubicBezTo>
                      <a:pt x="1412" y="139"/>
                      <a:pt x="1411" y="139"/>
                      <a:pt x="1410" y="139"/>
                    </a:cubicBezTo>
                    <a:cubicBezTo>
                      <a:pt x="1408" y="138"/>
                      <a:pt x="1406" y="136"/>
                      <a:pt x="1405" y="135"/>
                    </a:cubicBezTo>
                    <a:cubicBezTo>
                      <a:pt x="1403" y="135"/>
                      <a:pt x="1402" y="135"/>
                      <a:pt x="1400" y="135"/>
                    </a:cubicBezTo>
                    <a:cubicBezTo>
                      <a:pt x="1400" y="121"/>
                      <a:pt x="1400" y="107"/>
                      <a:pt x="1400" y="92"/>
                    </a:cubicBezTo>
                    <a:cubicBezTo>
                      <a:pt x="1398" y="89"/>
                      <a:pt x="1396" y="86"/>
                      <a:pt x="1394" y="83"/>
                    </a:cubicBezTo>
                    <a:cubicBezTo>
                      <a:pt x="1383" y="83"/>
                      <a:pt x="1372" y="83"/>
                      <a:pt x="1361" y="83"/>
                    </a:cubicBezTo>
                    <a:cubicBezTo>
                      <a:pt x="1361" y="100"/>
                      <a:pt x="1361" y="117"/>
                      <a:pt x="1361" y="135"/>
                    </a:cubicBezTo>
                    <a:cubicBezTo>
                      <a:pt x="1357" y="135"/>
                      <a:pt x="1352" y="135"/>
                      <a:pt x="1347" y="135"/>
                    </a:cubicBezTo>
                    <a:cubicBezTo>
                      <a:pt x="1347" y="100"/>
                      <a:pt x="1347" y="66"/>
                      <a:pt x="1347" y="32"/>
                    </a:cubicBezTo>
                    <a:cubicBezTo>
                      <a:pt x="1338" y="23"/>
                      <a:pt x="1318" y="23"/>
                      <a:pt x="1308" y="32"/>
                    </a:cubicBezTo>
                    <a:cubicBezTo>
                      <a:pt x="1308" y="45"/>
                      <a:pt x="1308" y="59"/>
                      <a:pt x="1308" y="72"/>
                    </a:cubicBezTo>
                    <a:cubicBezTo>
                      <a:pt x="1304" y="72"/>
                      <a:pt x="1299" y="72"/>
                      <a:pt x="1294" y="72"/>
                    </a:cubicBezTo>
                    <a:cubicBezTo>
                      <a:pt x="1285" y="74"/>
                      <a:pt x="1277" y="75"/>
                      <a:pt x="1268" y="77"/>
                    </a:cubicBezTo>
                    <a:cubicBezTo>
                      <a:pt x="1268" y="99"/>
                      <a:pt x="1268" y="122"/>
                      <a:pt x="1268" y="144"/>
                    </a:cubicBezTo>
                    <a:cubicBezTo>
                      <a:pt x="1266" y="144"/>
                      <a:pt x="1264" y="144"/>
                      <a:pt x="1261" y="144"/>
                    </a:cubicBezTo>
                    <a:cubicBezTo>
                      <a:pt x="1261" y="143"/>
                      <a:pt x="1261" y="142"/>
                      <a:pt x="1261" y="140"/>
                    </a:cubicBezTo>
                    <a:cubicBezTo>
                      <a:pt x="1260" y="140"/>
                      <a:pt x="1258" y="140"/>
                      <a:pt x="1257" y="140"/>
                    </a:cubicBezTo>
                    <a:cubicBezTo>
                      <a:pt x="1257" y="139"/>
                      <a:pt x="1257" y="138"/>
                      <a:pt x="1257" y="137"/>
                    </a:cubicBezTo>
                    <a:cubicBezTo>
                      <a:pt x="1258" y="137"/>
                      <a:pt x="1259" y="136"/>
                      <a:pt x="1260" y="136"/>
                    </a:cubicBezTo>
                    <a:cubicBezTo>
                      <a:pt x="1260" y="135"/>
                      <a:pt x="1260" y="134"/>
                      <a:pt x="1260" y="133"/>
                    </a:cubicBezTo>
                    <a:cubicBezTo>
                      <a:pt x="1259" y="132"/>
                      <a:pt x="1258" y="132"/>
                      <a:pt x="1257" y="131"/>
                    </a:cubicBezTo>
                    <a:cubicBezTo>
                      <a:pt x="1257" y="124"/>
                      <a:pt x="1257" y="117"/>
                      <a:pt x="1257" y="109"/>
                    </a:cubicBezTo>
                    <a:cubicBezTo>
                      <a:pt x="1258" y="109"/>
                      <a:pt x="1259" y="108"/>
                      <a:pt x="1260" y="108"/>
                    </a:cubicBezTo>
                    <a:cubicBezTo>
                      <a:pt x="1260" y="107"/>
                      <a:pt x="1260" y="106"/>
                      <a:pt x="1260" y="105"/>
                    </a:cubicBezTo>
                    <a:cubicBezTo>
                      <a:pt x="1259" y="105"/>
                      <a:pt x="1258" y="104"/>
                      <a:pt x="1257" y="103"/>
                    </a:cubicBezTo>
                    <a:cubicBezTo>
                      <a:pt x="1257" y="103"/>
                      <a:pt x="1257" y="102"/>
                      <a:pt x="1257" y="101"/>
                    </a:cubicBezTo>
                    <a:cubicBezTo>
                      <a:pt x="1256" y="101"/>
                      <a:pt x="1256" y="101"/>
                      <a:pt x="1255" y="101"/>
                    </a:cubicBezTo>
                    <a:cubicBezTo>
                      <a:pt x="1255" y="100"/>
                      <a:pt x="1255" y="99"/>
                      <a:pt x="1255" y="97"/>
                    </a:cubicBezTo>
                    <a:cubicBezTo>
                      <a:pt x="1256" y="97"/>
                      <a:pt x="1256" y="97"/>
                      <a:pt x="1257" y="97"/>
                    </a:cubicBezTo>
                    <a:cubicBezTo>
                      <a:pt x="1257" y="96"/>
                      <a:pt x="1257" y="95"/>
                      <a:pt x="1257" y="94"/>
                    </a:cubicBezTo>
                    <a:cubicBezTo>
                      <a:pt x="1256" y="93"/>
                      <a:pt x="1255" y="93"/>
                      <a:pt x="1254" y="92"/>
                    </a:cubicBezTo>
                    <a:cubicBezTo>
                      <a:pt x="1252" y="80"/>
                      <a:pt x="1250" y="70"/>
                      <a:pt x="1238" y="64"/>
                    </a:cubicBezTo>
                    <a:cubicBezTo>
                      <a:pt x="1239" y="64"/>
                      <a:pt x="1239" y="64"/>
                      <a:pt x="1240" y="63"/>
                    </a:cubicBezTo>
                    <a:cubicBezTo>
                      <a:pt x="1240" y="62"/>
                      <a:pt x="1240" y="61"/>
                      <a:pt x="1240" y="60"/>
                    </a:cubicBezTo>
                    <a:cubicBezTo>
                      <a:pt x="1239" y="60"/>
                      <a:pt x="1238" y="59"/>
                      <a:pt x="1238" y="59"/>
                    </a:cubicBezTo>
                    <a:cubicBezTo>
                      <a:pt x="1238" y="57"/>
                      <a:pt x="1238" y="56"/>
                      <a:pt x="1238" y="55"/>
                    </a:cubicBezTo>
                    <a:cubicBezTo>
                      <a:pt x="1237" y="55"/>
                      <a:pt x="1236" y="55"/>
                      <a:pt x="1236" y="55"/>
                    </a:cubicBezTo>
                    <a:cubicBezTo>
                      <a:pt x="1236" y="52"/>
                      <a:pt x="1236" y="49"/>
                      <a:pt x="1236" y="46"/>
                    </a:cubicBezTo>
                    <a:cubicBezTo>
                      <a:pt x="1236" y="46"/>
                      <a:pt x="1237" y="46"/>
                      <a:pt x="1237" y="46"/>
                    </a:cubicBezTo>
                    <a:cubicBezTo>
                      <a:pt x="1237" y="45"/>
                      <a:pt x="1237" y="45"/>
                      <a:pt x="1237" y="44"/>
                    </a:cubicBezTo>
                    <a:cubicBezTo>
                      <a:pt x="1236" y="44"/>
                      <a:pt x="1236" y="43"/>
                      <a:pt x="1235" y="43"/>
                    </a:cubicBezTo>
                    <a:cubicBezTo>
                      <a:pt x="1234" y="41"/>
                      <a:pt x="1232" y="38"/>
                      <a:pt x="1231" y="36"/>
                    </a:cubicBezTo>
                    <a:cubicBezTo>
                      <a:pt x="1231" y="36"/>
                      <a:pt x="1231" y="35"/>
                      <a:pt x="1231" y="35"/>
                    </a:cubicBezTo>
                    <a:cubicBezTo>
                      <a:pt x="1231" y="35"/>
                      <a:pt x="1230" y="35"/>
                      <a:pt x="1230" y="35"/>
                    </a:cubicBezTo>
                    <a:cubicBezTo>
                      <a:pt x="1230" y="34"/>
                      <a:pt x="1230" y="33"/>
                      <a:pt x="1230" y="32"/>
                    </a:cubicBezTo>
                    <a:cubicBezTo>
                      <a:pt x="1232" y="29"/>
                      <a:pt x="1231" y="24"/>
                      <a:pt x="1229" y="21"/>
                    </a:cubicBezTo>
                    <a:cubicBezTo>
                      <a:pt x="1228" y="18"/>
                      <a:pt x="1228" y="18"/>
                      <a:pt x="1228" y="18"/>
                    </a:cubicBezTo>
                    <a:cubicBezTo>
                      <a:pt x="1227" y="21"/>
                      <a:pt x="1227" y="21"/>
                      <a:pt x="1227" y="21"/>
                    </a:cubicBezTo>
                    <a:cubicBezTo>
                      <a:pt x="1225" y="24"/>
                      <a:pt x="1225" y="29"/>
                      <a:pt x="1227" y="32"/>
                    </a:cubicBezTo>
                    <a:cubicBezTo>
                      <a:pt x="1227" y="33"/>
                      <a:pt x="1227" y="34"/>
                      <a:pt x="1227" y="35"/>
                    </a:cubicBezTo>
                    <a:cubicBezTo>
                      <a:pt x="1227" y="35"/>
                      <a:pt x="1226" y="35"/>
                      <a:pt x="1226" y="35"/>
                    </a:cubicBezTo>
                    <a:cubicBezTo>
                      <a:pt x="1226" y="35"/>
                      <a:pt x="1226" y="36"/>
                      <a:pt x="1226" y="36"/>
                    </a:cubicBezTo>
                    <a:cubicBezTo>
                      <a:pt x="1224" y="39"/>
                      <a:pt x="1223" y="41"/>
                      <a:pt x="1221" y="43"/>
                    </a:cubicBezTo>
                    <a:cubicBezTo>
                      <a:pt x="1221" y="43"/>
                      <a:pt x="1220" y="44"/>
                      <a:pt x="1219" y="44"/>
                    </a:cubicBezTo>
                    <a:cubicBezTo>
                      <a:pt x="1219" y="45"/>
                      <a:pt x="1219" y="45"/>
                      <a:pt x="1219" y="46"/>
                    </a:cubicBezTo>
                    <a:cubicBezTo>
                      <a:pt x="1220" y="46"/>
                      <a:pt x="1220" y="46"/>
                      <a:pt x="1221" y="46"/>
                    </a:cubicBezTo>
                    <a:cubicBezTo>
                      <a:pt x="1221" y="49"/>
                      <a:pt x="1221" y="52"/>
                      <a:pt x="1221" y="55"/>
                    </a:cubicBezTo>
                    <a:cubicBezTo>
                      <a:pt x="1220" y="55"/>
                      <a:pt x="1220" y="55"/>
                      <a:pt x="1219" y="55"/>
                    </a:cubicBezTo>
                    <a:cubicBezTo>
                      <a:pt x="1219" y="56"/>
                      <a:pt x="1219" y="57"/>
                      <a:pt x="1219" y="59"/>
                    </a:cubicBezTo>
                    <a:cubicBezTo>
                      <a:pt x="1218" y="59"/>
                      <a:pt x="1217" y="60"/>
                      <a:pt x="1216" y="60"/>
                    </a:cubicBezTo>
                    <a:cubicBezTo>
                      <a:pt x="1216" y="61"/>
                      <a:pt x="1216" y="62"/>
                      <a:pt x="1216" y="63"/>
                    </a:cubicBezTo>
                    <a:cubicBezTo>
                      <a:pt x="1217" y="63"/>
                      <a:pt x="1217" y="64"/>
                      <a:pt x="1218" y="64"/>
                    </a:cubicBezTo>
                    <a:cubicBezTo>
                      <a:pt x="1206" y="70"/>
                      <a:pt x="1203" y="80"/>
                      <a:pt x="1202" y="92"/>
                    </a:cubicBezTo>
                    <a:cubicBezTo>
                      <a:pt x="1201" y="93"/>
                      <a:pt x="1200" y="94"/>
                      <a:pt x="1199" y="94"/>
                    </a:cubicBezTo>
                    <a:cubicBezTo>
                      <a:pt x="1199" y="95"/>
                      <a:pt x="1199" y="96"/>
                      <a:pt x="1199" y="97"/>
                    </a:cubicBezTo>
                    <a:cubicBezTo>
                      <a:pt x="1200" y="97"/>
                      <a:pt x="1200" y="97"/>
                      <a:pt x="1201" y="97"/>
                    </a:cubicBezTo>
                    <a:cubicBezTo>
                      <a:pt x="1201" y="98"/>
                      <a:pt x="1201" y="100"/>
                      <a:pt x="1201" y="101"/>
                    </a:cubicBezTo>
                    <a:cubicBezTo>
                      <a:pt x="1200" y="101"/>
                      <a:pt x="1200" y="101"/>
                      <a:pt x="1199" y="101"/>
                    </a:cubicBezTo>
                    <a:cubicBezTo>
                      <a:pt x="1199" y="102"/>
                      <a:pt x="1199" y="103"/>
                      <a:pt x="1199" y="103"/>
                    </a:cubicBezTo>
                    <a:cubicBezTo>
                      <a:pt x="1198" y="104"/>
                      <a:pt x="1197" y="104"/>
                      <a:pt x="1196" y="105"/>
                    </a:cubicBezTo>
                    <a:cubicBezTo>
                      <a:pt x="1196" y="106"/>
                      <a:pt x="1196" y="107"/>
                      <a:pt x="1196" y="108"/>
                    </a:cubicBezTo>
                    <a:cubicBezTo>
                      <a:pt x="1197" y="108"/>
                      <a:pt x="1198" y="109"/>
                      <a:pt x="1199" y="109"/>
                    </a:cubicBezTo>
                    <a:cubicBezTo>
                      <a:pt x="1199" y="116"/>
                      <a:pt x="1199" y="124"/>
                      <a:pt x="1199" y="131"/>
                    </a:cubicBezTo>
                    <a:cubicBezTo>
                      <a:pt x="1198" y="132"/>
                      <a:pt x="1197" y="132"/>
                      <a:pt x="1196" y="133"/>
                    </a:cubicBezTo>
                    <a:cubicBezTo>
                      <a:pt x="1196" y="134"/>
                      <a:pt x="1196" y="135"/>
                      <a:pt x="1196" y="136"/>
                    </a:cubicBezTo>
                    <a:cubicBezTo>
                      <a:pt x="1197" y="136"/>
                      <a:pt x="1198" y="137"/>
                      <a:pt x="1199" y="137"/>
                    </a:cubicBezTo>
                    <a:cubicBezTo>
                      <a:pt x="1199" y="138"/>
                      <a:pt x="1199" y="139"/>
                      <a:pt x="1199" y="141"/>
                    </a:cubicBezTo>
                    <a:cubicBezTo>
                      <a:pt x="1196" y="142"/>
                      <a:pt x="1194" y="143"/>
                      <a:pt x="1191" y="144"/>
                    </a:cubicBezTo>
                    <a:cubicBezTo>
                      <a:pt x="1189" y="144"/>
                      <a:pt x="1186" y="144"/>
                      <a:pt x="1183" y="144"/>
                    </a:cubicBezTo>
                    <a:cubicBezTo>
                      <a:pt x="1183" y="125"/>
                      <a:pt x="1183" y="107"/>
                      <a:pt x="1183" y="88"/>
                    </a:cubicBezTo>
                    <a:cubicBezTo>
                      <a:pt x="1176" y="88"/>
                      <a:pt x="1169" y="88"/>
                      <a:pt x="1162" y="88"/>
                    </a:cubicBezTo>
                    <a:cubicBezTo>
                      <a:pt x="1162" y="83"/>
                      <a:pt x="1162" y="77"/>
                      <a:pt x="1162" y="72"/>
                    </a:cubicBezTo>
                    <a:cubicBezTo>
                      <a:pt x="1159" y="72"/>
                      <a:pt x="1155" y="72"/>
                      <a:pt x="1152" y="72"/>
                    </a:cubicBezTo>
                    <a:cubicBezTo>
                      <a:pt x="1151" y="73"/>
                      <a:pt x="1149" y="74"/>
                      <a:pt x="1148" y="75"/>
                    </a:cubicBezTo>
                    <a:cubicBezTo>
                      <a:pt x="1148" y="77"/>
                      <a:pt x="1148" y="78"/>
                      <a:pt x="1148" y="80"/>
                    </a:cubicBezTo>
                    <a:cubicBezTo>
                      <a:pt x="1146" y="80"/>
                      <a:pt x="1144" y="80"/>
                      <a:pt x="1143" y="80"/>
                    </a:cubicBezTo>
                    <a:cubicBezTo>
                      <a:pt x="1141" y="81"/>
                      <a:pt x="1139" y="82"/>
                      <a:pt x="1137" y="83"/>
                    </a:cubicBezTo>
                    <a:cubicBezTo>
                      <a:pt x="1137" y="85"/>
                      <a:pt x="1137" y="86"/>
                      <a:pt x="1137" y="88"/>
                    </a:cubicBezTo>
                    <a:cubicBezTo>
                      <a:pt x="1135" y="88"/>
                      <a:pt x="1133" y="88"/>
                      <a:pt x="1131" y="88"/>
                    </a:cubicBezTo>
                    <a:cubicBezTo>
                      <a:pt x="1131" y="106"/>
                      <a:pt x="1131" y="124"/>
                      <a:pt x="1131" y="142"/>
                    </a:cubicBezTo>
                    <a:cubicBezTo>
                      <a:pt x="1128" y="142"/>
                      <a:pt x="1126" y="142"/>
                      <a:pt x="1124" y="142"/>
                    </a:cubicBezTo>
                    <a:cubicBezTo>
                      <a:pt x="1124" y="98"/>
                      <a:pt x="1124" y="53"/>
                      <a:pt x="1124" y="8"/>
                    </a:cubicBezTo>
                    <a:cubicBezTo>
                      <a:pt x="1123" y="7"/>
                      <a:pt x="1122" y="6"/>
                      <a:pt x="1121" y="5"/>
                    </a:cubicBezTo>
                    <a:cubicBezTo>
                      <a:pt x="1115" y="4"/>
                      <a:pt x="1110" y="2"/>
                      <a:pt x="1104" y="0"/>
                    </a:cubicBezTo>
                    <a:cubicBezTo>
                      <a:pt x="1088" y="3"/>
                      <a:pt x="1072" y="6"/>
                      <a:pt x="1056" y="8"/>
                    </a:cubicBezTo>
                    <a:cubicBezTo>
                      <a:pt x="1052" y="10"/>
                      <a:pt x="1048" y="11"/>
                      <a:pt x="1045" y="13"/>
                    </a:cubicBezTo>
                    <a:cubicBezTo>
                      <a:pt x="1045" y="37"/>
                      <a:pt x="1045" y="61"/>
                      <a:pt x="1045" y="85"/>
                    </a:cubicBezTo>
                    <a:cubicBezTo>
                      <a:pt x="1032" y="85"/>
                      <a:pt x="1019" y="85"/>
                      <a:pt x="1006" y="85"/>
                    </a:cubicBezTo>
                    <a:cubicBezTo>
                      <a:pt x="999" y="87"/>
                      <a:pt x="992" y="89"/>
                      <a:pt x="985" y="91"/>
                    </a:cubicBezTo>
                    <a:cubicBezTo>
                      <a:pt x="985" y="106"/>
                      <a:pt x="985" y="121"/>
                      <a:pt x="985" y="136"/>
                    </a:cubicBezTo>
                    <a:cubicBezTo>
                      <a:pt x="983" y="136"/>
                      <a:pt x="980" y="136"/>
                      <a:pt x="978" y="136"/>
                    </a:cubicBezTo>
                    <a:cubicBezTo>
                      <a:pt x="978" y="135"/>
                      <a:pt x="978" y="134"/>
                      <a:pt x="978" y="133"/>
                    </a:cubicBezTo>
                    <a:cubicBezTo>
                      <a:pt x="975" y="133"/>
                      <a:pt x="972" y="133"/>
                      <a:pt x="970" y="133"/>
                    </a:cubicBezTo>
                    <a:cubicBezTo>
                      <a:pt x="970" y="132"/>
                      <a:pt x="970" y="131"/>
                      <a:pt x="970" y="130"/>
                    </a:cubicBezTo>
                    <a:cubicBezTo>
                      <a:pt x="961" y="130"/>
                      <a:pt x="952" y="130"/>
                      <a:pt x="943" y="130"/>
                    </a:cubicBezTo>
                    <a:cubicBezTo>
                      <a:pt x="943" y="128"/>
                      <a:pt x="943" y="127"/>
                      <a:pt x="943" y="125"/>
                    </a:cubicBezTo>
                    <a:cubicBezTo>
                      <a:pt x="929" y="125"/>
                      <a:pt x="915" y="125"/>
                      <a:pt x="901" y="125"/>
                    </a:cubicBezTo>
                    <a:cubicBezTo>
                      <a:pt x="901" y="128"/>
                      <a:pt x="901" y="130"/>
                      <a:pt x="901" y="133"/>
                    </a:cubicBezTo>
                    <a:cubicBezTo>
                      <a:pt x="895" y="133"/>
                      <a:pt x="888" y="133"/>
                      <a:pt x="881" y="133"/>
                    </a:cubicBezTo>
                    <a:cubicBezTo>
                      <a:pt x="881" y="138"/>
                      <a:pt x="881" y="142"/>
                      <a:pt x="881" y="147"/>
                    </a:cubicBezTo>
                    <a:cubicBezTo>
                      <a:pt x="868" y="148"/>
                      <a:pt x="856" y="149"/>
                      <a:pt x="843" y="150"/>
                    </a:cubicBezTo>
                    <a:cubicBezTo>
                      <a:pt x="843" y="145"/>
                      <a:pt x="843" y="141"/>
                      <a:pt x="843" y="136"/>
                    </a:cubicBezTo>
                    <a:cubicBezTo>
                      <a:pt x="841" y="136"/>
                      <a:pt x="839" y="136"/>
                      <a:pt x="837" y="136"/>
                    </a:cubicBezTo>
                    <a:cubicBezTo>
                      <a:pt x="837" y="133"/>
                      <a:pt x="837" y="130"/>
                      <a:pt x="837" y="127"/>
                    </a:cubicBezTo>
                    <a:cubicBezTo>
                      <a:pt x="836" y="127"/>
                      <a:pt x="835" y="127"/>
                      <a:pt x="834" y="127"/>
                    </a:cubicBezTo>
                    <a:cubicBezTo>
                      <a:pt x="834" y="120"/>
                      <a:pt x="834" y="114"/>
                      <a:pt x="834" y="108"/>
                    </a:cubicBezTo>
                    <a:cubicBezTo>
                      <a:pt x="833" y="108"/>
                      <a:pt x="832" y="108"/>
                      <a:pt x="831" y="108"/>
                    </a:cubicBezTo>
                    <a:cubicBezTo>
                      <a:pt x="831" y="103"/>
                      <a:pt x="831" y="97"/>
                      <a:pt x="831" y="92"/>
                    </a:cubicBezTo>
                    <a:cubicBezTo>
                      <a:pt x="829" y="92"/>
                      <a:pt x="827" y="92"/>
                      <a:pt x="825" y="92"/>
                    </a:cubicBezTo>
                    <a:cubicBezTo>
                      <a:pt x="825" y="92"/>
                      <a:pt x="825" y="93"/>
                      <a:pt x="825" y="94"/>
                    </a:cubicBezTo>
                    <a:cubicBezTo>
                      <a:pt x="817" y="90"/>
                      <a:pt x="810" y="86"/>
                      <a:pt x="802" y="82"/>
                    </a:cubicBezTo>
                    <a:cubicBezTo>
                      <a:pt x="801" y="79"/>
                      <a:pt x="801" y="76"/>
                      <a:pt x="800" y="73"/>
                    </a:cubicBezTo>
                    <a:cubicBezTo>
                      <a:pt x="800" y="76"/>
                      <a:pt x="800" y="79"/>
                      <a:pt x="799" y="82"/>
                    </a:cubicBezTo>
                    <a:cubicBezTo>
                      <a:pt x="792" y="85"/>
                      <a:pt x="784" y="89"/>
                      <a:pt x="777" y="92"/>
                    </a:cubicBezTo>
                    <a:cubicBezTo>
                      <a:pt x="777" y="92"/>
                      <a:pt x="777" y="91"/>
                      <a:pt x="777" y="91"/>
                    </a:cubicBezTo>
                    <a:cubicBezTo>
                      <a:pt x="774" y="91"/>
                      <a:pt x="772" y="91"/>
                      <a:pt x="770" y="91"/>
                    </a:cubicBezTo>
                    <a:cubicBezTo>
                      <a:pt x="770" y="97"/>
                      <a:pt x="770" y="102"/>
                      <a:pt x="770" y="108"/>
                    </a:cubicBezTo>
                    <a:cubicBezTo>
                      <a:pt x="769" y="108"/>
                      <a:pt x="768" y="108"/>
                      <a:pt x="767" y="108"/>
                    </a:cubicBezTo>
                    <a:cubicBezTo>
                      <a:pt x="767" y="114"/>
                      <a:pt x="767" y="119"/>
                      <a:pt x="767" y="125"/>
                    </a:cubicBezTo>
                    <a:cubicBezTo>
                      <a:pt x="766" y="125"/>
                      <a:pt x="764" y="125"/>
                      <a:pt x="763" y="125"/>
                    </a:cubicBezTo>
                    <a:cubicBezTo>
                      <a:pt x="763" y="129"/>
                      <a:pt x="763" y="133"/>
                      <a:pt x="763" y="138"/>
                    </a:cubicBezTo>
                    <a:cubicBezTo>
                      <a:pt x="758" y="138"/>
                      <a:pt x="753" y="138"/>
                      <a:pt x="748" y="138"/>
                    </a:cubicBezTo>
                    <a:cubicBezTo>
                      <a:pt x="748" y="139"/>
                      <a:pt x="748" y="140"/>
                      <a:pt x="748" y="141"/>
                    </a:cubicBezTo>
                    <a:cubicBezTo>
                      <a:pt x="734" y="139"/>
                      <a:pt x="734" y="139"/>
                      <a:pt x="734" y="139"/>
                    </a:cubicBezTo>
                    <a:cubicBezTo>
                      <a:pt x="734" y="71"/>
                      <a:pt x="734" y="71"/>
                      <a:pt x="734" y="71"/>
                    </a:cubicBezTo>
                    <a:cubicBezTo>
                      <a:pt x="727" y="71"/>
                      <a:pt x="727" y="71"/>
                      <a:pt x="727" y="71"/>
                    </a:cubicBezTo>
                    <a:cubicBezTo>
                      <a:pt x="719" y="75"/>
                      <a:pt x="719" y="75"/>
                      <a:pt x="719" y="75"/>
                    </a:cubicBezTo>
                    <a:cubicBezTo>
                      <a:pt x="719" y="71"/>
                      <a:pt x="719" y="71"/>
                      <a:pt x="719" y="71"/>
                    </a:cubicBezTo>
                    <a:cubicBezTo>
                      <a:pt x="717" y="71"/>
                      <a:pt x="717" y="71"/>
                      <a:pt x="717" y="71"/>
                    </a:cubicBezTo>
                    <a:cubicBezTo>
                      <a:pt x="714" y="73"/>
                      <a:pt x="714" y="73"/>
                      <a:pt x="714" y="73"/>
                    </a:cubicBezTo>
                    <a:cubicBezTo>
                      <a:pt x="714" y="110"/>
                      <a:pt x="714" y="110"/>
                      <a:pt x="714" y="110"/>
                    </a:cubicBezTo>
                    <a:cubicBezTo>
                      <a:pt x="706" y="110"/>
                      <a:pt x="706" y="110"/>
                      <a:pt x="706" y="110"/>
                    </a:cubicBezTo>
                    <a:cubicBezTo>
                      <a:pt x="706" y="53"/>
                      <a:pt x="706" y="53"/>
                      <a:pt x="706" y="53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701" y="14"/>
                      <a:pt x="701" y="14"/>
                      <a:pt x="701" y="14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4" y="8"/>
                      <a:pt x="684" y="8"/>
                      <a:pt x="68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47" y="14"/>
                      <a:pt x="647" y="14"/>
                      <a:pt x="647" y="14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55"/>
                      <a:pt x="637" y="55"/>
                      <a:pt x="637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23"/>
                      <a:pt x="629" y="23"/>
                      <a:pt x="629" y="23"/>
                    </a:cubicBezTo>
                    <a:cubicBezTo>
                      <a:pt x="584" y="23"/>
                      <a:pt x="584" y="23"/>
                      <a:pt x="584" y="23"/>
                    </a:cubicBezTo>
                    <a:cubicBezTo>
                      <a:pt x="584" y="47"/>
                      <a:pt x="584" y="47"/>
                      <a:pt x="584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76" y="43"/>
                      <a:pt x="576" y="43"/>
                      <a:pt x="576" y="43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1" y="47"/>
                      <a:pt x="571" y="47"/>
                      <a:pt x="571" y="47"/>
                    </a:cubicBezTo>
                    <a:cubicBezTo>
                      <a:pt x="571" y="51"/>
                      <a:pt x="571" y="51"/>
                      <a:pt x="571" y="51"/>
                    </a:cubicBezTo>
                    <a:cubicBezTo>
                      <a:pt x="560" y="51"/>
                      <a:pt x="560" y="51"/>
                      <a:pt x="560" y="51"/>
                    </a:cubicBezTo>
                    <a:cubicBezTo>
                      <a:pt x="560" y="45"/>
                      <a:pt x="560" y="45"/>
                      <a:pt x="560" y="45"/>
                    </a:cubicBezTo>
                    <a:cubicBezTo>
                      <a:pt x="554" y="45"/>
                      <a:pt x="554" y="45"/>
                      <a:pt x="554" y="45"/>
                    </a:cubicBezTo>
                    <a:cubicBezTo>
                      <a:pt x="554" y="42"/>
                      <a:pt x="554" y="42"/>
                      <a:pt x="554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5"/>
                      <a:pt x="546" y="45"/>
                      <a:pt x="546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9"/>
                      <a:pt x="543" y="49"/>
                      <a:pt x="543" y="49"/>
                    </a:cubicBezTo>
                    <a:cubicBezTo>
                      <a:pt x="530" y="53"/>
                      <a:pt x="530" y="53"/>
                      <a:pt x="530" y="53"/>
                    </a:cubicBezTo>
                    <a:cubicBezTo>
                      <a:pt x="530" y="58"/>
                      <a:pt x="530" y="58"/>
                      <a:pt x="530" y="58"/>
                    </a:cubicBezTo>
                    <a:cubicBezTo>
                      <a:pt x="519" y="58"/>
                      <a:pt x="519" y="58"/>
                      <a:pt x="519" y="58"/>
                    </a:cubicBezTo>
                    <a:cubicBezTo>
                      <a:pt x="519" y="57"/>
                      <a:pt x="519" y="57"/>
                      <a:pt x="519" y="57"/>
                    </a:cubicBezTo>
                    <a:cubicBezTo>
                      <a:pt x="520" y="57"/>
                      <a:pt x="520" y="57"/>
                      <a:pt x="520" y="57"/>
                    </a:cubicBezTo>
                    <a:cubicBezTo>
                      <a:pt x="520" y="55"/>
                      <a:pt x="520" y="55"/>
                      <a:pt x="520" y="55"/>
                    </a:cubicBezTo>
                    <a:cubicBezTo>
                      <a:pt x="515" y="51"/>
                      <a:pt x="515" y="51"/>
                      <a:pt x="515" y="51"/>
                    </a:cubicBezTo>
                    <a:cubicBezTo>
                      <a:pt x="515" y="36"/>
                      <a:pt x="515" y="36"/>
                      <a:pt x="515" y="36"/>
                    </a:cubicBezTo>
                    <a:cubicBezTo>
                      <a:pt x="511" y="36"/>
                      <a:pt x="511" y="36"/>
                      <a:pt x="511" y="36"/>
                    </a:cubicBezTo>
                    <a:cubicBezTo>
                      <a:pt x="511" y="38"/>
                      <a:pt x="511" y="38"/>
                      <a:pt x="511" y="38"/>
                    </a:cubicBezTo>
                    <a:cubicBezTo>
                      <a:pt x="506" y="38"/>
                      <a:pt x="506" y="38"/>
                      <a:pt x="506" y="38"/>
                    </a:cubicBezTo>
                    <a:cubicBezTo>
                      <a:pt x="506" y="36"/>
                      <a:pt x="506" y="36"/>
                      <a:pt x="506" y="36"/>
                    </a:cubicBezTo>
                    <a:cubicBezTo>
                      <a:pt x="502" y="36"/>
                      <a:pt x="502" y="36"/>
                      <a:pt x="502" y="36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87" y="49"/>
                      <a:pt x="487" y="49"/>
                      <a:pt x="487" y="49"/>
                    </a:cubicBezTo>
                    <a:cubicBezTo>
                      <a:pt x="487" y="57"/>
                      <a:pt x="487" y="57"/>
                      <a:pt x="487" y="57"/>
                    </a:cubicBezTo>
                    <a:cubicBezTo>
                      <a:pt x="485" y="57"/>
                      <a:pt x="485" y="57"/>
                      <a:pt x="485" y="57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1" y="73"/>
                      <a:pt x="481" y="73"/>
                      <a:pt x="481" y="73"/>
                    </a:cubicBezTo>
                    <a:cubicBezTo>
                      <a:pt x="480" y="73"/>
                      <a:pt x="480" y="73"/>
                      <a:pt x="480" y="73"/>
                    </a:cubicBezTo>
                    <a:cubicBezTo>
                      <a:pt x="480" y="81"/>
                      <a:pt x="480" y="81"/>
                      <a:pt x="480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131"/>
                      <a:pt x="476" y="131"/>
                      <a:pt x="476" y="131"/>
                    </a:cubicBezTo>
                    <a:cubicBezTo>
                      <a:pt x="470" y="131"/>
                      <a:pt x="470" y="131"/>
                      <a:pt x="470" y="131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1" y="135"/>
                      <a:pt x="461" y="135"/>
                      <a:pt x="461" y="135"/>
                    </a:cubicBezTo>
                    <a:cubicBezTo>
                      <a:pt x="461" y="136"/>
                      <a:pt x="461" y="136"/>
                      <a:pt x="461" y="136"/>
                    </a:cubicBezTo>
                    <a:cubicBezTo>
                      <a:pt x="457" y="136"/>
                      <a:pt x="457" y="136"/>
                      <a:pt x="457" y="136"/>
                    </a:cubicBezTo>
                    <a:cubicBezTo>
                      <a:pt x="457" y="146"/>
                      <a:pt x="457" y="146"/>
                      <a:pt x="457" y="146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2" y="159"/>
                      <a:pt x="452" y="159"/>
                      <a:pt x="452" y="159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46" y="166"/>
                      <a:pt x="446" y="166"/>
                      <a:pt x="446" y="166"/>
                    </a:cubicBezTo>
                    <a:cubicBezTo>
                      <a:pt x="446" y="159"/>
                      <a:pt x="446" y="159"/>
                      <a:pt x="446" y="159"/>
                    </a:cubicBezTo>
                    <a:cubicBezTo>
                      <a:pt x="440" y="159"/>
                      <a:pt x="440" y="159"/>
                      <a:pt x="440" y="159"/>
                    </a:cubicBezTo>
                    <a:cubicBezTo>
                      <a:pt x="440" y="157"/>
                      <a:pt x="440" y="157"/>
                      <a:pt x="44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3" y="133"/>
                      <a:pt x="433" y="133"/>
                      <a:pt x="433" y="133"/>
                    </a:cubicBezTo>
                    <a:cubicBezTo>
                      <a:pt x="435" y="131"/>
                      <a:pt x="435" y="131"/>
                      <a:pt x="435" y="131"/>
                    </a:cubicBezTo>
                    <a:cubicBezTo>
                      <a:pt x="435" y="125"/>
                      <a:pt x="435" y="125"/>
                      <a:pt x="435" y="125"/>
                    </a:cubicBezTo>
                    <a:cubicBezTo>
                      <a:pt x="433" y="125"/>
                      <a:pt x="433" y="125"/>
                      <a:pt x="433" y="125"/>
                    </a:cubicBezTo>
                    <a:cubicBezTo>
                      <a:pt x="433" y="122"/>
                      <a:pt x="433" y="122"/>
                      <a:pt x="433" y="122"/>
                    </a:cubicBezTo>
                    <a:cubicBezTo>
                      <a:pt x="435" y="122"/>
                      <a:pt x="435" y="122"/>
                      <a:pt x="435" y="122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26" y="114"/>
                      <a:pt x="426" y="114"/>
                      <a:pt x="426" y="114"/>
                    </a:cubicBezTo>
                    <a:cubicBezTo>
                      <a:pt x="426" y="109"/>
                      <a:pt x="426" y="109"/>
                      <a:pt x="426" y="109"/>
                    </a:cubicBezTo>
                    <a:cubicBezTo>
                      <a:pt x="409" y="109"/>
                      <a:pt x="409" y="109"/>
                      <a:pt x="409" y="109"/>
                    </a:cubicBezTo>
                    <a:cubicBezTo>
                      <a:pt x="409" y="116"/>
                      <a:pt x="409" y="116"/>
                      <a:pt x="409" y="116"/>
                    </a:cubicBezTo>
                    <a:cubicBezTo>
                      <a:pt x="401" y="116"/>
                      <a:pt x="401" y="116"/>
                      <a:pt x="401" y="116"/>
                    </a:cubicBezTo>
                    <a:cubicBezTo>
                      <a:pt x="401" y="120"/>
                      <a:pt x="401" y="120"/>
                      <a:pt x="401" y="120"/>
                    </a:cubicBezTo>
                    <a:cubicBezTo>
                      <a:pt x="398" y="120"/>
                      <a:pt x="398" y="120"/>
                      <a:pt x="398" y="120"/>
                    </a:cubicBezTo>
                    <a:cubicBezTo>
                      <a:pt x="398" y="118"/>
                      <a:pt x="398" y="118"/>
                      <a:pt x="398" y="118"/>
                    </a:cubicBezTo>
                    <a:cubicBezTo>
                      <a:pt x="394" y="118"/>
                      <a:pt x="394" y="118"/>
                      <a:pt x="394" y="118"/>
                    </a:cubicBezTo>
                    <a:cubicBezTo>
                      <a:pt x="394" y="104"/>
                      <a:pt x="394" y="104"/>
                      <a:pt x="394" y="104"/>
                    </a:cubicBezTo>
                    <a:cubicBezTo>
                      <a:pt x="396" y="104"/>
                      <a:pt x="396" y="104"/>
                      <a:pt x="396" y="104"/>
                    </a:cubicBezTo>
                    <a:cubicBezTo>
                      <a:pt x="396" y="98"/>
                      <a:pt x="396" y="98"/>
                      <a:pt x="396" y="98"/>
                    </a:cubicBezTo>
                    <a:cubicBezTo>
                      <a:pt x="394" y="98"/>
                      <a:pt x="394" y="98"/>
                      <a:pt x="394" y="98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391" y="98"/>
                      <a:pt x="391" y="98"/>
                      <a:pt x="391" y="98"/>
                    </a:cubicBezTo>
                    <a:cubicBezTo>
                      <a:pt x="389" y="98"/>
                      <a:pt x="389" y="98"/>
                      <a:pt x="389" y="98"/>
                    </a:cubicBezTo>
                    <a:cubicBezTo>
                      <a:pt x="388" y="94"/>
                      <a:pt x="388" y="94"/>
                      <a:pt x="388" y="94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3" y="86"/>
                      <a:pt x="383" y="86"/>
                      <a:pt x="383" y="86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4" y="78"/>
                      <a:pt x="374" y="78"/>
                      <a:pt x="374" y="78"/>
                    </a:cubicBezTo>
                    <a:cubicBezTo>
                      <a:pt x="372" y="75"/>
                      <a:pt x="372" y="75"/>
                      <a:pt x="372" y="75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68" y="75"/>
                      <a:pt x="368" y="75"/>
                      <a:pt x="368" y="75"/>
                    </a:cubicBezTo>
                    <a:cubicBezTo>
                      <a:pt x="365" y="79"/>
                      <a:pt x="365" y="79"/>
                      <a:pt x="365" y="79"/>
                    </a:cubicBezTo>
                    <a:cubicBezTo>
                      <a:pt x="359" y="83"/>
                      <a:pt x="359" y="83"/>
                      <a:pt x="359" y="83"/>
                    </a:cubicBezTo>
                    <a:cubicBezTo>
                      <a:pt x="354" y="86"/>
                      <a:pt x="354" y="86"/>
                      <a:pt x="354" y="86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0" y="94"/>
                      <a:pt x="350" y="94"/>
                      <a:pt x="350" y="94"/>
                    </a:cubicBezTo>
                    <a:cubicBezTo>
                      <a:pt x="349" y="97"/>
                      <a:pt x="349" y="97"/>
                      <a:pt x="349" y="97"/>
                    </a:cubicBezTo>
                    <a:cubicBezTo>
                      <a:pt x="348" y="98"/>
                      <a:pt x="348" y="98"/>
                      <a:pt x="348" y="98"/>
                    </a:cubicBezTo>
                    <a:cubicBezTo>
                      <a:pt x="346" y="88"/>
                      <a:pt x="346" y="88"/>
                      <a:pt x="346" y="88"/>
                    </a:cubicBezTo>
                    <a:cubicBezTo>
                      <a:pt x="344" y="98"/>
                      <a:pt x="344" y="98"/>
                      <a:pt x="344" y="98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344" y="103"/>
                      <a:pt x="344" y="103"/>
                      <a:pt x="344" y="103"/>
                    </a:cubicBezTo>
                    <a:cubicBezTo>
                      <a:pt x="344" y="120"/>
                      <a:pt x="344" y="120"/>
                      <a:pt x="344" y="12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4" y="123"/>
                      <a:pt x="334" y="123"/>
                      <a:pt x="334" y="123"/>
                    </a:cubicBezTo>
                    <a:cubicBezTo>
                      <a:pt x="318" y="123"/>
                      <a:pt x="318" y="123"/>
                      <a:pt x="318" y="123"/>
                    </a:cubicBezTo>
                    <a:cubicBezTo>
                      <a:pt x="318" y="155"/>
                      <a:pt x="318" y="155"/>
                      <a:pt x="318" y="155"/>
                    </a:cubicBezTo>
                    <a:cubicBezTo>
                      <a:pt x="301" y="155"/>
                      <a:pt x="301" y="155"/>
                      <a:pt x="301" y="155"/>
                    </a:cubicBezTo>
                    <a:cubicBezTo>
                      <a:pt x="301" y="177"/>
                      <a:pt x="301" y="177"/>
                      <a:pt x="301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7" y="172"/>
                      <a:pt x="297" y="172"/>
                      <a:pt x="297" y="172"/>
                    </a:cubicBezTo>
                    <a:cubicBezTo>
                      <a:pt x="294" y="172"/>
                      <a:pt x="294" y="172"/>
                      <a:pt x="294" y="172"/>
                    </a:cubicBezTo>
                    <a:cubicBezTo>
                      <a:pt x="294" y="179"/>
                      <a:pt x="294" y="179"/>
                      <a:pt x="294" y="179"/>
                    </a:cubicBezTo>
                    <a:cubicBezTo>
                      <a:pt x="290" y="179"/>
                      <a:pt x="290" y="179"/>
                      <a:pt x="290" y="179"/>
                    </a:cubicBezTo>
                    <a:cubicBezTo>
                      <a:pt x="290" y="164"/>
                      <a:pt x="290" y="164"/>
                      <a:pt x="290" y="164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75" y="150"/>
                      <a:pt x="275" y="150"/>
                      <a:pt x="275" y="150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69" y="148"/>
                      <a:pt x="269" y="148"/>
                      <a:pt x="269" y="148"/>
                    </a:cubicBezTo>
                    <a:cubicBezTo>
                      <a:pt x="269" y="144"/>
                      <a:pt x="269" y="144"/>
                      <a:pt x="269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8" y="146"/>
                      <a:pt x="258" y="146"/>
                      <a:pt x="258" y="146"/>
                    </a:cubicBezTo>
                    <a:cubicBezTo>
                      <a:pt x="258" y="151"/>
                      <a:pt x="258" y="151"/>
                      <a:pt x="258" y="151"/>
                    </a:cubicBezTo>
                    <a:cubicBezTo>
                      <a:pt x="254" y="151"/>
                      <a:pt x="254" y="151"/>
                      <a:pt x="254" y="151"/>
                    </a:cubicBezTo>
                    <a:cubicBezTo>
                      <a:pt x="254" y="140"/>
                      <a:pt x="254" y="140"/>
                      <a:pt x="254" y="140"/>
                    </a:cubicBezTo>
                    <a:cubicBezTo>
                      <a:pt x="258" y="140"/>
                      <a:pt x="258" y="140"/>
                      <a:pt x="258" y="140"/>
                    </a:cubicBezTo>
                    <a:cubicBezTo>
                      <a:pt x="258" y="138"/>
                      <a:pt x="258" y="138"/>
                      <a:pt x="258" y="138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51" y="125"/>
                      <a:pt x="251" y="125"/>
                      <a:pt x="251" y="125"/>
                    </a:cubicBez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47" y="122"/>
                      <a:pt x="247" y="122"/>
                      <a:pt x="247" y="122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47" y="107"/>
                      <a:pt x="247" y="107"/>
                      <a:pt x="247" y="107"/>
                    </a:cubicBezTo>
                    <a:cubicBezTo>
                      <a:pt x="247" y="103"/>
                      <a:pt x="247" y="103"/>
                      <a:pt x="247" y="103"/>
                    </a:cubicBezTo>
                    <a:cubicBezTo>
                      <a:pt x="251" y="103"/>
                      <a:pt x="251" y="103"/>
                      <a:pt x="251" y="103"/>
                    </a:cubicBezTo>
                    <a:cubicBezTo>
                      <a:pt x="251" y="99"/>
                      <a:pt x="251" y="99"/>
                      <a:pt x="251" y="99"/>
                    </a:cubicBezTo>
                    <a:cubicBezTo>
                      <a:pt x="247" y="99"/>
                      <a:pt x="247" y="99"/>
                      <a:pt x="247" y="99"/>
                    </a:cubicBezTo>
                    <a:cubicBezTo>
                      <a:pt x="247" y="96"/>
                      <a:pt x="247" y="96"/>
                      <a:pt x="247" y="96"/>
                    </a:cubicBezTo>
                    <a:cubicBezTo>
                      <a:pt x="251" y="96"/>
                      <a:pt x="251" y="96"/>
                      <a:pt x="251" y="96"/>
                    </a:cubicBezTo>
                    <a:cubicBezTo>
                      <a:pt x="251" y="92"/>
                      <a:pt x="251" y="92"/>
                      <a:pt x="251" y="92"/>
                    </a:cubicBezTo>
                    <a:cubicBezTo>
                      <a:pt x="247" y="92"/>
                      <a:pt x="247" y="92"/>
                      <a:pt x="247" y="92"/>
                    </a:cubicBezTo>
                    <a:cubicBezTo>
                      <a:pt x="247" y="88"/>
                      <a:pt x="247" y="88"/>
                      <a:pt x="247" y="88"/>
                    </a:cubicBezTo>
                    <a:cubicBezTo>
                      <a:pt x="251" y="88"/>
                      <a:pt x="251" y="88"/>
                      <a:pt x="251" y="88"/>
                    </a:cubicBezTo>
                    <a:cubicBezTo>
                      <a:pt x="251" y="84"/>
                      <a:pt x="251" y="84"/>
                      <a:pt x="251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51" y="81"/>
                      <a:pt x="251" y="81"/>
                      <a:pt x="251" y="81"/>
                    </a:cubicBezTo>
                    <a:cubicBezTo>
                      <a:pt x="251" y="77"/>
                      <a:pt x="251" y="77"/>
                      <a:pt x="251" y="77"/>
                    </a:cubicBezTo>
                    <a:cubicBezTo>
                      <a:pt x="247" y="77"/>
                      <a:pt x="247" y="77"/>
                      <a:pt x="247" y="77"/>
                    </a:cubicBezTo>
                    <a:cubicBezTo>
                      <a:pt x="247" y="73"/>
                      <a:pt x="247" y="73"/>
                      <a:pt x="247" y="73"/>
                    </a:cubicBezTo>
                    <a:cubicBezTo>
                      <a:pt x="251" y="73"/>
                      <a:pt x="251" y="73"/>
                      <a:pt x="251" y="73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47" y="70"/>
                      <a:pt x="247" y="70"/>
                      <a:pt x="247" y="70"/>
                    </a:cubicBezTo>
                    <a:cubicBezTo>
                      <a:pt x="247" y="66"/>
                      <a:pt x="247" y="66"/>
                      <a:pt x="247" y="66"/>
                    </a:cubicBezTo>
                    <a:cubicBezTo>
                      <a:pt x="251" y="66"/>
                      <a:pt x="251" y="66"/>
                      <a:pt x="251" y="66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47" y="62"/>
                      <a:pt x="247" y="62"/>
                      <a:pt x="247" y="62"/>
                    </a:cubicBezTo>
                    <a:cubicBezTo>
                      <a:pt x="247" y="58"/>
                      <a:pt x="247" y="58"/>
                      <a:pt x="247" y="58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1" y="55"/>
                      <a:pt x="251" y="55"/>
                      <a:pt x="251" y="55"/>
                    </a:cubicBezTo>
                    <a:cubicBezTo>
                      <a:pt x="247" y="55"/>
                      <a:pt x="247" y="55"/>
                      <a:pt x="247" y="55"/>
                    </a:cubicBezTo>
                    <a:cubicBezTo>
                      <a:pt x="247" y="51"/>
                      <a:pt x="247" y="51"/>
                      <a:pt x="247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47"/>
                      <a:pt x="251" y="47"/>
                      <a:pt x="251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43"/>
                      <a:pt x="247" y="43"/>
                      <a:pt x="247" y="43"/>
                    </a:cubicBezTo>
                    <a:cubicBezTo>
                      <a:pt x="251" y="43"/>
                      <a:pt x="251" y="43"/>
                      <a:pt x="251" y="4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5" y="14"/>
                      <a:pt x="245" y="14"/>
                      <a:pt x="245" y="14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8" y="30"/>
                      <a:pt x="178" y="30"/>
                      <a:pt x="178" y="30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8" y="40"/>
                      <a:pt x="178" y="40"/>
                      <a:pt x="178" y="40"/>
                    </a:cubicBezTo>
                    <a:cubicBezTo>
                      <a:pt x="182" y="40"/>
                      <a:pt x="182" y="40"/>
                      <a:pt x="182" y="40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51"/>
                      <a:pt x="182" y="51"/>
                      <a:pt x="182" y="51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78" y="55"/>
                      <a:pt x="178" y="55"/>
                      <a:pt x="178" y="55"/>
                    </a:cubicBezTo>
                    <a:cubicBezTo>
                      <a:pt x="182" y="55"/>
                      <a:pt x="182" y="55"/>
                      <a:pt x="182" y="55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8"/>
                      <a:pt x="182" y="88"/>
                      <a:pt x="182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78" y="92"/>
                      <a:pt x="178" y="92"/>
                      <a:pt x="178" y="92"/>
                    </a:cubicBezTo>
                    <a:cubicBezTo>
                      <a:pt x="182" y="92"/>
                      <a:pt x="182" y="92"/>
                      <a:pt x="182" y="92"/>
                    </a:cubicBezTo>
                    <a:cubicBezTo>
                      <a:pt x="182" y="96"/>
                      <a:pt x="182" y="96"/>
                      <a:pt x="182" y="96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78" y="103"/>
                      <a:pt x="178" y="103"/>
                      <a:pt x="178" y="103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4"/>
                      <a:pt x="178" y="114"/>
                      <a:pt x="178" y="114"/>
                    </a:cubicBezTo>
                    <a:cubicBezTo>
                      <a:pt x="182" y="114"/>
                      <a:pt x="182" y="114"/>
                      <a:pt x="182" y="114"/>
                    </a:cubicBezTo>
                    <a:cubicBezTo>
                      <a:pt x="182" y="118"/>
                      <a:pt x="182" y="118"/>
                      <a:pt x="182" y="118"/>
                    </a:cubicBezTo>
                    <a:cubicBezTo>
                      <a:pt x="178" y="118"/>
                      <a:pt x="178" y="118"/>
                      <a:pt x="178" y="118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82" y="122"/>
                      <a:pt x="182" y="122"/>
                      <a:pt x="182" y="122"/>
                    </a:cubicBezTo>
                    <a:cubicBezTo>
                      <a:pt x="182" y="125"/>
                      <a:pt x="182" y="125"/>
                      <a:pt x="182" y="125"/>
                    </a:cubicBezTo>
                    <a:cubicBezTo>
                      <a:pt x="178" y="125"/>
                      <a:pt x="178" y="125"/>
                      <a:pt x="178" y="125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3" y="127"/>
                      <a:pt x="173" y="127"/>
                      <a:pt x="173" y="127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45" y="101"/>
                      <a:pt x="145" y="101"/>
                      <a:pt x="145" y="101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53"/>
                      <a:pt x="111" y="153"/>
                      <a:pt x="111" y="153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59" y="182"/>
                      <a:pt x="1459" y="182"/>
                      <a:pt x="1459" y="1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1E0A65E9-0572-4165-BAA4-7FCD16F7B7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6184751" y="5737141"/>
                <a:ext cx="2958970" cy="886329"/>
              </a:xfrm>
              <a:custGeom>
                <a:avLst/>
                <a:gdLst>
                  <a:gd name="T0" fmla="*/ 59 w 1460"/>
                  <a:gd name="T1" fmla="*/ 347 h 410"/>
                  <a:gd name="T2" fmla="*/ 82 w 1460"/>
                  <a:gd name="T3" fmla="*/ 338 h 410"/>
                  <a:gd name="T4" fmla="*/ 130 w 1460"/>
                  <a:gd name="T5" fmla="*/ 350 h 410"/>
                  <a:gd name="T6" fmla="*/ 162 w 1460"/>
                  <a:gd name="T7" fmla="*/ 358 h 410"/>
                  <a:gd name="T8" fmla="*/ 225 w 1460"/>
                  <a:gd name="T9" fmla="*/ 295 h 410"/>
                  <a:gd name="T10" fmla="*/ 257 w 1460"/>
                  <a:gd name="T11" fmla="*/ 273 h 410"/>
                  <a:gd name="T12" fmla="*/ 309 w 1460"/>
                  <a:gd name="T13" fmla="*/ 361 h 410"/>
                  <a:gd name="T14" fmla="*/ 343 w 1460"/>
                  <a:gd name="T15" fmla="*/ 340 h 410"/>
                  <a:gd name="T16" fmla="*/ 388 w 1460"/>
                  <a:gd name="T17" fmla="*/ 187 h 410"/>
                  <a:gd name="T18" fmla="*/ 391 w 1460"/>
                  <a:gd name="T19" fmla="*/ 144 h 410"/>
                  <a:gd name="T20" fmla="*/ 395 w 1460"/>
                  <a:gd name="T21" fmla="*/ 46 h 410"/>
                  <a:gd name="T22" fmla="*/ 397 w 1460"/>
                  <a:gd name="T23" fmla="*/ 46 h 410"/>
                  <a:gd name="T24" fmla="*/ 401 w 1460"/>
                  <a:gd name="T25" fmla="*/ 144 h 410"/>
                  <a:gd name="T26" fmla="*/ 404 w 1460"/>
                  <a:gd name="T27" fmla="*/ 187 h 410"/>
                  <a:gd name="T28" fmla="*/ 439 w 1460"/>
                  <a:gd name="T29" fmla="*/ 369 h 410"/>
                  <a:gd name="T30" fmla="*/ 458 w 1460"/>
                  <a:gd name="T31" fmla="*/ 387 h 410"/>
                  <a:gd name="T32" fmla="*/ 479 w 1460"/>
                  <a:gd name="T33" fmla="*/ 373 h 410"/>
                  <a:gd name="T34" fmla="*/ 544 w 1460"/>
                  <a:gd name="T35" fmla="*/ 377 h 410"/>
                  <a:gd name="T36" fmla="*/ 562 w 1460"/>
                  <a:gd name="T37" fmla="*/ 390 h 410"/>
                  <a:gd name="T38" fmla="*/ 588 w 1460"/>
                  <a:gd name="T39" fmla="*/ 379 h 410"/>
                  <a:gd name="T40" fmla="*/ 602 w 1460"/>
                  <a:gd name="T41" fmla="*/ 377 h 410"/>
                  <a:gd name="T42" fmla="*/ 617 w 1460"/>
                  <a:gd name="T43" fmla="*/ 382 h 410"/>
                  <a:gd name="T44" fmla="*/ 625 w 1460"/>
                  <a:gd name="T45" fmla="*/ 373 h 410"/>
                  <a:gd name="T46" fmla="*/ 683 w 1460"/>
                  <a:gd name="T47" fmla="*/ 364 h 410"/>
                  <a:gd name="T48" fmla="*/ 702 w 1460"/>
                  <a:gd name="T49" fmla="*/ 364 h 410"/>
                  <a:gd name="T50" fmla="*/ 744 w 1460"/>
                  <a:gd name="T51" fmla="*/ 300 h 410"/>
                  <a:gd name="T52" fmla="*/ 758 w 1460"/>
                  <a:gd name="T53" fmla="*/ 302 h 410"/>
                  <a:gd name="T54" fmla="*/ 778 w 1460"/>
                  <a:gd name="T55" fmla="*/ 313 h 410"/>
                  <a:gd name="T56" fmla="*/ 801 w 1460"/>
                  <a:gd name="T57" fmla="*/ 324 h 410"/>
                  <a:gd name="T58" fmla="*/ 832 w 1460"/>
                  <a:gd name="T59" fmla="*/ 306 h 410"/>
                  <a:gd name="T60" fmla="*/ 843 w 1460"/>
                  <a:gd name="T61" fmla="*/ 355 h 410"/>
                  <a:gd name="T62" fmla="*/ 869 w 1460"/>
                  <a:gd name="T63" fmla="*/ 314 h 410"/>
                  <a:gd name="T64" fmla="*/ 881 w 1460"/>
                  <a:gd name="T65" fmla="*/ 272 h 410"/>
                  <a:gd name="T66" fmla="*/ 893 w 1460"/>
                  <a:gd name="T67" fmla="*/ 251 h 410"/>
                  <a:gd name="T68" fmla="*/ 930 w 1460"/>
                  <a:gd name="T69" fmla="*/ 231 h 410"/>
                  <a:gd name="T70" fmla="*/ 947 w 1460"/>
                  <a:gd name="T71" fmla="*/ 227 h 410"/>
                  <a:gd name="T72" fmla="*/ 968 w 1460"/>
                  <a:gd name="T73" fmla="*/ 261 h 410"/>
                  <a:gd name="T74" fmla="*/ 994 w 1460"/>
                  <a:gd name="T75" fmla="*/ 315 h 410"/>
                  <a:gd name="T76" fmla="*/ 1035 w 1460"/>
                  <a:gd name="T77" fmla="*/ 327 h 410"/>
                  <a:gd name="T78" fmla="*/ 1044 w 1460"/>
                  <a:gd name="T79" fmla="*/ 322 h 410"/>
                  <a:gd name="T80" fmla="*/ 1069 w 1460"/>
                  <a:gd name="T81" fmla="*/ 305 h 410"/>
                  <a:gd name="T82" fmla="*/ 1084 w 1460"/>
                  <a:gd name="T83" fmla="*/ 257 h 410"/>
                  <a:gd name="T84" fmla="*/ 1129 w 1460"/>
                  <a:gd name="T85" fmla="*/ 280 h 410"/>
                  <a:gd name="T86" fmla="*/ 1142 w 1460"/>
                  <a:gd name="T87" fmla="*/ 329 h 410"/>
                  <a:gd name="T88" fmla="*/ 1161 w 1460"/>
                  <a:gd name="T89" fmla="*/ 340 h 410"/>
                  <a:gd name="T90" fmla="*/ 1187 w 1460"/>
                  <a:gd name="T91" fmla="*/ 340 h 410"/>
                  <a:gd name="T92" fmla="*/ 1209 w 1460"/>
                  <a:gd name="T93" fmla="*/ 336 h 410"/>
                  <a:gd name="T94" fmla="*/ 1231 w 1460"/>
                  <a:gd name="T95" fmla="*/ 322 h 410"/>
                  <a:gd name="T96" fmla="*/ 1257 w 1460"/>
                  <a:gd name="T97" fmla="*/ 318 h 410"/>
                  <a:gd name="T98" fmla="*/ 1294 w 1460"/>
                  <a:gd name="T99" fmla="*/ 344 h 410"/>
                  <a:gd name="T100" fmla="*/ 1330 w 1460"/>
                  <a:gd name="T101" fmla="*/ 327 h 410"/>
                  <a:gd name="T102" fmla="*/ 1351 w 1460"/>
                  <a:gd name="T103" fmla="*/ 165 h 410"/>
                  <a:gd name="T104" fmla="*/ 1401 w 1460"/>
                  <a:gd name="T105" fmla="*/ 152 h 410"/>
                  <a:gd name="T106" fmla="*/ 1426 w 1460"/>
                  <a:gd name="T107" fmla="*/ 281 h 410"/>
                  <a:gd name="T108" fmla="*/ 1460 w 1460"/>
                  <a:gd name="T109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0" h="410">
                    <a:moveTo>
                      <a:pt x="0" y="410"/>
                    </a:moveTo>
                    <a:cubicBezTo>
                      <a:pt x="0" y="321"/>
                      <a:pt x="0" y="321"/>
                      <a:pt x="0" y="321"/>
                    </a:cubicBezTo>
                    <a:cubicBezTo>
                      <a:pt x="8" y="321"/>
                      <a:pt x="16" y="321"/>
                      <a:pt x="24" y="321"/>
                    </a:cubicBezTo>
                    <a:cubicBezTo>
                      <a:pt x="24" y="326"/>
                      <a:pt x="24" y="330"/>
                      <a:pt x="24" y="335"/>
                    </a:cubicBezTo>
                    <a:cubicBezTo>
                      <a:pt x="30" y="335"/>
                      <a:pt x="37" y="335"/>
                      <a:pt x="43" y="335"/>
                    </a:cubicBezTo>
                    <a:cubicBezTo>
                      <a:pt x="43" y="339"/>
                      <a:pt x="43" y="343"/>
                      <a:pt x="43" y="347"/>
                    </a:cubicBezTo>
                    <a:cubicBezTo>
                      <a:pt x="48" y="347"/>
                      <a:pt x="54" y="347"/>
                      <a:pt x="59" y="347"/>
                    </a:cubicBezTo>
                    <a:cubicBezTo>
                      <a:pt x="59" y="339"/>
                      <a:pt x="59" y="331"/>
                      <a:pt x="59" y="324"/>
                    </a:cubicBezTo>
                    <a:cubicBezTo>
                      <a:pt x="62" y="324"/>
                      <a:pt x="64" y="324"/>
                      <a:pt x="67" y="324"/>
                    </a:cubicBezTo>
                    <a:cubicBezTo>
                      <a:pt x="67" y="323"/>
                      <a:pt x="67" y="322"/>
                      <a:pt x="67" y="321"/>
                    </a:cubicBezTo>
                    <a:cubicBezTo>
                      <a:pt x="69" y="321"/>
                      <a:pt x="71" y="321"/>
                      <a:pt x="73" y="321"/>
                    </a:cubicBezTo>
                    <a:cubicBezTo>
                      <a:pt x="73" y="322"/>
                      <a:pt x="73" y="323"/>
                      <a:pt x="73" y="324"/>
                    </a:cubicBezTo>
                    <a:cubicBezTo>
                      <a:pt x="76" y="324"/>
                      <a:pt x="79" y="324"/>
                      <a:pt x="82" y="324"/>
                    </a:cubicBezTo>
                    <a:cubicBezTo>
                      <a:pt x="82" y="329"/>
                      <a:pt x="82" y="333"/>
                      <a:pt x="82" y="338"/>
                    </a:cubicBezTo>
                    <a:cubicBezTo>
                      <a:pt x="91" y="338"/>
                      <a:pt x="101" y="338"/>
                      <a:pt x="110" y="338"/>
                    </a:cubicBezTo>
                    <a:cubicBezTo>
                      <a:pt x="110" y="340"/>
                      <a:pt x="110" y="342"/>
                      <a:pt x="110" y="344"/>
                    </a:cubicBezTo>
                    <a:cubicBezTo>
                      <a:pt x="111" y="344"/>
                      <a:pt x="113" y="344"/>
                      <a:pt x="114" y="344"/>
                    </a:cubicBezTo>
                    <a:cubicBezTo>
                      <a:pt x="114" y="347"/>
                      <a:pt x="114" y="349"/>
                      <a:pt x="114" y="352"/>
                    </a:cubicBezTo>
                    <a:cubicBezTo>
                      <a:pt x="117" y="352"/>
                      <a:pt x="121" y="352"/>
                      <a:pt x="124" y="352"/>
                    </a:cubicBezTo>
                    <a:cubicBezTo>
                      <a:pt x="124" y="351"/>
                      <a:pt x="124" y="350"/>
                      <a:pt x="124" y="350"/>
                    </a:cubicBezTo>
                    <a:cubicBezTo>
                      <a:pt x="126" y="350"/>
                      <a:pt x="128" y="350"/>
                      <a:pt x="130" y="350"/>
                    </a:cubicBezTo>
                    <a:cubicBezTo>
                      <a:pt x="130" y="350"/>
                      <a:pt x="130" y="351"/>
                      <a:pt x="130" y="352"/>
                    </a:cubicBezTo>
                    <a:cubicBezTo>
                      <a:pt x="134" y="352"/>
                      <a:pt x="139" y="352"/>
                      <a:pt x="144" y="352"/>
                    </a:cubicBezTo>
                    <a:cubicBezTo>
                      <a:pt x="144" y="354"/>
                      <a:pt x="144" y="356"/>
                      <a:pt x="144" y="358"/>
                    </a:cubicBezTo>
                    <a:cubicBezTo>
                      <a:pt x="148" y="358"/>
                      <a:pt x="152" y="358"/>
                      <a:pt x="156" y="358"/>
                    </a:cubicBezTo>
                    <a:cubicBezTo>
                      <a:pt x="156" y="357"/>
                      <a:pt x="156" y="357"/>
                      <a:pt x="156" y="356"/>
                    </a:cubicBezTo>
                    <a:cubicBezTo>
                      <a:pt x="158" y="356"/>
                      <a:pt x="160" y="356"/>
                      <a:pt x="162" y="356"/>
                    </a:cubicBezTo>
                    <a:cubicBezTo>
                      <a:pt x="162" y="357"/>
                      <a:pt x="162" y="357"/>
                      <a:pt x="162" y="358"/>
                    </a:cubicBezTo>
                    <a:cubicBezTo>
                      <a:pt x="166" y="358"/>
                      <a:pt x="170" y="358"/>
                      <a:pt x="173" y="358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86" y="236"/>
                      <a:pt x="186" y="236"/>
                      <a:pt x="186" y="236"/>
                    </a:cubicBezTo>
                    <a:cubicBezTo>
                      <a:pt x="214" y="241"/>
                      <a:pt x="214" y="241"/>
                      <a:pt x="214" y="241"/>
                    </a:cubicBezTo>
                    <a:cubicBezTo>
                      <a:pt x="214" y="259"/>
                      <a:pt x="214" y="277"/>
                      <a:pt x="214" y="295"/>
                    </a:cubicBezTo>
                    <a:cubicBezTo>
                      <a:pt x="218" y="295"/>
                      <a:pt x="222" y="295"/>
                      <a:pt x="225" y="295"/>
                    </a:cubicBezTo>
                    <a:cubicBezTo>
                      <a:pt x="226" y="295"/>
                      <a:pt x="226" y="294"/>
                      <a:pt x="227" y="293"/>
                    </a:cubicBezTo>
                    <a:cubicBezTo>
                      <a:pt x="228" y="293"/>
                      <a:pt x="230" y="293"/>
                      <a:pt x="231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7" y="295"/>
                      <a:pt x="242" y="295"/>
                      <a:pt x="246" y="295"/>
                    </a:cubicBezTo>
                    <a:cubicBezTo>
                      <a:pt x="246" y="306"/>
                      <a:pt x="246" y="316"/>
                      <a:pt x="246" y="326"/>
                    </a:cubicBezTo>
                    <a:cubicBezTo>
                      <a:pt x="250" y="326"/>
                      <a:pt x="253" y="326"/>
                      <a:pt x="257" y="326"/>
                    </a:cubicBezTo>
                    <a:cubicBezTo>
                      <a:pt x="257" y="309"/>
                      <a:pt x="257" y="291"/>
                      <a:pt x="257" y="273"/>
                    </a:cubicBezTo>
                    <a:cubicBezTo>
                      <a:pt x="259" y="273"/>
                      <a:pt x="261" y="273"/>
                      <a:pt x="262" y="273"/>
                    </a:cubicBezTo>
                    <a:cubicBezTo>
                      <a:pt x="262" y="272"/>
                      <a:pt x="262" y="270"/>
                      <a:pt x="262" y="269"/>
                    </a:cubicBezTo>
                    <a:cubicBezTo>
                      <a:pt x="274" y="269"/>
                      <a:pt x="286" y="269"/>
                      <a:pt x="298" y="269"/>
                    </a:cubicBezTo>
                    <a:cubicBezTo>
                      <a:pt x="299" y="270"/>
                      <a:pt x="300" y="271"/>
                      <a:pt x="301" y="272"/>
                    </a:cubicBezTo>
                    <a:cubicBezTo>
                      <a:pt x="301" y="300"/>
                      <a:pt x="301" y="327"/>
                      <a:pt x="301" y="355"/>
                    </a:cubicBezTo>
                    <a:cubicBezTo>
                      <a:pt x="303" y="355"/>
                      <a:pt x="306" y="355"/>
                      <a:pt x="309" y="355"/>
                    </a:cubicBezTo>
                    <a:cubicBezTo>
                      <a:pt x="309" y="357"/>
                      <a:pt x="309" y="359"/>
                      <a:pt x="309" y="361"/>
                    </a:cubicBezTo>
                    <a:cubicBezTo>
                      <a:pt x="311" y="361"/>
                      <a:pt x="314" y="361"/>
                      <a:pt x="316" y="361"/>
                    </a:cubicBezTo>
                    <a:cubicBezTo>
                      <a:pt x="316" y="354"/>
                      <a:pt x="316" y="347"/>
                      <a:pt x="316" y="340"/>
                    </a:cubicBezTo>
                    <a:cubicBezTo>
                      <a:pt x="319" y="340"/>
                      <a:pt x="323" y="340"/>
                      <a:pt x="326" y="340"/>
                    </a:cubicBezTo>
                    <a:cubicBezTo>
                      <a:pt x="326" y="339"/>
                      <a:pt x="326" y="338"/>
                      <a:pt x="326" y="337"/>
                    </a:cubicBezTo>
                    <a:cubicBezTo>
                      <a:pt x="330" y="337"/>
                      <a:pt x="333" y="337"/>
                      <a:pt x="337" y="337"/>
                    </a:cubicBezTo>
                    <a:cubicBezTo>
                      <a:pt x="337" y="338"/>
                      <a:pt x="337" y="339"/>
                      <a:pt x="337" y="340"/>
                    </a:cubicBezTo>
                    <a:cubicBezTo>
                      <a:pt x="339" y="340"/>
                      <a:pt x="341" y="340"/>
                      <a:pt x="343" y="340"/>
                    </a:cubicBezTo>
                    <a:cubicBezTo>
                      <a:pt x="344" y="338"/>
                      <a:pt x="344" y="337"/>
                      <a:pt x="344" y="336"/>
                    </a:cubicBezTo>
                    <a:cubicBezTo>
                      <a:pt x="345" y="336"/>
                      <a:pt x="346" y="336"/>
                      <a:pt x="347" y="336"/>
                    </a:cubicBezTo>
                    <a:cubicBezTo>
                      <a:pt x="347" y="337"/>
                      <a:pt x="348" y="338"/>
                      <a:pt x="348" y="339"/>
                    </a:cubicBezTo>
                    <a:cubicBezTo>
                      <a:pt x="349" y="339"/>
                      <a:pt x="350" y="339"/>
                      <a:pt x="352" y="339"/>
                    </a:cubicBezTo>
                    <a:cubicBezTo>
                      <a:pt x="352" y="328"/>
                      <a:pt x="352" y="316"/>
                      <a:pt x="352" y="304"/>
                    </a:cubicBezTo>
                    <a:cubicBezTo>
                      <a:pt x="362" y="304"/>
                      <a:pt x="373" y="304"/>
                      <a:pt x="384" y="304"/>
                    </a:cubicBezTo>
                    <a:cubicBezTo>
                      <a:pt x="385" y="265"/>
                      <a:pt x="387" y="226"/>
                      <a:pt x="388" y="187"/>
                    </a:cubicBezTo>
                    <a:cubicBezTo>
                      <a:pt x="384" y="186"/>
                      <a:pt x="372" y="182"/>
                      <a:pt x="382" y="177"/>
                    </a:cubicBezTo>
                    <a:cubicBezTo>
                      <a:pt x="381" y="176"/>
                      <a:pt x="380" y="175"/>
                      <a:pt x="379" y="175"/>
                    </a:cubicBezTo>
                    <a:cubicBezTo>
                      <a:pt x="379" y="168"/>
                      <a:pt x="379" y="168"/>
                      <a:pt x="383" y="164"/>
                    </a:cubicBezTo>
                    <a:cubicBezTo>
                      <a:pt x="383" y="162"/>
                      <a:pt x="383" y="159"/>
                      <a:pt x="383" y="156"/>
                    </a:cubicBezTo>
                    <a:cubicBezTo>
                      <a:pt x="385" y="156"/>
                      <a:pt x="388" y="156"/>
                      <a:pt x="390" y="156"/>
                    </a:cubicBezTo>
                    <a:cubicBezTo>
                      <a:pt x="390" y="152"/>
                      <a:pt x="390" y="149"/>
                      <a:pt x="390" y="146"/>
                    </a:cubicBezTo>
                    <a:cubicBezTo>
                      <a:pt x="390" y="145"/>
                      <a:pt x="391" y="145"/>
                      <a:pt x="391" y="144"/>
                    </a:cubicBezTo>
                    <a:cubicBezTo>
                      <a:pt x="391" y="132"/>
                      <a:pt x="391" y="120"/>
                      <a:pt x="391" y="108"/>
                    </a:cubicBezTo>
                    <a:cubicBezTo>
                      <a:pt x="391" y="107"/>
                      <a:pt x="390" y="106"/>
                      <a:pt x="390" y="105"/>
                    </a:cubicBezTo>
                    <a:cubicBezTo>
                      <a:pt x="391" y="104"/>
                      <a:pt x="392" y="103"/>
                      <a:pt x="393" y="102"/>
                    </a:cubicBezTo>
                    <a:cubicBezTo>
                      <a:pt x="393" y="93"/>
                      <a:pt x="393" y="84"/>
                      <a:pt x="393" y="75"/>
                    </a:cubicBezTo>
                    <a:cubicBezTo>
                      <a:pt x="393" y="75"/>
                      <a:pt x="394" y="74"/>
                      <a:pt x="394" y="73"/>
                    </a:cubicBezTo>
                    <a:cubicBezTo>
                      <a:pt x="394" y="65"/>
                      <a:pt x="394" y="56"/>
                      <a:pt x="394" y="47"/>
                    </a:cubicBezTo>
                    <a:cubicBezTo>
                      <a:pt x="394" y="47"/>
                      <a:pt x="395" y="46"/>
                      <a:pt x="395" y="46"/>
                    </a:cubicBezTo>
                    <a:cubicBezTo>
                      <a:pt x="395" y="43"/>
                      <a:pt x="395" y="41"/>
                      <a:pt x="395" y="38"/>
                    </a:cubicBezTo>
                    <a:cubicBezTo>
                      <a:pt x="395" y="38"/>
                      <a:pt x="395" y="37"/>
                      <a:pt x="396" y="37"/>
                    </a:cubicBezTo>
                    <a:cubicBezTo>
                      <a:pt x="396" y="32"/>
                      <a:pt x="396" y="28"/>
                      <a:pt x="396" y="23"/>
                    </a:cubicBezTo>
                    <a:cubicBezTo>
                      <a:pt x="396" y="23"/>
                      <a:pt x="396" y="23"/>
                      <a:pt x="396" y="23"/>
                    </a:cubicBezTo>
                    <a:cubicBezTo>
                      <a:pt x="396" y="28"/>
                      <a:pt x="396" y="32"/>
                      <a:pt x="396" y="37"/>
                    </a:cubicBezTo>
                    <a:cubicBezTo>
                      <a:pt x="397" y="37"/>
                      <a:pt x="397" y="38"/>
                      <a:pt x="397" y="38"/>
                    </a:cubicBezTo>
                    <a:cubicBezTo>
                      <a:pt x="397" y="41"/>
                      <a:pt x="397" y="43"/>
                      <a:pt x="397" y="46"/>
                    </a:cubicBezTo>
                    <a:cubicBezTo>
                      <a:pt x="398" y="46"/>
                      <a:pt x="398" y="47"/>
                      <a:pt x="398" y="47"/>
                    </a:cubicBezTo>
                    <a:cubicBezTo>
                      <a:pt x="398" y="56"/>
                      <a:pt x="398" y="65"/>
                      <a:pt x="398" y="73"/>
                    </a:cubicBezTo>
                    <a:cubicBezTo>
                      <a:pt x="399" y="74"/>
                      <a:pt x="399" y="74"/>
                      <a:pt x="399" y="75"/>
                    </a:cubicBezTo>
                    <a:cubicBezTo>
                      <a:pt x="399" y="84"/>
                      <a:pt x="399" y="93"/>
                      <a:pt x="399" y="102"/>
                    </a:cubicBezTo>
                    <a:cubicBezTo>
                      <a:pt x="400" y="103"/>
                      <a:pt x="401" y="104"/>
                      <a:pt x="402" y="105"/>
                    </a:cubicBezTo>
                    <a:cubicBezTo>
                      <a:pt x="402" y="106"/>
                      <a:pt x="401" y="107"/>
                      <a:pt x="401" y="108"/>
                    </a:cubicBezTo>
                    <a:cubicBezTo>
                      <a:pt x="401" y="120"/>
                      <a:pt x="401" y="132"/>
                      <a:pt x="401" y="144"/>
                    </a:cubicBezTo>
                    <a:cubicBezTo>
                      <a:pt x="401" y="145"/>
                      <a:pt x="402" y="145"/>
                      <a:pt x="402" y="146"/>
                    </a:cubicBezTo>
                    <a:cubicBezTo>
                      <a:pt x="402" y="149"/>
                      <a:pt x="402" y="152"/>
                      <a:pt x="402" y="156"/>
                    </a:cubicBezTo>
                    <a:cubicBezTo>
                      <a:pt x="405" y="156"/>
                      <a:pt x="407" y="156"/>
                      <a:pt x="409" y="156"/>
                    </a:cubicBezTo>
                    <a:cubicBezTo>
                      <a:pt x="409" y="159"/>
                      <a:pt x="409" y="162"/>
                      <a:pt x="409" y="164"/>
                    </a:cubicBezTo>
                    <a:cubicBezTo>
                      <a:pt x="414" y="168"/>
                      <a:pt x="413" y="169"/>
                      <a:pt x="413" y="175"/>
                    </a:cubicBezTo>
                    <a:cubicBezTo>
                      <a:pt x="412" y="175"/>
                      <a:pt x="411" y="176"/>
                      <a:pt x="410" y="177"/>
                    </a:cubicBezTo>
                    <a:cubicBezTo>
                      <a:pt x="421" y="181"/>
                      <a:pt x="409" y="187"/>
                      <a:pt x="404" y="187"/>
                    </a:cubicBezTo>
                    <a:cubicBezTo>
                      <a:pt x="407" y="254"/>
                      <a:pt x="409" y="320"/>
                      <a:pt x="412" y="387"/>
                    </a:cubicBezTo>
                    <a:cubicBezTo>
                      <a:pt x="414" y="387"/>
                      <a:pt x="415" y="387"/>
                      <a:pt x="417" y="387"/>
                    </a:cubicBezTo>
                    <a:cubicBezTo>
                      <a:pt x="417" y="383"/>
                      <a:pt x="417" y="379"/>
                      <a:pt x="417" y="375"/>
                    </a:cubicBezTo>
                    <a:cubicBezTo>
                      <a:pt x="423" y="375"/>
                      <a:pt x="430" y="375"/>
                      <a:pt x="436" y="375"/>
                    </a:cubicBezTo>
                    <a:cubicBezTo>
                      <a:pt x="436" y="380"/>
                      <a:pt x="436" y="384"/>
                      <a:pt x="436" y="389"/>
                    </a:cubicBezTo>
                    <a:cubicBezTo>
                      <a:pt x="437" y="389"/>
                      <a:pt x="438" y="389"/>
                      <a:pt x="439" y="389"/>
                    </a:cubicBezTo>
                    <a:cubicBezTo>
                      <a:pt x="439" y="382"/>
                      <a:pt x="439" y="376"/>
                      <a:pt x="439" y="369"/>
                    </a:cubicBezTo>
                    <a:cubicBezTo>
                      <a:pt x="440" y="369"/>
                      <a:pt x="441" y="369"/>
                      <a:pt x="442" y="369"/>
                    </a:cubicBezTo>
                    <a:cubicBezTo>
                      <a:pt x="442" y="376"/>
                      <a:pt x="442" y="382"/>
                      <a:pt x="442" y="388"/>
                    </a:cubicBezTo>
                    <a:cubicBezTo>
                      <a:pt x="443" y="388"/>
                      <a:pt x="444" y="388"/>
                      <a:pt x="445" y="388"/>
                    </a:cubicBezTo>
                    <a:cubicBezTo>
                      <a:pt x="445" y="385"/>
                      <a:pt x="445" y="381"/>
                      <a:pt x="445" y="378"/>
                    </a:cubicBezTo>
                    <a:cubicBezTo>
                      <a:pt x="445" y="378"/>
                      <a:pt x="446" y="378"/>
                      <a:pt x="446" y="378"/>
                    </a:cubicBezTo>
                    <a:cubicBezTo>
                      <a:pt x="446" y="381"/>
                      <a:pt x="446" y="384"/>
                      <a:pt x="446" y="388"/>
                    </a:cubicBezTo>
                    <a:cubicBezTo>
                      <a:pt x="450" y="388"/>
                      <a:pt x="454" y="388"/>
                      <a:pt x="458" y="387"/>
                    </a:cubicBezTo>
                    <a:cubicBezTo>
                      <a:pt x="458" y="384"/>
                      <a:pt x="458" y="380"/>
                      <a:pt x="458" y="376"/>
                    </a:cubicBezTo>
                    <a:cubicBezTo>
                      <a:pt x="460" y="376"/>
                      <a:pt x="463" y="376"/>
                      <a:pt x="465" y="376"/>
                    </a:cubicBezTo>
                    <a:cubicBezTo>
                      <a:pt x="465" y="375"/>
                      <a:pt x="465" y="374"/>
                      <a:pt x="465" y="373"/>
                    </a:cubicBezTo>
                    <a:cubicBezTo>
                      <a:pt x="468" y="373"/>
                      <a:pt x="471" y="373"/>
                      <a:pt x="473" y="373"/>
                    </a:cubicBezTo>
                    <a:cubicBezTo>
                      <a:pt x="473" y="374"/>
                      <a:pt x="473" y="374"/>
                      <a:pt x="473" y="375"/>
                    </a:cubicBezTo>
                    <a:cubicBezTo>
                      <a:pt x="475" y="375"/>
                      <a:pt x="477" y="375"/>
                      <a:pt x="479" y="375"/>
                    </a:cubicBezTo>
                    <a:cubicBezTo>
                      <a:pt x="479" y="374"/>
                      <a:pt x="479" y="374"/>
                      <a:pt x="479" y="373"/>
                    </a:cubicBezTo>
                    <a:cubicBezTo>
                      <a:pt x="497" y="373"/>
                      <a:pt x="515" y="373"/>
                      <a:pt x="533" y="373"/>
                    </a:cubicBezTo>
                    <a:cubicBezTo>
                      <a:pt x="533" y="372"/>
                      <a:pt x="533" y="371"/>
                      <a:pt x="533" y="370"/>
                    </a:cubicBezTo>
                    <a:cubicBezTo>
                      <a:pt x="534" y="370"/>
                      <a:pt x="536" y="370"/>
                      <a:pt x="537" y="370"/>
                    </a:cubicBezTo>
                    <a:cubicBezTo>
                      <a:pt x="537" y="371"/>
                      <a:pt x="537" y="372"/>
                      <a:pt x="537" y="373"/>
                    </a:cubicBezTo>
                    <a:cubicBezTo>
                      <a:pt x="538" y="373"/>
                      <a:pt x="540" y="373"/>
                      <a:pt x="541" y="373"/>
                    </a:cubicBezTo>
                    <a:cubicBezTo>
                      <a:pt x="541" y="374"/>
                      <a:pt x="541" y="376"/>
                      <a:pt x="541" y="377"/>
                    </a:cubicBezTo>
                    <a:cubicBezTo>
                      <a:pt x="542" y="377"/>
                      <a:pt x="543" y="377"/>
                      <a:pt x="544" y="377"/>
                    </a:cubicBezTo>
                    <a:cubicBezTo>
                      <a:pt x="544" y="377"/>
                      <a:pt x="544" y="376"/>
                      <a:pt x="544" y="375"/>
                    </a:cubicBezTo>
                    <a:cubicBezTo>
                      <a:pt x="545" y="375"/>
                      <a:pt x="546" y="375"/>
                      <a:pt x="547" y="375"/>
                    </a:cubicBezTo>
                    <a:cubicBezTo>
                      <a:pt x="547" y="376"/>
                      <a:pt x="547" y="377"/>
                      <a:pt x="547" y="377"/>
                    </a:cubicBezTo>
                    <a:cubicBezTo>
                      <a:pt x="550" y="377"/>
                      <a:pt x="553" y="377"/>
                      <a:pt x="556" y="377"/>
                    </a:cubicBezTo>
                    <a:cubicBezTo>
                      <a:pt x="556" y="376"/>
                      <a:pt x="556" y="375"/>
                      <a:pt x="556" y="374"/>
                    </a:cubicBezTo>
                    <a:cubicBezTo>
                      <a:pt x="558" y="374"/>
                      <a:pt x="560" y="374"/>
                      <a:pt x="562" y="374"/>
                    </a:cubicBezTo>
                    <a:cubicBezTo>
                      <a:pt x="562" y="379"/>
                      <a:pt x="562" y="385"/>
                      <a:pt x="562" y="390"/>
                    </a:cubicBezTo>
                    <a:cubicBezTo>
                      <a:pt x="563" y="390"/>
                      <a:pt x="563" y="390"/>
                      <a:pt x="564" y="390"/>
                    </a:cubicBezTo>
                    <a:cubicBezTo>
                      <a:pt x="564" y="389"/>
                      <a:pt x="564" y="387"/>
                      <a:pt x="564" y="386"/>
                    </a:cubicBezTo>
                    <a:cubicBezTo>
                      <a:pt x="565" y="386"/>
                      <a:pt x="567" y="386"/>
                      <a:pt x="568" y="386"/>
                    </a:cubicBezTo>
                    <a:cubicBezTo>
                      <a:pt x="568" y="387"/>
                      <a:pt x="568" y="389"/>
                      <a:pt x="568" y="390"/>
                    </a:cubicBezTo>
                    <a:cubicBezTo>
                      <a:pt x="571" y="390"/>
                      <a:pt x="575" y="390"/>
                      <a:pt x="578" y="390"/>
                    </a:cubicBezTo>
                    <a:cubicBezTo>
                      <a:pt x="578" y="382"/>
                      <a:pt x="578" y="382"/>
                      <a:pt x="578" y="382"/>
                    </a:cubicBezTo>
                    <a:cubicBezTo>
                      <a:pt x="588" y="379"/>
                      <a:pt x="588" y="379"/>
                      <a:pt x="588" y="379"/>
                    </a:cubicBezTo>
                    <a:cubicBezTo>
                      <a:pt x="588" y="374"/>
                      <a:pt x="589" y="368"/>
                      <a:pt x="589" y="362"/>
                    </a:cubicBezTo>
                    <a:cubicBezTo>
                      <a:pt x="590" y="362"/>
                      <a:pt x="591" y="362"/>
                      <a:pt x="592" y="362"/>
                    </a:cubicBezTo>
                    <a:cubicBezTo>
                      <a:pt x="592" y="368"/>
                      <a:pt x="593" y="374"/>
                      <a:pt x="593" y="379"/>
                    </a:cubicBezTo>
                    <a:cubicBezTo>
                      <a:pt x="594" y="379"/>
                      <a:pt x="596" y="379"/>
                      <a:pt x="597" y="379"/>
                    </a:cubicBezTo>
                    <a:cubicBezTo>
                      <a:pt x="597" y="374"/>
                      <a:pt x="597" y="368"/>
                      <a:pt x="598" y="362"/>
                    </a:cubicBezTo>
                    <a:cubicBezTo>
                      <a:pt x="599" y="362"/>
                      <a:pt x="600" y="362"/>
                      <a:pt x="601" y="362"/>
                    </a:cubicBezTo>
                    <a:cubicBezTo>
                      <a:pt x="601" y="367"/>
                      <a:pt x="602" y="372"/>
                      <a:pt x="602" y="377"/>
                    </a:cubicBezTo>
                    <a:cubicBezTo>
                      <a:pt x="603" y="377"/>
                      <a:pt x="604" y="377"/>
                      <a:pt x="606" y="377"/>
                    </a:cubicBezTo>
                    <a:cubicBezTo>
                      <a:pt x="606" y="378"/>
                      <a:pt x="606" y="378"/>
                      <a:pt x="606" y="379"/>
                    </a:cubicBezTo>
                    <a:cubicBezTo>
                      <a:pt x="607" y="379"/>
                      <a:pt x="609" y="379"/>
                      <a:pt x="610" y="379"/>
                    </a:cubicBezTo>
                    <a:cubicBezTo>
                      <a:pt x="610" y="378"/>
                      <a:pt x="610" y="378"/>
                      <a:pt x="610" y="377"/>
                    </a:cubicBezTo>
                    <a:cubicBezTo>
                      <a:pt x="612" y="377"/>
                      <a:pt x="613" y="377"/>
                      <a:pt x="615" y="377"/>
                    </a:cubicBezTo>
                    <a:cubicBezTo>
                      <a:pt x="615" y="379"/>
                      <a:pt x="615" y="380"/>
                      <a:pt x="615" y="381"/>
                    </a:cubicBezTo>
                    <a:cubicBezTo>
                      <a:pt x="616" y="382"/>
                      <a:pt x="617" y="382"/>
                      <a:pt x="617" y="382"/>
                    </a:cubicBezTo>
                    <a:cubicBezTo>
                      <a:pt x="617" y="383"/>
                      <a:pt x="617" y="384"/>
                      <a:pt x="617" y="385"/>
                    </a:cubicBezTo>
                    <a:cubicBezTo>
                      <a:pt x="617" y="385"/>
                      <a:pt x="617" y="385"/>
                      <a:pt x="617" y="385"/>
                    </a:cubicBezTo>
                    <a:cubicBezTo>
                      <a:pt x="617" y="387"/>
                      <a:pt x="617" y="389"/>
                      <a:pt x="617" y="391"/>
                    </a:cubicBezTo>
                    <a:cubicBezTo>
                      <a:pt x="620" y="391"/>
                      <a:pt x="624" y="391"/>
                      <a:pt x="628" y="391"/>
                    </a:cubicBezTo>
                    <a:cubicBezTo>
                      <a:pt x="628" y="386"/>
                      <a:pt x="628" y="381"/>
                      <a:pt x="628" y="375"/>
                    </a:cubicBezTo>
                    <a:cubicBezTo>
                      <a:pt x="627" y="375"/>
                      <a:pt x="626" y="375"/>
                      <a:pt x="625" y="375"/>
                    </a:cubicBezTo>
                    <a:cubicBezTo>
                      <a:pt x="625" y="374"/>
                      <a:pt x="625" y="374"/>
                      <a:pt x="625" y="373"/>
                    </a:cubicBezTo>
                    <a:cubicBezTo>
                      <a:pt x="627" y="373"/>
                      <a:pt x="629" y="373"/>
                      <a:pt x="630" y="373"/>
                    </a:cubicBezTo>
                    <a:cubicBezTo>
                      <a:pt x="630" y="370"/>
                      <a:pt x="630" y="368"/>
                      <a:pt x="630" y="365"/>
                    </a:cubicBezTo>
                    <a:cubicBezTo>
                      <a:pt x="643" y="365"/>
                      <a:pt x="656" y="365"/>
                      <a:pt x="668" y="365"/>
                    </a:cubicBezTo>
                    <a:cubicBezTo>
                      <a:pt x="668" y="368"/>
                      <a:pt x="668" y="370"/>
                      <a:pt x="668" y="373"/>
                    </a:cubicBezTo>
                    <a:cubicBezTo>
                      <a:pt x="672" y="373"/>
                      <a:pt x="676" y="373"/>
                      <a:pt x="679" y="372"/>
                    </a:cubicBezTo>
                    <a:cubicBezTo>
                      <a:pt x="679" y="370"/>
                      <a:pt x="679" y="367"/>
                      <a:pt x="679" y="364"/>
                    </a:cubicBezTo>
                    <a:cubicBezTo>
                      <a:pt x="681" y="364"/>
                      <a:pt x="682" y="364"/>
                      <a:pt x="683" y="364"/>
                    </a:cubicBezTo>
                    <a:cubicBezTo>
                      <a:pt x="683" y="360"/>
                      <a:pt x="683" y="355"/>
                      <a:pt x="683" y="350"/>
                    </a:cubicBezTo>
                    <a:cubicBezTo>
                      <a:pt x="685" y="350"/>
                      <a:pt x="687" y="350"/>
                      <a:pt x="688" y="350"/>
                    </a:cubicBezTo>
                    <a:cubicBezTo>
                      <a:pt x="689" y="350"/>
                      <a:pt x="689" y="349"/>
                      <a:pt x="690" y="349"/>
                    </a:cubicBezTo>
                    <a:cubicBezTo>
                      <a:pt x="691" y="349"/>
                      <a:pt x="693" y="349"/>
                      <a:pt x="695" y="349"/>
                    </a:cubicBezTo>
                    <a:cubicBezTo>
                      <a:pt x="695" y="349"/>
                      <a:pt x="696" y="350"/>
                      <a:pt x="696" y="350"/>
                    </a:cubicBezTo>
                    <a:cubicBezTo>
                      <a:pt x="698" y="350"/>
                      <a:pt x="700" y="350"/>
                      <a:pt x="702" y="350"/>
                    </a:cubicBezTo>
                    <a:cubicBezTo>
                      <a:pt x="702" y="355"/>
                      <a:pt x="702" y="359"/>
                      <a:pt x="702" y="364"/>
                    </a:cubicBezTo>
                    <a:cubicBezTo>
                      <a:pt x="707" y="364"/>
                      <a:pt x="712" y="364"/>
                      <a:pt x="717" y="364"/>
                    </a:cubicBezTo>
                    <a:cubicBezTo>
                      <a:pt x="717" y="362"/>
                      <a:pt x="717" y="360"/>
                      <a:pt x="717" y="358"/>
                    </a:cubicBezTo>
                    <a:cubicBezTo>
                      <a:pt x="718" y="358"/>
                      <a:pt x="718" y="358"/>
                      <a:pt x="719" y="358"/>
                    </a:cubicBezTo>
                    <a:cubicBezTo>
                      <a:pt x="719" y="360"/>
                      <a:pt x="719" y="362"/>
                      <a:pt x="719" y="364"/>
                    </a:cubicBezTo>
                    <a:cubicBezTo>
                      <a:pt x="725" y="364"/>
                      <a:pt x="725" y="364"/>
                      <a:pt x="725" y="364"/>
                    </a:cubicBezTo>
                    <a:cubicBezTo>
                      <a:pt x="725" y="300"/>
                      <a:pt x="725" y="300"/>
                      <a:pt x="725" y="300"/>
                    </a:cubicBezTo>
                    <a:cubicBezTo>
                      <a:pt x="744" y="300"/>
                      <a:pt x="744" y="300"/>
                      <a:pt x="744" y="300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7" y="295"/>
                      <a:pt x="747" y="295"/>
                      <a:pt x="747" y="295"/>
                    </a:cubicBezTo>
                    <a:cubicBezTo>
                      <a:pt x="747" y="298"/>
                      <a:pt x="747" y="298"/>
                      <a:pt x="747" y="298"/>
                    </a:cubicBezTo>
                    <a:cubicBezTo>
                      <a:pt x="756" y="298"/>
                      <a:pt x="756" y="298"/>
                      <a:pt x="756" y="298"/>
                    </a:cubicBezTo>
                    <a:cubicBezTo>
                      <a:pt x="756" y="295"/>
                      <a:pt x="756" y="295"/>
                      <a:pt x="756" y="295"/>
                    </a:cubicBezTo>
                    <a:cubicBezTo>
                      <a:pt x="758" y="295"/>
                      <a:pt x="758" y="295"/>
                      <a:pt x="758" y="295"/>
                    </a:cubicBezTo>
                    <a:cubicBezTo>
                      <a:pt x="758" y="302"/>
                      <a:pt x="758" y="302"/>
                      <a:pt x="758" y="302"/>
                    </a:cubicBezTo>
                    <a:cubicBezTo>
                      <a:pt x="761" y="302"/>
                      <a:pt x="761" y="302"/>
                      <a:pt x="761" y="302"/>
                    </a:cubicBezTo>
                    <a:cubicBezTo>
                      <a:pt x="761" y="308"/>
                      <a:pt x="761" y="308"/>
                      <a:pt x="761" y="308"/>
                    </a:cubicBezTo>
                    <a:cubicBezTo>
                      <a:pt x="772" y="308"/>
                      <a:pt x="772" y="308"/>
                      <a:pt x="772" y="308"/>
                    </a:cubicBezTo>
                    <a:cubicBezTo>
                      <a:pt x="772" y="323"/>
                      <a:pt x="772" y="323"/>
                      <a:pt x="772" y="323"/>
                    </a:cubicBezTo>
                    <a:cubicBezTo>
                      <a:pt x="773" y="323"/>
                      <a:pt x="773" y="323"/>
                      <a:pt x="773" y="323"/>
                    </a:cubicBezTo>
                    <a:cubicBezTo>
                      <a:pt x="773" y="313"/>
                      <a:pt x="773" y="313"/>
                      <a:pt x="773" y="313"/>
                    </a:cubicBezTo>
                    <a:cubicBezTo>
                      <a:pt x="778" y="313"/>
                      <a:pt x="778" y="313"/>
                      <a:pt x="778" y="313"/>
                    </a:cubicBezTo>
                    <a:cubicBezTo>
                      <a:pt x="778" y="330"/>
                      <a:pt x="778" y="330"/>
                      <a:pt x="778" y="330"/>
                    </a:cubicBezTo>
                    <a:cubicBezTo>
                      <a:pt x="793" y="330"/>
                      <a:pt x="793" y="330"/>
                      <a:pt x="793" y="330"/>
                    </a:cubicBezTo>
                    <a:cubicBezTo>
                      <a:pt x="793" y="324"/>
                      <a:pt x="793" y="324"/>
                      <a:pt x="793" y="324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799" y="332"/>
                      <a:pt x="799" y="332"/>
                      <a:pt x="799" y="332"/>
                    </a:cubicBezTo>
                    <a:cubicBezTo>
                      <a:pt x="801" y="332"/>
                      <a:pt x="801" y="332"/>
                      <a:pt x="801" y="332"/>
                    </a:cubicBezTo>
                    <a:cubicBezTo>
                      <a:pt x="801" y="324"/>
                      <a:pt x="801" y="324"/>
                      <a:pt x="801" y="324"/>
                    </a:cubicBezTo>
                    <a:cubicBezTo>
                      <a:pt x="808" y="324"/>
                      <a:pt x="808" y="324"/>
                      <a:pt x="808" y="324"/>
                    </a:cubicBezTo>
                    <a:cubicBezTo>
                      <a:pt x="808" y="306"/>
                      <a:pt x="808" y="306"/>
                      <a:pt x="808" y="306"/>
                    </a:cubicBezTo>
                    <a:cubicBezTo>
                      <a:pt x="812" y="306"/>
                      <a:pt x="812" y="306"/>
                      <a:pt x="812" y="306"/>
                    </a:cubicBezTo>
                    <a:cubicBezTo>
                      <a:pt x="817" y="286"/>
                      <a:pt x="817" y="286"/>
                      <a:pt x="817" y="286"/>
                    </a:cubicBezTo>
                    <a:cubicBezTo>
                      <a:pt x="822" y="286"/>
                      <a:pt x="822" y="286"/>
                      <a:pt x="822" y="286"/>
                    </a:cubicBezTo>
                    <a:cubicBezTo>
                      <a:pt x="828" y="306"/>
                      <a:pt x="828" y="306"/>
                      <a:pt x="828" y="306"/>
                    </a:cubicBezTo>
                    <a:cubicBezTo>
                      <a:pt x="832" y="306"/>
                      <a:pt x="832" y="306"/>
                      <a:pt x="832" y="306"/>
                    </a:cubicBezTo>
                    <a:cubicBezTo>
                      <a:pt x="832" y="336"/>
                      <a:pt x="832" y="336"/>
                      <a:pt x="832" y="336"/>
                    </a:cubicBezTo>
                    <a:cubicBezTo>
                      <a:pt x="835" y="336"/>
                      <a:pt x="835" y="336"/>
                      <a:pt x="835" y="336"/>
                    </a:cubicBezTo>
                    <a:cubicBezTo>
                      <a:pt x="835" y="357"/>
                      <a:pt x="835" y="357"/>
                      <a:pt x="835" y="357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50"/>
                      <a:pt x="837" y="350"/>
                      <a:pt x="837" y="350"/>
                    </a:cubicBezTo>
                    <a:cubicBezTo>
                      <a:pt x="840" y="355"/>
                      <a:pt x="840" y="355"/>
                      <a:pt x="840" y="355"/>
                    </a:cubicBezTo>
                    <a:cubicBezTo>
                      <a:pt x="843" y="355"/>
                      <a:pt x="843" y="355"/>
                      <a:pt x="843" y="355"/>
                    </a:cubicBezTo>
                    <a:cubicBezTo>
                      <a:pt x="843" y="315"/>
                      <a:pt x="843" y="315"/>
                      <a:pt x="843" y="315"/>
                    </a:cubicBezTo>
                    <a:cubicBezTo>
                      <a:pt x="857" y="315"/>
                      <a:pt x="857" y="315"/>
                      <a:pt x="857" y="315"/>
                    </a:cubicBezTo>
                    <a:cubicBezTo>
                      <a:pt x="863" y="322"/>
                      <a:pt x="863" y="322"/>
                      <a:pt x="863" y="322"/>
                    </a:cubicBezTo>
                    <a:cubicBezTo>
                      <a:pt x="863" y="315"/>
                      <a:pt x="863" y="315"/>
                      <a:pt x="863" y="315"/>
                    </a:cubicBezTo>
                    <a:cubicBezTo>
                      <a:pt x="864" y="315"/>
                      <a:pt x="864" y="315"/>
                      <a:pt x="864" y="315"/>
                    </a:cubicBezTo>
                    <a:cubicBezTo>
                      <a:pt x="864" y="314"/>
                      <a:pt x="864" y="314"/>
                      <a:pt x="864" y="314"/>
                    </a:cubicBezTo>
                    <a:cubicBezTo>
                      <a:pt x="869" y="314"/>
                      <a:pt x="869" y="314"/>
                      <a:pt x="869" y="314"/>
                    </a:cubicBezTo>
                    <a:cubicBezTo>
                      <a:pt x="869" y="303"/>
                      <a:pt x="869" y="303"/>
                      <a:pt x="869" y="303"/>
                    </a:cubicBezTo>
                    <a:cubicBezTo>
                      <a:pt x="872" y="303"/>
                      <a:pt x="872" y="303"/>
                      <a:pt x="872" y="303"/>
                    </a:cubicBezTo>
                    <a:cubicBezTo>
                      <a:pt x="872" y="297"/>
                      <a:pt x="872" y="297"/>
                      <a:pt x="872" y="297"/>
                    </a:cubicBezTo>
                    <a:cubicBezTo>
                      <a:pt x="873" y="297"/>
                      <a:pt x="873" y="297"/>
                      <a:pt x="873" y="297"/>
                    </a:cubicBezTo>
                    <a:cubicBezTo>
                      <a:pt x="873" y="286"/>
                      <a:pt x="873" y="286"/>
                      <a:pt x="873" y="286"/>
                    </a:cubicBezTo>
                    <a:cubicBezTo>
                      <a:pt x="881" y="286"/>
                      <a:pt x="881" y="286"/>
                      <a:pt x="881" y="286"/>
                    </a:cubicBezTo>
                    <a:cubicBezTo>
                      <a:pt x="881" y="272"/>
                      <a:pt x="881" y="272"/>
                      <a:pt x="881" y="272"/>
                    </a:cubicBezTo>
                    <a:cubicBezTo>
                      <a:pt x="885" y="272"/>
                      <a:pt x="885" y="272"/>
                      <a:pt x="885" y="272"/>
                    </a:cubicBezTo>
                    <a:cubicBezTo>
                      <a:pt x="885" y="269"/>
                      <a:pt x="885" y="269"/>
                      <a:pt x="885" y="269"/>
                    </a:cubicBezTo>
                    <a:cubicBezTo>
                      <a:pt x="888" y="269"/>
                      <a:pt x="888" y="269"/>
                      <a:pt x="888" y="269"/>
                    </a:cubicBezTo>
                    <a:cubicBezTo>
                      <a:pt x="888" y="255"/>
                      <a:pt x="888" y="255"/>
                      <a:pt x="888" y="255"/>
                    </a:cubicBezTo>
                    <a:cubicBezTo>
                      <a:pt x="890" y="255"/>
                      <a:pt x="890" y="255"/>
                      <a:pt x="890" y="255"/>
                    </a:cubicBezTo>
                    <a:cubicBezTo>
                      <a:pt x="890" y="251"/>
                      <a:pt x="890" y="251"/>
                      <a:pt x="890" y="251"/>
                    </a:cubicBezTo>
                    <a:cubicBezTo>
                      <a:pt x="893" y="251"/>
                      <a:pt x="893" y="251"/>
                      <a:pt x="893" y="251"/>
                    </a:cubicBezTo>
                    <a:cubicBezTo>
                      <a:pt x="893" y="237"/>
                      <a:pt x="893" y="237"/>
                      <a:pt x="893" y="237"/>
                    </a:cubicBezTo>
                    <a:cubicBezTo>
                      <a:pt x="906" y="237"/>
                      <a:pt x="906" y="237"/>
                      <a:pt x="906" y="237"/>
                    </a:cubicBezTo>
                    <a:cubicBezTo>
                      <a:pt x="906" y="231"/>
                      <a:pt x="906" y="231"/>
                      <a:pt x="906" y="231"/>
                    </a:cubicBezTo>
                    <a:cubicBezTo>
                      <a:pt x="921" y="231"/>
                      <a:pt x="921" y="231"/>
                      <a:pt x="921" y="231"/>
                    </a:cubicBezTo>
                    <a:cubicBezTo>
                      <a:pt x="921" y="227"/>
                      <a:pt x="921" y="227"/>
                      <a:pt x="921" y="227"/>
                    </a:cubicBezTo>
                    <a:cubicBezTo>
                      <a:pt x="930" y="227"/>
                      <a:pt x="930" y="227"/>
                      <a:pt x="930" y="227"/>
                    </a:cubicBezTo>
                    <a:cubicBezTo>
                      <a:pt x="930" y="231"/>
                      <a:pt x="930" y="231"/>
                      <a:pt x="930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7" y="229"/>
                      <a:pt x="937" y="229"/>
                      <a:pt x="937" y="229"/>
                    </a:cubicBezTo>
                    <a:cubicBezTo>
                      <a:pt x="937" y="231"/>
                      <a:pt x="937" y="231"/>
                      <a:pt x="937" y="231"/>
                    </a:cubicBezTo>
                    <a:cubicBezTo>
                      <a:pt x="940" y="231"/>
                      <a:pt x="940" y="231"/>
                      <a:pt x="940" y="231"/>
                    </a:cubicBezTo>
                    <a:cubicBezTo>
                      <a:pt x="940" y="227"/>
                      <a:pt x="940" y="227"/>
                      <a:pt x="940" y="227"/>
                    </a:cubicBezTo>
                    <a:cubicBezTo>
                      <a:pt x="947" y="227"/>
                      <a:pt x="947" y="227"/>
                      <a:pt x="947" y="227"/>
                    </a:cubicBezTo>
                    <a:cubicBezTo>
                      <a:pt x="947" y="231"/>
                      <a:pt x="947" y="231"/>
                      <a:pt x="947" y="231"/>
                    </a:cubicBezTo>
                    <a:cubicBezTo>
                      <a:pt x="958" y="231"/>
                      <a:pt x="958" y="231"/>
                      <a:pt x="958" y="231"/>
                    </a:cubicBezTo>
                    <a:cubicBezTo>
                      <a:pt x="958" y="238"/>
                      <a:pt x="958" y="238"/>
                      <a:pt x="958" y="238"/>
                    </a:cubicBezTo>
                    <a:cubicBezTo>
                      <a:pt x="965" y="238"/>
                      <a:pt x="965" y="238"/>
                      <a:pt x="965" y="238"/>
                    </a:cubicBezTo>
                    <a:cubicBezTo>
                      <a:pt x="965" y="276"/>
                      <a:pt x="965" y="276"/>
                      <a:pt x="965" y="276"/>
                    </a:cubicBezTo>
                    <a:cubicBezTo>
                      <a:pt x="968" y="276"/>
                      <a:pt x="968" y="276"/>
                      <a:pt x="968" y="276"/>
                    </a:cubicBezTo>
                    <a:cubicBezTo>
                      <a:pt x="968" y="261"/>
                      <a:pt x="968" y="261"/>
                      <a:pt x="968" y="261"/>
                    </a:cubicBezTo>
                    <a:cubicBezTo>
                      <a:pt x="987" y="261"/>
                      <a:pt x="987" y="261"/>
                      <a:pt x="987" y="261"/>
                    </a:cubicBezTo>
                    <a:cubicBezTo>
                      <a:pt x="987" y="276"/>
                      <a:pt x="987" y="276"/>
                      <a:pt x="987" y="276"/>
                    </a:cubicBezTo>
                    <a:cubicBezTo>
                      <a:pt x="989" y="276"/>
                      <a:pt x="989" y="276"/>
                      <a:pt x="989" y="276"/>
                    </a:cubicBezTo>
                    <a:cubicBezTo>
                      <a:pt x="989" y="316"/>
                      <a:pt x="989" y="316"/>
                      <a:pt x="989" y="316"/>
                    </a:cubicBezTo>
                    <a:cubicBezTo>
                      <a:pt x="992" y="315"/>
                      <a:pt x="992" y="315"/>
                      <a:pt x="992" y="315"/>
                    </a:cubicBezTo>
                    <a:cubicBezTo>
                      <a:pt x="993" y="283"/>
                      <a:pt x="993" y="283"/>
                      <a:pt x="993" y="283"/>
                    </a:cubicBezTo>
                    <a:cubicBezTo>
                      <a:pt x="994" y="315"/>
                      <a:pt x="994" y="315"/>
                      <a:pt x="994" y="315"/>
                    </a:cubicBezTo>
                    <a:cubicBezTo>
                      <a:pt x="997" y="316"/>
                      <a:pt x="997" y="316"/>
                      <a:pt x="997" y="316"/>
                    </a:cubicBezTo>
                    <a:cubicBezTo>
                      <a:pt x="1000" y="335"/>
                      <a:pt x="1000" y="335"/>
                      <a:pt x="1000" y="335"/>
                    </a:cubicBezTo>
                    <a:cubicBezTo>
                      <a:pt x="1008" y="340"/>
                      <a:pt x="1008" y="340"/>
                      <a:pt x="1008" y="340"/>
                    </a:cubicBezTo>
                    <a:cubicBezTo>
                      <a:pt x="1008" y="332"/>
                      <a:pt x="1008" y="332"/>
                      <a:pt x="1008" y="332"/>
                    </a:cubicBezTo>
                    <a:cubicBezTo>
                      <a:pt x="1011" y="332"/>
                      <a:pt x="1011" y="332"/>
                      <a:pt x="1011" y="332"/>
                    </a:cubicBezTo>
                    <a:cubicBezTo>
                      <a:pt x="1011" y="327"/>
                      <a:pt x="1011" y="327"/>
                      <a:pt x="1011" y="327"/>
                    </a:cubicBezTo>
                    <a:cubicBezTo>
                      <a:pt x="1035" y="327"/>
                      <a:pt x="1035" y="327"/>
                      <a:pt x="1035" y="327"/>
                    </a:cubicBezTo>
                    <a:cubicBezTo>
                      <a:pt x="1035" y="329"/>
                      <a:pt x="1035" y="329"/>
                      <a:pt x="1035" y="329"/>
                    </a:cubicBezTo>
                    <a:cubicBezTo>
                      <a:pt x="1038" y="329"/>
                      <a:pt x="1038" y="329"/>
                      <a:pt x="1038" y="329"/>
                    </a:cubicBezTo>
                    <a:cubicBezTo>
                      <a:pt x="1038" y="323"/>
                      <a:pt x="1038" y="323"/>
                      <a:pt x="1038" y="323"/>
                    </a:cubicBezTo>
                    <a:cubicBezTo>
                      <a:pt x="1042" y="323"/>
                      <a:pt x="1042" y="323"/>
                      <a:pt x="1042" y="323"/>
                    </a:cubicBezTo>
                    <a:cubicBezTo>
                      <a:pt x="1042" y="330"/>
                      <a:pt x="1042" y="330"/>
                      <a:pt x="1042" y="330"/>
                    </a:cubicBezTo>
                    <a:cubicBezTo>
                      <a:pt x="1044" y="330"/>
                      <a:pt x="1044" y="330"/>
                      <a:pt x="1044" y="330"/>
                    </a:cubicBezTo>
                    <a:cubicBezTo>
                      <a:pt x="1044" y="322"/>
                      <a:pt x="1044" y="322"/>
                      <a:pt x="1044" y="322"/>
                    </a:cubicBezTo>
                    <a:cubicBezTo>
                      <a:pt x="1049" y="322"/>
                      <a:pt x="1049" y="322"/>
                      <a:pt x="1049" y="322"/>
                    </a:cubicBezTo>
                    <a:cubicBezTo>
                      <a:pt x="1049" y="318"/>
                      <a:pt x="1049" y="318"/>
                      <a:pt x="1049" y="318"/>
                    </a:cubicBezTo>
                    <a:cubicBezTo>
                      <a:pt x="1058" y="318"/>
                      <a:pt x="1058" y="318"/>
                      <a:pt x="1058" y="318"/>
                    </a:cubicBezTo>
                    <a:cubicBezTo>
                      <a:pt x="1058" y="308"/>
                      <a:pt x="1058" y="308"/>
                      <a:pt x="1058" y="308"/>
                    </a:cubicBezTo>
                    <a:cubicBezTo>
                      <a:pt x="1061" y="307"/>
                      <a:pt x="1061" y="307"/>
                      <a:pt x="1061" y="307"/>
                    </a:cubicBezTo>
                    <a:cubicBezTo>
                      <a:pt x="1061" y="305"/>
                      <a:pt x="1061" y="305"/>
                      <a:pt x="1061" y="305"/>
                    </a:cubicBezTo>
                    <a:cubicBezTo>
                      <a:pt x="1069" y="305"/>
                      <a:pt x="1069" y="305"/>
                      <a:pt x="1069" y="305"/>
                    </a:cubicBezTo>
                    <a:cubicBezTo>
                      <a:pt x="1069" y="299"/>
                      <a:pt x="1069" y="299"/>
                      <a:pt x="1069" y="299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3" y="281"/>
                      <a:pt x="1073" y="281"/>
                      <a:pt x="1073" y="281"/>
                    </a:cubicBezTo>
                    <a:cubicBezTo>
                      <a:pt x="1080" y="281"/>
                      <a:pt x="1080" y="281"/>
                      <a:pt x="1080" y="281"/>
                    </a:cubicBezTo>
                    <a:cubicBezTo>
                      <a:pt x="1080" y="279"/>
                      <a:pt x="1080" y="279"/>
                      <a:pt x="1080" y="279"/>
                    </a:cubicBezTo>
                    <a:cubicBezTo>
                      <a:pt x="1084" y="279"/>
                      <a:pt x="1084" y="279"/>
                      <a:pt x="1084" y="279"/>
                    </a:cubicBezTo>
                    <a:cubicBezTo>
                      <a:pt x="1084" y="257"/>
                      <a:pt x="1084" y="257"/>
                      <a:pt x="1084" y="257"/>
                    </a:cubicBezTo>
                    <a:cubicBezTo>
                      <a:pt x="1093" y="257"/>
                      <a:pt x="1093" y="257"/>
                      <a:pt x="1093" y="257"/>
                    </a:cubicBezTo>
                    <a:cubicBezTo>
                      <a:pt x="1093" y="248"/>
                      <a:pt x="1093" y="248"/>
                      <a:pt x="1093" y="248"/>
                    </a:cubicBezTo>
                    <a:cubicBezTo>
                      <a:pt x="1110" y="248"/>
                      <a:pt x="1110" y="248"/>
                      <a:pt x="1110" y="248"/>
                    </a:cubicBezTo>
                    <a:cubicBezTo>
                      <a:pt x="1110" y="258"/>
                      <a:pt x="1110" y="258"/>
                      <a:pt x="1110" y="258"/>
                    </a:cubicBezTo>
                    <a:cubicBezTo>
                      <a:pt x="1123" y="258"/>
                      <a:pt x="1123" y="258"/>
                      <a:pt x="1123" y="258"/>
                    </a:cubicBezTo>
                    <a:cubicBezTo>
                      <a:pt x="1123" y="280"/>
                      <a:pt x="1123" y="280"/>
                      <a:pt x="1123" y="280"/>
                    </a:cubicBezTo>
                    <a:cubicBezTo>
                      <a:pt x="1129" y="280"/>
                      <a:pt x="1129" y="280"/>
                      <a:pt x="1129" y="280"/>
                    </a:cubicBezTo>
                    <a:cubicBezTo>
                      <a:pt x="1129" y="329"/>
                      <a:pt x="1129" y="329"/>
                      <a:pt x="1129" y="329"/>
                    </a:cubicBezTo>
                    <a:cubicBezTo>
                      <a:pt x="1132" y="329"/>
                      <a:pt x="1132" y="329"/>
                      <a:pt x="1132" y="329"/>
                    </a:cubicBezTo>
                    <a:cubicBezTo>
                      <a:pt x="1136" y="316"/>
                      <a:pt x="1136" y="316"/>
                      <a:pt x="1136" y="316"/>
                    </a:cubicBezTo>
                    <a:cubicBezTo>
                      <a:pt x="1139" y="322"/>
                      <a:pt x="1139" y="322"/>
                      <a:pt x="1139" y="322"/>
                    </a:cubicBezTo>
                    <a:cubicBezTo>
                      <a:pt x="1138" y="322"/>
                      <a:pt x="1138" y="322"/>
                      <a:pt x="1138" y="322"/>
                    </a:cubicBezTo>
                    <a:cubicBezTo>
                      <a:pt x="1138" y="329"/>
                      <a:pt x="1138" y="329"/>
                      <a:pt x="1138" y="329"/>
                    </a:cubicBezTo>
                    <a:cubicBezTo>
                      <a:pt x="1142" y="329"/>
                      <a:pt x="1142" y="329"/>
                      <a:pt x="1142" y="329"/>
                    </a:cubicBezTo>
                    <a:cubicBezTo>
                      <a:pt x="1142" y="344"/>
                      <a:pt x="1142" y="344"/>
                      <a:pt x="1142" y="344"/>
                    </a:cubicBezTo>
                    <a:cubicBezTo>
                      <a:pt x="1146" y="344"/>
                      <a:pt x="1146" y="344"/>
                      <a:pt x="1146" y="344"/>
                    </a:cubicBezTo>
                    <a:cubicBezTo>
                      <a:pt x="1146" y="355"/>
                      <a:pt x="1146" y="355"/>
                      <a:pt x="1146" y="355"/>
                    </a:cubicBezTo>
                    <a:cubicBezTo>
                      <a:pt x="1153" y="355"/>
                      <a:pt x="1153" y="355"/>
                      <a:pt x="1153" y="355"/>
                    </a:cubicBezTo>
                    <a:cubicBezTo>
                      <a:pt x="1153" y="351"/>
                      <a:pt x="1153" y="351"/>
                      <a:pt x="1153" y="351"/>
                    </a:cubicBezTo>
                    <a:cubicBezTo>
                      <a:pt x="1161" y="351"/>
                      <a:pt x="1161" y="351"/>
                      <a:pt x="1161" y="351"/>
                    </a:cubicBezTo>
                    <a:cubicBezTo>
                      <a:pt x="1161" y="340"/>
                      <a:pt x="1161" y="340"/>
                      <a:pt x="1161" y="340"/>
                    </a:cubicBezTo>
                    <a:cubicBezTo>
                      <a:pt x="1180" y="340"/>
                      <a:pt x="1180" y="340"/>
                      <a:pt x="1180" y="340"/>
                    </a:cubicBezTo>
                    <a:cubicBezTo>
                      <a:pt x="1180" y="343"/>
                      <a:pt x="1180" y="343"/>
                      <a:pt x="1180" y="343"/>
                    </a:cubicBezTo>
                    <a:cubicBezTo>
                      <a:pt x="1182" y="343"/>
                      <a:pt x="1182" y="343"/>
                      <a:pt x="1182" y="343"/>
                    </a:cubicBezTo>
                    <a:cubicBezTo>
                      <a:pt x="1182" y="344"/>
                      <a:pt x="1182" y="344"/>
                      <a:pt x="1182" y="344"/>
                    </a:cubicBezTo>
                    <a:cubicBezTo>
                      <a:pt x="1183" y="344"/>
                      <a:pt x="1183" y="344"/>
                      <a:pt x="1183" y="344"/>
                    </a:cubicBezTo>
                    <a:cubicBezTo>
                      <a:pt x="1183" y="340"/>
                      <a:pt x="1183" y="340"/>
                      <a:pt x="1183" y="340"/>
                    </a:cubicBezTo>
                    <a:cubicBezTo>
                      <a:pt x="1187" y="340"/>
                      <a:pt x="1187" y="340"/>
                      <a:pt x="1187" y="340"/>
                    </a:cubicBezTo>
                    <a:cubicBezTo>
                      <a:pt x="1187" y="348"/>
                      <a:pt x="1187" y="348"/>
                      <a:pt x="1187" y="348"/>
                    </a:cubicBezTo>
                    <a:cubicBezTo>
                      <a:pt x="1190" y="348"/>
                      <a:pt x="1190" y="348"/>
                      <a:pt x="1190" y="348"/>
                    </a:cubicBezTo>
                    <a:cubicBezTo>
                      <a:pt x="1190" y="344"/>
                      <a:pt x="1190" y="344"/>
                      <a:pt x="1190" y="344"/>
                    </a:cubicBezTo>
                    <a:cubicBezTo>
                      <a:pt x="1194" y="344"/>
                      <a:pt x="1194" y="344"/>
                      <a:pt x="1194" y="344"/>
                    </a:cubicBezTo>
                    <a:cubicBezTo>
                      <a:pt x="1194" y="333"/>
                      <a:pt x="1194" y="333"/>
                      <a:pt x="1194" y="333"/>
                    </a:cubicBezTo>
                    <a:cubicBezTo>
                      <a:pt x="1209" y="333"/>
                      <a:pt x="1209" y="333"/>
                      <a:pt x="1209" y="333"/>
                    </a:cubicBezTo>
                    <a:cubicBezTo>
                      <a:pt x="1209" y="336"/>
                      <a:pt x="1209" y="336"/>
                      <a:pt x="1209" y="336"/>
                    </a:cubicBezTo>
                    <a:cubicBezTo>
                      <a:pt x="1212" y="336"/>
                      <a:pt x="1212" y="336"/>
                      <a:pt x="1212" y="336"/>
                    </a:cubicBezTo>
                    <a:cubicBezTo>
                      <a:pt x="1212" y="330"/>
                      <a:pt x="1212" y="330"/>
                      <a:pt x="1212" y="330"/>
                    </a:cubicBezTo>
                    <a:cubicBezTo>
                      <a:pt x="1220" y="330"/>
                      <a:pt x="1220" y="330"/>
                      <a:pt x="1220" y="330"/>
                    </a:cubicBezTo>
                    <a:cubicBezTo>
                      <a:pt x="1220" y="318"/>
                      <a:pt x="1220" y="318"/>
                      <a:pt x="1220" y="318"/>
                    </a:cubicBezTo>
                    <a:cubicBezTo>
                      <a:pt x="1227" y="318"/>
                      <a:pt x="1227" y="318"/>
                      <a:pt x="1227" y="318"/>
                    </a:cubicBezTo>
                    <a:cubicBezTo>
                      <a:pt x="1227" y="322"/>
                      <a:pt x="1227" y="322"/>
                      <a:pt x="1227" y="322"/>
                    </a:cubicBezTo>
                    <a:cubicBezTo>
                      <a:pt x="1231" y="322"/>
                      <a:pt x="1231" y="322"/>
                      <a:pt x="1231" y="322"/>
                    </a:cubicBezTo>
                    <a:cubicBezTo>
                      <a:pt x="1231" y="311"/>
                      <a:pt x="1231" y="311"/>
                      <a:pt x="1231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8"/>
                      <a:pt x="1238" y="318"/>
                      <a:pt x="1238" y="318"/>
                    </a:cubicBezTo>
                    <a:cubicBezTo>
                      <a:pt x="1249" y="318"/>
                      <a:pt x="1249" y="318"/>
                      <a:pt x="1249" y="318"/>
                    </a:cubicBezTo>
                    <a:cubicBezTo>
                      <a:pt x="1249" y="314"/>
                      <a:pt x="1249" y="314"/>
                      <a:pt x="1249" y="314"/>
                    </a:cubicBezTo>
                    <a:cubicBezTo>
                      <a:pt x="1257" y="314"/>
                      <a:pt x="1257" y="314"/>
                      <a:pt x="1257" y="314"/>
                    </a:cubicBezTo>
                    <a:cubicBezTo>
                      <a:pt x="1257" y="318"/>
                      <a:pt x="1257" y="318"/>
                      <a:pt x="1257" y="318"/>
                    </a:cubicBezTo>
                    <a:cubicBezTo>
                      <a:pt x="1260" y="318"/>
                      <a:pt x="1260" y="318"/>
                      <a:pt x="1260" y="318"/>
                    </a:cubicBezTo>
                    <a:cubicBezTo>
                      <a:pt x="1260" y="325"/>
                      <a:pt x="1260" y="325"/>
                      <a:pt x="1260" y="325"/>
                    </a:cubicBezTo>
                    <a:cubicBezTo>
                      <a:pt x="1264" y="325"/>
                      <a:pt x="1264" y="325"/>
                      <a:pt x="1264" y="325"/>
                    </a:cubicBezTo>
                    <a:cubicBezTo>
                      <a:pt x="1264" y="330"/>
                      <a:pt x="1264" y="330"/>
                      <a:pt x="1264" y="330"/>
                    </a:cubicBezTo>
                    <a:cubicBezTo>
                      <a:pt x="1286" y="330"/>
                      <a:pt x="1286" y="330"/>
                      <a:pt x="1286" y="330"/>
                    </a:cubicBezTo>
                    <a:cubicBezTo>
                      <a:pt x="1286" y="344"/>
                      <a:pt x="1286" y="344"/>
                      <a:pt x="1286" y="344"/>
                    </a:cubicBezTo>
                    <a:cubicBezTo>
                      <a:pt x="1294" y="344"/>
                      <a:pt x="1294" y="344"/>
                      <a:pt x="1294" y="344"/>
                    </a:cubicBezTo>
                    <a:cubicBezTo>
                      <a:pt x="1294" y="340"/>
                      <a:pt x="1294" y="340"/>
                      <a:pt x="1294" y="340"/>
                    </a:cubicBezTo>
                    <a:cubicBezTo>
                      <a:pt x="1316" y="340"/>
                      <a:pt x="1316" y="340"/>
                      <a:pt x="1316" y="340"/>
                    </a:cubicBezTo>
                    <a:cubicBezTo>
                      <a:pt x="1316" y="335"/>
                      <a:pt x="1316" y="335"/>
                      <a:pt x="1316" y="335"/>
                    </a:cubicBezTo>
                    <a:cubicBezTo>
                      <a:pt x="1320" y="333"/>
                      <a:pt x="1320" y="333"/>
                      <a:pt x="1320" y="333"/>
                    </a:cubicBezTo>
                    <a:cubicBezTo>
                      <a:pt x="1320" y="318"/>
                      <a:pt x="1320" y="318"/>
                      <a:pt x="1320" y="318"/>
                    </a:cubicBezTo>
                    <a:cubicBezTo>
                      <a:pt x="1327" y="318"/>
                      <a:pt x="1327" y="318"/>
                      <a:pt x="1327" y="318"/>
                    </a:cubicBezTo>
                    <a:cubicBezTo>
                      <a:pt x="1330" y="327"/>
                      <a:pt x="1330" y="327"/>
                      <a:pt x="1330" y="327"/>
                    </a:cubicBezTo>
                    <a:cubicBezTo>
                      <a:pt x="1331" y="324"/>
                      <a:pt x="1331" y="324"/>
                      <a:pt x="1331" y="324"/>
                    </a:cubicBezTo>
                    <a:cubicBezTo>
                      <a:pt x="1337" y="323"/>
                      <a:pt x="1337" y="323"/>
                      <a:pt x="1337" y="323"/>
                    </a:cubicBezTo>
                    <a:cubicBezTo>
                      <a:pt x="1336" y="282"/>
                      <a:pt x="1336" y="282"/>
                      <a:pt x="1336" y="282"/>
                    </a:cubicBezTo>
                    <a:cubicBezTo>
                      <a:pt x="1342" y="283"/>
                      <a:pt x="1342" y="283"/>
                      <a:pt x="1342" y="283"/>
                    </a:cubicBezTo>
                    <a:cubicBezTo>
                      <a:pt x="1342" y="218"/>
                      <a:pt x="1342" y="218"/>
                      <a:pt x="1342" y="218"/>
                    </a:cubicBezTo>
                    <a:cubicBezTo>
                      <a:pt x="1351" y="218"/>
                      <a:pt x="1351" y="218"/>
                      <a:pt x="1351" y="218"/>
                    </a:cubicBezTo>
                    <a:cubicBezTo>
                      <a:pt x="1351" y="165"/>
                      <a:pt x="1351" y="165"/>
                      <a:pt x="1351" y="165"/>
                    </a:cubicBezTo>
                    <a:cubicBezTo>
                      <a:pt x="1353" y="162"/>
                      <a:pt x="1353" y="162"/>
                      <a:pt x="1353" y="162"/>
                    </a:cubicBezTo>
                    <a:cubicBezTo>
                      <a:pt x="1353" y="151"/>
                      <a:pt x="1353" y="151"/>
                      <a:pt x="1353" y="151"/>
                    </a:cubicBezTo>
                    <a:cubicBezTo>
                      <a:pt x="1361" y="151"/>
                      <a:pt x="1361" y="151"/>
                      <a:pt x="1361" y="151"/>
                    </a:cubicBezTo>
                    <a:cubicBezTo>
                      <a:pt x="1380" y="114"/>
                      <a:pt x="1380" y="114"/>
                      <a:pt x="1380" y="114"/>
                    </a:cubicBezTo>
                    <a:cubicBezTo>
                      <a:pt x="1381" y="0"/>
                      <a:pt x="1381" y="0"/>
                      <a:pt x="1381" y="0"/>
                    </a:cubicBezTo>
                    <a:cubicBezTo>
                      <a:pt x="1383" y="114"/>
                      <a:pt x="1383" y="114"/>
                      <a:pt x="1383" y="114"/>
                    </a:cubicBezTo>
                    <a:cubicBezTo>
                      <a:pt x="1401" y="152"/>
                      <a:pt x="1401" y="152"/>
                      <a:pt x="1401" y="152"/>
                    </a:cubicBezTo>
                    <a:cubicBezTo>
                      <a:pt x="1409" y="152"/>
                      <a:pt x="1409" y="152"/>
                      <a:pt x="1409" y="152"/>
                    </a:cubicBezTo>
                    <a:cubicBezTo>
                      <a:pt x="1409" y="164"/>
                      <a:pt x="1409" y="164"/>
                      <a:pt x="1409" y="164"/>
                    </a:cubicBezTo>
                    <a:cubicBezTo>
                      <a:pt x="1411" y="165"/>
                      <a:pt x="1411" y="165"/>
                      <a:pt x="1411" y="165"/>
                    </a:cubicBezTo>
                    <a:cubicBezTo>
                      <a:pt x="1411" y="218"/>
                      <a:pt x="1411" y="218"/>
                      <a:pt x="1411" y="218"/>
                    </a:cubicBezTo>
                    <a:cubicBezTo>
                      <a:pt x="1418" y="218"/>
                      <a:pt x="1418" y="218"/>
                      <a:pt x="1418" y="218"/>
                    </a:cubicBezTo>
                    <a:cubicBezTo>
                      <a:pt x="1418" y="281"/>
                      <a:pt x="1418" y="281"/>
                      <a:pt x="1418" y="281"/>
                    </a:cubicBezTo>
                    <a:cubicBezTo>
                      <a:pt x="1426" y="281"/>
                      <a:pt x="1426" y="281"/>
                      <a:pt x="1426" y="281"/>
                    </a:cubicBezTo>
                    <a:cubicBezTo>
                      <a:pt x="1426" y="338"/>
                      <a:pt x="1426" y="338"/>
                      <a:pt x="1426" y="338"/>
                    </a:cubicBezTo>
                    <a:cubicBezTo>
                      <a:pt x="1439" y="337"/>
                      <a:pt x="1439" y="337"/>
                      <a:pt x="1439" y="337"/>
                    </a:cubicBezTo>
                    <a:cubicBezTo>
                      <a:pt x="1441" y="332"/>
                      <a:pt x="1441" y="332"/>
                      <a:pt x="1441" y="332"/>
                    </a:cubicBezTo>
                    <a:cubicBezTo>
                      <a:pt x="1448" y="331"/>
                      <a:pt x="1448" y="331"/>
                      <a:pt x="1448" y="331"/>
                    </a:cubicBezTo>
                    <a:cubicBezTo>
                      <a:pt x="1450" y="335"/>
                      <a:pt x="1450" y="335"/>
                      <a:pt x="1450" y="335"/>
                    </a:cubicBezTo>
                    <a:cubicBezTo>
                      <a:pt x="1460" y="335"/>
                      <a:pt x="1460" y="335"/>
                      <a:pt x="1460" y="335"/>
                    </a:cubicBezTo>
                    <a:cubicBezTo>
                      <a:pt x="1460" y="410"/>
                      <a:pt x="1460" y="410"/>
                      <a:pt x="1460" y="410"/>
                    </a:cubicBezTo>
                    <a:cubicBezTo>
                      <a:pt x="0" y="410"/>
                      <a:pt x="0" y="410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8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51C768-DDBF-492A-AEE9-FB84566A7AF9}"/>
                </a:ext>
              </a:extLst>
            </p:cNvPr>
            <p:cNvSpPr/>
            <p:nvPr userDrawn="1"/>
          </p:nvSpPr>
          <p:spPr>
            <a:xfrm>
              <a:off x="0" y="6766560"/>
              <a:ext cx="12192000" cy="91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FABC03F-8697-4F17-A0D2-BE9A342354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80397" y="2261021"/>
            <a:ext cx="1822927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465303B5-DD85-46D6-83F0-F8F9704B26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3683" y="2242075"/>
            <a:ext cx="1831516" cy="2991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D26D92-7A63-40CE-8102-5A7B5C491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EC7EE0A8-A117-40A4-88FD-131F77CE5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84AD20D6-B610-45D6-AEAE-1A6286C5A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C23DFC92-B3F7-47BB-B428-8E11D61A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37195913-896A-4DAD-B693-69FBF117D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1A129967-FDA3-40D7-BA19-C3B6B71E2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916749-2B12-4804-918D-ECF5A3AAE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96F9B85B-D586-44E5-B4AB-C2D5E34A35E9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A3F1C17A-5A19-4024-AFB4-3FCAA826BA40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A38E1F09-8514-4951-BFD5-E175EFA18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F8C039C0-4E51-480B-B8F0-F5F34D61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8A946244-0D08-45A5-80FE-AB01B854819E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0F1B591D-7032-43BB-8308-720D4B24A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C6D335A-80ED-4147-89B8-980BCE281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326E98-AF3D-48F2-A9EA-028924F0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D6835D24-7642-4E3C-9AD0-A84771D43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0C226A50-FC35-42D0-9198-836EF6DD7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C9996E06-3F26-459B-908A-02D738C7D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5AE211A-2AC3-4AFB-A7F5-8DA85C8C8A1F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370AC6-ECB1-475C-ADBB-0EF9CE75A1E0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0AF9DB0F-676E-4655-9B45-BBED5EF4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CEB51B08-0FB1-48CF-8D75-06BECE2C9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516B046-0B81-4E08-9AEB-1C102007BB9D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www.ubharajaya.ac.id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2">
            <a:extLst>
              <a:ext uri="{FF2B5EF4-FFF2-40B4-BE49-F238E27FC236}">
                <a16:creationId xmlns:a16="http://schemas.microsoft.com/office/drawing/2014/main" id="{70F01A0A-3CC9-4D68-A24D-1556196C54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7006" y="222319"/>
            <a:ext cx="1690797" cy="675633"/>
          </a:xfrm>
          <a:prstGeom prst="rect">
            <a:avLst/>
          </a:prstGeom>
        </p:spPr>
      </p:pic>
      <p:pic>
        <p:nvPicPr>
          <p:cNvPr id="15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08361" cy="50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78A54E-ADE0-4B20-A88C-690FAD663931}"/>
              </a:ext>
            </a:extLst>
          </p:cNvPr>
          <p:cNvSpPr/>
          <p:nvPr userDrawn="1"/>
        </p:nvSpPr>
        <p:spPr>
          <a:xfrm>
            <a:off x="0" y="3500558"/>
            <a:ext cx="12191999" cy="3429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7BED4E9C-5458-449C-8CAF-677AA9CC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DF1909A-434F-4751-BF35-756008D1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7D9C6C5-7AE4-4BFD-824C-359EDD129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2B4B1C72-314C-4C70-BE78-CD78552B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87162C5B-431E-43D4-96C5-E9D083CD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7D9E5E32-AF8E-4CEA-9FE4-1AABBBBF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15049A4-E4CA-4C12-81C8-430E64E88C1D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816D3A8-5729-4399-B5B0-6390C4033350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29111320-F290-40B5-9B89-3F2AC95AC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9344E023-EF4A-42F9-99C4-9E13F9312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C9A4ACB-1424-40BB-A30C-2B0240D9C3BA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569D700-E037-4998-A0DA-F5B5D5EE32E1}"/>
              </a:ext>
            </a:extLst>
          </p:cNvPr>
          <p:cNvSpPr/>
          <p:nvPr userDrawn="1"/>
        </p:nvSpPr>
        <p:spPr>
          <a:xfrm flipV="1">
            <a:off x="7143" y="-27910"/>
            <a:ext cx="12192000" cy="3789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79413-0908-4F1B-B00D-88B827F265C0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95B5FB-2FB7-4747-8FFE-A34DBA69401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2DB97C-C590-494B-A666-CECC7DAF6AE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A90A4A-2D67-4AA1-883C-9115032FA70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633B68-5BA3-4701-B895-D8703D0ECF8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FE301A-1EA6-4573-9E1D-74226144344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06B625-D842-43DE-ADA2-79390B1C780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A67447DC-65F8-4891-90FB-5AB801AA7DC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29EC3AD-F3CE-4318-A41E-E1B408E6FDE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329336-9BF2-4A23-AE2C-EA48ABDD385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9244D4A-05E4-4B40-B15D-77ACBB1CB68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F85C54-B038-4DBB-810B-CA45525B37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410C2C-782F-41F6-99BD-DA31B99DF0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FAA7C6-22FE-4912-8B98-3A0FFF067C79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EEF549-7714-4288-ABBF-46E1C2FC8C0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355042-C099-47B9-B223-40A7F758F4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34BFF9-238A-4FFB-A6E7-E42537D61FA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99F8B2-0DBF-4C8E-961D-9EE820852D4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7C8F6C-DA0E-4219-AF12-ACCAC7BAA9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D24E31-510B-4E7B-9018-BF076D0995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FACA558-F05B-4989-A9A5-683C1F777B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D7086B4-5B76-4E5A-9AC7-85AB42CA26C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CA48C1C-5D5B-4C81-97CE-D5E3C3764EC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C85D279-9378-4929-BE5A-06D1179561A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3B1D55D-4F87-4D1E-9D2F-90310F34130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35A25-F4E6-4D07-98BA-6A1FF4DDC1B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50B36027-6779-4469-8963-6EBC52BE3E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69420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D2D538E-C331-46A6-8771-FE9F6011EA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92417" y="2083818"/>
            <a:ext cx="3055046" cy="184048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EB60A3A4-3046-4C28-98C0-D462D1E30B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DFBA8259-70B4-4691-B7BB-4CB8663C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56C68BE6-11FE-4841-93D5-30CD7FF74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9108A030-45C5-408D-9F15-0443A42A1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B8D61B3D-D9EE-48D8-86BD-40185E26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5469A10F-21B7-4811-9321-5CF66E6CD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D1F79640-DDA5-4371-B31D-81710421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67D95E08-318F-4502-B611-AC9E9694973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E3748A63-B825-4C4A-8AD7-1D2A639B30F5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reeform 22">
            <a:extLst>
              <a:ext uri="{FF2B5EF4-FFF2-40B4-BE49-F238E27FC236}">
                <a16:creationId xmlns:a16="http://schemas.microsoft.com/office/drawing/2014/main" id="{8772FBF7-EF28-41DD-A3DA-B6CD2F71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724B922-D226-4247-A455-15A3A787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06CB3B2E-D387-45A4-9AE7-80D60541A171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" y="-17435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259CBE70-A797-4CD9-94EE-4E368A762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9E78A00-FCC7-4944-B7CD-7DB347CAC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AE52D92-CA1D-4025-8DAB-6E5167C9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BC3B93B7-736F-41DA-AA78-AC2ABD7D9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E09D0724-7B0E-42C1-B7C4-E138EB0B6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725B2EC3-6C74-4DE7-B3D7-EF13C190F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252C24E-F1E7-454F-BE1E-E911434C04AF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E4D3130-EF02-4371-B9B6-57698D47DD14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742C0BA2-53AD-4C4E-8DDD-BADAAB78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B1FFACC1-7396-4F10-8F0C-F336A693C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6D5B81-6AB2-4974-942F-E75441FD90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549A048-6C5C-4975-AAF7-E70C7E789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B38C609-712F-4D72-A7F2-89E904FCD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888EA539-4B2F-450C-AA3F-0305BE7A6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54E5D2AF-F16C-482C-A4B8-439D76923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9D571771-9A49-47EB-B6E6-CAED7239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3026B359-35BE-4B43-81A8-6244BE69C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0BAD450D-FCC4-4504-BD07-E4CB7AFEE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FFE952A-E0CC-4DF8-96D9-E629183A6DA9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0D8315F-4B0E-4EB4-8F26-14C176DF5B19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7079799C-59E5-42EE-A955-9564D11F7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5CC04FE0-E146-4649-8FFC-1DBFE0DD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B1468B0E-1DAC-4EF4-A2C0-C1EE78B2F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0349FD69-0F97-4F9C-B195-D43A2F5C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6701CE90-E3B8-4B89-B986-49CC1BDFB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C1A1DB1A-B51E-490F-8C6C-D112833AC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435680C0-207E-4522-BD70-9067F98D1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EBE56C9F-B78E-4720-9137-C6AAF106B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424DD4-7509-459C-82D0-2D6259618A70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A7B8E0-766F-4D82-98EB-F02C32F4A964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350209BE-E4F0-4716-821D-23D97039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833709D-65D3-4DE6-9848-3C16BBFF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65FC8A8-A36A-445E-B2B3-0A83CE26D429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https://dinasti.org/isn/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F66F8656-A31D-47BA-A741-63D09A746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8E34359-24A7-4B0E-9D6C-FF1468EE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E58A53DC-0CEC-4D43-9726-8FD5DC65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6594AB2F-8870-4A54-97A7-5B02F4109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60A76107-66E3-4BC5-8076-F6F3A5387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6EBACE16-F1A5-4718-91CB-EBA7485C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01C103F-11C9-416F-983B-FA7BA5298002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F8188E2-4081-473C-9CD3-6D1A9A1EA5D8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22A675A2-594F-42D9-AFFC-2BB074E6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54B5A0F-38C3-4567-B043-520EF280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3F46AC6E-2362-4B8A-A570-C42D407E9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7E000978-1491-4587-8AE3-7191E13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E5EDE37-537F-4A77-8BD2-8CF670A9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813A0F4-B77E-4261-AE2C-C026EF4B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29E08B-26F3-4174-95C8-00F87B1E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65289E2-F2C3-4C59-8FAB-0D152977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1658703-B2A8-423C-A7CA-6659A6FD74E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C203A595-0003-408C-8545-82CAEE501033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FB4951E-9B19-4BD3-8F24-999C8E69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918643-976E-4A58-9406-D7B98BA7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3C0DB82-8329-4066-8E09-D50EA9FBE4FE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3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7C1D492-F600-48AD-BB83-D3E07FCC6190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3176BF-04E9-428C-8D25-100B4DC7B673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333DE10-4FA5-44C5-AA98-CF8C72BF5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8FF1016-DC12-4D36-A971-3CF22DF1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8D37433-64C9-4509-95BC-D1C55538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B49C3611-D024-4D9A-BEF1-138A9A2C7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27EEE429-C826-4C7F-83DA-A31A0249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BF300999-6D3B-4B45-8C62-2C05F64DF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88783FF4-DBB7-460E-A1D7-500F274B281D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FF3205F-2310-46D5-96B3-067244927B88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0E340996-66EC-49F5-BD9C-9BEDD7970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92AD59C0-C03A-41D3-A36B-E031D7603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A7502F15-26AD-40B7-BB9A-10CD7830A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E474DDC-0E22-43E3-B662-231778E2D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D02DA78F-D898-48B4-9266-7C3A03952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F750CDC-4151-4F91-A0B4-A944B87A0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601AA77A-651E-4062-99CC-3D8C7639B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88C97ABB-C9A4-45D5-9441-5D955DF8A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594B9BE-5619-4991-916E-C99452A2546C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48FB464-A767-4186-9F5D-82EBCE809A04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78E42140-0334-4ABD-B7B7-CA29B1668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79EB3AC3-C489-437D-AB6A-5FB8189C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7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6BD2B-C92C-4BC0-910F-58C86478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0F05-08AD-435F-8F89-D31B8B8B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1424-FFB0-4AE7-B9F3-0627A45B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6EE91-CC75-4B85-8986-627B1864211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1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3F46AC6E-2362-4B8A-A570-C42D407E9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7E000978-1491-4587-8AE3-7191E13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E5EDE37-537F-4A77-8BD2-8CF670A9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813A0F4-B77E-4261-AE2C-C026EF4B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29E08B-26F3-4174-95C8-00F87B1E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65289E2-F2C3-4C59-8FAB-0D152977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1658703-B2A8-423C-A7CA-6659A6FD74E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C203A595-0003-408C-8545-82CAEE501033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FB4951E-9B19-4BD3-8F24-999C8E69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918643-976E-4A58-9406-D7B98BA7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DCAE87F-5797-4D48-A19B-937AFC32955D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7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3F46AC6E-2362-4B8A-A570-C42D407E9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7E000978-1491-4587-8AE3-7191E13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E5EDE37-537F-4A77-8BD2-8CF670A9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813A0F4-B77E-4261-AE2C-C026EF4B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29E08B-26F3-4174-95C8-00F87B1E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65289E2-F2C3-4C59-8FAB-0D152977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1658703-B2A8-423C-A7CA-6659A6FD74E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C203A595-0003-408C-8545-82CAEE501033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FB4951E-9B19-4BD3-8F24-999C8E69F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918643-976E-4A58-9406-D7B98BA7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E6BBD4B-C940-4D40-8EBE-63133BAA0E84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3F46AC6E-2362-4B8A-A570-C42D407E9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7E000978-1491-4587-8AE3-7191E13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5E5EDE37-537F-4A77-8BD2-8CF670A9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5813A0F4-B77E-4261-AE2C-C026EF4BC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C929E08B-26F3-4174-95C8-00F87B1E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65289E2-F2C3-4C59-8FAB-0D152977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31658703-B2A8-423C-A7CA-6659A6FD74E4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C203A595-0003-408C-8545-82CAEE501033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7E918643-976E-4A58-9406-D7B98BA7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B386AD4-2E02-4B5C-842F-0F2E800DDBA8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6E90EA-7D79-444D-89EC-98D3F63BACF5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DF24B-48D4-4A4F-8070-556CCAE36201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648" y="339509"/>
            <a:ext cx="1050559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Title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1E509E4F-737D-49F7-9D7D-3E8FF8CA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2B68C011-F295-4F66-A5DB-EA0FE977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841C24F1-DE8D-4B13-B946-BA34B189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82730665-183B-4A19-96A0-E8DEFD2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F7963218-00EB-4D03-AA9D-B4781DD16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3F152AD7-E88F-421C-9D12-E211BD0E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8413F66-1B2C-479C-A744-160648529B8F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282685-5E5B-4CD6-8372-5B8F2CCDAD44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C07B1E-7377-4DAF-B6B0-1573F05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ECB3302-9A55-4B98-92A8-8D04945AACAF}"/>
              </a:ext>
            </a:extLst>
          </p:cNvPr>
          <p:cNvSpPr>
            <a:spLocks noGrp="1"/>
          </p:cNvSpPr>
          <p:nvPr userDrawn="1"/>
        </p:nvSpPr>
        <p:spPr>
          <a:xfrm>
            <a:off x="359568" y="6356491"/>
            <a:ext cx="3164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24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3E63774-FA26-4EC2-AC35-15253E5CC161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550AE9-E2DC-4ADF-B1CE-0607CCAA9B7B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648" y="339509"/>
            <a:ext cx="106571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Title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1E509E4F-737D-49F7-9D7D-3E8FF8CA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2B68C011-F295-4F66-A5DB-EA0FE977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841C24F1-DE8D-4B13-B946-BA34B189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82730665-183B-4A19-96A0-E8DEFD2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F7963218-00EB-4D03-AA9D-B4781DD16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3F152AD7-E88F-421C-9D12-E211BD0E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8413F66-1B2C-479C-A744-160648529B8F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282685-5E5B-4CD6-8372-5B8F2CCDAD44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933CD65B-131C-420D-8A2F-C6D3879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4811BD36-2C83-48B6-BB89-C1EB23887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C07B1E-7377-4DAF-B6B0-1573F053BD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9269" y="1825625"/>
            <a:ext cx="4997977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1010D35-E290-423D-8A24-DA8C91D30C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25625"/>
            <a:ext cx="5259654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 title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CA4B122-7C54-4892-A0CE-8F91ADAD56B6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32DDA3D-5DB0-4136-A75F-DD2CB8099694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898F246-7174-4CCB-B8A4-3BAA4B72A17F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9384C1A0-2925-4EA5-AD12-96DB91EE8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844C78BC-B510-4AB9-BF94-8E5AC6F6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3FB337AB-1E15-4C47-BA7E-57120245D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F7BE70D6-E524-43AB-B4C1-BBE718023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50BFC38A-795C-4E22-A118-5613573A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31B4005E-7978-4F63-AC4B-B7EF8BF4D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5CB671C-1779-4A38-A19F-69D538841FF9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71C7A1D-F2C2-4ED3-B9E2-366063AB54A2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A9DE8F21-A384-4921-B47E-EB840AB3E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49836BC4-7FC2-4803-91BF-2DCD7B220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A1535F5-EAC3-4477-BF62-995FDF7C1DE3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CCFF8E-BACC-45E3-8496-D5763830678A}"/>
              </a:ext>
            </a:extLst>
          </p:cNvPr>
          <p:cNvSpPr/>
          <p:nvPr userDrawn="1"/>
        </p:nvSpPr>
        <p:spPr>
          <a:xfrm>
            <a:off x="1" y="0"/>
            <a:ext cx="28226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F7933F-02D1-45D5-9EA1-8C5795DF4992}"/>
              </a:ext>
            </a:extLst>
          </p:cNvPr>
          <p:cNvSpPr/>
          <p:nvPr userDrawn="1"/>
        </p:nvSpPr>
        <p:spPr>
          <a:xfrm>
            <a:off x="185530" y="1"/>
            <a:ext cx="5910470" cy="68579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D578567A-C0E3-4E3C-A2F7-BA34D6F34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542488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A470D20E-BA16-4A18-8D13-D7230BAB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313E265-06CB-42B3-93A8-6611F2C2A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987A44E-A3A2-43C8-AF2A-05FAD980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7143" y="-6564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B20A2229-CA8B-40E2-9280-03E73708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2381" y="-1775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FB42A2E4-B2D4-4431-BEA4-18E53950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9238456" y="3013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1FAA95-5F3C-4B72-A85C-A88677A1DD16}"/>
              </a:ext>
            </a:extLst>
          </p:cNvPr>
          <p:cNvSpPr>
            <a:spLocks noGrp="1"/>
          </p:cNvSpPr>
          <p:nvPr userDrawn="1"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45ECBEC-6998-4EE4-8702-646EA37C28F9}"/>
              </a:ext>
            </a:extLst>
          </p:cNvPr>
          <p:cNvSpPr>
            <a:spLocks noGrp="1"/>
          </p:cNvSpPr>
          <p:nvPr userDrawn="1"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D66D96DF-DF17-4793-A445-378E3969B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0024268" y="-1775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D279AEC-5CF8-457F-B44E-6230D92E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 bwMode="auto">
          <a:xfrm>
            <a:off x="11294268" y="-1775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B0CCED5-1F14-44E0-B7F3-B17FF7F47BE3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" y="11151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www.ubharajaya.ac.id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91F0FF-C560-46C6-B954-B53411DB44AF}"/>
              </a:ext>
            </a:extLst>
          </p:cNvPr>
          <p:cNvSpPr>
            <a:spLocks noGrp="1"/>
          </p:cNvSpPr>
          <p:nvPr userDrawn="1"/>
        </p:nvSpPr>
        <p:spPr>
          <a:xfrm>
            <a:off x="359569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www.ubharajaya.ac.id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EC68C4-9340-C2C4-8628-9278328C1D36}"/>
              </a:ext>
            </a:extLst>
          </p:cNvPr>
          <p:cNvGrpSpPr/>
          <p:nvPr userDrawn="1"/>
        </p:nvGrpSpPr>
        <p:grpSpPr>
          <a:xfrm>
            <a:off x="9959587" y="134918"/>
            <a:ext cx="2117832" cy="767862"/>
            <a:chOff x="12566978" y="325365"/>
            <a:chExt cx="5336492" cy="1113551"/>
          </a:xfrm>
        </p:grpSpPr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id="{3D76D720-AE44-98F0-17DE-D25752498BBE}"/>
                </a:ext>
              </a:extLst>
            </p:cNvPr>
            <p:cNvGrpSpPr/>
            <p:nvPr/>
          </p:nvGrpSpPr>
          <p:grpSpPr>
            <a:xfrm>
              <a:off x="12566978" y="325365"/>
              <a:ext cx="3963596" cy="1113551"/>
              <a:chOff x="4508741" y="-44525"/>
              <a:chExt cx="9426441" cy="2054634"/>
            </a:xfrm>
          </p:grpSpPr>
          <p:pic>
            <p:nvPicPr>
              <p:cNvPr id="15" name="object 13">
                <a:extLst>
                  <a:ext uri="{FF2B5EF4-FFF2-40B4-BE49-F238E27FC236}">
                    <a16:creationId xmlns:a16="http://schemas.microsoft.com/office/drawing/2014/main" id="{6A6A8108-03A7-B705-8995-1EB35D74FA71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1442490" y="0"/>
                <a:ext cx="2492692" cy="1436265"/>
              </a:xfrm>
              <a:prstGeom prst="rect">
                <a:avLst/>
              </a:prstGeom>
            </p:spPr>
          </p:pic>
          <p:pic>
            <p:nvPicPr>
              <p:cNvPr id="16" name="object 14">
                <a:extLst>
                  <a:ext uri="{FF2B5EF4-FFF2-40B4-BE49-F238E27FC236}">
                    <a16:creationId xmlns:a16="http://schemas.microsoft.com/office/drawing/2014/main" id="{E21BAB6A-B8BE-F3F6-B28B-900CDD4B347E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8128844" y="3"/>
                <a:ext cx="3072719" cy="1675004"/>
              </a:xfrm>
              <a:prstGeom prst="rect">
                <a:avLst/>
              </a:prstGeom>
            </p:spPr>
          </p:pic>
          <p:pic>
            <p:nvPicPr>
              <p:cNvPr id="17" name="object 15">
                <a:extLst>
                  <a:ext uri="{FF2B5EF4-FFF2-40B4-BE49-F238E27FC236}">
                    <a16:creationId xmlns:a16="http://schemas.microsoft.com/office/drawing/2014/main" id="{EA0D70BD-860A-123B-1649-4D0FFAF03536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508741" y="-44525"/>
                <a:ext cx="3563590" cy="2054634"/>
              </a:xfrm>
              <a:prstGeom prst="rect">
                <a:avLst/>
              </a:prstGeom>
            </p:spPr>
          </p:pic>
        </p:grp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3D9FF240-20C4-65F2-1897-412A41B7DFFB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608361" y="431084"/>
              <a:ext cx="1295109" cy="696827"/>
            </a:xfrm>
            <a:prstGeom prst="rect">
              <a:avLst/>
            </a:prstGeom>
          </p:spPr>
        </p:pic>
      </p:grpSp>
      <p:pic>
        <p:nvPicPr>
          <p:cNvPr id="9" name="Picture 2" descr="Logo Universitas Bhayangkara Jakarta Raya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" y="134918"/>
            <a:ext cx="586480" cy="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Card 19"/>
          <p:cNvSpPr/>
          <p:nvPr userDrawn="1"/>
        </p:nvSpPr>
        <p:spPr>
          <a:xfrm rot="10800000">
            <a:off x="-5" y="-25759"/>
            <a:ext cx="9195519" cy="15155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0367 h 10367"/>
              <a:gd name="connsiteX1" fmla="*/ 2000 w 10000"/>
              <a:gd name="connsiteY1" fmla="*/ 0 h 10367"/>
              <a:gd name="connsiteX2" fmla="*/ 10000 w 10000"/>
              <a:gd name="connsiteY2" fmla="*/ 0 h 10367"/>
              <a:gd name="connsiteX3" fmla="*/ 10000 w 10000"/>
              <a:gd name="connsiteY3" fmla="*/ 10000 h 10367"/>
              <a:gd name="connsiteX4" fmla="*/ 0 w 10000"/>
              <a:gd name="connsiteY4" fmla="*/ 10000 h 10367"/>
              <a:gd name="connsiteX5" fmla="*/ 0 w 10000"/>
              <a:gd name="connsiteY5" fmla="*/ 10367 h 10367"/>
              <a:gd name="connsiteX0" fmla="*/ 0 w 10000"/>
              <a:gd name="connsiteY0" fmla="*/ 10367 h 10367"/>
              <a:gd name="connsiteX1" fmla="*/ 861 w 10000"/>
              <a:gd name="connsiteY1" fmla="*/ 1358 h 10367"/>
              <a:gd name="connsiteX2" fmla="*/ 10000 w 10000"/>
              <a:gd name="connsiteY2" fmla="*/ 0 h 10367"/>
              <a:gd name="connsiteX3" fmla="*/ 10000 w 10000"/>
              <a:gd name="connsiteY3" fmla="*/ 10000 h 10367"/>
              <a:gd name="connsiteX4" fmla="*/ 0 w 10000"/>
              <a:gd name="connsiteY4" fmla="*/ 10000 h 10367"/>
              <a:gd name="connsiteX5" fmla="*/ 0 w 10000"/>
              <a:gd name="connsiteY5" fmla="*/ 10367 h 10367"/>
              <a:gd name="connsiteX0" fmla="*/ 514 w 10000"/>
              <a:gd name="connsiteY0" fmla="*/ 10367 h 10367"/>
              <a:gd name="connsiteX1" fmla="*/ 861 w 10000"/>
              <a:gd name="connsiteY1" fmla="*/ 1358 h 10367"/>
              <a:gd name="connsiteX2" fmla="*/ 10000 w 10000"/>
              <a:gd name="connsiteY2" fmla="*/ 0 h 10367"/>
              <a:gd name="connsiteX3" fmla="*/ 10000 w 10000"/>
              <a:gd name="connsiteY3" fmla="*/ 10000 h 10367"/>
              <a:gd name="connsiteX4" fmla="*/ 0 w 10000"/>
              <a:gd name="connsiteY4" fmla="*/ 10000 h 10367"/>
              <a:gd name="connsiteX5" fmla="*/ 514 w 10000"/>
              <a:gd name="connsiteY5" fmla="*/ 10367 h 10367"/>
              <a:gd name="connsiteX0" fmla="*/ 0 w 9486"/>
              <a:gd name="connsiteY0" fmla="*/ 10367 h 10905"/>
              <a:gd name="connsiteX1" fmla="*/ 347 w 9486"/>
              <a:gd name="connsiteY1" fmla="*/ 1358 h 10905"/>
              <a:gd name="connsiteX2" fmla="*/ 9486 w 9486"/>
              <a:gd name="connsiteY2" fmla="*/ 0 h 10905"/>
              <a:gd name="connsiteX3" fmla="*/ 9486 w 9486"/>
              <a:gd name="connsiteY3" fmla="*/ 10000 h 10905"/>
              <a:gd name="connsiteX4" fmla="*/ 194 w 9486"/>
              <a:gd name="connsiteY4" fmla="*/ 10905 h 10905"/>
              <a:gd name="connsiteX5" fmla="*/ 0 w 9486"/>
              <a:gd name="connsiteY5" fmla="*/ 10367 h 10905"/>
              <a:gd name="connsiteX0" fmla="*/ 0 w 9917"/>
              <a:gd name="connsiteY0" fmla="*/ 13250 h 13255"/>
              <a:gd name="connsiteX1" fmla="*/ 283 w 9917"/>
              <a:gd name="connsiteY1" fmla="*/ 1245 h 13255"/>
              <a:gd name="connsiteX2" fmla="*/ 9917 w 9917"/>
              <a:gd name="connsiteY2" fmla="*/ 0 h 13255"/>
              <a:gd name="connsiteX3" fmla="*/ 9917 w 9917"/>
              <a:gd name="connsiteY3" fmla="*/ 9170 h 13255"/>
              <a:gd name="connsiteX4" fmla="*/ 122 w 9917"/>
              <a:gd name="connsiteY4" fmla="*/ 10000 h 13255"/>
              <a:gd name="connsiteX5" fmla="*/ 0 w 9917"/>
              <a:gd name="connsiteY5" fmla="*/ 13250 h 13255"/>
              <a:gd name="connsiteX0" fmla="*/ 0 w 10000"/>
              <a:gd name="connsiteY0" fmla="*/ 9368 h 9373"/>
              <a:gd name="connsiteX1" fmla="*/ 285 w 10000"/>
              <a:gd name="connsiteY1" fmla="*/ 939 h 9373"/>
              <a:gd name="connsiteX2" fmla="*/ 10000 w 10000"/>
              <a:gd name="connsiteY2" fmla="*/ 0 h 9373"/>
              <a:gd name="connsiteX3" fmla="*/ 10000 w 10000"/>
              <a:gd name="connsiteY3" fmla="*/ 6918 h 9373"/>
              <a:gd name="connsiteX4" fmla="*/ 123 w 10000"/>
              <a:gd name="connsiteY4" fmla="*/ 7544 h 9373"/>
              <a:gd name="connsiteX5" fmla="*/ 0 w 10000"/>
              <a:gd name="connsiteY5" fmla="*/ 9368 h 9373"/>
              <a:gd name="connsiteX0" fmla="*/ 0 w 9986"/>
              <a:gd name="connsiteY0" fmla="*/ 9660 h 9666"/>
              <a:gd name="connsiteX1" fmla="*/ 271 w 9986"/>
              <a:gd name="connsiteY1" fmla="*/ 1002 h 9666"/>
              <a:gd name="connsiteX2" fmla="*/ 9986 w 9986"/>
              <a:gd name="connsiteY2" fmla="*/ 0 h 9666"/>
              <a:gd name="connsiteX3" fmla="*/ 9986 w 9986"/>
              <a:gd name="connsiteY3" fmla="*/ 7381 h 9666"/>
              <a:gd name="connsiteX4" fmla="*/ 109 w 9986"/>
              <a:gd name="connsiteY4" fmla="*/ 8049 h 9666"/>
              <a:gd name="connsiteX5" fmla="*/ 0 w 9986"/>
              <a:gd name="connsiteY5" fmla="*/ 9660 h 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6" h="9666">
                <a:moveTo>
                  <a:pt x="0" y="9660"/>
                </a:moveTo>
                <a:cubicBezTo>
                  <a:pt x="123" y="7444"/>
                  <a:pt x="148" y="3219"/>
                  <a:pt x="271" y="1002"/>
                </a:cubicBezTo>
                <a:lnTo>
                  <a:pt x="9986" y="0"/>
                </a:lnTo>
                <a:lnTo>
                  <a:pt x="9986" y="7381"/>
                </a:lnTo>
                <a:lnTo>
                  <a:pt x="109" y="8049"/>
                </a:lnTo>
                <a:cubicBezTo>
                  <a:pt x="39" y="7917"/>
                  <a:pt x="70" y="9792"/>
                  <a:pt x="0" y="9660"/>
                </a:cubicBezTo>
                <a:close/>
              </a:path>
            </a:pathLst>
          </a:custGeom>
          <a:solidFill>
            <a:srgbClr val="6A91E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079606" y="0"/>
            <a:ext cx="3100125" cy="457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99" r:id="rId3"/>
    <p:sldLayoutId id="2147483697" r:id="rId4"/>
    <p:sldLayoutId id="2147483698" r:id="rId5"/>
    <p:sldLayoutId id="2147483653" r:id="rId6"/>
    <p:sldLayoutId id="2147483695" r:id="rId7"/>
    <p:sldLayoutId id="214748365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7" r:id="rId17"/>
    <p:sldLayoutId id="2147483688" r:id="rId18"/>
    <p:sldLayoutId id="2147483671" r:id="rId19"/>
    <p:sldLayoutId id="2147483672" r:id="rId20"/>
    <p:sldLayoutId id="2147483700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9">
            <a:extLst>
              <a:ext uri="{FF2B5EF4-FFF2-40B4-BE49-F238E27FC236}">
                <a16:creationId xmlns:a16="http://schemas.microsoft.com/office/drawing/2014/main" id="{D27696E9-DB75-4681-939C-6A13B0F2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43" y="6178892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ooter Placeholder 1">
            <a:extLst>
              <a:ext uri="{FF2B5EF4-FFF2-40B4-BE49-F238E27FC236}">
                <a16:creationId xmlns:a16="http://schemas.microsoft.com/office/drawing/2014/main" id="{C8D5A196-DE96-4602-A232-073E49DD8088}"/>
              </a:ext>
            </a:extLst>
          </p:cNvPr>
          <p:cNvSpPr>
            <a:spLocks noGrp="1"/>
          </p:cNvSpPr>
          <p:nvPr/>
        </p:nvSpPr>
        <p:spPr>
          <a:xfrm>
            <a:off x="4042042" y="63564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1F4C075D-7D65-46E5-BA2B-080E6BA16006}"/>
              </a:ext>
            </a:extLst>
          </p:cNvPr>
          <p:cNvSpPr>
            <a:spLocks noGrp="1"/>
          </p:cNvSpPr>
          <p:nvPr/>
        </p:nvSpPr>
        <p:spPr>
          <a:xfrm>
            <a:off x="8614042" y="6356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E69C2-8BC4-7640-9794-85DA15CAC5A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0C7A1D07-0C2C-4741-94E2-AD18209EA632}"/>
              </a:ext>
            </a:extLst>
          </p:cNvPr>
          <p:cNvSpPr>
            <a:spLocks noGrp="1"/>
          </p:cNvSpPr>
          <p:nvPr/>
        </p:nvSpPr>
        <p:spPr>
          <a:xfrm>
            <a:off x="3048000" y="1483456"/>
            <a:ext cx="8940800" cy="77251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0" kern="1200" spc="-7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+mn-ea"/>
                <a:cs typeface="Arial" pitchFamily="34" charset="0"/>
              </a:defRPr>
            </a:lvl1pPr>
            <a:lvl2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Mata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Kuliah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Digital Security Information in Accounting Information System</a:t>
            </a:r>
          </a:p>
          <a:p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72F9BB6-6D29-412B-9331-F3C54EBD7A53}"/>
              </a:ext>
            </a:extLst>
          </p:cNvPr>
          <p:cNvSpPr>
            <a:spLocks noGrp="1"/>
          </p:cNvSpPr>
          <p:nvPr/>
        </p:nvSpPr>
        <p:spPr>
          <a:xfrm>
            <a:off x="2936064" y="2685397"/>
            <a:ext cx="8940800" cy="2413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spc="0" baseline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E8B80B4E-2212-42B5-B6C0-F46351C7FE13}"/>
              </a:ext>
            </a:extLst>
          </p:cNvPr>
          <p:cNvSpPr>
            <a:spLocks noGrp="1"/>
          </p:cNvSpPr>
          <p:nvPr/>
        </p:nvSpPr>
        <p:spPr>
          <a:xfrm>
            <a:off x="3187700" y="4343400"/>
            <a:ext cx="1727200" cy="16002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C626AD-2D77-429E-90A9-3909B965BE37}"/>
              </a:ext>
            </a:extLst>
          </p:cNvPr>
          <p:cNvSpPr/>
          <p:nvPr/>
        </p:nvSpPr>
        <p:spPr>
          <a:xfrm>
            <a:off x="2844800" y="914400"/>
            <a:ext cx="45719" cy="529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4D5BF-F2F3-EDB1-357E-3CFF0CAAD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8107" r="6975" b="4569"/>
          <a:stretch/>
        </p:blipFill>
        <p:spPr>
          <a:xfrm>
            <a:off x="8614042" y="5583859"/>
            <a:ext cx="3565688" cy="1274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1504950"/>
            <a:ext cx="21531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278" y="855914"/>
            <a:ext cx="205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Pertemuan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488" y="3562350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Fakultas</a:t>
            </a:r>
            <a:endParaRPr lang="en-US" sz="2400" dirty="0"/>
          </a:p>
          <a:p>
            <a:r>
              <a:rPr lang="en-US" sz="2400" dirty="0" err="1"/>
              <a:t>Ekonomi</a:t>
            </a:r>
            <a:r>
              <a:rPr lang="en-US" sz="2400" dirty="0"/>
              <a:t> dan </a:t>
            </a:r>
            <a:r>
              <a:rPr lang="en-US" sz="2400" dirty="0" err="1"/>
              <a:t>Bisnis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49" y="4819650"/>
            <a:ext cx="2786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Prodi</a:t>
            </a:r>
          </a:p>
          <a:p>
            <a:pPr algn="ctr"/>
            <a:r>
              <a:rPr lang="en-US" sz="2400" dirty="0"/>
              <a:t>Magister </a:t>
            </a:r>
            <a:r>
              <a:rPr lang="en-US" sz="2400" dirty="0" err="1"/>
              <a:t>Akuntansi</a:t>
            </a:r>
            <a:endParaRPr lang="en-US" sz="2400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C7A1D07-0C2C-4741-94E2-AD18209EA632}"/>
              </a:ext>
            </a:extLst>
          </p:cNvPr>
          <p:cNvSpPr>
            <a:spLocks noGrp="1"/>
          </p:cNvSpPr>
          <p:nvPr/>
        </p:nvSpPr>
        <p:spPr>
          <a:xfrm>
            <a:off x="2848048" y="4258601"/>
            <a:ext cx="9093200" cy="75300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0" kern="1200" spc="-7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+mn-ea"/>
                <a:cs typeface="Arial" pitchFamily="34" charset="0"/>
              </a:defRPr>
            </a:lvl1pPr>
            <a:lvl2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-228600" algn="l" defTabSz="914400" rtl="0" eaLnBrk="1" latinLnBrk="0" hangingPunct="1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Sub </a:t>
            </a:r>
            <a:r>
              <a:rPr lang="en-US" sz="3200" dirty="0" err="1">
                <a:solidFill>
                  <a:schemeClr val="tx1"/>
                </a:solidFill>
                <a:latin typeface="Arial Rounded MT Bold" pitchFamily="34" charset="0"/>
              </a:rPr>
              <a:t>Tema</a:t>
            </a:r>
            <a:r>
              <a:rPr lang="en-US" sz="3200" dirty="0">
                <a:solidFill>
                  <a:srgbClr val="21088A"/>
                </a:solidFill>
                <a:latin typeface="Arial Rounded MT Bold" pitchFamily="34" charset="0"/>
              </a:rPr>
              <a:t>: </a:t>
            </a:r>
            <a:r>
              <a:rPr lang="en-US" sz="2400" dirty="0">
                <a:solidFill>
                  <a:srgbClr val="21088A"/>
                </a:solidFill>
                <a:latin typeface="Arial Rounded MT Bold" pitchFamily="34" charset="0"/>
              </a:rPr>
              <a:t>Fundamentals of Digital Information Security </a:t>
            </a:r>
            <a:br>
              <a:rPr lang="en-US" sz="2400" dirty="0">
                <a:solidFill>
                  <a:srgbClr val="21088A"/>
                </a:solidFill>
                <a:latin typeface="Arial Rounded MT Bold" pitchFamily="34" charset="0"/>
              </a:rPr>
            </a:br>
            <a:r>
              <a:rPr lang="en-US" sz="2400" dirty="0">
                <a:solidFill>
                  <a:srgbClr val="21088A"/>
                </a:solidFill>
                <a:latin typeface="Arial Rounded MT Bold" pitchFamily="34" charset="0"/>
              </a:rPr>
              <a:t>                               in Accounting Information Systems</a:t>
            </a:r>
            <a:b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3200" b="1" i="1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endParaRPr lang="en-US" sz="3200" dirty="0">
              <a:solidFill>
                <a:srgbClr val="21088A"/>
              </a:solidFill>
              <a:latin typeface="Arial Rounded MT Bold" pitchFamily="34" charset="0"/>
            </a:endParaRPr>
          </a:p>
          <a:p>
            <a:r>
              <a:rPr lang="en-US" sz="3200" dirty="0" err="1">
                <a:solidFill>
                  <a:srgbClr val="FF6600"/>
                </a:solidFill>
                <a:latin typeface="Arial Rounded MT Bold" pitchFamily="34" charset="0"/>
              </a:rPr>
              <a:t>Universitas</a:t>
            </a:r>
            <a:r>
              <a:rPr lang="en-US" sz="32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 Rounded MT Bold" pitchFamily="34" charset="0"/>
              </a:rPr>
              <a:t>Bhayangkara</a:t>
            </a:r>
            <a:r>
              <a:rPr lang="en-US" sz="3200" dirty="0">
                <a:solidFill>
                  <a:srgbClr val="FF6600"/>
                </a:solidFill>
                <a:latin typeface="Arial Rounded MT Bold" pitchFamily="34" charset="0"/>
              </a:rPr>
              <a:t> Jakarta Raya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51533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abic Typesetting" panose="03020402040406030203" pitchFamily="66" charset="-78"/>
                <a:ea typeface="Cambria Math" panose="02040503050406030204" pitchFamily="18" charset="0"/>
                <a:cs typeface="Arabic Typesetting" panose="03020402040406030203" pitchFamily="66" charset="-78"/>
              </a:rPr>
              <a:t>Dr. Sumarno M., .S.E., M.M.</a:t>
            </a:r>
          </a:p>
          <a:p>
            <a:pPr algn="ctr"/>
            <a:r>
              <a: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76855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87ED02C-3B7C-46B6-8260-974177C2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357189"/>
            <a:ext cx="8243887" cy="846137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evaluator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09DBF49-6144-488F-81B8-EAF131A1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57313"/>
            <a:ext cx="8229600" cy="4699000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menyediakan baermacam jasa evaluasi yang berfokus atau bergantung pada sistem informasi akuntansi, dapat dilihat akuntan sebagai auditor internal, auditor eksternal dan penyedia jasa </a:t>
            </a:r>
            <a:r>
              <a:rPr lang="id-ID" i="1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assurance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49D7262-293A-4459-A443-6BCA2994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357189"/>
            <a:ext cx="8243887" cy="846137"/>
          </a:xfrm>
        </p:spPr>
        <p:txBody>
          <a:bodyPr/>
          <a:lstStyle/>
          <a:p>
            <a:pPr eaLnBrk="1" hangingPunct="1">
              <a:defRPr/>
            </a:pPr>
            <a:r>
              <a:rPr lang="id-ID" sz="360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jasa akuntansi dan perpajakan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30E946A-2E7D-4840-8D4A-DE861D1B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57313"/>
            <a:ext cx="8229600" cy="4699000"/>
          </a:xfrm>
        </p:spPr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menggunakan peranti lunak akuntansi guna menyusun laporan keuangan untuk klien kecil dan peranti lunak perpajakan guna memberikan jasa perpajakn untuk klien mereka.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C0C7BF5-55EF-4FD4-8342-4B686E955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marL="274320">
              <a:buNone/>
              <a:defRPr/>
            </a:pPr>
            <a:endParaRPr lang="id-ID" altLang="id-ID" i="1" dirty="0"/>
          </a:p>
          <a:p>
            <a:pPr marL="274320" algn="just">
              <a:defRPr/>
            </a:pPr>
            <a:r>
              <a:rPr lang="id-ID" altLang="id-ID" b="1" i="1" dirty="0">
                <a:solidFill>
                  <a:srgbClr val="FF0000"/>
                </a:solidFill>
              </a:rPr>
              <a:t>Sistem</a:t>
            </a:r>
            <a:r>
              <a:rPr lang="id-ID" altLang="id-ID" i="1" dirty="0"/>
              <a:t>:</a:t>
            </a:r>
            <a:r>
              <a:rPr lang="id-ID" altLang="id-ID" dirty="0"/>
              <a:t> Sekelompok unsur yang erat berhubungan satu dengan lainnya, yang berfungsi bersama-sama untuk mencapai tujuan tertentu. </a:t>
            </a:r>
            <a:endParaRPr lang="en-US" altLang="id-ID" dirty="0"/>
          </a:p>
          <a:p>
            <a:pPr marL="274320" algn="just">
              <a:defRPr/>
            </a:pPr>
            <a:r>
              <a:rPr lang="en-US" altLang="id-ID" dirty="0"/>
              <a:t>D</a:t>
            </a:r>
            <a:r>
              <a:rPr lang="id-ID" altLang="id-ID" dirty="0"/>
              <a:t>ibuat untuk menangani sesuatu yang berulang kali atau yang secara rutin terjadi.</a:t>
            </a:r>
            <a:endParaRPr lang="en-US" altLang="id-ID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90B7D73-BE75-47D3-9714-F68603B0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  <a:t>      SISTEM INFORMASI AKUNTANSI  </a:t>
            </a:r>
          </a:p>
        </p:txBody>
      </p:sp>
    </p:spTree>
    <p:extLst>
      <p:ext uri="{BB962C8B-B14F-4D97-AF65-F5344CB8AC3E}">
        <p14:creationId xmlns:p14="http://schemas.microsoft.com/office/powerpoint/2010/main" val="368663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C0C7BF5-55EF-4FD4-8342-4B686E955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marL="274320">
              <a:buNone/>
              <a:defRPr/>
            </a:pPr>
            <a:endParaRPr lang="id-ID" altLang="id-ID" i="1" dirty="0"/>
          </a:p>
          <a:p>
            <a:pPr marL="274320" algn="just">
              <a:defRPr/>
            </a:pPr>
            <a:r>
              <a:rPr lang="id-ID" altLang="id-ID" b="1" i="1" dirty="0">
                <a:solidFill>
                  <a:srgbClr val="FF0000"/>
                </a:solidFill>
              </a:rPr>
              <a:t>Sistem</a:t>
            </a:r>
            <a:r>
              <a:rPr lang="id-ID" altLang="id-ID" i="1" dirty="0"/>
              <a:t>:</a:t>
            </a:r>
            <a:r>
              <a:rPr lang="id-ID" altLang="id-ID" dirty="0"/>
              <a:t> Sekelompok unsur yang erat berhubungan satu dengan lainnya, yang berfungsi bersama-sama untuk mencapai tujuan tertentu. </a:t>
            </a:r>
            <a:endParaRPr lang="en-US" altLang="id-ID" dirty="0"/>
          </a:p>
          <a:p>
            <a:pPr marL="274320" algn="just">
              <a:defRPr/>
            </a:pPr>
            <a:r>
              <a:rPr lang="en-US" altLang="id-ID" dirty="0"/>
              <a:t>D</a:t>
            </a:r>
            <a:r>
              <a:rPr lang="id-ID" altLang="id-ID" dirty="0"/>
              <a:t>ibuat untuk menangani sesuatu yang berulang kali atau yang secara rutin terjadi.</a:t>
            </a:r>
            <a:endParaRPr lang="en-US" altLang="id-ID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90B7D73-BE75-47D3-9714-F68603B0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  <a:t>      SISTEM INFORMASI AKUNTANSI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DCE3-09EA-499A-B8D8-9CBE4A91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1"/>
            <a:ext cx="8763000" cy="987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Kalinga" panose="020B0502040204020203" pitchFamily="34" charset="0"/>
                <a:cs typeface="Kalinga" panose="020B0502040204020203" pitchFamily="34" charset="0"/>
              </a:rPr>
              <a:t>KOMPONEN SISTEM INFORMASI AKUNTANSI</a:t>
            </a:r>
            <a:endParaRPr lang="id-ID" sz="40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78083-9B13-471E-BDDA-D3413526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kern="0" dirty="0">
                <a:effectLst/>
              </a:rPr>
              <a:t>Orang-orang yang </a:t>
            </a:r>
            <a:r>
              <a:rPr lang="en-US" altLang="id-ID" sz="2400" kern="0" dirty="0" err="1">
                <a:effectLst/>
              </a:rPr>
              <a:t>mengoperasikan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sistem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tersebut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dan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melaksanakan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berbagai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fungsi</a:t>
            </a:r>
            <a:r>
              <a:rPr lang="en-US" altLang="id-ID" sz="2400" kern="0" dirty="0">
                <a:effectLst/>
              </a:rPr>
              <a:t>.</a:t>
            </a:r>
          </a:p>
          <a:p>
            <a:pPr marL="514350" indent="-51435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kern="0" dirty="0" err="1">
                <a:effectLst/>
              </a:rPr>
              <a:t>Prosedur-prosedur</a:t>
            </a:r>
            <a:r>
              <a:rPr lang="en-US" altLang="id-ID" sz="2400" kern="0" dirty="0">
                <a:effectLst/>
              </a:rPr>
              <a:t>, </a:t>
            </a:r>
            <a:r>
              <a:rPr lang="en-US" altLang="id-ID" sz="2400" kern="0" dirty="0" err="1">
                <a:effectLst/>
              </a:rPr>
              <a:t>baik</a:t>
            </a:r>
            <a:r>
              <a:rPr lang="en-US" altLang="id-ID" sz="2400" kern="0" dirty="0">
                <a:effectLst/>
              </a:rPr>
              <a:t> yang manual </a:t>
            </a:r>
            <a:r>
              <a:rPr lang="en-US" altLang="id-ID" sz="2400" kern="0" dirty="0" err="1">
                <a:effectLst/>
              </a:rPr>
              <a:t>maupun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terotomatisasi</a:t>
            </a:r>
            <a:r>
              <a:rPr lang="en-US" altLang="id-ID" sz="2400" kern="0" dirty="0">
                <a:effectLst/>
              </a:rPr>
              <a:t>, yang </a:t>
            </a:r>
            <a:r>
              <a:rPr lang="en-US" altLang="id-ID" sz="2400" kern="0" dirty="0" err="1">
                <a:effectLst/>
              </a:rPr>
              <a:t>dilibatkan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dalam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mengumpulkan</a:t>
            </a:r>
            <a:r>
              <a:rPr lang="en-US" altLang="id-ID" sz="2400" kern="0" dirty="0">
                <a:effectLst/>
              </a:rPr>
              <a:t>, </a:t>
            </a:r>
            <a:r>
              <a:rPr lang="en-US" altLang="id-ID" sz="2400" kern="0" dirty="0" err="1">
                <a:effectLst/>
              </a:rPr>
              <a:t>memproses</a:t>
            </a:r>
            <a:r>
              <a:rPr lang="en-US" altLang="id-ID" sz="2400" kern="0" dirty="0">
                <a:effectLst/>
              </a:rPr>
              <a:t>, </a:t>
            </a:r>
            <a:r>
              <a:rPr lang="en-US" altLang="id-ID" sz="2400" kern="0" dirty="0" err="1">
                <a:effectLst/>
              </a:rPr>
              <a:t>dan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menyimpan</a:t>
            </a:r>
            <a:r>
              <a:rPr lang="en-US" altLang="id-ID" sz="2400" kern="0" dirty="0">
                <a:effectLst/>
              </a:rPr>
              <a:t> data </a:t>
            </a:r>
            <a:r>
              <a:rPr lang="en-US" altLang="id-ID" sz="2400" kern="0" dirty="0" err="1">
                <a:effectLst/>
              </a:rPr>
              <a:t>tentang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aktivitas-aktivitas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organisasi</a:t>
            </a:r>
            <a:r>
              <a:rPr lang="en-US" altLang="id-ID" sz="2400" kern="0" dirty="0">
                <a:effectLst/>
              </a:rPr>
              <a:t>. </a:t>
            </a:r>
          </a:p>
          <a:p>
            <a:pPr marL="514350" indent="-51435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kern="0" dirty="0">
                <a:effectLst/>
              </a:rPr>
              <a:t>Data </a:t>
            </a:r>
            <a:r>
              <a:rPr lang="en-US" altLang="id-ID" sz="2400" kern="0" dirty="0" err="1">
                <a:effectLst/>
              </a:rPr>
              <a:t>tentang</a:t>
            </a:r>
            <a:r>
              <a:rPr lang="en-US" altLang="id-ID" sz="2400" kern="0" dirty="0">
                <a:effectLst/>
              </a:rPr>
              <a:t> proses-proses </a:t>
            </a:r>
            <a:r>
              <a:rPr lang="en-US" altLang="id-ID" sz="2400" kern="0" dirty="0" err="1">
                <a:effectLst/>
              </a:rPr>
              <a:t>bisnis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organisasi</a:t>
            </a:r>
            <a:endParaRPr lang="en-US" altLang="id-ID" sz="2400" kern="0" dirty="0">
              <a:effectLst/>
            </a:endParaRPr>
          </a:p>
          <a:p>
            <a:pPr marL="514350" indent="-51435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kern="0" dirty="0">
                <a:effectLst/>
              </a:rPr>
              <a:t>Software yang </a:t>
            </a:r>
            <a:r>
              <a:rPr lang="en-US" altLang="id-ID" sz="2400" kern="0" dirty="0" err="1">
                <a:effectLst/>
              </a:rPr>
              <a:t>dipakai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untuk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memproses</a:t>
            </a:r>
            <a:r>
              <a:rPr lang="en-US" altLang="id-ID" sz="2400" kern="0" dirty="0">
                <a:effectLst/>
              </a:rPr>
              <a:t> data </a:t>
            </a:r>
            <a:r>
              <a:rPr lang="en-US" altLang="id-ID" sz="2400" kern="0" dirty="0" err="1">
                <a:effectLst/>
              </a:rPr>
              <a:t>organisasi</a:t>
            </a:r>
            <a:endParaRPr lang="en-US" altLang="id-ID" sz="2400" kern="0" dirty="0">
              <a:effectLst/>
            </a:endParaRPr>
          </a:p>
          <a:p>
            <a:pPr marL="514350" indent="-51435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altLang="id-ID" sz="2400" kern="0" dirty="0" err="1">
                <a:effectLst/>
              </a:rPr>
              <a:t>Infrastruktur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teknologi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informasi</a:t>
            </a:r>
            <a:r>
              <a:rPr lang="en-US" altLang="id-ID" sz="2400" kern="0" dirty="0">
                <a:effectLst/>
              </a:rPr>
              <a:t>, </a:t>
            </a:r>
            <a:r>
              <a:rPr lang="en-US" altLang="id-ID" sz="2400" kern="0" dirty="0" err="1">
                <a:effectLst/>
              </a:rPr>
              <a:t>termasuk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komputer</a:t>
            </a:r>
            <a:r>
              <a:rPr lang="en-US" altLang="id-ID" sz="2400" kern="0" dirty="0">
                <a:effectLst/>
              </a:rPr>
              <a:t>, </a:t>
            </a:r>
            <a:r>
              <a:rPr lang="en-US" altLang="id-ID" sz="2400" kern="0" dirty="0" err="1">
                <a:effectLst/>
              </a:rPr>
              <a:t>peralatan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pendukung</a:t>
            </a:r>
            <a:r>
              <a:rPr lang="en-US" altLang="id-ID" sz="2400" kern="0" dirty="0">
                <a:effectLst/>
              </a:rPr>
              <a:t> (</a:t>
            </a:r>
            <a:r>
              <a:rPr lang="en-US" altLang="id-ID" sz="2400" i="1" kern="0" dirty="0">
                <a:effectLst/>
              </a:rPr>
              <a:t>peripheral device</a:t>
            </a:r>
            <a:r>
              <a:rPr lang="en-US" altLang="id-ID" sz="2400" kern="0" dirty="0">
                <a:effectLst/>
              </a:rPr>
              <a:t>), </a:t>
            </a:r>
            <a:r>
              <a:rPr lang="en-US" altLang="id-ID" sz="2400" kern="0" dirty="0" err="1">
                <a:effectLst/>
              </a:rPr>
              <a:t>dan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peralatan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untuk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komunikasi</a:t>
            </a:r>
            <a:r>
              <a:rPr lang="en-US" altLang="id-ID" sz="2400" kern="0" dirty="0">
                <a:effectLst/>
              </a:rPr>
              <a:t> </a:t>
            </a:r>
            <a:r>
              <a:rPr lang="en-US" altLang="id-ID" sz="2400" kern="0" dirty="0" err="1">
                <a:effectLst/>
              </a:rPr>
              <a:t>jaringan</a:t>
            </a:r>
            <a:r>
              <a:rPr lang="en-US" altLang="id-ID" sz="2400" kern="0" dirty="0">
                <a:effectLst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altLang="id-ID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749501C6-6E2B-4DE6-A9F0-00F0A9BDC7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417638"/>
            <a:ext cx="82296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altLang="id-ID" dirty="0"/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Penggunaan sistem pengelolaan catatan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Penerapan pengendalian akuntansi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Pengembangan rancangan induk sistem informasi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Pembuatan rencana darurat apabila sistem informasi gagal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Penerapan prosedur seleksi karyawan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Pembuatan dokumentasi lengkap ttg sistem informasi yg digunakan perusahaan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Perlindungan dari b</a:t>
            </a:r>
            <a:r>
              <a:rPr lang="en-US" altLang="id-ID" sz="2000" dirty="0"/>
              <a:t>e</a:t>
            </a:r>
            <a:r>
              <a:rPr lang="id-ID" altLang="id-ID" sz="2000" dirty="0"/>
              <a:t>nc</a:t>
            </a:r>
            <a:r>
              <a:rPr lang="en-US" altLang="id-ID" sz="2000" dirty="0"/>
              <a:t>a</a:t>
            </a:r>
            <a:r>
              <a:rPr lang="id-ID" altLang="id-ID" sz="2000" dirty="0"/>
              <a:t>n</a:t>
            </a:r>
            <a:r>
              <a:rPr lang="en-US" altLang="id-ID" sz="2000" dirty="0"/>
              <a:t>a</a:t>
            </a:r>
            <a:r>
              <a:rPr lang="id-ID" altLang="id-ID" sz="2000" dirty="0"/>
              <a:t> api dan putusnya aliran listrik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Membuat sistem penunjang unt</a:t>
            </a:r>
            <a:r>
              <a:rPr lang="en-US" altLang="id-ID" sz="2000" dirty="0" err="1"/>
              <a:t>uk</a:t>
            </a:r>
            <a:r>
              <a:rPr lang="id-ID" altLang="id-ID" sz="2000" dirty="0"/>
              <a:t> mengantisipasi kegagalan sistem inf</a:t>
            </a:r>
            <a:r>
              <a:rPr lang="en-US" altLang="id-ID" sz="2000" dirty="0" err="1"/>
              <a:t>ormasi</a:t>
            </a:r>
            <a:r>
              <a:rPr lang="id-ID" altLang="id-ID" sz="2000" dirty="0"/>
              <a:t> yg digunakan</a:t>
            </a:r>
            <a:r>
              <a:rPr lang="en-US" altLang="id-ID" sz="2000" dirty="0"/>
              <a:t> </a:t>
            </a:r>
            <a:r>
              <a:rPr lang="id-ID" altLang="id-ID" sz="2000" dirty="0"/>
              <a:t>dan membuat tempat penyimpanan data diluar p</a:t>
            </a:r>
            <a:r>
              <a:rPr lang="en-US" altLang="id-ID" sz="2000" dirty="0" err="1"/>
              <a:t>erusahaan</a:t>
            </a:r>
            <a:r>
              <a:rPr lang="id-ID" altLang="id-ID" sz="2000" dirty="0"/>
              <a:t> sbg cadangan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id-ID" altLang="id-ID" sz="2000" dirty="0"/>
              <a:t>Membuat prosedur dan penggunaan alat-alat pengamanan serta pengendalian akses kedalam sistem informasi</a:t>
            </a:r>
            <a:endParaRPr lang="en-US" altLang="id-ID" sz="2000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90DBA61-5446-42B9-B14C-7A9ADE85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91600" cy="1265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id-ID" dirty="0"/>
              <a:t>PERLINDUNGAN SISTEM INFORMASI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D55456D-8AE9-402E-A518-1300D467F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6193" y="2138855"/>
            <a:ext cx="9727324" cy="3347544"/>
          </a:xfrm>
        </p:spPr>
        <p:txBody>
          <a:bodyPr/>
          <a:lstStyle/>
          <a:p>
            <a:pPr marL="274320">
              <a:buNone/>
              <a:defRPr/>
            </a:pPr>
            <a:r>
              <a:rPr lang="id-ID" altLang="id-ID" dirty="0">
                <a:latin typeface="Script MT Bold" pitchFamily="66" charset="0"/>
              </a:rPr>
              <a:t>Menyediakan informasi bagi pengelolaan usaha</a:t>
            </a:r>
            <a:r>
              <a:rPr lang="en-US" altLang="id-ID" dirty="0">
                <a:latin typeface="Script MT Bold" pitchFamily="66" charset="0"/>
              </a:rPr>
              <a:t> </a:t>
            </a:r>
            <a:r>
              <a:rPr lang="id-ID" altLang="id-ID" dirty="0">
                <a:latin typeface="Script MT Bold" pitchFamily="66" charset="0"/>
              </a:rPr>
              <a:t>baru,</a:t>
            </a:r>
            <a:endParaRPr lang="en-US" altLang="id-ID" dirty="0">
              <a:latin typeface="Script MT Bold" pitchFamily="66" charset="0"/>
            </a:endParaRPr>
          </a:p>
          <a:p>
            <a:pPr marL="274320">
              <a:buNone/>
              <a:defRPr/>
            </a:pPr>
            <a:r>
              <a:rPr lang="en-US" altLang="id-ID" dirty="0"/>
              <a:t>	</a:t>
            </a:r>
            <a:r>
              <a:rPr lang="id-ID" altLang="id-ID" dirty="0"/>
              <a:t> Kebutuhan pengembangan sistem akuntansi terjadi apabila prsh baru didirikan ( dlm hal ini diperlukan pengembangan sistem akuntansi yg lengkap) atau prsh menciptakan usaha baru yang berbeda dg usaha yg sudah dijalankan </a:t>
            </a:r>
          </a:p>
          <a:p>
            <a:pPr marL="274320">
              <a:defRPr/>
            </a:pPr>
            <a:endParaRPr lang="en-US" altLang="id-ID" dirty="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68CFCB3B-900C-472B-9AD6-7116BEE3E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id-ID" sz="4000" dirty="0">
                <a:latin typeface="Agency FB" pitchFamily="34" charset="0"/>
              </a:rPr>
            </a:br>
            <a:br>
              <a:rPr lang="en-US" altLang="id-ID" sz="4000" dirty="0">
                <a:latin typeface="Agency FB" pitchFamily="34" charset="0"/>
              </a:rPr>
            </a:br>
            <a:r>
              <a:rPr lang="en-US" altLang="id-ID" sz="4000" dirty="0">
                <a:latin typeface="Agency FB" pitchFamily="34" charset="0"/>
              </a:rPr>
              <a:t>                      </a:t>
            </a:r>
            <a:r>
              <a:rPr lang="id-ID" altLang="id-ID" sz="4000" dirty="0">
                <a:latin typeface="Agency FB" pitchFamily="34" charset="0"/>
              </a:rPr>
              <a:t>Tujuan umum pengembangan sistem akuntansi:</a:t>
            </a:r>
            <a:endParaRPr lang="en-US" altLang="id-ID" sz="40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D55456D-8AE9-402E-A518-1300D467F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6193" y="2138855"/>
            <a:ext cx="9727324" cy="33475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menelusuri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sejumlah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besar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mengenai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pesanan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penjulalan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penjualan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dalam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satuan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unit dan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mata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penagih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kas,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pesanan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pembelian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penerimaan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pembayaran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gaji-pajak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 dsb.</a:t>
            </a:r>
          </a:p>
          <a:p>
            <a:pPr marL="0" indent="0">
              <a:buNone/>
              <a:defRPr/>
            </a:pPr>
            <a:r>
              <a:rPr lang="id-ID" b="1" i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Bagaimana pandangan anda dari aspek d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igital</a:t>
            </a:r>
            <a:r>
              <a:rPr lang="id-ID" b="1" i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dan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Security ?</a:t>
            </a:r>
            <a:r>
              <a:rPr lang="id-ID" b="1" i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Uraikan pendapat anda?</a:t>
            </a:r>
            <a:endParaRPr lang="en-US" b="1" i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45720" indent="0">
              <a:buNone/>
              <a:defRPr/>
            </a:pPr>
            <a:endParaRPr lang="id-ID" altLang="id-ID" dirty="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68CFCB3B-900C-472B-9AD6-7116BEE3E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id-ID" sz="4000" dirty="0">
                <a:latin typeface="Agency FB" pitchFamily="34" charset="0"/>
              </a:rPr>
            </a:br>
            <a:br>
              <a:rPr lang="en-US" altLang="id-ID" sz="4000" dirty="0">
                <a:latin typeface="Agency FB" pitchFamily="34" charset="0"/>
              </a:rPr>
            </a:br>
            <a:r>
              <a:rPr lang="en-US" altLang="id-ID" sz="4000" dirty="0">
                <a:latin typeface="Agency FB" pitchFamily="34" charset="0"/>
              </a:rPr>
              <a:t>                      </a:t>
            </a:r>
            <a:r>
              <a:rPr lang="id-ID" altLang="id-ID" sz="4000" dirty="0">
                <a:latin typeface="Agency FB" pitchFamily="34" charset="0"/>
              </a:rPr>
              <a:t>Tu</a:t>
            </a:r>
            <a:r>
              <a:rPr lang="en-US" altLang="id-ID" sz="4000" dirty="0">
                <a:latin typeface="Agency FB" pitchFamily="34" charset="0"/>
              </a:rPr>
              <a:t>gas </a:t>
            </a:r>
            <a:r>
              <a:rPr lang="en-US" altLang="id-ID" sz="4000" dirty="0" err="1">
                <a:latin typeface="Agency FB" pitchFamily="34" charset="0"/>
              </a:rPr>
              <a:t>Individu</a:t>
            </a:r>
            <a:r>
              <a:rPr lang="id-ID" altLang="id-ID" sz="4000" dirty="0">
                <a:latin typeface="Agency FB" pitchFamily="34" charset="0"/>
              </a:rPr>
              <a:t>:</a:t>
            </a:r>
            <a:endParaRPr lang="en-US" altLang="id-ID" sz="40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3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21898"/>
            <a:ext cx="121918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>
                <a:solidFill>
                  <a:srgbClr val="FF6600"/>
                </a:solidFill>
                <a:cs typeface="Arial" pitchFamily="34" charset="0"/>
              </a:rPr>
              <a:t>Universitas</a:t>
            </a:r>
            <a:r>
              <a:rPr lang="en-US" altLang="ko-KR" sz="2400" b="1" dirty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FF6600"/>
                </a:solidFill>
                <a:cs typeface="Arial" pitchFamily="34" charset="0"/>
              </a:rPr>
              <a:t>Bhayangkara</a:t>
            </a:r>
            <a:r>
              <a:rPr lang="en-US" altLang="ko-KR" sz="2400" b="1" dirty="0">
                <a:solidFill>
                  <a:srgbClr val="FF6600"/>
                </a:solidFill>
                <a:cs typeface="Arial" pitchFamily="34" charset="0"/>
              </a:rPr>
              <a:t> Jakarta Raya</a:t>
            </a:r>
            <a:endParaRPr lang="ko-KR" altLang="en-US" sz="2400" b="1" dirty="0">
              <a:solidFill>
                <a:srgbClr val="FF6600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4D5BF-F2F3-EDB1-357E-3CFF0CAAD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8107" r="6975" b="4569"/>
          <a:stretch/>
        </p:blipFill>
        <p:spPr>
          <a:xfrm>
            <a:off x="3340542" y="1530708"/>
            <a:ext cx="5510916" cy="19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90B7D73-BE75-47D3-9714-F68603B0E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US" altLang="id-ID" dirty="0">
                <a:latin typeface="Latha" panose="020B0604020202020204" pitchFamily="34" charset="0"/>
                <a:cs typeface="Latha" panose="020B0604020202020204" pitchFamily="34" charset="0"/>
              </a:rPr>
              <a:t>      SISTEM INFORMASI AKUNTANSI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A4B3-27A9-4824-A233-15CE3B894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5204C0-940C-4FFF-81B6-E1344E55678C}"/>
              </a:ext>
            </a:extLst>
          </p:cNvPr>
          <p:cNvSpPr txBox="1">
            <a:spLocks noChangeArrowheads="1"/>
          </p:cNvSpPr>
          <p:nvPr/>
        </p:nvSpPr>
        <p:spPr>
          <a:xfrm>
            <a:off x="488732" y="2106667"/>
            <a:ext cx="10862440" cy="509587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SIA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adalah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sub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sistem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dari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sistem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manajemen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menyediakan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akuntansi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dan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keuangan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seperti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halnya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lain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diperoleh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dari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pengolahan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rutin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transaksi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akuntansi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Proses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bisnis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(business proses)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adalah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urutan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aktivitas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dilaksanakan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oleh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suatu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bisnis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memperoleh,menghasilkan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serta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menjual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barang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dan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jasa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</a:t>
            </a:r>
          </a:p>
          <a:p>
            <a:pPr>
              <a:buFontTx/>
              <a:buNone/>
              <a:defRPr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2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930B013-C61E-4D9C-89F0-272C8CBEC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4" y="357188"/>
            <a:ext cx="8243887" cy="5715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Lingkup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Sistem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Informasi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Akuntansi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38A48F5-ACF3-4251-A6E8-5B0A2A4BB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28751"/>
            <a:ext cx="8229600" cy="4627563"/>
          </a:xfrm>
        </p:spPr>
        <p:txBody>
          <a:bodyPr/>
          <a:lstStyle/>
          <a:p>
            <a:pPr marL="609600" indent="-609600"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SIA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menelusuri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sejumlah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besar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mengenai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pesanan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penjulalan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penjualan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dalam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satuan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unit dan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mata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penagih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kas,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pesanan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pembelian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penerimaan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barang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pembayaran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gaji-pajak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609600" indent="-609600"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Digital ?</a:t>
            </a:r>
          </a:p>
          <a:p>
            <a:pPr marL="609600" indent="-609600"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Security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579B-C521-40D3-A991-1BF2E9AD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285750"/>
            <a:ext cx="8243887" cy="1131888"/>
          </a:xfrm>
        </p:spPr>
        <p:txBody>
          <a:bodyPr/>
          <a:lstStyle/>
          <a:p>
            <a:pPr eaLnBrk="1" hangingPunct="1">
              <a:defRPr/>
            </a:pP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id-ID" sz="36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endParaRPr lang="id-ID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9DB5-B5FE-4D72-8493-9250F02F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Pengguna</a:t>
            </a:r>
            <a:r>
              <a:rPr lang="id-ID" sz="24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Sistem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Informasi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Akuntansi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  <a:p>
            <a:pPr marL="0" indent="0">
              <a:buNone/>
              <a:defRPr/>
            </a:pP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Membuat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Laporan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Eksternal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	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untuk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enghasilkan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laporan-laporan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khusus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untuk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memenuhi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kebutuhan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dari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para investor,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kreditor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dinas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pajak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badan-badan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pemerintah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dan yang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lainnya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</a:t>
            </a:r>
          </a:p>
          <a:p>
            <a:pPr marL="609600" indent="-609600">
              <a:buFontTx/>
              <a:buAutoNum type="arabicPeriod" startAt="2"/>
              <a:defRPr/>
            </a:pP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Mendukung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Aktivitas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Rutin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	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untuk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menangani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aktivitas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operasi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rutin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sepanjang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siklus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operasi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perusahaan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itu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 </a:t>
            </a: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	ex: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menerima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pesanan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pelanggan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mangirimkan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barang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dan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jasa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</a:t>
            </a:r>
          </a:p>
          <a:p>
            <a:pPr marL="609600" indent="-609600">
              <a:buNone/>
              <a:defRPr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 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faktur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penagihan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pelanggan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dan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menagih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kas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pelanggan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</a:t>
            </a:r>
          </a:p>
          <a:p>
            <a:pPr eaLnBrk="1" hangingPunct="1">
              <a:defRPr/>
            </a:pPr>
            <a:endParaRPr lang="id-ID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8DF25ED1-9EE3-46EF-825E-1DCAF2F62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4" y="390525"/>
            <a:ext cx="8243887" cy="1525588"/>
          </a:xfrm>
        </p:spPr>
        <p:txBody>
          <a:bodyPr anchor="t"/>
          <a:lstStyle/>
          <a:p>
            <a:pPr marL="355600" indent="-355600">
              <a:buFontTx/>
              <a:buAutoNum type="arabicPeriod" startAt="3"/>
              <a:defRPr/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Mendukung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pengambilan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keputusan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Informasi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diperlukan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untuk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pengambilan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keputusan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yang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tidak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rutin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pada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semua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tingkat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dari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suatu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organisasi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Contohnya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: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mengetahui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produk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yang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penjualannya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bagus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dan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pelanggan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mana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yang paling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bayak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melakukan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pembelian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.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</a:b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</a:b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        	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C3C2A23-7FA1-490B-B064-E8BC694A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14564"/>
            <a:ext cx="8229600" cy="4167187"/>
          </a:xfrm>
        </p:spPr>
        <p:txBody>
          <a:bodyPr/>
          <a:lstStyle/>
          <a:p>
            <a:pPr marL="355600" indent="-355600">
              <a:buFontTx/>
              <a:buAutoNum type="arabicPeriod" startAt="4"/>
              <a:defRPr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Perencanaan pengendalian</a:t>
            </a:r>
          </a:p>
          <a:p>
            <a:pPr marL="355600" indent="-355600">
              <a:buNone/>
              <a:defRPr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	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Menggunakan pemindai/program untuk mencatat barang yang dibeli dan dijual mengakibatkan terkumpulnya jumlah informasi yang sangat banyak dengan biaya yang rendah, memungkinkan pengguna untuk merencanakan dan mengendaliakan informasi dengan lebih terperinci</a:t>
            </a:r>
          </a:p>
          <a:p>
            <a:pPr marL="355600" indent="-355600">
              <a:buFontTx/>
              <a:buAutoNum type="arabicPeriod" startAt="5"/>
              <a:defRPr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Menerapkan pengendalian internal</a:t>
            </a:r>
          </a:p>
          <a:p>
            <a:pPr marL="355600" indent="-355600">
              <a:buNone/>
              <a:defRPr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	</a:t>
            </a: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Courier New" pitchFamily="49" charset="0"/>
              </a:rPr>
              <a:t>pengendalian internal mencakup kebijakan-kebijakan, prosedur-prosedur dan sistem informasi yamg digunakan untuk melindungi aset-aset perusahaan dari kerugian atau korupsi, dan untuk memelihara keakuratan data keuangan.</a:t>
            </a:r>
            <a:endParaRPr lang="en-US" sz="2000" b="1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E3AA486-728E-4FCC-87F7-B77F65C8F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4" y="404814"/>
            <a:ext cx="8243887" cy="1012825"/>
          </a:xfrm>
        </p:spPr>
        <p:txBody>
          <a:bodyPr anchor="t"/>
          <a:lstStyle/>
          <a:p>
            <a:pPr algn="l" eaLnBrk="1" hangingPunct="1"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PERAN AKUNTAN DALAM </a:t>
            </a:r>
            <a:r>
              <a:rPr lang="id-ID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UBUNGANNYA 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    DENGAN SIA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67A0C3B-D937-4261-9811-EA05F6ADE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71625"/>
            <a:ext cx="8229600" cy="4484688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PENGGUNA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MANAJER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KONSULTAN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ELEVATOR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PENYEDIA JASA AKUNTANSI DAN PERPAJAKAN</a:t>
            </a:r>
          </a:p>
          <a:p>
            <a:pPr marL="609600" indent="-609600">
              <a:buNone/>
              <a:defRPr/>
            </a:pPr>
            <a:endParaRPr lang="en-US" sz="2400" b="1">
              <a:solidFill>
                <a:schemeClr val="bg2">
                  <a:lumMod val="10000"/>
                </a:schemeClr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B9244AB-965F-465F-ADC7-8059F44B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b="1">
                <a:solidFill>
                  <a:schemeClr val="bg2">
                    <a:lumMod val="10000"/>
                  </a:schemeClr>
                </a:solidFill>
                <a:effectLst/>
                <a:latin typeface="Copperplate Gothic Bold" pitchFamily="34" charset="0"/>
              </a:rPr>
              <a:t>Akuntan sebagai pengguna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B6722C9-C4D2-47AD-BEF9-3ED8318A9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Para manajer keuangan menggunakan sistem akuntansi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untuk menyusun laporan external,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  <a:p>
            <a:pPr eaLnBrk="1" hangingPunct="1">
              <a:defRPr/>
            </a:pPr>
            <a:r>
              <a:rPr lang="id-ID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menangani transaksi rutin,dll</a:t>
            </a:r>
          </a:p>
          <a:p>
            <a:pPr eaLnBrk="1" hangingPunct="1">
              <a:buFontTx/>
              <a:buNone/>
              <a:defRPr/>
            </a:pPr>
            <a:endParaRPr lang="id-ID" dirty="0">
              <a:solidFill>
                <a:schemeClr val="bg2">
                  <a:lumMod val="10000"/>
                </a:schemeClr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C40B-6A41-460D-BC0C-1052C6AB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285750"/>
            <a:ext cx="8243887" cy="846138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manajer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DAA2C32-A258-4D10-ABBA-4290FA89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57313"/>
            <a:ext cx="8229600" cy="4699000"/>
          </a:xfrm>
        </p:spPr>
        <p:txBody>
          <a:bodyPr/>
          <a:lstStyle/>
          <a:p>
            <a:pPr eaLnBrk="1" hangingPunct="1">
              <a:defRPr/>
            </a:pPr>
            <a:r>
              <a:rPr lang="id-ID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Di organisasi-organisasi kecil, tanggung jawab dari manajer akuntansi mencakup tidak hanya mengatur pencatatan dan pelaporan informasi akuntansi tetapi juga mengola informasi secara keseluruhan</a:t>
            </a:r>
          </a:p>
          <a:p>
            <a:pPr eaLnBrk="1" hangingPunct="1">
              <a:defRPr/>
            </a:pPr>
            <a:r>
              <a:rPr lang="id-ID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Diperusahaan lebih besar, manajer akuntansi bekerja sangat dekat dengan direktur informasi.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68FAAF8-8636-4766-87EB-75F8C936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85751"/>
            <a:ext cx="8243888" cy="91757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sebagai konsultan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1E21731-7851-420C-9604-4E7A7220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57314"/>
            <a:ext cx="8229600" cy="4929187"/>
          </a:xfrm>
        </p:spPr>
        <p:txBody>
          <a:bodyPr/>
          <a:lstStyle/>
          <a:p>
            <a:pPr eaLnBrk="1" hangingPunct="1">
              <a:defRPr/>
            </a:pPr>
            <a:r>
              <a:rPr lang="id-ID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Akuntan yang sudah berpengalaman dapat menyediakan jasa konsultasi di banyak bidang, termasuk sistem informasi, perencanaan keuangan perorangan, akuntansi internasional, </a:t>
            </a:r>
            <a:r>
              <a:rPr lang="id-ID" sz="2400" dirty="0">
                <a:solidFill>
                  <a:srgbClr val="FF0000"/>
                </a:solidFill>
                <a:latin typeface="Copperplate Gothic Bold" pitchFamily="34" charset="0"/>
              </a:rPr>
              <a:t>akuntansi lingkungan</a:t>
            </a:r>
            <a:r>
              <a:rPr lang="id-ID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, dan </a:t>
            </a:r>
            <a:r>
              <a:rPr lang="id-ID" sz="2400" dirty="0">
                <a:solidFill>
                  <a:srgbClr val="FF0000"/>
                </a:solidFill>
                <a:latin typeface="Copperplate Gothic Bold" pitchFamily="34" charset="0"/>
              </a:rPr>
              <a:t>akuntansi forensik.</a:t>
            </a:r>
          </a:p>
          <a:p>
            <a:pPr eaLnBrk="1" hangingPunct="1">
              <a:defRPr/>
            </a:pPr>
            <a:r>
              <a:rPr lang="id-ID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Mereka memahami mendukung proses-proses bisnis, dan mereka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 </a:t>
            </a:r>
            <a:r>
              <a:rPr lang="id-ID" sz="2400" dirty="0">
                <a:solidFill>
                  <a:schemeClr val="bg2">
                    <a:lumMod val="10000"/>
                  </a:schemeClr>
                </a:solidFill>
                <a:latin typeface="Copperplate Gothic Bold" pitchFamily="34" charset="0"/>
              </a:rPr>
              <a:t>memahami tentang ketentuan pelaporan keuangan dan juga resiko penegendalian internal.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DC56"/>
      </a:accent1>
      <a:accent2>
        <a:srgbClr val="98DC56"/>
      </a:accent2>
      <a:accent3>
        <a:srgbClr val="98DC56"/>
      </a:accent3>
      <a:accent4>
        <a:srgbClr val="98DC56"/>
      </a:accent4>
      <a:accent5>
        <a:srgbClr val="98DC56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8136</TotalTime>
  <Words>885</Words>
  <Application>Microsoft Office PowerPoint</Application>
  <PresentationFormat>Widescreen</PresentationFormat>
  <Paragraphs>117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Agency FB</vt:lpstr>
      <vt:lpstr>Arabic Typesetting</vt:lpstr>
      <vt:lpstr>Arial</vt:lpstr>
      <vt:lpstr>Arial Rounded MT Bold</vt:lpstr>
      <vt:lpstr>Calibri</vt:lpstr>
      <vt:lpstr>Cooper Black</vt:lpstr>
      <vt:lpstr>Copperplate Gothic Bold</vt:lpstr>
      <vt:lpstr>Courier New</vt:lpstr>
      <vt:lpstr>Kalinga</vt:lpstr>
      <vt:lpstr>Latha</vt:lpstr>
      <vt:lpstr>Script MT Bold</vt:lpstr>
      <vt:lpstr>Wingdings</vt:lpstr>
      <vt:lpstr>Contents Slide Master</vt:lpstr>
      <vt:lpstr>PowerPoint Presentation</vt:lpstr>
      <vt:lpstr>        SISTEM INFORMASI AKUNTANSI  </vt:lpstr>
      <vt:lpstr> Lingkup Sistem Informasi Akuntansi</vt:lpstr>
      <vt:lpstr>        </vt:lpstr>
      <vt:lpstr>Mendukung pengambilan keputusan Informasi diperlukan untuk pengambilan keputusan yang tidak rutin pada semua tingkat dari suatu organisasi. Contohnya: mengetahui produk yang penjualannya bagus, dan pelanggan mana yang paling bayak melakukan pembelian.             </vt:lpstr>
      <vt:lpstr> PERAN AKUNTAN DALAM hUBUNGANNYA       DENGAN SIA  </vt:lpstr>
      <vt:lpstr>Akuntan sebagai pengguna</vt:lpstr>
      <vt:lpstr>Akuntan sebagai manajer</vt:lpstr>
      <vt:lpstr>Akuntan sebagai konsultan</vt:lpstr>
      <vt:lpstr>Akuntan sebagai evaluator</vt:lpstr>
      <vt:lpstr>Akuntan sebagai jasa akuntansi dan perpajakan</vt:lpstr>
      <vt:lpstr>        SISTEM INFORMASI AKUNTANSI  </vt:lpstr>
      <vt:lpstr>        SISTEM INFORMASI AKUNTANSI  </vt:lpstr>
      <vt:lpstr>KOMPONEN SISTEM INFORMASI AKUNTANSI</vt:lpstr>
      <vt:lpstr>PERLINDUNGAN SISTEM INFORMASI</vt:lpstr>
      <vt:lpstr>                        Tujuan umum pengembangan sistem akuntansi:</vt:lpstr>
      <vt:lpstr>                        Tugas Individu: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FEB</cp:lastModifiedBy>
  <cp:revision>353</cp:revision>
  <cp:lastPrinted>2022-07-15T03:34:10Z</cp:lastPrinted>
  <dcterms:created xsi:type="dcterms:W3CDTF">2020-01-20T05:08:25Z</dcterms:created>
  <dcterms:modified xsi:type="dcterms:W3CDTF">2024-03-02T01:46:44Z</dcterms:modified>
</cp:coreProperties>
</file>