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256" r:id="rId2"/>
    <p:sldId id="272" r:id="rId3"/>
    <p:sldId id="280" r:id="rId4"/>
    <p:sldId id="274" r:id="rId5"/>
    <p:sldId id="279" r:id="rId6"/>
    <p:sldId id="278" r:id="rId7"/>
    <p:sldId id="273" r:id="rId8"/>
    <p:sldId id="281" r:id="rId9"/>
    <p:sldId id="282" r:id="rId10"/>
    <p:sldId id="283" r:id="rId11"/>
    <p:sldId id="27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84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9" name="Slide Image Placeholder 8">
            <a:extLst>
              <a:ext uri="{FF2B5EF4-FFF2-40B4-BE49-F238E27FC236}">
                <a16:creationId xmlns:a16="http://schemas.microsoft.com/office/drawing/2014/main" id="{CB4E74D7-0CEC-4D26-AE56-707296CB0C7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46D3333-21B4-498E-BA3E-ADB5A725E7F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BE4733-C832-460C-88F4-07ABDE865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691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22C78-E37C-43DA-AA9C-4E262FB35065}" type="datetime1">
              <a:rPr lang="en-US" smtClean="0"/>
              <a:t>3/6/24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FAKULTAS HUKUM, UNIVERSITAS BHAYANGKARA JAKARTA RAYA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326E7-AEDE-4DC1-8B9A-EE0CBE7CC1D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8034BC73-23DC-4466-A06D-2CC18DDAC4A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3532" y="107236"/>
            <a:ext cx="1078993" cy="1078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493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FB4C8-DE9E-4963-8158-7DFBBE53313E}" type="datetime1">
              <a:rPr lang="en-US" smtClean="0"/>
              <a:t>3/6/24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FAKULTAS HUKUM, UNIVERSITAS BHAYANGKARA JAKARTA RAYA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326E7-AEDE-4DC1-8B9A-EE0CBE7C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765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8FAF3-17F2-4EF9-8A1D-3F1BFFF3DEB0}" type="datetime1">
              <a:rPr lang="en-US" smtClean="0"/>
              <a:t>3/6/24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FAKULTAS HUKUM, UNIVERSITAS BHAYANGKARA JAKARTA RAYA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326E7-AEDE-4DC1-8B9A-EE0CBE7C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705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DA54-7503-4B0F-B999-05FBEAEC224C}" type="datetime1">
              <a:rPr lang="en-US" smtClean="0"/>
              <a:t>3/6/24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FAKULTAS HUKUM, UNIVERSITAS BHAYANGKARA JAKARTA RAYA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326E7-AEDE-4DC1-8B9A-EE0CBE7C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145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2D0B6-F546-4859-846E-88C4A61A7917}" type="datetime1">
              <a:rPr lang="en-US" smtClean="0"/>
              <a:t>3/6/24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FAKULTAS HUKUM, UNIVERSITAS BHAYANGKARA JAKARTA RAYA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326E7-AEDE-4DC1-8B9A-EE0CBE7CC1D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8703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6075C-6EC8-46CC-8F44-77B487B30BF7}" type="datetime1">
              <a:rPr lang="en-US" smtClean="0"/>
              <a:t>3/6/24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FAKULTAS HUKUM, UNIVERSITAS BHAYANGKARA JAKARTA RAYA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326E7-AEDE-4DC1-8B9A-EE0CBE7C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033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30976-6A06-4C07-B40C-44C4A2F96B74}" type="datetime1">
              <a:rPr lang="en-US" smtClean="0"/>
              <a:t>3/6/24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FAKULTAS HUKUM, UNIVERSITAS BHAYANGKARA JAKARTA RAYA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326E7-AEDE-4DC1-8B9A-EE0CBE7C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89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2807-B05B-494A-9496-E357FB21E75B}" type="datetime1">
              <a:rPr lang="en-US" smtClean="0"/>
              <a:t>3/6/24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FAKULTAS HUKUM, UNIVERSITAS BHAYANGKARA JAKARTA RAYA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326E7-AEDE-4DC1-8B9A-EE0CBE7C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04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341CD-C1F6-40E4-A8C8-7E578AF9335A}" type="datetime1">
              <a:rPr lang="en-US" smtClean="0"/>
              <a:t>3/6/24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sv-SE"/>
              <a:t>FAKULTAS HUKUM, UNIVERSITAS BHAYANGKARA JAKARTA RAYA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326E7-AEDE-4DC1-8B9A-EE0CBE7C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469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FF87315-844A-4AE1-B71C-306025545D7E}" type="datetime1">
              <a:rPr lang="en-US" smtClean="0"/>
              <a:t>3/6/24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sv-SE"/>
              <a:t>FAKULTAS HUKUM, UNIVERSITAS BHAYANGKARA JAKARTA RAYA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BE326E7-AEDE-4DC1-8B9A-EE0CBE7C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9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30CB9-3F93-4D6F-8F8F-8BBBCC0161F5}" type="datetime1">
              <a:rPr lang="en-US" smtClean="0"/>
              <a:t>3/6/24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FAKULTAS HUKUM, UNIVERSITAS BHAYANGKARA JAKARTA RAYA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326E7-AEDE-4DC1-8B9A-EE0CBE7C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71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20A05-89C3-4723-AE77-9793648AC0E3}" type="datetime1">
              <a:rPr lang="en-US" smtClean="0"/>
              <a:t>3/6/24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sv-SE"/>
              <a:t>FAKULTAS HUKUM, UNIVERSITAS BHAYANGKARA JAKARTA RAYA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BE326E7-AEDE-4DC1-8B9A-EE0CBE7CC1D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81438B38-645F-40E2-A89A-1CC6AE162F6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3532" y="107236"/>
            <a:ext cx="1078993" cy="1078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275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D" sz="6000" dirty="0"/>
              <a:t>Hukum Islam </a:t>
            </a:r>
            <a:r>
              <a:rPr lang="en-ID" sz="6000" dirty="0" err="1"/>
              <a:t>Dalam</a:t>
            </a:r>
            <a:r>
              <a:rPr lang="en-ID" sz="6000" dirty="0"/>
              <a:t> </a:t>
            </a:r>
            <a:r>
              <a:rPr lang="en-ID" sz="6000" dirty="0" err="1"/>
              <a:t>Kurikulum</a:t>
            </a:r>
            <a:r>
              <a:rPr lang="en-ID" sz="6000" dirty="0"/>
              <a:t> </a:t>
            </a:r>
            <a:r>
              <a:rPr lang="en-ID" sz="6000" dirty="0" err="1"/>
              <a:t>Fakultas</a:t>
            </a:r>
            <a:r>
              <a:rPr lang="en-ID" sz="6000" dirty="0"/>
              <a:t> Hukum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D" dirty="0"/>
              <a:t>ELFIRDA ADE PUTRI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76A835-A5E3-4CC1-9A99-0CE77F147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90001" y="6465165"/>
            <a:ext cx="6011997" cy="365125"/>
          </a:xfrm>
        </p:spPr>
        <p:txBody>
          <a:bodyPr/>
          <a:lstStyle/>
          <a:p>
            <a:r>
              <a:rPr lang="sv-SE" sz="1600" dirty="0"/>
              <a:t>FAKULTAS HUKUM, UNIVERSITAS BHAYANGKARA JAKARTA RAYA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798576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Disclaimer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73442"/>
            <a:ext cx="10058400" cy="3399602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en-US" sz="2400" dirty="0"/>
              <a:t>Mata </a:t>
            </a:r>
            <a:r>
              <a:rPr lang="en-US" sz="2400" dirty="0" err="1"/>
              <a:t>kuliah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diajarkan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kajian</a:t>
            </a:r>
            <a:r>
              <a:rPr lang="en-US" sz="2400" dirty="0"/>
              <a:t> </a:t>
            </a:r>
            <a:r>
              <a:rPr lang="en-US" sz="2400" dirty="0" err="1"/>
              <a:t>ilmiah</a:t>
            </a:r>
            <a:r>
              <a:rPr lang="en-US" sz="2400" dirty="0"/>
              <a:t> </a:t>
            </a:r>
            <a:r>
              <a:rPr lang="en-US" sz="2400" dirty="0" err="1"/>
              <a:t>tanpa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kecenderungan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agama Islam dan/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ajaran</a:t>
            </a:r>
            <a:r>
              <a:rPr lang="en-US" sz="2400" dirty="0"/>
              <a:t> Islam.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istilah</a:t>
            </a:r>
            <a:r>
              <a:rPr lang="en-US" sz="2400" dirty="0"/>
              <a:t> yang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berbahasa</a:t>
            </a:r>
            <a:r>
              <a:rPr lang="en-US" sz="2400" dirty="0"/>
              <a:t> Arab. </a:t>
            </a:r>
            <a:r>
              <a:rPr lang="en-US" sz="2400" dirty="0" err="1"/>
              <a:t>Bagi</a:t>
            </a:r>
            <a:r>
              <a:rPr lang="en-US" sz="2400" dirty="0"/>
              <a:t> yang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mendalami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r>
              <a:rPr lang="en-US" sz="2400" dirty="0"/>
              <a:t> Islam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menyimak</a:t>
            </a:r>
            <a:r>
              <a:rPr lang="en-US" sz="2400" dirty="0"/>
              <a:t> </a:t>
            </a:r>
            <a:r>
              <a:rPr lang="en-US" sz="2400" dirty="0" err="1"/>
              <a:t>betul</a:t>
            </a:r>
            <a:r>
              <a:rPr lang="en-US" sz="2400" dirty="0"/>
              <a:t> </a:t>
            </a:r>
            <a:r>
              <a:rPr lang="en-US" sz="2400" dirty="0" err="1"/>
              <a:t>istilah-istilah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.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en-US" sz="2400" dirty="0" err="1"/>
              <a:t>Mahasiswa</a:t>
            </a:r>
            <a:r>
              <a:rPr lang="en-US" sz="2400" dirty="0"/>
              <a:t> </a:t>
            </a:r>
            <a:r>
              <a:rPr lang="en-US" sz="2400" dirty="0" err="1"/>
              <a:t>diwajibkan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minimal 1 </a:t>
            </a:r>
            <a:r>
              <a:rPr lang="en-US" sz="2400" b="1" dirty="0" err="1">
                <a:solidFill>
                  <a:srgbClr val="FF0000"/>
                </a:solidFill>
              </a:rPr>
              <a:t>buku</a:t>
            </a:r>
            <a:r>
              <a:rPr lang="en-US" sz="2400" b="1" dirty="0"/>
              <a:t> </a:t>
            </a:r>
            <a:r>
              <a:rPr lang="en-US" sz="2400" dirty="0" err="1"/>
              <a:t>pegangan</a:t>
            </a:r>
            <a:r>
              <a:rPr lang="en-US" sz="2400" dirty="0"/>
              <a:t> yang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direkomendasikan</a:t>
            </a:r>
            <a:r>
              <a:rPr lang="en-US" sz="2400" dirty="0"/>
              <a:t>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63F4C5-1416-43F4-9D98-C8669BB66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FAKULTAS HUKUM, UNIVERSITAS BHAYANGKARA JAKARTA RAYA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635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76A083-3F65-43CE-97F3-29D83C6057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pPr algn="ctr"/>
            <a:r>
              <a:rPr lang="en-US" sz="3600" dirty="0" err="1"/>
              <a:t>Selesai</a:t>
            </a:r>
            <a:endParaRPr lang="en-US" sz="3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3B8FBC-A9C3-4D2F-8880-A7C5A7863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FAKULTAS HUKUM, UNIVERSITAS BHAYANGKARA JAKARTA RAYA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915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Beberapa</a:t>
            </a:r>
            <a:r>
              <a:rPr lang="en-ID" dirty="0"/>
              <a:t> </a:t>
            </a:r>
            <a:r>
              <a:rPr lang="en-ID" dirty="0" err="1"/>
              <a:t>nama</a:t>
            </a:r>
            <a:r>
              <a:rPr lang="en-ID" dirty="0"/>
              <a:t> </a:t>
            </a:r>
            <a:r>
              <a:rPr lang="en-ID" dirty="0" err="1"/>
              <a:t>mata</a:t>
            </a:r>
            <a:r>
              <a:rPr lang="en-ID" dirty="0"/>
              <a:t> </a:t>
            </a:r>
            <a:r>
              <a:rPr lang="en-ID" dirty="0" err="1"/>
              <a:t>kuliah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261D71A-3B9E-4CED-9C8E-300179D80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98139"/>
            <a:ext cx="10058400" cy="4527770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Hukum Islam 1 dan 2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Hukum Islam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err="1">
                <a:solidFill>
                  <a:schemeClr val="tx1"/>
                </a:solidFill>
              </a:rPr>
              <a:t>Asas-Asas</a:t>
            </a:r>
            <a:r>
              <a:rPr lang="en-US" sz="2400" dirty="0">
                <a:solidFill>
                  <a:schemeClr val="tx1"/>
                </a:solidFill>
              </a:rPr>
              <a:t> Hukum Islam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Hukum Islam dan </a:t>
            </a:r>
            <a:r>
              <a:rPr lang="en-US" sz="2400" dirty="0" err="1">
                <a:solidFill>
                  <a:schemeClr val="tx1"/>
                </a:solidFill>
              </a:rPr>
              <a:t>Perdata</a:t>
            </a:r>
            <a:r>
              <a:rPr lang="en-US" sz="2400" dirty="0">
                <a:solidFill>
                  <a:schemeClr val="tx1"/>
                </a:solidFill>
              </a:rPr>
              <a:t> Islam</a:t>
            </a:r>
          </a:p>
          <a:p>
            <a:pPr marL="457200" indent="-457200" algn="just">
              <a:buFont typeface="+mj-lt"/>
              <a:buAutoNum type="arabicPeriod"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US" sz="2400" dirty="0" err="1">
                <a:solidFill>
                  <a:schemeClr val="tx1"/>
                </a:solidFill>
              </a:rPr>
              <a:t>Beberapa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varian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nama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mata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kuliah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tersebut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diikuti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dengan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jumlah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bobot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sks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bervariasi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antara</a:t>
            </a:r>
            <a:r>
              <a:rPr lang="en-US" sz="2400" dirty="0">
                <a:solidFill>
                  <a:schemeClr val="tx1"/>
                </a:solidFill>
              </a:rPr>
              <a:t> 2 dan 3 </a:t>
            </a:r>
            <a:r>
              <a:rPr lang="en-US" sz="2400" dirty="0" err="1">
                <a:solidFill>
                  <a:schemeClr val="tx1"/>
                </a:solidFill>
              </a:rPr>
              <a:t>sks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01A31D-D69F-4BE7-848A-34F8F9D82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85201" y="6444254"/>
            <a:ext cx="6621597" cy="365125"/>
          </a:xfrm>
        </p:spPr>
        <p:txBody>
          <a:bodyPr/>
          <a:lstStyle/>
          <a:p>
            <a:r>
              <a:rPr lang="sv-SE" sz="1600" dirty="0"/>
              <a:t>FAKULTAS HUKUM, UNIVERSITAS BHAYANGKARA JAKARTA RAYA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76051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Beberapa</a:t>
            </a:r>
            <a:r>
              <a:rPr lang="en-ID" dirty="0"/>
              <a:t> </a:t>
            </a:r>
            <a:r>
              <a:rPr lang="en-ID" dirty="0" err="1"/>
              <a:t>mata</a:t>
            </a:r>
            <a:r>
              <a:rPr lang="en-ID" dirty="0"/>
              <a:t> </a:t>
            </a:r>
            <a:r>
              <a:rPr lang="en-ID" dirty="0" err="1"/>
              <a:t>kuliah</a:t>
            </a:r>
            <a:r>
              <a:rPr lang="en-ID" dirty="0"/>
              <a:t> </a:t>
            </a:r>
            <a:r>
              <a:rPr lang="en-ID" dirty="0" err="1"/>
              <a:t>turunan</a:t>
            </a:r>
            <a:r>
              <a:rPr lang="en-ID" dirty="0"/>
              <a:t> Hukum Islam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261D71A-3B9E-4CED-9C8E-300179D80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98139"/>
            <a:ext cx="10058400" cy="4527770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Hukum </a:t>
            </a:r>
            <a:r>
              <a:rPr lang="en-US" sz="2400" dirty="0" err="1">
                <a:solidFill>
                  <a:schemeClr val="tx1"/>
                </a:solidFill>
              </a:rPr>
              <a:t>kewarisan</a:t>
            </a:r>
            <a:endParaRPr lang="en-US" sz="2400" dirty="0">
              <a:solidFill>
                <a:schemeClr val="tx1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Hukum </a:t>
            </a:r>
            <a:r>
              <a:rPr lang="en-US" sz="2400" dirty="0" err="1">
                <a:solidFill>
                  <a:schemeClr val="tx1"/>
                </a:solidFill>
              </a:rPr>
              <a:t>Perkawinan</a:t>
            </a:r>
            <a:r>
              <a:rPr lang="en-US" sz="2400" dirty="0">
                <a:solidFill>
                  <a:schemeClr val="tx1"/>
                </a:solidFill>
              </a:rPr>
              <a:t> dan </a:t>
            </a:r>
            <a:r>
              <a:rPr lang="en-US" sz="2400" dirty="0" err="1">
                <a:solidFill>
                  <a:schemeClr val="tx1"/>
                </a:solidFill>
              </a:rPr>
              <a:t>Keluarga</a:t>
            </a:r>
            <a:endParaRPr lang="en-US" sz="2400" dirty="0">
              <a:solidFill>
                <a:schemeClr val="tx1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Hukum </a:t>
            </a:r>
            <a:r>
              <a:rPr lang="en-US" sz="2400" dirty="0" err="1">
                <a:solidFill>
                  <a:schemeClr val="tx1"/>
                </a:solidFill>
              </a:rPr>
              <a:t>Perdata</a:t>
            </a:r>
            <a:r>
              <a:rPr lang="en-US" sz="2400" dirty="0">
                <a:solidFill>
                  <a:schemeClr val="tx1"/>
                </a:solidFill>
              </a:rPr>
              <a:t> Islam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Zakat dan </a:t>
            </a:r>
            <a:r>
              <a:rPr lang="en-US" sz="2400" dirty="0" err="1">
                <a:solidFill>
                  <a:schemeClr val="tx1"/>
                </a:solidFill>
              </a:rPr>
              <a:t>Wakaf</a:t>
            </a:r>
            <a:endParaRPr lang="en-US" sz="2400" dirty="0">
              <a:solidFill>
                <a:schemeClr val="tx1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Hukum </a:t>
            </a:r>
            <a:r>
              <a:rPr lang="en-US" sz="2400" dirty="0" err="1">
                <a:solidFill>
                  <a:schemeClr val="tx1"/>
                </a:solidFill>
              </a:rPr>
              <a:t>Ekonomi</a:t>
            </a:r>
            <a:r>
              <a:rPr lang="en-US" sz="2400" dirty="0">
                <a:solidFill>
                  <a:schemeClr val="tx1"/>
                </a:solidFill>
              </a:rPr>
              <a:t> Syariah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Hukum </a:t>
            </a:r>
            <a:r>
              <a:rPr lang="en-US" sz="2400" dirty="0" err="1">
                <a:solidFill>
                  <a:schemeClr val="tx1"/>
                </a:solidFill>
              </a:rPr>
              <a:t>Perbankan</a:t>
            </a:r>
            <a:r>
              <a:rPr lang="en-US" sz="2400" dirty="0">
                <a:solidFill>
                  <a:schemeClr val="tx1"/>
                </a:solidFill>
              </a:rPr>
              <a:t> dan </a:t>
            </a:r>
            <a:r>
              <a:rPr lang="en-US" sz="2400" dirty="0" err="1">
                <a:solidFill>
                  <a:schemeClr val="tx1"/>
                </a:solidFill>
              </a:rPr>
              <a:t>Asuransi</a:t>
            </a:r>
            <a:r>
              <a:rPr lang="en-US" sz="2400" dirty="0">
                <a:solidFill>
                  <a:schemeClr val="tx1"/>
                </a:solidFill>
              </a:rPr>
              <a:t> Syariah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Hukum Acara </a:t>
            </a:r>
            <a:r>
              <a:rPr lang="en-US" sz="2400" dirty="0" err="1">
                <a:solidFill>
                  <a:schemeClr val="tx1"/>
                </a:solidFill>
              </a:rPr>
              <a:t>Peradilan</a:t>
            </a:r>
            <a:r>
              <a:rPr lang="en-US" sz="2400" dirty="0">
                <a:solidFill>
                  <a:schemeClr val="tx1"/>
                </a:solidFill>
              </a:rPr>
              <a:t> Agama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01A31D-D69F-4BE7-848A-34F8F9D82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85201" y="6444254"/>
            <a:ext cx="6621597" cy="365125"/>
          </a:xfrm>
        </p:spPr>
        <p:txBody>
          <a:bodyPr/>
          <a:lstStyle/>
          <a:p>
            <a:r>
              <a:rPr lang="sv-SE" sz="1600" dirty="0"/>
              <a:t>FAKULTAS HUKUM, UNIVERSITAS BHAYANGKARA JAKARTA RAYA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05354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Apakah</a:t>
            </a:r>
            <a:r>
              <a:rPr lang="en-ID" dirty="0"/>
              <a:t> Hukum Islam </a:t>
            </a:r>
            <a:r>
              <a:rPr lang="en-ID" dirty="0" err="1"/>
              <a:t>hanya</a:t>
            </a:r>
            <a:r>
              <a:rPr lang="en-ID" dirty="0"/>
              <a:t> </a:t>
            </a:r>
            <a:r>
              <a:rPr lang="en-ID" dirty="0" err="1"/>
              <a:t>diajarkan</a:t>
            </a:r>
            <a:r>
              <a:rPr lang="en-ID" dirty="0"/>
              <a:t> </a:t>
            </a:r>
            <a:r>
              <a:rPr lang="en-ID" dirty="0" err="1"/>
              <a:t>bagi</a:t>
            </a:r>
            <a:r>
              <a:rPr lang="en-ID" dirty="0"/>
              <a:t> </a:t>
            </a:r>
            <a:r>
              <a:rPr lang="en-ID" dirty="0" err="1"/>
              <a:t>mhs</a:t>
            </a:r>
            <a:r>
              <a:rPr lang="en-ID" dirty="0"/>
              <a:t> </a:t>
            </a:r>
            <a:r>
              <a:rPr lang="en-ID" dirty="0" err="1"/>
              <a:t>muslim</a:t>
            </a:r>
            <a:r>
              <a:rPr lang="en-ID" dirty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0843" y="2095116"/>
            <a:ext cx="10158984" cy="3344182"/>
          </a:xfrm>
        </p:spPr>
        <p:txBody>
          <a:bodyPr>
            <a:noAutofit/>
          </a:bodyPr>
          <a:lstStyle/>
          <a:p>
            <a:pPr marL="114300" indent="0" algn="just">
              <a:buNone/>
            </a:pPr>
            <a:r>
              <a:rPr lang="en-US" sz="3600" b="1" dirty="0">
                <a:solidFill>
                  <a:srgbClr val="FF0000"/>
                </a:solidFill>
              </a:rPr>
              <a:t>TIDAK</a:t>
            </a:r>
            <a:r>
              <a:rPr lang="en-US" sz="3600" b="1" dirty="0">
                <a:solidFill>
                  <a:schemeClr val="tx1"/>
                </a:solidFill>
              </a:rPr>
              <a:t>, </a:t>
            </a:r>
            <a:r>
              <a:rPr lang="en-US" sz="3600" dirty="0" err="1">
                <a:solidFill>
                  <a:schemeClr val="tx1"/>
                </a:solidFill>
              </a:rPr>
              <a:t>melainkan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diajarkan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bagi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semua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mahasiswa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Fakultas</a:t>
            </a:r>
            <a:r>
              <a:rPr lang="en-US" sz="3600" dirty="0">
                <a:solidFill>
                  <a:schemeClr val="tx1"/>
                </a:solidFill>
              </a:rPr>
              <a:t> Hukum</a:t>
            </a:r>
          </a:p>
          <a:p>
            <a:pPr marL="114300" indent="0" algn="just">
              <a:buNone/>
            </a:pPr>
            <a:endParaRPr lang="en-US" sz="3600" b="1" dirty="0">
              <a:solidFill>
                <a:schemeClr val="tx1"/>
              </a:solidFill>
            </a:endParaRPr>
          </a:p>
          <a:p>
            <a:pPr marL="114300" indent="0" algn="just">
              <a:buNone/>
            </a:pPr>
            <a:r>
              <a:rPr lang="en-US" sz="3600" dirty="0">
                <a:solidFill>
                  <a:schemeClr val="tx1"/>
                </a:solidFill>
              </a:rPr>
              <a:t>Karena </a:t>
            </a:r>
            <a:r>
              <a:rPr lang="en-US" sz="3600" dirty="0" err="1">
                <a:solidFill>
                  <a:schemeClr val="tx1"/>
                </a:solidFill>
              </a:rPr>
              <a:t>calon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sarjana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hukum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harus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mengerti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hukum</a:t>
            </a:r>
            <a:r>
              <a:rPr lang="en-US" sz="3600" dirty="0">
                <a:solidFill>
                  <a:schemeClr val="tx1"/>
                </a:solidFill>
              </a:rPr>
              <a:t> Islam yang </a:t>
            </a:r>
            <a:r>
              <a:rPr lang="en-US" sz="3600" dirty="0" err="1">
                <a:solidFill>
                  <a:schemeClr val="tx1"/>
                </a:solidFill>
              </a:rPr>
              <a:t>termasuk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kedalam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sistem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hukum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positif</a:t>
            </a:r>
            <a:r>
              <a:rPr lang="en-US" sz="3600" dirty="0">
                <a:solidFill>
                  <a:schemeClr val="tx1"/>
                </a:solidFill>
              </a:rPr>
              <a:t> di Indonesia </a:t>
            </a:r>
            <a:r>
              <a:rPr lang="en-US" sz="3600" dirty="0" err="1">
                <a:solidFill>
                  <a:schemeClr val="tx1"/>
                </a:solidFill>
              </a:rPr>
              <a:t>meski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hanya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kulitnya</a:t>
            </a:r>
            <a:r>
              <a:rPr lang="en-US" sz="3600" dirty="0">
                <a:solidFill>
                  <a:schemeClr val="tx1"/>
                </a:solidFill>
              </a:rPr>
              <a:t>.</a:t>
            </a:r>
            <a:endParaRPr lang="id-ID" sz="3600" dirty="0">
              <a:solidFill>
                <a:srgbClr val="FF000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63F4C5-1416-43F4-9D98-C8669BB66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FAKULTAS HUKUM, UNIVERSITAS BHAYANGKARA JAKARTA RAYA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180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Alasan</a:t>
            </a:r>
            <a:r>
              <a:rPr lang="en-ID" dirty="0"/>
              <a:t> </a:t>
            </a:r>
            <a:r>
              <a:rPr lang="en-ID" dirty="0" err="1"/>
              <a:t>diajarkan</a:t>
            </a:r>
            <a:r>
              <a:rPr lang="en-ID" dirty="0"/>
              <a:t> Hukum Islam di FH (1)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261D71A-3B9E-4CED-9C8E-300179D80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98139"/>
            <a:ext cx="10058400" cy="4527770"/>
          </a:xfrm>
        </p:spPr>
        <p:txBody>
          <a:bodyPr>
            <a:normAutofit fontScale="85000" lnSpcReduction="10000"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US" sz="2400" b="1" dirty="0"/>
              <a:t>Karena </a:t>
            </a:r>
            <a:r>
              <a:rPr lang="en-US" sz="2400" b="1" dirty="0" err="1"/>
              <a:t>alasan</a:t>
            </a:r>
            <a:r>
              <a:rPr lang="en-US" sz="2400" b="1" dirty="0"/>
              <a:t> </a:t>
            </a:r>
            <a:r>
              <a:rPr lang="en-US" sz="2400" b="1" dirty="0" err="1"/>
              <a:t>sejarah</a:t>
            </a:r>
            <a:r>
              <a:rPr lang="en-US" sz="2400" dirty="0"/>
              <a:t>; Di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Sekolah</a:t>
            </a:r>
            <a:r>
              <a:rPr lang="en-US" sz="2400" dirty="0"/>
              <a:t> Tinggi/</a:t>
            </a:r>
            <a:r>
              <a:rPr lang="en-US" sz="2400" dirty="0" err="1"/>
              <a:t>Fakultas</a:t>
            </a:r>
            <a:r>
              <a:rPr lang="en-US" sz="2400" dirty="0"/>
              <a:t> Hukum yang </a:t>
            </a:r>
            <a:r>
              <a:rPr lang="en-US" sz="2400" dirty="0" err="1"/>
              <a:t>didirikan</a:t>
            </a:r>
            <a:r>
              <a:rPr lang="en-US" sz="2400" dirty="0"/>
              <a:t> oleh </a:t>
            </a:r>
            <a:r>
              <a:rPr lang="en-US" sz="2400" dirty="0" err="1"/>
              <a:t>pemerintah</a:t>
            </a:r>
            <a:r>
              <a:rPr lang="en-US" sz="2400" dirty="0"/>
              <a:t> Belanda </a:t>
            </a:r>
            <a:r>
              <a:rPr lang="en-US" sz="2400" dirty="0" err="1"/>
              <a:t>dahulu</a:t>
            </a:r>
            <a:r>
              <a:rPr lang="en-US" sz="2400" dirty="0"/>
              <a:t>,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Recht</a:t>
            </a:r>
            <a:r>
              <a:rPr lang="en-US" sz="2400" dirty="0"/>
              <a:t> </a:t>
            </a:r>
            <a:r>
              <a:rPr lang="en-US" sz="2400" dirty="0" err="1"/>
              <a:t>Hogeschool</a:t>
            </a:r>
            <a:r>
              <a:rPr lang="en-US" sz="2400" dirty="0"/>
              <a:t>, </a:t>
            </a:r>
            <a:r>
              <a:rPr lang="en-US" sz="2400" dirty="0" err="1"/>
              <a:t>diajarkan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r>
              <a:rPr lang="en-US" sz="2400" dirty="0"/>
              <a:t> Islam </a:t>
            </a:r>
            <a:r>
              <a:rPr lang="en-US" sz="2400" dirty="0" err="1"/>
              <a:t>atau</a:t>
            </a:r>
            <a:r>
              <a:rPr lang="en-US" sz="2400" dirty="0"/>
              <a:t> yang </a:t>
            </a:r>
            <a:r>
              <a:rPr lang="en-US" sz="2400" dirty="0" err="1"/>
              <a:t>mereka</a:t>
            </a:r>
            <a:r>
              <a:rPr lang="en-US" sz="2400" dirty="0"/>
              <a:t> </a:t>
            </a:r>
            <a:r>
              <a:rPr lang="en-US" sz="2400" dirty="0" err="1"/>
              <a:t>sebut</a:t>
            </a:r>
            <a:r>
              <a:rPr lang="en-US" sz="2400" dirty="0"/>
              <a:t> </a:t>
            </a:r>
            <a:r>
              <a:rPr lang="en-US" sz="2400" dirty="0" err="1"/>
              <a:t>Mohammedaansch</a:t>
            </a:r>
            <a:r>
              <a:rPr lang="en-US" sz="2400" dirty="0"/>
              <a:t> </a:t>
            </a:r>
            <a:r>
              <a:rPr lang="en-US" sz="2400" dirty="0" err="1"/>
              <a:t>Recht</a:t>
            </a:r>
            <a:r>
              <a:rPr lang="en-US" sz="2400" dirty="0"/>
              <a:t>. </a:t>
            </a:r>
            <a:r>
              <a:rPr lang="en-US" sz="2400" dirty="0" err="1"/>
              <a:t>Tradisi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dilanjutkan</a:t>
            </a:r>
            <a:r>
              <a:rPr lang="en-US" sz="2400" dirty="0"/>
              <a:t> oleh </a:t>
            </a:r>
            <a:r>
              <a:rPr lang="en-US" sz="2400" dirty="0" err="1"/>
              <a:t>fakultas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r>
              <a:rPr lang="en-US" sz="2400" dirty="0"/>
              <a:t> yang </a:t>
            </a:r>
            <a:r>
              <a:rPr lang="en-US" sz="2400" dirty="0" err="1"/>
              <a:t>didirikan</a:t>
            </a:r>
            <a:r>
              <a:rPr lang="en-US" sz="2400" dirty="0"/>
              <a:t> </a:t>
            </a:r>
            <a:r>
              <a:rPr lang="en-US" sz="2400" dirty="0" err="1"/>
              <a:t>setelah</a:t>
            </a:r>
            <a:r>
              <a:rPr lang="en-US" sz="2400" dirty="0"/>
              <a:t> Indonesia </a:t>
            </a:r>
            <a:r>
              <a:rPr lang="en-US" sz="2400" dirty="0" err="1"/>
              <a:t>merdeka</a:t>
            </a:r>
            <a:r>
              <a:rPr lang="en-US" sz="2400" dirty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b="1" dirty="0"/>
              <a:t>Karena </a:t>
            </a:r>
            <a:r>
              <a:rPr lang="en-US" sz="2400" b="1" dirty="0" err="1"/>
              <a:t>alasan</a:t>
            </a:r>
            <a:r>
              <a:rPr lang="en-US" sz="2400" b="1" dirty="0"/>
              <a:t> </a:t>
            </a:r>
            <a:r>
              <a:rPr lang="en-US" sz="2400" b="1" dirty="0" err="1"/>
              <a:t>penduduk</a:t>
            </a:r>
            <a:r>
              <a:rPr lang="en-US" sz="2400" dirty="0"/>
              <a:t>; Karena </a:t>
            </a:r>
            <a:r>
              <a:rPr lang="en-US" sz="2400" dirty="0" err="1"/>
              <a:t>penduduk</a:t>
            </a:r>
            <a:r>
              <a:rPr lang="en-US" sz="2400" dirty="0"/>
              <a:t> Indonesia </a:t>
            </a:r>
            <a:r>
              <a:rPr lang="en-US" sz="2400" dirty="0" err="1"/>
              <a:t>mayoritas</a:t>
            </a:r>
            <a:r>
              <a:rPr lang="en-US" sz="2400" dirty="0"/>
              <a:t> </a:t>
            </a:r>
            <a:r>
              <a:rPr lang="en-US" sz="2400" dirty="0" err="1"/>
              <a:t>beragama</a:t>
            </a:r>
            <a:r>
              <a:rPr lang="en-US" sz="2400" dirty="0"/>
              <a:t> Islam dan </a:t>
            </a:r>
            <a:r>
              <a:rPr lang="en-US" sz="2400" dirty="0" err="1"/>
              <a:t>jumlah</a:t>
            </a:r>
            <a:r>
              <a:rPr lang="en-US" sz="2400" dirty="0"/>
              <a:t> orang </a:t>
            </a:r>
            <a:r>
              <a:rPr lang="en-US" sz="2400" dirty="0" err="1"/>
              <a:t>muslimnya</a:t>
            </a:r>
            <a:r>
              <a:rPr lang="en-US" sz="2400" dirty="0"/>
              <a:t> </a:t>
            </a:r>
            <a:r>
              <a:rPr lang="en-US" sz="2400" dirty="0" err="1"/>
              <a:t>terbanyak</a:t>
            </a:r>
            <a:r>
              <a:rPr lang="en-US" sz="2400" dirty="0"/>
              <a:t> di dunia,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sejak</a:t>
            </a:r>
            <a:r>
              <a:rPr lang="en-US" sz="2400" dirty="0"/>
              <a:t> </a:t>
            </a:r>
            <a:r>
              <a:rPr lang="en-US" sz="2400" dirty="0" err="1"/>
              <a:t>dahulu</a:t>
            </a:r>
            <a:r>
              <a:rPr lang="en-US" sz="2400" dirty="0"/>
              <a:t> para </a:t>
            </a:r>
            <a:r>
              <a:rPr lang="en-US" sz="2400" dirty="0" err="1"/>
              <a:t>pegawai</a:t>
            </a:r>
            <a:r>
              <a:rPr lang="en-US" sz="2400" dirty="0"/>
              <a:t>, para </a:t>
            </a:r>
            <a:r>
              <a:rPr lang="en-US" sz="2400" dirty="0" err="1"/>
              <a:t>pejabat</a:t>
            </a:r>
            <a:r>
              <a:rPr lang="en-US" sz="2400" dirty="0"/>
              <a:t> </a:t>
            </a:r>
            <a:r>
              <a:rPr lang="en-US" sz="2400" dirty="0" err="1"/>
              <a:t>pemerintahan</a:t>
            </a:r>
            <a:r>
              <a:rPr lang="en-US" sz="2400" dirty="0"/>
              <a:t>, dan para </a:t>
            </a:r>
            <a:r>
              <a:rPr lang="en-US" sz="2400" dirty="0" err="1"/>
              <a:t>pemimpin</a:t>
            </a:r>
            <a:r>
              <a:rPr lang="en-US" sz="2400" dirty="0"/>
              <a:t> yang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bekerja</a:t>
            </a:r>
            <a:r>
              <a:rPr lang="en-US" sz="2400" dirty="0"/>
              <a:t> di Indonesia </a:t>
            </a:r>
            <a:r>
              <a:rPr lang="en-US" sz="2400" dirty="0" err="1"/>
              <a:t>selalu</a:t>
            </a:r>
            <a:r>
              <a:rPr lang="en-US" sz="2400" dirty="0"/>
              <a:t> </a:t>
            </a:r>
            <a:r>
              <a:rPr lang="en-US" sz="2400" dirty="0" err="1"/>
              <a:t>dibekali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pengetahuan</a:t>
            </a:r>
            <a:r>
              <a:rPr lang="en-US" sz="2400" dirty="0"/>
              <a:t> </a:t>
            </a:r>
            <a:r>
              <a:rPr lang="en-US" sz="2400" dirty="0" err="1"/>
              <a:t>keislaman</a:t>
            </a:r>
            <a:r>
              <a:rPr lang="en-US" sz="2400" dirty="0"/>
              <a:t>,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mengenai</a:t>
            </a:r>
            <a:r>
              <a:rPr lang="en-US" sz="2400" dirty="0"/>
              <a:t> </a:t>
            </a:r>
            <a:r>
              <a:rPr lang="en-US" sz="2400" dirty="0" err="1"/>
              <a:t>lembaganya</a:t>
            </a:r>
            <a:r>
              <a:rPr lang="en-US" sz="2400" dirty="0"/>
              <a:t> </a:t>
            </a:r>
            <a:r>
              <a:rPr lang="en-US" sz="2400" dirty="0" err="1"/>
              <a:t>maupun</a:t>
            </a:r>
            <a:r>
              <a:rPr lang="en-US" sz="2400" dirty="0"/>
              <a:t> </a:t>
            </a:r>
            <a:r>
              <a:rPr lang="en-US" sz="2400" dirty="0" err="1"/>
              <a:t>mengenai</a:t>
            </a:r>
            <a:r>
              <a:rPr lang="en-US" sz="2400" dirty="0"/>
              <a:t> </a:t>
            </a:r>
            <a:r>
              <a:rPr lang="en-US" sz="2400" dirty="0" err="1"/>
              <a:t>hukumnya</a:t>
            </a:r>
            <a:r>
              <a:rPr lang="en-US" sz="2400" dirty="0"/>
              <a:t> yang </a:t>
            </a:r>
            <a:r>
              <a:rPr lang="en-US" sz="2400" dirty="0" err="1"/>
              <a:t>tumbuh</a:t>
            </a:r>
            <a:r>
              <a:rPr lang="en-US" sz="2400" dirty="0"/>
              <a:t> dan </a:t>
            </a:r>
            <a:r>
              <a:rPr lang="en-US" sz="2400" dirty="0" err="1"/>
              <a:t>berkembang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 </a:t>
            </a:r>
            <a:r>
              <a:rPr lang="en-US" sz="2400" dirty="0" err="1"/>
              <a:t>muslim</a:t>
            </a:r>
            <a:r>
              <a:rPr lang="en-US" sz="2400" dirty="0"/>
              <a:t> Indonesia.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b="1" dirty="0"/>
              <a:t>Karena </a:t>
            </a:r>
            <a:r>
              <a:rPr lang="en-US" sz="2400" b="1" dirty="0" err="1"/>
              <a:t>alasan</a:t>
            </a:r>
            <a:r>
              <a:rPr lang="en-US" sz="2400" b="1" dirty="0"/>
              <a:t> </a:t>
            </a:r>
            <a:r>
              <a:rPr lang="en-US" sz="2400" b="1" dirty="0" err="1"/>
              <a:t>yuridis</a:t>
            </a:r>
            <a:r>
              <a:rPr lang="en-US" sz="2400" dirty="0"/>
              <a:t>; Di Indonesia, </a:t>
            </a:r>
            <a:r>
              <a:rPr lang="en-US" sz="2400" dirty="0" err="1"/>
              <a:t>hukum</a:t>
            </a:r>
            <a:r>
              <a:rPr lang="en-US" sz="2400" dirty="0"/>
              <a:t> Islam </a:t>
            </a:r>
            <a:r>
              <a:rPr lang="en-US" sz="2400" dirty="0" err="1"/>
              <a:t>berlaku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normatif</a:t>
            </a:r>
            <a:r>
              <a:rPr lang="en-US" sz="2400" dirty="0"/>
              <a:t> dan </a:t>
            </a:r>
            <a:r>
              <a:rPr lang="en-US" sz="2400" dirty="0" err="1"/>
              <a:t>secara</a:t>
            </a:r>
            <a:r>
              <a:rPr lang="en-US" sz="2400" dirty="0"/>
              <a:t> formal </a:t>
            </a:r>
            <a:r>
              <a:rPr lang="en-US" sz="2400" dirty="0" err="1"/>
              <a:t>yuridis</a:t>
            </a:r>
            <a:r>
              <a:rPr lang="en-US" sz="2400" dirty="0"/>
              <a:t>; (a)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Normatif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bagian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r>
              <a:rPr lang="en-US" sz="2400" dirty="0"/>
              <a:t> Islam yang </a:t>
            </a:r>
            <a:r>
              <a:rPr lang="en-US" sz="2400" dirty="0" err="1"/>
              <a:t>mempunyai</a:t>
            </a:r>
            <a:r>
              <a:rPr lang="en-US" sz="2400" dirty="0"/>
              <a:t> </a:t>
            </a:r>
            <a:r>
              <a:rPr lang="en-US" sz="2400" dirty="0" err="1"/>
              <a:t>sanksi</a:t>
            </a:r>
            <a:r>
              <a:rPr lang="en-US" sz="2400" dirty="0"/>
              <a:t> </a:t>
            </a:r>
            <a:r>
              <a:rPr lang="en-US" sz="2400" dirty="0" err="1"/>
              <a:t>kemasyarakatan</a:t>
            </a:r>
            <a:r>
              <a:rPr lang="en-US" sz="2400" dirty="0"/>
              <a:t> </a:t>
            </a:r>
            <a:r>
              <a:rPr lang="en-US" sz="2400" dirty="0" err="1"/>
              <a:t>apabila</a:t>
            </a:r>
            <a:r>
              <a:rPr lang="en-US" sz="2400" dirty="0"/>
              <a:t> </a:t>
            </a:r>
            <a:r>
              <a:rPr lang="en-US" sz="2400" dirty="0" err="1"/>
              <a:t>norma-normanya</a:t>
            </a:r>
            <a:r>
              <a:rPr lang="en-US" sz="2400" dirty="0"/>
              <a:t> </a:t>
            </a:r>
            <a:r>
              <a:rPr lang="en-US" sz="2400" dirty="0" err="1"/>
              <a:t>dilanggar</a:t>
            </a:r>
            <a:r>
              <a:rPr lang="en-US" sz="2400" dirty="0"/>
              <a:t>, </a:t>
            </a:r>
            <a:r>
              <a:rPr lang="en-US" sz="2400" dirty="0" err="1"/>
              <a:t>misalnya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pelaksanaan</a:t>
            </a:r>
            <a:r>
              <a:rPr lang="en-US" sz="2400" dirty="0"/>
              <a:t> ibadah salat, </a:t>
            </a:r>
            <a:r>
              <a:rPr lang="en-US" sz="2400" dirty="0" err="1"/>
              <a:t>puasa</a:t>
            </a:r>
            <a:r>
              <a:rPr lang="en-US" sz="2400" dirty="0"/>
              <a:t>, zakat, dan haji. (b) </a:t>
            </a:r>
            <a:r>
              <a:rPr lang="en-US" sz="2400" dirty="0" err="1"/>
              <a:t>Secara</a:t>
            </a:r>
            <a:r>
              <a:rPr lang="en-US" sz="2400" dirty="0"/>
              <a:t> formal </a:t>
            </a:r>
            <a:r>
              <a:rPr lang="en-US" sz="2400" dirty="0" err="1"/>
              <a:t>yuridis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bagian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r>
              <a:rPr lang="en-US" sz="2400" dirty="0"/>
              <a:t> Islam yang </a:t>
            </a:r>
            <a:r>
              <a:rPr lang="en-US" sz="2400" dirty="0" err="1"/>
              <a:t>mengatur</a:t>
            </a:r>
            <a:r>
              <a:rPr lang="en-US" sz="2400" dirty="0"/>
              <a:t> </a:t>
            </a:r>
            <a:r>
              <a:rPr lang="en-US" sz="2400" dirty="0" err="1"/>
              <a:t>hubungan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 lain dan </a:t>
            </a:r>
            <a:r>
              <a:rPr lang="en-US" sz="2400" dirty="0" err="1"/>
              <a:t>benda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. Bagian </a:t>
            </a:r>
            <a:r>
              <a:rPr lang="en-US" sz="2400" dirty="0" err="1"/>
              <a:t>hukum</a:t>
            </a:r>
            <a:r>
              <a:rPr lang="en-US" sz="2400" dirty="0"/>
              <a:t> Islam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r>
              <a:rPr lang="en-US" sz="2400" dirty="0"/>
              <a:t> </a:t>
            </a:r>
            <a:r>
              <a:rPr lang="en-US" sz="2400" dirty="0" err="1"/>
              <a:t>posistif</a:t>
            </a:r>
            <a:r>
              <a:rPr lang="en-US" sz="2400" dirty="0"/>
              <a:t>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ditunjuk</a:t>
            </a:r>
            <a:r>
              <a:rPr lang="en-US" sz="2400" dirty="0"/>
              <a:t> oleh </a:t>
            </a:r>
            <a:r>
              <a:rPr lang="en-US" sz="2400" dirty="0" err="1"/>
              <a:t>peraturan</a:t>
            </a:r>
            <a:r>
              <a:rPr lang="en-US" sz="2400" dirty="0"/>
              <a:t> </a:t>
            </a:r>
            <a:r>
              <a:rPr lang="en-US" sz="2400" dirty="0" err="1"/>
              <a:t>perundang-undangan</a:t>
            </a:r>
            <a:r>
              <a:rPr lang="en-US" sz="2400" dirty="0"/>
              <a:t>,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r>
              <a:rPr lang="en-US" sz="2400" dirty="0"/>
              <a:t> </a:t>
            </a:r>
            <a:r>
              <a:rPr lang="en-US" sz="2400" dirty="0" err="1"/>
              <a:t>perkawinan</a:t>
            </a:r>
            <a:r>
              <a:rPr lang="en-US" sz="2400" dirty="0"/>
              <a:t>, </a:t>
            </a:r>
            <a:r>
              <a:rPr lang="en-US" sz="2400" dirty="0" err="1"/>
              <a:t>hukum</a:t>
            </a:r>
            <a:r>
              <a:rPr lang="en-US" sz="2400" dirty="0"/>
              <a:t> </a:t>
            </a:r>
            <a:r>
              <a:rPr lang="en-US" sz="2400" dirty="0" err="1"/>
              <a:t>kewarisan</a:t>
            </a:r>
            <a:r>
              <a:rPr lang="en-US" sz="2400" dirty="0"/>
              <a:t>, dan lain-lain.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01A31D-D69F-4BE7-848A-34F8F9D82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85201" y="6444254"/>
            <a:ext cx="6621597" cy="365125"/>
          </a:xfrm>
        </p:spPr>
        <p:txBody>
          <a:bodyPr/>
          <a:lstStyle/>
          <a:p>
            <a:r>
              <a:rPr lang="sv-SE" sz="1600" dirty="0"/>
              <a:t>FAKULTAS HUKUM, UNIVERSITAS BHAYANGKARA JAKARTA RAYA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33621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Alasan</a:t>
            </a:r>
            <a:r>
              <a:rPr lang="en-ID" dirty="0"/>
              <a:t> </a:t>
            </a:r>
            <a:r>
              <a:rPr lang="en-ID" dirty="0" err="1"/>
              <a:t>diajarkan</a:t>
            </a:r>
            <a:r>
              <a:rPr lang="en-ID" dirty="0"/>
              <a:t> Hukum Islam di FH (2)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261D71A-3B9E-4CED-9C8E-300179D80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15009"/>
            <a:ext cx="10058400" cy="4527770"/>
          </a:xfrm>
        </p:spPr>
        <p:txBody>
          <a:bodyPr>
            <a:normAutofit lnSpcReduction="10000"/>
          </a:bodyPr>
          <a:lstStyle/>
          <a:p>
            <a:pPr marL="457200" indent="-457200" algn="just">
              <a:buFont typeface="+mj-lt"/>
              <a:buAutoNum type="arabicPeriod" startAt="4"/>
            </a:pPr>
            <a:r>
              <a:rPr lang="en-US" b="1" dirty="0" err="1"/>
              <a:t>Alasan</a:t>
            </a:r>
            <a:r>
              <a:rPr lang="en-US" b="1" dirty="0"/>
              <a:t> </a:t>
            </a:r>
            <a:r>
              <a:rPr lang="en-US" b="1" dirty="0" err="1"/>
              <a:t>konstitusional</a:t>
            </a:r>
            <a:r>
              <a:rPr lang="en-US" dirty="0"/>
              <a:t>; </a:t>
            </a:r>
            <a:r>
              <a:rPr lang="en-US" dirty="0" err="1"/>
              <a:t>Tafsiran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29 </a:t>
            </a:r>
            <a:r>
              <a:rPr lang="en-US" dirty="0" err="1"/>
              <a:t>ayat</a:t>
            </a:r>
            <a:r>
              <a:rPr lang="en-US" dirty="0"/>
              <a:t> (1) UUD 1945 </a:t>
            </a:r>
            <a:r>
              <a:rPr lang="en-US" dirty="0" err="1"/>
              <a:t>menurut</a:t>
            </a:r>
            <a:r>
              <a:rPr lang="en-US" dirty="0"/>
              <a:t> Prof. </a:t>
            </a:r>
            <a:r>
              <a:rPr lang="en-US" dirty="0" err="1"/>
              <a:t>Hazairin</a:t>
            </a:r>
            <a:r>
              <a:rPr lang="en-US" dirty="0"/>
              <a:t>: (a) Di </a:t>
            </a:r>
            <a:r>
              <a:rPr lang="en-US" dirty="0" err="1"/>
              <a:t>dalam</a:t>
            </a:r>
            <a:r>
              <a:rPr lang="en-US" dirty="0"/>
              <a:t> negara </a:t>
            </a:r>
            <a:r>
              <a:rPr lang="en-US" dirty="0" err="1"/>
              <a:t>Republik</a:t>
            </a:r>
            <a:r>
              <a:rPr lang="en-US" dirty="0"/>
              <a:t> Indonesia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diberlakukan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yang </a:t>
            </a:r>
            <a:r>
              <a:rPr lang="en-US" dirty="0" err="1"/>
              <a:t>bertentangan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norma-norma</a:t>
            </a:r>
            <a:r>
              <a:rPr lang="en-US" dirty="0"/>
              <a:t> (</a:t>
            </a:r>
            <a:r>
              <a:rPr lang="en-US" dirty="0" err="1"/>
              <a:t>hukum</a:t>
            </a:r>
            <a:r>
              <a:rPr lang="en-US" dirty="0"/>
              <a:t>) agama dan </a:t>
            </a:r>
            <a:r>
              <a:rPr lang="en-US" dirty="0" err="1"/>
              <a:t>norma</a:t>
            </a:r>
            <a:r>
              <a:rPr lang="en-US" dirty="0"/>
              <a:t> </a:t>
            </a:r>
            <a:r>
              <a:rPr lang="en-US" dirty="0" err="1"/>
              <a:t>kesusilaan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 Indonesia; (b) Negara RI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makna</a:t>
            </a:r>
            <a:r>
              <a:rPr lang="en-US" dirty="0"/>
              <a:t>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fasilitas</a:t>
            </a:r>
            <a:r>
              <a:rPr lang="en-US" dirty="0"/>
              <a:t> agar </a:t>
            </a:r>
            <a:r>
              <a:rPr lang="en-US" dirty="0" err="1"/>
              <a:t>hukum</a:t>
            </a:r>
            <a:r>
              <a:rPr lang="en-US" dirty="0"/>
              <a:t> yang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agama yang </a:t>
            </a:r>
            <a:r>
              <a:rPr lang="en-US" dirty="0" err="1"/>
              <a:t>dipeluk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 Indonesia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terlaksana</a:t>
            </a:r>
            <a:r>
              <a:rPr lang="en-US" dirty="0"/>
              <a:t> </a:t>
            </a:r>
            <a:r>
              <a:rPr lang="en-US" dirty="0" err="1"/>
              <a:t>sepanjang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agama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bantuan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penyelenggara</a:t>
            </a:r>
            <a:r>
              <a:rPr lang="en-US" dirty="0"/>
              <a:t> negara,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perkawinan</a:t>
            </a:r>
            <a:r>
              <a:rPr lang="en-US" dirty="0"/>
              <a:t> dan </a:t>
            </a:r>
            <a:r>
              <a:rPr lang="en-US" dirty="0" err="1"/>
              <a:t>kewarisan</a:t>
            </a:r>
            <a:r>
              <a:rPr lang="en-US" dirty="0"/>
              <a:t>;(c) </a:t>
            </a:r>
            <a:r>
              <a:rPr lang="en-US" dirty="0" err="1"/>
              <a:t>Syariat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bantuan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 negara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melaksanakannya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dijalankan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oleh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pemeluk</a:t>
            </a:r>
            <a:r>
              <a:rPr lang="en-US" dirty="0"/>
              <a:t> agama yang </a:t>
            </a:r>
            <a:r>
              <a:rPr lang="en-US" dirty="0" err="1"/>
              <a:t>bersangkutan</a:t>
            </a:r>
            <a:r>
              <a:rPr lang="en-US" dirty="0"/>
              <a:t>,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 </a:t>
            </a:r>
            <a:r>
              <a:rPr lang="en-US" dirty="0" err="1"/>
              <a:t>pribadi</a:t>
            </a:r>
            <a:r>
              <a:rPr lang="en-US" dirty="0"/>
              <a:t> </a:t>
            </a:r>
            <a:r>
              <a:rPr lang="en-US" dirty="0" err="1"/>
              <a:t>pemeluk</a:t>
            </a:r>
            <a:r>
              <a:rPr lang="en-US" dirty="0"/>
              <a:t> agama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menjalankannya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agamanya</a:t>
            </a:r>
            <a:r>
              <a:rPr lang="en-US" dirty="0"/>
              <a:t> masing-masing.</a:t>
            </a:r>
          </a:p>
          <a:p>
            <a:pPr marL="457200" indent="-457200" algn="just">
              <a:buFont typeface="+mj-lt"/>
              <a:buAutoNum type="arabicPeriod" startAt="4"/>
            </a:pPr>
            <a:r>
              <a:rPr lang="en-US" b="1" dirty="0" err="1"/>
              <a:t>Alasan</a:t>
            </a:r>
            <a:r>
              <a:rPr lang="en-US" b="1" dirty="0"/>
              <a:t> </a:t>
            </a:r>
            <a:r>
              <a:rPr lang="en-US" b="1" dirty="0" err="1"/>
              <a:t>ilmiah</a:t>
            </a:r>
            <a:r>
              <a:rPr lang="en-US" dirty="0"/>
              <a:t>; </a:t>
            </a:r>
            <a:r>
              <a:rPr lang="en-US" dirty="0" err="1"/>
              <a:t>Tujuan</a:t>
            </a:r>
            <a:r>
              <a:rPr lang="en-US" dirty="0"/>
              <a:t> para orientalist barat </a:t>
            </a:r>
            <a:r>
              <a:rPr lang="en-US" dirty="0" err="1"/>
              <a:t>mempelajari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Islam (a)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mempertahankan</a:t>
            </a:r>
            <a:r>
              <a:rPr lang="en-US" dirty="0"/>
              <a:t> </a:t>
            </a:r>
            <a:r>
              <a:rPr lang="en-US" dirty="0" err="1"/>
              <a:t>kesatuan</a:t>
            </a:r>
            <a:r>
              <a:rPr lang="en-US" dirty="0"/>
              <a:t> wilayah negara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 Islam;(b)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menyerang</a:t>
            </a:r>
            <a:r>
              <a:rPr lang="en-US" dirty="0"/>
              <a:t> Islam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mencari-cari</a:t>
            </a:r>
            <a:r>
              <a:rPr lang="en-US" dirty="0"/>
              <a:t> </a:t>
            </a:r>
            <a:r>
              <a:rPr lang="en-US" dirty="0" err="1"/>
              <a:t>kelemahannya</a:t>
            </a:r>
            <a:r>
              <a:rPr lang="en-US" dirty="0"/>
              <a:t>;(c)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tujuan-tujuan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mengukuhkan</a:t>
            </a:r>
            <a:r>
              <a:rPr lang="en-US" dirty="0"/>
              <a:t> </a:t>
            </a:r>
            <a:r>
              <a:rPr lang="en-US" dirty="0" err="1"/>
              <a:t>penjajahan</a:t>
            </a:r>
            <a:r>
              <a:rPr lang="en-US" dirty="0"/>
              <a:t> barat di </a:t>
            </a:r>
            <a:r>
              <a:rPr lang="en-US" dirty="0" err="1"/>
              <a:t>benua</a:t>
            </a:r>
            <a:r>
              <a:rPr lang="en-US" dirty="0"/>
              <a:t> Afrika, Timur Tengah, dan Asia yang </a:t>
            </a:r>
            <a:r>
              <a:rPr lang="en-US" dirty="0" err="1"/>
              <a:t>penduduknya</a:t>
            </a:r>
            <a:r>
              <a:rPr lang="en-US" dirty="0"/>
              <a:t> </a:t>
            </a:r>
            <a:r>
              <a:rPr lang="en-US" dirty="0" err="1"/>
              <a:t>mayoritas</a:t>
            </a:r>
            <a:r>
              <a:rPr lang="en-US" dirty="0"/>
              <a:t> </a:t>
            </a:r>
            <a:r>
              <a:rPr lang="en-US" dirty="0" err="1"/>
              <a:t>beragama</a:t>
            </a:r>
            <a:r>
              <a:rPr lang="en-US" dirty="0"/>
              <a:t> Islam; (c)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Islam dan </a:t>
            </a:r>
            <a:r>
              <a:rPr lang="en-US" dirty="0" err="1"/>
              <a:t>umat</a:t>
            </a:r>
            <a:r>
              <a:rPr lang="en-US" dirty="0"/>
              <a:t> Islam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kerjasama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negara Islam dan negara-negara yang </a:t>
            </a:r>
            <a:r>
              <a:rPr lang="en-US" dirty="0" err="1"/>
              <a:t>penduduknya</a:t>
            </a:r>
            <a:r>
              <a:rPr lang="en-US" dirty="0"/>
              <a:t> </a:t>
            </a:r>
            <a:r>
              <a:rPr lang="en-US" dirty="0" err="1"/>
              <a:t>mayoritas</a:t>
            </a:r>
            <a:r>
              <a:rPr lang="en-US" dirty="0"/>
              <a:t> </a:t>
            </a:r>
            <a:r>
              <a:rPr lang="en-US" dirty="0" err="1"/>
              <a:t>beragama</a:t>
            </a:r>
            <a:r>
              <a:rPr lang="en-US" dirty="0"/>
              <a:t> Islam.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01A31D-D69F-4BE7-848A-34F8F9D82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85201" y="6444254"/>
            <a:ext cx="6621597" cy="365125"/>
          </a:xfrm>
        </p:spPr>
        <p:txBody>
          <a:bodyPr/>
          <a:lstStyle/>
          <a:p>
            <a:r>
              <a:rPr lang="sv-SE" sz="1600" dirty="0"/>
              <a:t>FAKULTAS HUKUM, UNIVERSITAS BHAYANGKARA JAKARTA RAYA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62806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Tujuan</a:t>
            </a:r>
            <a:r>
              <a:rPr lang="en-ID" dirty="0"/>
              <a:t> Hukum Islam </a:t>
            </a:r>
            <a:r>
              <a:rPr lang="en-ID" dirty="0" err="1"/>
              <a:t>Diajarkan</a:t>
            </a:r>
            <a:r>
              <a:rPr lang="en-ID" dirty="0"/>
              <a:t> di FH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59586"/>
            <a:ext cx="10058400" cy="3599106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en-US" sz="2400" dirty="0"/>
              <a:t>Agar </a:t>
            </a:r>
            <a:r>
              <a:rPr lang="en-US" sz="2400" dirty="0" err="1"/>
              <a:t>mahasiswa</a:t>
            </a:r>
            <a:r>
              <a:rPr lang="en-US" sz="2400" dirty="0"/>
              <a:t> </a:t>
            </a:r>
            <a:r>
              <a:rPr lang="en-US" sz="2400" dirty="0" err="1"/>
              <a:t>mengerti</a:t>
            </a:r>
            <a:r>
              <a:rPr lang="en-US" sz="2400" dirty="0"/>
              <a:t> dan </a:t>
            </a:r>
            <a:r>
              <a:rPr lang="en-US" sz="2400" dirty="0" err="1"/>
              <a:t>memahami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r>
              <a:rPr lang="en-US" sz="2400" dirty="0"/>
              <a:t> </a:t>
            </a:r>
            <a:r>
              <a:rPr lang="en-US" sz="2400" dirty="0" err="1"/>
              <a:t>islam</a:t>
            </a:r>
            <a:r>
              <a:rPr lang="en-US" sz="2400" dirty="0"/>
              <a:t>,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menyebutkan</a:t>
            </a:r>
            <a:r>
              <a:rPr lang="en-US" sz="2400" dirty="0"/>
              <a:t> dan </a:t>
            </a:r>
            <a:r>
              <a:rPr lang="en-US" sz="2400" dirty="0" err="1"/>
              <a:t>menjelaskan</a:t>
            </a:r>
            <a:r>
              <a:rPr lang="en-US" sz="2400" dirty="0"/>
              <a:t> </a:t>
            </a:r>
            <a:r>
              <a:rPr lang="en-US" sz="2400" dirty="0" err="1"/>
              <a:t>sumber</a:t>
            </a:r>
            <a:r>
              <a:rPr lang="en-US" sz="2400" dirty="0"/>
              <a:t>, </a:t>
            </a:r>
            <a:r>
              <a:rPr lang="en-US" sz="2400" dirty="0" err="1"/>
              <a:t>asas-asas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r>
              <a:rPr lang="en-US" sz="2400" dirty="0"/>
              <a:t> </a:t>
            </a:r>
            <a:r>
              <a:rPr lang="en-US" sz="2400" dirty="0" err="1"/>
              <a:t>islam</a:t>
            </a:r>
            <a:r>
              <a:rPr lang="en-US" sz="2400" dirty="0"/>
              <a:t>, dan al </a:t>
            </a:r>
            <a:r>
              <a:rPr lang="en-US" sz="2400" dirty="0" err="1"/>
              <a:t>ahkam</a:t>
            </a:r>
            <a:r>
              <a:rPr lang="en-US" sz="2400" dirty="0"/>
              <a:t> al </a:t>
            </a:r>
            <a:r>
              <a:rPr lang="en-US" sz="2400" dirty="0" err="1"/>
              <a:t>khamsah</a:t>
            </a:r>
            <a:r>
              <a:rPr lang="en-US" sz="2400" dirty="0"/>
              <a:t>,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mampu</a:t>
            </a:r>
            <a:r>
              <a:rPr lang="en-US" sz="2400" dirty="0"/>
              <a:t> </a:t>
            </a:r>
            <a:r>
              <a:rPr lang="en-US" sz="2400" dirty="0" err="1"/>
              <a:t>melukiskan</a:t>
            </a:r>
            <a:r>
              <a:rPr lang="en-US" sz="2400" dirty="0"/>
              <a:t> dan </a:t>
            </a:r>
            <a:r>
              <a:rPr lang="en-US" sz="2400" dirty="0" err="1"/>
              <a:t>memaparkan</a:t>
            </a:r>
            <a:r>
              <a:rPr lang="en-US" sz="2400" dirty="0"/>
              <a:t> </a:t>
            </a:r>
            <a:r>
              <a:rPr lang="en-US" sz="2400" dirty="0" err="1"/>
              <a:t>sejarah</a:t>
            </a:r>
            <a:r>
              <a:rPr lang="en-US" sz="2400" dirty="0"/>
              <a:t> </a:t>
            </a:r>
            <a:r>
              <a:rPr lang="en-US" sz="2400" dirty="0" err="1"/>
              <a:t>pertumbuhan</a:t>
            </a:r>
            <a:r>
              <a:rPr lang="en-US" sz="2400" dirty="0"/>
              <a:t> dan </a:t>
            </a:r>
            <a:r>
              <a:rPr lang="en-US" sz="2400" dirty="0" err="1"/>
              <a:t>perkembangan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r>
              <a:rPr lang="en-US" sz="2400" dirty="0"/>
              <a:t> </a:t>
            </a:r>
            <a:r>
              <a:rPr lang="en-US" sz="2400" dirty="0" err="1"/>
              <a:t>islam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dahulu</a:t>
            </a:r>
            <a:r>
              <a:rPr lang="en-US" sz="2400" dirty="0"/>
              <a:t> </a:t>
            </a:r>
            <a:r>
              <a:rPr lang="en-US" sz="2400" dirty="0" err="1"/>
              <a:t>sampai</a:t>
            </a:r>
            <a:r>
              <a:rPr lang="en-US" sz="2400" dirty="0"/>
              <a:t> </a:t>
            </a:r>
            <a:r>
              <a:rPr lang="en-US" sz="2400" dirty="0" err="1"/>
              <a:t>sekarang</a:t>
            </a:r>
            <a:r>
              <a:rPr lang="en-US" sz="2400" dirty="0"/>
              <a:t>.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en-US" sz="2400" dirty="0"/>
              <a:t>Agar </a:t>
            </a:r>
            <a:r>
              <a:rPr lang="en-US" sz="2400" dirty="0" err="1"/>
              <a:t>mahasiswa</a:t>
            </a:r>
            <a:r>
              <a:rPr lang="en-US" sz="2400" dirty="0"/>
              <a:t> </a:t>
            </a:r>
            <a:r>
              <a:rPr lang="en-US" sz="2400" dirty="0" err="1"/>
              <a:t>memahami</a:t>
            </a:r>
            <a:r>
              <a:rPr lang="en-US" sz="2400" dirty="0"/>
              <a:t> dan </a:t>
            </a:r>
            <a:r>
              <a:rPr lang="en-US" sz="2400" dirty="0" err="1"/>
              <a:t>mampu</a:t>
            </a:r>
            <a:r>
              <a:rPr lang="en-US" sz="2400" dirty="0"/>
              <a:t> </a:t>
            </a:r>
            <a:r>
              <a:rPr lang="en-US" sz="2400" dirty="0" err="1"/>
              <a:t>menjelaskan</a:t>
            </a:r>
            <a:r>
              <a:rPr lang="en-US" sz="2400" dirty="0"/>
              <a:t> </a:t>
            </a:r>
            <a:r>
              <a:rPr lang="en-US" sz="2400" dirty="0" err="1"/>
              <a:t>hubungan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r>
              <a:rPr lang="en-US" sz="2400" dirty="0"/>
              <a:t> </a:t>
            </a:r>
            <a:r>
              <a:rPr lang="en-US" sz="2400" dirty="0" err="1"/>
              <a:t>islam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hukum-hukum</a:t>
            </a:r>
            <a:r>
              <a:rPr lang="en-US" sz="2400" dirty="0"/>
              <a:t> lain di </a:t>
            </a:r>
            <a:r>
              <a:rPr lang="en-US" sz="2400" dirty="0" err="1"/>
              <a:t>tanah</a:t>
            </a:r>
            <a:r>
              <a:rPr lang="en-US" sz="2400" dirty="0"/>
              <a:t> air </a:t>
            </a:r>
            <a:r>
              <a:rPr lang="en-US" sz="2400" dirty="0" err="1"/>
              <a:t>kita</a:t>
            </a:r>
            <a:r>
              <a:rPr lang="en-US" sz="2400" dirty="0"/>
              <a:t> dan </a:t>
            </a:r>
            <a:r>
              <a:rPr lang="en-US" sz="2400" dirty="0" err="1"/>
              <a:t>menunjukkan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tepat</a:t>
            </a:r>
            <a:r>
              <a:rPr lang="en-US" sz="2400" dirty="0"/>
              <a:t> </a:t>
            </a:r>
            <a:r>
              <a:rPr lang="en-US" sz="2400" dirty="0" err="1"/>
              <a:t>kedudukan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r>
              <a:rPr lang="en-US" sz="2400" dirty="0"/>
              <a:t> </a:t>
            </a:r>
            <a:r>
              <a:rPr lang="en-US" sz="2400" dirty="0" err="1"/>
              <a:t>islam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r>
              <a:rPr lang="en-US" sz="2400" dirty="0"/>
              <a:t> di Indonesia dan </a:t>
            </a:r>
            <a:r>
              <a:rPr lang="en-US" sz="2400" dirty="0" err="1"/>
              <a:t>tempatnya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pembinaan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r>
              <a:rPr lang="en-US" sz="2400" dirty="0"/>
              <a:t> </a:t>
            </a:r>
            <a:r>
              <a:rPr lang="en-US" sz="2400" dirty="0" err="1"/>
              <a:t>nasional</a:t>
            </a:r>
            <a:r>
              <a:rPr lang="en-US" sz="2400" dirty="0"/>
              <a:t>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63F4C5-1416-43F4-9D98-C8669BB66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FAKULTAS HUKUM, UNIVERSITAS BHAYANGKARA JAKARTA RAYA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512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Apa</a:t>
            </a:r>
            <a:r>
              <a:rPr lang="en-ID" dirty="0"/>
              <a:t> yang </a:t>
            </a:r>
            <a:r>
              <a:rPr lang="en-ID" dirty="0" err="1"/>
              <a:t>dikaji</a:t>
            </a:r>
            <a:r>
              <a:rPr lang="en-ID" dirty="0"/>
              <a:t>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73442"/>
            <a:ext cx="10058400" cy="3399602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en-US" sz="2400" dirty="0" err="1"/>
              <a:t>Konsepsi</a:t>
            </a:r>
            <a:r>
              <a:rPr lang="en-US" sz="2400" dirty="0"/>
              <a:t> </a:t>
            </a:r>
            <a:r>
              <a:rPr lang="en-US" sz="2400" dirty="0" err="1"/>
              <a:t>dasar</a:t>
            </a:r>
            <a:r>
              <a:rPr lang="en-US" sz="2400" dirty="0"/>
              <a:t> </a:t>
            </a:r>
            <a:r>
              <a:rPr lang="en-US" sz="2400" dirty="0" err="1"/>
              <a:t>penormaan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r>
              <a:rPr lang="en-US" sz="2400" dirty="0"/>
              <a:t> Islam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en-US" sz="2400" dirty="0" err="1"/>
              <a:t>Hubungan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r>
              <a:rPr lang="en-US" sz="2400" dirty="0"/>
              <a:t> Islam dan Agama Islam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en-US" sz="2400" dirty="0" err="1"/>
              <a:t>Struktur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r>
              <a:rPr lang="en-US" sz="2400" dirty="0"/>
              <a:t> Islam dan </a:t>
            </a:r>
            <a:r>
              <a:rPr lang="en-US" sz="2400" dirty="0" err="1"/>
              <a:t>perbandingannya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r>
              <a:rPr lang="en-US" sz="2400" dirty="0"/>
              <a:t> Barat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en-US" sz="2400" dirty="0"/>
              <a:t>Hukum Islam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r>
              <a:rPr lang="en-US" sz="2400" dirty="0"/>
              <a:t> di Indonesia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63F4C5-1416-43F4-9D98-C8669BB66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FAKULTAS HUKUM, UNIVERSITAS BHAYANGKARA JAKARTA RAYA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628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Urgensi</a:t>
            </a:r>
            <a:r>
              <a:rPr lang="en-ID" dirty="0"/>
              <a:t> </a:t>
            </a:r>
            <a:r>
              <a:rPr lang="en-ID" dirty="0" err="1"/>
              <a:t>mempelajari</a:t>
            </a:r>
            <a:r>
              <a:rPr lang="en-ID" dirty="0"/>
              <a:t> </a:t>
            </a:r>
            <a:r>
              <a:rPr lang="en-ID" dirty="0" err="1"/>
              <a:t>hukum</a:t>
            </a:r>
            <a:r>
              <a:rPr lang="en-ID" dirty="0"/>
              <a:t> Islam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73442"/>
            <a:ext cx="10058400" cy="3399602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gambaran</a:t>
            </a:r>
            <a:r>
              <a:rPr lang="en-US" sz="2400" dirty="0"/>
              <a:t> </a:t>
            </a:r>
            <a:r>
              <a:rPr lang="en-US" sz="2400" dirty="0" err="1"/>
              <a:t>dasar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r>
              <a:rPr lang="en-US" sz="2400" dirty="0"/>
              <a:t> Islam </a:t>
            </a:r>
            <a:r>
              <a:rPr lang="en-US" sz="2400" dirty="0" err="1"/>
              <a:t>sebagai</a:t>
            </a:r>
            <a:r>
              <a:rPr lang="en-US" sz="2400" dirty="0"/>
              <a:t> salah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r>
              <a:rPr lang="en-US" sz="2400" dirty="0"/>
              <a:t> yang </a:t>
            </a:r>
            <a:r>
              <a:rPr lang="en-US" sz="2400" dirty="0" err="1"/>
              <a:t>berlaku</a:t>
            </a:r>
            <a:r>
              <a:rPr lang="en-US" sz="2400" dirty="0"/>
              <a:t> </a:t>
            </a:r>
            <a:r>
              <a:rPr lang="en-US" sz="2400" dirty="0" err="1"/>
              <a:t>positif</a:t>
            </a:r>
            <a:r>
              <a:rPr lang="en-US" sz="2400" dirty="0"/>
              <a:t> di Indonesia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pemahaman</a:t>
            </a:r>
            <a:r>
              <a:rPr lang="en-US" sz="2400" dirty="0"/>
              <a:t> yang </a:t>
            </a:r>
            <a:r>
              <a:rPr lang="en-US" sz="2400" dirty="0" err="1"/>
              <a:t>utuh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calon</a:t>
            </a:r>
            <a:r>
              <a:rPr lang="en-US" sz="2400" dirty="0"/>
              <a:t> </a:t>
            </a:r>
            <a:r>
              <a:rPr lang="en-US" sz="2400" dirty="0" err="1"/>
              <a:t>sarjana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r>
              <a:rPr lang="en-US" sz="2400" dirty="0"/>
              <a:t> </a:t>
            </a:r>
            <a:r>
              <a:rPr lang="en-US" sz="2400" dirty="0" err="1"/>
              <a:t>terkait</a:t>
            </a:r>
            <a:r>
              <a:rPr lang="en-US" sz="2400" dirty="0"/>
              <a:t> </a:t>
            </a:r>
            <a:r>
              <a:rPr lang="en-US" sz="2400" dirty="0" err="1"/>
              <a:t>konsepsi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r>
              <a:rPr lang="en-US" sz="2400" dirty="0"/>
              <a:t> Islam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en-US" sz="2400" dirty="0" err="1"/>
              <a:t>Sebagai</a:t>
            </a:r>
            <a:r>
              <a:rPr lang="en-US" sz="2400" dirty="0"/>
              <a:t> modal </a:t>
            </a:r>
            <a:r>
              <a:rPr lang="en-US" sz="2400" dirty="0" err="1"/>
              <a:t>dasar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menyelesaikan</a:t>
            </a:r>
            <a:r>
              <a:rPr lang="en-US" sz="2400" dirty="0"/>
              <a:t> </a:t>
            </a:r>
            <a:r>
              <a:rPr lang="en-US" sz="2400" dirty="0" err="1"/>
              <a:t>persoalan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r>
              <a:rPr lang="en-US" sz="2400" dirty="0"/>
              <a:t> di </a:t>
            </a:r>
            <a:r>
              <a:rPr lang="en-US" sz="2400" dirty="0" err="1"/>
              <a:t>masyarakat</a:t>
            </a:r>
            <a:r>
              <a:rPr lang="en-US" sz="2400" dirty="0"/>
              <a:t> yang </a:t>
            </a:r>
            <a:r>
              <a:rPr lang="en-US" sz="2400" dirty="0" err="1"/>
              <a:t>berkaitan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r>
              <a:rPr lang="en-US" sz="2400" dirty="0"/>
              <a:t> Islam </a:t>
            </a:r>
            <a:r>
              <a:rPr lang="en-US" sz="2400" dirty="0" err="1"/>
              <a:t>khususnya</a:t>
            </a:r>
            <a:r>
              <a:rPr lang="en-US" sz="2400" dirty="0"/>
              <a:t> </a:t>
            </a:r>
            <a:r>
              <a:rPr lang="en-US" sz="2400" dirty="0" err="1"/>
              <a:t>perkara</a:t>
            </a:r>
            <a:r>
              <a:rPr lang="en-US" sz="2400" dirty="0"/>
              <a:t> yang </a:t>
            </a:r>
            <a:r>
              <a:rPr lang="en-US" sz="2400" dirty="0" err="1"/>
              <a:t>masuk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Pengadilan</a:t>
            </a:r>
            <a:r>
              <a:rPr lang="en-US" sz="2400" dirty="0"/>
              <a:t> Agama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landasan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mengembangkan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r>
              <a:rPr lang="en-US" sz="2400" dirty="0"/>
              <a:t> Islam di Indonesia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bingkai</a:t>
            </a:r>
            <a:r>
              <a:rPr lang="en-US" sz="2400" dirty="0"/>
              <a:t> </a:t>
            </a:r>
            <a:r>
              <a:rPr lang="en-US" sz="2400" dirty="0" err="1"/>
              <a:t>pembinaan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r>
              <a:rPr lang="en-US" sz="2400" dirty="0"/>
              <a:t> </a:t>
            </a:r>
            <a:r>
              <a:rPr lang="en-US" sz="2400" dirty="0" err="1"/>
              <a:t>nasional</a:t>
            </a: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63F4C5-1416-43F4-9D98-C8669BB66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FAKULTAS HUKUM, UNIVERSITAS BHAYANGKARA JAKARTA RAYA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41361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1058</TotalTime>
  <Words>838</Words>
  <Application>Microsoft Macintosh PowerPoint</Application>
  <PresentationFormat>Widescreen</PresentationFormat>
  <Paragraphs>62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Calibri</vt:lpstr>
      <vt:lpstr>Calibri Light</vt:lpstr>
      <vt:lpstr>Retrospect</vt:lpstr>
      <vt:lpstr>Hukum Islam Dalam Kurikulum Fakultas Hukum</vt:lpstr>
      <vt:lpstr>Beberapa nama mata kuliah</vt:lpstr>
      <vt:lpstr>Beberapa mata kuliah turunan Hukum Islam</vt:lpstr>
      <vt:lpstr>Apakah Hukum Islam hanya diajarkan bagi mhs muslim?</vt:lpstr>
      <vt:lpstr>Alasan diajarkan Hukum Islam di FH (1)</vt:lpstr>
      <vt:lpstr>Alasan diajarkan Hukum Islam di FH (2)</vt:lpstr>
      <vt:lpstr>Tujuan Hukum Islam Diajarkan di FH</vt:lpstr>
      <vt:lpstr>Apa yang dikaji???</vt:lpstr>
      <vt:lpstr>Urgensi mempelajari hukum Islam</vt:lpstr>
      <vt:lpstr>Disclaimer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Microsoft Office User</cp:lastModifiedBy>
  <cp:revision>57</cp:revision>
  <dcterms:created xsi:type="dcterms:W3CDTF">2020-09-15T01:25:37Z</dcterms:created>
  <dcterms:modified xsi:type="dcterms:W3CDTF">2024-03-06T12:00:19Z</dcterms:modified>
</cp:coreProperties>
</file>