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563E-714E-421C-B178-DAA428A99856}" type="datetimeFigureOut">
              <a:rPr lang="id-ID" smtClean="0"/>
              <a:t>02/02/2018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62CA-2E36-435F-88AC-4E153A917E4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563E-714E-421C-B178-DAA428A99856}" type="datetimeFigureOut">
              <a:rPr lang="id-ID" smtClean="0"/>
              <a:t>02/02/2018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62CA-2E36-435F-88AC-4E153A917E4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563E-714E-421C-B178-DAA428A99856}" type="datetimeFigureOut">
              <a:rPr lang="id-ID" smtClean="0"/>
              <a:t>02/02/2018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62CA-2E36-435F-88AC-4E153A917E4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563E-714E-421C-B178-DAA428A99856}" type="datetimeFigureOut">
              <a:rPr lang="id-ID" smtClean="0"/>
              <a:t>02/02/2018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62CA-2E36-435F-88AC-4E153A917E4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563E-714E-421C-B178-DAA428A99856}" type="datetimeFigureOut">
              <a:rPr lang="id-ID" smtClean="0"/>
              <a:t>02/02/2018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62CA-2E36-435F-88AC-4E153A917E4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563E-714E-421C-B178-DAA428A99856}" type="datetimeFigureOut">
              <a:rPr lang="id-ID" smtClean="0"/>
              <a:t>02/02/2018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62CA-2E36-435F-88AC-4E153A917E4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563E-714E-421C-B178-DAA428A99856}" type="datetimeFigureOut">
              <a:rPr lang="id-ID" smtClean="0"/>
              <a:t>02/02/2018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62CA-2E36-435F-88AC-4E153A917E4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563E-714E-421C-B178-DAA428A99856}" type="datetimeFigureOut">
              <a:rPr lang="id-ID" smtClean="0"/>
              <a:t>02/02/2018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62CA-2E36-435F-88AC-4E153A917E4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563E-714E-421C-B178-DAA428A99856}" type="datetimeFigureOut">
              <a:rPr lang="id-ID" smtClean="0"/>
              <a:t>02/02/2018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62CA-2E36-435F-88AC-4E153A917E4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563E-714E-421C-B178-DAA428A99856}" type="datetimeFigureOut">
              <a:rPr lang="id-ID" smtClean="0"/>
              <a:t>02/02/2018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62CA-2E36-435F-88AC-4E153A917E4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563E-714E-421C-B178-DAA428A99856}" type="datetimeFigureOut">
              <a:rPr lang="id-ID" smtClean="0"/>
              <a:t>02/02/2018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62CA-2E36-435F-88AC-4E153A917E4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4563E-714E-421C-B178-DAA428A99856}" type="datetimeFigureOut">
              <a:rPr lang="id-ID" smtClean="0"/>
              <a:t>02/02/2018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262CA-2E36-435F-88AC-4E153A917E48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600" b="1" dirty="0" smtClean="0"/>
              <a:t>MANAJEMEN  RANTAI  PASOK</a:t>
            </a:r>
            <a:br>
              <a:rPr lang="id-ID" sz="3600" b="1" dirty="0" smtClean="0"/>
            </a:br>
            <a:r>
              <a:rPr lang="id-ID" sz="3600" b="1" dirty="0" smtClean="0"/>
              <a:t>(SUPPLY  CHAIN  MANAGEMENT)</a:t>
            </a:r>
            <a:endParaRPr lang="id-ID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Dosen  Pengampu :</a:t>
            </a:r>
            <a:endParaRPr lang="id-ID" b="1" dirty="0" smtClean="0"/>
          </a:p>
          <a:p>
            <a:r>
              <a:rPr lang="id-ID" b="1" dirty="0" smtClean="0"/>
              <a:t>Dr. Ir. R. A. Harianto, M.M.</a:t>
            </a:r>
          </a:p>
          <a:p>
            <a:r>
              <a:rPr lang="id-ID" sz="2400" b="1" i="1" dirty="0" smtClean="0"/>
              <a:t>Associate  Professor</a:t>
            </a:r>
            <a:endParaRPr lang="id-ID" sz="24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id-ID" sz="3600" b="1" dirty="0" smtClean="0"/>
              <a:t>REFERENSI  BUKU 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00108"/>
            <a:ext cx="8572560" cy="550072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David Viale, J. </a:t>
            </a:r>
            <a:r>
              <a:rPr lang="id-ID" b="1" i="1" dirty="0" smtClean="0"/>
              <a:t>Basics  of  Inventory  Management,</a:t>
            </a:r>
            <a:r>
              <a:rPr lang="id-ID" i="1" dirty="0" smtClean="0"/>
              <a:t>  </a:t>
            </a:r>
            <a:r>
              <a:rPr lang="id-ID" dirty="0" smtClean="0"/>
              <a:t>Publisher :  PPM, 2000.</a:t>
            </a:r>
          </a:p>
          <a:p>
            <a:pPr marL="514350" indent="-514350">
              <a:buAutoNum type="arabicPeriod"/>
            </a:pPr>
            <a:r>
              <a:rPr lang="id-ID" dirty="0" smtClean="0"/>
              <a:t>David Simchi Levi, at. al.</a:t>
            </a:r>
            <a:r>
              <a:rPr lang="id-ID" b="1" i="1" dirty="0" smtClean="0"/>
              <a:t> Designing  &amp;  Managing the Supply Chain.</a:t>
            </a:r>
            <a:r>
              <a:rPr lang="id-ID" i="1" dirty="0" smtClean="0"/>
              <a:t> </a:t>
            </a:r>
            <a:r>
              <a:rPr lang="id-ID" dirty="0" smtClean="0"/>
              <a:t>Mc. Graw-Hill, 2000.</a:t>
            </a:r>
          </a:p>
          <a:p>
            <a:pPr marL="514350" indent="-514350">
              <a:buAutoNum type="arabicPeriod"/>
            </a:pPr>
            <a:r>
              <a:rPr lang="id-ID" dirty="0" smtClean="0"/>
              <a:t>Christoper, Martin. </a:t>
            </a:r>
            <a:r>
              <a:rPr lang="id-ID" b="1" i="1" dirty="0" smtClean="0"/>
              <a:t>Logistic  and  Supply  Chain Management Strategic  for  Reducing Cost  and improving services</a:t>
            </a:r>
            <a:r>
              <a:rPr lang="id-ID" i="1" dirty="0" smtClean="0"/>
              <a:t>. </a:t>
            </a:r>
            <a:r>
              <a:rPr lang="id-ID" dirty="0" smtClean="0"/>
              <a:t>Prentice hall, Inc. London, 1998.</a:t>
            </a:r>
          </a:p>
          <a:p>
            <a:pPr marL="514350" indent="-514350">
              <a:buAutoNum type="arabicPeriod"/>
            </a:pPr>
            <a:r>
              <a:rPr lang="id-ID" dirty="0" smtClean="0"/>
              <a:t>Donald J. Bowersox, at. al. </a:t>
            </a:r>
            <a:r>
              <a:rPr lang="id-ID" b="1" i="1" dirty="0" smtClean="0"/>
              <a:t>Supply Chain Logistic Management.</a:t>
            </a:r>
            <a:r>
              <a:rPr lang="id-ID" dirty="0" smtClean="0"/>
              <a:t> Mc. Graw-Hill, 2002.</a:t>
            </a:r>
          </a:p>
          <a:p>
            <a:pPr marL="514350" indent="-514350">
              <a:buAutoNum type="arabicPeriod"/>
            </a:pPr>
            <a:r>
              <a:rPr lang="id-ID" dirty="0" smtClean="0"/>
              <a:t>Robert  Jacobs, F &amp; Richard B. Chase. </a:t>
            </a:r>
            <a:r>
              <a:rPr lang="id-ID" b="1" i="1" dirty="0" smtClean="0"/>
              <a:t>Operations and  Supply  Chain  Management</a:t>
            </a:r>
            <a:r>
              <a:rPr lang="id-ID" i="1" dirty="0" smtClean="0"/>
              <a:t>.  </a:t>
            </a:r>
            <a:r>
              <a:rPr lang="id-ID" dirty="0" smtClean="0"/>
              <a:t>Mc Graw Hill,</a:t>
            </a:r>
            <a:r>
              <a:rPr lang="id-ID" i="1" dirty="0" smtClean="0"/>
              <a:t> </a:t>
            </a:r>
            <a:r>
              <a:rPr lang="id-ID" dirty="0" smtClean="0"/>
              <a:t>2016</a:t>
            </a:r>
          </a:p>
          <a:p>
            <a:pPr marL="514350" indent="-514350">
              <a:buAutoNum type="arabicPeriod"/>
            </a:pP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511156"/>
          </a:xfrm>
        </p:spPr>
        <p:txBody>
          <a:bodyPr>
            <a:noAutofit/>
          </a:bodyPr>
          <a:lstStyle/>
          <a:p>
            <a:r>
              <a:rPr lang="id-ID" sz="3200" b="1" dirty="0" smtClean="0"/>
              <a:t>Season 1 :  Konsep Manajemen Rantai Pasok (MRP)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401080" cy="5572164"/>
          </a:xfrm>
        </p:spPr>
        <p:txBody>
          <a:bodyPr>
            <a:normAutofit fontScale="77500" lnSpcReduction="20000"/>
          </a:bodyPr>
          <a:lstStyle/>
          <a:p>
            <a:r>
              <a:rPr lang="id-ID" dirty="0" smtClean="0"/>
              <a:t>MRP </a:t>
            </a:r>
            <a:r>
              <a:rPr lang="id-ID" dirty="0" smtClean="0">
                <a:sym typeface="Wingdings" pitchFamily="2" charset="2"/>
              </a:rPr>
              <a:t> Pengelolaan kegiatan dalam memperoleh bahan mentah (raw material) dan mentransformasikan material menjadi barang dalam proses dan barang jadi, dan mengirimkan produk tersebut ke konsumen melalui sistem distribusi.</a:t>
            </a:r>
          </a:p>
          <a:p>
            <a:r>
              <a:rPr lang="id-ID" dirty="0" smtClean="0">
                <a:sym typeface="Wingdings" pitchFamily="2" charset="2"/>
              </a:rPr>
              <a:t>Manajemen rantai pasok (MRP) ini meliputi :</a:t>
            </a:r>
          </a:p>
          <a:p>
            <a:pPr marL="514350" indent="-514350">
              <a:buAutoNum type="arabicPeriod"/>
            </a:pPr>
            <a:r>
              <a:rPr lang="id-ID" dirty="0" smtClean="0">
                <a:sym typeface="Wingdings" pitchFamily="2" charset="2"/>
              </a:rPr>
              <a:t>Pengangkutan</a:t>
            </a:r>
          </a:p>
          <a:p>
            <a:pPr marL="514350" indent="-514350">
              <a:buAutoNum type="arabicPeriod"/>
            </a:pPr>
            <a:r>
              <a:rPr lang="id-ID" dirty="0" smtClean="0">
                <a:sym typeface="Wingdings" pitchFamily="2" charset="2"/>
              </a:rPr>
              <a:t>Pentransferan kredit dan tunai</a:t>
            </a:r>
          </a:p>
          <a:p>
            <a:pPr marL="514350" indent="-514350">
              <a:buAutoNum type="arabicPeriod"/>
            </a:pPr>
            <a:r>
              <a:rPr lang="id-ID" dirty="0" smtClean="0">
                <a:sym typeface="Wingdings" pitchFamily="2" charset="2"/>
              </a:rPr>
              <a:t>Pemasok (supplier)</a:t>
            </a:r>
          </a:p>
          <a:p>
            <a:pPr marL="514350" indent="-514350">
              <a:buAutoNum type="arabicPeriod"/>
            </a:pPr>
            <a:r>
              <a:rPr lang="id-ID" dirty="0" smtClean="0">
                <a:sym typeface="Wingdings" pitchFamily="2" charset="2"/>
              </a:rPr>
              <a:t>Distributor dan bank</a:t>
            </a:r>
          </a:p>
          <a:p>
            <a:pPr marL="514350" indent="-514350">
              <a:buAutoNum type="arabicPeriod"/>
            </a:pPr>
            <a:r>
              <a:rPr lang="id-ID" dirty="0" smtClean="0">
                <a:sym typeface="Wingdings" pitchFamily="2" charset="2"/>
              </a:rPr>
              <a:t>Utang dan piutang</a:t>
            </a:r>
          </a:p>
          <a:p>
            <a:pPr marL="514350" indent="-514350">
              <a:buAutoNum type="arabicPeriod"/>
            </a:pPr>
            <a:r>
              <a:rPr lang="id-ID" dirty="0" smtClean="0">
                <a:sym typeface="Wingdings" pitchFamily="2" charset="2"/>
              </a:rPr>
              <a:t>Pergudangan</a:t>
            </a:r>
          </a:p>
          <a:p>
            <a:pPr marL="514350" indent="-514350">
              <a:buAutoNum type="arabicPeriod"/>
            </a:pPr>
            <a:r>
              <a:rPr lang="id-ID" dirty="0" smtClean="0">
                <a:sym typeface="Wingdings" pitchFamily="2" charset="2"/>
              </a:rPr>
              <a:t>Pemenuhan pesanan</a:t>
            </a:r>
          </a:p>
          <a:p>
            <a:pPr marL="514350" indent="-514350">
              <a:buAutoNum type="arabicPeriod"/>
            </a:pPr>
            <a:r>
              <a:rPr lang="id-ID" dirty="0" smtClean="0">
                <a:sym typeface="Wingdings" pitchFamily="2" charset="2"/>
              </a:rPr>
              <a:t>Pembagian informasi ramalan, permintaan, produksi dan kegiatan pengendalian persediaan (Inventory  Control).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pPr algn="l"/>
            <a:r>
              <a:rPr lang="id-ID" sz="3200" b="1" dirty="0" smtClean="0"/>
              <a:t>1. Dasar Pemikiran :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472518" cy="5786478"/>
          </a:xfrm>
        </p:spPr>
        <p:txBody>
          <a:bodyPr>
            <a:normAutofit/>
          </a:bodyPr>
          <a:lstStyle/>
          <a:p>
            <a:r>
              <a:rPr lang="id-ID" sz="2000" dirty="0" smtClean="0"/>
              <a:t>Fokus pada pengurangan kesia-sian dan memaximalkan nilai pada rantai pasokan</a:t>
            </a:r>
          </a:p>
          <a:p>
            <a:r>
              <a:rPr lang="id-ID" sz="2000" dirty="0" smtClean="0"/>
              <a:t>Orientasi kepada pelanggan /customer dalam hal :  mutu, harga, dan layanan.</a:t>
            </a:r>
            <a:endParaRPr lang="id-ID" sz="2000" smtClean="0"/>
          </a:p>
          <a:p>
            <a:endParaRPr lang="id-ID" sz="2000" dirty="0" smtClean="0"/>
          </a:p>
          <a:p>
            <a:endParaRPr lang="id-ID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241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MANAJEMEN  RANTAI  PASOK (SUPPLY  CHAIN  MANAGEMENT)</vt:lpstr>
      <vt:lpstr>REFERENSI  BUKU </vt:lpstr>
      <vt:lpstr>Season 1 :  Konsep Manajemen Rantai Pasok (MRP)</vt:lpstr>
      <vt:lpstr>1. Dasar Pemikiran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 RANTAI  PASOK (SUPPLY  CHAIN  MANAGEMENT)</dc:title>
  <dc:creator>Budi Hartati</dc:creator>
  <cp:lastModifiedBy>Budi Hartati</cp:lastModifiedBy>
  <cp:revision>14</cp:revision>
  <dcterms:created xsi:type="dcterms:W3CDTF">2018-02-02T07:37:22Z</dcterms:created>
  <dcterms:modified xsi:type="dcterms:W3CDTF">2018-02-02T09:51:14Z</dcterms:modified>
</cp:coreProperties>
</file>